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  <p:sldMasterId id="2147483681" r:id="rId3"/>
  </p:sldMasterIdLst>
  <p:sldIdLst>
    <p:sldId id="2147375382" r:id="rId4"/>
    <p:sldId id="2147375381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2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F794B4-081B-49BA-9C69-F90B0D0247C8}" v="1" dt="2024-02-27T07:52:56.3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sv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sv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-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6A1E5B-5756-B800-5767-68F8A219CA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735" y="553644"/>
            <a:ext cx="11040532" cy="4421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change title (1 line max.)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DE81AF4-FD4B-A78D-248B-EEA08C6062D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5735" y="1296000"/>
            <a:ext cx="11040532" cy="4560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 marL="720798" indent="0">
              <a:buNone/>
              <a:defRPr/>
            </a:lvl5pPr>
          </a:lstStyle>
          <a:p>
            <a:pPr lvl="0"/>
            <a:r>
              <a:rPr lang="en-GB" noProof="0" dirty="0"/>
              <a:t>Text level 1</a:t>
            </a:r>
          </a:p>
          <a:p>
            <a:pPr lvl="1"/>
            <a:r>
              <a:rPr lang="en-GB" noProof="0" dirty="0"/>
              <a:t>Text level 2</a:t>
            </a:r>
          </a:p>
          <a:p>
            <a:pPr lvl="2"/>
            <a:r>
              <a:rPr lang="en-GB" noProof="0" dirty="0"/>
              <a:t>Text level 3</a:t>
            </a:r>
          </a:p>
          <a:p>
            <a:pPr lvl="3"/>
            <a:r>
              <a:rPr lang="en-GB" noProof="0" dirty="0"/>
              <a:t>Text level 4</a:t>
            </a:r>
          </a:p>
        </p:txBody>
      </p:sp>
      <p:sp>
        <p:nvSpPr>
          <p:cNvPr id="6" name="Espace réservé du texte 9">
            <a:extLst>
              <a:ext uri="{FF2B5EF4-FFF2-40B4-BE49-F238E27FC236}">
                <a16:creationId xmlns:a16="http://schemas.microsoft.com/office/drawing/2014/main" id="{9B27DA0B-B7D4-00DE-41D8-6FADB3CFB5E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10581" y="6106855"/>
            <a:ext cx="8640000" cy="505612"/>
          </a:xfrm>
        </p:spPr>
        <p:txBody>
          <a:bodyPr anchor="b"/>
          <a:lstStyle>
            <a:lvl1pPr marL="120648" indent="-120648">
              <a:spcBef>
                <a:spcPts val="400"/>
              </a:spcBef>
              <a:buFont typeface="+mj-lt"/>
              <a:buAutoNum type="arabicPeriod"/>
              <a:defRPr sz="933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Footnote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A6E7918-3E71-476E-F889-E3A8A222474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5734" y="169639"/>
            <a:ext cx="11040533" cy="287867"/>
          </a:xfrm>
        </p:spPr>
        <p:txBody>
          <a:bodyPr/>
          <a:lstStyle>
            <a:lvl1pPr>
              <a:defRPr sz="1467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Click here to change header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42290518-AC7F-13C0-0980-C7EE5BF043A5}"/>
              </a:ext>
            </a:extLst>
          </p:cNvPr>
          <p:cNvSpPr/>
          <p:nvPr userDrawn="1"/>
        </p:nvSpPr>
        <p:spPr>
          <a:xfrm>
            <a:off x="575735" y="995744"/>
            <a:ext cx="720000" cy="96000"/>
          </a:xfrm>
          <a:prstGeom prst="roundRect">
            <a:avLst>
              <a:gd name="adj" fmla="val 50000"/>
            </a:avLst>
          </a:prstGeom>
          <a:blipFill dpi="0"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noProof="0"/>
          </a:p>
        </p:txBody>
      </p:sp>
    </p:spTree>
    <p:extLst>
      <p:ext uri="{BB962C8B-B14F-4D97-AF65-F5344CB8AC3E}">
        <p14:creationId xmlns:p14="http://schemas.microsoft.com/office/powerpoint/2010/main" val="247411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-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6A1E5B-5756-B800-5767-68F8A219CA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735" y="553644"/>
            <a:ext cx="11040532" cy="4421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change title (1 line max.)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DE81AF4-FD4B-A78D-248B-EEA08C6062D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5735" y="1296000"/>
            <a:ext cx="11040532" cy="4560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 marL="720781" indent="0">
              <a:buNone/>
              <a:defRPr/>
            </a:lvl5pPr>
          </a:lstStyle>
          <a:p>
            <a:pPr lvl="0"/>
            <a:r>
              <a:rPr lang="en-GB" noProof="0" dirty="0"/>
              <a:t>Text level 1</a:t>
            </a:r>
          </a:p>
          <a:p>
            <a:pPr lvl="1"/>
            <a:r>
              <a:rPr lang="en-GB" noProof="0" dirty="0"/>
              <a:t>Text level 2</a:t>
            </a:r>
          </a:p>
          <a:p>
            <a:pPr lvl="2"/>
            <a:r>
              <a:rPr lang="en-GB" noProof="0" dirty="0"/>
              <a:t>Text level 3</a:t>
            </a:r>
          </a:p>
          <a:p>
            <a:pPr lvl="3"/>
            <a:r>
              <a:rPr lang="en-GB" noProof="0" dirty="0"/>
              <a:t>Text level 4</a:t>
            </a:r>
          </a:p>
        </p:txBody>
      </p:sp>
      <p:sp>
        <p:nvSpPr>
          <p:cNvPr id="6" name="Espace réservé du texte 9">
            <a:extLst>
              <a:ext uri="{FF2B5EF4-FFF2-40B4-BE49-F238E27FC236}">
                <a16:creationId xmlns:a16="http://schemas.microsoft.com/office/drawing/2014/main" id="{9B27DA0B-B7D4-00DE-41D8-6FADB3CFB5E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10581" y="6106855"/>
            <a:ext cx="8640000" cy="505612"/>
          </a:xfrm>
        </p:spPr>
        <p:txBody>
          <a:bodyPr anchor="b"/>
          <a:lstStyle>
            <a:lvl1pPr marL="120645" indent="-120645">
              <a:spcBef>
                <a:spcPts val="400"/>
              </a:spcBef>
              <a:buFont typeface="+mj-lt"/>
              <a:buAutoNum type="arabicPeriod"/>
              <a:defRPr sz="933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Footnote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A6E7918-3E71-476E-F889-E3A8A222474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5735" y="169640"/>
            <a:ext cx="11040533" cy="287867"/>
          </a:xfrm>
        </p:spPr>
        <p:txBody>
          <a:bodyPr/>
          <a:lstStyle>
            <a:lvl1pPr>
              <a:defRPr sz="1467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Click here to change header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42290518-AC7F-13C0-0980-C7EE5BF043A5}"/>
              </a:ext>
            </a:extLst>
          </p:cNvPr>
          <p:cNvSpPr/>
          <p:nvPr userDrawn="1"/>
        </p:nvSpPr>
        <p:spPr>
          <a:xfrm>
            <a:off x="575735" y="995744"/>
            <a:ext cx="720000" cy="96000"/>
          </a:xfrm>
          <a:prstGeom prst="roundRect">
            <a:avLst>
              <a:gd name="adj" fmla="val 50000"/>
            </a:avLst>
          </a:prstGeom>
          <a:blipFill dpi="0"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noProof="0"/>
          </a:p>
        </p:txBody>
      </p:sp>
    </p:spTree>
    <p:extLst>
      <p:ext uri="{BB962C8B-B14F-4D97-AF65-F5344CB8AC3E}">
        <p14:creationId xmlns:p14="http://schemas.microsoft.com/office/powerpoint/2010/main" val="247434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cirlc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6A1E5B-5756-B800-5767-68F8A219CA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735" y="553644"/>
            <a:ext cx="11040532" cy="4421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change title (1 line max.)</a:t>
            </a:r>
          </a:p>
        </p:txBody>
      </p:sp>
      <p:sp>
        <p:nvSpPr>
          <p:cNvPr id="6" name="Espace réservé du texte 9">
            <a:extLst>
              <a:ext uri="{FF2B5EF4-FFF2-40B4-BE49-F238E27FC236}">
                <a16:creationId xmlns:a16="http://schemas.microsoft.com/office/drawing/2014/main" id="{9B27DA0B-B7D4-00DE-41D8-6FADB3CFB5E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10581" y="6106855"/>
            <a:ext cx="8640000" cy="505612"/>
          </a:xfrm>
        </p:spPr>
        <p:txBody>
          <a:bodyPr anchor="b"/>
          <a:lstStyle>
            <a:lvl1pPr marL="120645" indent="-120645">
              <a:spcBef>
                <a:spcPts val="400"/>
              </a:spcBef>
              <a:buFont typeface="+mj-lt"/>
              <a:buAutoNum type="arabicPeriod"/>
              <a:defRPr sz="933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Footnote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A6E7918-3E71-476E-F889-E3A8A222474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5735" y="169640"/>
            <a:ext cx="11040533" cy="287867"/>
          </a:xfrm>
        </p:spPr>
        <p:txBody>
          <a:bodyPr/>
          <a:lstStyle>
            <a:lvl1pPr>
              <a:defRPr sz="1467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Click here to change header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42290518-AC7F-13C0-0980-C7EE5BF043A5}"/>
              </a:ext>
            </a:extLst>
          </p:cNvPr>
          <p:cNvSpPr/>
          <p:nvPr userDrawn="1"/>
        </p:nvSpPr>
        <p:spPr>
          <a:xfrm>
            <a:off x="575735" y="995744"/>
            <a:ext cx="720000" cy="96000"/>
          </a:xfrm>
          <a:prstGeom prst="roundRect">
            <a:avLst>
              <a:gd name="adj" fmla="val 50000"/>
            </a:avLst>
          </a:prstGeom>
          <a:blipFill dpi="0"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noProof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A11ECF1-4D2F-47B2-92F0-11CAC74F316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75733" y="1558013"/>
            <a:ext cx="3158027" cy="3158027"/>
          </a:xfrm>
          <a:custGeom>
            <a:avLst/>
            <a:gdLst>
              <a:gd name="connsiteX0" fmla="*/ 1184260 w 2368520"/>
              <a:gd name="connsiteY0" fmla="*/ 0 h 2368520"/>
              <a:gd name="connsiteX1" fmla="*/ 2368520 w 2368520"/>
              <a:gd name="connsiteY1" fmla="*/ 1184260 h 2368520"/>
              <a:gd name="connsiteX2" fmla="*/ 1184260 w 2368520"/>
              <a:gd name="connsiteY2" fmla="*/ 2368520 h 2368520"/>
              <a:gd name="connsiteX3" fmla="*/ 0 w 2368520"/>
              <a:gd name="connsiteY3" fmla="*/ 1184260 h 2368520"/>
              <a:gd name="connsiteX4" fmla="*/ 1184260 w 2368520"/>
              <a:gd name="connsiteY4" fmla="*/ 0 h 2368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68520" h="2368520">
                <a:moveTo>
                  <a:pt x="1184260" y="0"/>
                </a:moveTo>
                <a:cubicBezTo>
                  <a:pt x="1838309" y="0"/>
                  <a:pt x="2368520" y="530211"/>
                  <a:pt x="2368520" y="1184260"/>
                </a:cubicBezTo>
                <a:cubicBezTo>
                  <a:pt x="2368520" y="1838309"/>
                  <a:pt x="1838309" y="2368520"/>
                  <a:pt x="1184260" y="2368520"/>
                </a:cubicBezTo>
                <a:cubicBezTo>
                  <a:pt x="530211" y="2368520"/>
                  <a:pt x="0" y="1838309"/>
                  <a:pt x="0" y="1184260"/>
                </a:cubicBezTo>
                <a:cubicBezTo>
                  <a:pt x="0" y="530211"/>
                  <a:pt x="530211" y="0"/>
                  <a:pt x="118426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algn="ctr">
              <a:defRPr/>
            </a:lvl1pPr>
          </a:lstStyle>
          <a:p>
            <a:r>
              <a:rPr lang="pl-PL" err="1"/>
              <a:t>Add</a:t>
            </a:r>
            <a:r>
              <a:rPr lang="pl-PL"/>
              <a:t> a </a:t>
            </a:r>
            <a:r>
              <a:rPr lang="pl-PL" err="1"/>
              <a:t>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332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-title 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6A1E5B-5756-B800-5767-68F8A219CA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735" y="553644"/>
            <a:ext cx="11040532" cy="4421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change title (1 line max.)</a:t>
            </a:r>
          </a:p>
        </p:txBody>
      </p:sp>
      <p:sp>
        <p:nvSpPr>
          <p:cNvPr id="6" name="Espace réservé du texte 9">
            <a:extLst>
              <a:ext uri="{FF2B5EF4-FFF2-40B4-BE49-F238E27FC236}">
                <a16:creationId xmlns:a16="http://schemas.microsoft.com/office/drawing/2014/main" id="{9B27DA0B-B7D4-00DE-41D8-6FADB3CFB5E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10581" y="6106855"/>
            <a:ext cx="8640000" cy="505612"/>
          </a:xfrm>
        </p:spPr>
        <p:txBody>
          <a:bodyPr anchor="b"/>
          <a:lstStyle>
            <a:lvl1pPr marL="120645" indent="-120645">
              <a:spcBef>
                <a:spcPts val="400"/>
              </a:spcBef>
              <a:buFont typeface="+mj-lt"/>
              <a:buAutoNum type="arabicPeriod"/>
              <a:defRPr sz="933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Footnote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A6E7918-3E71-476E-F889-E3A8A222474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5735" y="169640"/>
            <a:ext cx="11040533" cy="287867"/>
          </a:xfrm>
        </p:spPr>
        <p:txBody>
          <a:bodyPr/>
          <a:lstStyle>
            <a:lvl1pPr>
              <a:defRPr sz="1467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Click here to change header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42290518-AC7F-13C0-0980-C7EE5BF043A5}"/>
              </a:ext>
            </a:extLst>
          </p:cNvPr>
          <p:cNvSpPr/>
          <p:nvPr userDrawn="1"/>
        </p:nvSpPr>
        <p:spPr>
          <a:xfrm>
            <a:off x="575735" y="995744"/>
            <a:ext cx="720000" cy="96000"/>
          </a:xfrm>
          <a:prstGeom prst="roundRect">
            <a:avLst>
              <a:gd name="adj" fmla="val 50000"/>
            </a:avLst>
          </a:prstGeom>
          <a:blipFill dpi="0"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noProof="0"/>
          </a:p>
        </p:txBody>
      </p:sp>
    </p:spTree>
    <p:extLst>
      <p:ext uri="{BB962C8B-B14F-4D97-AF65-F5344CB8AC3E}">
        <p14:creationId xmlns:p14="http://schemas.microsoft.com/office/powerpoint/2010/main" val="4029243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s-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6A1E5B-5756-B800-5767-68F8A219CA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change title (2 lines max.)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DE81AF4-FD4B-A78D-248B-EEA08C6062D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 marL="720781" indent="0">
              <a:buNone/>
              <a:defRPr/>
            </a:lvl5pPr>
          </a:lstStyle>
          <a:p>
            <a:pPr lvl="0"/>
            <a:r>
              <a:rPr lang="en-GB" noProof="0"/>
              <a:t>Text level 1</a:t>
            </a:r>
          </a:p>
          <a:p>
            <a:pPr lvl="1"/>
            <a:r>
              <a:rPr lang="en-GB" noProof="0"/>
              <a:t>Text level 2</a:t>
            </a:r>
          </a:p>
          <a:p>
            <a:pPr lvl="2"/>
            <a:r>
              <a:rPr lang="en-GB" noProof="0"/>
              <a:t>Text level 3</a:t>
            </a:r>
          </a:p>
          <a:p>
            <a:pPr lvl="3"/>
            <a:r>
              <a:rPr lang="en-GB" noProof="0"/>
              <a:t>Text level 4</a:t>
            </a:r>
          </a:p>
        </p:txBody>
      </p:sp>
      <p:sp>
        <p:nvSpPr>
          <p:cNvPr id="6" name="Espace réservé du texte 9">
            <a:extLst>
              <a:ext uri="{FF2B5EF4-FFF2-40B4-BE49-F238E27FC236}">
                <a16:creationId xmlns:a16="http://schemas.microsoft.com/office/drawing/2014/main" id="{9B27DA0B-B7D4-00DE-41D8-6FADB3CFB5E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10581" y="6106855"/>
            <a:ext cx="8640000" cy="505612"/>
          </a:xfrm>
        </p:spPr>
        <p:txBody>
          <a:bodyPr anchor="b"/>
          <a:lstStyle>
            <a:lvl1pPr marL="120645" indent="-120645">
              <a:spcBef>
                <a:spcPts val="400"/>
              </a:spcBef>
              <a:buFont typeface="+mj-lt"/>
              <a:buAutoNum type="arabicPeriod"/>
              <a:defRPr sz="933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Footnote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A6E7918-3E71-476E-F889-E3A8A222474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5735" y="169640"/>
            <a:ext cx="11040533" cy="287867"/>
          </a:xfrm>
        </p:spPr>
        <p:txBody>
          <a:bodyPr/>
          <a:lstStyle>
            <a:lvl1pPr>
              <a:defRPr sz="1467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Click here to change header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DF6BDC54-8D86-AFA9-6321-A2C9F93823A8}"/>
              </a:ext>
            </a:extLst>
          </p:cNvPr>
          <p:cNvSpPr/>
          <p:nvPr userDrawn="1"/>
        </p:nvSpPr>
        <p:spPr>
          <a:xfrm>
            <a:off x="575735" y="1267884"/>
            <a:ext cx="720000" cy="96000"/>
          </a:xfrm>
          <a:prstGeom prst="roundRect">
            <a:avLst>
              <a:gd name="adj" fmla="val 50000"/>
            </a:avLst>
          </a:prstGeom>
          <a:blipFill dpi="0"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noProof="0"/>
          </a:p>
        </p:txBody>
      </p:sp>
    </p:spTree>
    <p:extLst>
      <p:ext uri="{BB962C8B-B14F-4D97-AF65-F5344CB8AC3E}">
        <p14:creationId xmlns:p14="http://schemas.microsoft.com/office/powerpoint/2010/main" val="1899655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s-title 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6A1E5B-5756-B800-5767-68F8A219CA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change title (2 lines max.)</a:t>
            </a:r>
          </a:p>
        </p:txBody>
      </p:sp>
      <p:sp>
        <p:nvSpPr>
          <p:cNvPr id="6" name="Espace réservé du texte 9">
            <a:extLst>
              <a:ext uri="{FF2B5EF4-FFF2-40B4-BE49-F238E27FC236}">
                <a16:creationId xmlns:a16="http://schemas.microsoft.com/office/drawing/2014/main" id="{9B27DA0B-B7D4-00DE-41D8-6FADB3CFB5E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10581" y="6106855"/>
            <a:ext cx="8640000" cy="505612"/>
          </a:xfrm>
        </p:spPr>
        <p:txBody>
          <a:bodyPr anchor="b"/>
          <a:lstStyle>
            <a:lvl1pPr marL="120645" indent="-120645">
              <a:spcBef>
                <a:spcPts val="400"/>
              </a:spcBef>
              <a:buFont typeface="+mj-lt"/>
              <a:buAutoNum type="arabicPeriod"/>
              <a:defRPr sz="933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Footnote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A6E7918-3E71-476E-F889-E3A8A222474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5735" y="169640"/>
            <a:ext cx="11040533" cy="287867"/>
          </a:xfrm>
        </p:spPr>
        <p:txBody>
          <a:bodyPr/>
          <a:lstStyle>
            <a:lvl1pPr>
              <a:defRPr sz="1467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Click here to change header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DF6BDC54-8D86-AFA9-6321-A2C9F93823A8}"/>
              </a:ext>
            </a:extLst>
          </p:cNvPr>
          <p:cNvSpPr/>
          <p:nvPr userDrawn="1"/>
        </p:nvSpPr>
        <p:spPr>
          <a:xfrm>
            <a:off x="575735" y="1267884"/>
            <a:ext cx="720000" cy="96000"/>
          </a:xfrm>
          <a:prstGeom prst="roundRect">
            <a:avLst>
              <a:gd name="adj" fmla="val 50000"/>
            </a:avLst>
          </a:prstGeom>
          <a:blipFill dpi="0"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noProof="0"/>
          </a:p>
        </p:txBody>
      </p:sp>
    </p:spTree>
    <p:extLst>
      <p:ext uri="{BB962C8B-B14F-4D97-AF65-F5344CB8AC3E}">
        <p14:creationId xmlns:p14="http://schemas.microsoft.com/office/powerpoint/2010/main" val="4208270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 : forme 13">
            <a:extLst>
              <a:ext uri="{FF2B5EF4-FFF2-40B4-BE49-F238E27FC236}">
                <a16:creationId xmlns:a16="http://schemas.microsoft.com/office/drawing/2014/main" id="{321C5922-1C9D-0770-1735-B533DB836C55}"/>
              </a:ext>
            </a:extLst>
          </p:cNvPr>
          <p:cNvSpPr/>
          <p:nvPr userDrawn="1"/>
        </p:nvSpPr>
        <p:spPr>
          <a:xfrm>
            <a:off x="1856317" y="0"/>
            <a:ext cx="10335683" cy="6864096"/>
          </a:xfrm>
          <a:custGeom>
            <a:avLst/>
            <a:gdLst>
              <a:gd name="connsiteX0" fmla="*/ 621615 w 7751762"/>
              <a:gd name="connsiteY0" fmla="*/ 0 h 5148072"/>
              <a:gd name="connsiteX1" fmla="*/ 835928 w 7751762"/>
              <a:gd name="connsiteY1" fmla="*/ 0 h 5148072"/>
              <a:gd name="connsiteX2" fmla="*/ 7537449 w 7751762"/>
              <a:gd name="connsiteY2" fmla="*/ 0 h 5148072"/>
              <a:gd name="connsiteX3" fmla="*/ 7751762 w 7751762"/>
              <a:gd name="connsiteY3" fmla="*/ 0 h 5148072"/>
              <a:gd name="connsiteX4" fmla="*/ 7751762 w 7751762"/>
              <a:gd name="connsiteY4" fmla="*/ 5148072 h 5148072"/>
              <a:gd name="connsiteX5" fmla="*/ 7537449 w 7751762"/>
              <a:gd name="connsiteY5" fmla="*/ 5148072 h 5148072"/>
              <a:gd name="connsiteX6" fmla="*/ 838266 w 7751762"/>
              <a:gd name="connsiteY6" fmla="*/ 5148072 h 5148072"/>
              <a:gd name="connsiteX7" fmla="*/ 623953 w 7751762"/>
              <a:gd name="connsiteY7" fmla="*/ 5148072 h 5148072"/>
              <a:gd name="connsiteX8" fmla="*/ 554002 w 7751762"/>
              <a:gd name="connsiteY8" fmla="*/ 5011276 h 5148072"/>
              <a:gd name="connsiteX9" fmla="*/ 0 w 7751762"/>
              <a:gd name="connsiteY9" fmla="*/ 2571750 h 5148072"/>
              <a:gd name="connsiteX10" fmla="*/ 554002 w 7751762"/>
              <a:gd name="connsiteY10" fmla="*/ 132224 h 5148072"/>
              <a:gd name="connsiteX0" fmla="*/ 621615 w 7751762"/>
              <a:gd name="connsiteY0" fmla="*/ 0 h 5148072"/>
              <a:gd name="connsiteX1" fmla="*/ 7537449 w 7751762"/>
              <a:gd name="connsiteY1" fmla="*/ 0 h 5148072"/>
              <a:gd name="connsiteX2" fmla="*/ 7751762 w 7751762"/>
              <a:gd name="connsiteY2" fmla="*/ 0 h 5148072"/>
              <a:gd name="connsiteX3" fmla="*/ 7751762 w 7751762"/>
              <a:gd name="connsiteY3" fmla="*/ 5148072 h 5148072"/>
              <a:gd name="connsiteX4" fmla="*/ 7537449 w 7751762"/>
              <a:gd name="connsiteY4" fmla="*/ 5148072 h 5148072"/>
              <a:gd name="connsiteX5" fmla="*/ 838266 w 7751762"/>
              <a:gd name="connsiteY5" fmla="*/ 5148072 h 5148072"/>
              <a:gd name="connsiteX6" fmla="*/ 623953 w 7751762"/>
              <a:gd name="connsiteY6" fmla="*/ 5148072 h 5148072"/>
              <a:gd name="connsiteX7" fmla="*/ 554002 w 7751762"/>
              <a:gd name="connsiteY7" fmla="*/ 5011276 h 5148072"/>
              <a:gd name="connsiteX8" fmla="*/ 0 w 7751762"/>
              <a:gd name="connsiteY8" fmla="*/ 2571750 h 5148072"/>
              <a:gd name="connsiteX9" fmla="*/ 554002 w 7751762"/>
              <a:gd name="connsiteY9" fmla="*/ 132224 h 5148072"/>
              <a:gd name="connsiteX10" fmla="*/ 621615 w 7751762"/>
              <a:gd name="connsiteY10" fmla="*/ 0 h 5148072"/>
              <a:gd name="connsiteX0" fmla="*/ 621615 w 7751762"/>
              <a:gd name="connsiteY0" fmla="*/ 0 h 5148072"/>
              <a:gd name="connsiteX1" fmla="*/ 7751762 w 7751762"/>
              <a:gd name="connsiteY1" fmla="*/ 0 h 5148072"/>
              <a:gd name="connsiteX2" fmla="*/ 7751762 w 7751762"/>
              <a:gd name="connsiteY2" fmla="*/ 5148072 h 5148072"/>
              <a:gd name="connsiteX3" fmla="*/ 7537449 w 7751762"/>
              <a:gd name="connsiteY3" fmla="*/ 5148072 h 5148072"/>
              <a:gd name="connsiteX4" fmla="*/ 838266 w 7751762"/>
              <a:gd name="connsiteY4" fmla="*/ 5148072 h 5148072"/>
              <a:gd name="connsiteX5" fmla="*/ 623953 w 7751762"/>
              <a:gd name="connsiteY5" fmla="*/ 5148072 h 5148072"/>
              <a:gd name="connsiteX6" fmla="*/ 554002 w 7751762"/>
              <a:gd name="connsiteY6" fmla="*/ 5011276 h 5148072"/>
              <a:gd name="connsiteX7" fmla="*/ 0 w 7751762"/>
              <a:gd name="connsiteY7" fmla="*/ 2571750 h 5148072"/>
              <a:gd name="connsiteX8" fmla="*/ 554002 w 7751762"/>
              <a:gd name="connsiteY8" fmla="*/ 132224 h 5148072"/>
              <a:gd name="connsiteX9" fmla="*/ 621615 w 7751762"/>
              <a:gd name="connsiteY9" fmla="*/ 0 h 5148072"/>
              <a:gd name="connsiteX0" fmla="*/ 621615 w 7751762"/>
              <a:gd name="connsiteY0" fmla="*/ 0 h 5148072"/>
              <a:gd name="connsiteX1" fmla="*/ 7751762 w 7751762"/>
              <a:gd name="connsiteY1" fmla="*/ 0 h 5148072"/>
              <a:gd name="connsiteX2" fmla="*/ 7751762 w 7751762"/>
              <a:gd name="connsiteY2" fmla="*/ 5148072 h 5148072"/>
              <a:gd name="connsiteX3" fmla="*/ 838266 w 7751762"/>
              <a:gd name="connsiteY3" fmla="*/ 5148072 h 5148072"/>
              <a:gd name="connsiteX4" fmla="*/ 623953 w 7751762"/>
              <a:gd name="connsiteY4" fmla="*/ 5148072 h 5148072"/>
              <a:gd name="connsiteX5" fmla="*/ 554002 w 7751762"/>
              <a:gd name="connsiteY5" fmla="*/ 5011276 h 5148072"/>
              <a:gd name="connsiteX6" fmla="*/ 0 w 7751762"/>
              <a:gd name="connsiteY6" fmla="*/ 2571750 h 5148072"/>
              <a:gd name="connsiteX7" fmla="*/ 554002 w 7751762"/>
              <a:gd name="connsiteY7" fmla="*/ 132224 h 5148072"/>
              <a:gd name="connsiteX8" fmla="*/ 621615 w 7751762"/>
              <a:gd name="connsiteY8" fmla="*/ 0 h 5148072"/>
              <a:gd name="connsiteX0" fmla="*/ 621615 w 7751762"/>
              <a:gd name="connsiteY0" fmla="*/ 0 h 5148072"/>
              <a:gd name="connsiteX1" fmla="*/ 7751762 w 7751762"/>
              <a:gd name="connsiteY1" fmla="*/ 0 h 5148072"/>
              <a:gd name="connsiteX2" fmla="*/ 7751762 w 7751762"/>
              <a:gd name="connsiteY2" fmla="*/ 5148072 h 5148072"/>
              <a:gd name="connsiteX3" fmla="*/ 623953 w 7751762"/>
              <a:gd name="connsiteY3" fmla="*/ 5148072 h 5148072"/>
              <a:gd name="connsiteX4" fmla="*/ 554002 w 7751762"/>
              <a:gd name="connsiteY4" fmla="*/ 5011276 h 5148072"/>
              <a:gd name="connsiteX5" fmla="*/ 0 w 7751762"/>
              <a:gd name="connsiteY5" fmla="*/ 2571750 h 5148072"/>
              <a:gd name="connsiteX6" fmla="*/ 554002 w 7751762"/>
              <a:gd name="connsiteY6" fmla="*/ 132224 h 5148072"/>
              <a:gd name="connsiteX7" fmla="*/ 621615 w 7751762"/>
              <a:gd name="connsiteY7" fmla="*/ 0 h 5148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51762" h="5148072">
                <a:moveTo>
                  <a:pt x="621615" y="0"/>
                </a:moveTo>
                <a:lnTo>
                  <a:pt x="7751762" y="0"/>
                </a:lnTo>
                <a:lnTo>
                  <a:pt x="7751762" y="5148072"/>
                </a:lnTo>
                <a:lnTo>
                  <a:pt x="623953" y="5148072"/>
                </a:lnTo>
                <a:lnTo>
                  <a:pt x="554002" y="5011276"/>
                </a:lnTo>
                <a:cubicBezTo>
                  <a:pt x="198963" y="4273283"/>
                  <a:pt x="0" y="3445789"/>
                  <a:pt x="0" y="2571750"/>
                </a:cubicBezTo>
                <a:cubicBezTo>
                  <a:pt x="0" y="1697712"/>
                  <a:pt x="198963" y="870217"/>
                  <a:pt x="554002" y="132224"/>
                </a:cubicBezTo>
                <a:lnTo>
                  <a:pt x="621615" y="0"/>
                </a:lnTo>
                <a:close/>
              </a:path>
            </a:pathLst>
          </a:custGeom>
          <a:solidFill>
            <a:srgbClr val="F1F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1867" noProof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46F4787-F615-4031-8B4A-DE7317D678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51551" y="1517430"/>
            <a:ext cx="8964719" cy="662407"/>
          </a:xfrm>
        </p:spPr>
        <p:txBody>
          <a:bodyPr tIns="72000" bIns="72000" anchor="b"/>
          <a:lstStyle>
            <a:lvl1pPr algn="l">
              <a:defRPr sz="3733" cap="all" baseline="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Rolling Agenda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3E32781-8106-4C9D-82B2-911E07073DB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51551" y="2547258"/>
            <a:ext cx="8964719" cy="3521228"/>
          </a:xfrm>
        </p:spPr>
        <p:txBody>
          <a:bodyPr anchor="t"/>
          <a:lstStyle>
            <a:lvl1pPr marL="355582" indent="-355582">
              <a:buClr>
                <a:schemeClr val="bg2"/>
              </a:buClr>
              <a:buFont typeface="+mj-lt"/>
              <a:buAutoNum type="arabicPeriod"/>
              <a:defRPr sz="2133" b="0">
                <a:solidFill>
                  <a:schemeClr val="tx1"/>
                </a:solidFill>
              </a:defRPr>
            </a:lvl1pPr>
            <a:lvl2pPr marL="457178" indent="-457178">
              <a:buFont typeface="+mj-lt"/>
              <a:buAutoNum type="arabicPeriod"/>
              <a:defRPr/>
            </a:lvl2pPr>
          </a:lstStyle>
          <a:p>
            <a:pPr lvl="0"/>
            <a:r>
              <a:rPr lang="en-GB" noProof="0"/>
              <a:t>Click here to change text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A4AA450F-A186-5A98-C322-69A37AA9BD5A}"/>
              </a:ext>
            </a:extLst>
          </p:cNvPr>
          <p:cNvSpPr/>
          <p:nvPr userDrawn="1"/>
        </p:nvSpPr>
        <p:spPr>
          <a:xfrm>
            <a:off x="2651549" y="2213068"/>
            <a:ext cx="720000" cy="96000"/>
          </a:xfrm>
          <a:prstGeom prst="roundRect">
            <a:avLst>
              <a:gd name="adj" fmla="val 50000"/>
            </a:avLst>
          </a:prstGeom>
          <a:blipFill dpi="0"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noProof="0"/>
          </a:p>
        </p:txBody>
      </p:sp>
      <p:pic>
        <p:nvPicPr>
          <p:cNvPr id="4" name="Graphique 3">
            <a:extLst>
              <a:ext uri="{FF2B5EF4-FFF2-40B4-BE49-F238E27FC236}">
                <a16:creationId xmlns:a16="http://schemas.microsoft.com/office/drawing/2014/main" id="{161CC2DE-E6FD-6105-0502-B8BB4111553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5736" y="469533"/>
            <a:ext cx="1489881" cy="912651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BA67A4AD-EB65-D007-EEFA-10B64AEDF6A9}"/>
              </a:ext>
            </a:extLst>
          </p:cNvPr>
          <p:cNvSpPr txBox="1"/>
          <p:nvPr userDrawn="1"/>
        </p:nvSpPr>
        <p:spPr>
          <a:xfrm>
            <a:off x="10194891" y="6483202"/>
            <a:ext cx="1378492" cy="1292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90000"/>
              </a:lnSpc>
              <a:buClr>
                <a:schemeClr val="bg2"/>
              </a:buClr>
            </a:pPr>
            <a:r>
              <a:rPr lang="en-GB" sz="933" noProof="0">
                <a:noFill/>
              </a:rPr>
              <a:t>Page</a:t>
            </a:r>
            <a:r>
              <a:rPr lang="en-GB" sz="933" noProof="0"/>
              <a:t> </a:t>
            </a:r>
            <a:fld id="{9C8A793E-6CA7-48F8-B66B-D890B5738979}" type="slidenum">
              <a:rPr lang="en-GB" sz="933" kern="1200" noProof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pPr algn="r">
                <a:lnSpc>
                  <a:spcPct val="90000"/>
                </a:lnSpc>
                <a:buClr>
                  <a:schemeClr val="bg2"/>
                </a:buClr>
              </a:pPr>
              <a:t>‹#›</a:t>
            </a:fld>
            <a:endParaRPr lang="en-GB" sz="933" kern="1200" noProof="0">
              <a:solidFill>
                <a:schemeClr val="tx1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7513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9498C63E-EBF4-5750-06D2-A920A85A70B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pattFill prst="dk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468000" rtlCol="0" anchor="ctr">
            <a:noAutofit/>
          </a:bodyPr>
          <a:lstStyle>
            <a:lvl1pPr>
              <a:defRPr lang="fr-FR"/>
            </a:lvl1pPr>
          </a:lstStyle>
          <a:p>
            <a:pPr lvl="0" algn="ctr"/>
            <a:r>
              <a:rPr lang="en-GB" noProof="0"/>
              <a:t>Click on the icon to change the image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627B7B0-FF12-BF68-1907-78E0925AB258}"/>
              </a:ext>
            </a:extLst>
          </p:cNvPr>
          <p:cNvSpPr txBox="1"/>
          <p:nvPr userDrawn="1"/>
        </p:nvSpPr>
        <p:spPr>
          <a:xfrm>
            <a:off x="10194891" y="6483202"/>
            <a:ext cx="1378492" cy="1292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90000"/>
              </a:lnSpc>
              <a:buClr>
                <a:schemeClr val="bg2"/>
              </a:buClr>
            </a:pPr>
            <a:r>
              <a:rPr lang="en-GB" sz="933" noProof="0">
                <a:noFill/>
              </a:rPr>
              <a:t>Page</a:t>
            </a:r>
            <a:r>
              <a:rPr lang="en-GB" sz="933" noProof="0"/>
              <a:t> </a:t>
            </a:r>
            <a:fld id="{9C8A793E-6CA7-48F8-B66B-D890B5738979}" type="slidenum">
              <a:rPr lang="en-GB" sz="933" kern="1200" noProof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algn="r">
                <a:lnSpc>
                  <a:spcPct val="90000"/>
                </a:lnSpc>
                <a:buClr>
                  <a:schemeClr val="bg2"/>
                </a:buClr>
              </a:pPr>
              <a:t>‹#›</a:t>
            </a:fld>
            <a:endParaRPr lang="en-GB" sz="933" kern="1200" noProof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24064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/4 picture with red-pink background">
    <p:bg>
      <p:bgPr>
        <a:gradFill>
          <a:gsLst>
            <a:gs pos="15000">
              <a:schemeClr val="bg2"/>
            </a:gs>
            <a:gs pos="100000">
              <a:schemeClr val="accent4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ce réservé pour une image  20">
            <a:extLst>
              <a:ext uri="{FF2B5EF4-FFF2-40B4-BE49-F238E27FC236}">
                <a16:creationId xmlns:a16="http://schemas.microsoft.com/office/drawing/2014/main" id="{338E15DF-60E1-ACD6-B40A-21917EA0B5CB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" y="0"/>
            <a:ext cx="8495385" cy="6858000"/>
          </a:xfrm>
          <a:custGeom>
            <a:avLst/>
            <a:gdLst>
              <a:gd name="connsiteX0" fmla="*/ 0 w 6371539"/>
              <a:gd name="connsiteY0" fmla="*/ 0 h 5143500"/>
              <a:gd name="connsiteX1" fmla="*/ 6371539 w 6371539"/>
              <a:gd name="connsiteY1" fmla="*/ 0 h 5143500"/>
              <a:gd name="connsiteX2" fmla="*/ 6303926 w 6371539"/>
              <a:gd name="connsiteY2" fmla="*/ 132224 h 5143500"/>
              <a:gd name="connsiteX3" fmla="*/ 5749924 w 6371539"/>
              <a:gd name="connsiteY3" fmla="*/ 2571750 h 5143500"/>
              <a:gd name="connsiteX4" fmla="*/ 6303926 w 6371539"/>
              <a:gd name="connsiteY4" fmla="*/ 5011276 h 5143500"/>
              <a:gd name="connsiteX5" fmla="*/ 6371539 w 6371539"/>
              <a:gd name="connsiteY5" fmla="*/ 5143500 h 5143500"/>
              <a:gd name="connsiteX6" fmla="*/ 0 w 6371539"/>
              <a:gd name="connsiteY6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71539" h="5143500">
                <a:moveTo>
                  <a:pt x="0" y="0"/>
                </a:moveTo>
                <a:lnTo>
                  <a:pt x="6371539" y="0"/>
                </a:lnTo>
                <a:lnTo>
                  <a:pt x="6303926" y="132224"/>
                </a:lnTo>
                <a:cubicBezTo>
                  <a:pt x="5948887" y="870217"/>
                  <a:pt x="5749924" y="1697712"/>
                  <a:pt x="5749924" y="2571750"/>
                </a:cubicBezTo>
                <a:cubicBezTo>
                  <a:pt x="5749924" y="3445789"/>
                  <a:pt x="5948887" y="4273283"/>
                  <a:pt x="6303926" y="5011276"/>
                </a:cubicBezTo>
                <a:lnTo>
                  <a:pt x="6371539" y="5143500"/>
                </a:lnTo>
                <a:lnTo>
                  <a:pt x="0" y="5143500"/>
                </a:lnTo>
                <a:close/>
              </a:path>
            </a:pathLst>
          </a:custGeom>
          <a:pattFill prst="dk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468000" rtlCol="0" anchor="ctr">
            <a:noAutofit/>
          </a:bodyPr>
          <a:lstStyle>
            <a:lvl1pPr>
              <a:defRPr lang="fr-FR"/>
            </a:lvl1pPr>
          </a:lstStyle>
          <a:p>
            <a:pPr lvl="0" algn="ctr"/>
            <a:r>
              <a:rPr lang="en-GB" noProof="0"/>
              <a:t>Click on the icon to change the image</a:t>
            </a:r>
          </a:p>
        </p:txBody>
      </p:sp>
      <p:sp useBgFill="1">
        <p:nvSpPr>
          <p:cNvPr id="4" name="ZoneTexte 3">
            <a:extLst>
              <a:ext uri="{FF2B5EF4-FFF2-40B4-BE49-F238E27FC236}">
                <a16:creationId xmlns:a16="http://schemas.microsoft.com/office/drawing/2014/main" id="{2D9DB8DC-12F3-C4D8-3097-9E214E2D261F}"/>
              </a:ext>
            </a:extLst>
          </p:cNvPr>
          <p:cNvSpPr txBox="1"/>
          <p:nvPr userDrawn="1"/>
        </p:nvSpPr>
        <p:spPr>
          <a:xfrm>
            <a:off x="10194891" y="6483202"/>
            <a:ext cx="1378492" cy="12920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90000"/>
              </a:lnSpc>
              <a:buClr>
                <a:schemeClr val="bg2"/>
              </a:buClr>
            </a:pPr>
            <a:r>
              <a:rPr lang="en-GB" sz="933" noProof="0">
                <a:noFill/>
              </a:rPr>
              <a:t>Page</a:t>
            </a:r>
            <a:r>
              <a:rPr lang="en-GB" sz="933" noProof="0"/>
              <a:t> </a:t>
            </a:r>
            <a:fld id="{9C8A793E-6CA7-48F8-B66B-D890B5738979}" type="slidenum">
              <a:rPr lang="en-GB" sz="933" kern="1200" noProof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algn="r">
                <a:lnSpc>
                  <a:spcPct val="90000"/>
                </a:lnSpc>
                <a:buClr>
                  <a:schemeClr val="bg2"/>
                </a:buClr>
              </a:pPr>
              <a:t>‹#›</a:t>
            </a:fld>
            <a:endParaRPr lang="en-GB" sz="933" kern="1200" noProof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3543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/4 picture with whit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ce réservé pour une image  20">
            <a:extLst>
              <a:ext uri="{FF2B5EF4-FFF2-40B4-BE49-F238E27FC236}">
                <a16:creationId xmlns:a16="http://schemas.microsoft.com/office/drawing/2014/main" id="{338E15DF-60E1-ACD6-B40A-21917EA0B5CB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" y="0"/>
            <a:ext cx="8495385" cy="6858000"/>
          </a:xfrm>
          <a:custGeom>
            <a:avLst/>
            <a:gdLst>
              <a:gd name="connsiteX0" fmla="*/ 0 w 6371539"/>
              <a:gd name="connsiteY0" fmla="*/ 0 h 5143500"/>
              <a:gd name="connsiteX1" fmla="*/ 6371539 w 6371539"/>
              <a:gd name="connsiteY1" fmla="*/ 0 h 5143500"/>
              <a:gd name="connsiteX2" fmla="*/ 6303926 w 6371539"/>
              <a:gd name="connsiteY2" fmla="*/ 132224 h 5143500"/>
              <a:gd name="connsiteX3" fmla="*/ 5749924 w 6371539"/>
              <a:gd name="connsiteY3" fmla="*/ 2571750 h 5143500"/>
              <a:gd name="connsiteX4" fmla="*/ 6303926 w 6371539"/>
              <a:gd name="connsiteY4" fmla="*/ 5011276 h 5143500"/>
              <a:gd name="connsiteX5" fmla="*/ 6371539 w 6371539"/>
              <a:gd name="connsiteY5" fmla="*/ 5143500 h 5143500"/>
              <a:gd name="connsiteX6" fmla="*/ 0 w 6371539"/>
              <a:gd name="connsiteY6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71539" h="5143500">
                <a:moveTo>
                  <a:pt x="0" y="0"/>
                </a:moveTo>
                <a:lnTo>
                  <a:pt x="6371539" y="0"/>
                </a:lnTo>
                <a:lnTo>
                  <a:pt x="6303926" y="132224"/>
                </a:lnTo>
                <a:cubicBezTo>
                  <a:pt x="5948887" y="870217"/>
                  <a:pt x="5749924" y="1697712"/>
                  <a:pt x="5749924" y="2571750"/>
                </a:cubicBezTo>
                <a:cubicBezTo>
                  <a:pt x="5749924" y="3445789"/>
                  <a:pt x="5948887" y="4273283"/>
                  <a:pt x="6303926" y="5011276"/>
                </a:cubicBezTo>
                <a:lnTo>
                  <a:pt x="6371539" y="5143500"/>
                </a:lnTo>
                <a:lnTo>
                  <a:pt x="0" y="5143500"/>
                </a:lnTo>
                <a:close/>
              </a:path>
            </a:pathLst>
          </a:custGeom>
          <a:pattFill prst="dk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468000" rtlCol="0" anchor="ctr">
            <a:noAutofit/>
          </a:bodyPr>
          <a:lstStyle>
            <a:lvl1pPr>
              <a:defRPr lang="fr-FR"/>
            </a:lvl1pPr>
          </a:lstStyle>
          <a:p>
            <a:pPr lvl="0" algn="ctr"/>
            <a:r>
              <a:rPr lang="en-GB" noProof="0"/>
              <a:t>Click on the icon to change the image</a:t>
            </a:r>
          </a:p>
        </p:txBody>
      </p:sp>
    </p:spTree>
    <p:extLst>
      <p:ext uri="{BB962C8B-B14F-4D97-AF65-F5344CB8AC3E}">
        <p14:creationId xmlns:p14="http://schemas.microsoft.com/office/powerpoint/2010/main" val="29401448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-slide_page-number"/>
          <p:cNvSpPr txBox="1"/>
          <p:nvPr userDrawn="1"/>
        </p:nvSpPr>
        <p:spPr>
          <a:xfrm>
            <a:off x="5772000" y="6384926"/>
            <a:ext cx="648000" cy="21224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8A57D6-4226-47FC-8F9D-3F832F5FC08E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0343B">
                    <a:lumMod val="65000"/>
                    <a:lumOff val="35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ct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30343B">
                  <a:lumMod val="65000"/>
                  <a:lumOff val="35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" name="content-slide_divider"/>
          <p:cNvCxnSpPr/>
          <p:nvPr userDrawn="1"/>
        </p:nvCxnSpPr>
        <p:spPr>
          <a:xfrm>
            <a:off x="381000" y="627621"/>
            <a:ext cx="1143000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entent-slide_client-logo"/>
          <p:cNvSpPr>
            <a:spLocks noGrp="1"/>
          </p:cNvSpPr>
          <p:nvPr>
            <p:ph type="pic" sz="quarter" idx="13" hasCustomPrompt="1"/>
          </p:nvPr>
        </p:nvSpPr>
        <p:spPr>
          <a:xfrm>
            <a:off x="9817908" y="6080431"/>
            <a:ext cx="914400" cy="5486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Client-logo</a:t>
            </a:r>
          </a:p>
        </p:txBody>
      </p:sp>
      <p:sp>
        <p:nvSpPr>
          <p:cNvPr id="11" name="content-slide_footer"/>
          <p:cNvSpPr>
            <a:spLocks noGrp="1"/>
          </p:cNvSpPr>
          <p:nvPr>
            <p:ph type="body" sz="quarter" idx="15"/>
          </p:nvPr>
        </p:nvSpPr>
        <p:spPr>
          <a:xfrm>
            <a:off x="381000" y="6327593"/>
            <a:ext cx="5047283" cy="30207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ct val="0"/>
              </a:spcBef>
              <a:buNone/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189" indent="0"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377" indent="0"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566" indent="0"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754" indent="0"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0"/>
            <a:r>
              <a:rPr lang="en-US" err="1"/>
              <a:t>afdsgasdfgasfdg</a:t>
            </a:r>
          </a:p>
        </p:txBody>
      </p:sp>
      <p:sp>
        <p:nvSpPr>
          <p:cNvPr id="13" name="content-slide_client-logo"/>
          <p:cNvSpPr>
            <a:spLocks noGrp="1"/>
          </p:cNvSpPr>
          <p:nvPr>
            <p:ph type="pic" sz="quarter" idx="16" hasCustomPrompt="1"/>
          </p:nvPr>
        </p:nvSpPr>
        <p:spPr>
          <a:xfrm>
            <a:off x="10896600" y="6080431"/>
            <a:ext cx="914400" cy="5486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Company-logo</a:t>
            </a:r>
          </a:p>
        </p:txBody>
      </p:sp>
      <p:sp>
        <p:nvSpPr>
          <p:cNvPr id="18" name="content-slide_content"/>
          <p:cNvSpPr>
            <a:spLocks noGrp="1"/>
          </p:cNvSpPr>
          <p:nvPr>
            <p:ph sz="quarter" idx="17"/>
          </p:nvPr>
        </p:nvSpPr>
        <p:spPr>
          <a:xfrm>
            <a:off x="381000" y="914400"/>
            <a:ext cx="11430000" cy="50292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-slide_title"/>
          <p:cNvSpPr>
            <a:spLocks noGrp="1"/>
          </p:cNvSpPr>
          <p:nvPr>
            <p:ph type="title"/>
          </p:nvPr>
        </p:nvSpPr>
        <p:spPr>
          <a:xfrm>
            <a:off x="381000" y="637403"/>
            <a:ext cx="11430000" cy="276999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chemeClr val="accent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134481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240">
          <p15:clr>
            <a:srgbClr val="FBAE40"/>
          </p15:clr>
        </p15:guide>
        <p15:guide id="4" pos="7440">
          <p15:clr>
            <a:srgbClr val="FBAE40"/>
          </p15:clr>
        </p15:guide>
        <p15:guide id="5" orient="horz" pos="144">
          <p15:clr>
            <a:srgbClr val="FBAE40"/>
          </p15:clr>
        </p15:guide>
        <p15:guide id="6" orient="horz" pos="576">
          <p15:clr>
            <a:srgbClr val="FBAE40"/>
          </p15:clr>
        </p15:guide>
        <p15:guide id="7" orient="horz" pos="4176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cirlc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6A1E5B-5756-B800-5767-68F8A219CA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735" y="553644"/>
            <a:ext cx="11040532" cy="4421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change title (1 line max.)</a:t>
            </a:r>
          </a:p>
        </p:txBody>
      </p:sp>
      <p:sp>
        <p:nvSpPr>
          <p:cNvPr id="6" name="Espace réservé du texte 9">
            <a:extLst>
              <a:ext uri="{FF2B5EF4-FFF2-40B4-BE49-F238E27FC236}">
                <a16:creationId xmlns:a16="http://schemas.microsoft.com/office/drawing/2014/main" id="{9B27DA0B-B7D4-00DE-41D8-6FADB3CFB5E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10581" y="6106855"/>
            <a:ext cx="8640000" cy="505612"/>
          </a:xfrm>
        </p:spPr>
        <p:txBody>
          <a:bodyPr anchor="b"/>
          <a:lstStyle>
            <a:lvl1pPr marL="120648" indent="-120648">
              <a:spcBef>
                <a:spcPts val="400"/>
              </a:spcBef>
              <a:buFont typeface="+mj-lt"/>
              <a:buAutoNum type="arabicPeriod"/>
              <a:defRPr sz="933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Footnote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A6E7918-3E71-476E-F889-E3A8A222474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5734" y="169639"/>
            <a:ext cx="11040533" cy="287867"/>
          </a:xfrm>
        </p:spPr>
        <p:txBody>
          <a:bodyPr/>
          <a:lstStyle>
            <a:lvl1pPr>
              <a:defRPr sz="1467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Click here to change header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42290518-AC7F-13C0-0980-C7EE5BF043A5}"/>
              </a:ext>
            </a:extLst>
          </p:cNvPr>
          <p:cNvSpPr/>
          <p:nvPr userDrawn="1"/>
        </p:nvSpPr>
        <p:spPr>
          <a:xfrm>
            <a:off x="575735" y="995744"/>
            <a:ext cx="720000" cy="96000"/>
          </a:xfrm>
          <a:prstGeom prst="roundRect">
            <a:avLst>
              <a:gd name="adj" fmla="val 50000"/>
            </a:avLst>
          </a:prstGeom>
          <a:blipFill dpi="0"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noProof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A11ECF1-4D2F-47B2-92F0-11CAC74F316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75733" y="1558013"/>
            <a:ext cx="3158027" cy="3158027"/>
          </a:xfrm>
          <a:custGeom>
            <a:avLst/>
            <a:gdLst>
              <a:gd name="connsiteX0" fmla="*/ 1184260 w 2368520"/>
              <a:gd name="connsiteY0" fmla="*/ 0 h 2368520"/>
              <a:gd name="connsiteX1" fmla="*/ 2368520 w 2368520"/>
              <a:gd name="connsiteY1" fmla="*/ 1184260 h 2368520"/>
              <a:gd name="connsiteX2" fmla="*/ 1184260 w 2368520"/>
              <a:gd name="connsiteY2" fmla="*/ 2368520 h 2368520"/>
              <a:gd name="connsiteX3" fmla="*/ 0 w 2368520"/>
              <a:gd name="connsiteY3" fmla="*/ 1184260 h 2368520"/>
              <a:gd name="connsiteX4" fmla="*/ 1184260 w 2368520"/>
              <a:gd name="connsiteY4" fmla="*/ 0 h 2368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68520" h="2368520">
                <a:moveTo>
                  <a:pt x="1184260" y="0"/>
                </a:moveTo>
                <a:cubicBezTo>
                  <a:pt x="1838309" y="0"/>
                  <a:pt x="2368520" y="530211"/>
                  <a:pt x="2368520" y="1184260"/>
                </a:cubicBezTo>
                <a:cubicBezTo>
                  <a:pt x="2368520" y="1838309"/>
                  <a:pt x="1838309" y="2368520"/>
                  <a:pt x="1184260" y="2368520"/>
                </a:cubicBezTo>
                <a:cubicBezTo>
                  <a:pt x="530211" y="2368520"/>
                  <a:pt x="0" y="1838309"/>
                  <a:pt x="0" y="1184260"/>
                </a:cubicBezTo>
                <a:cubicBezTo>
                  <a:pt x="0" y="530211"/>
                  <a:pt x="530211" y="0"/>
                  <a:pt x="118426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algn="ctr">
              <a:defRPr/>
            </a:lvl1pPr>
          </a:lstStyle>
          <a:p>
            <a:r>
              <a:rPr lang="pl-PL" err="1"/>
              <a:t>Add</a:t>
            </a:r>
            <a:r>
              <a:rPr lang="pl-PL"/>
              <a:t> a </a:t>
            </a:r>
            <a:r>
              <a:rPr lang="pl-PL" err="1"/>
              <a:t>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7026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-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6A1E5B-5756-B800-5767-68F8A219CA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735" y="553644"/>
            <a:ext cx="11040532" cy="4421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change title (1 line max.)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DE81AF4-FD4B-A78D-248B-EEA08C6062D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5735" y="1296000"/>
            <a:ext cx="11040532" cy="4560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 marL="720763" indent="0">
              <a:buNone/>
              <a:defRPr/>
            </a:lvl5pPr>
          </a:lstStyle>
          <a:p>
            <a:pPr lvl="0"/>
            <a:r>
              <a:rPr lang="en-GB" noProof="0" dirty="0"/>
              <a:t>Text level 1</a:t>
            </a:r>
          </a:p>
          <a:p>
            <a:pPr lvl="1"/>
            <a:r>
              <a:rPr lang="en-GB" noProof="0" dirty="0"/>
              <a:t>Text level 2</a:t>
            </a:r>
          </a:p>
          <a:p>
            <a:pPr lvl="2"/>
            <a:r>
              <a:rPr lang="en-GB" noProof="0" dirty="0"/>
              <a:t>Text level 3</a:t>
            </a:r>
          </a:p>
          <a:p>
            <a:pPr lvl="3"/>
            <a:r>
              <a:rPr lang="en-GB" noProof="0" dirty="0"/>
              <a:t>Text level 4</a:t>
            </a:r>
          </a:p>
        </p:txBody>
      </p:sp>
      <p:sp>
        <p:nvSpPr>
          <p:cNvPr id="6" name="Espace réservé du texte 9">
            <a:extLst>
              <a:ext uri="{FF2B5EF4-FFF2-40B4-BE49-F238E27FC236}">
                <a16:creationId xmlns:a16="http://schemas.microsoft.com/office/drawing/2014/main" id="{9B27DA0B-B7D4-00DE-41D8-6FADB3CFB5E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10581" y="6106855"/>
            <a:ext cx="8640000" cy="505612"/>
          </a:xfrm>
        </p:spPr>
        <p:txBody>
          <a:bodyPr anchor="b"/>
          <a:lstStyle>
            <a:lvl1pPr marL="120642" indent="-120642">
              <a:spcBef>
                <a:spcPts val="400"/>
              </a:spcBef>
              <a:buFont typeface="+mj-lt"/>
              <a:buAutoNum type="arabicPeriod"/>
              <a:defRPr sz="933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Footnote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A6E7918-3E71-476E-F889-E3A8A222474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5736" y="169641"/>
            <a:ext cx="11040533" cy="287867"/>
          </a:xfrm>
        </p:spPr>
        <p:txBody>
          <a:bodyPr/>
          <a:lstStyle>
            <a:lvl1pPr>
              <a:defRPr sz="1467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Click here to change header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42290518-AC7F-13C0-0980-C7EE5BF043A5}"/>
              </a:ext>
            </a:extLst>
          </p:cNvPr>
          <p:cNvSpPr/>
          <p:nvPr userDrawn="1"/>
        </p:nvSpPr>
        <p:spPr>
          <a:xfrm>
            <a:off x="575735" y="995744"/>
            <a:ext cx="720000" cy="96000"/>
          </a:xfrm>
          <a:prstGeom prst="roundRect">
            <a:avLst>
              <a:gd name="adj" fmla="val 50000"/>
            </a:avLst>
          </a:prstGeom>
          <a:blipFill dpi="0"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noProof="0"/>
          </a:p>
        </p:txBody>
      </p:sp>
    </p:spTree>
    <p:extLst>
      <p:ext uri="{BB962C8B-B14F-4D97-AF65-F5344CB8AC3E}">
        <p14:creationId xmlns:p14="http://schemas.microsoft.com/office/powerpoint/2010/main" val="6166156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cirlc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6A1E5B-5756-B800-5767-68F8A219CA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735" y="553644"/>
            <a:ext cx="11040532" cy="4421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change title (1 line max.)</a:t>
            </a:r>
          </a:p>
        </p:txBody>
      </p:sp>
      <p:sp>
        <p:nvSpPr>
          <p:cNvPr id="6" name="Espace réservé du texte 9">
            <a:extLst>
              <a:ext uri="{FF2B5EF4-FFF2-40B4-BE49-F238E27FC236}">
                <a16:creationId xmlns:a16="http://schemas.microsoft.com/office/drawing/2014/main" id="{9B27DA0B-B7D4-00DE-41D8-6FADB3CFB5E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10581" y="6106855"/>
            <a:ext cx="8640000" cy="505612"/>
          </a:xfrm>
        </p:spPr>
        <p:txBody>
          <a:bodyPr anchor="b"/>
          <a:lstStyle>
            <a:lvl1pPr marL="120642" indent="-120642">
              <a:spcBef>
                <a:spcPts val="400"/>
              </a:spcBef>
              <a:buFont typeface="+mj-lt"/>
              <a:buAutoNum type="arabicPeriod"/>
              <a:defRPr sz="933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Footnote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A6E7918-3E71-476E-F889-E3A8A222474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5736" y="169641"/>
            <a:ext cx="11040533" cy="287867"/>
          </a:xfrm>
        </p:spPr>
        <p:txBody>
          <a:bodyPr/>
          <a:lstStyle>
            <a:lvl1pPr>
              <a:defRPr sz="1467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Click here to change header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42290518-AC7F-13C0-0980-C7EE5BF043A5}"/>
              </a:ext>
            </a:extLst>
          </p:cNvPr>
          <p:cNvSpPr/>
          <p:nvPr userDrawn="1"/>
        </p:nvSpPr>
        <p:spPr>
          <a:xfrm>
            <a:off x="575735" y="995744"/>
            <a:ext cx="720000" cy="96000"/>
          </a:xfrm>
          <a:prstGeom prst="roundRect">
            <a:avLst>
              <a:gd name="adj" fmla="val 50000"/>
            </a:avLst>
          </a:prstGeom>
          <a:blipFill dpi="0"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noProof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A11ECF1-4D2F-47B2-92F0-11CAC74F316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75733" y="1558013"/>
            <a:ext cx="3158027" cy="3158027"/>
          </a:xfrm>
          <a:custGeom>
            <a:avLst/>
            <a:gdLst>
              <a:gd name="connsiteX0" fmla="*/ 1184260 w 2368520"/>
              <a:gd name="connsiteY0" fmla="*/ 0 h 2368520"/>
              <a:gd name="connsiteX1" fmla="*/ 2368520 w 2368520"/>
              <a:gd name="connsiteY1" fmla="*/ 1184260 h 2368520"/>
              <a:gd name="connsiteX2" fmla="*/ 1184260 w 2368520"/>
              <a:gd name="connsiteY2" fmla="*/ 2368520 h 2368520"/>
              <a:gd name="connsiteX3" fmla="*/ 0 w 2368520"/>
              <a:gd name="connsiteY3" fmla="*/ 1184260 h 2368520"/>
              <a:gd name="connsiteX4" fmla="*/ 1184260 w 2368520"/>
              <a:gd name="connsiteY4" fmla="*/ 0 h 2368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68520" h="2368520">
                <a:moveTo>
                  <a:pt x="1184260" y="0"/>
                </a:moveTo>
                <a:cubicBezTo>
                  <a:pt x="1838309" y="0"/>
                  <a:pt x="2368520" y="530211"/>
                  <a:pt x="2368520" y="1184260"/>
                </a:cubicBezTo>
                <a:cubicBezTo>
                  <a:pt x="2368520" y="1838309"/>
                  <a:pt x="1838309" y="2368520"/>
                  <a:pt x="1184260" y="2368520"/>
                </a:cubicBezTo>
                <a:cubicBezTo>
                  <a:pt x="530211" y="2368520"/>
                  <a:pt x="0" y="1838309"/>
                  <a:pt x="0" y="1184260"/>
                </a:cubicBezTo>
                <a:cubicBezTo>
                  <a:pt x="0" y="530211"/>
                  <a:pt x="530211" y="0"/>
                  <a:pt x="118426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algn="ctr">
              <a:defRPr/>
            </a:lvl1pPr>
          </a:lstStyle>
          <a:p>
            <a:r>
              <a:rPr lang="pl-PL" err="1"/>
              <a:t>Add</a:t>
            </a:r>
            <a:r>
              <a:rPr lang="pl-PL"/>
              <a:t> a </a:t>
            </a:r>
            <a:r>
              <a:rPr lang="pl-PL" err="1"/>
              <a:t>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8671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-title 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6A1E5B-5756-B800-5767-68F8A219CA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735" y="553644"/>
            <a:ext cx="11040532" cy="4421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change title (1 line max.)</a:t>
            </a:r>
          </a:p>
        </p:txBody>
      </p:sp>
      <p:sp>
        <p:nvSpPr>
          <p:cNvPr id="6" name="Espace réservé du texte 9">
            <a:extLst>
              <a:ext uri="{FF2B5EF4-FFF2-40B4-BE49-F238E27FC236}">
                <a16:creationId xmlns:a16="http://schemas.microsoft.com/office/drawing/2014/main" id="{9B27DA0B-B7D4-00DE-41D8-6FADB3CFB5E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10581" y="6106855"/>
            <a:ext cx="8640000" cy="505612"/>
          </a:xfrm>
        </p:spPr>
        <p:txBody>
          <a:bodyPr anchor="b"/>
          <a:lstStyle>
            <a:lvl1pPr marL="120642" indent="-120642">
              <a:spcBef>
                <a:spcPts val="400"/>
              </a:spcBef>
              <a:buFont typeface="+mj-lt"/>
              <a:buAutoNum type="arabicPeriod"/>
              <a:defRPr sz="933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Footnote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A6E7918-3E71-476E-F889-E3A8A222474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5736" y="169641"/>
            <a:ext cx="11040533" cy="287867"/>
          </a:xfrm>
        </p:spPr>
        <p:txBody>
          <a:bodyPr/>
          <a:lstStyle>
            <a:lvl1pPr>
              <a:defRPr sz="1467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Click here to change header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42290518-AC7F-13C0-0980-C7EE5BF043A5}"/>
              </a:ext>
            </a:extLst>
          </p:cNvPr>
          <p:cNvSpPr/>
          <p:nvPr userDrawn="1"/>
        </p:nvSpPr>
        <p:spPr>
          <a:xfrm>
            <a:off x="575735" y="995744"/>
            <a:ext cx="720000" cy="96000"/>
          </a:xfrm>
          <a:prstGeom prst="roundRect">
            <a:avLst>
              <a:gd name="adj" fmla="val 50000"/>
            </a:avLst>
          </a:prstGeom>
          <a:blipFill dpi="0"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noProof="0"/>
          </a:p>
        </p:txBody>
      </p:sp>
    </p:spTree>
    <p:extLst>
      <p:ext uri="{BB962C8B-B14F-4D97-AF65-F5344CB8AC3E}">
        <p14:creationId xmlns:p14="http://schemas.microsoft.com/office/powerpoint/2010/main" val="17591602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s-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6A1E5B-5756-B800-5767-68F8A219CA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change title (2 lines max.)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DE81AF4-FD4B-A78D-248B-EEA08C6062D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 marL="720763" indent="0">
              <a:buNone/>
              <a:defRPr/>
            </a:lvl5pPr>
          </a:lstStyle>
          <a:p>
            <a:pPr lvl="0"/>
            <a:r>
              <a:rPr lang="en-GB" noProof="0"/>
              <a:t>Text level 1</a:t>
            </a:r>
          </a:p>
          <a:p>
            <a:pPr lvl="1"/>
            <a:r>
              <a:rPr lang="en-GB" noProof="0"/>
              <a:t>Text level 2</a:t>
            </a:r>
          </a:p>
          <a:p>
            <a:pPr lvl="2"/>
            <a:r>
              <a:rPr lang="en-GB" noProof="0"/>
              <a:t>Text level 3</a:t>
            </a:r>
          </a:p>
          <a:p>
            <a:pPr lvl="3"/>
            <a:r>
              <a:rPr lang="en-GB" noProof="0"/>
              <a:t>Text level 4</a:t>
            </a:r>
          </a:p>
        </p:txBody>
      </p:sp>
      <p:sp>
        <p:nvSpPr>
          <p:cNvPr id="6" name="Espace réservé du texte 9">
            <a:extLst>
              <a:ext uri="{FF2B5EF4-FFF2-40B4-BE49-F238E27FC236}">
                <a16:creationId xmlns:a16="http://schemas.microsoft.com/office/drawing/2014/main" id="{9B27DA0B-B7D4-00DE-41D8-6FADB3CFB5E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10581" y="6106855"/>
            <a:ext cx="8640000" cy="505612"/>
          </a:xfrm>
        </p:spPr>
        <p:txBody>
          <a:bodyPr anchor="b"/>
          <a:lstStyle>
            <a:lvl1pPr marL="120642" indent="-120642">
              <a:spcBef>
                <a:spcPts val="400"/>
              </a:spcBef>
              <a:buFont typeface="+mj-lt"/>
              <a:buAutoNum type="arabicPeriod"/>
              <a:defRPr sz="933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Footnote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A6E7918-3E71-476E-F889-E3A8A222474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5736" y="169641"/>
            <a:ext cx="11040533" cy="287867"/>
          </a:xfrm>
        </p:spPr>
        <p:txBody>
          <a:bodyPr/>
          <a:lstStyle>
            <a:lvl1pPr>
              <a:defRPr sz="1467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Click here to change header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DF6BDC54-8D86-AFA9-6321-A2C9F93823A8}"/>
              </a:ext>
            </a:extLst>
          </p:cNvPr>
          <p:cNvSpPr/>
          <p:nvPr userDrawn="1"/>
        </p:nvSpPr>
        <p:spPr>
          <a:xfrm>
            <a:off x="575735" y="1267884"/>
            <a:ext cx="720000" cy="96000"/>
          </a:xfrm>
          <a:prstGeom prst="roundRect">
            <a:avLst>
              <a:gd name="adj" fmla="val 50000"/>
            </a:avLst>
          </a:prstGeom>
          <a:blipFill dpi="0"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noProof="0"/>
          </a:p>
        </p:txBody>
      </p:sp>
    </p:spTree>
    <p:extLst>
      <p:ext uri="{BB962C8B-B14F-4D97-AF65-F5344CB8AC3E}">
        <p14:creationId xmlns:p14="http://schemas.microsoft.com/office/powerpoint/2010/main" val="6559559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s-title 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6A1E5B-5756-B800-5767-68F8A219CA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change title (2 lines max.)</a:t>
            </a:r>
          </a:p>
        </p:txBody>
      </p:sp>
      <p:sp>
        <p:nvSpPr>
          <p:cNvPr id="6" name="Espace réservé du texte 9">
            <a:extLst>
              <a:ext uri="{FF2B5EF4-FFF2-40B4-BE49-F238E27FC236}">
                <a16:creationId xmlns:a16="http://schemas.microsoft.com/office/drawing/2014/main" id="{9B27DA0B-B7D4-00DE-41D8-6FADB3CFB5E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10581" y="6106855"/>
            <a:ext cx="8640000" cy="505612"/>
          </a:xfrm>
        </p:spPr>
        <p:txBody>
          <a:bodyPr anchor="b"/>
          <a:lstStyle>
            <a:lvl1pPr marL="120642" indent="-120642">
              <a:spcBef>
                <a:spcPts val="400"/>
              </a:spcBef>
              <a:buFont typeface="+mj-lt"/>
              <a:buAutoNum type="arabicPeriod"/>
              <a:defRPr sz="933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Footnote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A6E7918-3E71-476E-F889-E3A8A222474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5736" y="169641"/>
            <a:ext cx="11040533" cy="287867"/>
          </a:xfrm>
        </p:spPr>
        <p:txBody>
          <a:bodyPr/>
          <a:lstStyle>
            <a:lvl1pPr>
              <a:defRPr sz="1467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Click here to change header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DF6BDC54-8D86-AFA9-6321-A2C9F93823A8}"/>
              </a:ext>
            </a:extLst>
          </p:cNvPr>
          <p:cNvSpPr/>
          <p:nvPr userDrawn="1"/>
        </p:nvSpPr>
        <p:spPr>
          <a:xfrm>
            <a:off x="575735" y="1267884"/>
            <a:ext cx="720000" cy="96000"/>
          </a:xfrm>
          <a:prstGeom prst="roundRect">
            <a:avLst>
              <a:gd name="adj" fmla="val 50000"/>
            </a:avLst>
          </a:prstGeom>
          <a:blipFill dpi="0"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noProof="0"/>
          </a:p>
        </p:txBody>
      </p:sp>
    </p:spTree>
    <p:extLst>
      <p:ext uri="{BB962C8B-B14F-4D97-AF65-F5344CB8AC3E}">
        <p14:creationId xmlns:p14="http://schemas.microsoft.com/office/powerpoint/2010/main" val="11101493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 : forme 13">
            <a:extLst>
              <a:ext uri="{FF2B5EF4-FFF2-40B4-BE49-F238E27FC236}">
                <a16:creationId xmlns:a16="http://schemas.microsoft.com/office/drawing/2014/main" id="{321C5922-1C9D-0770-1735-B533DB836C55}"/>
              </a:ext>
            </a:extLst>
          </p:cNvPr>
          <p:cNvSpPr/>
          <p:nvPr userDrawn="1"/>
        </p:nvSpPr>
        <p:spPr>
          <a:xfrm>
            <a:off x="1856317" y="0"/>
            <a:ext cx="10335683" cy="6864096"/>
          </a:xfrm>
          <a:custGeom>
            <a:avLst/>
            <a:gdLst>
              <a:gd name="connsiteX0" fmla="*/ 621615 w 7751762"/>
              <a:gd name="connsiteY0" fmla="*/ 0 h 5148072"/>
              <a:gd name="connsiteX1" fmla="*/ 835928 w 7751762"/>
              <a:gd name="connsiteY1" fmla="*/ 0 h 5148072"/>
              <a:gd name="connsiteX2" fmla="*/ 7537449 w 7751762"/>
              <a:gd name="connsiteY2" fmla="*/ 0 h 5148072"/>
              <a:gd name="connsiteX3" fmla="*/ 7751762 w 7751762"/>
              <a:gd name="connsiteY3" fmla="*/ 0 h 5148072"/>
              <a:gd name="connsiteX4" fmla="*/ 7751762 w 7751762"/>
              <a:gd name="connsiteY4" fmla="*/ 5148072 h 5148072"/>
              <a:gd name="connsiteX5" fmla="*/ 7537449 w 7751762"/>
              <a:gd name="connsiteY5" fmla="*/ 5148072 h 5148072"/>
              <a:gd name="connsiteX6" fmla="*/ 838266 w 7751762"/>
              <a:gd name="connsiteY6" fmla="*/ 5148072 h 5148072"/>
              <a:gd name="connsiteX7" fmla="*/ 623953 w 7751762"/>
              <a:gd name="connsiteY7" fmla="*/ 5148072 h 5148072"/>
              <a:gd name="connsiteX8" fmla="*/ 554002 w 7751762"/>
              <a:gd name="connsiteY8" fmla="*/ 5011276 h 5148072"/>
              <a:gd name="connsiteX9" fmla="*/ 0 w 7751762"/>
              <a:gd name="connsiteY9" fmla="*/ 2571750 h 5148072"/>
              <a:gd name="connsiteX10" fmla="*/ 554002 w 7751762"/>
              <a:gd name="connsiteY10" fmla="*/ 132224 h 5148072"/>
              <a:gd name="connsiteX0" fmla="*/ 621615 w 7751762"/>
              <a:gd name="connsiteY0" fmla="*/ 0 h 5148072"/>
              <a:gd name="connsiteX1" fmla="*/ 7537449 w 7751762"/>
              <a:gd name="connsiteY1" fmla="*/ 0 h 5148072"/>
              <a:gd name="connsiteX2" fmla="*/ 7751762 w 7751762"/>
              <a:gd name="connsiteY2" fmla="*/ 0 h 5148072"/>
              <a:gd name="connsiteX3" fmla="*/ 7751762 w 7751762"/>
              <a:gd name="connsiteY3" fmla="*/ 5148072 h 5148072"/>
              <a:gd name="connsiteX4" fmla="*/ 7537449 w 7751762"/>
              <a:gd name="connsiteY4" fmla="*/ 5148072 h 5148072"/>
              <a:gd name="connsiteX5" fmla="*/ 838266 w 7751762"/>
              <a:gd name="connsiteY5" fmla="*/ 5148072 h 5148072"/>
              <a:gd name="connsiteX6" fmla="*/ 623953 w 7751762"/>
              <a:gd name="connsiteY6" fmla="*/ 5148072 h 5148072"/>
              <a:gd name="connsiteX7" fmla="*/ 554002 w 7751762"/>
              <a:gd name="connsiteY7" fmla="*/ 5011276 h 5148072"/>
              <a:gd name="connsiteX8" fmla="*/ 0 w 7751762"/>
              <a:gd name="connsiteY8" fmla="*/ 2571750 h 5148072"/>
              <a:gd name="connsiteX9" fmla="*/ 554002 w 7751762"/>
              <a:gd name="connsiteY9" fmla="*/ 132224 h 5148072"/>
              <a:gd name="connsiteX10" fmla="*/ 621615 w 7751762"/>
              <a:gd name="connsiteY10" fmla="*/ 0 h 5148072"/>
              <a:gd name="connsiteX0" fmla="*/ 621615 w 7751762"/>
              <a:gd name="connsiteY0" fmla="*/ 0 h 5148072"/>
              <a:gd name="connsiteX1" fmla="*/ 7751762 w 7751762"/>
              <a:gd name="connsiteY1" fmla="*/ 0 h 5148072"/>
              <a:gd name="connsiteX2" fmla="*/ 7751762 w 7751762"/>
              <a:gd name="connsiteY2" fmla="*/ 5148072 h 5148072"/>
              <a:gd name="connsiteX3" fmla="*/ 7537449 w 7751762"/>
              <a:gd name="connsiteY3" fmla="*/ 5148072 h 5148072"/>
              <a:gd name="connsiteX4" fmla="*/ 838266 w 7751762"/>
              <a:gd name="connsiteY4" fmla="*/ 5148072 h 5148072"/>
              <a:gd name="connsiteX5" fmla="*/ 623953 w 7751762"/>
              <a:gd name="connsiteY5" fmla="*/ 5148072 h 5148072"/>
              <a:gd name="connsiteX6" fmla="*/ 554002 w 7751762"/>
              <a:gd name="connsiteY6" fmla="*/ 5011276 h 5148072"/>
              <a:gd name="connsiteX7" fmla="*/ 0 w 7751762"/>
              <a:gd name="connsiteY7" fmla="*/ 2571750 h 5148072"/>
              <a:gd name="connsiteX8" fmla="*/ 554002 w 7751762"/>
              <a:gd name="connsiteY8" fmla="*/ 132224 h 5148072"/>
              <a:gd name="connsiteX9" fmla="*/ 621615 w 7751762"/>
              <a:gd name="connsiteY9" fmla="*/ 0 h 5148072"/>
              <a:gd name="connsiteX0" fmla="*/ 621615 w 7751762"/>
              <a:gd name="connsiteY0" fmla="*/ 0 h 5148072"/>
              <a:gd name="connsiteX1" fmla="*/ 7751762 w 7751762"/>
              <a:gd name="connsiteY1" fmla="*/ 0 h 5148072"/>
              <a:gd name="connsiteX2" fmla="*/ 7751762 w 7751762"/>
              <a:gd name="connsiteY2" fmla="*/ 5148072 h 5148072"/>
              <a:gd name="connsiteX3" fmla="*/ 838266 w 7751762"/>
              <a:gd name="connsiteY3" fmla="*/ 5148072 h 5148072"/>
              <a:gd name="connsiteX4" fmla="*/ 623953 w 7751762"/>
              <a:gd name="connsiteY4" fmla="*/ 5148072 h 5148072"/>
              <a:gd name="connsiteX5" fmla="*/ 554002 w 7751762"/>
              <a:gd name="connsiteY5" fmla="*/ 5011276 h 5148072"/>
              <a:gd name="connsiteX6" fmla="*/ 0 w 7751762"/>
              <a:gd name="connsiteY6" fmla="*/ 2571750 h 5148072"/>
              <a:gd name="connsiteX7" fmla="*/ 554002 w 7751762"/>
              <a:gd name="connsiteY7" fmla="*/ 132224 h 5148072"/>
              <a:gd name="connsiteX8" fmla="*/ 621615 w 7751762"/>
              <a:gd name="connsiteY8" fmla="*/ 0 h 5148072"/>
              <a:gd name="connsiteX0" fmla="*/ 621615 w 7751762"/>
              <a:gd name="connsiteY0" fmla="*/ 0 h 5148072"/>
              <a:gd name="connsiteX1" fmla="*/ 7751762 w 7751762"/>
              <a:gd name="connsiteY1" fmla="*/ 0 h 5148072"/>
              <a:gd name="connsiteX2" fmla="*/ 7751762 w 7751762"/>
              <a:gd name="connsiteY2" fmla="*/ 5148072 h 5148072"/>
              <a:gd name="connsiteX3" fmla="*/ 623953 w 7751762"/>
              <a:gd name="connsiteY3" fmla="*/ 5148072 h 5148072"/>
              <a:gd name="connsiteX4" fmla="*/ 554002 w 7751762"/>
              <a:gd name="connsiteY4" fmla="*/ 5011276 h 5148072"/>
              <a:gd name="connsiteX5" fmla="*/ 0 w 7751762"/>
              <a:gd name="connsiteY5" fmla="*/ 2571750 h 5148072"/>
              <a:gd name="connsiteX6" fmla="*/ 554002 w 7751762"/>
              <a:gd name="connsiteY6" fmla="*/ 132224 h 5148072"/>
              <a:gd name="connsiteX7" fmla="*/ 621615 w 7751762"/>
              <a:gd name="connsiteY7" fmla="*/ 0 h 5148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51762" h="5148072">
                <a:moveTo>
                  <a:pt x="621615" y="0"/>
                </a:moveTo>
                <a:lnTo>
                  <a:pt x="7751762" y="0"/>
                </a:lnTo>
                <a:lnTo>
                  <a:pt x="7751762" y="5148072"/>
                </a:lnTo>
                <a:lnTo>
                  <a:pt x="623953" y="5148072"/>
                </a:lnTo>
                <a:lnTo>
                  <a:pt x="554002" y="5011276"/>
                </a:lnTo>
                <a:cubicBezTo>
                  <a:pt x="198963" y="4273283"/>
                  <a:pt x="0" y="3445789"/>
                  <a:pt x="0" y="2571750"/>
                </a:cubicBezTo>
                <a:cubicBezTo>
                  <a:pt x="0" y="1697712"/>
                  <a:pt x="198963" y="870217"/>
                  <a:pt x="554002" y="132224"/>
                </a:cubicBezTo>
                <a:lnTo>
                  <a:pt x="621615" y="0"/>
                </a:lnTo>
                <a:close/>
              </a:path>
            </a:pathLst>
          </a:custGeom>
          <a:solidFill>
            <a:srgbClr val="F1F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1867" noProof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46F4787-F615-4031-8B4A-DE7317D678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51553" y="1517431"/>
            <a:ext cx="8964719" cy="662407"/>
          </a:xfrm>
        </p:spPr>
        <p:txBody>
          <a:bodyPr tIns="72000" bIns="72000" anchor="b"/>
          <a:lstStyle>
            <a:lvl1pPr algn="l">
              <a:defRPr sz="3733" cap="all" baseline="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Rolling Agenda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3E32781-8106-4C9D-82B2-911E07073DB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51553" y="2547258"/>
            <a:ext cx="8964719" cy="3521228"/>
          </a:xfrm>
        </p:spPr>
        <p:txBody>
          <a:bodyPr anchor="t"/>
          <a:lstStyle>
            <a:lvl1pPr marL="355574" indent="-355574">
              <a:buClr>
                <a:schemeClr val="bg2"/>
              </a:buClr>
              <a:buFont typeface="+mj-lt"/>
              <a:buAutoNum type="arabicPeriod"/>
              <a:defRPr sz="2133" b="0">
                <a:solidFill>
                  <a:schemeClr val="tx1"/>
                </a:solidFill>
              </a:defRPr>
            </a:lvl1pPr>
            <a:lvl2pPr marL="457167" indent="-457167">
              <a:buFont typeface="+mj-lt"/>
              <a:buAutoNum type="arabicPeriod"/>
              <a:defRPr/>
            </a:lvl2pPr>
          </a:lstStyle>
          <a:p>
            <a:pPr lvl="0"/>
            <a:r>
              <a:rPr lang="en-GB" noProof="0"/>
              <a:t>Click here to change text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A4AA450F-A186-5A98-C322-69A37AA9BD5A}"/>
              </a:ext>
            </a:extLst>
          </p:cNvPr>
          <p:cNvSpPr/>
          <p:nvPr userDrawn="1"/>
        </p:nvSpPr>
        <p:spPr>
          <a:xfrm>
            <a:off x="2651549" y="2213068"/>
            <a:ext cx="720000" cy="96000"/>
          </a:xfrm>
          <a:prstGeom prst="roundRect">
            <a:avLst>
              <a:gd name="adj" fmla="val 50000"/>
            </a:avLst>
          </a:prstGeom>
          <a:blipFill dpi="0"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noProof="0"/>
          </a:p>
        </p:txBody>
      </p:sp>
      <p:pic>
        <p:nvPicPr>
          <p:cNvPr id="4" name="Graphique 3">
            <a:extLst>
              <a:ext uri="{FF2B5EF4-FFF2-40B4-BE49-F238E27FC236}">
                <a16:creationId xmlns:a16="http://schemas.microsoft.com/office/drawing/2014/main" id="{161CC2DE-E6FD-6105-0502-B8BB4111553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5737" y="469533"/>
            <a:ext cx="1489881" cy="912651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BA67A4AD-EB65-D007-EEFA-10B64AEDF6A9}"/>
              </a:ext>
            </a:extLst>
          </p:cNvPr>
          <p:cNvSpPr txBox="1"/>
          <p:nvPr userDrawn="1"/>
        </p:nvSpPr>
        <p:spPr>
          <a:xfrm>
            <a:off x="10194891" y="6483202"/>
            <a:ext cx="1378492" cy="1292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90000"/>
              </a:lnSpc>
              <a:buClr>
                <a:schemeClr val="bg2"/>
              </a:buClr>
            </a:pPr>
            <a:r>
              <a:rPr lang="en-GB" sz="933" noProof="0">
                <a:noFill/>
              </a:rPr>
              <a:t>Page</a:t>
            </a:r>
            <a:r>
              <a:rPr lang="en-GB" sz="933" noProof="0"/>
              <a:t> </a:t>
            </a:r>
            <a:fld id="{9C8A793E-6CA7-48F8-B66B-D890B5738979}" type="slidenum">
              <a:rPr lang="en-GB" sz="933" kern="1200" noProof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pPr algn="r">
                <a:lnSpc>
                  <a:spcPct val="90000"/>
                </a:lnSpc>
                <a:buClr>
                  <a:schemeClr val="bg2"/>
                </a:buClr>
              </a:pPr>
              <a:t>‹#›</a:t>
            </a:fld>
            <a:endParaRPr lang="en-GB" sz="933" kern="1200" noProof="0">
              <a:solidFill>
                <a:schemeClr val="tx1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30375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9498C63E-EBF4-5750-06D2-A920A85A70B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pattFill prst="dk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468000" rtlCol="0" anchor="ctr">
            <a:noAutofit/>
          </a:bodyPr>
          <a:lstStyle>
            <a:lvl1pPr>
              <a:defRPr lang="fr-FR"/>
            </a:lvl1pPr>
          </a:lstStyle>
          <a:p>
            <a:pPr lvl="0" algn="ctr"/>
            <a:r>
              <a:rPr lang="en-GB" noProof="0"/>
              <a:t>Click on the icon to change the image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627B7B0-FF12-BF68-1907-78E0925AB258}"/>
              </a:ext>
            </a:extLst>
          </p:cNvPr>
          <p:cNvSpPr txBox="1"/>
          <p:nvPr userDrawn="1"/>
        </p:nvSpPr>
        <p:spPr>
          <a:xfrm>
            <a:off x="10194891" y="6483202"/>
            <a:ext cx="1378492" cy="1292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90000"/>
              </a:lnSpc>
              <a:buClr>
                <a:schemeClr val="bg2"/>
              </a:buClr>
            </a:pPr>
            <a:r>
              <a:rPr lang="en-GB" sz="933" noProof="0">
                <a:noFill/>
              </a:rPr>
              <a:t>Page</a:t>
            </a:r>
            <a:r>
              <a:rPr lang="en-GB" sz="933" noProof="0"/>
              <a:t> </a:t>
            </a:r>
            <a:fld id="{9C8A793E-6CA7-48F8-B66B-D890B5738979}" type="slidenum">
              <a:rPr lang="en-GB" sz="933" kern="1200" noProof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algn="r">
                <a:lnSpc>
                  <a:spcPct val="90000"/>
                </a:lnSpc>
                <a:buClr>
                  <a:schemeClr val="bg2"/>
                </a:buClr>
              </a:pPr>
              <a:t>‹#›</a:t>
            </a:fld>
            <a:endParaRPr lang="en-GB" sz="933" kern="1200" noProof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92357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/4 picture with red-pink background">
    <p:bg>
      <p:bgPr>
        <a:gradFill>
          <a:gsLst>
            <a:gs pos="15000">
              <a:schemeClr val="bg2"/>
            </a:gs>
            <a:gs pos="100000">
              <a:schemeClr val="accent4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ce réservé pour une image  20">
            <a:extLst>
              <a:ext uri="{FF2B5EF4-FFF2-40B4-BE49-F238E27FC236}">
                <a16:creationId xmlns:a16="http://schemas.microsoft.com/office/drawing/2014/main" id="{338E15DF-60E1-ACD6-B40A-21917EA0B5CB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" y="0"/>
            <a:ext cx="8495385" cy="6858000"/>
          </a:xfrm>
          <a:custGeom>
            <a:avLst/>
            <a:gdLst>
              <a:gd name="connsiteX0" fmla="*/ 0 w 6371539"/>
              <a:gd name="connsiteY0" fmla="*/ 0 h 5143500"/>
              <a:gd name="connsiteX1" fmla="*/ 6371539 w 6371539"/>
              <a:gd name="connsiteY1" fmla="*/ 0 h 5143500"/>
              <a:gd name="connsiteX2" fmla="*/ 6303926 w 6371539"/>
              <a:gd name="connsiteY2" fmla="*/ 132224 h 5143500"/>
              <a:gd name="connsiteX3" fmla="*/ 5749924 w 6371539"/>
              <a:gd name="connsiteY3" fmla="*/ 2571750 h 5143500"/>
              <a:gd name="connsiteX4" fmla="*/ 6303926 w 6371539"/>
              <a:gd name="connsiteY4" fmla="*/ 5011276 h 5143500"/>
              <a:gd name="connsiteX5" fmla="*/ 6371539 w 6371539"/>
              <a:gd name="connsiteY5" fmla="*/ 5143500 h 5143500"/>
              <a:gd name="connsiteX6" fmla="*/ 0 w 6371539"/>
              <a:gd name="connsiteY6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71539" h="5143500">
                <a:moveTo>
                  <a:pt x="0" y="0"/>
                </a:moveTo>
                <a:lnTo>
                  <a:pt x="6371539" y="0"/>
                </a:lnTo>
                <a:lnTo>
                  <a:pt x="6303926" y="132224"/>
                </a:lnTo>
                <a:cubicBezTo>
                  <a:pt x="5948887" y="870217"/>
                  <a:pt x="5749924" y="1697712"/>
                  <a:pt x="5749924" y="2571750"/>
                </a:cubicBezTo>
                <a:cubicBezTo>
                  <a:pt x="5749924" y="3445789"/>
                  <a:pt x="5948887" y="4273283"/>
                  <a:pt x="6303926" y="5011276"/>
                </a:cubicBezTo>
                <a:lnTo>
                  <a:pt x="6371539" y="5143500"/>
                </a:lnTo>
                <a:lnTo>
                  <a:pt x="0" y="5143500"/>
                </a:lnTo>
                <a:close/>
              </a:path>
            </a:pathLst>
          </a:custGeom>
          <a:pattFill prst="dk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468000" rtlCol="0" anchor="ctr">
            <a:noAutofit/>
          </a:bodyPr>
          <a:lstStyle>
            <a:lvl1pPr>
              <a:defRPr lang="fr-FR"/>
            </a:lvl1pPr>
          </a:lstStyle>
          <a:p>
            <a:pPr lvl="0" algn="ctr"/>
            <a:r>
              <a:rPr lang="en-GB" noProof="0"/>
              <a:t>Click on the icon to change the image</a:t>
            </a:r>
          </a:p>
        </p:txBody>
      </p:sp>
      <p:sp useBgFill="1">
        <p:nvSpPr>
          <p:cNvPr id="4" name="ZoneTexte 3">
            <a:extLst>
              <a:ext uri="{FF2B5EF4-FFF2-40B4-BE49-F238E27FC236}">
                <a16:creationId xmlns:a16="http://schemas.microsoft.com/office/drawing/2014/main" id="{2D9DB8DC-12F3-C4D8-3097-9E214E2D261F}"/>
              </a:ext>
            </a:extLst>
          </p:cNvPr>
          <p:cNvSpPr txBox="1"/>
          <p:nvPr userDrawn="1"/>
        </p:nvSpPr>
        <p:spPr>
          <a:xfrm>
            <a:off x="10194891" y="6483202"/>
            <a:ext cx="1378492" cy="12920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90000"/>
              </a:lnSpc>
              <a:buClr>
                <a:schemeClr val="bg2"/>
              </a:buClr>
            </a:pPr>
            <a:r>
              <a:rPr lang="en-GB" sz="933" noProof="0">
                <a:noFill/>
              </a:rPr>
              <a:t>Page</a:t>
            </a:r>
            <a:r>
              <a:rPr lang="en-GB" sz="933" noProof="0"/>
              <a:t> </a:t>
            </a:r>
            <a:fld id="{9C8A793E-6CA7-48F8-B66B-D890B5738979}" type="slidenum">
              <a:rPr lang="en-GB" sz="933" kern="1200" noProof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algn="r">
                <a:lnSpc>
                  <a:spcPct val="90000"/>
                </a:lnSpc>
                <a:buClr>
                  <a:schemeClr val="bg2"/>
                </a:buClr>
              </a:pPr>
              <a:t>‹#›</a:t>
            </a:fld>
            <a:endParaRPr lang="en-GB" sz="933" kern="1200" noProof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92599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/4 picture with whit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ce réservé pour une image  20">
            <a:extLst>
              <a:ext uri="{FF2B5EF4-FFF2-40B4-BE49-F238E27FC236}">
                <a16:creationId xmlns:a16="http://schemas.microsoft.com/office/drawing/2014/main" id="{338E15DF-60E1-ACD6-B40A-21917EA0B5CB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" y="0"/>
            <a:ext cx="8495385" cy="6858000"/>
          </a:xfrm>
          <a:custGeom>
            <a:avLst/>
            <a:gdLst>
              <a:gd name="connsiteX0" fmla="*/ 0 w 6371539"/>
              <a:gd name="connsiteY0" fmla="*/ 0 h 5143500"/>
              <a:gd name="connsiteX1" fmla="*/ 6371539 w 6371539"/>
              <a:gd name="connsiteY1" fmla="*/ 0 h 5143500"/>
              <a:gd name="connsiteX2" fmla="*/ 6303926 w 6371539"/>
              <a:gd name="connsiteY2" fmla="*/ 132224 h 5143500"/>
              <a:gd name="connsiteX3" fmla="*/ 5749924 w 6371539"/>
              <a:gd name="connsiteY3" fmla="*/ 2571750 h 5143500"/>
              <a:gd name="connsiteX4" fmla="*/ 6303926 w 6371539"/>
              <a:gd name="connsiteY4" fmla="*/ 5011276 h 5143500"/>
              <a:gd name="connsiteX5" fmla="*/ 6371539 w 6371539"/>
              <a:gd name="connsiteY5" fmla="*/ 5143500 h 5143500"/>
              <a:gd name="connsiteX6" fmla="*/ 0 w 6371539"/>
              <a:gd name="connsiteY6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71539" h="5143500">
                <a:moveTo>
                  <a:pt x="0" y="0"/>
                </a:moveTo>
                <a:lnTo>
                  <a:pt x="6371539" y="0"/>
                </a:lnTo>
                <a:lnTo>
                  <a:pt x="6303926" y="132224"/>
                </a:lnTo>
                <a:cubicBezTo>
                  <a:pt x="5948887" y="870217"/>
                  <a:pt x="5749924" y="1697712"/>
                  <a:pt x="5749924" y="2571750"/>
                </a:cubicBezTo>
                <a:cubicBezTo>
                  <a:pt x="5749924" y="3445789"/>
                  <a:pt x="5948887" y="4273283"/>
                  <a:pt x="6303926" y="5011276"/>
                </a:cubicBezTo>
                <a:lnTo>
                  <a:pt x="6371539" y="5143500"/>
                </a:lnTo>
                <a:lnTo>
                  <a:pt x="0" y="5143500"/>
                </a:lnTo>
                <a:close/>
              </a:path>
            </a:pathLst>
          </a:custGeom>
          <a:pattFill prst="dk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468000" rtlCol="0" anchor="ctr">
            <a:noAutofit/>
          </a:bodyPr>
          <a:lstStyle>
            <a:lvl1pPr>
              <a:defRPr lang="fr-FR"/>
            </a:lvl1pPr>
          </a:lstStyle>
          <a:p>
            <a:pPr lvl="0" algn="ctr"/>
            <a:r>
              <a:rPr lang="en-GB" noProof="0"/>
              <a:t>Click on the icon to change the image</a:t>
            </a:r>
          </a:p>
        </p:txBody>
      </p:sp>
    </p:spTree>
    <p:extLst>
      <p:ext uri="{BB962C8B-B14F-4D97-AF65-F5344CB8AC3E}">
        <p14:creationId xmlns:p14="http://schemas.microsoft.com/office/powerpoint/2010/main" val="32086030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-slide_page-number"/>
          <p:cNvSpPr txBox="1"/>
          <p:nvPr userDrawn="1"/>
        </p:nvSpPr>
        <p:spPr>
          <a:xfrm>
            <a:off x="5772000" y="6384927"/>
            <a:ext cx="648000" cy="21224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8A57D6-4226-47FC-8F9D-3F832F5FC08E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0343B">
                    <a:lumMod val="65000"/>
                    <a:lumOff val="35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ct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30343B">
                  <a:lumMod val="65000"/>
                  <a:lumOff val="35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" name="content-slide_divider"/>
          <p:cNvCxnSpPr/>
          <p:nvPr userDrawn="1"/>
        </p:nvCxnSpPr>
        <p:spPr>
          <a:xfrm>
            <a:off x="381000" y="627621"/>
            <a:ext cx="1143000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entent-slide_client-logo"/>
          <p:cNvSpPr>
            <a:spLocks noGrp="1"/>
          </p:cNvSpPr>
          <p:nvPr>
            <p:ph type="pic" sz="quarter" idx="13" hasCustomPrompt="1"/>
          </p:nvPr>
        </p:nvSpPr>
        <p:spPr>
          <a:xfrm>
            <a:off x="9817908" y="6080431"/>
            <a:ext cx="914400" cy="5486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Client-logo</a:t>
            </a:r>
          </a:p>
        </p:txBody>
      </p:sp>
      <p:sp>
        <p:nvSpPr>
          <p:cNvPr id="11" name="content-slide_footer"/>
          <p:cNvSpPr>
            <a:spLocks noGrp="1"/>
          </p:cNvSpPr>
          <p:nvPr>
            <p:ph type="body" sz="quarter" idx="15"/>
          </p:nvPr>
        </p:nvSpPr>
        <p:spPr>
          <a:xfrm>
            <a:off x="381001" y="6327594"/>
            <a:ext cx="5047283" cy="30207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ct val="0"/>
              </a:spcBef>
              <a:buNone/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178" indent="0"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354" indent="0"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532" indent="0"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709" indent="0"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0"/>
            <a:r>
              <a:rPr lang="en-US" err="1"/>
              <a:t>afdsgasdfgasfdg</a:t>
            </a:r>
          </a:p>
        </p:txBody>
      </p:sp>
      <p:sp>
        <p:nvSpPr>
          <p:cNvPr id="13" name="content-slide_client-logo"/>
          <p:cNvSpPr>
            <a:spLocks noGrp="1"/>
          </p:cNvSpPr>
          <p:nvPr>
            <p:ph type="pic" sz="quarter" idx="16" hasCustomPrompt="1"/>
          </p:nvPr>
        </p:nvSpPr>
        <p:spPr>
          <a:xfrm>
            <a:off x="10896600" y="6080431"/>
            <a:ext cx="914400" cy="5486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Company-logo</a:t>
            </a:r>
          </a:p>
        </p:txBody>
      </p:sp>
      <p:sp>
        <p:nvSpPr>
          <p:cNvPr id="18" name="content-slide_content"/>
          <p:cNvSpPr>
            <a:spLocks noGrp="1"/>
          </p:cNvSpPr>
          <p:nvPr>
            <p:ph sz="quarter" idx="17"/>
          </p:nvPr>
        </p:nvSpPr>
        <p:spPr>
          <a:xfrm>
            <a:off x="381000" y="914400"/>
            <a:ext cx="11430000" cy="50292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-slide_title"/>
          <p:cNvSpPr>
            <a:spLocks noGrp="1"/>
          </p:cNvSpPr>
          <p:nvPr>
            <p:ph type="title"/>
          </p:nvPr>
        </p:nvSpPr>
        <p:spPr>
          <a:xfrm>
            <a:off x="381000" y="637405"/>
            <a:ext cx="11430000" cy="276999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chemeClr val="accent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5603577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240">
          <p15:clr>
            <a:srgbClr val="FBAE40"/>
          </p15:clr>
        </p15:guide>
        <p15:guide id="4" pos="7440">
          <p15:clr>
            <a:srgbClr val="FBAE40"/>
          </p15:clr>
        </p15:guide>
        <p15:guide id="5" orient="horz" pos="144">
          <p15:clr>
            <a:srgbClr val="FBAE40"/>
          </p15:clr>
        </p15:guide>
        <p15:guide id="6" orient="horz" pos="576">
          <p15:clr>
            <a:srgbClr val="FBAE40"/>
          </p15:clr>
        </p15:guide>
        <p15:guide id="7" orient="horz" pos="4176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-title 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6A1E5B-5756-B800-5767-68F8A219CA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735" y="553644"/>
            <a:ext cx="11040532" cy="4421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change title (1 line max.)</a:t>
            </a:r>
          </a:p>
        </p:txBody>
      </p:sp>
      <p:sp>
        <p:nvSpPr>
          <p:cNvPr id="6" name="Espace réservé du texte 9">
            <a:extLst>
              <a:ext uri="{FF2B5EF4-FFF2-40B4-BE49-F238E27FC236}">
                <a16:creationId xmlns:a16="http://schemas.microsoft.com/office/drawing/2014/main" id="{9B27DA0B-B7D4-00DE-41D8-6FADB3CFB5E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10581" y="6106855"/>
            <a:ext cx="8640000" cy="505612"/>
          </a:xfrm>
        </p:spPr>
        <p:txBody>
          <a:bodyPr anchor="b"/>
          <a:lstStyle>
            <a:lvl1pPr marL="120648" indent="-120648">
              <a:spcBef>
                <a:spcPts val="400"/>
              </a:spcBef>
              <a:buFont typeface="+mj-lt"/>
              <a:buAutoNum type="arabicPeriod"/>
              <a:defRPr sz="933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Footnote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A6E7918-3E71-476E-F889-E3A8A222474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5734" y="169639"/>
            <a:ext cx="11040533" cy="287867"/>
          </a:xfrm>
        </p:spPr>
        <p:txBody>
          <a:bodyPr/>
          <a:lstStyle>
            <a:lvl1pPr>
              <a:defRPr sz="1467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Click here to change header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42290518-AC7F-13C0-0980-C7EE5BF043A5}"/>
              </a:ext>
            </a:extLst>
          </p:cNvPr>
          <p:cNvSpPr/>
          <p:nvPr userDrawn="1"/>
        </p:nvSpPr>
        <p:spPr>
          <a:xfrm>
            <a:off x="575735" y="995744"/>
            <a:ext cx="720000" cy="96000"/>
          </a:xfrm>
          <a:prstGeom prst="roundRect">
            <a:avLst>
              <a:gd name="adj" fmla="val 50000"/>
            </a:avLst>
          </a:prstGeom>
          <a:blipFill dpi="0"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noProof="0"/>
          </a:p>
        </p:txBody>
      </p:sp>
    </p:spTree>
    <p:extLst>
      <p:ext uri="{BB962C8B-B14F-4D97-AF65-F5344CB8AC3E}">
        <p14:creationId xmlns:p14="http://schemas.microsoft.com/office/powerpoint/2010/main" val="285377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s-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6A1E5B-5756-B800-5767-68F8A219CA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change title (2 lines max.)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DE81AF4-FD4B-A78D-248B-EEA08C6062D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 marL="720798" indent="0">
              <a:buNone/>
              <a:defRPr/>
            </a:lvl5pPr>
          </a:lstStyle>
          <a:p>
            <a:pPr lvl="0"/>
            <a:r>
              <a:rPr lang="en-GB" noProof="0"/>
              <a:t>Text level 1</a:t>
            </a:r>
          </a:p>
          <a:p>
            <a:pPr lvl="1"/>
            <a:r>
              <a:rPr lang="en-GB" noProof="0"/>
              <a:t>Text level 2</a:t>
            </a:r>
          </a:p>
          <a:p>
            <a:pPr lvl="2"/>
            <a:r>
              <a:rPr lang="en-GB" noProof="0"/>
              <a:t>Text level 3</a:t>
            </a:r>
          </a:p>
          <a:p>
            <a:pPr lvl="3"/>
            <a:r>
              <a:rPr lang="en-GB" noProof="0"/>
              <a:t>Text level 4</a:t>
            </a:r>
          </a:p>
        </p:txBody>
      </p:sp>
      <p:sp>
        <p:nvSpPr>
          <p:cNvPr id="6" name="Espace réservé du texte 9">
            <a:extLst>
              <a:ext uri="{FF2B5EF4-FFF2-40B4-BE49-F238E27FC236}">
                <a16:creationId xmlns:a16="http://schemas.microsoft.com/office/drawing/2014/main" id="{9B27DA0B-B7D4-00DE-41D8-6FADB3CFB5E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10581" y="6106855"/>
            <a:ext cx="8640000" cy="505612"/>
          </a:xfrm>
        </p:spPr>
        <p:txBody>
          <a:bodyPr anchor="b"/>
          <a:lstStyle>
            <a:lvl1pPr marL="120648" indent="-120648">
              <a:spcBef>
                <a:spcPts val="400"/>
              </a:spcBef>
              <a:buFont typeface="+mj-lt"/>
              <a:buAutoNum type="arabicPeriod"/>
              <a:defRPr sz="933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Footnote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A6E7918-3E71-476E-F889-E3A8A222474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5734" y="169639"/>
            <a:ext cx="11040533" cy="287867"/>
          </a:xfrm>
        </p:spPr>
        <p:txBody>
          <a:bodyPr/>
          <a:lstStyle>
            <a:lvl1pPr>
              <a:defRPr sz="1467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Click here to change header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DF6BDC54-8D86-AFA9-6321-A2C9F93823A8}"/>
              </a:ext>
            </a:extLst>
          </p:cNvPr>
          <p:cNvSpPr/>
          <p:nvPr userDrawn="1"/>
        </p:nvSpPr>
        <p:spPr>
          <a:xfrm>
            <a:off x="575735" y="1267884"/>
            <a:ext cx="720000" cy="96000"/>
          </a:xfrm>
          <a:prstGeom prst="roundRect">
            <a:avLst>
              <a:gd name="adj" fmla="val 50000"/>
            </a:avLst>
          </a:prstGeom>
          <a:blipFill dpi="0"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noProof="0"/>
          </a:p>
        </p:txBody>
      </p:sp>
    </p:spTree>
    <p:extLst>
      <p:ext uri="{BB962C8B-B14F-4D97-AF65-F5344CB8AC3E}">
        <p14:creationId xmlns:p14="http://schemas.microsoft.com/office/powerpoint/2010/main" val="3939165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s-title 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6A1E5B-5756-B800-5767-68F8A219CA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change title (2 lines max.)</a:t>
            </a:r>
          </a:p>
        </p:txBody>
      </p:sp>
      <p:sp>
        <p:nvSpPr>
          <p:cNvPr id="6" name="Espace réservé du texte 9">
            <a:extLst>
              <a:ext uri="{FF2B5EF4-FFF2-40B4-BE49-F238E27FC236}">
                <a16:creationId xmlns:a16="http://schemas.microsoft.com/office/drawing/2014/main" id="{9B27DA0B-B7D4-00DE-41D8-6FADB3CFB5E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10581" y="6106855"/>
            <a:ext cx="8640000" cy="505612"/>
          </a:xfrm>
        </p:spPr>
        <p:txBody>
          <a:bodyPr anchor="b"/>
          <a:lstStyle>
            <a:lvl1pPr marL="120648" indent="-120648">
              <a:spcBef>
                <a:spcPts val="400"/>
              </a:spcBef>
              <a:buFont typeface="+mj-lt"/>
              <a:buAutoNum type="arabicPeriod"/>
              <a:defRPr sz="933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Footnote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A6E7918-3E71-476E-F889-E3A8A222474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5734" y="169639"/>
            <a:ext cx="11040533" cy="287867"/>
          </a:xfrm>
        </p:spPr>
        <p:txBody>
          <a:bodyPr/>
          <a:lstStyle>
            <a:lvl1pPr>
              <a:defRPr sz="1467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Click here to change header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DF6BDC54-8D86-AFA9-6321-A2C9F93823A8}"/>
              </a:ext>
            </a:extLst>
          </p:cNvPr>
          <p:cNvSpPr/>
          <p:nvPr userDrawn="1"/>
        </p:nvSpPr>
        <p:spPr>
          <a:xfrm>
            <a:off x="575735" y="1267884"/>
            <a:ext cx="720000" cy="96000"/>
          </a:xfrm>
          <a:prstGeom prst="roundRect">
            <a:avLst>
              <a:gd name="adj" fmla="val 50000"/>
            </a:avLst>
          </a:prstGeom>
          <a:blipFill dpi="0"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noProof="0"/>
          </a:p>
        </p:txBody>
      </p:sp>
    </p:spTree>
    <p:extLst>
      <p:ext uri="{BB962C8B-B14F-4D97-AF65-F5344CB8AC3E}">
        <p14:creationId xmlns:p14="http://schemas.microsoft.com/office/powerpoint/2010/main" val="358537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 : forme 13">
            <a:extLst>
              <a:ext uri="{FF2B5EF4-FFF2-40B4-BE49-F238E27FC236}">
                <a16:creationId xmlns:a16="http://schemas.microsoft.com/office/drawing/2014/main" id="{321C5922-1C9D-0770-1735-B533DB836C55}"/>
              </a:ext>
            </a:extLst>
          </p:cNvPr>
          <p:cNvSpPr/>
          <p:nvPr userDrawn="1"/>
        </p:nvSpPr>
        <p:spPr>
          <a:xfrm>
            <a:off x="1856316" y="0"/>
            <a:ext cx="10335683" cy="6864096"/>
          </a:xfrm>
          <a:custGeom>
            <a:avLst/>
            <a:gdLst>
              <a:gd name="connsiteX0" fmla="*/ 621615 w 7751762"/>
              <a:gd name="connsiteY0" fmla="*/ 0 h 5148072"/>
              <a:gd name="connsiteX1" fmla="*/ 835928 w 7751762"/>
              <a:gd name="connsiteY1" fmla="*/ 0 h 5148072"/>
              <a:gd name="connsiteX2" fmla="*/ 7537449 w 7751762"/>
              <a:gd name="connsiteY2" fmla="*/ 0 h 5148072"/>
              <a:gd name="connsiteX3" fmla="*/ 7751762 w 7751762"/>
              <a:gd name="connsiteY3" fmla="*/ 0 h 5148072"/>
              <a:gd name="connsiteX4" fmla="*/ 7751762 w 7751762"/>
              <a:gd name="connsiteY4" fmla="*/ 5148072 h 5148072"/>
              <a:gd name="connsiteX5" fmla="*/ 7537449 w 7751762"/>
              <a:gd name="connsiteY5" fmla="*/ 5148072 h 5148072"/>
              <a:gd name="connsiteX6" fmla="*/ 838266 w 7751762"/>
              <a:gd name="connsiteY6" fmla="*/ 5148072 h 5148072"/>
              <a:gd name="connsiteX7" fmla="*/ 623953 w 7751762"/>
              <a:gd name="connsiteY7" fmla="*/ 5148072 h 5148072"/>
              <a:gd name="connsiteX8" fmla="*/ 554002 w 7751762"/>
              <a:gd name="connsiteY8" fmla="*/ 5011276 h 5148072"/>
              <a:gd name="connsiteX9" fmla="*/ 0 w 7751762"/>
              <a:gd name="connsiteY9" fmla="*/ 2571750 h 5148072"/>
              <a:gd name="connsiteX10" fmla="*/ 554002 w 7751762"/>
              <a:gd name="connsiteY10" fmla="*/ 132224 h 5148072"/>
              <a:gd name="connsiteX0" fmla="*/ 621615 w 7751762"/>
              <a:gd name="connsiteY0" fmla="*/ 0 h 5148072"/>
              <a:gd name="connsiteX1" fmla="*/ 7537449 w 7751762"/>
              <a:gd name="connsiteY1" fmla="*/ 0 h 5148072"/>
              <a:gd name="connsiteX2" fmla="*/ 7751762 w 7751762"/>
              <a:gd name="connsiteY2" fmla="*/ 0 h 5148072"/>
              <a:gd name="connsiteX3" fmla="*/ 7751762 w 7751762"/>
              <a:gd name="connsiteY3" fmla="*/ 5148072 h 5148072"/>
              <a:gd name="connsiteX4" fmla="*/ 7537449 w 7751762"/>
              <a:gd name="connsiteY4" fmla="*/ 5148072 h 5148072"/>
              <a:gd name="connsiteX5" fmla="*/ 838266 w 7751762"/>
              <a:gd name="connsiteY5" fmla="*/ 5148072 h 5148072"/>
              <a:gd name="connsiteX6" fmla="*/ 623953 w 7751762"/>
              <a:gd name="connsiteY6" fmla="*/ 5148072 h 5148072"/>
              <a:gd name="connsiteX7" fmla="*/ 554002 w 7751762"/>
              <a:gd name="connsiteY7" fmla="*/ 5011276 h 5148072"/>
              <a:gd name="connsiteX8" fmla="*/ 0 w 7751762"/>
              <a:gd name="connsiteY8" fmla="*/ 2571750 h 5148072"/>
              <a:gd name="connsiteX9" fmla="*/ 554002 w 7751762"/>
              <a:gd name="connsiteY9" fmla="*/ 132224 h 5148072"/>
              <a:gd name="connsiteX10" fmla="*/ 621615 w 7751762"/>
              <a:gd name="connsiteY10" fmla="*/ 0 h 5148072"/>
              <a:gd name="connsiteX0" fmla="*/ 621615 w 7751762"/>
              <a:gd name="connsiteY0" fmla="*/ 0 h 5148072"/>
              <a:gd name="connsiteX1" fmla="*/ 7751762 w 7751762"/>
              <a:gd name="connsiteY1" fmla="*/ 0 h 5148072"/>
              <a:gd name="connsiteX2" fmla="*/ 7751762 w 7751762"/>
              <a:gd name="connsiteY2" fmla="*/ 5148072 h 5148072"/>
              <a:gd name="connsiteX3" fmla="*/ 7537449 w 7751762"/>
              <a:gd name="connsiteY3" fmla="*/ 5148072 h 5148072"/>
              <a:gd name="connsiteX4" fmla="*/ 838266 w 7751762"/>
              <a:gd name="connsiteY4" fmla="*/ 5148072 h 5148072"/>
              <a:gd name="connsiteX5" fmla="*/ 623953 w 7751762"/>
              <a:gd name="connsiteY5" fmla="*/ 5148072 h 5148072"/>
              <a:gd name="connsiteX6" fmla="*/ 554002 w 7751762"/>
              <a:gd name="connsiteY6" fmla="*/ 5011276 h 5148072"/>
              <a:gd name="connsiteX7" fmla="*/ 0 w 7751762"/>
              <a:gd name="connsiteY7" fmla="*/ 2571750 h 5148072"/>
              <a:gd name="connsiteX8" fmla="*/ 554002 w 7751762"/>
              <a:gd name="connsiteY8" fmla="*/ 132224 h 5148072"/>
              <a:gd name="connsiteX9" fmla="*/ 621615 w 7751762"/>
              <a:gd name="connsiteY9" fmla="*/ 0 h 5148072"/>
              <a:gd name="connsiteX0" fmla="*/ 621615 w 7751762"/>
              <a:gd name="connsiteY0" fmla="*/ 0 h 5148072"/>
              <a:gd name="connsiteX1" fmla="*/ 7751762 w 7751762"/>
              <a:gd name="connsiteY1" fmla="*/ 0 h 5148072"/>
              <a:gd name="connsiteX2" fmla="*/ 7751762 w 7751762"/>
              <a:gd name="connsiteY2" fmla="*/ 5148072 h 5148072"/>
              <a:gd name="connsiteX3" fmla="*/ 838266 w 7751762"/>
              <a:gd name="connsiteY3" fmla="*/ 5148072 h 5148072"/>
              <a:gd name="connsiteX4" fmla="*/ 623953 w 7751762"/>
              <a:gd name="connsiteY4" fmla="*/ 5148072 h 5148072"/>
              <a:gd name="connsiteX5" fmla="*/ 554002 w 7751762"/>
              <a:gd name="connsiteY5" fmla="*/ 5011276 h 5148072"/>
              <a:gd name="connsiteX6" fmla="*/ 0 w 7751762"/>
              <a:gd name="connsiteY6" fmla="*/ 2571750 h 5148072"/>
              <a:gd name="connsiteX7" fmla="*/ 554002 w 7751762"/>
              <a:gd name="connsiteY7" fmla="*/ 132224 h 5148072"/>
              <a:gd name="connsiteX8" fmla="*/ 621615 w 7751762"/>
              <a:gd name="connsiteY8" fmla="*/ 0 h 5148072"/>
              <a:gd name="connsiteX0" fmla="*/ 621615 w 7751762"/>
              <a:gd name="connsiteY0" fmla="*/ 0 h 5148072"/>
              <a:gd name="connsiteX1" fmla="*/ 7751762 w 7751762"/>
              <a:gd name="connsiteY1" fmla="*/ 0 h 5148072"/>
              <a:gd name="connsiteX2" fmla="*/ 7751762 w 7751762"/>
              <a:gd name="connsiteY2" fmla="*/ 5148072 h 5148072"/>
              <a:gd name="connsiteX3" fmla="*/ 623953 w 7751762"/>
              <a:gd name="connsiteY3" fmla="*/ 5148072 h 5148072"/>
              <a:gd name="connsiteX4" fmla="*/ 554002 w 7751762"/>
              <a:gd name="connsiteY4" fmla="*/ 5011276 h 5148072"/>
              <a:gd name="connsiteX5" fmla="*/ 0 w 7751762"/>
              <a:gd name="connsiteY5" fmla="*/ 2571750 h 5148072"/>
              <a:gd name="connsiteX6" fmla="*/ 554002 w 7751762"/>
              <a:gd name="connsiteY6" fmla="*/ 132224 h 5148072"/>
              <a:gd name="connsiteX7" fmla="*/ 621615 w 7751762"/>
              <a:gd name="connsiteY7" fmla="*/ 0 h 5148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51762" h="5148072">
                <a:moveTo>
                  <a:pt x="621615" y="0"/>
                </a:moveTo>
                <a:lnTo>
                  <a:pt x="7751762" y="0"/>
                </a:lnTo>
                <a:lnTo>
                  <a:pt x="7751762" y="5148072"/>
                </a:lnTo>
                <a:lnTo>
                  <a:pt x="623953" y="5148072"/>
                </a:lnTo>
                <a:lnTo>
                  <a:pt x="554002" y="5011276"/>
                </a:lnTo>
                <a:cubicBezTo>
                  <a:pt x="198963" y="4273283"/>
                  <a:pt x="0" y="3445789"/>
                  <a:pt x="0" y="2571750"/>
                </a:cubicBezTo>
                <a:cubicBezTo>
                  <a:pt x="0" y="1697712"/>
                  <a:pt x="198963" y="870217"/>
                  <a:pt x="554002" y="132224"/>
                </a:cubicBezTo>
                <a:lnTo>
                  <a:pt x="621615" y="0"/>
                </a:lnTo>
                <a:close/>
              </a:path>
            </a:pathLst>
          </a:custGeom>
          <a:solidFill>
            <a:srgbClr val="F1F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1867" noProof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46F4787-F615-4031-8B4A-DE7317D678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51550" y="1517428"/>
            <a:ext cx="8964719" cy="662407"/>
          </a:xfrm>
        </p:spPr>
        <p:txBody>
          <a:bodyPr tIns="72000" bIns="72000" anchor="b"/>
          <a:lstStyle>
            <a:lvl1pPr algn="l">
              <a:defRPr sz="3733" cap="all" baseline="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Rolling Agenda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3E32781-8106-4C9D-82B2-911E07073DB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51550" y="2547257"/>
            <a:ext cx="8964719" cy="3521228"/>
          </a:xfrm>
        </p:spPr>
        <p:txBody>
          <a:bodyPr anchor="t"/>
          <a:lstStyle>
            <a:lvl1pPr marL="355591" indent="-355591">
              <a:buClr>
                <a:schemeClr val="bg2"/>
              </a:buClr>
              <a:buFont typeface="+mj-lt"/>
              <a:buAutoNum type="arabicPeriod"/>
              <a:defRPr sz="2133" b="0">
                <a:solidFill>
                  <a:schemeClr val="tx1"/>
                </a:solidFill>
              </a:defRPr>
            </a:lvl1pPr>
            <a:lvl2pPr marL="457189" indent="-457189">
              <a:buFont typeface="+mj-lt"/>
              <a:buAutoNum type="arabicPeriod"/>
              <a:defRPr/>
            </a:lvl2pPr>
          </a:lstStyle>
          <a:p>
            <a:pPr lvl="0"/>
            <a:r>
              <a:rPr lang="en-GB" noProof="0"/>
              <a:t>Click here to change text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A4AA450F-A186-5A98-C322-69A37AA9BD5A}"/>
              </a:ext>
            </a:extLst>
          </p:cNvPr>
          <p:cNvSpPr/>
          <p:nvPr userDrawn="1"/>
        </p:nvSpPr>
        <p:spPr>
          <a:xfrm>
            <a:off x="2651549" y="2213068"/>
            <a:ext cx="720000" cy="96000"/>
          </a:xfrm>
          <a:prstGeom prst="roundRect">
            <a:avLst>
              <a:gd name="adj" fmla="val 50000"/>
            </a:avLst>
          </a:prstGeom>
          <a:blipFill dpi="0"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noProof="0"/>
          </a:p>
        </p:txBody>
      </p:sp>
      <p:pic>
        <p:nvPicPr>
          <p:cNvPr id="4" name="Graphique 3">
            <a:extLst>
              <a:ext uri="{FF2B5EF4-FFF2-40B4-BE49-F238E27FC236}">
                <a16:creationId xmlns:a16="http://schemas.microsoft.com/office/drawing/2014/main" id="{161CC2DE-E6FD-6105-0502-B8BB4111553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5734" y="469533"/>
            <a:ext cx="1489881" cy="912651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BA67A4AD-EB65-D007-EEFA-10B64AEDF6A9}"/>
              </a:ext>
            </a:extLst>
          </p:cNvPr>
          <p:cNvSpPr txBox="1"/>
          <p:nvPr userDrawn="1"/>
        </p:nvSpPr>
        <p:spPr>
          <a:xfrm>
            <a:off x="10194890" y="6483201"/>
            <a:ext cx="1378492" cy="1292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90000"/>
              </a:lnSpc>
              <a:buClr>
                <a:schemeClr val="bg2"/>
              </a:buClr>
            </a:pPr>
            <a:r>
              <a:rPr lang="en-GB" sz="933" noProof="0">
                <a:noFill/>
              </a:rPr>
              <a:t>Page</a:t>
            </a:r>
            <a:r>
              <a:rPr lang="en-GB" sz="933" noProof="0"/>
              <a:t> </a:t>
            </a:r>
            <a:fld id="{9C8A793E-6CA7-48F8-B66B-D890B5738979}" type="slidenum">
              <a:rPr lang="en-GB" sz="933" kern="1200" noProof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pPr algn="r">
                <a:lnSpc>
                  <a:spcPct val="90000"/>
                </a:lnSpc>
                <a:buClr>
                  <a:schemeClr val="bg2"/>
                </a:buClr>
              </a:pPr>
              <a:t>‹#›</a:t>
            </a:fld>
            <a:endParaRPr lang="en-GB" sz="933" kern="1200" noProof="0">
              <a:solidFill>
                <a:schemeClr val="tx1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1375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9498C63E-EBF4-5750-06D2-A920A85A70B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pattFill prst="dk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468000" rtlCol="0" anchor="ctr">
            <a:noAutofit/>
          </a:bodyPr>
          <a:lstStyle>
            <a:lvl1pPr>
              <a:defRPr lang="fr-FR"/>
            </a:lvl1pPr>
          </a:lstStyle>
          <a:p>
            <a:pPr lvl="0" algn="ctr"/>
            <a:r>
              <a:rPr lang="en-GB" noProof="0"/>
              <a:t>Click on the icon to change the image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627B7B0-FF12-BF68-1907-78E0925AB258}"/>
              </a:ext>
            </a:extLst>
          </p:cNvPr>
          <p:cNvSpPr txBox="1"/>
          <p:nvPr userDrawn="1"/>
        </p:nvSpPr>
        <p:spPr>
          <a:xfrm>
            <a:off x="10194890" y="6483201"/>
            <a:ext cx="1378492" cy="1292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90000"/>
              </a:lnSpc>
              <a:buClr>
                <a:schemeClr val="bg2"/>
              </a:buClr>
            </a:pPr>
            <a:r>
              <a:rPr lang="en-GB" sz="933" noProof="0">
                <a:noFill/>
              </a:rPr>
              <a:t>Page</a:t>
            </a:r>
            <a:r>
              <a:rPr lang="en-GB" sz="933" noProof="0"/>
              <a:t> </a:t>
            </a:r>
            <a:fld id="{9C8A793E-6CA7-48F8-B66B-D890B5738979}" type="slidenum">
              <a:rPr lang="en-GB" sz="933" kern="1200" noProof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algn="r">
                <a:lnSpc>
                  <a:spcPct val="90000"/>
                </a:lnSpc>
                <a:buClr>
                  <a:schemeClr val="bg2"/>
                </a:buClr>
              </a:pPr>
              <a:t>‹#›</a:t>
            </a:fld>
            <a:endParaRPr lang="en-GB" sz="933" kern="1200" noProof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6810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/4 picture with red-pink background">
    <p:bg>
      <p:bgPr>
        <a:gradFill>
          <a:gsLst>
            <a:gs pos="15000">
              <a:schemeClr val="bg2"/>
            </a:gs>
            <a:gs pos="100000">
              <a:schemeClr val="accent4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ce réservé pour une image  20">
            <a:extLst>
              <a:ext uri="{FF2B5EF4-FFF2-40B4-BE49-F238E27FC236}">
                <a16:creationId xmlns:a16="http://schemas.microsoft.com/office/drawing/2014/main" id="{338E15DF-60E1-ACD6-B40A-21917EA0B5CB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" y="0"/>
            <a:ext cx="8495385" cy="6858000"/>
          </a:xfrm>
          <a:custGeom>
            <a:avLst/>
            <a:gdLst>
              <a:gd name="connsiteX0" fmla="*/ 0 w 6371539"/>
              <a:gd name="connsiteY0" fmla="*/ 0 h 5143500"/>
              <a:gd name="connsiteX1" fmla="*/ 6371539 w 6371539"/>
              <a:gd name="connsiteY1" fmla="*/ 0 h 5143500"/>
              <a:gd name="connsiteX2" fmla="*/ 6303926 w 6371539"/>
              <a:gd name="connsiteY2" fmla="*/ 132224 h 5143500"/>
              <a:gd name="connsiteX3" fmla="*/ 5749924 w 6371539"/>
              <a:gd name="connsiteY3" fmla="*/ 2571750 h 5143500"/>
              <a:gd name="connsiteX4" fmla="*/ 6303926 w 6371539"/>
              <a:gd name="connsiteY4" fmla="*/ 5011276 h 5143500"/>
              <a:gd name="connsiteX5" fmla="*/ 6371539 w 6371539"/>
              <a:gd name="connsiteY5" fmla="*/ 5143500 h 5143500"/>
              <a:gd name="connsiteX6" fmla="*/ 0 w 6371539"/>
              <a:gd name="connsiteY6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71539" h="5143500">
                <a:moveTo>
                  <a:pt x="0" y="0"/>
                </a:moveTo>
                <a:lnTo>
                  <a:pt x="6371539" y="0"/>
                </a:lnTo>
                <a:lnTo>
                  <a:pt x="6303926" y="132224"/>
                </a:lnTo>
                <a:cubicBezTo>
                  <a:pt x="5948887" y="870217"/>
                  <a:pt x="5749924" y="1697712"/>
                  <a:pt x="5749924" y="2571750"/>
                </a:cubicBezTo>
                <a:cubicBezTo>
                  <a:pt x="5749924" y="3445789"/>
                  <a:pt x="5948887" y="4273283"/>
                  <a:pt x="6303926" y="5011276"/>
                </a:cubicBezTo>
                <a:lnTo>
                  <a:pt x="6371539" y="5143500"/>
                </a:lnTo>
                <a:lnTo>
                  <a:pt x="0" y="5143500"/>
                </a:lnTo>
                <a:close/>
              </a:path>
            </a:pathLst>
          </a:custGeom>
          <a:pattFill prst="dk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468000" rtlCol="0" anchor="ctr">
            <a:noAutofit/>
          </a:bodyPr>
          <a:lstStyle>
            <a:lvl1pPr>
              <a:defRPr lang="fr-FR"/>
            </a:lvl1pPr>
          </a:lstStyle>
          <a:p>
            <a:pPr lvl="0" algn="ctr"/>
            <a:r>
              <a:rPr lang="en-GB" noProof="0"/>
              <a:t>Click on the icon to change the image</a:t>
            </a:r>
          </a:p>
        </p:txBody>
      </p:sp>
      <p:sp useBgFill="1">
        <p:nvSpPr>
          <p:cNvPr id="4" name="ZoneTexte 3">
            <a:extLst>
              <a:ext uri="{FF2B5EF4-FFF2-40B4-BE49-F238E27FC236}">
                <a16:creationId xmlns:a16="http://schemas.microsoft.com/office/drawing/2014/main" id="{2D9DB8DC-12F3-C4D8-3097-9E214E2D261F}"/>
              </a:ext>
            </a:extLst>
          </p:cNvPr>
          <p:cNvSpPr txBox="1"/>
          <p:nvPr userDrawn="1"/>
        </p:nvSpPr>
        <p:spPr>
          <a:xfrm>
            <a:off x="10194890" y="6483201"/>
            <a:ext cx="1378492" cy="12920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90000"/>
              </a:lnSpc>
              <a:buClr>
                <a:schemeClr val="bg2"/>
              </a:buClr>
            </a:pPr>
            <a:r>
              <a:rPr lang="en-GB" sz="933" noProof="0">
                <a:noFill/>
              </a:rPr>
              <a:t>Page</a:t>
            </a:r>
            <a:r>
              <a:rPr lang="en-GB" sz="933" noProof="0"/>
              <a:t> </a:t>
            </a:r>
            <a:fld id="{9C8A793E-6CA7-48F8-B66B-D890B5738979}" type="slidenum">
              <a:rPr lang="en-GB" sz="933" kern="1200" noProof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algn="r">
                <a:lnSpc>
                  <a:spcPct val="90000"/>
                </a:lnSpc>
                <a:buClr>
                  <a:schemeClr val="bg2"/>
                </a:buClr>
              </a:pPr>
              <a:t>‹#›</a:t>
            </a:fld>
            <a:endParaRPr lang="en-GB" sz="933" kern="1200" noProof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3975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/4 picture with whit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ce réservé pour une image  20">
            <a:extLst>
              <a:ext uri="{FF2B5EF4-FFF2-40B4-BE49-F238E27FC236}">
                <a16:creationId xmlns:a16="http://schemas.microsoft.com/office/drawing/2014/main" id="{338E15DF-60E1-ACD6-B40A-21917EA0B5CB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" y="0"/>
            <a:ext cx="8495385" cy="6858000"/>
          </a:xfrm>
          <a:custGeom>
            <a:avLst/>
            <a:gdLst>
              <a:gd name="connsiteX0" fmla="*/ 0 w 6371539"/>
              <a:gd name="connsiteY0" fmla="*/ 0 h 5143500"/>
              <a:gd name="connsiteX1" fmla="*/ 6371539 w 6371539"/>
              <a:gd name="connsiteY1" fmla="*/ 0 h 5143500"/>
              <a:gd name="connsiteX2" fmla="*/ 6303926 w 6371539"/>
              <a:gd name="connsiteY2" fmla="*/ 132224 h 5143500"/>
              <a:gd name="connsiteX3" fmla="*/ 5749924 w 6371539"/>
              <a:gd name="connsiteY3" fmla="*/ 2571750 h 5143500"/>
              <a:gd name="connsiteX4" fmla="*/ 6303926 w 6371539"/>
              <a:gd name="connsiteY4" fmla="*/ 5011276 h 5143500"/>
              <a:gd name="connsiteX5" fmla="*/ 6371539 w 6371539"/>
              <a:gd name="connsiteY5" fmla="*/ 5143500 h 5143500"/>
              <a:gd name="connsiteX6" fmla="*/ 0 w 6371539"/>
              <a:gd name="connsiteY6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71539" h="5143500">
                <a:moveTo>
                  <a:pt x="0" y="0"/>
                </a:moveTo>
                <a:lnTo>
                  <a:pt x="6371539" y="0"/>
                </a:lnTo>
                <a:lnTo>
                  <a:pt x="6303926" y="132224"/>
                </a:lnTo>
                <a:cubicBezTo>
                  <a:pt x="5948887" y="870217"/>
                  <a:pt x="5749924" y="1697712"/>
                  <a:pt x="5749924" y="2571750"/>
                </a:cubicBezTo>
                <a:cubicBezTo>
                  <a:pt x="5749924" y="3445789"/>
                  <a:pt x="5948887" y="4273283"/>
                  <a:pt x="6303926" y="5011276"/>
                </a:cubicBezTo>
                <a:lnTo>
                  <a:pt x="6371539" y="5143500"/>
                </a:lnTo>
                <a:lnTo>
                  <a:pt x="0" y="5143500"/>
                </a:lnTo>
                <a:close/>
              </a:path>
            </a:pathLst>
          </a:custGeom>
          <a:pattFill prst="dk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468000" rtlCol="0" anchor="ctr">
            <a:noAutofit/>
          </a:bodyPr>
          <a:lstStyle>
            <a:lvl1pPr>
              <a:defRPr lang="fr-FR"/>
            </a:lvl1pPr>
          </a:lstStyle>
          <a:p>
            <a:pPr lvl="0" algn="ctr"/>
            <a:r>
              <a:rPr lang="en-GB" noProof="0"/>
              <a:t>Click on the icon to change the image</a:t>
            </a:r>
          </a:p>
        </p:txBody>
      </p:sp>
    </p:spTree>
    <p:extLst>
      <p:ext uri="{BB962C8B-B14F-4D97-AF65-F5344CB8AC3E}">
        <p14:creationId xmlns:p14="http://schemas.microsoft.com/office/powerpoint/2010/main" val="591444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2.sv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image" Target="../media/image2.svg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C3EABF5-CDD9-4251-B51D-4DF6D992C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5" y="825784"/>
            <a:ext cx="11040532" cy="442100"/>
          </a:xfrm>
          <a:prstGeom prst="rect">
            <a:avLst/>
          </a:prstGeom>
        </p:spPr>
        <p:txBody>
          <a:bodyPr vert="horz" wrap="square" lIns="0" tIns="0" rIns="0" bIns="72000" rtlCol="0" anchor="b">
            <a:spAutoFit/>
          </a:bodyPr>
          <a:lstStyle/>
          <a:p>
            <a:r>
              <a:rPr lang="en-GB" noProof="0"/>
              <a:t>title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DF6F25-38B3-4C29-9E80-9832334FD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5735" y="1509185"/>
            <a:ext cx="11040532" cy="45593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/>
              <a:t>Level 1</a:t>
            </a:r>
          </a:p>
          <a:p>
            <a:pPr lvl="1"/>
            <a:r>
              <a:rPr lang="en-GB" noProof="0"/>
              <a:t>Level 2</a:t>
            </a:r>
          </a:p>
          <a:p>
            <a:pPr lvl="2"/>
            <a:r>
              <a:rPr lang="en-GB" noProof="0"/>
              <a:t>Level 3</a:t>
            </a:r>
          </a:p>
          <a:p>
            <a:pPr lvl="3"/>
            <a:r>
              <a:rPr lang="en-GB" noProof="0"/>
              <a:t>Level 4</a:t>
            </a:r>
          </a:p>
        </p:txBody>
      </p:sp>
      <p:pic>
        <p:nvPicPr>
          <p:cNvPr id="4" name="Graphique 3">
            <a:extLst>
              <a:ext uri="{FF2B5EF4-FFF2-40B4-BE49-F238E27FC236}">
                <a16:creationId xmlns:a16="http://schemas.microsoft.com/office/drawing/2014/main" id="{5E47FAA0-D5C7-73C0-0BFB-6D2896C9D085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75734" y="6180467"/>
            <a:ext cx="705231" cy="43200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AD9094D9-2BAA-F159-1232-4B9137D71216}"/>
              </a:ext>
            </a:extLst>
          </p:cNvPr>
          <p:cNvSpPr txBox="1"/>
          <p:nvPr userDrawn="1"/>
        </p:nvSpPr>
        <p:spPr>
          <a:xfrm>
            <a:off x="10194890" y="6483201"/>
            <a:ext cx="1378492" cy="1292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90000"/>
              </a:lnSpc>
              <a:buClr>
                <a:schemeClr val="bg2"/>
              </a:buClr>
            </a:pPr>
            <a:r>
              <a:rPr lang="en-GB" sz="933" noProof="0">
                <a:noFill/>
              </a:rPr>
              <a:t>Page</a:t>
            </a:r>
            <a:r>
              <a:rPr lang="en-GB" sz="933" noProof="0"/>
              <a:t> </a:t>
            </a:r>
            <a:fld id="{9C8A793E-6CA7-48F8-B66B-D890B5738979}" type="slidenum">
              <a:rPr lang="en-GB" sz="933" kern="1200" noProof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pPr algn="r">
                <a:lnSpc>
                  <a:spcPct val="90000"/>
                </a:lnSpc>
                <a:buClr>
                  <a:schemeClr val="bg2"/>
                </a:buClr>
              </a:pPr>
              <a:t>‹#›</a:t>
            </a:fld>
            <a:endParaRPr lang="en-GB" sz="933" kern="1200" noProof="0">
              <a:solidFill>
                <a:schemeClr val="tx1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192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2667" b="1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None/>
        <a:defRPr lang="fr-FR" sz="2133" b="1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39994" indent="-239994" algn="l" defTabSz="1219170" rtl="0" eaLnBrk="1" latinLnBrk="0" hangingPunct="1">
        <a:lnSpc>
          <a:spcPct val="90000"/>
        </a:lnSpc>
        <a:spcBef>
          <a:spcPts val="800"/>
        </a:spcBef>
        <a:buClr>
          <a:schemeClr val="bg2"/>
        </a:buClr>
        <a:buFont typeface="Wingdings 2" panose="05020102010507070707" pitchFamily="18" charset="2"/>
        <a:buChar char=""/>
        <a:defRPr sz="1867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79988" indent="-239994" algn="l" defTabSz="1219170" rtl="0" eaLnBrk="1" latinLnBrk="0" hangingPunct="1">
        <a:lnSpc>
          <a:spcPct val="90000"/>
        </a:lnSpc>
        <a:spcBef>
          <a:spcPts val="800"/>
        </a:spcBef>
        <a:buClr>
          <a:schemeClr val="bg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9982" indent="-239178" algn="l" defTabSz="1219170" rtl="0" eaLnBrk="1" latinLnBrk="0" hangingPunct="1">
        <a:lnSpc>
          <a:spcPct val="90000"/>
        </a:lnSpc>
        <a:spcBef>
          <a:spcPts val="800"/>
        </a:spcBef>
        <a:buClr>
          <a:schemeClr val="tx1">
            <a:lumMod val="50000"/>
            <a:lumOff val="50000"/>
          </a:schemeClr>
        </a:buClr>
        <a:buFont typeface="Symbol" panose="05050102010706020507" pitchFamily="18" charset="2"/>
        <a:buChar char="-"/>
        <a:defRPr sz="1467" kern="1200">
          <a:solidFill>
            <a:schemeClr val="tx1"/>
          </a:solidFill>
          <a:latin typeface="+mn-lt"/>
          <a:ea typeface="+mn-ea"/>
          <a:cs typeface="+mn-cs"/>
        </a:defRPr>
      </a:lvl4pPr>
      <a:lvl5pPr marL="959976" indent="-239178" algn="l" defTabSz="121917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Symbol" panose="05050102010706020507" pitchFamily="18" charset="2"/>
        <a:buChar char=""/>
        <a:defRPr sz="1467" kern="1200">
          <a:solidFill>
            <a:schemeClr val="tx1"/>
          </a:solidFill>
          <a:latin typeface="+mn-lt"/>
          <a:ea typeface="+mn-ea"/>
          <a:cs typeface="+mn-cs"/>
        </a:defRPr>
      </a:lvl5pPr>
      <a:lvl6pPr marL="959976" indent="-239994" algn="l" defTabSz="1219170" rtl="0" eaLnBrk="1" latinLnBrk="0" hangingPunct="1">
        <a:lnSpc>
          <a:spcPct val="90000"/>
        </a:lnSpc>
        <a:spcBef>
          <a:spcPts val="800"/>
        </a:spcBef>
        <a:buFont typeface="Symbol" panose="05050102010706020507" pitchFamily="18" charset="2"/>
        <a:buChar char=""/>
        <a:defRPr sz="14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pos="272">
          <p15:clr>
            <a:srgbClr val="F26B43"/>
          </p15:clr>
        </p15:guide>
        <p15:guide id="3" pos="5488">
          <p15:clr>
            <a:srgbClr val="F26B43"/>
          </p15:clr>
        </p15:guide>
        <p15:guide id="5" orient="horz" pos="2867">
          <p15:clr>
            <a:srgbClr val="F26B43"/>
          </p15:clr>
        </p15:guide>
        <p15:guide id="6" orient="horz" pos="713">
          <p15:clr>
            <a:srgbClr val="F26B43"/>
          </p15:clr>
        </p15:guide>
        <p15:guide id="8" orient="horz" pos="599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C3EABF5-CDD9-4251-B51D-4DF6D992C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5" y="825784"/>
            <a:ext cx="11040532" cy="442100"/>
          </a:xfrm>
          <a:prstGeom prst="rect">
            <a:avLst/>
          </a:prstGeom>
        </p:spPr>
        <p:txBody>
          <a:bodyPr vert="horz" wrap="square" lIns="0" tIns="0" rIns="0" bIns="72000" rtlCol="0" anchor="b">
            <a:spAutoFit/>
          </a:bodyPr>
          <a:lstStyle/>
          <a:p>
            <a:r>
              <a:rPr lang="en-GB" noProof="0"/>
              <a:t>title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DF6F25-38B3-4C29-9E80-9832334FD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5735" y="1509186"/>
            <a:ext cx="11040532" cy="45593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/>
              <a:t>Level 1</a:t>
            </a:r>
          </a:p>
          <a:p>
            <a:pPr lvl="1"/>
            <a:r>
              <a:rPr lang="en-GB" noProof="0"/>
              <a:t>Level 2</a:t>
            </a:r>
          </a:p>
          <a:p>
            <a:pPr lvl="2"/>
            <a:r>
              <a:rPr lang="en-GB" noProof="0"/>
              <a:t>Level 3</a:t>
            </a:r>
          </a:p>
          <a:p>
            <a:pPr lvl="3"/>
            <a:r>
              <a:rPr lang="en-GB" noProof="0"/>
              <a:t>Level 4</a:t>
            </a:r>
          </a:p>
        </p:txBody>
      </p:sp>
      <p:pic>
        <p:nvPicPr>
          <p:cNvPr id="4" name="Graphique 3">
            <a:extLst>
              <a:ext uri="{FF2B5EF4-FFF2-40B4-BE49-F238E27FC236}">
                <a16:creationId xmlns:a16="http://schemas.microsoft.com/office/drawing/2014/main" id="{5E47FAA0-D5C7-73C0-0BFB-6D2896C9D08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75735" y="6180467"/>
            <a:ext cx="705231" cy="43200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AD9094D9-2BAA-F159-1232-4B9137D71216}"/>
              </a:ext>
            </a:extLst>
          </p:cNvPr>
          <p:cNvSpPr txBox="1"/>
          <p:nvPr userDrawn="1"/>
        </p:nvSpPr>
        <p:spPr>
          <a:xfrm>
            <a:off x="10194891" y="6483202"/>
            <a:ext cx="1378492" cy="1292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90000"/>
              </a:lnSpc>
              <a:buClr>
                <a:schemeClr val="bg2"/>
              </a:buClr>
            </a:pPr>
            <a:r>
              <a:rPr lang="en-GB" sz="933" noProof="0">
                <a:noFill/>
              </a:rPr>
              <a:t>Page</a:t>
            </a:r>
            <a:r>
              <a:rPr lang="en-GB" sz="933" noProof="0"/>
              <a:t> </a:t>
            </a:r>
            <a:fld id="{9C8A793E-6CA7-48F8-B66B-D890B5738979}" type="slidenum">
              <a:rPr lang="en-GB" sz="933" kern="1200" noProof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pPr algn="r">
                <a:lnSpc>
                  <a:spcPct val="90000"/>
                </a:lnSpc>
                <a:buClr>
                  <a:schemeClr val="bg2"/>
                </a:buClr>
              </a:pPr>
              <a:t>‹#›</a:t>
            </a:fld>
            <a:endParaRPr lang="en-GB" sz="933" kern="1200" noProof="0">
              <a:solidFill>
                <a:schemeClr val="tx1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7056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</p:sldLayoutIdLst>
  <p:hf hdr="0" ftr="0" dt="0"/>
  <p:txStyles>
    <p:titleStyle>
      <a:lvl1pPr algn="l" defTabSz="1219140" rtl="0" eaLnBrk="1" latinLnBrk="0" hangingPunct="1">
        <a:lnSpc>
          <a:spcPct val="90000"/>
        </a:lnSpc>
        <a:spcBef>
          <a:spcPct val="0"/>
        </a:spcBef>
        <a:buNone/>
        <a:defRPr sz="2667" b="1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121914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None/>
        <a:defRPr lang="fr-FR" sz="2133" b="1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39989" indent="-239989" algn="l" defTabSz="1219140" rtl="0" eaLnBrk="1" latinLnBrk="0" hangingPunct="1">
        <a:lnSpc>
          <a:spcPct val="90000"/>
        </a:lnSpc>
        <a:spcBef>
          <a:spcPts val="800"/>
        </a:spcBef>
        <a:buClr>
          <a:schemeClr val="bg2"/>
        </a:buClr>
        <a:buFont typeface="Wingdings 2" panose="05020102010507070707" pitchFamily="18" charset="2"/>
        <a:buChar char=""/>
        <a:defRPr sz="1867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79976" indent="-239989" algn="l" defTabSz="1219140" rtl="0" eaLnBrk="1" latinLnBrk="0" hangingPunct="1">
        <a:lnSpc>
          <a:spcPct val="90000"/>
        </a:lnSpc>
        <a:spcBef>
          <a:spcPts val="800"/>
        </a:spcBef>
        <a:buClr>
          <a:schemeClr val="bg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9965" indent="-239173" algn="l" defTabSz="1219140" rtl="0" eaLnBrk="1" latinLnBrk="0" hangingPunct="1">
        <a:lnSpc>
          <a:spcPct val="90000"/>
        </a:lnSpc>
        <a:spcBef>
          <a:spcPts val="800"/>
        </a:spcBef>
        <a:buClr>
          <a:schemeClr val="tx1">
            <a:lumMod val="50000"/>
            <a:lumOff val="50000"/>
          </a:schemeClr>
        </a:buClr>
        <a:buFont typeface="Symbol" panose="05050102010706020507" pitchFamily="18" charset="2"/>
        <a:buChar char="-"/>
        <a:defRPr sz="1467" kern="1200">
          <a:solidFill>
            <a:schemeClr val="tx1"/>
          </a:solidFill>
          <a:latin typeface="+mn-lt"/>
          <a:ea typeface="+mn-ea"/>
          <a:cs typeface="+mn-cs"/>
        </a:defRPr>
      </a:lvl4pPr>
      <a:lvl5pPr marL="959952" indent="-239173" algn="l" defTabSz="121914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Symbol" panose="05050102010706020507" pitchFamily="18" charset="2"/>
        <a:buChar char=""/>
        <a:defRPr sz="1467" kern="1200">
          <a:solidFill>
            <a:schemeClr val="tx1"/>
          </a:solidFill>
          <a:latin typeface="+mn-lt"/>
          <a:ea typeface="+mn-ea"/>
          <a:cs typeface="+mn-cs"/>
        </a:defRPr>
      </a:lvl5pPr>
      <a:lvl6pPr marL="959952" indent="-239989" algn="l" defTabSz="1219140" rtl="0" eaLnBrk="1" latinLnBrk="0" hangingPunct="1">
        <a:lnSpc>
          <a:spcPct val="90000"/>
        </a:lnSpc>
        <a:spcBef>
          <a:spcPts val="800"/>
        </a:spcBef>
        <a:buFont typeface="Symbol" panose="05050102010706020507" pitchFamily="18" charset="2"/>
        <a:buChar char=""/>
        <a:defRPr sz="14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pos="272">
          <p15:clr>
            <a:srgbClr val="F26B43"/>
          </p15:clr>
        </p15:guide>
        <p15:guide id="3" pos="5488">
          <p15:clr>
            <a:srgbClr val="F26B43"/>
          </p15:clr>
        </p15:guide>
        <p15:guide id="5" orient="horz" pos="2867">
          <p15:clr>
            <a:srgbClr val="F26B43"/>
          </p15:clr>
        </p15:guide>
        <p15:guide id="6" orient="horz" pos="713">
          <p15:clr>
            <a:srgbClr val="F26B43"/>
          </p15:clr>
        </p15:guide>
        <p15:guide id="8" orient="horz" pos="599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C3EABF5-CDD9-4251-B51D-4DF6D992C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5" y="825784"/>
            <a:ext cx="11040532" cy="442100"/>
          </a:xfrm>
          <a:prstGeom prst="rect">
            <a:avLst/>
          </a:prstGeom>
        </p:spPr>
        <p:txBody>
          <a:bodyPr vert="horz" wrap="square" lIns="0" tIns="0" rIns="0" bIns="72000" rtlCol="0" anchor="b">
            <a:spAutoFit/>
          </a:bodyPr>
          <a:lstStyle/>
          <a:p>
            <a:r>
              <a:rPr lang="en-GB" noProof="0"/>
              <a:t>title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DF6F25-38B3-4C29-9E80-9832334FD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5735" y="1509187"/>
            <a:ext cx="11040532" cy="45593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/>
              <a:t>Level 1</a:t>
            </a:r>
          </a:p>
          <a:p>
            <a:pPr lvl="1"/>
            <a:r>
              <a:rPr lang="en-GB" noProof="0"/>
              <a:t>Level 2</a:t>
            </a:r>
          </a:p>
          <a:p>
            <a:pPr lvl="2"/>
            <a:r>
              <a:rPr lang="en-GB" noProof="0"/>
              <a:t>Level 3</a:t>
            </a:r>
          </a:p>
          <a:p>
            <a:pPr lvl="3"/>
            <a:r>
              <a:rPr lang="en-GB" noProof="0"/>
              <a:t>Level 4</a:t>
            </a:r>
          </a:p>
        </p:txBody>
      </p:sp>
      <p:pic>
        <p:nvPicPr>
          <p:cNvPr id="4" name="Graphique 3">
            <a:extLst>
              <a:ext uri="{FF2B5EF4-FFF2-40B4-BE49-F238E27FC236}">
                <a16:creationId xmlns:a16="http://schemas.microsoft.com/office/drawing/2014/main" id="{5E47FAA0-D5C7-73C0-0BFB-6D2896C9D08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75737" y="6180467"/>
            <a:ext cx="705231" cy="43200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AD9094D9-2BAA-F159-1232-4B9137D71216}"/>
              </a:ext>
            </a:extLst>
          </p:cNvPr>
          <p:cNvSpPr txBox="1"/>
          <p:nvPr userDrawn="1"/>
        </p:nvSpPr>
        <p:spPr>
          <a:xfrm>
            <a:off x="10194891" y="6483202"/>
            <a:ext cx="1378492" cy="1292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90000"/>
              </a:lnSpc>
              <a:buClr>
                <a:schemeClr val="bg2"/>
              </a:buClr>
            </a:pPr>
            <a:r>
              <a:rPr lang="en-GB" sz="933" noProof="0">
                <a:noFill/>
              </a:rPr>
              <a:t>Page</a:t>
            </a:r>
            <a:r>
              <a:rPr lang="en-GB" sz="933" noProof="0"/>
              <a:t> </a:t>
            </a:r>
            <a:fld id="{9C8A793E-6CA7-48F8-B66B-D890B5738979}" type="slidenum">
              <a:rPr lang="en-GB" sz="933" kern="1200" noProof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pPr algn="r">
                <a:lnSpc>
                  <a:spcPct val="90000"/>
                </a:lnSpc>
                <a:buClr>
                  <a:schemeClr val="bg2"/>
                </a:buClr>
              </a:pPr>
              <a:t>‹#›</a:t>
            </a:fld>
            <a:endParaRPr lang="en-GB" sz="933" kern="1200" noProof="0">
              <a:solidFill>
                <a:schemeClr val="tx1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520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</p:sldLayoutIdLst>
  <p:hf hdr="0" ftr="0" dt="0"/>
  <p:txStyles>
    <p:titleStyle>
      <a:lvl1pPr algn="l" defTabSz="1219110" rtl="0" eaLnBrk="1" latinLnBrk="0" hangingPunct="1">
        <a:lnSpc>
          <a:spcPct val="90000"/>
        </a:lnSpc>
        <a:spcBef>
          <a:spcPct val="0"/>
        </a:spcBef>
        <a:buNone/>
        <a:defRPr sz="2667" b="1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121911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None/>
        <a:defRPr lang="fr-FR" sz="2133" b="1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39983" indent="-239983" algn="l" defTabSz="1219110" rtl="0" eaLnBrk="1" latinLnBrk="0" hangingPunct="1">
        <a:lnSpc>
          <a:spcPct val="90000"/>
        </a:lnSpc>
        <a:spcBef>
          <a:spcPts val="800"/>
        </a:spcBef>
        <a:buClr>
          <a:schemeClr val="bg2"/>
        </a:buClr>
        <a:buFont typeface="Wingdings 2" panose="05020102010507070707" pitchFamily="18" charset="2"/>
        <a:buChar char=""/>
        <a:defRPr sz="1867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79964" indent="-239983" algn="l" defTabSz="1219110" rtl="0" eaLnBrk="1" latinLnBrk="0" hangingPunct="1">
        <a:lnSpc>
          <a:spcPct val="90000"/>
        </a:lnSpc>
        <a:spcBef>
          <a:spcPts val="800"/>
        </a:spcBef>
        <a:buClr>
          <a:schemeClr val="bg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9947" indent="-239167" algn="l" defTabSz="1219110" rtl="0" eaLnBrk="1" latinLnBrk="0" hangingPunct="1">
        <a:lnSpc>
          <a:spcPct val="90000"/>
        </a:lnSpc>
        <a:spcBef>
          <a:spcPts val="800"/>
        </a:spcBef>
        <a:buClr>
          <a:schemeClr val="tx1">
            <a:lumMod val="50000"/>
            <a:lumOff val="50000"/>
          </a:schemeClr>
        </a:buClr>
        <a:buFont typeface="Symbol" panose="05050102010706020507" pitchFamily="18" charset="2"/>
        <a:buChar char="-"/>
        <a:defRPr sz="1467" kern="1200">
          <a:solidFill>
            <a:schemeClr val="tx1"/>
          </a:solidFill>
          <a:latin typeface="+mn-lt"/>
          <a:ea typeface="+mn-ea"/>
          <a:cs typeface="+mn-cs"/>
        </a:defRPr>
      </a:lvl4pPr>
      <a:lvl5pPr marL="959928" indent="-239167" algn="l" defTabSz="121911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Symbol" panose="05050102010706020507" pitchFamily="18" charset="2"/>
        <a:buChar char=""/>
        <a:defRPr sz="1467" kern="1200">
          <a:solidFill>
            <a:schemeClr val="tx1"/>
          </a:solidFill>
          <a:latin typeface="+mn-lt"/>
          <a:ea typeface="+mn-ea"/>
          <a:cs typeface="+mn-cs"/>
        </a:defRPr>
      </a:lvl5pPr>
      <a:lvl6pPr marL="959928" indent="-239983" algn="l" defTabSz="1219110" rtl="0" eaLnBrk="1" latinLnBrk="0" hangingPunct="1">
        <a:lnSpc>
          <a:spcPct val="90000"/>
        </a:lnSpc>
        <a:spcBef>
          <a:spcPts val="800"/>
        </a:spcBef>
        <a:buFont typeface="Symbol" panose="05050102010706020507" pitchFamily="18" charset="2"/>
        <a:buChar char=""/>
        <a:defRPr sz="14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121911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121911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121911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pos="272">
          <p15:clr>
            <a:srgbClr val="F26B43"/>
          </p15:clr>
        </p15:guide>
        <p15:guide id="3" pos="5488">
          <p15:clr>
            <a:srgbClr val="F26B43"/>
          </p15:clr>
        </p15:guide>
        <p15:guide id="5" orient="horz" pos="2867">
          <p15:clr>
            <a:srgbClr val="F26B43"/>
          </p15:clr>
        </p15:guide>
        <p15:guide id="6" orient="horz" pos="713">
          <p15:clr>
            <a:srgbClr val="F26B43"/>
          </p15:clr>
        </p15:guide>
        <p15:guide id="8" orient="horz" pos="59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BD26A-1CC3-4377-BA1A-7E8E70797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Zaproszenie</a:t>
            </a:r>
            <a:r>
              <a:rPr lang="en-US" dirty="0"/>
              <a:t> Na webinar 7 </a:t>
            </a:r>
            <a:r>
              <a:rPr lang="en-US" dirty="0" err="1"/>
              <a:t>marca</a:t>
            </a:r>
            <a:r>
              <a:rPr lang="en-US" dirty="0"/>
              <a:t> godz.13:00</a:t>
            </a:r>
            <a:endParaRPr lang="en-GB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4882DACF-F478-B6AF-338A-F91DC747CBA3}"/>
              </a:ext>
            </a:extLst>
          </p:cNvPr>
          <p:cNvSpPr txBox="1"/>
          <p:nvPr/>
        </p:nvSpPr>
        <p:spPr>
          <a:xfrm>
            <a:off x="678794" y="1702348"/>
            <a:ext cx="6771873" cy="104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332"/>
            <a:r>
              <a:rPr lang="en-US" sz="1600" dirty="0">
                <a:solidFill>
                  <a:srgbClr val="30343B"/>
                </a:solidFill>
                <a:latin typeface="Century Gothic"/>
                <a:ea typeface="Times New Roman" panose="02020603050405020304" pitchFamily="18" charset="0"/>
              </a:rPr>
              <a:t>TEMAT: </a:t>
            </a:r>
            <a:r>
              <a:rPr lang="en-US" sz="2000" b="1" dirty="0">
                <a:solidFill>
                  <a:srgbClr val="00B050"/>
                </a:solidFill>
                <a:latin typeface="Century Gothic"/>
                <a:ea typeface="Times New Roman" panose="02020603050405020304" pitchFamily="18" charset="0"/>
              </a:rPr>
              <a:t>Co w </a:t>
            </a:r>
            <a:r>
              <a:rPr lang="en-US" sz="2000" b="1" dirty="0" err="1">
                <a:solidFill>
                  <a:srgbClr val="00B050"/>
                </a:solidFill>
                <a:latin typeface="Century Gothic"/>
                <a:ea typeface="Times New Roman" panose="02020603050405020304" pitchFamily="18" charset="0"/>
              </a:rPr>
              <a:t>brzuchu</a:t>
            </a:r>
            <a:r>
              <a:rPr lang="en-US" sz="2000" b="1" dirty="0">
                <a:solidFill>
                  <a:srgbClr val="00B050"/>
                </a:solidFill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B050"/>
                </a:solidFill>
                <a:latin typeface="Century Gothic"/>
                <a:ea typeface="Times New Roman" panose="02020603050405020304" pitchFamily="18" charset="0"/>
              </a:rPr>
              <a:t>burczy</a:t>
            </a:r>
            <a:r>
              <a:rPr lang="en-US" sz="2000" b="1" dirty="0">
                <a:solidFill>
                  <a:srgbClr val="00B050"/>
                </a:solidFill>
                <a:latin typeface="Century Gothic"/>
                <a:ea typeface="Times New Roman" panose="02020603050405020304" pitchFamily="18" charset="0"/>
              </a:rPr>
              <a:t>?</a:t>
            </a:r>
            <a:br>
              <a:rPr lang="en-US" sz="1600" b="1" dirty="0">
                <a:solidFill>
                  <a:srgbClr val="F72717"/>
                </a:solidFill>
                <a:latin typeface="Century Gothic"/>
                <a:ea typeface="Times New Roman" panose="02020603050405020304" pitchFamily="18" charset="0"/>
              </a:rPr>
            </a:br>
            <a:r>
              <a:rPr lang="en-US" sz="1600" dirty="0" err="1">
                <a:solidFill>
                  <a:srgbClr val="30343B"/>
                </a:solidFill>
                <a:latin typeface="Century Gothic"/>
                <a:ea typeface="Times New Roman" panose="02020603050405020304" pitchFamily="18" charset="0"/>
              </a:rPr>
              <a:t>Prowadząca</a:t>
            </a:r>
            <a:r>
              <a:rPr lang="en-US" sz="1600" dirty="0">
                <a:solidFill>
                  <a:srgbClr val="30343B"/>
                </a:solidFill>
                <a:latin typeface="Century Gothic"/>
                <a:ea typeface="Times New Roman" panose="02020603050405020304" pitchFamily="18" charset="0"/>
              </a:rPr>
              <a:t>: </a:t>
            </a:r>
            <a:r>
              <a:rPr lang="en-US" sz="1600" b="1" dirty="0">
                <a:solidFill>
                  <a:srgbClr val="BDC1C9">
                    <a:lumMod val="75000"/>
                  </a:srgbClr>
                </a:solidFill>
                <a:latin typeface="Century Gothic"/>
                <a:ea typeface="Times New Roman" panose="02020603050405020304" pitchFamily="18" charset="0"/>
              </a:rPr>
              <a:t>Marta Kielak </a:t>
            </a:r>
          </a:p>
          <a:p>
            <a:pPr defTabSz="914332"/>
            <a:r>
              <a:rPr lang="en-US" sz="1600" dirty="0" err="1">
                <a:solidFill>
                  <a:srgbClr val="30343B"/>
                </a:solidFill>
                <a:latin typeface="Century Gothic"/>
                <a:ea typeface="Times New Roman" panose="02020603050405020304" pitchFamily="18" charset="0"/>
              </a:rPr>
              <a:t>Czas</a:t>
            </a:r>
            <a:r>
              <a:rPr lang="en-US" sz="1600" dirty="0">
                <a:solidFill>
                  <a:srgbClr val="30343B"/>
                </a:solidFill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0343B"/>
                </a:solidFill>
                <a:latin typeface="Century Gothic"/>
                <a:ea typeface="Times New Roman" panose="02020603050405020304" pitchFamily="18" charset="0"/>
              </a:rPr>
              <a:t>trwania</a:t>
            </a:r>
            <a:r>
              <a:rPr lang="en-US" sz="1600" dirty="0">
                <a:solidFill>
                  <a:srgbClr val="30343B"/>
                </a:solidFill>
                <a:latin typeface="Century Gothic"/>
                <a:ea typeface="Times New Roman" panose="02020603050405020304" pitchFamily="18" charset="0"/>
              </a:rPr>
              <a:t>: </a:t>
            </a:r>
            <a:r>
              <a:rPr lang="en-US" sz="1600" b="1" dirty="0">
                <a:solidFill>
                  <a:srgbClr val="BDC1C9">
                    <a:lumMod val="75000"/>
                  </a:srgbClr>
                </a:solidFill>
                <a:latin typeface="Century Gothic"/>
                <a:ea typeface="Times New Roman" panose="02020603050405020304" pitchFamily="18" charset="0"/>
              </a:rPr>
              <a:t>60 </a:t>
            </a:r>
            <a:r>
              <a:rPr lang="en-US" sz="1600" b="1" dirty="0" err="1">
                <a:solidFill>
                  <a:srgbClr val="BDC1C9">
                    <a:lumMod val="75000"/>
                  </a:srgbClr>
                </a:solidFill>
                <a:latin typeface="Century Gothic"/>
                <a:ea typeface="Times New Roman" panose="02020603050405020304" pitchFamily="18" charset="0"/>
              </a:rPr>
              <a:t>minut</a:t>
            </a:r>
            <a:endParaRPr lang="en-US" sz="1600" b="1" dirty="0">
              <a:solidFill>
                <a:srgbClr val="BDC1C9">
                  <a:lumMod val="75000"/>
                </a:srgbClr>
              </a:solidFill>
              <a:latin typeface="Century Gothic"/>
              <a:ea typeface="Times New Roman" panose="02020603050405020304" pitchFamily="18" charset="0"/>
            </a:endParaRPr>
          </a:p>
          <a:p>
            <a:pPr defTabSz="914332"/>
            <a:r>
              <a:rPr lang="en-US" sz="1600" dirty="0" err="1">
                <a:solidFill>
                  <a:srgbClr val="30343B"/>
                </a:solidFill>
                <a:latin typeface="Century Gothic"/>
              </a:rPr>
              <a:t>Miejsce</a:t>
            </a:r>
            <a:r>
              <a:rPr lang="en-US" sz="1600" dirty="0">
                <a:solidFill>
                  <a:srgbClr val="30343B"/>
                </a:solidFill>
                <a:latin typeface="Century Gothic"/>
              </a:rPr>
              <a:t> </a:t>
            </a:r>
            <a:r>
              <a:rPr lang="en-US" sz="1600" dirty="0" err="1">
                <a:solidFill>
                  <a:srgbClr val="30343B"/>
                </a:solidFill>
                <a:latin typeface="Century Gothic"/>
              </a:rPr>
              <a:t>spotkania</a:t>
            </a:r>
            <a:r>
              <a:rPr lang="en-US" sz="1600" dirty="0">
                <a:solidFill>
                  <a:srgbClr val="30343B"/>
                </a:solidFill>
                <a:latin typeface="Century Gothic"/>
              </a:rPr>
              <a:t>: </a:t>
            </a:r>
            <a:r>
              <a:rPr lang="en-US" sz="1600" b="1" dirty="0">
                <a:solidFill>
                  <a:srgbClr val="BDC1C9">
                    <a:lumMod val="75000"/>
                  </a:srgbClr>
                </a:solidFill>
                <a:latin typeface="Century Gothic"/>
              </a:rPr>
              <a:t>Teams</a:t>
            </a:r>
            <a:r>
              <a:rPr lang="en-US" sz="1600" b="1" dirty="0">
                <a:solidFill>
                  <a:srgbClr val="F72717"/>
                </a:solidFill>
                <a:latin typeface="Century Gothic"/>
              </a:rPr>
              <a:t> </a:t>
            </a:r>
          </a:p>
        </p:txBody>
      </p:sp>
      <p:pic>
        <p:nvPicPr>
          <p:cNvPr id="17" name="Obraz 16">
            <a:extLst>
              <a:ext uri="{FF2B5EF4-FFF2-40B4-BE49-F238E27FC236}">
                <a16:creationId xmlns:a16="http://schemas.microsoft.com/office/drawing/2014/main" id="{13539125-097E-2660-FEFC-371C075987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389" t="30900" r="23838" b="29946"/>
          <a:stretch/>
        </p:blipFill>
        <p:spPr>
          <a:xfrm>
            <a:off x="10150447" y="275651"/>
            <a:ext cx="1465820" cy="768204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E6E49B11-EEB9-6E5E-BA35-3B2C396175DD}"/>
              </a:ext>
            </a:extLst>
          </p:cNvPr>
          <p:cNvSpPr txBox="1"/>
          <p:nvPr/>
        </p:nvSpPr>
        <p:spPr>
          <a:xfrm>
            <a:off x="678791" y="2938236"/>
            <a:ext cx="6568676" cy="34624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377"/>
            <a:r>
              <a:rPr lang="pl-PL" sz="1500" dirty="0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Szacuje się, że 10-15% społeczeństwa ma problem z Zespołem </a:t>
            </a:r>
            <a:br>
              <a:rPr lang="en-US" sz="1500" dirty="0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</a:br>
            <a:r>
              <a:rPr lang="pl-PL" sz="1500" dirty="0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jelita nadwrażliwego.  Z dolegliwościami trawiennymi boryka się większość kobiet. </a:t>
            </a:r>
            <a:br>
              <a:rPr lang="en-US" sz="1500" dirty="0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</a:br>
            <a:endParaRPr lang="en-US" sz="1500" dirty="0">
              <a:solidFill>
                <a:srgbClr val="30343B"/>
              </a:solidFill>
              <a:latin typeface="Century Gothic"/>
              <a:ea typeface="Calibri" panose="020F0502020204030204" pitchFamily="34" charset="0"/>
            </a:endParaRPr>
          </a:p>
          <a:p>
            <a:pPr defTabSz="914377"/>
            <a:r>
              <a:rPr lang="en-US" sz="1500" b="1" dirty="0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Na </a:t>
            </a:r>
            <a:r>
              <a:rPr lang="en-US" sz="1500" b="1" dirty="0" err="1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najbliższym</a:t>
            </a:r>
            <a:r>
              <a:rPr lang="en-US" sz="1500" b="1" dirty="0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 </a:t>
            </a:r>
            <a:r>
              <a:rPr lang="en-US" sz="1500" b="1" dirty="0" err="1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webinarze</a:t>
            </a:r>
            <a:r>
              <a:rPr lang="en-US" sz="1500" b="1" dirty="0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 </a:t>
            </a:r>
            <a:r>
              <a:rPr lang="en-US" sz="1500" b="1" dirty="0" err="1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dowiesz</a:t>
            </a:r>
            <a:r>
              <a:rPr lang="en-US" sz="1500" b="1" dirty="0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 </a:t>
            </a:r>
            <a:r>
              <a:rPr lang="en-US" sz="1500" b="1" dirty="0" err="1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się</a:t>
            </a:r>
            <a:r>
              <a:rPr lang="en-US" sz="1500" b="1" dirty="0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:</a:t>
            </a:r>
            <a:endParaRPr lang="pl-PL" sz="1500" b="1" dirty="0">
              <a:solidFill>
                <a:srgbClr val="30343B"/>
              </a:solidFill>
              <a:latin typeface="Century Gothic"/>
              <a:ea typeface="Calibri" panose="020F0502020204030204" pitchFamily="34" charset="0"/>
            </a:endParaRPr>
          </a:p>
          <a:p>
            <a:pPr defTabSz="914377"/>
            <a:r>
              <a:rPr lang="pl-PL" sz="1500" dirty="0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- które objawy są niepokojące,</a:t>
            </a:r>
          </a:p>
          <a:p>
            <a:pPr defTabSz="914377"/>
            <a:r>
              <a:rPr lang="pl-PL" sz="1500" dirty="0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-jakie produkty obciążają układ pokarmowy,</a:t>
            </a:r>
          </a:p>
          <a:p>
            <a:pPr defTabSz="914377"/>
            <a:r>
              <a:rPr lang="pl-PL" sz="1500" dirty="0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-jak radzić sobie z krępującymi dolegliwościami w pracy. </a:t>
            </a:r>
          </a:p>
          <a:p>
            <a:pPr defTabSz="914377">
              <a:buClr>
                <a:srgbClr val="F72717"/>
              </a:buClr>
            </a:pPr>
            <a:endParaRPr lang="pl-PL" sz="1500" dirty="0">
              <a:solidFill>
                <a:srgbClr val="30343B"/>
              </a:solidFill>
              <a:latin typeface="Century Gothic"/>
              <a:ea typeface="Calibri" panose="020F0502020204030204" pitchFamily="34" charset="0"/>
            </a:endParaRPr>
          </a:p>
          <a:p>
            <a:pPr defTabSz="914377"/>
            <a:r>
              <a:rPr lang="pl-PL" sz="1500" b="1" dirty="0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Zapraszam</a:t>
            </a:r>
            <a:r>
              <a:rPr lang="en-US" sz="1500" b="1" dirty="0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y</a:t>
            </a:r>
            <a:r>
              <a:rPr lang="pl-PL" sz="1500" b="1" dirty="0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 na </a:t>
            </a:r>
            <a:r>
              <a:rPr lang="pl-PL" sz="1500" b="1" dirty="0" err="1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webinar</a:t>
            </a:r>
            <a:r>
              <a:rPr lang="pl-PL" sz="1500" b="1" dirty="0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 z dużą porcją praktycznych </a:t>
            </a:r>
            <a:r>
              <a:rPr lang="en-US" sz="1500" b="1" dirty="0" err="1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wskazówek</a:t>
            </a:r>
            <a:r>
              <a:rPr lang="en-US" sz="1500" b="1" dirty="0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 </a:t>
            </a:r>
            <a:r>
              <a:rPr lang="pl-PL" sz="1500" dirty="0">
                <a:solidFill>
                  <a:srgbClr val="30343B"/>
                </a:solidFill>
                <a:latin typeface="Century Gothic"/>
              </a:rPr>
              <a:t>😊</a:t>
            </a:r>
            <a:br>
              <a:rPr lang="pl-PL" sz="1500" dirty="0">
                <a:solidFill>
                  <a:srgbClr val="30343B"/>
                </a:solidFill>
                <a:latin typeface="Century Gothic"/>
              </a:rPr>
            </a:br>
            <a:r>
              <a:rPr lang="pl-PL" sz="1500" b="1" dirty="0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 </a:t>
            </a:r>
            <a:endParaRPr lang="en-US" sz="1500" b="1" dirty="0">
              <a:solidFill>
                <a:srgbClr val="30343B"/>
              </a:solidFill>
              <a:latin typeface="Century Gothic"/>
              <a:ea typeface="Calibri" panose="020F0502020204030204" pitchFamily="34" charset="0"/>
            </a:endParaRPr>
          </a:p>
          <a:p>
            <a:pPr defTabSz="914377"/>
            <a:endParaRPr lang="pl-PL" sz="1500" dirty="0">
              <a:solidFill>
                <a:srgbClr val="30343B"/>
              </a:solidFill>
              <a:latin typeface="Century Gothic"/>
              <a:ea typeface="Calibri" panose="020F0502020204030204" pitchFamily="34" charset="0"/>
            </a:endParaRPr>
          </a:p>
          <a:p>
            <a:pPr defTabSz="914377"/>
            <a:r>
              <a:rPr lang="pl-PL" sz="1500" dirty="0">
                <a:solidFill>
                  <a:srgbClr val="30343B"/>
                </a:solidFill>
                <a:latin typeface="Century Gothic"/>
                <a:ea typeface="Calibri" panose="020F0502020204030204" pitchFamily="34" charset="0"/>
              </a:rPr>
              <a:t> </a:t>
            </a:r>
            <a:endParaRPr lang="en-US" sz="1500" dirty="0">
              <a:solidFill>
                <a:srgbClr val="30343B"/>
              </a:solidFill>
              <a:latin typeface="Century Gothic"/>
            </a:endParaRPr>
          </a:p>
          <a:p>
            <a:pPr defTabSz="914332"/>
            <a:endParaRPr lang="en-US" sz="1500" dirty="0">
              <a:solidFill>
                <a:srgbClr val="30343B"/>
              </a:solidFill>
              <a:latin typeface="Century Gothic"/>
            </a:endParaRPr>
          </a:p>
          <a:p>
            <a:pPr defTabSz="914332"/>
            <a:endParaRPr lang="en-US" sz="1500" dirty="0">
              <a:solidFill>
                <a:srgbClr val="30343B"/>
              </a:solidFill>
              <a:latin typeface="Century Gothic"/>
            </a:endParaRPr>
          </a:p>
        </p:txBody>
      </p:sp>
      <p:sp>
        <p:nvSpPr>
          <p:cNvPr id="4" name="Rectangle : coins arrondis 4">
            <a:extLst>
              <a:ext uri="{FF2B5EF4-FFF2-40B4-BE49-F238E27FC236}">
                <a16:creationId xmlns:a16="http://schemas.microsoft.com/office/drawing/2014/main" id="{CE54B88D-8CDD-0B96-CAA8-DF4577CFFFD7}"/>
              </a:ext>
            </a:extLst>
          </p:cNvPr>
          <p:cNvSpPr/>
          <p:nvPr/>
        </p:nvSpPr>
        <p:spPr>
          <a:xfrm>
            <a:off x="6602357" y="3348434"/>
            <a:ext cx="4386639" cy="1189141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5000">
                <a:schemeClr val="bg2"/>
              </a:gs>
              <a:gs pos="100000">
                <a:schemeClr val="accent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32">
              <a:lnSpc>
                <a:spcPct val="90000"/>
              </a:lnSpc>
              <a:buClr>
                <a:srgbClr val="F72717"/>
              </a:buClr>
            </a:pPr>
            <a:r>
              <a:rPr lang="en-US" sz="1600" b="1" dirty="0">
                <a:solidFill>
                  <a:srgbClr val="FFFFFF"/>
                </a:solidFill>
                <a:latin typeface="Century Gothic"/>
              </a:rPr>
              <a:t>Marta Kielak </a:t>
            </a:r>
            <a:endParaRPr lang="pl-PL" sz="1600" b="1" dirty="0">
              <a:solidFill>
                <a:srgbClr val="FFFFFF"/>
              </a:solidFill>
              <a:latin typeface="Century Gothic"/>
            </a:endParaRPr>
          </a:p>
          <a:p>
            <a:pPr defTabSz="914332">
              <a:lnSpc>
                <a:spcPct val="90000"/>
              </a:lnSpc>
              <a:buClr>
                <a:srgbClr val="F72717"/>
              </a:buClr>
            </a:pPr>
            <a:r>
              <a:rPr lang="en-US" sz="1333" i="1" dirty="0" err="1">
                <a:solidFill>
                  <a:srgbClr val="FFFFFF"/>
                </a:solidFill>
                <a:latin typeface="Century Gothic"/>
              </a:rPr>
              <a:t>Dietetyczka</a:t>
            </a:r>
            <a:r>
              <a:rPr lang="en-US" sz="1333" i="1" dirty="0">
                <a:solidFill>
                  <a:srgbClr val="FFFFFF"/>
                </a:solidFill>
                <a:latin typeface="Century Gothic"/>
              </a:rPr>
              <a:t> </a:t>
            </a:r>
            <a:r>
              <a:rPr lang="en-US" sz="1333" i="1" dirty="0" err="1">
                <a:solidFill>
                  <a:srgbClr val="FFFFFF"/>
                </a:solidFill>
                <a:latin typeface="Century Gothic"/>
              </a:rPr>
              <a:t>kliniczna</a:t>
            </a:r>
            <a:r>
              <a:rPr lang="en-US" sz="1333" i="1" dirty="0">
                <a:solidFill>
                  <a:srgbClr val="FFFFFF"/>
                </a:solidFill>
                <a:latin typeface="Century Gothic"/>
              </a:rPr>
              <a:t> </a:t>
            </a:r>
            <a:br>
              <a:rPr lang="en-US" sz="1333" i="1" dirty="0">
                <a:solidFill>
                  <a:srgbClr val="FFFFFF"/>
                </a:solidFill>
                <a:latin typeface="Century Gothic"/>
              </a:rPr>
            </a:br>
            <a:r>
              <a:rPr lang="en-US" sz="1333" i="1" dirty="0">
                <a:solidFill>
                  <a:srgbClr val="FFFFFF"/>
                </a:solidFill>
                <a:latin typeface="Century Gothic"/>
              </a:rPr>
              <a:t>i </a:t>
            </a:r>
            <a:r>
              <a:rPr lang="en-US" sz="1333" i="1" dirty="0" err="1">
                <a:solidFill>
                  <a:srgbClr val="FFFFFF"/>
                </a:solidFill>
                <a:latin typeface="Century Gothic"/>
              </a:rPr>
              <a:t>psychodietetyczka</a:t>
            </a:r>
            <a:endParaRPr lang="en-US" sz="1333" i="1" dirty="0">
              <a:solidFill>
                <a:srgbClr val="FFFFFF"/>
              </a:solidFill>
              <a:latin typeface="Century Gothic"/>
            </a:endParaRPr>
          </a:p>
          <a:p>
            <a:pPr defTabSz="914332">
              <a:lnSpc>
                <a:spcPct val="90000"/>
              </a:lnSpc>
              <a:buClr>
                <a:srgbClr val="F72717"/>
              </a:buClr>
            </a:pPr>
            <a:r>
              <a:rPr lang="en-US" sz="1333" b="1" i="1" dirty="0" err="1">
                <a:solidFill>
                  <a:srgbClr val="FFFFFF"/>
                </a:solidFill>
                <a:latin typeface="Century Gothic"/>
              </a:rPr>
              <a:t>Ekspertka</a:t>
            </a:r>
            <a:r>
              <a:rPr lang="en-US" sz="1333" b="1" i="1" dirty="0">
                <a:solidFill>
                  <a:srgbClr val="FFFFFF"/>
                </a:solidFill>
                <a:latin typeface="Century Gothic"/>
              </a:rPr>
              <a:t> For Good. Movement</a:t>
            </a:r>
            <a:endParaRPr lang="en-GB" sz="1333" b="1" i="1" dirty="0">
              <a:solidFill>
                <a:srgbClr val="FFFFFF"/>
              </a:solidFill>
              <a:latin typeface="Century Gothic"/>
            </a:endParaRPr>
          </a:p>
        </p:txBody>
      </p:sp>
      <p:pic>
        <p:nvPicPr>
          <p:cNvPr id="5" name="Obraz 4" descr="Obraz zawierający ściana, osoba, wewnątrz, odzież&#10;&#10;Opis wygenerowany automatycznie">
            <a:extLst>
              <a:ext uri="{FF2B5EF4-FFF2-40B4-BE49-F238E27FC236}">
                <a16:creationId xmlns:a16="http://schemas.microsoft.com/office/drawing/2014/main" id="{11776B36-6F00-40DC-46EA-9DFC20D562F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34" r="6091"/>
          <a:stretch/>
        </p:blipFill>
        <p:spPr>
          <a:xfrm>
            <a:off x="9076267" y="1791514"/>
            <a:ext cx="2788808" cy="274606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84075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wal 2">
            <a:extLst>
              <a:ext uri="{FF2B5EF4-FFF2-40B4-BE49-F238E27FC236}">
                <a16:creationId xmlns:a16="http://schemas.microsoft.com/office/drawing/2014/main" id="{CA942CD6-E3B9-3A20-B52A-11CB0242F9AA}"/>
              </a:ext>
            </a:extLst>
          </p:cNvPr>
          <p:cNvSpPr/>
          <p:nvPr/>
        </p:nvSpPr>
        <p:spPr>
          <a:xfrm>
            <a:off x="935058" y="1377670"/>
            <a:ext cx="3153898" cy="3116183"/>
          </a:xfrm>
          <a:prstGeom prst="ellipse">
            <a:avLst/>
          </a:prstGeom>
          <a:gradFill flip="none" rotWithShape="1">
            <a:gsLst>
              <a:gs pos="15000">
                <a:schemeClr val="bg2"/>
              </a:gs>
              <a:gs pos="100000">
                <a:schemeClr val="accent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pl-PL" sz="2667" b="1" dirty="0" err="1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2BD26A-1CC3-4377-BA1A-7E8E70797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Marta Kielak </a:t>
            </a:r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E214D18-C190-464E-9CCE-270D7FAE4F46}"/>
              </a:ext>
            </a:extLst>
          </p:cNvPr>
          <p:cNvSpPr txBox="1"/>
          <p:nvPr/>
        </p:nvSpPr>
        <p:spPr>
          <a:xfrm>
            <a:off x="-105234" y="4875779"/>
            <a:ext cx="4519961" cy="9971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377">
              <a:lnSpc>
                <a:spcPct val="90000"/>
              </a:lnSpc>
              <a:buClr>
                <a:srgbClr val="F72717"/>
              </a:buClr>
            </a:pPr>
            <a:r>
              <a:rPr lang="en-US" b="1" dirty="0">
                <a:solidFill>
                  <a:srgbClr val="F72717"/>
                </a:solidFill>
                <a:latin typeface="Century Gothic"/>
              </a:rPr>
              <a:t>Marta Kielak </a:t>
            </a:r>
            <a:endParaRPr lang="pl-PL" b="1" dirty="0">
              <a:solidFill>
                <a:srgbClr val="F72717"/>
              </a:solidFill>
              <a:latin typeface="Century Gothic"/>
            </a:endParaRPr>
          </a:p>
          <a:p>
            <a:pPr algn="ctr" defTabSz="914377">
              <a:lnSpc>
                <a:spcPct val="90000"/>
              </a:lnSpc>
              <a:buClr>
                <a:srgbClr val="F72717"/>
              </a:buClr>
            </a:pPr>
            <a:r>
              <a:rPr lang="en-US" i="1" dirty="0" err="1">
                <a:solidFill>
                  <a:srgbClr val="30343B"/>
                </a:solidFill>
                <a:latin typeface="Century Gothic"/>
              </a:rPr>
              <a:t>Dietetyczka</a:t>
            </a:r>
            <a:r>
              <a:rPr lang="en-US" i="1" dirty="0">
                <a:solidFill>
                  <a:srgbClr val="30343B"/>
                </a:solidFill>
                <a:latin typeface="Century Gothic"/>
              </a:rPr>
              <a:t> </a:t>
            </a:r>
            <a:r>
              <a:rPr lang="en-US" i="1" dirty="0" err="1">
                <a:solidFill>
                  <a:srgbClr val="30343B"/>
                </a:solidFill>
                <a:latin typeface="Century Gothic"/>
              </a:rPr>
              <a:t>kliniczna</a:t>
            </a:r>
            <a:r>
              <a:rPr lang="en-US" i="1" dirty="0">
                <a:solidFill>
                  <a:srgbClr val="30343B"/>
                </a:solidFill>
                <a:latin typeface="Century Gothic"/>
              </a:rPr>
              <a:t> </a:t>
            </a:r>
            <a:br>
              <a:rPr lang="en-US" i="1" dirty="0">
                <a:solidFill>
                  <a:srgbClr val="30343B"/>
                </a:solidFill>
                <a:latin typeface="Century Gothic"/>
              </a:rPr>
            </a:br>
            <a:r>
              <a:rPr lang="en-US" i="1" dirty="0" err="1">
                <a:solidFill>
                  <a:srgbClr val="30343B"/>
                </a:solidFill>
                <a:latin typeface="Century Gothic"/>
              </a:rPr>
              <a:t>i</a:t>
            </a:r>
            <a:r>
              <a:rPr lang="en-US" i="1" dirty="0">
                <a:solidFill>
                  <a:srgbClr val="30343B"/>
                </a:solidFill>
                <a:latin typeface="Century Gothic"/>
              </a:rPr>
              <a:t> </a:t>
            </a:r>
            <a:r>
              <a:rPr lang="en-US" i="1" dirty="0" err="1">
                <a:solidFill>
                  <a:srgbClr val="30343B"/>
                </a:solidFill>
                <a:latin typeface="Century Gothic"/>
              </a:rPr>
              <a:t>psychodietetyczka</a:t>
            </a:r>
            <a:endParaRPr lang="en-US" i="1" dirty="0">
              <a:solidFill>
                <a:srgbClr val="30343B"/>
              </a:solidFill>
              <a:latin typeface="Century Gothic"/>
            </a:endParaRPr>
          </a:p>
          <a:p>
            <a:pPr algn="ctr" defTabSz="914377">
              <a:lnSpc>
                <a:spcPct val="90000"/>
              </a:lnSpc>
              <a:buClr>
                <a:srgbClr val="F72717"/>
              </a:buClr>
            </a:pPr>
            <a:r>
              <a:rPr lang="en-US" i="1" dirty="0" err="1">
                <a:solidFill>
                  <a:srgbClr val="30343B"/>
                </a:solidFill>
                <a:latin typeface="Century Gothic"/>
              </a:rPr>
              <a:t>Expertka</a:t>
            </a:r>
            <a:r>
              <a:rPr lang="en-US" i="1" dirty="0">
                <a:solidFill>
                  <a:srgbClr val="30343B"/>
                </a:solidFill>
                <a:latin typeface="Century Gothic"/>
              </a:rPr>
              <a:t> For Good. Movement</a:t>
            </a:r>
            <a:endParaRPr lang="en-GB" i="1" dirty="0">
              <a:solidFill>
                <a:srgbClr val="30343B"/>
              </a:solidFill>
              <a:latin typeface="Century Gothic"/>
            </a:endParaRPr>
          </a:p>
        </p:txBody>
      </p:sp>
      <p:pic>
        <p:nvPicPr>
          <p:cNvPr id="5" name="Obraz 4" descr="Obraz zawierający ściana, osoba, wewnątrz, odzież&#10;&#10;Opis wygenerowany automatycznie">
            <a:extLst>
              <a:ext uri="{FF2B5EF4-FFF2-40B4-BE49-F238E27FC236}">
                <a16:creationId xmlns:a16="http://schemas.microsoft.com/office/drawing/2014/main" id="{11776B36-6F00-40DC-46EA-9DFC20D562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34" r="6091"/>
          <a:stretch/>
        </p:blipFill>
        <p:spPr>
          <a:xfrm>
            <a:off x="579431" y="1583319"/>
            <a:ext cx="3158028" cy="3109623"/>
          </a:xfrm>
          <a:prstGeom prst="ellipse">
            <a:avLst/>
          </a:prstGeom>
        </p:spPr>
      </p:pic>
      <p:sp>
        <p:nvSpPr>
          <p:cNvPr id="11" name="Rectangle 34">
            <a:extLst>
              <a:ext uri="{FF2B5EF4-FFF2-40B4-BE49-F238E27FC236}">
                <a16:creationId xmlns:a16="http://schemas.microsoft.com/office/drawing/2014/main" id="{4E88A06C-3297-C448-AB73-52F17A5ED902}"/>
              </a:ext>
            </a:extLst>
          </p:cNvPr>
          <p:cNvSpPr/>
          <p:nvPr/>
        </p:nvSpPr>
        <p:spPr>
          <a:xfrm>
            <a:off x="4728164" y="5301708"/>
            <a:ext cx="7047421" cy="62568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 defTabSz="1219108">
              <a:defRPr/>
            </a:pPr>
            <a:r>
              <a:rPr lang="en-US" sz="1733" b="1" i="1" dirty="0" err="1">
                <a:solidFill>
                  <a:srgbClr val="F72717"/>
                </a:solidFill>
                <a:latin typeface="Century Gothic"/>
              </a:rPr>
              <a:t>Kieruje</a:t>
            </a:r>
            <a:r>
              <a:rPr lang="en-US" sz="1733" b="1" i="1" dirty="0">
                <a:solidFill>
                  <a:srgbClr val="F72717"/>
                </a:solidFill>
                <a:latin typeface="Century Gothic"/>
              </a:rPr>
              <a:t> </a:t>
            </a:r>
            <a:r>
              <a:rPr lang="en-US" sz="1733" b="1" i="1" dirty="0" err="1">
                <a:solidFill>
                  <a:srgbClr val="F72717"/>
                </a:solidFill>
                <a:latin typeface="Century Gothic"/>
              </a:rPr>
              <a:t>się</a:t>
            </a:r>
            <a:r>
              <a:rPr lang="en-US" sz="1733" b="1" i="1" dirty="0">
                <a:solidFill>
                  <a:srgbClr val="F72717"/>
                </a:solidFill>
                <a:latin typeface="Century Gothic"/>
              </a:rPr>
              <a:t> </a:t>
            </a:r>
            <a:r>
              <a:rPr lang="en-US" sz="1733" b="1" i="1" dirty="0" err="1">
                <a:solidFill>
                  <a:srgbClr val="F72717"/>
                </a:solidFill>
                <a:latin typeface="Century Gothic"/>
              </a:rPr>
              <a:t>zasadą</a:t>
            </a:r>
            <a:r>
              <a:rPr lang="en-US" sz="1733" b="1" i="1" dirty="0">
                <a:solidFill>
                  <a:srgbClr val="F72717"/>
                </a:solidFill>
                <a:latin typeface="Century Gothic"/>
              </a:rPr>
              <a:t> </a:t>
            </a:r>
            <a:r>
              <a:rPr lang="en-US" sz="1733" b="1" i="1" dirty="0" err="1">
                <a:solidFill>
                  <a:srgbClr val="F72717"/>
                </a:solidFill>
                <a:latin typeface="Century Gothic"/>
              </a:rPr>
              <a:t>małych</a:t>
            </a:r>
            <a:r>
              <a:rPr lang="en-US" sz="1733" b="1" i="1" dirty="0">
                <a:solidFill>
                  <a:srgbClr val="F72717"/>
                </a:solidFill>
                <a:latin typeface="Century Gothic"/>
              </a:rPr>
              <a:t> </a:t>
            </a:r>
            <a:r>
              <a:rPr lang="en-US" sz="1733" b="1" i="1" dirty="0" err="1">
                <a:solidFill>
                  <a:srgbClr val="F72717"/>
                </a:solidFill>
                <a:latin typeface="Century Gothic"/>
              </a:rPr>
              <a:t>kroków</a:t>
            </a:r>
            <a:r>
              <a:rPr lang="en-US" sz="1733" b="1" i="1" dirty="0">
                <a:solidFill>
                  <a:srgbClr val="F72717"/>
                </a:solidFill>
                <a:latin typeface="Century Gothic"/>
              </a:rPr>
              <a:t> </a:t>
            </a:r>
            <a:r>
              <a:rPr lang="pl-PL" sz="1733" dirty="0">
                <a:solidFill>
                  <a:srgbClr val="F72717"/>
                </a:solidFill>
                <a:latin typeface="Century Gothic"/>
              </a:rPr>
              <a:t>– </a:t>
            </a:r>
            <a:r>
              <a:rPr lang="pl-PL" sz="1733" i="1" dirty="0">
                <a:solidFill>
                  <a:srgbClr val="F72717"/>
                </a:solidFill>
                <a:latin typeface="Century Gothic"/>
              </a:rPr>
              <a:t>poznaj </a:t>
            </a:r>
            <a:r>
              <a:rPr lang="pl-PL" sz="1733" i="1" dirty="0" err="1">
                <a:solidFill>
                  <a:srgbClr val="F72717"/>
                </a:solidFill>
                <a:latin typeface="Century Gothic"/>
              </a:rPr>
              <a:t>swój</a:t>
            </a:r>
            <a:r>
              <a:rPr lang="pl-PL" sz="1733" i="1" dirty="0">
                <a:solidFill>
                  <a:srgbClr val="F72717"/>
                </a:solidFill>
                <a:latin typeface="Century Gothic"/>
              </a:rPr>
              <a:t> organizm, zmieniaj̨ nawyki, wracaj̨ do zdrowia i </a:t>
            </a:r>
            <a:r>
              <a:rPr lang="pl-PL" sz="1733" i="1" dirty="0" err="1">
                <a:solidFill>
                  <a:srgbClr val="F72717"/>
                </a:solidFill>
                <a:latin typeface="Century Gothic"/>
              </a:rPr>
              <a:t>aktywności</a:t>
            </a:r>
            <a:r>
              <a:rPr lang="pl-PL" sz="1733" i="1" dirty="0">
                <a:solidFill>
                  <a:srgbClr val="F72717"/>
                </a:solidFill>
                <a:latin typeface="Century Gothic"/>
              </a:rPr>
              <a:t> fizycznej</a:t>
            </a:r>
            <a:r>
              <a:rPr lang="pl-PL" sz="1733" b="1" i="1" dirty="0">
                <a:solidFill>
                  <a:srgbClr val="F72717"/>
                </a:solidFill>
                <a:latin typeface="Century Gothic"/>
              </a:rPr>
              <a:t>.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4882DACF-F478-B6AF-338A-F91DC747CBA3}"/>
              </a:ext>
            </a:extLst>
          </p:cNvPr>
          <p:cNvSpPr txBox="1"/>
          <p:nvPr/>
        </p:nvSpPr>
        <p:spPr>
          <a:xfrm>
            <a:off x="4887485" y="1291472"/>
            <a:ext cx="6728783" cy="36933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377"/>
            <a:r>
              <a:rPr lang="pl-PL" sz="1600" dirty="0">
                <a:solidFill>
                  <a:srgbClr val="30343B"/>
                </a:solidFill>
                <a:latin typeface="Century Gothic"/>
              </a:rPr>
              <a:t>Absolwentka Warszawskiego Uniwersytetu Medycznego i Wyższej Szkoły Psychologii Społecznej w Warszawie. Przez wiele lat edukowała pacjentów w Szpitalu Pediatrycznym i prywatnym gabinecie. Przez ponad 6 lat pracowała z Ewą Chodakowską pomagając zmieniać nawyki żywieniowe Polek i Polaków.</a:t>
            </a:r>
          </a:p>
          <a:p>
            <a:pPr defTabSz="914377"/>
            <a:r>
              <a:rPr lang="pl-PL" sz="1600" dirty="0">
                <a:solidFill>
                  <a:srgbClr val="30343B"/>
                </a:solidFill>
                <a:latin typeface="Century Gothic"/>
              </a:rPr>
              <a:t> </a:t>
            </a:r>
          </a:p>
          <a:p>
            <a:pPr defTabSz="914377"/>
            <a:r>
              <a:rPr lang="pl-PL" sz="1600" dirty="0">
                <a:solidFill>
                  <a:srgbClr val="30343B"/>
                </a:solidFill>
                <a:latin typeface="Century Gothic"/>
              </a:rPr>
              <a:t>Współautorka książek „Zdrowe koktajle”, " Fit and </a:t>
            </a:r>
            <a:r>
              <a:rPr lang="pl-PL" sz="1600" dirty="0" err="1">
                <a:solidFill>
                  <a:srgbClr val="30343B"/>
                </a:solidFill>
                <a:latin typeface="Century Gothic"/>
              </a:rPr>
              <a:t>sweet</a:t>
            </a:r>
            <a:r>
              <a:rPr lang="pl-PL" sz="1600" dirty="0">
                <a:solidFill>
                  <a:srgbClr val="30343B"/>
                </a:solidFill>
                <a:latin typeface="Century Gothic"/>
              </a:rPr>
              <a:t>" </a:t>
            </a:r>
            <a:br>
              <a:rPr lang="pl-PL" sz="1600" dirty="0">
                <a:solidFill>
                  <a:srgbClr val="30343B"/>
                </a:solidFill>
                <a:latin typeface="Century Gothic"/>
              </a:rPr>
            </a:br>
            <a:r>
              <a:rPr lang="pl-PL" sz="1600" dirty="0">
                <a:solidFill>
                  <a:srgbClr val="30343B"/>
                </a:solidFill>
                <a:latin typeface="Century Gothic"/>
              </a:rPr>
              <a:t>i „Kobiety bez diety”. Autorka </a:t>
            </a:r>
            <a:r>
              <a:rPr lang="pl-PL" sz="1600" dirty="0" err="1">
                <a:solidFill>
                  <a:srgbClr val="30343B"/>
                </a:solidFill>
                <a:latin typeface="Century Gothic"/>
              </a:rPr>
              <a:t>eBooków</a:t>
            </a:r>
            <a:r>
              <a:rPr lang="pl-PL" sz="1600" dirty="0">
                <a:solidFill>
                  <a:srgbClr val="30343B"/>
                </a:solidFill>
                <a:latin typeface="Century Gothic"/>
              </a:rPr>
              <a:t>, licznych artykułów, publikacji prasowych i jadłospisów w prasie. Ekspert w programach telewizyjnych.</a:t>
            </a:r>
          </a:p>
          <a:p>
            <a:pPr defTabSz="914377"/>
            <a:r>
              <a:rPr lang="pl-PL" sz="1600" dirty="0">
                <a:solidFill>
                  <a:srgbClr val="30343B"/>
                </a:solidFill>
                <a:latin typeface="Century Gothic"/>
              </a:rPr>
              <a:t> </a:t>
            </a:r>
          </a:p>
          <a:p>
            <a:pPr defTabSz="914377"/>
            <a:r>
              <a:rPr lang="pl-PL" sz="1600" dirty="0">
                <a:solidFill>
                  <a:srgbClr val="30343B"/>
                </a:solidFill>
                <a:latin typeface="Century Gothic"/>
              </a:rPr>
              <a:t>Współzałożycielka fundacji Kobiety bez diety. </a:t>
            </a:r>
          </a:p>
          <a:p>
            <a:pPr defTabSz="914377"/>
            <a:r>
              <a:rPr lang="pl-PL" sz="1600" dirty="0">
                <a:solidFill>
                  <a:srgbClr val="30343B"/>
                </a:solidFill>
                <a:latin typeface="Century Gothic"/>
              </a:rPr>
              <a:t>Szczególnie interesuje się zagadnieniami związanymi z żywieniem </a:t>
            </a:r>
            <a:br>
              <a:rPr lang="en-US" sz="1600" dirty="0">
                <a:solidFill>
                  <a:srgbClr val="30343B"/>
                </a:solidFill>
                <a:latin typeface="Century Gothic"/>
              </a:rPr>
            </a:br>
            <a:r>
              <a:rPr lang="pl-PL" sz="1600" dirty="0">
                <a:solidFill>
                  <a:srgbClr val="30343B"/>
                </a:solidFill>
                <a:latin typeface="Century Gothic"/>
              </a:rPr>
              <a:t>w sporcie, schorzeniami układu pokarmowego i </a:t>
            </a:r>
            <a:r>
              <a:rPr lang="pl-PL" sz="1600" dirty="0" err="1">
                <a:solidFill>
                  <a:srgbClr val="30343B"/>
                </a:solidFill>
                <a:latin typeface="Century Gothic"/>
              </a:rPr>
              <a:t>psychodietetyką</a:t>
            </a:r>
            <a:r>
              <a:rPr lang="pl-PL" sz="1600" dirty="0">
                <a:solidFill>
                  <a:srgbClr val="30343B"/>
                </a:solidFill>
                <a:latin typeface="Century Gothic"/>
              </a:rPr>
              <a:t>. </a:t>
            </a:r>
            <a:r>
              <a:rPr lang="en-US" sz="1600" dirty="0" err="1">
                <a:solidFill>
                  <a:srgbClr val="30343B"/>
                </a:solidFill>
                <a:latin typeface="Century Gothic"/>
              </a:rPr>
              <a:t>Współpracownik</a:t>
            </a:r>
            <a:r>
              <a:rPr lang="en-US" sz="1600" dirty="0">
                <a:solidFill>
                  <a:srgbClr val="30343B"/>
                </a:solidFill>
                <a:latin typeface="Century Gothic"/>
              </a:rPr>
              <a:t> </a:t>
            </a:r>
            <a:r>
              <a:rPr lang="en-US" sz="1600" dirty="0" err="1">
                <a:solidFill>
                  <a:srgbClr val="30343B"/>
                </a:solidFill>
                <a:latin typeface="Century Gothic"/>
              </a:rPr>
              <a:t>Narodowego</a:t>
            </a:r>
            <a:r>
              <a:rPr lang="en-US" sz="1600" dirty="0">
                <a:solidFill>
                  <a:srgbClr val="30343B"/>
                </a:solidFill>
                <a:latin typeface="Century Gothic"/>
              </a:rPr>
              <a:t> Centrum </a:t>
            </a:r>
            <a:r>
              <a:rPr lang="en-US" sz="1600" dirty="0" err="1">
                <a:solidFill>
                  <a:srgbClr val="30343B"/>
                </a:solidFill>
                <a:latin typeface="Century Gothic"/>
              </a:rPr>
              <a:t>Edukacji</a:t>
            </a:r>
            <a:r>
              <a:rPr lang="en-US" sz="1600" dirty="0">
                <a:solidFill>
                  <a:srgbClr val="30343B"/>
                </a:solidFill>
                <a:latin typeface="Century Gothic"/>
              </a:rPr>
              <a:t> </a:t>
            </a:r>
            <a:r>
              <a:rPr lang="en-US" sz="1600" dirty="0" err="1">
                <a:solidFill>
                  <a:srgbClr val="30343B"/>
                </a:solidFill>
                <a:latin typeface="Century Gothic"/>
              </a:rPr>
              <a:t>Żywieniowej</a:t>
            </a:r>
            <a:r>
              <a:rPr lang="en-US" sz="1600" dirty="0">
                <a:solidFill>
                  <a:srgbClr val="30343B"/>
                </a:solidFill>
                <a:latin typeface="Century Gothic"/>
              </a:rPr>
              <a:t> NCEZ.</a:t>
            </a:r>
            <a:endParaRPr lang="pl-PL" sz="1600" dirty="0">
              <a:solidFill>
                <a:srgbClr val="30343B"/>
              </a:solidFill>
              <a:latin typeface="Century Gothic"/>
            </a:endParaRPr>
          </a:p>
        </p:txBody>
      </p:sp>
      <p:pic>
        <p:nvPicPr>
          <p:cNvPr id="17" name="Obraz 16">
            <a:extLst>
              <a:ext uri="{FF2B5EF4-FFF2-40B4-BE49-F238E27FC236}">
                <a16:creationId xmlns:a16="http://schemas.microsoft.com/office/drawing/2014/main" id="{13539125-097E-2660-FEFC-371C0759876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389" t="30900" r="23838" b="29946"/>
          <a:stretch/>
        </p:blipFill>
        <p:spPr>
          <a:xfrm>
            <a:off x="10150446" y="275649"/>
            <a:ext cx="1465820" cy="76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461572"/>
      </p:ext>
    </p:extLst>
  </p:cSld>
  <p:clrMapOvr>
    <a:masterClrMapping/>
  </p:clrMapOvr>
</p:sld>
</file>

<file path=ppt/theme/theme1.xml><?xml version="1.0" encoding="utf-8"?>
<a:theme xmlns:a="http://schemas.openxmlformats.org/drawingml/2006/main" name="Edenred_Content slides">
  <a:themeElements>
    <a:clrScheme name="Edenred 2023">
      <a:dk1>
        <a:srgbClr val="30343B"/>
      </a:dk1>
      <a:lt1>
        <a:srgbClr val="FFFFFF"/>
      </a:lt1>
      <a:dk2>
        <a:srgbClr val="BDC1C9"/>
      </a:dk2>
      <a:lt2>
        <a:srgbClr val="F72717"/>
      </a:lt2>
      <a:accent1>
        <a:srgbClr val="FF728C"/>
      </a:accent1>
      <a:accent2>
        <a:srgbClr val="00A184"/>
      </a:accent2>
      <a:accent3>
        <a:srgbClr val="0D8AFF"/>
      </a:accent3>
      <a:accent4>
        <a:srgbClr val="FE0472"/>
      </a:accent4>
      <a:accent5>
        <a:srgbClr val="98F6DB"/>
      </a:accent5>
      <a:accent6>
        <a:srgbClr val="711CFF"/>
      </a:accent6>
      <a:hlink>
        <a:srgbClr val="0067C9"/>
      </a:hlink>
      <a:folHlink>
        <a:srgbClr val="C8C3FF"/>
      </a:folHlink>
    </a:clrScheme>
    <a:fontScheme name="Personnalisé 5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15000">
              <a:schemeClr val="bg2"/>
            </a:gs>
            <a:gs pos="100000">
              <a:schemeClr val="accent4"/>
            </a:gs>
          </a:gsLst>
          <a:lin ang="0" scaled="1"/>
          <a:tileRect/>
        </a:gradFill>
        <a:ln>
          <a:noFill/>
        </a:ln>
      </a:spPr>
      <a:bodyPr rtlCol="0" anchor="ctr"/>
      <a:lstStyle>
        <a:defPPr algn="ctr">
          <a:defRPr sz="2000" b="1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lnSpc>
            <a:spcPct val="90000"/>
          </a:lnSpc>
          <a:buClr>
            <a:schemeClr val="bg2"/>
          </a:buClr>
          <a:defRPr sz="1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Edenred_Content slides">
  <a:themeElements>
    <a:clrScheme name="Edenred 2023">
      <a:dk1>
        <a:srgbClr val="30343B"/>
      </a:dk1>
      <a:lt1>
        <a:srgbClr val="FFFFFF"/>
      </a:lt1>
      <a:dk2>
        <a:srgbClr val="BDC1C9"/>
      </a:dk2>
      <a:lt2>
        <a:srgbClr val="F72717"/>
      </a:lt2>
      <a:accent1>
        <a:srgbClr val="FF728C"/>
      </a:accent1>
      <a:accent2>
        <a:srgbClr val="00A184"/>
      </a:accent2>
      <a:accent3>
        <a:srgbClr val="0D8AFF"/>
      </a:accent3>
      <a:accent4>
        <a:srgbClr val="FE0472"/>
      </a:accent4>
      <a:accent5>
        <a:srgbClr val="98F6DB"/>
      </a:accent5>
      <a:accent6>
        <a:srgbClr val="711CFF"/>
      </a:accent6>
      <a:hlink>
        <a:srgbClr val="0067C9"/>
      </a:hlink>
      <a:folHlink>
        <a:srgbClr val="C8C3FF"/>
      </a:folHlink>
    </a:clrScheme>
    <a:fontScheme name="Personnalisé 5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15000">
              <a:schemeClr val="bg2"/>
            </a:gs>
            <a:gs pos="100000">
              <a:schemeClr val="accent4"/>
            </a:gs>
          </a:gsLst>
          <a:lin ang="0" scaled="1"/>
          <a:tileRect/>
        </a:gradFill>
        <a:ln>
          <a:noFill/>
        </a:ln>
      </a:spPr>
      <a:bodyPr rtlCol="0" anchor="ctr"/>
      <a:lstStyle>
        <a:defPPr algn="ctr">
          <a:defRPr sz="2000" b="1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lnSpc>
            <a:spcPct val="90000"/>
          </a:lnSpc>
          <a:buClr>
            <a:schemeClr val="bg2"/>
          </a:buClr>
          <a:defRPr sz="1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3_Edenred_Content slides">
  <a:themeElements>
    <a:clrScheme name="Edenred 2023">
      <a:dk1>
        <a:srgbClr val="30343B"/>
      </a:dk1>
      <a:lt1>
        <a:srgbClr val="FFFFFF"/>
      </a:lt1>
      <a:dk2>
        <a:srgbClr val="BDC1C9"/>
      </a:dk2>
      <a:lt2>
        <a:srgbClr val="F72717"/>
      </a:lt2>
      <a:accent1>
        <a:srgbClr val="FF728C"/>
      </a:accent1>
      <a:accent2>
        <a:srgbClr val="00A184"/>
      </a:accent2>
      <a:accent3>
        <a:srgbClr val="0D8AFF"/>
      </a:accent3>
      <a:accent4>
        <a:srgbClr val="FE0472"/>
      </a:accent4>
      <a:accent5>
        <a:srgbClr val="98F6DB"/>
      </a:accent5>
      <a:accent6>
        <a:srgbClr val="711CFF"/>
      </a:accent6>
      <a:hlink>
        <a:srgbClr val="0067C9"/>
      </a:hlink>
      <a:folHlink>
        <a:srgbClr val="C8C3FF"/>
      </a:folHlink>
    </a:clrScheme>
    <a:fontScheme name="Personnalisé 5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15000">
              <a:schemeClr val="bg2"/>
            </a:gs>
            <a:gs pos="100000">
              <a:schemeClr val="accent4"/>
            </a:gs>
          </a:gsLst>
          <a:lin ang="0" scaled="1"/>
          <a:tileRect/>
        </a:gradFill>
        <a:ln>
          <a:noFill/>
        </a:ln>
      </a:spPr>
      <a:bodyPr rtlCol="0" anchor="ctr"/>
      <a:lstStyle>
        <a:defPPr algn="ctr">
          <a:defRPr sz="2000" b="1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lnSpc>
            <a:spcPct val="90000"/>
          </a:lnSpc>
          <a:buClr>
            <a:schemeClr val="bg2"/>
          </a:buClr>
          <a:defRPr sz="1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10362</TotalTime>
  <Words>251</Words>
  <Application>Microsoft Office PowerPoint</Application>
  <PresentationFormat>Panoramiczny</PresentationFormat>
  <Paragraphs>27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2</vt:i4>
      </vt:variant>
    </vt:vector>
  </HeadingPairs>
  <TitlesOfParts>
    <vt:vector size="10" baseType="lpstr">
      <vt:lpstr>Arial</vt:lpstr>
      <vt:lpstr>Century Gothic</vt:lpstr>
      <vt:lpstr>Symbol</vt:lpstr>
      <vt:lpstr>Verdana</vt:lpstr>
      <vt:lpstr>Wingdings 2</vt:lpstr>
      <vt:lpstr>Edenred_Content slides</vt:lpstr>
      <vt:lpstr>1_Edenred_Content slides</vt:lpstr>
      <vt:lpstr>13_Edenred_Content slides</vt:lpstr>
      <vt:lpstr>Zaproszenie Na webinar 7 marca godz.13:00</vt:lpstr>
      <vt:lpstr>Marta Kielak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Prowadząca Webinar</dc:title>
  <dc:creator>SKRZYNECKA Olga</dc:creator>
  <cp:lastModifiedBy>SKRZYNECKA Olga</cp:lastModifiedBy>
  <cp:revision>10</cp:revision>
  <dcterms:created xsi:type="dcterms:W3CDTF">2023-02-24T11:58:26Z</dcterms:created>
  <dcterms:modified xsi:type="dcterms:W3CDTF">2024-03-05T10:50:29Z</dcterms:modified>
</cp:coreProperties>
</file>