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3" r:id="rId4"/>
    <p:sldMasterId id="2147483661" r:id="rId5"/>
  </p:sldMasterIdLst>
  <p:notesMasterIdLst>
    <p:notesMasterId r:id="rId10"/>
  </p:notesMasterIdLst>
  <p:handoutMasterIdLst>
    <p:handoutMasterId r:id="rId11"/>
  </p:handoutMasterIdLst>
  <p:sldIdLst>
    <p:sldId id="294" r:id="rId6"/>
    <p:sldId id="291" r:id="rId7"/>
    <p:sldId id="292" r:id="rId8"/>
    <p:sldId id="29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B00"/>
    <a:srgbClr val="003478"/>
    <a:srgbClr val="AA272F"/>
    <a:srgbClr val="FCBF00"/>
    <a:srgbClr val="A5A5A5"/>
    <a:srgbClr val="6A6969"/>
    <a:srgbClr val="D8D8D8"/>
    <a:srgbClr val="696969"/>
    <a:srgbClr val="C72F3B"/>
    <a:srgbClr val="FD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p:cViewPr varScale="1">
        <p:scale>
          <a:sx n="111" d="100"/>
          <a:sy n="111" d="100"/>
        </p:scale>
        <p:origin x="59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F11A9-F674-4A65-8A1B-A981A933DB52}" type="datetimeFigureOut">
              <a:rPr lang="nl-NL" smtClean="0"/>
              <a:t>5-11-2019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65FA97-6925-4C9C-8219-C1A3BD2BAD45}" type="slidenum">
              <a:rPr lang="nl-NL" smtClean="0"/>
              <a:t>‹nr.›</a:t>
            </a:fld>
            <a:endParaRPr lang="nl-NL"/>
          </a:p>
        </p:txBody>
      </p:sp>
    </p:spTree>
    <p:extLst>
      <p:ext uri="{BB962C8B-B14F-4D97-AF65-F5344CB8AC3E}">
        <p14:creationId xmlns:p14="http://schemas.microsoft.com/office/powerpoint/2010/main" val="321327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67863-08AC-4206-A140-471FABC74652}" type="datetimeFigureOut">
              <a:rPr lang="en-GB" smtClean="0"/>
              <a:t>05/11/2019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C6815-52E1-42CE-80A7-B2A1D7028E57}" type="slidenum">
              <a:rPr lang="en-GB" smtClean="0"/>
              <a:t>‹nr.›</a:t>
            </a:fld>
            <a:endParaRPr lang="en-GB"/>
          </a:p>
        </p:txBody>
      </p:sp>
    </p:spTree>
    <p:extLst>
      <p:ext uri="{BB962C8B-B14F-4D97-AF65-F5344CB8AC3E}">
        <p14:creationId xmlns:p14="http://schemas.microsoft.com/office/powerpoint/2010/main" val="334812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customXml" Target="../../customXml/item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pagina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p:cNvSpPr/>
          <p:nvPr userDrawn="1"/>
        </p:nvSpPr>
        <p:spPr>
          <a:xfrm>
            <a:off x="0" y="0"/>
            <a:ext cx="12192000" cy="6858000"/>
          </a:xfrm>
          <a:prstGeom prst="rect">
            <a:avLst/>
          </a:prstGeom>
          <a:gradFill>
            <a:gsLst>
              <a:gs pos="8000">
                <a:srgbClr val="003D6E"/>
              </a:gs>
              <a:gs pos="100000">
                <a:schemeClr val="bg1">
                  <a:alpha val="0"/>
                </a:schemeClr>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ctr"/>
          <a:lstStyle/>
          <a:p>
            <a:pPr algn="ctr">
              <a:lnSpc>
                <a:spcPct val="105000"/>
              </a:lnSpc>
            </a:pPr>
            <a:endParaRPr lang="nl-NL" sz="1600">
              <a:solidFill>
                <a:schemeClr val="bg1"/>
              </a:solidFill>
            </a:endParaRPr>
          </a:p>
        </p:txBody>
      </p:sp>
      <p:sp>
        <p:nvSpPr>
          <p:cNvPr id="2"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53388" y="2405999"/>
            <a:ext cx="5863839" cy="1224000"/>
          </a:xfrm>
          <a:prstGeom prst="rect">
            <a:avLst/>
          </a:prstGeom>
        </p:spPr>
        <p:txBody>
          <a:bodyPr anchor="ctr"/>
          <a:lstStyle>
            <a:lvl1pPr algn="l">
              <a:defRPr sz="2400">
                <a:solidFill>
                  <a:schemeClr val="bg1"/>
                </a:solidFill>
              </a:defRPr>
            </a:lvl1pPr>
          </a:lstStyle>
          <a:p>
            <a:r>
              <a:rPr lang="nl-NL" smtClean="0"/>
              <a:t>Klik om de stijl te bewerken</a:t>
            </a:r>
            <a:endParaRPr lang="en-GB" dirty="0"/>
          </a:p>
        </p:txBody>
      </p:sp>
      <p:sp>
        <p:nvSpPr>
          <p:cNvPr id="17" name="Text Placeholder 16">
            <a:extLst>
              <a:ext uri="{FF2B5EF4-FFF2-40B4-BE49-F238E27FC236}">
                <a16:creationId xmlns:a16="http://schemas.microsoft.com/office/drawing/2014/main" xmlns="" id="{3BD0A3AE-4648-4E64-99FF-F03013BEBA49}"/>
              </a:ext>
            </a:extLst>
          </p:cNvPr>
          <p:cNvSpPr>
            <a:spLocks noGrp="1"/>
          </p:cNvSpPr>
          <p:nvPr>
            <p:ph type="body" sz="quarter" idx="13"/>
          </p:nvPr>
        </p:nvSpPr>
        <p:spPr>
          <a:xfrm>
            <a:off x="355600" y="3592800"/>
            <a:ext cx="5864225" cy="482400"/>
          </a:xfrm>
          <a:prstGeom prst="rect">
            <a:avLst/>
          </a:prstGeom>
        </p:spPr>
        <p:txBody>
          <a:bodyPr>
            <a:normAutofit/>
          </a:bodyPr>
          <a:lstStyle>
            <a:lvl1pPr marL="0" indent="0">
              <a:buNone/>
              <a:defRPr sz="1400" i="1">
                <a:solidFill>
                  <a:schemeClr val="bg1"/>
                </a:solidFill>
              </a:defRPr>
            </a:lvl1pPr>
          </a:lstStyle>
          <a:p>
            <a:pPr lvl="0"/>
            <a:r>
              <a:rPr lang="nl-NL" smtClean="0"/>
              <a:t>Klik om de modelstijlen te bewerken</a:t>
            </a:r>
          </a:p>
        </p:txBody>
      </p:sp>
      <p:grpSp>
        <p:nvGrpSpPr>
          <p:cNvPr id="16" name="Group 15">
            <a:extLst>
              <a:ext uri="{FF2B5EF4-FFF2-40B4-BE49-F238E27FC236}">
                <a16:creationId xmlns:a16="http://schemas.microsoft.com/office/drawing/2014/main" xmlns="" id="{39B8D9C9-E0FB-4410-904E-8B2EA8D616D5}"/>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xmlns="" id="{47FD2FB2-B94F-4AE3-AEED-C4AA75ADABBB}"/>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xmlns="" id="{1E330BE8-0690-4EF0-8E40-E4F45A3821F3}"/>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xmlns="" id="{2B4DD076-134F-47B5-951A-8E1D3751C63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10;&#10;Description automatically generated">
            <a:extLst>
              <a:ext uri="{FF2B5EF4-FFF2-40B4-BE49-F238E27FC236}">
                <a16:creationId xmlns:a16="http://schemas.microsoft.com/office/drawing/2014/main" xmlns=""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95576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1 ko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Vertical Text Placeholder 2"/>
          <p:cNvSpPr>
            <a:spLocks noGrp="1"/>
          </p:cNvSpPr>
          <p:nvPr>
            <p:ph type="body" orient="vert" idx="1"/>
          </p:nvPr>
        </p:nvSpPr>
        <p:spPr>
          <a:xfrm>
            <a:off x="513065" y="1468800"/>
            <a:ext cx="11163934" cy="4393684"/>
          </a:xfrm>
        </p:spPr>
        <p:txBody>
          <a:bodyPr/>
          <a:lstStyle/>
          <a:p>
            <a:pPr lvl="0"/>
            <a:r>
              <a:rPr lang="nl-NL" dirty="0"/>
              <a:t>Klik om de modelstijlen te bewerken</a:t>
            </a:r>
          </a:p>
        </p:txBody>
      </p:sp>
      <p:sp>
        <p:nvSpPr>
          <p:cNvPr id="5"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6"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70088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2 ko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6" name="Vertical Text Placeholder 2"/>
          <p:cNvSpPr>
            <a:spLocks noGrp="1"/>
          </p:cNvSpPr>
          <p:nvPr>
            <p:ph type="body" orient="vert" idx="14"/>
          </p:nvPr>
        </p:nvSpPr>
        <p:spPr>
          <a:xfrm>
            <a:off x="514250" y="1468800"/>
            <a:ext cx="5248375" cy="4393684"/>
          </a:xfrm>
        </p:spPr>
        <p:txBody>
          <a:bodyPr/>
          <a:lstStyle/>
          <a:p>
            <a:pPr lvl="0"/>
            <a:r>
              <a:rPr lang="nl-NL" dirty="0"/>
              <a:t>Klik om de modelstijlen te bewerken</a:t>
            </a:r>
          </a:p>
        </p:txBody>
      </p:sp>
      <p:sp>
        <p:nvSpPr>
          <p:cNvPr id="7" name="Vertical Text Placeholder 2"/>
          <p:cNvSpPr>
            <a:spLocks noGrp="1"/>
          </p:cNvSpPr>
          <p:nvPr>
            <p:ph type="body" orient="vert" idx="15"/>
          </p:nvPr>
        </p:nvSpPr>
        <p:spPr>
          <a:xfrm>
            <a:off x="6391275" y="1468800"/>
            <a:ext cx="5295249" cy="4393684"/>
          </a:xfrm>
        </p:spPr>
        <p:txBody>
          <a:bodyPr/>
          <a:lstStyle/>
          <a:p>
            <a:pPr lvl="0"/>
            <a:r>
              <a:rPr lang="nl-NL" dirty="0"/>
              <a:t>Klik om de modelstijlen te bewerken</a:t>
            </a:r>
          </a:p>
        </p:txBody>
      </p:sp>
      <p:sp>
        <p:nvSpPr>
          <p:cNvPr id="8"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110883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co me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5"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87374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V - 2 k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5" name="Text Placeholder 12">
            <a:extLst>
              <a:ext uri="{FF2B5EF4-FFF2-40B4-BE49-F238E27FC236}">
                <a16:creationId xmlns:a16="http://schemas.microsoft.com/office/drawing/2014/main" xmlns="" id="{BD547BB3-2F88-44C5-AF8F-90DB94F5D9C5}"/>
              </a:ext>
            </a:extLst>
          </p:cNvPr>
          <p:cNvSpPr>
            <a:spLocks noGrp="1"/>
          </p:cNvSpPr>
          <p:nvPr>
            <p:ph type="body" sz="quarter" idx="17"/>
          </p:nvPr>
        </p:nvSpPr>
        <p:spPr>
          <a:xfrm>
            <a:off x="513059" y="3892560"/>
            <a:ext cx="5557476"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Font typeface="Arial" panose="020B0604020202020204" pitchFamily="34" charset="0"/>
              <a:buNone/>
              <a:defRPr sz="1100" b="0">
                <a:solidFill>
                  <a:schemeClr val="tx1"/>
                </a:solidFill>
              </a:defRPr>
            </a:lvl1pPr>
            <a:lvl2pPr marL="171450" indent="-171450">
              <a:spcBef>
                <a:spcPts val="300"/>
              </a:spcBef>
              <a:spcAft>
                <a:spcPts val="300"/>
              </a:spcAft>
              <a:buClr>
                <a:schemeClr val="accent1"/>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1"/>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1"/>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1"/>
              </a:buClr>
              <a:buFont typeface="Wingdings" panose="05000000000000000000" pitchFamily="2" charset="2"/>
              <a:buChar char="§"/>
              <a:defRPr sz="1100" b="0">
                <a:solidFill>
                  <a:schemeClr val="tx1"/>
                </a:solidFill>
              </a:defRPr>
            </a:lvl5pPr>
          </a:lstStyle>
          <a:p>
            <a:pPr lvl="0"/>
            <a:endParaRPr lang="en-GB" dirty="0"/>
          </a:p>
        </p:txBody>
      </p:sp>
      <p:sp>
        <p:nvSpPr>
          <p:cNvPr id="6" name="Picture Placeholder 8">
            <a:extLst>
              <a:ext uri="{FF2B5EF4-FFF2-40B4-BE49-F238E27FC236}">
                <a16:creationId xmlns:a16="http://schemas.microsoft.com/office/drawing/2014/main" xmlns="" id="{FA631629-3E9F-4590-887F-29D508965D5A}"/>
              </a:ext>
            </a:extLst>
          </p:cNvPr>
          <p:cNvSpPr>
            <a:spLocks noGrp="1"/>
          </p:cNvSpPr>
          <p:nvPr>
            <p:ph type="pic" sz="quarter" idx="18"/>
          </p:nvPr>
        </p:nvSpPr>
        <p:spPr>
          <a:xfrm>
            <a:off x="513063" y="1173335"/>
            <a:ext cx="1992011" cy="1802883"/>
          </a:xfrm>
          <a:solidFill>
            <a:schemeClr val="bg1">
              <a:lumMod val="85000"/>
            </a:schemeClr>
          </a:solidFill>
          <a:ln>
            <a:solidFill>
              <a:schemeClr val="bg2"/>
            </a:solidFill>
          </a:ln>
        </p:spPr>
        <p:txBody>
          <a:bodyPr anchor="ctr"/>
          <a:lstStyle>
            <a:lvl1pPr marL="0" indent="0" algn="ctr">
              <a:buNone/>
              <a:defRPr lang="en-GB"/>
            </a:lvl1pPr>
          </a:lstStyle>
          <a:p>
            <a:endParaRPr lang="en-GB" dirty="0"/>
          </a:p>
        </p:txBody>
      </p:sp>
      <p:sp>
        <p:nvSpPr>
          <p:cNvPr id="7" name="Picture Placeholder 8">
            <a:extLst>
              <a:ext uri="{FF2B5EF4-FFF2-40B4-BE49-F238E27FC236}">
                <a16:creationId xmlns:a16="http://schemas.microsoft.com/office/drawing/2014/main" xmlns="" id="{B3C4C678-0D85-4B85-878B-F950C0B764D4}"/>
              </a:ext>
            </a:extLst>
          </p:cNvPr>
          <p:cNvSpPr>
            <a:spLocks noGrp="1"/>
          </p:cNvSpPr>
          <p:nvPr>
            <p:ph type="pic" sz="quarter" idx="26"/>
          </p:nvPr>
        </p:nvSpPr>
        <p:spPr>
          <a:xfrm>
            <a:off x="6382262" y="1173335"/>
            <a:ext cx="1885438" cy="1802883"/>
          </a:xfrm>
          <a:solidFill>
            <a:schemeClr val="bg1">
              <a:lumMod val="85000"/>
            </a:schemeClr>
          </a:solidFill>
          <a:ln>
            <a:solidFill>
              <a:schemeClr val="bg2"/>
            </a:solidFill>
          </a:ln>
        </p:spPr>
        <p:txBody>
          <a:bodyPr anchor="ctr"/>
          <a:lstStyle>
            <a:lvl1pPr marL="0" indent="0" algn="ctr">
              <a:buNone/>
              <a:defRPr lang="en-GB"/>
            </a:lvl1pPr>
          </a:lstStyle>
          <a:p>
            <a:endParaRPr lang="en-GB" dirty="0"/>
          </a:p>
        </p:txBody>
      </p:sp>
      <p:sp>
        <p:nvSpPr>
          <p:cNvPr id="8" name="Text Placeholder 12">
            <a:extLst>
              <a:ext uri="{FF2B5EF4-FFF2-40B4-BE49-F238E27FC236}">
                <a16:creationId xmlns:a16="http://schemas.microsoft.com/office/drawing/2014/main" xmlns="" id="{FEC64E79-B14D-444A-8653-C83054C45EC9}"/>
              </a:ext>
            </a:extLst>
          </p:cNvPr>
          <p:cNvSpPr>
            <a:spLocks noGrp="1"/>
          </p:cNvSpPr>
          <p:nvPr>
            <p:ph type="body" sz="quarter" idx="27"/>
          </p:nvPr>
        </p:nvSpPr>
        <p:spPr>
          <a:xfrm>
            <a:off x="6382262" y="3892560"/>
            <a:ext cx="5557476"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Font typeface="Arial" panose="020B0604020202020204" pitchFamily="34" charset="0"/>
              <a:buNone/>
              <a:defRPr sz="1100" b="0">
                <a:solidFill>
                  <a:schemeClr val="tx1"/>
                </a:solidFill>
              </a:defRPr>
            </a:lvl1pPr>
            <a:lvl2pPr marL="171450" indent="-171450">
              <a:spcBef>
                <a:spcPts val="300"/>
              </a:spcBef>
              <a:spcAft>
                <a:spcPts val="300"/>
              </a:spcAft>
              <a:buClr>
                <a:schemeClr val="accent1"/>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1"/>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1"/>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1"/>
              </a:buClr>
              <a:buFont typeface="Wingdings" panose="05000000000000000000" pitchFamily="2" charset="2"/>
              <a:buChar char="§"/>
              <a:defRPr sz="1100" b="0">
                <a:solidFill>
                  <a:schemeClr val="tx1"/>
                </a:solidFill>
              </a:defRPr>
            </a:lvl5pPr>
          </a:lstStyle>
          <a:p>
            <a:pPr lvl="0"/>
            <a:endParaRPr lang="en-GB" dirty="0"/>
          </a:p>
        </p:txBody>
      </p:sp>
      <p:sp>
        <p:nvSpPr>
          <p:cNvPr id="9" name="Text Placeholder 13">
            <a:extLst>
              <a:ext uri="{FF2B5EF4-FFF2-40B4-BE49-F238E27FC236}">
                <a16:creationId xmlns:a16="http://schemas.microsoft.com/office/drawing/2014/main" xmlns="" id="{AB9869D2-9518-4EEF-AF8E-E5CF1C527E2C}"/>
              </a:ext>
            </a:extLst>
          </p:cNvPr>
          <p:cNvSpPr>
            <a:spLocks noGrp="1"/>
          </p:cNvSpPr>
          <p:nvPr>
            <p:ph type="body" sz="quarter" idx="28"/>
          </p:nvPr>
        </p:nvSpPr>
        <p:spPr>
          <a:xfrm>
            <a:off x="513275" y="3057891"/>
            <a:ext cx="5557558" cy="361063"/>
          </a:xfrm>
        </p:spPr>
        <p:txBody>
          <a:bodyPr lIns="0" tIns="36000" rIns="0" bIns="36000" anchor="b">
            <a:noAutofit/>
          </a:bodyPr>
          <a:lstStyle>
            <a:lvl1pPr marL="0" indent="0">
              <a:buNone/>
              <a:defRPr sz="1400" b="1">
                <a:solidFill>
                  <a:schemeClr val="tx1"/>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10" name="Text Placeholder 13">
            <a:extLst>
              <a:ext uri="{FF2B5EF4-FFF2-40B4-BE49-F238E27FC236}">
                <a16:creationId xmlns:a16="http://schemas.microsoft.com/office/drawing/2014/main" xmlns="" id="{3931BC2A-50AE-481D-A123-B97BC3B9DD22}"/>
              </a:ext>
            </a:extLst>
          </p:cNvPr>
          <p:cNvSpPr>
            <a:spLocks noGrp="1"/>
          </p:cNvSpPr>
          <p:nvPr>
            <p:ph type="body" sz="quarter" idx="29"/>
          </p:nvPr>
        </p:nvSpPr>
        <p:spPr>
          <a:xfrm>
            <a:off x="513275" y="3428397"/>
            <a:ext cx="5557558" cy="361063"/>
          </a:xfrm>
        </p:spPr>
        <p:txBody>
          <a:bodyPr lIns="0" tIns="36000" rIns="0" bIns="36000" anchor="t">
            <a:noAutofit/>
          </a:bodyPr>
          <a:lstStyle>
            <a:lvl1pPr marL="0" indent="0">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11" name="Text Placeholder 13">
            <a:extLst>
              <a:ext uri="{FF2B5EF4-FFF2-40B4-BE49-F238E27FC236}">
                <a16:creationId xmlns:a16="http://schemas.microsoft.com/office/drawing/2014/main" xmlns="" id="{4880184E-374E-4563-8CEF-DECC081C32F9}"/>
              </a:ext>
            </a:extLst>
          </p:cNvPr>
          <p:cNvSpPr>
            <a:spLocks noGrp="1"/>
          </p:cNvSpPr>
          <p:nvPr>
            <p:ph type="body" sz="quarter" idx="30"/>
          </p:nvPr>
        </p:nvSpPr>
        <p:spPr>
          <a:xfrm>
            <a:off x="6382263" y="3057891"/>
            <a:ext cx="5557558" cy="361063"/>
          </a:xfrm>
        </p:spPr>
        <p:txBody>
          <a:bodyPr lIns="0" tIns="36000" rIns="0" bIns="36000" anchor="b">
            <a:noAutofit/>
          </a:bodyPr>
          <a:lstStyle>
            <a:lvl1pPr marL="0" indent="0">
              <a:buNone/>
              <a:defRPr sz="1400" b="1">
                <a:solidFill>
                  <a:schemeClr val="tx1"/>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12" name="Text Placeholder 13">
            <a:extLst>
              <a:ext uri="{FF2B5EF4-FFF2-40B4-BE49-F238E27FC236}">
                <a16:creationId xmlns:a16="http://schemas.microsoft.com/office/drawing/2014/main" xmlns="" id="{2C731A56-D2AA-49CF-9084-2572F150AF38}"/>
              </a:ext>
            </a:extLst>
          </p:cNvPr>
          <p:cNvSpPr>
            <a:spLocks noGrp="1"/>
          </p:cNvSpPr>
          <p:nvPr>
            <p:ph type="body" sz="quarter" idx="31"/>
          </p:nvPr>
        </p:nvSpPr>
        <p:spPr>
          <a:xfrm>
            <a:off x="6382263" y="3428397"/>
            <a:ext cx="5557558" cy="361063"/>
          </a:xfrm>
        </p:spPr>
        <p:txBody>
          <a:bodyPr lIns="0" tIns="36000" rIns="0" bIns="36000" anchor="t">
            <a:noAutofit/>
          </a:bodyPr>
          <a:lstStyle>
            <a:lvl1pPr marL="0" indent="0">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13"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397778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 4 k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22" name="Picture Placeholder 8">
            <a:extLst>
              <a:ext uri="{FF2B5EF4-FFF2-40B4-BE49-F238E27FC236}">
                <a16:creationId xmlns:a16="http://schemas.microsoft.com/office/drawing/2014/main" xmlns="" id="{4B21F3A6-7CC8-4D94-8F58-4F4B5F657A7D}"/>
              </a:ext>
            </a:extLst>
          </p:cNvPr>
          <p:cNvSpPr>
            <a:spLocks noGrp="1"/>
          </p:cNvSpPr>
          <p:nvPr>
            <p:ph type="pic" sz="quarter" idx="35"/>
          </p:nvPr>
        </p:nvSpPr>
        <p:spPr>
          <a:xfrm>
            <a:off x="6568310" y="1186698"/>
            <a:ext cx="1947040" cy="1802883"/>
          </a:xfrm>
          <a:solidFill>
            <a:schemeClr val="bg1">
              <a:lumMod val="85000"/>
            </a:schemeClr>
          </a:solidFill>
          <a:ln>
            <a:solidFill>
              <a:schemeClr val="bg2"/>
            </a:solidFill>
          </a:ln>
        </p:spPr>
        <p:txBody>
          <a:bodyPr anchor="ctr"/>
          <a:lstStyle>
            <a:lvl1pPr marL="0" indent="0" algn="ctr">
              <a:buNone/>
              <a:defRPr lang="en-GB"/>
            </a:lvl1pPr>
          </a:lstStyle>
          <a:p>
            <a:endParaRPr lang="en-GB" dirty="0"/>
          </a:p>
        </p:txBody>
      </p:sp>
      <p:sp>
        <p:nvSpPr>
          <p:cNvPr id="25" name="Text Placeholder 12">
            <a:extLst>
              <a:ext uri="{FF2B5EF4-FFF2-40B4-BE49-F238E27FC236}">
                <a16:creationId xmlns:a16="http://schemas.microsoft.com/office/drawing/2014/main" xmlns="" id="{95DC6C9C-291A-49DF-9706-FC5287FBEBCC}"/>
              </a:ext>
            </a:extLst>
          </p:cNvPr>
          <p:cNvSpPr>
            <a:spLocks noGrp="1"/>
          </p:cNvSpPr>
          <p:nvPr>
            <p:ph type="body" sz="quarter" idx="38"/>
          </p:nvPr>
        </p:nvSpPr>
        <p:spPr>
          <a:xfrm>
            <a:off x="9591209" y="3905923"/>
            <a:ext cx="2279058"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endParaRPr lang="en-GB" dirty="0"/>
          </a:p>
        </p:txBody>
      </p:sp>
      <p:sp>
        <p:nvSpPr>
          <p:cNvPr id="27" name="Text Placeholder 13">
            <a:extLst>
              <a:ext uri="{FF2B5EF4-FFF2-40B4-BE49-F238E27FC236}">
                <a16:creationId xmlns:a16="http://schemas.microsoft.com/office/drawing/2014/main" xmlns="" id="{B61F89F0-A857-4628-B831-AB971BDD9648}"/>
              </a:ext>
            </a:extLst>
          </p:cNvPr>
          <p:cNvSpPr>
            <a:spLocks noGrp="1"/>
          </p:cNvSpPr>
          <p:nvPr>
            <p:ph type="body" sz="quarter" idx="40"/>
          </p:nvPr>
        </p:nvSpPr>
        <p:spPr>
          <a:xfrm>
            <a:off x="9591424" y="3071254"/>
            <a:ext cx="2482043" cy="361063"/>
          </a:xfrm>
        </p:spPr>
        <p:txBody>
          <a:bodyPr lIns="0" tIns="36000" rIns="0" bIns="36000" anchor="b">
            <a:noAutofit/>
          </a:bodyPr>
          <a:lstStyle>
            <a:lvl1pPr marL="0" indent="0">
              <a:buNone/>
              <a:defRPr sz="1400" b="1">
                <a:solidFill>
                  <a:schemeClr val="tx1"/>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28" name="Text Placeholder 13">
            <a:extLst>
              <a:ext uri="{FF2B5EF4-FFF2-40B4-BE49-F238E27FC236}">
                <a16:creationId xmlns:a16="http://schemas.microsoft.com/office/drawing/2014/main" xmlns="" id="{B4B5508F-5F48-4187-9F62-10541013CAF5}"/>
              </a:ext>
            </a:extLst>
          </p:cNvPr>
          <p:cNvSpPr>
            <a:spLocks noGrp="1"/>
          </p:cNvSpPr>
          <p:nvPr>
            <p:ph type="body" sz="quarter" idx="41"/>
          </p:nvPr>
        </p:nvSpPr>
        <p:spPr>
          <a:xfrm>
            <a:off x="9591424" y="3441281"/>
            <a:ext cx="2278843" cy="361063"/>
          </a:xfrm>
        </p:spPr>
        <p:txBody>
          <a:bodyPr lIns="0" tIns="36000" rIns="0" bIns="36000" anchor="t">
            <a:noAutofit/>
          </a:bodyPr>
          <a:lstStyle>
            <a:lvl1pPr marL="0" indent="0">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29" name="Picture Placeholder 8">
            <a:extLst>
              <a:ext uri="{FF2B5EF4-FFF2-40B4-BE49-F238E27FC236}">
                <a16:creationId xmlns:a16="http://schemas.microsoft.com/office/drawing/2014/main" xmlns="" id="{4B21F3A6-7CC8-4D94-8F58-4F4B5F657A7D}"/>
              </a:ext>
            </a:extLst>
          </p:cNvPr>
          <p:cNvSpPr>
            <a:spLocks noGrp="1"/>
          </p:cNvSpPr>
          <p:nvPr>
            <p:ph type="pic" sz="quarter" idx="42"/>
          </p:nvPr>
        </p:nvSpPr>
        <p:spPr>
          <a:xfrm>
            <a:off x="513064" y="1186698"/>
            <a:ext cx="1947040" cy="1802883"/>
          </a:xfrm>
          <a:solidFill>
            <a:schemeClr val="bg1">
              <a:lumMod val="85000"/>
            </a:schemeClr>
          </a:solidFill>
          <a:ln>
            <a:solidFill>
              <a:schemeClr val="bg2"/>
            </a:solidFill>
          </a:ln>
        </p:spPr>
        <p:txBody>
          <a:bodyPr anchor="ctr"/>
          <a:lstStyle>
            <a:lvl1pPr marL="0" indent="0" algn="ctr">
              <a:buNone/>
              <a:defRPr lang="en-GB"/>
            </a:lvl1pPr>
          </a:lstStyle>
          <a:p>
            <a:endParaRPr lang="en-GB" dirty="0"/>
          </a:p>
        </p:txBody>
      </p:sp>
      <p:sp>
        <p:nvSpPr>
          <p:cNvPr id="30" name="Picture Placeholder 8">
            <a:extLst>
              <a:ext uri="{FF2B5EF4-FFF2-40B4-BE49-F238E27FC236}">
                <a16:creationId xmlns:a16="http://schemas.microsoft.com/office/drawing/2014/main" xmlns="" id="{4B21F3A6-7CC8-4D94-8F58-4F4B5F657A7D}"/>
              </a:ext>
            </a:extLst>
          </p:cNvPr>
          <p:cNvSpPr>
            <a:spLocks noGrp="1"/>
          </p:cNvSpPr>
          <p:nvPr>
            <p:ph type="pic" sz="quarter" idx="43"/>
          </p:nvPr>
        </p:nvSpPr>
        <p:spPr>
          <a:xfrm>
            <a:off x="3540687" y="1186698"/>
            <a:ext cx="1947040" cy="1802883"/>
          </a:xfrm>
          <a:solidFill>
            <a:schemeClr val="bg1">
              <a:lumMod val="85000"/>
            </a:schemeClr>
          </a:solidFill>
          <a:ln>
            <a:solidFill>
              <a:schemeClr val="bg2"/>
            </a:solidFill>
          </a:ln>
        </p:spPr>
        <p:txBody>
          <a:bodyPr anchor="ctr"/>
          <a:lstStyle>
            <a:lvl1pPr marL="0" indent="0" algn="ctr">
              <a:buNone/>
              <a:defRPr lang="en-GB"/>
            </a:lvl1pPr>
          </a:lstStyle>
          <a:p>
            <a:endParaRPr lang="en-GB" dirty="0"/>
          </a:p>
        </p:txBody>
      </p:sp>
      <p:sp>
        <p:nvSpPr>
          <p:cNvPr id="31" name="Picture Placeholder 8">
            <a:extLst>
              <a:ext uri="{FF2B5EF4-FFF2-40B4-BE49-F238E27FC236}">
                <a16:creationId xmlns:a16="http://schemas.microsoft.com/office/drawing/2014/main" xmlns="" id="{4B21F3A6-7CC8-4D94-8F58-4F4B5F657A7D}"/>
              </a:ext>
            </a:extLst>
          </p:cNvPr>
          <p:cNvSpPr>
            <a:spLocks noGrp="1"/>
          </p:cNvSpPr>
          <p:nvPr>
            <p:ph type="pic" sz="quarter" idx="44"/>
          </p:nvPr>
        </p:nvSpPr>
        <p:spPr>
          <a:xfrm>
            <a:off x="9591209" y="1182007"/>
            <a:ext cx="1947040" cy="1802883"/>
          </a:xfrm>
          <a:solidFill>
            <a:schemeClr val="bg1">
              <a:lumMod val="85000"/>
            </a:schemeClr>
          </a:solidFill>
          <a:ln>
            <a:solidFill>
              <a:schemeClr val="bg2"/>
            </a:solidFill>
          </a:ln>
        </p:spPr>
        <p:txBody>
          <a:bodyPr anchor="ctr"/>
          <a:lstStyle>
            <a:lvl1pPr marL="0" indent="0" algn="ctr">
              <a:buNone/>
              <a:defRPr lang="en-GB"/>
            </a:lvl1pPr>
          </a:lstStyle>
          <a:p>
            <a:endParaRPr lang="en-GB" dirty="0"/>
          </a:p>
        </p:txBody>
      </p:sp>
      <p:sp>
        <p:nvSpPr>
          <p:cNvPr id="26" name="Text Placeholder 12">
            <a:extLst>
              <a:ext uri="{FF2B5EF4-FFF2-40B4-BE49-F238E27FC236}">
                <a16:creationId xmlns:a16="http://schemas.microsoft.com/office/drawing/2014/main" xmlns="" id="{95DC6C9C-291A-49DF-9706-FC5287FBEBCC}"/>
              </a:ext>
            </a:extLst>
          </p:cNvPr>
          <p:cNvSpPr>
            <a:spLocks noGrp="1"/>
          </p:cNvSpPr>
          <p:nvPr>
            <p:ph type="body" sz="quarter" idx="45"/>
          </p:nvPr>
        </p:nvSpPr>
        <p:spPr>
          <a:xfrm>
            <a:off x="512849" y="3905923"/>
            <a:ext cx="2279058"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endParaRPr lang="en-GB" dirty="0"/>
          </a:p>
        </p:txBody>
      </p:sp>
      <p:sp>
        <p:nvSpPr>
          <p:cNvPr id="32" name="Text Placeholder 13">
            <a:extLst>
              <a:ext uri="{FF2B5EF4-FFF2-40B4-BE49-F238E27FC236}">
                <a16:creationId xmlns:a16="http://schemas.microsoft.com/office/drawing/2014/main" xmlns="" id="{B61F89F0-A857-4628-B831-AB971BDD9648}"/>
              </a:ext>
            </a:extLst>
          </p:cNvPr>
          <p:cNvSpPr>
            <a:spLocks noGrp="1"/>
          </p:cNvSpPr>
          <p:nvPr>
            <p:ph type="body" sz="quarter" idx="46"/>
          </p:nvPr>
        </p:nvSpPr>
        <p:spPr>
          <a:xfrm>
            <a:off x="513064" y="3071254"/>
            <a:ext cx="2482043" cy="361063"/>
          </a:xfrm>
        </p:spPr>
        <p:txBody>
          <a:bodyPr lIns="0" tIns="36000" rIns="0" bIns="36000" anchor="b">
            <a:noAutofit/>
          </a:bodyPr>
          <a:lstStyle>
            <a:lvl1pPr marL="0" indent="0">
              <a:buNone/>
              <a:defRPr sz="1400" b="1">
                <a:solidFill>
                  <a:schemeClr val="tx1"/>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33" name="Text Placeholder 13">
            <a:extLst>
              <a:ext uri="{FF2B5EF4-FFF2-40B4-BE49-F238E27FC236}">
                <a16:creationId xmlns:a16="http://schemas.microsoft.com/office/drawing/2014/main" xmlns="" id="{B4B5508F-5F48-4187-9F62-10541013CAF5}"/>
              </a:ext>
            </a:extLst>
          </p:cNvPr>
          <p:cNvSpPr>
            <a:spLocks noGrp="1"/>
          </p:cNvSpPr>
          <p:nvPr>
            <p:ph type="body" sz="quarter" idx="47"/>
          </p:nvPr>
        </p:nvSpPr>
        <p:spPr>
          <a:xfrm>
            <a:off x="513064" y="3441281"/>
            <a:ext cx="2278843" cy="361063"/>
          </a:xfrm>
        </p:spPr>
        <p:txBody>
          <a:bodyPr lIns="0" tIns="36000" rIns="0" bIns="36000" anchor="t">
            <a:noAutofit/>
          </a:bodyPr>
          <a:lstStyle>
            <a:lvl1pPr marL="0" indent="0">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34" name="Text Placeholder 12">
            <a:extLst>
              <a:ext uri="{FF2B5EF4-FFF2-40B4-BE49-F238E27FC236}">
                <a16:creationId xmlns:a16="http://schemas.microsoft.com/office/drawing/2014/main" xmlns="" id="{95DC6C9C-291A-49DF-9706-FC5287FBEBCC}"/>
              </a:ext>
            </a:extLst>
          </p:cNvPr>
          <p:cNvSpPr>
            <a:spLocks noGrp="1"/>
          </p:cNvSpPr>
          <p:nvPr>
            <p:ph type="body" sz="quarter" idx="48"/>
          </p:nvPr>
        </p:nvSpPr>
        <p:spPr>
          <a:xfrm>
            <a:off x="3540687" y="3905923"/>
            <a:ext cx="2279058"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endParaRPr lang="en-GB" dirty="0"/>
          </a:p>
        </p:txBody>
      </p:sp>
      <p:sp>
        <p:nvSpPr>
          <p:cNvPr id="35" name="Text Placeholder 13">
            <a:extLst>
              <a:ext uri="{FF2B5EF4-FFF2-40B4-BE49-F238E27FC236}">
                <a16:creationId xmlns:a16="http://schemas.microsoft.com/office/drawing/2014/main" xmlns="" id="{B61F89F0-A857-4628-B831-AB971BDD9648}"/>
              </a:ext>
            </a:extLst>
          </p:cNvPr>
          <p:cNvSpPr>
            <a:spLocks noGrp="1"/>
          </p:cNvSpPr>
          <p:nvPr>
            <p:ph type="body" sz="quarter" idx="49"/>
          </p:nvPr>
        </p:nvSpPr>
        <p:spPr>
          <a:xfrm>
            <a:off x="3540902" y="3071254"/>
            <a:ext cx="2482043" cy="361063"/>
          </a:xfrm>
        </p:spPr>
        <p:txBody>
          <a:bodyPr lIns="0" tIns="36000" rIns="0" bIns="36000" anchor="b">
            <a:noAutofit/>
          </a:bodyPr>
          <a:lstStyle>
            <a:lvl1pPr marL="0" indent="0">
              <a:buNone/>
              <a:defRPr sz="1400" b="1">
                <a:solidFill>
                  <a:schemeClr val="tx1"/>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36" name="Text Placeholder 13">
            <a:extLst>
              <a:ext uri="{FF2B5EF4-FFF2-40B4-BE49-F238E27FC236}">
                <a16:creationId xmlns:a16="http://schemas.microsoft.com/office/drawing/2014/main" xmlns="" id="{B4B5508F-5F48-4187-9F62-10541013CAF5}"/>
              </a:ext>
            </a:extLst>
          </p:cNvPr>
          <p:cNvSpPr>
            <a:spLocks noGrp="1"/>
          </p:cNvSpPr>
          <p:nvPr>
            <p:ph type="body" sz="quarter" idx="50"/>
          </p:nvPr>
        </p:nvSpPr>
        <p:spPr>
          <a:xfrm>
            <a:off x="3540902" y="3441281"/>
            <a:ext cx="2278843" cy="361063"/>
          </a:xfrm>
        </p:spPr>
        <p:txBody>
          <a:bodyPr lIns="0" tIns="36000" rIns="0" bIns="36000" anchor="t">
            <a:noAutofit/>
          </a:bodyPr>
          <a:lstStyle>
            <a:lvl1pPr marL="0" indent="0">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37" name="Text Placeholder 12">
            <a:extLst>
              <a:ext uri="{FF2B5EF4-FFF2-40B4-BE49-F238E27FC236}">
                <a16:creationId xmlns:a16="http://schemas.microsoft.com/office/drawing/2014/main" xmlns="" id="{95DC6C9C-291A-49DF-9706-FC5287FBEBCC}"/>
              </a:ext>
            </a:extLst>
          </p:cNvPr>
          <p:cNvSpPr>
            <a:spLocks noGrp="1"/>
          </p:cNvSpPr>
          <p:nvPr>
            <p:ph type="body" sz="quarter" idx="51"/>
          </p:nvPr>
        </p:nvSpPr>
        <p:spPr>
          <a:xfrm>
            <a:off x="6563371" y="3905923"/>
            <a:ext cx="2279058"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endParaRPr lang="en-GB" dirty="0"/>
          </a:p>
        </p:txBody>
      </p:sp>
      <p:sp>
        <p:nvSpPr>
          <p:cNvPr id="38" name="Text Placeholder 13">
            <a:extLst>
              <a:ext uri="{FF2B5EF4-FFF2-40B4-BE49-F238E27FC236}">
                <a16:creationId xmlns:a16="http://schemas.microsoft.com/office/drawing/2014/main" xmlns="" id="{B61F89F0-A857-4628-B831-AB971BDD9648}"/>
              </a:ext>
            </a:extLst>
          </p:cNvPr>
          <p:cNvSpPr>
            <a:spLocks noGrp="1"/>
          </p:cNvSpPr>
          <p:nvPr>
            <p:ph type="body" sz="quarter" idx="52"/>
          </p:nvPr>
        </p:nvSpPr>
        <p:spPr>
          <a:xfrm>
            <a:off x="6563586" y="3071254"/>
            <a:ext cx="2482043" cy="361063"/>
          </a:xfrm>
        </p:spPr>
        <p:txBody>
          <a:bodyPr lIns="0" tIns="36000" rIns="0" bIns="36000" anchor="b">
            <a:noAutofit/>
          </a:bodyPr>
          <a:lstStyle>
            <a:lvl1pPr marL="0" indent="0">
              <a:buNone/>
              <a:defRPr sz="1400" b="1">
                <a:solidFill>
                  <a:schemeClr val="tx1"/>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39" name="Text Placeholder 13">
            <a:extLst>
              <a:ext uri="{FF2B5EF4-FFF2-40B4-BE49-F238E27FC236}">
                <a16:creationId xmlns:a16="http://schemas.microsoft.com/office/drawing/2014/main" xmlns="" id="{B4B5508F-5F48-4187-9F62-10541013CAF5}"/>
              </a:ext>
            </a:extLst>
          </p:cNvPr>
          <p:cNvSpPr>
            <a:spLocks noGrp="1"/>
          </p:cNvSpPr>
          <p:nvPr>
            <p:ph type="body" sz="quarter" idx="53"/>
          </p:nvPr>
        </p:nvSpPr>
        <p:spPr>
          <a:xfrm>
            <a:off x="6563586" y="3441281"/>
            <a:ext cx="2278843" cy="361063"/>
          </a:xfrm>
        </p:spPr>
        <p:txBody>
          <a:bodyPr lIns="0" tIns="36000" rIns="0" bIns="36000" anchor="t">
            <a:noAutofit/>
          </a:bodyPr>
          <a:lstStyle>
            <a:lvl1pPr marL="0" indent="0">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endParaRPr lang="en-US" dirty="0"/>
          </a:p>
        </p:txBody>
      </p:sp>
      <p:sp>
        <p:nvSpPr>
          <p:cNvPr id="21"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911542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5" name="Bildplatzhalter 3"/>
          <p:cNvSpPr>
            <a:spLocks noGrp="1"/>
          </p:cNvSpPr>
          <p:nvPr>
            <p:ph type="pic" sz="quarter" idx="12" hasCustomPrompt="1"/>
          </p:nvPr>
        </p:nvSpPr>
        <p:spPr bwMode="gray">
          <a:xfrm>
            <a:off x="514035" y="1468646"/>
            <a:ext cx="4858066" cy="4441933"/>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6" name="Vertical Text Placeholder 2"/>
          <p:cNvSpPr>
            <a:spLocks noGrp="1"/>
          </p:cNvSpPr>
          <p:nvPr>
            <p:ph type="body" orient="vert" idx="1"/>
          </p:nvPr>
        </p:nvSpPr>
        <p:spPr>
          <a:xfrm>
            <a:off x="6096000" y="1468646"/>
            <a:ext cx="5581967" cy="4441933"/>
          </a:xfrm>
        </p:spPr>
        <p:txBody>
          <a:bodyPr/>
          <a:lstStyle/>
          <a:p>
            <a:pPr lvl="0"/>
            <a:r>
              <a:rPr lang="nl-NL" dirty="0"/>
              <a:t>Klik om de modelstijlen te bewerken</a:t>
            </a:r>
          </a:p>
        </p:txBody>
      </p:sp>
      <p:sp>
        <p:nvSpPr>
          <p:cNvPr id="7"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9503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viseurs - 2 ko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5" name="Espace réservé du texte 13">
            <a:extLst>
              <a:ext uri="{FF2B5EF4-FFF2-40B4-BE49-F238E27FC236}">
                <a16:creationId xmlns:a16="http://schemas.microsoft.com/office/drawing/2014/main" xmlns="" id="{6F8A980F-6A93-41F6-BBB6-19D76D1AA866}"/>
              </a:ext>
            </a:extLst>
          </p:cNvPr>
          <p:cNvSpPr>
            <a:spLocks noGrp="1"/>
          </p:cNvSpPr>
          <p:nvPr>
            <p:ph type="body" sz="quarter" idx="14"/>
          </p:nvPr>
        </p:nvSpPr>
        <p:spPr>
          <a:xfrm>
            <a:off x="1431615" y="2026005"/>
            <a:ext cx="417861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6" name="Espace réservé du texte 5">
            <a:extLst>
              <a:ext uri="{FF2B5EF4-FFF2-40B4-BE49-F238E27FC236}">
                <a16:creationId xmlns:a16="http://schemas.microsoft.com/office/drawing/2014/main" xmlns="" id="{1867D386-5475-439F-9B38-6ACC2B961074}"/>
              </a:ext>
            </a:extLst>
          </p:cNvPr>
          <p:cNvSpPr>
            <a:spLocks noGrp="1"/>
          </p:cNvSpPr>
          <p:nvPr>
            <p:ph type="body" sz="quarter" idx="15"/>
          </p:nvPr>
        </p:nvSpPr>
        <p:spPr>
          <a:xfrm>
            <a:off x="1431615" y="1739427"/>
            <a:ext cx="417861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7" name="Picture Placeholder 2">
            <a:extLst>
              <a:ext uri="{FF2B5EF4-FFF2-40B4-BE49-F238E27FC236}">
                <a16:creationId xmlns:a16="http://schemas.microsoft.com/office/drawing/2014/main" xmlns="" id="{FCBEDF66-45DF-41EE-BF54-D6205B06706E}"/>
              </a:ext>
            </a:extLst>
          </p:cNvPr>
          <p:cNvSpPr>
            <a:spLocks noGrp="1"/>
          </p:cNvSpPr>
          <p:nvPr>
            <p:ph type="pic" sz="quarter" idx="25"/>
          </p:nvPr>
        </p:nvSpPr>
        <p:spPr>
          <a:xfrm>
            <a:off x="513064" y="1739427"/>
            <a:ext cx="727075" cy="728663"/>
          </a:xfrm>
        </p:spPr>
        <p:txBody>
          <a:bodyPr anchor="ctr">
            <a:normAutofit/>
          </a:bodyPr>
          <a:lstStyle>
            <a:lvl1pPr marL="0" indent="0" algn="ctr">
              <a:buNone/>
              <a:defRPr sz="1200"/>
            </a:lvl1pPr>
          </a:lstStyle>
          <a:p>
            <a:endParaRPr lang="en-GB" dirty="0"/>
          </a:p>
        </p:txBody>
      </p:sp>
      <p:sp>
        <p:nvSpPr>
          <p:cNvPr id="8" name="Espace réservé du texte 13">
            <a:extLst>
              <a:ext uri="{FF2B5EF4-FFF2-40B4-BE49-F238E27FC236}">
                <a16:creationId xmlns:a16="http://schemas.microsoft.com/office/drawing/2014/main" xmlns="" id="{D47C6A4C-C5B3-4795-A2FC-4A6801BA7C04}"/>
              </a:ext>
            </a:extLst>
          </p:cNvPr>
          <p:cNvSpPr>
            <a:spLocks noGrp="1"/>
          </p:cNvSpPr>
          <p:nvPr>
            <p:ph type="body" sz="quarter" idx="26"/>
          </p:nvPr>
        </p:nvSpPr>
        <p:spPr>
          <a:xfrm>
            <a:off x="1431615" y="2986915"/>
            <a:ext cx="417861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9" name="Espace réservé du texte 5">
            <a:extLst>
              <a:ext uri="{FF2B5EF4-FFF2-40B4-BE49-F238E27FC236}">
                <a16:creationId xmlns:a16="http://schemas.microsoft.com/office/drawing/2014/main" xmlns="" id="{8A1614DD-970A-485A-9503-6DAAB9C7D50D}"/>
              </a:ext>
            </a:extLst>
          </p:cNvPr>
          <p:cNvSpPr>
            <a:spLocks noGrp="1"/>
          </p:cNvSpPr>
          <p:nvPr>
            <p:ph type="body" sz="quarter" idx="27"/>
          </p:nvPr>
        </p:nvSpPr>
        <p:spPr>
          <a:xfrm>
            <a:off x="1431615" y="2700337"/>
            <a:ext cx="417861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10" name="Espace réservé du texte 13">
            <a:extLst>
              <a:ext uri="{FF2B5EF4-FFF2-40B4-BE49-F238E27FC236}">
                <a16:creationId xmlns:a16="http://schemas.microsoft.com/office/drawing/2014/main" xmlns="" id="{0029665F-2CD9-4D20-942B-F2277AA397D1}"/>
              </a:ext>
            </a:extLst>
          </p:cNvPr>
          <p:cNvSpPr>
            <a:spLocks noGrp="1"/>
          </p:cNvSpPr>
          <p:nvPr>
            <p:ph type="body" sz="quarter" idx="29"/>
          </p:nvPr>
        </p:nvSpPr>
        <p:spPr>
          <a:xfrm>
            <a:off x="1431615" y="3963158"/>
            <a:ext cx="417861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11" name="Espace réservé du texte 5">
            <a:extLst>
              <a:ext uri="{FF2B5EF4-FFF2-40B4-BE49-F238E27FC236}">
                <a16:creationId xmlns:a16="http://schemas.microsoft.com/office/drawing/2014/main" xmlns="" id="{A8AAFFEF-1185-4183-830C-214E5BDFFF81}"/>
              </a:ext>
            </a:extLst>
          </p:cNvPr>
          <p:cNvSpPr>
            <a:spLocks noGrp="1"/>
          </p:cNvSpPr>
          <p:nvPr>
            <p:ph type="body" sz="quarter" idx="30"/>
          </p:nvPr>
        </p:nvSpPr>
        <p:spPr>
          <a:xfrm>
            <a:off x="1431615" y="3676580"/>
            <a:ext cx="417861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12" name="Picture Placeholder 2">
            <a:extLst>
              <a:ext uri="{FF2B5EF4-FFF2-40B4-BE49-F238E27FC236}">
                <a16:creationId xmlns:a16="http://schemas.microsoft.com/office/drawing/2014/main" xmlns="" id="{F5441E85-01E7-4252-8016-CE67F49290B1}"/>
              </a:ext>
            </a:extLst>
          </p:cNvPr>
          <p:cNvSpPr>
            <a:spLocks noGrp="1"/>
          </p:cNvSpPr>
          <p:nvPr>
            <p:ph type="pic" sz="quarter" idx="31"/>
          </p:nvPr>
        </p:nvSpPr>
        <p:spPr>
          <a:xfrm>
            <a:off x="513064" y="3676580"/>
            <a:ext cx="727075" cy="728663"/>
          </a:xfrm>
        </p:spPr>
        <p:txBody>
          <a:bodyPr anchor="ctr">
            <a:normAutofit/>
          </a:bodyPr>
          <a:lstStyle>
            <a:lvl1pPr marL="0" indent="0" algn="ctr">
              <a:buNone/>
              <a:defRPr sz="1200"/>
            </a:lvl1pPr>
          </a:lstStyle>
          <a:p>
            <a:endParaRPr lang="en-GB" dirty="0"/>
          </a:p>
        </p:txBody>
      </p:sp>
      <p:sp>
        <p:nvSpPr>
          <p:cNvPr id="13" name="Espace réservé du texte 13">
            <a:extLst>
              <a:ext uri="{FF2B5EF4-FFF2-40B4-BE49-F238E27FC236}">
                <a16:creationId xmlns:a16="http://schemas.microsoft.com/office/drawing/2014/main" xmlns="" id="{A2B699F6-97AB-44A6-94CC-6E746557F741}"/>
              </a:ext>
            </a:extLst>
          </p:cNvPr>
          <p:cNvSpPr>
            <a:spLocks noGrp="1"/>
          </p:cNvSpPr>
          <p:nvPr>
            <p:ph type="body" sz="quarter" idx="32"/>
          </p:nvPr>
        </p:nvSpPr>
        <p:spPr>
          <a:xfrm>
            <a:off x="7494771" y="2026005"/>
            <a:ext cx="4191753"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14" name="Espace réservé du texte 5">
            <a:extLst>
              <a:ext uri="{FF2B5EF4-FFF2-40B4-BE49-F238E27FC236}">
                <a16:creationId xmlns:a16="http://schemas.microsoft.com/office/drawing/2014/main" xmlns="" id="{9D751FD2-318E-4EE9-B197-CF629BD6C584}"/>
              </a:ext>
            </a:extLst>
          </p:cNvPr>
          <p:cNvSpPr>
            <a:spLocks noGrp="1"/>
          </p:cNvSpPr>
          <p:nvPr>
            <p:ph type="body" sz="quarter" idx="33"/>
          </p:nvPr>
        </p:nvSpPr>
        <p:spPr>
          <a:xfrm>
            <a:off x="7494771" y="1739427"/>
            <a:ext cx="4182445"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15" name="Picture Placeholder 2">
            <a:extLst>
              <a:ext uri="{FF2B5EF4-FFF2-40B4-BE49-F238E27FC236}">
                <a16:creationId xmlns:a16="http://schemas.microsoft.com/office/drawing/2014/main" xmlns="" id="{BBFF47DE-28A8-4331-B549-F566A145E406}"/>
              </a:ext>
            </a:extLst>
          </p:cNvPr>
          <p:cNvSpPr>
            <a:spLocks noGrp="1"/>
          </p:cNvSpPr>
          <p:nvPr>
            <p:ph type="pic" sz="quarter" idx="34"/>
          </p:nvPr>
        </p:nvSpPr>
        <p:spPr>
          <a:xfrm>
            <a:off x="6576220" y="1739427"/>
            <a:ext cx="727075" cy="728663"/>
          </a:xfrm>
        </p:spPr>
        <p:txBody>
          <a:bodyPr anchor="ctr">
            <a:normAutofit/>
          </a:bodyPr>
          <a:lstStyle>
            <a:lvl1pPr marL="0" indent="0" algn="ctr">
              <a:buNone/>
              <a:defRPr sz="1200"/>
            </a:lvl1pPr>
          </a:lstStyle>
          <a:p>
            <a:endParaRPr lang="en-GB" dirty="0"/>
          </a:p>
        </p:txBody>
      </p:sp>
      <p:sp>
        <p:nvSpPr>
          <p:cNvPr id="16" name="Espace réservé du texte 13">
            <a:extLst>
              <a:ext uri="{FF2B5EF4-FFF2-40B4-BE49-F238E27FC236}">
                <a16:creationId xmlns:a16="http://schemas.microsoft.com/office/drawing/2014/main" xmlns="" id="{CB5611A5-6D09-497D-8BEA-FDD856AD1FFC}"/>
              </a:ext>
            </a:extLst>
          </p:cNvPr>
          <p:cNvSpPr>
            <a:spLocks noGrp="1"/>
          </p:cNvSpPr>
          <p:nvPr>
            <p:ph type="body" sz="quarter" idx="35"/>
          </p:nvPr>
        </p:nvSpPr>
        <p:spPr>
          <a:xfrm>
            <a:off x="7494771" y="2986915"/>
            <a:ext cx="4191753"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17" name="Espace réservé du texte 5">
            <a:extLst>
              <a:ext uri="{FF2B5EF4-FFF2-40B4-BE49-F238E27FC236}">
                <a16:creationId xmlns:a16="http://schemas.microsoft.com/office/drawing/2014/main" xmlns="" id="{974921D5-9CD7-4F40-9202-503079D3ED4A}"/>
              </a:ext>
            </a:extLst>
          </p:cNvPr>
          <p:cNvSpPr>
            <a:spLocks noGrp="1"/>
          </p:cNvSpPr>
          <p:nvPr>
            <p:ph type="body" sz="quarter" idx="36"/>
          </p:nvPr>
        </p:nvSpPr>
        <p:spPr>
          <a:xfrm>
            <a:off x="7494771" y="2700337"/>
            <a:ext cx="4191753"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18" name="Picture Placeholder 2">
            <a:extLst>
              <a:ext uri="{FF2B5EF4-FFF2-40B4-BE49-F238E27FC236}">
                <a16:creationId xmlns:a16="http://schemas.microsoft.com/office/drawing/2014/main" xmlns="" id="{D237BD20-2561-487A-8EBF-DD72F1294765}"/>
              </a:ext>
            </a:extLst>
          </p:cNvPr>
          <p:cNvSpPr>
            <a:spLocks noGrp="1"/>
          </p:cNvSpPr>
          <p:nvPr>
            <p:ph type="pic" sz="quarter" idx="37"/>
          </p:nvPr>
        </p:nvSpPr>
        <p:spPr>
          <a:xfrm>
            <a:off x="6576220" y="2700337"/>
            <a:ext cx="727075" cy="728663"/>
          </a:xfrm>
        </p:spPr>
        <p:txBody>
          <a:bodyPr anchor="ctr">
            <a:normAutofit/>
          </a:bodyPr>
          <a:lstStyle>
            <a:lvl1pPr marL="0" indent="0" algn="ctr">
              <a:buNone/>
              <a:defRPr sz="1200"/>
            </a:lvl1pPr>
          </a:lstStyle>
          <a:p>
            <a:endParaRPr lang="en-GB" dirty="0"/>
          </a:p>
        </p:txBody>
      </p:sp>
      <p:sp>
        <p:nvSpPr>
          <p:cNvPr id="19" name="Espace réservé du texte 13">
            <a:extLst>
              <a:ext uri="{FF2B5EF4-FFF2-40B4-BE49-F238E27FC236}">
                <a16:creationId xmlns:a16="http://schemas.microsoft.com/office/drawing/2014/main" xmlns="" id="{4C80CFF3-75D4-4CA4-865F-97A2F8060B8D}"/>
              </a:ext>
            </a:extLst>
          </p:cNvPr>
          <p:cNvSpPr>
            <a:spLocks noGrp="1"/>
          </p:cNvSpPr>
          <p:nvPr>
            <p:ph type="body" sz="quarter" idx="38"/>
          </p:nvPr>
        </p:nvSpPr>
        <p:spPr>
          <a:xfrm>
            <a:off x="7494771" y="3963158"/>
            <a:ext cx="4191753"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20" name="Espace réservé du texte 5">
            <a:extLst>
              <a:ext uri="{FF2B5EF4-FFF2-40B4-BE49-F238E27FC236}">
                <a16:creationId xmlns:a16="http://schemas.microsoft.com/office/drawing/2014/main" xmlns="" id="{65D9409E-A84B-424E-93BB-3C97EA524741}"/>
              </a:ext>
            </a:extLst>
          </p:cNvPr>
          <p:cNvSpPr>
            <a:spLocks noGrp="1"/>
          </p:cNvSpPr>
          <p:nvPr>
            <p:ph type="body" sz="quarter" idx="39"/>
          </p:nvPr>
        </p:nvSpPr>
        <p:spPr>
          <a:xfrm>
            <a:off x="7494771" y="3676580"/>
            <a:ext cx="4191753"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21" name="Picture Placeholder 2">
            <a:extLst>
              <a:ext uri="{FF2B5EF4-FFF2-40B4-BE49-F238E27FC236}">
                <a16:creationId xmlns:a16="http://schemas.microsoft.com/office/drawing/2014/main" xmlns="" id="{0CC596E1-FFE7-4275-B143-806F88C9EC88}"/>
              </a:ext>
            </a:extLst>
          </p:cNvPr>
          <p:cNvSpPr>
            <a:spLocks noGrp="1"/>
          </p:cNvSpPr>
          <p:nvPr>
            <p:ph type="pic" sz="quarter" idx="40"/>
          </p:nvPr>
        </p:nvSpPr>
        <p:spPr>
          <a:xfrm>
            <a:off x="6576220" y="3676580"/>
            <a:ext cx="727075" cy="728663"/>
          </a:xfrm>
        </p:spPr>
        <p:txBody>
          <a:bodyPr anchor="ctr">
            <a:normAutofit/>
          </a:bodyPr>
          <a:lstStyle>
            <a:lvl1pPr marL="0" indent="0" algn="ctr">
              <a:buNone/>
              <a:defRPr sz="1200"/>
            </a:lvl1pPr>
          </a:lstStyle>
          <a:p>
            <a:endParaRPr lang="en-GB" dirty="0"/>
          </a:p>
        </p:txBody>
      </p:sp>
      <p:sp>
        <p:nvSpPr>
          <p:cNvPr id="22" name="Picture Placeholder 2">
            <a:extLst>
              <a:ext uri="{FF2B5EF4-FFF2-40B4-BE49-F238E27FC236}">
                <a16:creationId xmlns:a16="http://schemas.microsoft.com/office/drawing/2014/main" xmlns="" id="{38303059-E99B-40EE-A56A-0146FC55F389}"/>
              </a:ext>
            </a:extLst>
          </p:cNvPr>
          <p:cNvSpPr>
            <a:spLocks noGrp="1"/>
          </p:cNvSpPr>
          <p:nvPr>
            <p:ph type="pic" sz="quarter" idx="41"/>
          </p:nvPr>
        </p:nvSpPr>
        <p:spPr>
          <a:xfrm>
            <a:off x="513064" y="2700337"/>
            <a:ext cx="727075" cy="728663"/>
          </a:xfrm>
        </p:spPr>
        <p:txBody>
          <a:bodyPr anchor="ctr">
            <a:normAutofit/>
          </a:bodyPr>
          <a:lstStyle>
            <a:lvl1pPr marL="0" indent="0" algn="ctr">
              <a:buNone/>
              <a:defRPr sz="1200"/>
            </a:lvl1pPr>
          </a:lstStyle>
          <a:p>
            <a:endParaRPr lang="en-GB" dirty="0"/>
          </a:p>
        </p:txBody>
      </p:sp>
      <p:sp>
        <p:nvSpPr>
          <p:cNvPr id="23" name="Espace réservé du texte 13">
            <a:extLst>
              <a:ext uri="{FF2B5EF4-FFF2-40B4-BE49-F238E27FC236}">
                <a16:creationId xmlns:a16="http://schemas.microsoft.com/office/drawing/2014/main" xmlns="" id="{0029665F-2CD9-4D20-942B-F2277AA397D1}"/>
              </a:ext>
            </a:extLst>
          </p:cNvPr>
          <p:cNvSpPr>
            <a:spLocks noGrp="1"/>
          </p:cNvSpPr>
          <p:nvPr>
            <p:ph type="body" sz="quarter" idx="42"/>
          </p:nvPr>
        </p:nvSpPr>
        <p:spPr>
          <a:xfrm>
            <a:off x="1431615" y="4939401"/>
            <a:ext cx="417861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24" name="Espace réservé du texte 5">
            <a:extLst>
              <a:ext uri="{FF2B5EF4-FFF2-40B4-BE49-F238E27FC236}">
                <a16:creationId xmlns:a16="http://schemas.microsoft.com/office/drawing/2014/main" xmlns="" id="{A8AAFFEF-1185-4183-830C-214E5BDFFF81}"/>
              </a:ext>
            </a:extLst>
          </p:cNvPr>
          <p:cNvSpPr>
            <a:spLocks noGrp="1"/>
          </p:cNvSpPr>
          <p:nvPr>
            <p:ph type="body" sz="quarter" idx="43"/>
          </p:nvPr>
        </p:nvSpPr>
        <p:spPr>
          <a:xfrm>
            <a:off x="1431615" y="4652823"/>
            <a:ext cx="417861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25" name="Picture Placeholder 2">
            <a:extLst>
              <a:ext uri="{FF2B5EF4-FFF2-40B4-BE49-F238E27FC236}">
                <a16:creationId xmlns:a16="http://schemas.microsoft.com/office/drawing/2014/main" xmlns="" id="{F5441E85-01E7-4252-8016-CE67F49290B1}"/>
              </a:ext>
            </a:extLst>
          </p:cNvPr>
          <p:cNvSpPr>
            <a:spLocks noGrp="1"/>
          </p:cNvSpPr>
          <p:nvPr>
            <p:ph type="pic" sz="quarter" idx="44"/>
          </p:nvPr>
        </p:nvSpPr>
        <p:spPr>
          <a:xfrm>
            <a:off x="513064" y="4652823"/>
            <a:ext cx="727075" cy="728663"/>
          </a:xfrm>
        </p:spPr>
        <p:txBody>
          <a:bodyPr anchor="ctr">
            <a:normAutofit/>
          </a:bodyPr>
          <a:lstStyle>
            <a:lvl1pPr marL="0" indent="0" algn="ctr">
              <a:buNone/>
              <a:defRPr sz="1200"/>
            </a:lvl1pPr>
          </a:lstStyle>
          <a:p>
            <a:endParaRPr lang="en-GB" dirty="0"/>
          </a:p>
        </p:txBody>
      </p:sp>
      <p:sp>
        <p:nvSpPr>
          <p:cNvPr id="26" name="Espace réservé du texte 13">
            <a:extLst>
              <a:ext uri="{FF2B5EF4-FFF2-40B4-BE49-F238E27FC236}">
                <a16:creationId xmlns:a16="http://schemas.microsoft.com/office/drawing/2014/main" xmlns="" id="{4C80CFF3-75D4-4CA4-865F-97A2F8060B8D}"/>
              </a:ext>
            </a:extLst>
          </p:cNvPr>
          <p:cNvSpPr>
            <a:spLocks noGrp="1"/>
          </p:cNvSpPr>
          <p:nvPr>
            <p:ph type="body" sz="quarter" idx="45"/>
          </p:nvPr>
        </p:nvSpPr>
        <p:spPr>
          <a:xfrm>
            <a:off x="7494771" y="4939401"/>
            <a:ext cx="4191753"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27" name="Espace réservé du texte 5">
            <a:extLst>
              <a:ext uri="{FF2B5EF4-FFF2-40B4-BE49-F238E27FC236}">
                <a16:creationId xmlns:a16="http://schemas.microsoft.com/office/drawing/2014/main" xmlns="" id="{65D9409E-A84B-424E-93BB-3C97EA524741}"/>
              </a:ext>
            </a:extLst>
          </p:cNvPr>
          <p:cNvSpPr>
            <a:spLocks noGrp="1"/>
          </p:cNvSpPr>
          <p:nvPr>
            <p:ph type="body" sz="quarter" idx="46"/>
          </p:nvPr>
        </p:nvSpPr>
        <p:spPr>
          <a:xfrm>
            <a:off x="7494771" y="4652823"/>
            <a:ext cx="4191753"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28" name="Picture Placeholder 2">
            <a:extLst>
              <a:ext uri="{FF2B5EF4-FFF2-40B4-BE49-F238E27FC236}">
                <a16:creationId xmlns:a16="http://schemas.microsoft.com/office/drawing/2014/main" xmlns="" id="{0CC596E1-FFE7-4275-B143-806F88C9EC88}"/>
              </a:ext>
            </a:extLst>
          </p:cNvPr>
          <p:cNvSpPr>
            <a:spLocks noGrp="1"/>
          </p:cNvSpPr>
          <p:nvPr>
            <p:ph type="pic" sz="quarter" idx="47"/>
          </p:nvPr>
        </p:nvSpPr>
        <p:spPr>
          <a:xfrm>
            <a:off x="6576220" y="4652823"/>
            <a:ext cx="727075" cy="728663"/>
          </a:xfrm>
        </p:spPr>
        <p:txBody>
          <a:bodyPr anchor="ctr">
            <a:normAutofit/>
          </a:bodyPr>
          <a:lstStyle>
            <a:lvl1pPr marL="0" indent="0" algn="ctr">
              <a:buNone/>
              <a:defRPr sz="1200"/>
            </a:lvl1pPr>
          </a:lstStyle>
          <a:p>
            <a:endParaRPr lang="en-GB" dirty="0"/>
          </a:p>
        </p:txBody>
      </p:sp>
      <p:sp>
        <p:nvSpPr>
          <p:cNvPr id="29"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71480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5" name="Picture Placeholder 8">
            <a:extLst>
              <a:ext uri="{FF2B5EF4-FFF2-40B4-BE49-F238E27FC236}">
                <a16:creationId xmlns:a16="http://schemas.microsoft.com/office/drawing/2014/main" xmlns="" id="{55A722C2-7663-4811-B402-62B4D8646B83}"/>
              </a:ext>
            </a:extLst>
          </p:cNvPr>
          <p:cNvSpPr>
            <a:spLocks noGrp="1"/>
          </p:cNvSpPr>
          <p:nvPr>
            <p:ph type="pic" sz="quarter" idx="25"/>
          </p:nvPr>
        </p:nvSpPr>
        <p:spPr>
          <a:xfrm>
            <a:off x="522591" y="4359318"/>
            <a:ext cx="2801011" cy="1220401"/>
          </a:xfrm>
          <a:noFill/>
        </p:spPr>
        <p:txBody>
          <a:bodyPr anchor="ctr"/>
          <a:lstStyle>
            <a:lvl1pPr marL="0" indent="0" algn="ctr">
              <a:buNone/>
              <a:defRPr lang="en-GB"/>
            </a:lvl1pPr>
          </a:lstStyle>
          <a:p>
            <a:endParaRPr lang="en-GB" dirty="0"/>
          </a:p>
        </p:txBody>
      </p:sp>
      <p:sp>
        <p:nvSpPr>
          <p:cNvPr id="6" name="Picture Placeholder 8">
            <a:extLst>
              <a:ext uri="{FF2B5EF4-FFF2-40B4-BE49-F238E27FC236}">
                <a16:creationId xmlns:a16="http://schemas.microsoft.com/office/drawing/2014/main" xmlns="" id="{A4280127-4002-45ED-B80B-8DD60BBA275D}"/>
              </a:ext>
            </a:extLst>
          </p:cNvPr>
          <p:cNvSpPr>
            <a:spLocks noGrp="1"/>
          </p:cNvSpPr>
          <p:nvPr>
            <p:ph type="pic" sz="quarter" idx="26"/>
          </p:nvPr>
        </p:nvSpPr>
        <p:spPr>
          <a:xfrm>
            <a:off x="4424786" y="4359318"/>
            <a:ext cx="2801011" cy="1220401"/>
          </a:xfrm>
          <a:noFill/>
        </p:spPr>
        <p:txBody>
          <a:bodyPr anchor="ctr"/>
          <a:lstStyle>
            <a:lvl1pPr marL="0" indent="0" algn="ctr">
              <a:buNone/>
              <a:defRPr lang="en-GB"/>
            </a:lvl1pPr>
          </a:lstStyle>
          <a:p>
            <a:endParaRPr lang="en-GB" dirty="0"/>
          </a:p>
        </p:txBody>
      </p:sp>
      <p:sp>
        <p:nvSpPr>
          <p:cNvPr id="7" name="Picture Placeholder 8">
            <a:extLst>
              <a:ext uri="{FF2B5EF4-FFF2-40B4-BE49-F238E27FC236}">
                <a16:creationId xmlns:a16="http://schemas.microsoft.com/office/drawing/2014/main" xmlns="" id="{8C57BA9E-4273-4F88-9F8A-7EE5B9F6B925}"/>
              </a:ext>
            </a:extLst>
          </p:cNvPr>
          <p:cNvSpPr>
            <a:spLocks noGrp="1"/>
          </p:cNvSpPr>
          <p:nvPr>
            <p:ph type="pic" sz="quarter" idx="27"/>
          </p:nvPr>
        </p:nvSpPr>
        <p:spPr>
          <a:xfrm>
            <a:off x="8326982" y="4359318"/>
            <a:ext cx="2801011" cy="1220401"/>
          </a:xfrm>
          <a:noFill/>
        </p:spPr>
        <p:txBody>
          <a:bodyPr anchor="ctr"/>
          <a:lstStyle>
            <a:lvl1pPr marL="0" indent="0" algn="ctr">
              <a:buNone/>
              <a:defRPr lang="en-GB"/>
            </a:lvl1pPr>
          </a:lstStyle>
          <a:p>
            <a:endParaRPr lang="en-GB" dirty="0"/>
          </a:p>
        </p:txBody>
      </p:sp>
      <p:sp>
        <p:nvSpPr>
          <p:cNvPr id="9" name="Picture Placeholder 8">
            <a:extLst>
              <a:ext uri="{FF2B5EF4-FFF2-40B4-BE49-F238E27FC236}">
                <a16:creationId xmlns:a16="http://schemas.microsoft.com/office/drawing/2014/main" xmlns="" id="{05177532-D8C0-42C2-A23B-4E832298ADC6}"/>
              </a:ext>
            </a:extLst>
          </p:cNvPr>
          <p:cNvSpPr>
            <a:spLocks noGrp="1"/>
          </p:cNvSpPr>
          <p:nvPr>
            <p:ph type="pic" sz="quarter" idx="29"/>
          </p:nvPr>
        </p:nvSpPr>
        <p:spPr>
          <a:xfrm>
            <a:off x="522591" y="3031450"/>
            <a:ext cx="2801011" cy="1220401"/>
          </a:xfrm>
          <a:noFill/>
        </p:spPr>
        <p:txBody>
          <a:bodyPr anchor="ctr"/>
          <a:lstStyle>
            <a:lvl1pPr marL="0" indent="0" algn="ctr">
              <a:buNone/>
              <a:defRPr lang="en-GB"/>
            </a:lvl1pPr>
          </a:lstStyle>
          <a:p>
            <a:endParaRPr lang="en-GB" dirty="0"/>
          </a:p>
        </p:txBody>
      </p:sp>
      <p:sp>
        <p:nvSpPr>
          <p:cNvPr id="10" name="Picture Placeholder 8">
            <a:extLst>
              <a:ext uri="{FF2B5EF4-FFF2-40B4-BE49-F238E27FC236}">
                <a16:creationId xmlns:a16="http://schemas.microsoft.com/office/drawing/2014/main" xmlns="" id="{F9F9B791-7277-4240-964E-16155DBBEF2B}"/>
              </a:ext>
            </a:extLst>
          </p:cNvPr>
          <p:cNvSpPr>
            <a:spLocks noGrp="1"/>
          </p:cNvSpPr>
          <p:nvPr>
            <p:ph type="pic" sz="quarter" idx="30"/>
          </p:nvPr>
        </p:nvSpPr>
        <p:spPr>
          <a:xfrm>
            <a:off x="4424786" y="3031450"/>
            <a:ext cx="2801011" cy="1220401"/>
          </a:xfrm>
          <a:noFill/>
        </p:spPr>
        <p:txBody>
          <a:bodyPr anchor="ctr"/>
          <a:lstStyle>
            <a:lvl1pPr marL="0" indent="0" algn="ctr">
              <a:buNone/>
              <a:defRPr lang="en-GB"/>
            </a:lvl1pPr>
          </a:lstStyle>
          <a:p>
            <a:endParaRPr lang="en-GB" dirty="0"/>
          </a:p>
        </p:txBody>
      </p:sp>
      <p:sp>
        <p:nvSpPr>
          <p:cNvPr id="11" name="Picture Placeholder 8">
            <a:extLst>
              <a:ext uri="{FF2B5EF4-FFF2-40B4-BE49-F238E27FC236}">
                <a16:creationId xmlns:a16="http://schemas.microsoft.com/office/drawing/2014/main" xmlns="" id="{7DD27816-98BC-4F49-B7BD-08A0CA14EB70}"/>
              </a:ext>
            </a:extLst>
          </p:cNvPr>
          <p:cNvSpPr>
            <a:spLocks noGrp="1"/>
          </p:cNvSpPr>
          <p:nvPr>
            <p:ph type="pic" sz="quarter" idx="31"/>
          </p:nvPr>
        </p:nvSpPr>
        <p:spPr>
          <a:xfrm>
            <a:off x="8326982" y="3031450"/>
            <a:ext cx="2801011" cy="1220401"/>
          </a:xfrm>
          <a:noFill/>
        </p:spPr>
        <p:txBody>
          <a:bodyPr anchor="ctr"/>
          <a:lstStyle>
            <a:lvl1pPr marL="0" indent="0" algn="ctr">
              <a:buNone/>
              <a:defRPr lang="en-GB"/>
            </a:lvl1pPr>
          </a:lstStyle>
          <a:p>
            <a:endParaRPr lang="en-GB" dirty="0"/>
          </a:p>
        </p:txBody>
      </p:sp>
      <p:sp>
        <p:nvSpPr>
          <p:cNvPr id="13" name="Picture Placeholder 8">
            <a:extLst>
              <a:ext uri="{FF2B5EF4-FFF2-40B4-BE49-F238E27FC236}">
                <a16:creationId xmlns:a16="http://schemas.microsoft.com/office/drawing/2014/main" xmlns="" id="{9D8C1C0D-DD10-40D3-903D-3ECBF94D302E}"/>
              </a:ext>
            </a:extLst>
          </p:cNvPr>
          <p:cNvSpPr>
            <a:spLocks noGrp="1"/>
          </p:cNvSpPr>
          <p:nvPr>
            <p:ph type="pic" sz="quarter" idx="33"/>
          </p:nvPr>
        </p:nvSpPr>
        <p:spPr>
          <a:xfrm>
            <a:off x="522591" y="1703582"/>
            <a:ext cx="2801011" cy="1220401"/>
          </a:xfrm>
          <a:noFill/>
        </p:spPr>
        <p:txBody>
          <a:bodyPr anchor="ctr"/>
          <a:lstStyle>
            <a:lvl1pPr marL="0" indent="0" algn="ctr">
              <a:buNone/>
              <a:defRPr lang="en-GB"/>
            </a:lvl1pPr>
          </a:lstStyle>
          <a:p>
            <a:endParaRPr lang="en-GB" dirty="0"/>
          </a:p>
        </p:txBody>
      </p:sp>
      <p:sp>
        <p:nvSpPr>
          <p:cNvPr id="14" name="Picture Placeholder 8">
            <a:extLst>
              <a:ext uri="{FF2B5EF4-FFF2-40B4-BE49-F238E27FC236}">
                <a16:creationId xmlns:a16="http://schemas.microsoft.com/office/drawing/2014/main" xmlns="" id="{83DCC1E3-D05E-4244-8EB0-FC866BA95A56}"/>
              </a:ext>
            </a:extLst>
          </p:cNvPr>
          <p:cNvSpPr>
            <a:spLocks noGrp="1"/>
          </p:cNvSpPr>
          <p:nvPr>
            <p:ph type="pic" sz="quarter" idx="34"/>
          </p:nvPr>
        </p:nvSpPr>
        <p:spPr>
          <a:xfrm>
            <a:off x="4424786" y="1703582"/>
            <a:ext cx="2801011" cy="1220401"/>
          </a:xfrm>
          <a:noFill/>
        </p:spPr>
        <p:txBody>
          <a:bodyPr anchor="ctr"/>
          <a:lstStyle>
            <a:lvl1pPr marL="0" indent="0" algn="ctr">
              <a:buNone/>
              <a:defRPr lang="en-GB"/>
            </a:lvl1pPr>
          </a:lstStyle>
          <a:p>
            <a:endParaRPr lang="en-GB" dirty="0"/>
          </a:p>
        </p:txBody>
      </p:sp>
      <p:sp>
        <p:nvSpPr>
          <p:cNvPr id="15" name="Picture Placeholder 8">
            <a:extLst>
              <a:ext uri="{FF2B5EF4-FFF2-40B4-BE49-F238E27FC236}">
                <a16:creationId xmlns:a16="http://schemas.microsoft.com/office/drawing/2014/main" xmlns="" id="{826A422E-B9F9-4E40-9BA8-AE20A4851391}"/>
              </a:ext>
            </a:extLst>
          </p:cNvPr>
          <p:cNvSpPr>
            <a:spLocks noGrp="1"/>
          </p:cNvSpPr>
          <p:nvPr>
            <p:ph type="pic" sz="quarter" idx="35"/>
          </p:nvPr>
        </p:nvSpPr>
        <p:spPr>
          <a:xfrm>
            <a:off x="8326982" y="1703582"/>
            <a:ext cx="2801011" cy="1220401"/>
          </a:xfrm>
          <a:noFill/>
        </p:spPr>
        <p:txBody>
          <a:bodyPr anchor="ctr"/>
          <a:lstStyle>
            <a:lvl1pPr marL="0" indent="0" algn="ctr">
              <a:buNone/>
              <a:defRPr lang="en-GB"/>
            </a:lvl1pPr>
          </a:lstStyle>
          <a:p>
            <a:endParaRPr lang="en-GB" dirty="0"/>
          </a:p>
        </p:txBody>
      </p:sp>
      <p:sp>
        <p:nvSpPr>
          <p:cNvPr id="17" name="Rectangle 7">
            <a:extLst>
              <a:ext uri="{FF2B5EF4-FFF2-40B4-BE49-F238E27FC236}">
                <a16:creationId xmlns:a16="http://schemas.microsoft.com/office/drawing/2014/main" xmlns="" id="{B9D0505D-08AE-4679-9771-D70D3F4FD784}"/>
              </a:ext>
            </a:extLst>
          </p:cNvPr>
          <p:cNvSpPr/>
          <p:nvPr userDrawn="1"/>
        </p:nvSpPr>
        <p:spPr>
          <a:xfrm>
            <a:off x="-3480627" y="0"/>
            <a:ext cx="3107633" cy="39387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200" u="sng" dirty="0"/>
              <a:t>Instructies voor het toevoegen van logo’s of afbeeldingen</a:t>
            </a:r>
          </a:p>
          <a:p>
            <a:pPr>
              <a:lnSpc>
                <a:spcPct val="150000"/>
              </a:lnSpc>
            </a:pPr>
            <a:endParaRPr lang="nl-NL" sz="1200" u="sng" dirty="0"/>
          </a:p>
          <a:p>
            <a:pPr marL="171450" indent="-171450">
              <a:lnSpc>
                <a:spcPct val="150000"/>
              </a:lnSpc>
              <a:buFont typeface="Arial" panose="020B0604020202020204" pitchFamily="34" charset="0"/>
              <a:buChar char="•"/>
            </a:pPr>
            <a:r>
              <a:rPr lang="nl-NL" sz="1200" u="none" dirty="0"/>
              <a:t>Klik op het pictogram om logo</a:t>
            </a:r>
            <a:r>
              <a:rPr lang="nl-NL" sz="1200" u="none" baseline="0" dirty="0"/>
              <a:t> of afbeelding toe te </a:t>
            </a:r>
            <a:r>
              <a:rPr lang="nl-NL" sz="1200" u="none" dirty="0"/>
              <a:t>voegen</a:t>
            </a:r>
          </a:p>
          <a:p>
            <a:pPr marL="171450" indent="-171450">
              <a:lnSpc>
                <a:spcPct val="150000"/>
              </a:lnSpc>
              <a:buFont typeface="Arial" panose="020B0604020202020204" pitchFamily="34" charset="0"/>
              <a:buChar char="•"/>
            </a:pPr>
            <a:r>
              <a:rPr lang="nl-NL" sz="1200" u="none" dirty="0"/>
              <a:t>Selecteer een logo of afbeelding (bij voorkeur </a:t>
            </a:r>
            <a:r>
              <a:rPr lang="nl-NL" sz="1200" u="none" baseline="0" dirty="0"/>
              <a:t>in landscape)</a:t>
            </a:r>
          </a:p>
          <a:p>
            <a:pPr marL="171450" indent="-171450">
              <a:lnSpc>
                <a:spcPct val="150000"/>
              </a:lnSpc>
              <a:buFont typeface="Arial" panose="020B0604020202020204" pitchFamily="34" charset="0"/>
              <a:buChar char="•"/>
            </a:pPr>
            <a:r>
              <a:rPr lang="nl-NL" sz="1200" u="none" baseline="0" dirty="0"/>
              <a:t>Past het logo niet in het kader? Selecteer het logo en klik in het tabblad ‘opmaak’ op ‘bijsnijden’. Je kunt het kader nu aanpassen aan het logo of aan de afbeelding.</a:t>
            </a:r>
          </a:p>
          <a:p>
            <a:pPr marL="171450" indent="-171450">
              <a:lnSpc>
                <a:spcPct val="150000"/>
              </a:lnSpc>
              <a:buFont typeface="Arial" panose="020B0604020202020204" pitchFamily="34" charset="0"/>
              <a:buChar char="•"/>
            </a:pPr>
            <a:endParaRPr lang="nl-NL" sz="1200" u="none" baseline="0" dirty="0"/>
          </a:p>
          <a:p>
            <a:pPr marL="171450" indent="-171450">
              <a:lnSpc>
                <a:spcPct val="150000"/>
              </a:lnSpc>
              <a:buFont typeface="Arial" panose="020B0604020202020204" pitchFamily="34" charset="0"/>
              <a:buChar char="•"/>
            </a:pPr>
            <a:endParaRPr lang="nl-NL" sz="1200" u="none" dirty="0"/>
          </a:p>
        </p:txBody>
      </p:sp>
      <p:sp>
        <p:nvSpPr>
          <p:cNvPr id="16"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246611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el 1"/>
          <p:cNvSpPr>
            <a:spLocks noGrp="1"/>
          </p:cNvSpPr>
          <p:nvPr>
            <p:ph type="title"/>
          </p:nvPr>
        </p:nvSpPr>
        <p:spPr>
          <a:xfrm>
            <a:off x="513283" y="209103"/>
            <a:ext cx="5373167" cy="303208"/>
          </a:xfrm>
        </p:spPr>
        <p:txBody>
          <a:bodyPr/>
          <a:lstStyle/>
          <a:p>
            <a:r>
              <a:rPr lang="nl-NL" dirty="0"/>
              <a:t>Klik om de stijl te bewerken</a:t>
            </a:r>
          </a:p>
        </p:txBody>
      </p:sp>
      <p:sp>
        <p:nvSpPr>
          <p:cNvPr id="4" name="Textplatzhalter 34"/>
          <p:cNvSpPr>
            <a:spLocks noGrp="1"/>
          </p:cNvSpPr>
          <p:nvPr>
            <p:ph type="body" sz="quarter" idx="13" hasCustomPrompt="1"/>
          </p:nvPr>
        </p:nvSpPr>
        <p:spPr bwMode="gray">
          <a:xfrm>
            <a:off x="522591" y="606497"/>
            <a:ext cx="5363859"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8" name="Rectangle 16">
            <a:extLst>
              <a:ext uri="{FF2B5EF4-FFF2-40B4-BE49-F238E27FC236}">
                <a16:creationId xmlns:a16="http://schemas.microsoft.com/office/drawing/2014/main" xmlns="" id="{78593B85-FFC0-45B7-8252-0BACA59F394C}"/>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spcAft>
                <a:spcPts val="300"/>
              </a:spcAft>
            </a:pPr>
            <a:endParaRPr lang="en-GB" dirty="0"/>
          </a:p>
        </p:txBody>
      </p:sp>
      <p:sp>
        <p:nvSpPr>
          <p:cNvPr id="9" name="Text Placeholder 4">
            <a:extLst>
              <a:ext uri="{FF2B5EF4-FFF2-40B4-BE49-F238E27FC236}">
                <a16:creationId xmlns:a16="http://schemas.microsoft.com/office/drawing/2014/main" xmlns="" id="{C4CEE81A-A128-4FDE-8A4B-F23418890A4A}"/>
              </a:ext>
            </a:extLst>
          </p:cNvPr>
          <p:cNvSpPr>
            <a:spLocks noGrp="1"/>
          </p:cNvSpPr>
          <p:nvPr>
            <p:ph type="body" sz="quarter" idx="14"/>
          </p:nvPr>
        </p:nvSpPr>
        <p:spPr>
          <a:xfrm>
            <a:off x="6096000" y="0"/>
            <a:ext cx="6096000" cy="6858000"/>
          </a:xfrm>
          <a:noFill/>
        </p:spPr>
        <p:txBody>
          <a:bodyPr anchor="ctr">
            <a:normAutofit/>
          </a:bodyPr>
          <a:lstStyle>
            <a:lvl1pPr marL="0" indent="0" algn="ctr">
              <a:buNone/>
              <a:defRPr sz="2000" b="1">
                <a:solidFill>
                  <a:schemeClr val="bg1"/>
                </a:solidFill>
              </a:defRPr>
            </a:lvl1pPr>
            <a:lvl2pPr marL="179387" indent="0" algn="ctr">
              <a:buNone/>
              <a:defRPr sz="2000" b="1">
                <a:solidFill>
                  <a:schemeClr val="bg1"/>
                </a:solidFill>
              </a:defRPr>
            </a:lvl2pPr>
            <a:lvl3pPr marL="358775" indent="0" algn="ctr">
              <a:buNone/>
              <a:defRPr sz="1800" b="1">
                <a:solidFill>
                  <a:schemeClr val="bg1"/>
                </a:solidFill>
              </a:defRPr>
            </a:lvl3pPr>
            <a:lvl4pPr marL="538162" indent="0" algn="ctr">
              <a:buNone/>
              <a:defRPr sz="1800" b="1">
                <a:solidFill>
                  <a:schemeClr val="bg1"/>
                </a:solidFill>
              </a:defRPr>
            </a:lvl4pPr>
            <a:lvl5pPr marL="717550" indent="0" algn="ctr">
              <a:buNone/>
              <a:defRPr sz="1800" b="1">
                <a:solidFill>
                  <a:schemeClr val="bg1"/>
                </a:solidFill>
              </a:defRPr>
            </a:lvl5pPr>
          </a:lstStyle>
          <a:p>
            <a:pPr lvl="0"/>
            <a:endParaRPr lang="en-US" dirty="0"/>
          </a:p>
        </p:txBody>
      </p:sp>
      <p:pic>
        <p:nvPicPr>
          <p:cNvPr id="10" name="Picture 6" descr="A close up of a logo&#10;&#10;Description automatically generated">
            <a:extLst>
              <a:ext uri="{FF2B5EF4-FFF2-40B4-BE49-F238E27FC236}">
                <a16:creationId xmlns:a16="http://schemas.microsoft.com/office/drawing/2014/main" xmlns="" id="{862CC120-4963-42C3-BF5A-7FB5E8998A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651" y="330966"/>
            <a:ext cx="1021989" cy="886068"/>
          </a:xfrm>
          <a:prstGeom prst="rect">
            <a:avLst/>
          </a:prstGeom>
        </p:spPr>
      </p:pic>
      <p:pic>
        <p:nvPicPr>
          <p:cNvPr id="11" name="Picture 8" descr="A close up of a logo&#10;&#10;Description automatically generated">
            <a:extLst>
              <a:ext uri="{FF2B5EF4-FFF2-40B4-BE49-F238E27FC236}">
                <a16:creationId xmlns:a16="http://schemas.microsoft.com/office/drawing/2014/main" xmlns="" id="{DB9968C6-5199-484E-A215-7301866E4E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8661" y="5616900"/>
            <a:ext cx="1021989" cy="886068"/>
          </a:xfrm>
          <a:prstGeom prst="rect">
            <a:avLst/>
          </a:prstGeom>
        </p:spPr>
      </p:pic>
      <p:sp>
        <p:nvSpPr>
          <p:cNvPr id="13" name="Textplatzhalter 2"/>
          <p:cNvSpPr>
            <a:spLocks noGrp="1"/>
          </p:cNvSpPr>
          <p:nvPr>
            <p:ph idx="1"/>
            <p:custDataLst>
              <p:custData r:id="rId1"/>
            </p:custDataLst>
          </p:nvPr>
        </p:nvSpPr>
        <p:spPr bwMode="gray">
          <a:xfrm>
            <a:off x="513064" y="1468646"/>
            <a:ext cx="5373386" cy="4441933"/>
          </a:xfrm>
          <a:prstGeom prst="rect">
            <a:avLst/>
          </a:prstGeom>
        </p:spPr>
        <p:txBody>
          <a:bodyPr vert="horz" lIns="0" tIns="0" rIns="0" bIns="0" rtlCol="0" anchor="t" anchorCtr="0">
            <a:noAutofit/>
          </a:bodyPr>
          <a:lstStyle/>
          <a:p>
            <a:pPr lvl="0"/>
            <a:r>
              <a:rPr lang="nl-NL" dirty="0"/>
              <a:t>Klik om tekst toe te voegen</a:t>
            </a:r>
          </a:p>
          <a:p>
            <a:pPr lvl="1"/>
            <a:r>
              <a:rPr lang="nl-NL" dirty="0"/>
              <a:t>Niveau 2</a:t>
            </a:r>
          </a:p>
          <a:p>
            <a:pPr lvl="2"/>
            <a:r>
              <a:rPr lang="nl-NL" dirty="0"/>
              <a:t>Niveau 3</a:t>
            </a:r>
          </a:p>
          <a:p>
            <a:pPr lvl="3"/>
            <a:r>
              <a:rPr lang="nl-NL" dirty="0"/>
              <a:t>Niveau 4</a:t>
            </a:r>
          </a:p>
          <a:p>
            <a:pPr lvl="4"/>
            <a:r>
              <a:rPr lang="nl-NL" dirty="0"/>
              <a:t>Niveau 5</a:t>
            </a:r>
          </a:p>
          <a:p>
            <a:pPr lvl="5"/>
            <a:r>
              <a:rPr lang="nl-NL" dirty="0"/>
              <a:t>6</a:t>
            </a:r>
          </a:p>
          <a:p>
            <a:pPr lvl="6"/>
            <a:r>
              <a:rPr lang="nl-NL" dirty="0"/>
              <a:t>7</a:t>
            </a:r>
          </a:p>
          <a:p>
            <a:pPr lvl="7"/>
            <a:r>
              <a:rPr lang="nl-NL" dirty="0"/>
              <a:t>8</a:t>
            </a:r>
          </a:p>
          <a:p>
            <a:pPr lvl="8"/>
            <a:r>
              <a:rPr lang="nl-NL" dirty="0"/>
              <a:t>9</a:t>
            </a:r>
          </a:p>
        </p:txBody>
      </p:sp>
      <p:sp>
        <p:nvSpPr>
          <p:cNvPr id="12"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64987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 afbeelding 1">
    <p:spTree>
      <p:nvGrpSpPr>
        <p:cNvPr id="1" name=""/>
        <p:cNvGrpSpPr/>
        <p:nvPr/>
      </p:nvGrpSpPr>
      <p:grpSpPr>
        <a:xfrm>
          <a:off x="0" y="0"/>
          <a:ext cx="0" cy="0"/>
          <a:chOff x="0" y="0"/>
          <a:chExt cx="0" cy="0"/>
        </a:xfrm>
      </p:grpSpPr>
      <p:sp>
        <p:nvSpPr>
          <p:cNvPr id="2" name="Titel 1"/>
          <p:cNvSpPr>
            <a:spLocks noGrp="1"/>
          </p:cNvSpPr>
          <p:nvPr>
            <p:ph type="title"/>
          </p:nvPr>
        </p:nvSpPr>
        <p:spPr>
          <a:xfrm>
            <a:off x="513284" y="209103"/>
            <a:ext cx="6306617" cy="303208"/>
          </a:xfrm>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2" y="606497"/>
            <a:ext cx="6297309"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6" name="Picture Placeholder 8">
            <a:extLst>
              <a:ext uri="{FF2B5EF4-FFF2-40B4-BE49-F238E27FC236}">
                <a16:creationId xmlns:a16="http://schemas.microsoft.com/office/drawing/2014/main" xmlns="" id="{23E5CA3F-BD43-40E6-BE2C-560DBE676C2D}"/>
              </a:ext>
            </a:extLst>
          </p:cNvPr>
          <p:cNvSpPr>
            <a:spLocks noGrp="1"/>
          </p:cNvSpPr>
          <p:nvPr>
            <p:ph type="pic" sz="quarter" idx="15"/>
          </p:nvPr>
        </p:nvSpPr>
        <p:spPr>
          <a:xfrm>
            <a:off x="7534275" y="0"/>
            <a:ext cx="4657725" cy="6858000"/>
          </a:xfrm>
          <a:solidFill>
            <a:schemeClr val="bg1">
              <a:lumMod val="85000"/>
            </a:schemeClr>
          </a:solidFill>
          <a:ln>
            <a:solidFill>
              <a:schemeClr val="bg1">
                <a:lumMod val="85000"/>
              </a:schemeClr>
            </a:solidFill>
          </a:ln>
        </p:spPr>
        <p:txBody>
          <a:bodyPr anchor="ctr"/>
          <a:lstStyle>
            <a:lvl1pPr marL="0" indent="0" algn="ctr">
              <a:buNone/>
              <a:defRPr/>
            </a:lvl1pPr>
          </a:lstStyle>
          <a:p>
            <a:endParaRPr lang="en-GB"/>
          </a:p>
        </p:txBody>
      </p:sp>
      <p:sp>
        <p:nvSpPr>
          <p:cNvPr id="10" name="Textplatzhalter 2"/>
          <p:cNvSpPr>
            <a:spLocks noGrp="1"/>
          </p:cNvSpPr>
          <p:nvPr>
            <p:ph idx="1"/>
            <p:custDataLst>
              <p:custData r:id="rId1"/>
            </p:custDataLst>
          </p:nvPr>
        </p:nvSpPr>
        <p:spPr bwMode="gray">
          <a:xfrm>
            <a:off x="513065" y="1468646"/>
            <a:ext cx="6306836" cy="4441933"/>
          </a:xfrm>
          <a:prstGeom prst="rect">
            <a:avLst/>
          </a:prstGeom>
        </p:spPr>
        <p:txBody>
          <a:bodyPr vert="horz" lIns="0" tIns="0" rIns="0" bIns="0" rtlCol="0" anchor="t" anchorCtr="0">
            <a:noAutofit/>
          </a:bodyPr>
          <a:lstStyle/>
          <a:p>
            <a:pPr lvl="0"/>
            <a:r>
              <a:rPr lang="nl-NL" dirty="0"/>
              <a:t>Klik om tekst toe te voegen</a:t>
            </a:r>
          </a:p>
          <a:p>
            <a:pPr lvl="1"/>
            <a:r>
              <a:rPr lang="nl-NL" dirty="0"/>
              <a:t>Niveau 2</a:t>
            </a:r>
          </a:p>
          <a:p>
            <a:pPr lvl="2"/>
            <a:r>
              <a:rPr lang="nl-NL" dirty="0"/>
              <a:t>Niveau 3</a:t>
            </a:r>
          </a:p>
          <a:p>
            <a:pPr lvl="3"/>
            <a:r>
              <a:rPr lang="nl-NL" dirty="0"/>
              <a:t>Niveau 4</a:t>
            </a:r>
          </a:p>
          <a:p>
            <a:pPr lvl="4"/>
            <a:r>
              <a:rPr lang="nl-NL" dirty="0"/>
              <a:t>Niveau 5</a:t>
            </a:r>
          </a:p>
          <a:p>
            <a:pPr lvl="5"/>
            <a:r>
              <a:rPr lang="nl-NL" dirty="0"/>
              <a:t>6</a:t>
            </a:r>
          </a:p>
          <a:p>
            <a:pPr lvl="6"/>
            <a:r>
              <a:rPr lang="nl-NL" dirty="0"/>
              <a:t>7</a:t>
            </a:r>
          </a:p>
          <a:p>
            <a:pPr lvl="7"/>
            <a:r>
              <a:rPr lang="nl-NL" dirty="0"/>
              <a:t>8</a:t>
            </a:r>
          </a:p>
          <a:p>
            <a:pPr lvl="8"/>
            <a:r>
              <a:rPr lang="nl-NL" dirty="0"/>
              <a:t>9</a:t>
            </a:r>
          </a:p>
        </p:txBody>
      </p:sp>
      <p:sp>
        <p:nvSpPr>
          <p:cNvPr id="7"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144296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pagina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userDrawn="1"/>
        </p:nvSpPr>
        <p:spPr>
          <a:xfrm>
            <a:off x="-7866" y="0"/>
            <a:ext cx="12192000" cy="6858000"/>
          </a:xfrm>
          <a:prstGeom prst="rect">
            <a:avLst/>
          </a:prstGeom>
          <a:gradFill>
            <a:gsLst>
              <a:gs pos="8000">
                <a:srgbClr val="003D6E"/>
              </a:gs>
              <a:gs pos="100000">
                <a:schemeClr val="bg1">
                  <a:alpha val="0"/>
                </a:schemeClr>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ctr"/>
          <a:lstStyle/>
          <a:p>
            <a:pPr algn="ctr">
              <a:lnSpc>
                <a:spcPct val="105000"/>
              </a:lnSpc>
            </a:pPr>
            <a:endParaRPr lang="nl-NL" sz="1600">
              <a:solidFill>
                <a:schemeClr val="bg1"/>
              </a:solidFill>
            </a:endParaRPr>
          </a:p>
        </p:txBody>
      </p:sp>
      <p:sp>
        <p:nvSpPr>
          <p:cNvPr id="21" name="Rectangle 10">
            <a:extLst>
              <a:ext uri="{FF2B5EF4-FFF2-40B4-BE49-F238E27FC236}">
                <a16:creationId xmlns:a16="http://schemas.microsoft.com/office/drawing/2014/main" xmlns=""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46461" y="1573276"/>
            <a:ext cx="5762553" cy="1224000"/>
          </a:xfrm>
          <a:prstGeom prst="rect">
            <a:avLst/>
          </a:prstGeom>
        </p:spPr>
        <p:txBody>
          <a:bodyPr anchor="b"/>
          <a:lstStyle>
            <a:lvl1pPr algn="l">
              <a:defRPr sz="2400"/>
            </a:lvl1pPr>
          </a:lstStyle>
          <a:p>
            <a:r>
              <a:rPr lang="nl-NL" smtClean="0"/>
              <a:t>Klik om de stijl te bewerken</a:t>
            </a:r>
            <a:endParaRPr lang="en-GB" dirty="0"/>
          </a:p>
        </p:txBody>
      </p:sp>
      <p:sp>
        <p:nvSpPr>
          <p:cNvPr id="26" name="Subtitle 2">
            <a:extLst>
              <a:ext uri="{FF2B5EF4-FFF2-40B4-BE49-F238E27FC236}">
                <a16:creationId xmlns:a16="http://schemas.microsoft.com/office/drawing/2014/main" xmlns="" id="{E9E5A752-4605-48EA-BC6B-009C035BD60D}"/>
              </a:ext>
            </a:extLst>
          </p:cNvPr>
          <p:cNvSpPr>
            <a:spLocks noGrp="1"/>
          </p:cNvSpPr>
          <p:nvPr>
            <p:ph type="subTitle" idx="1"/>
          </p:nvPr>
        </p:nvSpPr>
        <p:spPr>
          <a:xfrm>
            <a:off x="342375" y="2887658"/>
            <a:ext cx="5857200" cy="582742"/>
          </a:xfrm>
          <a:prstGeom prst="rect">
            <a:avLst/>
          </a:prstGeo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27" name="Text Placeholder 16">
            <a:extLst>
              <a:ext uri="{FF2B5EF4-FFF2-40B4-BE49-F238E27FC236}">
                <a16:creationId xmlns:a16="http://schemas.microsoft.com/office/drawing/2014/main" xmlns="" id="{3BD0A3AE-4648-4E64-99FF-F03013BEBA49}"/>
              </a:ext>
            </a:extLst>
          </p:cNvPr>
          <p:cNvSpPr>
            <a:spLocks noGrp="1"/>
          </p:cNvSpPr>
          <p:nvPr>
            <p:ph type="body" sz="quarter" idx="13"/>
          </p:nvPr>
        </p:nvSpPr>
        <p:spPr>
          <a:xfrm>
            <a:off x="346075" y="3592800"/>
            <a:ext cx="5864225" cy="482400"/>
          </a:xfrm>
          <a:prstGeom prst="rect">
            <a:avLst/>
          </a:prstGeom>
        </p:spPr>
        <p:txBody>
          <a:bodyPr>
            <a:normAutofit/>
          </a:bodyPr>
          <a:lstStyle>
            <a:lvl1pPr marL="0" indent="0">
              <a:buNone/>
              <a:defRPr sz="1100" i="1"/>
            </a:lvl1pPr>
          </a:lstStyle>
          <a:p>
            <a:pPr lvl="0"/>
            <a:r>
              <a:rPr lang="nl-NL" smtClean="0"/>
              <a:t>Klik om de modelstijlen te bewerken</a:t>
            </a:r>
          </a:p>
        </p:txBody>
      </p:sp>
      <p:grpSp>
        <p:nvGrpSpPr>
          <p:cNvPr id="28" name="Group 17">
            <a:extLst>
              <a:ext uri="{FF2B5EF4-FFF2-40B4-BE49-F238E27FC236}">
                <a16:creationId xmlns:a16="http://schemas.microsoft.com/office/drawing/2014/main" xmlns="" id="{613DB004-95D8-4C51-AA9A-90B10B853843}"/>
              </a:ext>
            </a:extLst>
          </p:cNvPr>
          <p:cNvGrpSpPr/>
          <p:nvPr userDrawn="1"/>
        </p:nvGrpSpPr>
        <p:grpSpPr>
          <a:xfrm>
            <a:off x="-7866" y="2887658"/>
            <a:ext cx="237308" cy="262137"/>
            <a:chOff x="0" y="250174"/>
            <a:chExt cx="237308" cy="262137"/>
          </a:xfrm>
        </p:grpSpPr>
        <p:sp>
          <p:nvSpPr>
            <p:cNvPr id="29" name="Rectangle 18">
              <a:extLst>
                <a:ext uri="{FF2B5EF4-FFF2-40B4-BE49-F238E27FC236}">
                  <a16:creationId xmlns:a16="http://schemas.microsoft.com/office/drawing/2014/main" xmlns=""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0" name="Rectangle 19">
              <a:extLst>
                <a:ext uri="{FF2B5EF4-FFF2-40B4-BE49-F238E27FC236}">
                  <a16:creationId xmlns:a16="http://schemas.microsoft.com/office/drawing/2014/main" xmlns=""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1" name="Rectangle 20">
              <a:extLst>
                <a:ext uri="{FF2B5EF4-FFF2-40B4-BE49-F238E27FC236}">
                  <a16:creationId xmlns:a16="http://schemas.microsoft.com/office/drawing/2014/main" xmlns=""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34" name="Picture 11" descr="A picture containing object&#10;&#10;Description automatically generated">
            <a:extLst>
              <a:ext uri="{FF2B5EF4-FFF2-40B4-BE49-F238E27FC236}">
                <a16:creationId xmlns:a16="http://schemas.microsoft.com/office/drawing/2014/main" xmlns=""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952440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4 afbeeldingen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5" name="Bildplatzhalter 3"/>
          <p:cNvSpPr>
            <a:spLocks noGrp="1"/>
          </p:cNvSpPr>
          <p:nvPr>
            <p:ph type="pic" sz="quarter" idx="11" hasCustomPrompt="1"/>
          </p:nvPr>
        </p:nvSpPr>
        <p:spPr bwMode="gray">
          <a:xfrm>
            <a:off x="6177449" y="1468646"/>
            <a:ext cx="2668880" cy="2152980"/>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6" name="Bildplatzhalter 3"/>
          <p:cNvSpPr>
            <a:spLocks noGrp="1"/>
          </p:cNvSpPr>
          <p:nvPr>
            <p:ph type="pic" sz="quarter" idx="14" hasCustomPrompt="1"/>
          </p:nvPr>
        </p:nvSpPr>
        <p:spPr bwMode="gray">
          <a:xfrm>
            <a:off x="8995314" y="1468646"/>
            <a:ext cx="2682653" cy="2152980"/>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7" name="Bildplatzhalter 3"/>
          <p:cNvSpPr>
            <a:spLocks noGrp="1"/>
          </p:cNvSpPr>
          <p:nvPr>
            <p:ph type="pic" sz="quarter" idx="15" hasCustomPrompt="1"/>
          </p:nvPr>
        </p:nvSpPr>
        <p:spPr bwMode="gray">
          <a:xfrm>
            <a:off x="6177449" y="3755127"/>
            <a:ext cx="2668880" cy="2155455"/>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8" name="Bildplatzhalter 3"/>
          <p:cNvSpPr>
            <a:spLocks noGrp="1"/>
          </p:cNvSpPr>
          <p:nvPr>
            <p:ph type="pic" sz="quarter" idx="16" hasCustomPrompt="1"/>
          </p:nvPr>
        </p:nvSpPr>
        <p:spPr bwMode="gray">
          <a:xfrm>
            <a:off x="9009087" y="3755127"/>
            <a:ext cx="2668880" cy="2155455"/>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9" name="Vertical Text Placeholder 2"/>
          <p:cNvSpPr>
            <a:spLocks noGrp="1"/>
          </p:cNvSpPr>
          <p:nvPr>
            <p:ph type="body" orient="vert" idx="1"/>
          </p:nvPr>
        </p:nvSpPr>
        <p:spPr>
          <a:xfrm>
            <a:off x="514034" y="1468646"/>
            <a:ext cx="5500657" cy="4441936"/>
          </a:xfrm>
        </p:spPr>
        <p:txBody>
          <a:bodyPr/>
          <a:lstStyle/>
          <a:p>
            <a:pPr lvl="0"/>
            <a:r>
              <a:rPr lang="nl-NL" dirty="0"/>
              <a:t>Klik om de modelstijlen te bewerken</a:t>
            </a:r>
          </a:p>
        </p:txBody>
      </p:sp>
      <p:sp>
        <p:nvSpPr>
          <p:cNvPr id="10"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145751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2 afbeeldingen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7" name="Bildplatzhalter 3"/>
          <p:cNvSpPr>
            <a:spLocks noGrp="1"/>
          </p:cNvSpPr>
          <p:nvPr>
            <p:ph type="pic" sz="quarter" idx="11" hasCustomPrompt="1"/>
          </p:nvPr>
        </p:nvSpPr>
        <p:spPr bwMode="gray">
          <a:xfrm>
            <a:off x="8067065" y="1468646"/>
            <a:ext cx="3610903" cy="2155455"/>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8" name="Bildplatzhalter 3"/>
          <p:cNvSpPr>
            <a:spLocks noGrp="1"/>
          </p:cNvSpPr>
          <p:nvPr>
            <p:ph type="pic" sz="quarter" idx="14" hasCustomPrompt="1"/>
          </p:nvPr>
        </p:nvSpPr>
        <p:spPr bwMode="gray">
          <a:xfrm>
            <a:off x="8067065" y="3755126"/>
            <a:ext cx="3610903" cy="2155455"/>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9" name="Vertical Text Placeholder 2"/>
          <p:cNvSpPr>
            <a:spLocks noGrp="1"/>
          </p:cNvSpPr>
          <p:nvPr>
            <p:ph type="body" orient="vert" idx="1"/>
          </p:nvPr>
        </p:nvSpPr>
        <p:spPr>
          <a:xfrm>
            <a:off x="514034" y="1468646"/>
            <a:ext cx="7383727" cy="4441935"/>
          </a:xfrm>
        </p:spPr>
        <p:txBody>
          <a:bodyPr/>
          <a:lstStyle/>
          <a:p>
            <a:pPr lvl="0"/>
            <a:r>
              <a:rPr lang="nl-NL" dirty="0"/>
              <a:t>Klik om de modelstijlen te bewerken</a:t>
            </a:r>
          </a:p>
        </p:txBody>
      </p:sp>
      <p:sp>
        <p:nvSpPr>
          <p:cNvPr id="10"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977133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afbeelding 3 ko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16" name="Bildplatzhalter 3"/>
          <p:cNvSpPr>
            <a:spLocks noGrp="1"/>
          </p:cNvSpPr>
          <p:nvPr>
            <p:ph type="pic" sz="quarter" idx="11" hasCustomPrompt="1"/>
          </p:nvPr>
        </p:nvSpPr>
        <p:spPr bwMode="gray">
          <a:xfrm>
            <a:off x="522592" y="1447554"/>
            <a:ext cx="3492000" cy="1512000"/>
          </a:xfrm>
          <a:solidFill>
            <a:schemeClr val="bg1">
              <a:lumMod val="85000"/>
            </a:schemeClr>
          </a:solidFill>
        </p:spPr>
        <p:txBody>
          <a:bodyPr vert="horz" lIns="84521" tIns="56347" rIns="0" bIns="0" rtlCol="0" anchor="ctr" anchorCtr="0">
            <a:noAutofit/>
          </a:bodyPr>
          <a:lstStyle>
            <a:lvl1pPr marL="298163" indent="-298163" algn="ctr">
              <a:buNone/>
              <a:defRPr lang="de-DE" sz="1200" b="1" dirty="0">
                <a:latin typeface="Arial Narrow" panose="020B0606020202030204" pitchFamily="34" charset="0"/>
              </a:defRPr>
            </a:lvl1pPr>
          </a:lstStyle>
          <a:p>
            <a:pPr marL="0" lvl="0" indent="0"/>
            <a:r>
              <a:rPr lang="nl-NL" dirty="0"/>
              <a:t>AFBEELDING</a:t>
            </a:r>
          </a:p>
        </p:txBody>
      </p:sp>
      <p:sp>
        <p:nvSpPr>
          <p:cNvPr id="17" name="Bildplatzhalter 3"/>
          <p:cNvSpPr>
            <a:spLocks noGrp="1"/>
          </p:cNvSpPr>
          <p:nvPr>
            <p:ph type="pic" sz="quarter" idx="14" hasCustomPrompt="1"/>
          </p:nvPr>
        </p:nvSpPr>
        <p:spPr bwMode="gray">
          <a:xfrm>
            <a:off x="4358616" y="1447554"/>
            <a:ext cx="3492000" cy="1512000"/>
          </a:xfrm>
          <a:solidFill>
            <a:schemeClr val="bg1">
              <a:lumMod val="85000"/>
            </a:schemeClr>
          </a:solidFill>
        </p:spPr>
        <p:txBody>
          <a:bodyPr vert="horz" lIns="84521" tIns="56347" rIns="0" bIns="0" rtlCol="0" anchor="ctr" anchorCtr="0">
            <a:noAutofit/>
          </a:bodyPr>
          <a:lstStyle>
            <a:lvl1pPr marL="298163" indent="-298163" algn="ctr">
              <a:buNone/>
              <a:defRPr lang="de-DE" sz="1200" b="1" dirty="0">
                <a:latin typeface="Arial Narrow" panose="020B0606020202030204" pitchFamily="34" charset="0"/>
              </a:defRPr>
            </a:lvl1pPr>
          </a:lstStyle>
          <a:p>
            <a:pPr marL="0" lvl="0" indent="0"/>
            <a:r>
              <a:rPr lang="nl-NL" dirty="0"/>
              <a:t>AFBEELDING</a:t>
            </a:r>
          </a:p>
        </p:txBody>
      </p:sp>
      <p:sp>
        <p:nvSpPr>
          <p:cNvPr id="18" name="Bildplatzhalter 3"/>
          <p:cNvSpPr>
            <a:spLocks noGrp="1"/>
          </p:cNvSpPr>
          <p:nvPr>
            <p:ph type="pic" sz="quarter" idx="16" hasCustomPrompt="1"/>
          </p:nvPr>
        </p:nvSpPr>
        <p:spPr bwMode="gray">
          <a:xfrm>
            <a:off x="8194639" y="1447554"/>
            <a:ext cx="3492000" cy="1512000"/>
          </a:xfrm>
          <a:solidFill>
            <a:schemeClr val="bg1">
              <a:lumMod val="85000"/>
            </a:schemeClr>
          </a:solidFill>
        </p:spPr>
        <p:txBody>
          <a:bodyPr vert="horz" lIns="84521" tIns="56347" rIns="0" bIns="0" rtlCol="0" anchor="ctr" anchorCtr="0">
            <a:noAutofit/>
          </a:bodyPr>
          <a:lstStyle>
            <a:lvl1pPr marL="298163" indent="-298163" algn="ctr">
              <a:buNone/>
              <a:defRPr lang="de-DE" sz="1200" b="1" dirty="0">
                <a:latin typeface="Arial Narrow" panose="020B0606020202030204" pitchFamily="34" charset="0"/>
              </a:defRPr>
            </a:lvl1pPr>
          </a:lstStyle>
          <a:p>
            <a:pPr marL="0" lvl="0" indent="0"/>
            <a:r>
              <a:rPr lang="nl-NL" dirty="0"/>
              <a:t>AFBEELDING</a:t>
            </a:r>
          </a:p>
        </p:txBody>
      </p:sp>
      <p:sp>
        <p:nvSpPr>
          <p:cNvPr id="19" name="Vertical Text Placeholder 2"/>
          <p:cNvSpPr>
            <a:spLocks noGrp="1"/>
          </p:cNvSpPr>
          <p:nvPr>
            <p:ph type="body" orient="vert" idx="1"/>
          </p:nvPr>
        </p:nvSpPr>
        <p:spPr>
          <a:xfrm>
            <a:off x="522591" y="3082539"/>
            <a:ext cx="3492000" cy="2694072"/>
          </a:xfrm>
        </p:spPr>
        <p:txBody>
          <a:bodyPr/>
          <a:lstStyle/>
          <a:p>
            <a:pPr lvl="0"/>
            <a:r>
              <a:rPr lang="nl-NL" dirty="0"/>
              <a:t>Klik om de modelstijlen te bewerken</a:t>
            </a:r>
          </a:p>
        </p:txBody>
      </p:sp>
      <p:sp>
        <p:nvSpPr>
          <p:cNvPr id="20" name="Vertical Text Placeholder 2"/>
          <p:cNvSpPr>
            <a:spLocks noGrp="1"/>
          </p:cNvSpPr>
          <p:nvPr>
            <p:ph type="body" orient="vert" idx="19"/>
          </p:nvPr>
        </p:nvSpPr>
        <p:spPr>
          <a:xfrm>
            <a:off x="4357241" y="3082539"/>
            <a:ext cx="3492000" cy="2694072"/>
          </a:xfrm>
        </p:spPr>
        <p:txBody>
          <a:bodyPr/>
          <a:lstStyle/>
          <a:p>
            <a:pPr lvl="0"/>
            <a:r>
              <a:rPr lang="nl-NL" dirty="0"/>
              <a:t>Klik om de modelstijlen te bewerken</a:t>
            </a:r>
          </a:p>
        </p:txBody>
      </p:sp>
      <p:sp>
        <p:nvSpPr>
          <p:cNvPr id="21" name="Vertical Text Placeholder 2"/>
          <p:cNvSpPr>
            <a:spLocks noGrp="1"/>
          </p:cNvSpPr>
          <p:nvPr>
            <p:ph type="body" orient="vert" idx="20"/>
          </p:nvPr>
        </p:nvSpPr>
        <p:spPr>
          <a:xfrm>
            <a:off x="8191891" y="3082539"/>
            <a:ext cx="3492000" cy="2693899"/>
          </a:xfrm>
        </p:spPr>
        <p:txBody>
          <a:bodyPr/>
          <a:lstStyle/>
          <a:p>
            <a:pPr lvl="0"/>
            <a:r>
              <a:rPr lang="nl-NL" dirty="0"/>
              <a:t>Klik om de modelstijlen te bewerken</a:t>
            </a:r>
          </a:p>
        </p:txBody>
      </p:sp>
      <p:sp>
        <p:nvSpPr>
          <p:cNvPr id="11"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1870161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afbeelding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5" name="Bildplatzhalter 3"/>
          <p:cNvSpPr>
            <a:spLocks noGrp="1"/>
          </p:cNvSpPr>
          <p:nvPr>
            <p:ph type="pic" sz="quarter" idx="12" hasCustomPrompt="1"/>
          </p:nvPr>
        </p:nvSpPr>
        <p:spPr bwMode="gray">
          <a:xfrm>
            <a:off x="514034" y="1468646"/>
            <a:ext cx="5500519" cy="4441935"/>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6" name="Bildplatzhalter 3"/>
          <p:cNvSpPr>
            <a:spLocks noGrp="1"/>
          </p:cNvSpPr>
          <p:nvPr>
            <p:ph type="pic" sz="quarter" idx="14" hasCustomPrompt="1"/>
          </p:nvPr>
        </p:nvSpPr>
        <p:spPr bwMode="gray">
          <a:xfrm>
            <a:off x="6177451" y="1468646"/>
            <a:ext cx="5500516" cy="4441933"/>
          </a:xfrm>
          <a:solidFill>
            <a:schemeClr val="bg1">
              <a:lumMod val="85000"/>
            </a:schemeClr>
          </a:solidFill>
        </p:spPr>
        <p:txBody>
          <a:bodyPr vert="horz" lIns="84521" tIns="56347" rIns="0" bIns="0" rtlCol="0" anchor="ctr" anchorCtr="0">
            <a:noAutofit/>
          </a:bodyPr>
          <a:lstStyle>
            <a:lvl1pPr marL="298163" indent="-298163" algn="ctr">
              <a:buNone/>
              <a:defRPr lang="de-DE" sz="1200" b="1">
                <a:latin typeface="Arial Narrow" panose="020B0606020202030204" pitchFamily="34" charset="0"/>
              </a:defRPr>
            </a:lvl1pPr>
          </a:lstStyle>
          <a:p>
            <a:pPr marL="0" lvl="0" indent="0"/>
            <a:r>
              <a:rPr lang="nl-NL" dirty="0"/>
              <a:t>AFBEELDING</a:t>
            </a:r>
          </a:p>
        </p:txBody>
      </p:sp>
      <p:sp>
        <p:nvSpPr>
          <p:cNvPr id="7"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1564552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met witra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7" name="Bildplatzhalter 4"/>
          <p:cNvSpPr>
            <a:spLocks noGrp="1"/>
          </p:cNvSpPr>
          <p:nvPr>
            <p:ph type="pic" sz="quarter" idx="14" hasCustomPrompt="1"/>
          </p:nvPr>
        </p:nvSpPr>
        <p:spPr bwMode="gray">
          <a:xfrm>
            <a:off x="514034" y="1468646"/>
            <a:ext cx="11163933" cy="4441933"/>
          </a:xfrm>
          <a:solidFill>
            <a:schemeClr val="bg1">
              <a:lumMod val="85000"/>
            </a:schemeClr>
          </a:solidFill>
        </p:spPr>
        <p:txBody>
          <a:bodyPr lIns="84521" tIns="56347" anchor="ctr"/>
          <a:lstStyle>
            <a:lvl1pPr marL="0" indent="0" algn="ctr">
              <a:lnSpc>
                <a:spcPct val="114000"/>
              </a:lnSpc>
              <a:buFont typeface="Arial" panose="020B0604020202020204" pitchFamily="34" charset="0"/>
              <a:buNone/>
              <a:defRPr sz="1400" b="1">
                <a:latin typeface="Arial Narrow" panose="020B0606020202030204" pitchFamily="34" charset="0"/>
              </a:defRPr>
            </a:lvl1pPr>
          </a:lstStyle>
          <a:p>
            <a:r>
              <a:rPr lang="nl-NL" dirty="0"/>
              <a:t>AFBEELDING</a:t>
            </a:r>
          </a:p>
        </p:txBody>
      </p:sp>
      <p:sp>
        <p:nvSpPr>
          <p:cNvPr id="6"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2124535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8" name="Textplatzhalter 3"/>
          <p:cNvSpPr>
            <a:spLocks noGrp="1"/>
          </p:cNvSpPr>
          <p:nvPr>
            <p:ph type="body" sz="quarter" idx="11" hasCustomPrompt="1"/>
          </p:nvPr>
        </p:nvSpPr>
        <p:spPr bwMode="gray">
          <a:xfrm>
            <a:off x="514032" y="1468647"/>
            <a:ext cx="4349993" cy="269021"/>
          </a:xfrm>
          <a:noFill/>
        </p:spPr>
        <p:txBody>
          <a:bodyPr vert="horz" wrap="none" lIns="0" tIns="0" rIns="0" bIns="0" rtlCol="0" anchor="t" anchorCtr="0">
            <a:noAutofit/>
          </a:bodyPr>
          <a:lstStyle>
            <a:lvl1pPr marL="0" indent="-298163">
              <a:lnSpc>
                <a:spcPct val="114000"/>
              </a:lnSpc>
              <a:buNone/>
              <a:defRPr lang="de-DE" sz="1400" b="1" baseline="0" dirty="0">
                <a:solidFill>
                  <a:schemeClr val="tx1"/>
                </a:solidFill>
              </a:defRPr>
            </a:lvl1pPr>
          </a:lstStyle>
          <a:p>
            <a:pPr marL="0" lvl="0" indent="0">
              <a:lnSpc>
                <a:spcPct val="100000"/>
              </a:lnSpc>
            </a:pPr>
            <a:r>
              <a:rPr lang="nl-NL" dirty="0"/>
              <a:t>Naam</a:t>
            </a:r>
          </a:p>
          <a:p>
            <a:pPr marL="0" lvl="0" indent="0">
              <a:lnSpc>
                <a:spcPct val="100000"/>
              </a:lnSpc>
            </a:pPr>
            <a:endParaRPr lang="nl-NL" dirty="0"/>
          </a:p>
        </p:txBody>
      </p:sp>
      <p:sp>
        <p:nvSpPr>
          <p:cNvPr id="9" name="Textplatzhalter 7"/>
          <p:cNvSpPr>
            <a:spLocks noGrp="1"/>
          </p:cNvSpPr>
          <p:nvPr>
            <p:ph type="body" sz="quarter" idx="14" hasCustomPrompt="1"/>
          </p:nvPr>
        </p:nvSpPr>
        <p:spPr bwMode="gray">
          <a:xfrm>
            <a:off x="514035" y="1796233"/>
            <a:ext cx="2297991" cy="1044971"/>
          </a:xfrm>
          <a:solidFill>
            <a:schemeClr val="bg1"/>
          </a:solidFill>
        </p:spPr>
        <p:txBody>
          <a:bodyPr lIns="0" tIns="0" rIns="0" bIns="0"/>
          <a:lstStyle>
            <a:lvl1pPr marL="0" indent="0" algn="l">
              <a:lnSpc>
                <a:spcPct val="114000"/>
              </a:lnSpc>
              <a:spcBef>
                <a:spcPts val="0"/>
              </a:spcBef>
              <a:buNone/>
              <a:defRPr sz="1200" b="1">
                <a:solidFill>
                  <a:schemeClr val="tx1"/>
                </a:solidFill>
              </a:defRPr>
            </a:lvl1pPr>
            <a:lvl2pPr marL="331293" indent="-140799">
              <a:lnSpc>
                <a:spcPct val="105000"/>
              </a:lnSpc>
              <a:spcBef>
                <a:spcPts val="0"/>
              </a:spcBef>
              <a:defRPr sz="800">
                <a:solidFill>
                  <a:schemeClr val="tx2"/>
                </a:solidFill>
              </a:defRPr>
            </a:lvl2pPr>
            <a:lvl3pPr marL="463810" indent="-132517">
              <a:lnSpc>
                <a:spcPct val="105000"/>
              </a:lnSpc>
              <a:spcBef>
                <a:spcPts val="0"/>
              </a:spcBef>
              <a:defRPr sz="800">
                <a:solidFill>
                  <a:schemeClr val="tx2"/>
                </a:solidFill>
              </a:defRPr>
            </a:lvl3pPr>
            <a:lvl4pPr>
              <a:lnSpc>
                <a:spcPts val="1879"/>
              </a:lnSpc>
              <a:spcBef>
                <a:spcPts val="0"/>
              </a:spcBef>
              <a:defRPr>
                <a:solidFill>
                  <a:schemeClr val="tx2"/>
                </a:solidFill>
              </a:defRPr>
            </a:lvl4pPr>
            <a:lvl5pPr>
              <a:lnSpc>
                <a:spcPts val="1879"/>
              </a:lnSpc>
              <a:spcBef>
                <a:spcPts val="0"/>
              </a:spcBef>
              <a:defRPr>
                <a:solidFill>
                  <a:schemeClr val="tx2"/>
                </a:solidFill>
              </a:defRPr>
            </a:lvl5pPr>
          </a:lstStyle>
          <a:p>
            <a:pPr lvl="0"/>
            <a:r>
              <a:rPr lang="nl-NL" dirty="0"/>
              <a:t>Titel en functie</a:t>
            </a:r>
          </a:p>
          <a:p>
            <a:pPr lvl="0"/>
            <a:endParaRPr lang="nl-NL" dirty="0"/>
          </a:p>
        </p:txBody>
      </p:sp>
      <p:sp>
        <p:nvSpPr>
          <p:cNvPr id="10" name="Textplatzhalter 7"/>
          <p:cNvSpPr>
            <a:spLocks noGrp="1"/>
          </p:cNvSpPr>
          <p:nvPr>
            <p:ph type="body" sz="quarter" idx="16" hasCustomPrompt="1"/>
          </p:nvPr>
        </p:nvSpPr>
        <p:spPr bwMode="gray">
          <a:xfrm>
            <a:off x="513245" y="2971826"/>
            <a:ext cx="4351575" cy="1276492"/>
          </a:xfrm>
          <a:solidFill>
            <a:schemeClr val="bg1"/>
          </a:solidFill>
        </p:spPr>
        <p:txBody>
          <a:bodyPr lIns="0" tIns="0" rIns="0" bIns="0"/>
          <a:lstStyle>
            <a:lvl1pPr marL="0" indent="0" algn="l">
              <a:lnSpc>
                <a:spcPct val="114000"/>
              </a:lnSpc>
              <a:spcBef>
                <a:spcPts val="627"/>
              </a:spcBef>
              <a:buNone/>
              <a:defRPr sz="1200" b="0">
                <a:solidFill>
                  <a:schemeClr val="tx1"/>
                </a:solidFill>
              </a:defRPr>
            </a:lvl1pPr>
            <a:lvl2pPr marL="331293" indent="-140799">
              <a:lnSpc>
                <a:spcPct val="105000"/>
              </a:lnSpc>
              <a:spcBef>
                <a:spcPts val="0"/>
              </a:spcBef>
              <a:defRPr sz="800">
                <a:solidFill>
                  <a:schemeClr val="tx2"/>
                </a:solidFill>
              </a:defRPr>
            </a:lvl2pPr>
            <a:lvl3pPr marL="463810" indent="-132517">
              <a:lnSpc>
                <a:spcPct val="105000"/>
              </a:lnSpc>
              <a:spcBef>
                <a:spcPts val="0"/>
              </a:spcBef>
              <a:defRPr sz="800">
                <a:solidFill>
                  <a:schemeClr val="tx2"/>
                </a:solidFill>
              </a:defRPr>
            </a:lvl3pPr>
            <a:lvl4pPr>
              <a:lnSpc>
                <a:spcPts val="1879"/>
              </a:lnSpc>
              <a:spcBef>
                <a:spcPts val="0"/>
              </a:spcBef>
              <a:defRPr>
                <a:solidFill>
                  <a:schemeClr val="tx2"/>
                </a:solidFill>
              </a:defRPr>
            </a:lvl4pPr>
            <a:lvl5pPr>
              <a:lnSpc>
                <a:spcPts val="1879"/>
              </a:lnSpc>
              <a:spcBef>
                <a:spcPts val="0"/>
              </a:spcBef>
              <a:defRPr>
                <a:solidFill>
                  <a:schemeClr val="tx2"/>
                </a:solidFill>
              </a:defRPr>
            </a:lvl5pPr>
          </a:lstStyle>
          <a:p>
            <a:pPr lvl="0"/>
            <a:r>
              <a:rPr lang="nl-NL" dirty="0"/>
              <a:t>Contact</a:t>
            </a:r>
          </a:p>
          <a:p>
            <a:pPr lvl="0"/>
            <a:endParaRPr lang="nl-NL" dirty="0"/>
          </a:p>
        </p:txBody>
      </p:sp>
      <p:sp>
        <p:nvSpPr>
          <p:cNvPr id="11" name="Bildplatzhalter 5"/>
          <p:cNvSpPr>
            <a:spLocks noGrp="1"/>
          </p:cNvSpPr>
          <p:nvPr>
            <p:ph type="pic" sz="quarter" idx="12" hasCustomPrompt="1"/>
          </p:nvPr>
        </p:nvSpPr>
        <p:spPr bwMode="gray">
          <a:xfrm>
            <a:off x="2972425" y="1796233"/>
            <a:ext cx="1892392" cy="1044971"/>
          </a:xfrm>
          <a:solidFill>
            <a:schemeClr val="bg1">
              <a:lumMod val="85000"/>
            </a:schemeClr>
          </a:solidFill>
        </p:spPr>
        <p:txBody>
          <a:bodyPr vert="horz" lIns="84521" tIns="56347" rIns="0" bIns="0" rtlCol="0" anchor="ctr" anchorCtr="0">
            <a:noAutofit/>
          </a:bodyPr>
          <a:lstStyle>
            <a:lvl1pPr marL="0" indent="0" algn="ctr">
              <a:buNone/>
              <a:defRPr lang="de-DE" sz="1200" b="1" dirty="0">
                <a:latin typeface="Arial Narrow" panose="020B0606020202030204" pitchFamily="34" charset="0"/>
              </a:defRPr>
            </a:lvl1pPr>
          </a:lstStyle>
          <a:p>
            <a:pPr marL="0" lvl="0" indent="0"/>
            <a:r>
              <a:rPr lang="nl-NL" dirty="0"/>
              <a:t>FOTO</a:t>
            </a:r>
          </a:p>
        </p:txBody>
      </p:sp>
      <p:sp>
        <p:nvSpPr>
          <p:cNvPr id="12" name="Textplatzhalter 3"/>
          <p:cNvSpPr>
            <a:spLocks noGrp="1"/>
          </p:cNvSpPr>
          <p:nvPr>
            <p:ph type="body" sz="quarter" idx="17" hasCustomPrompt="1"/>
          </p:nvPr>
        </p:nvSpPr>
        <p:spPr bwMode="gray">
          <a:xfrm>
            <a:off x="6177451" y="1468647"/>
            <a:ext cx="4350782" cy="262277"/>
          </a:xfrm>
          <a:noFill/>
        </p:spPr>
        <p:txBody>
          <a:bodyPr vert="horz" wrap="none" lIns="0" tIns="0" rIns="0" bIns="0" rtlCol="0" anchor="t" anchorCtr="0">
            <a:noAutofit/>
          </a:bodyPr>
          <a:lstStyle>
            <a:lvl1pPr marL="0" indent="0">
              <a:lnSpc>
                <a:spcPct val="100000"/>
              </a:lnSpc>
              <a:buNone/>
              <a:defRPr lang="de-DE" sz="1400" b="1" baseline="0" dirty="0">
                <a:solidFill>
                  <a:schemeClr val="tx1"/>
                </a:solidFill>
              </a:defRPr>
            </a:lvl1pPr>
          </a:lstStyle>
          <a:p>
            <a:pPr marL="0" lvl="0" indent="0">
              <a:lnSpc>
                <a:spcPct val="100000"/>
              </a:lnSpc>
            </a:pPr>
            <a:r>
              <a:rPr lang="nl-NL" dirty="0"/>
              <a:t>Naam</a:t>
            </a:r>
          </a:p>
          <a:p>
            <a:pPr marL="0" lvl="0" indent="0">
              <a:lnSpc>
                <a:spcPct val="100000"/>
              </a:lnSpc>
            </a:pPr>
            <a:endParaRPr lang="nl-NL" dirty="0"/>
          </a:p>
        </p:txBody>
      </p:sp>
      <p:sp>
        <p:nvSpPr>
          <p:cNvPr id="13" name="Textplatzhalter 7"/>
          <p:cNvSpPr>
            <a:spLocks noGrp="1"/>
          </p:cNvSpPr>
          <p:nvPr>
            <p:ph type="body" sz="quarter" idx="18" hasCustomPrompt="1"/>
          </p:nvPr>
        </p:nvSpPr>
        <p:spPr bwMode="gray">
          <a:xfrm>
            <a:off x="6177451" y="1796233"/>
            <a:ext cx="2298527" cy="1044971"/>
          </a:xfrm>
          <a:solidFill>
            <a:schemeClr val="bg1"/>
          </a:solidFill>
        </p:spPr>
        <p:txBody>
          <a:bodyPr lIns="0" tIns="0" rIns="0" bIns="0"/>
          <a:lstStyle>
            <a:lvl1pPr marL="0" indent="0" algn="l">
              <a:lnSpc>
                <a:spcPct val="114000"/>
              </a:lnSpc>
              <a:spcBef>
                <a:spcPts val="0"/>
              </a:spcBef>
              <a:buNone/>
              <a:defRPr sz="1200" b="1">
                <a:solidFill>
                  <a:schemeClr val="tx1"/>
                </a:solidFill>
              </a:defRPr>
            </a:lvl1pPr>
            <a:lvl2pPr marL="331293" indent="-140799">
              <a:lnSpc>
                <a:spcPct val="105000"/>
              </a:lnSpc>
              <a:spcBef>
                <a:spcPts val="0"/>
              </a:spcBef>
              <a:defRPr sz="800">
                <a:solidFill>
                  <a:schemeClr val="tx2"/>
                </a:solidFill>
              </a:defRPr>
            </a:lvl2pPr>
            <a:lvl3pPr marL="463810" indent="-132517">
              <a:lnSpc>
                <a:spcPct val="105000"/>
              </a:lnSpc>
              <a:spcBef>
                <a:spcPts val="0"/>
              </a:spcBef>
              <a:defRPr sz="800">
                <a:solidFill>
                  <a:schemeClr val="tx2"/>
                </a:solidFill>
              </a:defRPr>
            </a:lvl3pPr>
            <a:lvl4pPr>
              <a:lnSpc>
                <a:spcPts val="1879"/>
              </a:lnSpc>
              <a:spcBef>
                <a:spcPts val="0"/>
              </a:spcBef>
              <a:defRPr>
                <a:solidFill>
                  <a:schemeClr val="tx2"/>
                </a:solidFill>
              </a:defRPr>
            </a:lvl4pPr>
            <a:lvl5pPr>
              <a:lnSpc>
                <a:spcPts val="1879"/>
              </a:lnSpc>
              <a:spcBef>
                <a:spcPts val="0"/>
              </a:spcBef>
              <a:defRPr>
                <a:solidFill>
                  <a:schemeClr val="tx2"/>
                </a:solidFill>
              </a:defRPr>
            </a:lvl5pPr>
          </a:lstStyle>
          <a:p>
            <a:pPr lvl="0"/>
            <a:r>
              <a:rPr lang="nl-NL" dirty="0"/>
              <a:t>Titel en functie</a:t>
            </a:r>
          </a:p>
          <a:p>
            <a:pPr lvl="0"/>
            <a:endParaRPr lang="nl-NL" dirty="0"/>
          </a:p>
        </p:txBody>
      </p:sp>
      <p:sp>
        <p:nvSpPr>
          <p:cNvPr id="14" name="Textplatzhalter 7"/>
          <p:cNvSpPr>
            <a:spLocks noGrp="1"/>
          </p:cNvSpPr>
          <p:nvPr>
            <p:ph type="body" sz="quarter" idx="19" hasCustomPrompt="1"/>
          </p:nvPr>
        </p:nvSpPr>
        <p:spPr bwMode="gray">
          <a:xfrm>
            <a:off x="6177449" y="2971826"/>
            <a:ext cx="4350784" cy="1276492"/>
          </a:xfrm>
          <a:solidFill>
            <a:schemeClr val="bg1"/>
          </a:solidFill>
        </p:spPr>
        <p:txBody>
          <a:bodyPr lIns="0" tIns="0" rIns="0" bIns="0"/>
          <a:lstStyle>
            <a:lvl1pPr marL="0" indent="0" algn="l">
              <a:lnSpc>
                <a:spcPct val="114000"/>
              </a:lnSpc>
              <a:spcBef>
                <a:spcPts val="627"/>
              </a:spcBef>
              <a:buNone/>
              <a:defRPr sz="1200" b="0">
                <a:solidFill>
                  <a:schemeClr val="tx1"/>
                </a:solidFill>
              </a:defRPr>
            </a:lvl1pPr>
            <a:lvl2pPr marL="331293" indent="-140799">
              <a:lnSpc>
                <a:spcPct val="105000"/>
              </a:lnSpc>
              <a:spcBef>
                <a:spcPts val="0"/>
              </a:spcBef>
              <a:defRPr sz="800">
                <a:solidFill>
                  <a:schemeClr val="tx2"/>
                </a:solidFill>
              </a:defRPr>
            </a:lvl2pPr>
            <a:lvl3pPr marL="463810" indent="-132517">
              <a:lnSpc>
                <a:spcPct val="105000"/>
              </a:lnSpc>
              <a:spcBef>
                <a:spcPts val="0"/>
              </a:spcBef>
              <a:defRPr sz="800">
                <a:solidFill>
                  <a:schemeClr val="tx2"/>
                </a:solidFill>
              </a:defRPr>
            </a:lvl3pPr>
            <a:lvl4pPr>
              <a:lnSpc>
                <a:spcPts val="1879"/>
              </a:lnSpc>
              <a:spcBef>
                <a:spcPts val="0"/>
              </a:spcBef>
              <a:defRPr>
                <a:solidFill>
                  <a:schemeClr val="tx2"/>
                </a:solidFill>
              </a:defRPr>
            </a:lvl4pPr>
            <a:lvl5pPr>
              <a:lnSpc>
                <a:spcPts val="1879"/>
              </a:lnSpc>
              <a:spcBef>
                <a:spcPts val="0"/>
              </a:spcBef>
              <a:defRPr>
                <a:solidFill>
                  <a:schemeClr val="tx2"/>
                </a:solidFill>
              </a:defRPr>
            </a:lvl5pPr>
          </a:lstStyle>
          <a:p>
            <a:pPr lvl="0"/>
            <a:r>
              <a:rPr lang="nl-NL" dirty="0"/>
              <a:t>Contact</a:t>
            </a:r>
          </a:p>
          <a:p>
            <a:pPr lvl="0"/>
            <a:endParaRPr lang="nl-NL" dirty="0"/>
          </a:p>
        </p:txBody>
      </p:sp>
      <p:sp>
        <p:nvSpPr>
          <p:cNvPr id="15" name="Bildplatzhalter 5"/>
          <p:cNvSpPr>
            <a:spLocks noGrp="1"/>
          </p:cNvSpPr>
          <p:nvPr>
            <p:ph type="pic" sz="quarter" idx="20" hasCustomPrompt="1"/>
          </p:nvPr>
        </p:nvSpPr>
        <p:spPr bwMode="gray">
          <a:xfrm>
            <a:off x="8640867" y="1796233"/>
            <a:ext cx="1887367" cy="1044971"/>
          </a:xfrm>
          <a:solidFill>
            <a:schemeClr val="bg1">
              <a:lumMod val="85000"/>
            </a:schemeClr>
          </a:solidFill>
        </p:spPr>
        <p:txBody>
          <a:bodyPr vert="horz" lIns="84521" tIns="56347" rIns="0" bIns="0" rtlCol="0" anchor="ctr" anchorCtr="0">
            <a:noAutofit/>
          </a:bodyPr>
          <a:lstStyle>
            <a:lvl1pPr marL="0" indent="0" algn="ctr">
              <a:buNone/>
              <a:defRPr lang="de-DE" sz="1200" b="1">
                <a:latin typeface="Arial Narrow" panose="020B0606020202030204" pitchFamily="34" charset="0"/>
              </a:defRPr>
            </a:lvl1pPr>
          </a:lstStyle>
          <a:p>
            <a:pPr marL="0" lvl="0" indent="0"/>
            <a:r>
              <a:rPr lang="nl-NL" dirty="0"/>
              <a:t>FOTO</a:t>
            </a:r>
          </a:p>
        </p:txBody>
      </p:sp>
      <p:cxnSp>
        <p:nvCxnSpPr>
          <p:cNvPr id="16" name="Gerade Verbindung 12"/>
          <p:cNvCxnSpPr/>
          <p:nvPr userDrawn="1"/>
        </p:nvCxnSpPr>
        <p:spPr>
          <a:xfrm>
            <a:off x="514033" y="1730923"/>
            <a:ext cx="4350784" cy="0"/>
          </a:xfrm>
          <a:prstGeom prst="line">
            <a:avLst/>
          </a:prstGeom>
          <a:ln w="19050">
            <a:solidFill>
              <a:srgbClr val="003D6E"/>
            </a:solidFill>
          </a:ln>
        </p:spPr>
        <p:style>
          <a:lnRef idx="1">
            <a:schemeClr val="accent1"/>
          </a:lnRef>
          <a:fillRef idx="0">
            <a:schemeClr val="accent1"/>
          </a:fillRef>
          <a:effectRef idx="0">
            <a:schemeClr val="accent1"/>
          </a:effectRef>
          <a:fontRef idx="minor">
            <a:schemeClr val="tx1"/>
          </a:fontRef>
        </p:style>
      </p:cxnSp>
      <p:cxnSp>
        <p:nvCxnSpPr>
          <p:cNvPr id="17" name="Gerade Verbindung 14"/>
          <p:cNvCxnSpPr/>
          <p:nvPr userDrawn="1"/>
        </p:nvCxnSpPr>
        <p:spPr>
          <a:xfrm>
            <a:off x="6177449" y="1730923"/>
            <a:ext cx="4350784" cy="0"/>
          </a:xfrm>
          <a:prstGeom prst="line">
            <a:avLst/>
          </a:prstGeom>
          <a:ln w="19050">
            <a:solidFill>
              <a:srgbClr val="003D6E"/>
            </a:solidFill>
          </a:ln>
        </p:spPr>
        <p:style>
          <a:lnRef idx="1">
            <a:schemeClr val="accent1"/>
          </a:lnRef>
          <a:fillRef idx="0">
            <a:schemeClr val="accent1"/>
          </a:fillRef>
          <a:effectRef idx="0">
            <a:schemeClr val="accent1"/>
          </a:effectRef>
          <a:fontRef idx="minor">
            <a:schemeClr val="tx1"/>
          </a:fontRef>
        </p:style>
      </p:cxnSp>
      <p:cxnSp>
        <p:nvCxnSpPr>
          <p:cNvPr id="18" name="Gerade Verbindung 15"/>
          <p:cNvCxnSpPr/>
          <p:nvPr userDrawn="1"/>
        </p:nvCxnSpPr>
        <p:spPr>
          <a:xfrm>
            <a:off x="514033" y="2906515"/>
            <a:ext cx="4350784" cy="0"/>
          </a:xfrm>
          <a:prstGeom prst="line">
            <a:avLst/>
          </a:prstGeom>
          <a:ln w="9525">
            <a:solidFill>
              <a:srgbClr val="003D6E"/>
            </a:solidFill>
          </a:ln>
        </p:spPr>
        <p:style>
          <a:lnRef idx="1">
            <a:schemeClr val="accent1"/>
          </a:lnRef>
          <a:fillRef idx="0">
            <a:schemeClr val="accent1"/>
          </a:fillRef>
          <a:effectRef idx="0">
            <a:schemeClr val="accent1"/>
          </a:effectRef>
          <a:fontRef idx="minor">
            <a:schemeClr val="tx1"/>
          </a:fontRef>
        </p:style>
      </p:cxnSp>
      <p:cxnSp>
        <p:nvCxnSpPr>
          <p:cNvPr id="19" name="Gerade Verbindung 16"/>
          <p:cNvCxnSpPr/>
          <p:nvPr userDrawn="1"/>
        </p:nvCxnSpPr>
        <p:spPr>
          <a:xfrm>
            <a:off x="6177448" y="2906515"/>
            <a:ext cx="4350784" cy="0"/>
          </a:xfrm>
          <a:prstGeom prst="line">
            <a:avLst/>
          </a:prstGeom>
          <a:ln w="9525">
            <a:solidFill>
              <a:srgbClr val="003D6E"/>
            </a:solidFill>
          </a:ln>
        </p:spPr>
        <p:style>
          <a:lnRef idx="1">
            <a:schemeClr val="accent1"/>
          </a:lnRef>
          <a:fillRef idx="0">
            <a:schemeClr val="accent1"/>
          </a:fillRef>
          <a:effectRef idx="0">
            <a:schemeClr val="accent1"/>
          </a:effectRef>
          <a:fontRef idx="minor">
            <a:schemeClr val="tx1"/>
          </a:fontRef>
        </p:style>
      </p:cxnSp>
      <p:cxnSp>
        <p:nvCxnSpPr>
          <p:cNvPr id="20" name="Gerade Verbindung 21"/>
          <p:cNvCxnSpPr/>
          <p:nvPr userDrawn="1"/>
        </p:nvCxnSpPr>
        <p:spPr>
          <a:xfrm>
            <a:off x="513241" y="4313629"/>
            <a:ext cx="4350784" cy="0"/>
          </a:xfrm>
          <a:prstGeom prst="line">
            <a:avLst/>
          </a:prstGeom>
          <a:ln w="19050">
            <a:solidFill>
              <a:srgbClr val="003D6E"/>
            </a:solidFill>
          </a:ln>
        </p:spPr>
        <p:style>
          <a:lnRef idx="1">
            <a:schemeClr val="accent1"/>
          </a:lnRef>
          <a:fillRef idx="0">
            <a:schemeClr val="accent1"/>
          </a:fillRef>
          <a:effectRef idx="0">
            <a:schemeClr val="accent1"/>
          </a:effectRef>
          <a:fontRef idx="minor">
            <a:schemeClr val="tx1"/>
          </a:fontRef>
        </p:style>
      </p:cxnSp>
      <p:cxnSp>
        <p:nvCxnSpPr>
          <p:cNvPr id="21" name="Gerade Verbindung 22"/>
          <p:cNvCxnSpPr/>
          <p:nvPr userDrawn="1"/>
        </p:nvCxnSpPr>
        <p:spPr>
          <a:xfrm>
            <a:off x="6177448" y="4313629"/>
            <a:ext cx="4350784" cy="0"/>
          </a:xfrm>
          <a:prstGeom prst="line">
            <a:avLst/>
          </a:prstGeom>
          <a:ln w="19050">
            <a:solidFill>
              <a:srgbClr val="003D6E"/>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1587740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fbeelding randlo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6" name="Bildplatzhalter 4"/>
          <p:cNvSpPr>
            <a:spLocks noGrp="1"/>
          </p:cNvSpPr>
          <p:nvPr>
            <p:ph type="pic" sz="quarter" idx="14" hasCustomPrompt="1"/>
          </p:nvPr>
        </p:nvSpPr>
        <p:spPr bwMode="gray">
          <a:xfrm>
            <a:off x="0" y="1141803"/>
            <a:ext cx="12192000" cy="4829790"/>
          </a:xfrm>
          <a:solidFill>
            <a:schemeClr val="bg1">
              <a:lumMod val="85000"/>
            </a:schemeClr>
          </a:solidFill>
        </p:spPr>
        <p:txBody>
          <a:bodyPr vert="horz" lIns="84521" tIns="56347" rIns="0" bIns="0" rtlCol="0" anchor="ctr" anchorCtr="0">
            <a:noAutofit/>
          </a:bodyPr>
          <a:lstStyle>
            <a:lvl1pPr marL="298163" indent="-298163" algn="ctr">
              <a:buNone/>
              <a:defRPr lang="de-DE" sz="1400" b="1">
                <a:latin typeface="Arial Narrow" panose="020B0606020202030204" pitchFamily="34" charset="0"/>
              </a:defRPr>
            </a:lvl1pPr>
          </a:lstStyle>
          <a:p>
            <a:pPr marL="0" lvl="0" indent="0"/>
            <a:r>
              <a:rPr lang="nl-NL" dirty="0"/>
              <a:t>AFBEELDING</a:t>
            </a:r>
          </a:p>
        </p:txBody>
      </p:sp>
      <p:sp>
        <p:nvSpPr>
          <p:cNvPr id="7"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154669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6" name="Espace réservé du texte 13">
            <a:extLst>
              <a:ext uri="{FF2B5EF4-FFF2-40B4-BE49-F238E27FC236}">
                <a16:creationId xmlns:a16="http://schemas.microsoft.com/office/drawing/2014/main" xmlns="" id="{D7392658-DD3D-4971-B9EE-8D68DDE77DBC}"/>
              </a:ext>
            </a:extLst>
          </p:cNvPr>
          <p:cNvSpPr>
            <a:spLocks noGrp="1"/>
          </p:cNvSpPr>
          <p:nvPr>
            <p:ph type="body" sz="quarter" idx="19"/>
          </p:nvPr>
        </p:nvSpPr>
        <p:spPr>
          <a:xfrm>
            <a:off x="2706969" y="2053111"/>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7" name="Espace réservé du texte 5">
            <a:extLst>
              <a:ext uri="{FF2B5EF4-FFF2-40B4-BE49-F238E27FC236}">
                <a16:creationId xmlns:a16="http://schemas.microsoft.com/office/drawing/2014/main" xmlns="" id="{040D25D5-13EB-4F55-B976-1B63AEF22AAB}"/>
              </a:ext>
            </a:extLst>
          </p:cNvPr>
          <p:cNvSpPr>
            <a:spLocks noGrp="1"/>
          </p:cNvSpPr>
          <p:nvPr>
            <p:ph type="body" sz="quarter" idx="20" hasCustomPrompt="1"/>
          </p:nvPr>
        </p:nvSpPr>
        <p:spPr>
          <a:xfrm>
            <a:off x="2705859" y="1597968"/>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dirty="0"/>
              <a:t>XX%</a:t>
            </a:r>
          </a:p>
        </p:txBody>
      </p:sp>
      <p:sp>
        <p:nvSpPr>
          <p:cNvPr id="8" name="Rectangle">
            <a:extLst>
              <a:ext uri="{FF2B5EF4-FFF2-40B4-BE49-F238E27FC236}">
                <a16:creationId xmlns:a16="http://schemas.microsoft.com/office/drawing/2014/main" xmlns="" id="{F9788DB1-1B03-4D84-98A0-16568092D330}"/>
              </a:ext>
            </a:extLst>
          </p:cNvPr>
          <p:cNvSpPr/>
          <p:nvPr userDrawn="1"/>
        </p:nvSpPr>
        <p:spPr>
          <a:xfrm>
            <a:off x="7320000" y="3636658"/>
            <a:ext cx="3060000" cy="2286000"/>
          </a:xfrm>
          <a:prstGeom prst="rect">
            <a:avLst/>
          </a:prstGeom>
          <a:solidFill>
            <a:schemeClr val="bg1"/>
          </a:solidFill>
          <a:ln w="12700">
            <a:miter lim="400000"/>
          </a:ln>
        </p:spPr>
        <p:txBody>
          <a:bodyPr lIns="19051" tIns="19051" rIns="19051" bIns="19051" anchor="ctr"/>
          <a:lstStyle/>
          <a:p>
            <a:pPr marL="0" indent="0" algn="ctr">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9" name="Espace réservé du texte 5">
            <a:extLst>
              <a:ext uri="{FF2B5EF4-FFF2-40B4-BE49-F238E27FC236}">
                <a16:creationId xmlns:a16="http://schemas.microsoft.com/office/drawing/2014/main" xmlns="" id="{76BEC5EF-86AE-45CD-A679-F29A8006F5FA}"/>
              </a:ext>
            </a:extLst>
          </p:cNvPr>
          <p:cNvSpPr>
            <a:spLocks noGrp="1"/>
          </p:cNvSpPr>
          <p:nvPr>
            <p:ph type="body" sz="quarter" idx="31" hasCustomPrompt="1"/>
          </p:nvPr>
        </p:nvSpPr>
        <p:spPr>
          <a:xfrm>
            <a:off x="4876800" y="3501007"/>
            <a:ext cx="7320946" cy="2452751"/>
          </a:xfrm>
          <a:prstGeom prst="rect">
            <a:avLst/>
          </a:prstGeom>
          <a:solidFill>
            <a:srgbClr val="003366"/>
          </a:solidFill>
        </p:spPr>
        <p:txBody>
          <a:bodyPr wrap="square" lIns="72000" tIns="0" rIns="72000" bIns="0" rtlCol="0" anchor="ctr">
            <a:noAutofit/>
          </a:bodyPr>
          <a:lstStyle>
            <a:lvl1pPr marL="0" indent="0" algn="ctr">
              <a:buFont typeface="Arial" panose="020B0604020202020204" pitchFamily="34" charset="0"/>
              <a:buNone/>
              <a:defRPr kumimoji="0" lang="fr-FR" sz="16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dirty="0"/>
              <a:t>EMPHASIS</a:t>
            </a:r>
          </a:p>
        </p:txBody>
      </p:sp>
      <p:sp>
        <p:nvSpPr>
          <p:cNvPr id="10" name="Espace réservé du texte 13">
            <a:extLst>
              <a:ext uri="{FF2B5EF4-FFF2-40B4-BE49-F238E27FC236}">
                <a16:creationId xmlns:a16="http://schemas.microsoft.com/office/drawing/2014/main" xmlns="" id="{9A94EE4E-AB5E-4682-B8DA-83B6F088E3F0}"/>
              </a:ext>
            </a:extLst>
          </p:cNvPr>
          <p:cNvSpPr>
            <a:spLocks noGrp="1"/>
          </p:cNvSpPr>
          <p:nvPr>
            <p:ph type="body" sz="quarter" idx="40"/>
          </p:nvPr>
        </p:nvSpPr>
        <p:spPr>
          <a:xfrm>
            <a:off x="7582658" y="2053111"/>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11" name="Espace réservé du texte 5">
            <a:extLst>
              <a:ext uri="{FF2B5EF4-FFF2-40B4-BE49-F238E27FC236}">
                <a16:creationId xmlns:a16="http://schemas.microsoft.com/office/drawing/2014/main" xmlns="" id="{A2E1ED56-CE3D-46DD-9812-FA620ED82F4B}"/>
              </a:ext>
            </a:extLst>
          </p:cNvPr>
          <p:cNvSpPr>
            <a:spLocks noGrp="1"/>
          </p:cNvSpPr>
          <p:nvPr>
            <p:ph type="body" sz="quarter" idx="41" hasCustomPrompt="1"/>
          </p:nvPr>
        </p:nvSpPr>
        <p:spPr>
          <a:xfrm>
            <a:off x="7582658" y="1597968"/>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dirty="0"/>
              <a:t>XX%</a:t>
            </a:r>
          </a:p>
        </p:txBody>
      </p:sp>
      <p:sp>
        <p:nvSpPr>
          <p:cNvPr id="12" name="Espace réservé du texte 13">
            <a:extLst>
              <a:ext uri="{FF2B5EF4-FFF2-40B4-BE49-F238E27FC236}">
                <a16:creationId xmlns:a16="http://schemas.microsoft.com/office/drawing/2014/main" xmlns="" id="{92D8C77E-E716-44DC-AF03-79A2B9EFD06E}"/>
              </a:ext>
            </a:extLst>
          </p:cNvPr>
          <p:cNvSpPr>
            <a:spLocks noGrp="1"/>
          </p:cNvSpPr>
          <p:nvPr>
            <p:ph type="body" sz="quarter" idx="42"/>
          </p:nvPr>
        </p:nvSpPr>
        <p:spPr>
          <a:xfrm>
            <a:off x="267460" y="4702950"/>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13" name="Espace réservé du texte 5">
            <a:extLst>
              <a:ext uri="{FF2B5EF4-FFF2-40B4-BE49-F238E27FC236}">
                <a16:creationId xmlns:a16="http://schemas.microsoft.com/office/drawing/2014/main" xmlns="" id="{A10F3346-4300-43B5-AA39-4404338A3E5F}"/>
              </a:ext>
            </a:extLst>
          </p:cNvPr>
          <p:cNvSpPr>
            <a:spLocks noGrp="1"/>
          </p:cNvSpPr>
          <p:nvPr>
            <p:ph type="body" sz="quarter" idx="43" hasCustomPrompt="1"/>
          </p:nvPr>
        </p:nvSpPr>
        <p:spPr>
          <a:xfrm>
            <a:off x="267460" y="4247807"/>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dirty="0"/>
              <a:t>XX%</a:t>
            </a:r>
          </a:p>
        </p:txBody>
      </p:sp>
      <p:cxnSp>
        <p:nvCxnSpPr>
          <p:cNvPr id="14" name="Connecteur droit 2">
            <a:extLst>
              <a:ext uri="{FF2B5EF4-FFF2-40B4-BE49-F238E27FC236}">
                <a16:creationId xmlns:a16="http://schemas.microsoft.com/office/drawing/2014/main" xmlns="" id="{06725E39-3B75-4CF0-9BAB-6D5DC4067D6C}"/>
              </a:ext>
            </a:extLst>
          </p:cNvPr>
          <p:cNvCxnSpPr>
            <a:cxnSpLocks/>
          </p:cNvCxnSpPr>
          <p:nvPr userDrawn="1"/>
        </p:nvCxnSpPr>
        <p:spPr>
          <a:xfrm>
            <a:off x="0" y="5953757"/>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Picture Placeholder 3">
            <a:extLst>
              <a:ext uri="{FF2B5EF4-FFF2-40B4-BE49-F238E27FC236}">
                <a16:creationId xmlns:a16="http://schemas.microsoft.com/office/drawing/2014/main" xmlns="" id="{3BCBE08E-9464-409F-B36E-8B45CE2281D8}"/>
              </a:ext>
            </a:extLst>
          </p:cNvPr>
          <p:cNvSpPr>
            <a:spLocks noGrp="1"/>
          </p:cNvSpPr>
          <p:nvPr>
            <p:ph type="pic" sz="quarter" idx="44"/>
          </p:nvPr>
        </p:nvSpPr>
        <p:spPr>
          <a:xfrm>
            <a:off x="0" y="1063807"/>
            <a:ext cx="2437200" cy="2437200"/>
          </a:xfrm>
        </p:spPr>
        <p:txBody>
          <a:bodyPr/>
          <a:lstStyle>
            <a:lvl1pPr marL="0" indent="0">
              <a:buNone/>
              <a:defRPr/>
            </a:lvl1pPr>
          </a:lstStyle>
          <a:p>
            <a:endParaRPr lang="en-GB" dirty="0"/>
          </a:p>
        </p:txBody>
      </p:sp>
      <p:sp>
        <p:nvSpPr>
          <p:cNvPr id="16" name="Picture Placeholder 3">
            <a:extLst>
              <a:ext uri="{FF2B5EF4-FFF2-40B4-BE49-F238E27FC236}">
                <a16:creationId xmlns:a16="http://schemas.microsoft.com/office/drawing/2014/main" xmlns="" id="{2A0659A8-A954-474B-93C9-A3B34903588B}"/>
              </a:ext>
            </a:extLst>
          </p:cNvPr>
          <p:cNvSpPr>
            <a:spLocks noGrp="1"/>
          </p:cNvSpPr>
          <p:nvPr>
            <p:ph type="pic" sz="quarter" idx="45"/>
          </p:nvPr>
        </p:nvSpPr>
        <p:spPr>
          <a:xfrm>
            <a:off x="4876799" y="1063807"/>
            <a:ext cx="2437200" cy="2437200"/>
          </a:xfrm>
        </p:spPr>
        <p:txBody>
          <a:bodyPr/>
          <a:lstStyle>
            <a:lvl1pPr marL="0" indent="0">
              <a:buNone/>
              <a:defRPr/>
            </a:lvl1pPr>
          </a:lstStyle>
          <a:p>
            <a:endParaRPr lang="en-GB" dirty="0"/>
          </a:p>
        </p:txBody>
      </p:sp>
      <p:sp>
        <p:nvSpPr>
          <p:cNvPr id="17" name="Picture Placeholder 3">
            <a:extLst>
              <a:ext uri="{FF2B5EF4-FFF2-40B4-BE49-F238E27FC236}">
                <a16:creationId xmlns:a16="http://schemas.microsoft.com/office/drawing/2014/main" xmlns="" id="{48B7FE56-18B4-4607-88D9-C807F000CDB0}"/>
              </a:ext>
            </a:extLst>
          </p:cNvPr>
          <p:cNvSpPr>
            <a:spLocks noGrp="1"/>
          </p:cNvSpPr>
          <p:nvPr>
            <p:ph type="pic" sz="quarter" idx="46"/>
          </p:nvPr>
        </p:nvSpPr>
        <p:spPr>
          <a:xfrm>
            <a:off x="9753600" y="1063807"/>
            <a:ext cx="2444146" cy="2437200"/>
          </a:xfrm>
        </p:spPr>
        <p:txBody>
          <a:bodyPr/>
          <a:lstStyle>
            <a:lvl1pPr marL="0" indent="0">
              <a:buNone/>
              <a:defRPr/>
            </a:lvl1pPr>
          </a:lstStyle>
          <a:p>
            <a:endParaRPr lang="en-GB" dirty="0"/>
          </a:p>
        </p:txBody>
      </p:sp>
      <p:sp>
        <p:nvSpPr>
          <p:cNvPr id="18" name="Picture Placeholder 3">
            <a:extLst>
              <a:ext uri="{FF2B5EF4-FFF2-40B4-BE49-F238E27FC236}">
                <a16:creationId xmlns:a16="http://schemas.microsoft.com/office/drawing/2014/main" xmlns="" id="{30E2A35E-4DBD-46FD-ADA0-3AB68534ED47}"/>
              </a:ext>
            </a:extLst>
          </p:cNvPr>
          <p:cNvSpPr>
            <a:spLocks noGrp="1"/>
          </p:cNvSpPr>
          <p:nvPr>
            <p:ph type="pic" sz="quarter" idx="47"/>
          </p:nvPr>
        </p:nvSpPr>
        <p:spPr>
          <a:xfrm>
            <a:off x="2442946" y="3503011"/>
            <a:ext cx="2429054" cy="2437200"/>
          </a:xfrm>
        </p:spPr>
        <p:txBody>
          <a:bodyPr/>
          <a:lstStyle>
            <a:lvl1pPr marL="0" indent="0">
              <a:buNone/>
              <a:defRPr/>
            </a:lvl1pPr>
          </a:lstStyle>
          <a:p>
            <a:endParaRPr lang="en-GB" dirty="0"/>
          </a:p>
        </p:txBody>
      </p:sp>
      <p:sp>
        <p:nvSpPr>
          <p:cNvPr id="20" name="Titel 1"/>
          <p:cNvSpPr>
            <a:spLocks noGrp="1"/>
          </p:cNvSpPr>
          <p:nvPr>
            <p:ph type="title"/>
          </p:nvPr>
        </p:nvSpPr>
        <p:spPr>
          <a:xfrm>
            <a:off x="513283" y="209103"/>
            <a:ext cx="11163933" cy="303208"/>
          </a:xfrm>
        </p:spPr>
        <p:txBody>
          <a:bodyPr/>
          <a:lstStyle/>
          <a:p>
            <a:r>
              <a:rPr lang="nl-NL"/>
              <a:t>Klik om de stijl te bewerken</a:t>
            </a:r>
          </a:p>
        </p:txBody>
      </p:sp>
      <p:sp>
        <p:nvSpPr>
          <p:cNvPr id="21" name="Textplatzhalter 34"/>
          <p:cNvSpPr>
            <a:spLocks noGrp="1"/>
          </p:cNvSpPr>
          <p:nvPr>
            <p:ph type="body" sz="quarter" idx="13" hasCustomPrompt="1"/>
          </p:nvPr>
        </p:nvSpPr>
        <p:spPr bwMode="gray">
          <a:xfrm>
            <a:off x="522591" y="606497"/>
            <a:ext cx="11163933"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22"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2180046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0" name="Rectangle">
            <a:extLst>
              <a:ext uri="{FF2B5EF4-FFF2-40B4-BE49-F238E27FC236}">
                <a16:creationId xmlns:a16="http://schemas.microsoft.com/office/drawing/2014/main" xmlns="" id="{BA861814-BDAC-492F-9164-B60A3D34323A}"/>
              </a:ext>
            </a:extLst>
          </p:cNvPr>
          <p:cNvSpPr/>
          <p:nvPr userDrawn="1"/>
        </p:nvSpPr>
        <p:spPr>
          <a:xfrm>
            <a:off x="6099934" y="2286002"/>
            <a:ext cx="30600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1" name="Espace réservé du texte 13">
            <a:extLst>
              <a:ext uri="{FF2B5EF4-FFF2-40B4-BE49-F238E27FC236}">
                <a16:creationId xmlns:a16="http://schemas.microsoft.com/office/drawing/2014/main" xmlns="" id="{C5F948F5-9570-4915-8966-AB8C26F6CE77}"/>
              </a:ext>
            </a:extLst>
          </p:cNvPr>
          <p:cNvSpPr>
            <a:spLocks noGrp="1"/>
          </p:cNvSpPr>
          <p:nvPr>
            <p:ph type="body" sz="quarter" idx="40"/>
          </p:nvPr>
        </p:nvSpPr>
        <p:spPr>
          <a:xfrm>
            <a:off x="6095958" y="3352689"/>
            <a:ext cx="30600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32" name="Espace réservé du texte 5">
            <a:extLst>
              <a:ext uri="{FF2B5EF4-FFF2-40B4-BE49-F238E27FC236}">
                <a16:creationId xmlns:a16="http://schemas.microsoft.com/office/drawing/2014/main" xmlns="" id="{8D1ED0FA-7C0E-4146-B5F0-9B670690D3E5}"/>
              </a:ext>
            </a:extLst>
          </p:cNvPr>
          <p:cNvSpPr>
            <a:spLocks noGrp="1"/>
          </p:cNvSpPr>
          <p:nvPr>
            <p:ph type="body" sz="quarter" idx="41"/>
          </p:nvPr>
        </p:nvSpPr>
        <p:spPr>
          <a:xfrm>
            <a:off x="6120647" y="2943447"/>
            <a:ext cx="3035311"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33" name="Espace réservé pour une image  2">
            <a:extLst>
              <a:ext uri="{FF2B5EF4-FFF2-40B4-BE49-F238E27FC236}">
                <a16:creationId xmlns:a16="http://schemas.microsoft.com/office/drawing/2014/main" xmlns="" id="{5CA74968-2FE2-42D6-AA4E-9BD41BFDDF38}"/>
              </a:ext>
            </a:extLst>
          </p:cNvPr>
          <p:cNvSpPr>
            <a:spLocks noGrp="1"/>
          </p:cNvSpPr>
          <p:nvPr>
            <p:ph type="pic" sz="quarter" idx="42" hasCustomPrompt="1"/>
          </p:nvPr>
        </p:nvSpPr>
        <p:spPr>
          <a:xfrm>
            <a:off x="6099934" y="2"/>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4" name="Espace réservé pour une image  2">
            <a:extLst>
              <a:ext uri="{FF2B5EF4-FFF2-40B4-BE49-F238E27FC236}">
                <a16:creationId xmlns:a16="http://schemas.microsoft.com/office/drawing/2014/main" xmlns="" id="{AA73E19A-30CA-461D-9C90-F625517B24FF}"/>
              </a:ext>
            </a:extLst>
          </p:cNvPr>
          <p:cNvSpPr>
            <a:spLocks noGrp="1"/>
          </p:cNvSpPr>
          <p:nvPr>
            <p:ph type="pic" sz="quarter" idx="43" hasCustomPrompt="1"/>
          </p:nvPr>
        </p:nvSpPr>
        <p:spPr>
          <a:xfrm>
            <a:off x="6099934" y="4572875"/>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5" name="Rectangle">
            <a:extLst>
              <a:ext uri="{FF2B5EF4-FFF2-40B4-BE49-F238E27FC236}">
                <a16:creationId xmlns:a16="http://schemas.microsoft.com/office/drawing/2014/main" xmlns="" id="{6FFE8293-04FA-422A-9F97-AD81838815BD}"/>
              </a:ext>
            </a:extLst>
          </p:cNvPr>
          <p:cNvSpPr/>
          <p:nvPr userDrawn="1"/>
        </p:nvSpPr>
        <p:spPr>
          <a:xfrm>
            <a:off x="9154605" y="2"/>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6" name="Espace réservé du texte 13">
            <a:extLst>
              <a:ext uri="{FF2B5EF4-FFF2-40B4-BE49-F238E27FC236}">
                <a16:creationId xmlns:a16="http://schemas.microsoft.com/office/drawing/2014/main" xmlns="" id="{CA74385B-46AA-48CE-A530-B7B22328A4AB}"/>
              </a:ext>
            </a:extLst>
          </p:cNvPr>
          <p:cNvSpPr>
            <a:spLocks noGrp="1"/>
          </p:cNvSpPr>
          <p:nvPr>
            <p:ph type="body" sz="quarter" idx="44"/>
          </p:nvPr>
        </p:nvSpPr>
        <p:spPr>
          <a:xfrm>
            <a:off x="9154605" y="1066689"/>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37" name="Espace réservé du texte 5">
            <a:extLst>
              <a:ext uri="{FF2B5EF4-FFF2-40B4-BE49-F238E27FC236}">
                <a16:creationId xmlns:a16="http://schemas.microsoft.com/office/drawing/2014/main" xmlns="" id="{6EDD995C-8792-4630-9D5B-1ED9D4827FB4}"/>
              </a:ext>
            </a:extLst>
          </p:cNvPr>
          <p:cNvSpPr>
            <a:spLocks noGrp="1"/>
          </p:cNvSpPr>
          <p:nvPr>
            <p:ph type="body" sz="quarter" idx="45"/>
          </p:nvPr>
        </p:nvSpPr>
        <p:spPr>
          <a:xfrm>
            <a:off x="9154605" y="657447"/>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38" name="Rectangle">
            <a:extLst>
              <a:ext uri="{FF2B5EF4-FFF2-40B4-BE49-F238E27FC236}">
                <a16:creationId xmlns:a16="http://schemas.microsoft.com/office/drawing/2014/main" xmlns="" id="{D22BC93A-E795-4C74-BBB1-683BF1B2A385}"/>
              </a:ext>
            </a:extLst>
          </p:cNvPr>
          <p:cNvSpPr/>
          <p:nvPr userDrawn="1"/>
        </p:nvSpPr>
        <p:spPr>
          <a:xfrm>
            <a:off x="9154605" y="4572876"/>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9" name="Espace réservé du texte 13">
            <a:extLst>
              <a:ext uri="{FF2B5EF4-FFF2-40B4-BE49-F238E27FC236}">
                <a16:creationId xmlns:a16="http://schemas.microsoft.com/office/drawing/2014/main" xmlns="" id="{E18B8605-C6C7-4D8F-B90D-C27A5211E729}"/>
              </a:ext>
            </a:extLst>
          </p:cNvPr>
          <p:cNvSpPr>
            <a:spLocks noGrp="1"/>
          </p:cNvSpPr>
          <p:nvPr>
            <p:ph type="body" sz="quarter" idx="46"/>
          </p:nvPr>
        </p:nvSpPr>
        <p:spPr>
          <a:xfrm>
            <a:off x="9154605" y="5639563"/>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40" name="Espace réservé du texte 5">
            <a:extLst>
              <a:ext uri="{FF2B5EF4-FFF2-40B4-BE49-F238E27FC236}">
                <a16:creationId xmlns:a16="http://schemas.microsoft.com/office/drawing/2014/main" xmlns="" id="{97D28C59-458F-4ABC-A06E-0F6E5669C981}"/>
              </a:ext>
            </a:extLst>
          </p:cNvPr>
          <p:cNvSpPr>
            <a:spLocks noGrp="1"/>
          </p:cNvSpPr>
          <p:nvPr>
            <p:ph type="body" sz="quarter" idx="47"/>
          </p:nvPr>
        </p:nvSpPr>
        <p:spPr>
          <a:xfrm>
            <a:off x="9154605" y="5230321"/>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41" name="Espace réservé pour une image  2">
            <a:extLst>
              <a:ext uri="{FF2B5EF4-FFF2-40B4-BE49-F238E27FC236}">
                <a16:creationId xmlns:a16="http://schemas.microsoft.com/office/drawing/2014/main" xmlns="" id="{E9A48BE4-B8A1-4119-9BB8-2B586EA37256}"/>
              </a:ext>
            </a:extLst>
          </p:cNvPr>
          <p:cNvSpPr>
            <a:spLocks noGrp="1"/>
          </p:cNvSpPr>
          <p:nvPr>
            <p:ph type="pic" sz="quarter" idx="48" hasCustomPrompt="1"/>
          </p:nvPr>
        </p:nvSpPr>
        <p:spPr>
          <a:xfrm>
            <a:off x="9154605" y="2286002"/>
            <a:ext cx="30492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6" name="Rectangle">
            <a:extLst>
              <a:ext uri="{FF2B5EF4-FFF2-40B4-BE49-F238E27FC236}">
                <a16:creationId xmlns:a16="http://schemas.microsoft.com/office/drawing/2014/main" xmlns="" id="{30A25433-5FE9-4185-AFDC-8C7B52375EE6}"/>
              </a:ext>
            </a:extLst>
          </p:cNvPr>
          <p:cNvSpPr/>
          <p:nvPr userDrawn="1"/>
        </p:nvSpPr>
        <p:spPr>
          <a:xfrm>
            <a:off x="0" y="2286002"/>
            <a:ext cx="30600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7" name="Espace réservé du texte 13">
            <a:extLst>
              <a:ext uri="{FF2B5EF4-FFF2-40B4-BE49-F238E27FC236}">
                <a16:creationId xmlns:a16="http://schemas.microsoft.com/office/drawing/2014/main" xmlns="" id="{0A4F44DC-2F6D-4D88-97D4-EA987EAD73B6}"/>
              </a:ext>
            </a:extLst>
          </p:cNvPr>
          <p:cNvSpPr>
            <a:spLocks noGrp="1"/>
          </p:cNvSpPr>
          <p:nvPr>
            <p:ph type="body" sz="quarter" idx="23"/>
          </p:nvPr>
        </p:nvSpPr>
        <p:spPr>
          <a:xfrm>
            <a:off x="0" y="3352689"/>
            <a:ext cx="30600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8" name="Espace réservé du texte 5">
            <a:extLst>
              <a:ext uri="{FF2B5EF4-FFF2-40B4-BE49-F238E27FC236}">
                <a16:creationId xmlns:a16="http://schemas.microsoft.com/office/drawing/2014/main" xmlns="" id="{030B91A3-C77A-4076-83B7-B8FFCD5C00C9}"/>
              </a:ext>
            </a:extLst>
          </p:cNvPr>
          <p:cNvSpPr>
            <a:spLocks noGrp="1"/>
          </p:cNvSpPr>
          <p:nvPr>
            <p:ph type="body" sz="quarter" idx="24"/>
          </p:nvPr>
        </p:nvSpPr>
        <p:spPr>
          <a:xfrm>
            <a:off x="24689" y="2943447"/>
            <a:ext cx="3035311"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9" name="Espace réservé pour une image  2">
            <a:extLst>
              <a:ext uri="{FF2B5EF4-FFF2-40B4-BE49-F238E27FC236}">
                <a16:creationId xmlns:a16="http://schemas.microsoft.com/office/drawing/2014/main" xmlns="" id="{EAFDCD19-6F63-4EB5-B89C-AD4B9FD9F78C}"/>
              </a:ext>
            </a:extLst>
          </p:cNvPr>
          <p:cNvSpPr>
            <a:spLocks noGrp="1"/>
          </p:cNvSpPr>
          <p:nvPr>
            <p:ph type="pic" sz="quarter" idx="33" hasCustomPrompt="1"/>
          </p:nvPr>
        </p:nvSpPr>
        <p:spPr>
          <a:xfrm>
            <a:off x="0" y="2"/>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0" name="Espace réservé pour une image  2">
            <a:extLst>
              <a:ext uri="{FF2B5EF4-FFF2-40B4-BE49-F238E27FC236}">
                <a16:creationId xmlns:a16="http://schemas.microsoft.com/office/drawing/2014/main" xmlns="" id="{D4379418-404C-4344-B938-7694AFC26132}"/>
              </a:ext>
            </a:extLst>
          </p:cNvPr>
          <p:cNvSpPr>
            <a:spLocks noGrp="1"/>
          </p:cNvSpPr>
          <p:nvPr>
            <p:ph type="pic" sz="quarter" idx="34" hasCustomPrompt="1"/>
          </p:nvPr>
        </p:nvSpPr>
        <p:spPr>
          <a:xfrm>
            <a:off x="0" y="4572875"/>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1" name="Rectangle">
            <a:extLst>
              <a:ext uri="{FF2B5EF4-FFF2-40B4-BE49-F238E27FC236}">
                <a16:creationId xmlns:a16="http://schemas.microsoft.com/office/drawing/2014/main" xmlns="" id="{6F52B819-9352-41D4-AAC7-246BAB79344D}"/>
              </a:ext>
            </a:extLst>
          </p:cNvPr>
          <p:cNvSpPr/>
          <p:nvPr userDrawn="1"/>
        </p:nvSpPr>
        <p:spPr>
          <a:xfrm>
            <a:off x="3054671" y="2"/>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12" name="Espace réservé du texte 13">
            <a:extLst>
              <a:ext uri="{FF2B5EF4-FFF2-40B4-BE49-F238E27FC236}">
                <a16:creationId xmlns:a16="http://schemas.microsoft.com/office/drawing/2014/main" xmlns="" id="{B11B29E9-9D55-482E-B5F4-48E642DF4099}"/>
              </a:ext>
            </a:extLst>
          </p:cNvPr>
          <p:cNvSpPr>
            <a:spLocks noGrp="1"/>
          </p:cNvSpPr>
          <p:nvPr>
            <p:ph type="body" sz="quarter" idx="35"/>
          </p:nvPr>
        </p:nvSpPr>
        <p:spPr>
          <a:xfrm>
            <a:off x="3054671" y="1066689"/>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13" name="Espace réservé du texte 5">
            <a:extLst>
              <a:ext uri="{FF2B5EF4-FFF2-40B4-BE49-F238E27FC236}">
                <a16:creationId xmlns:a16="http://schemas.microsoft.com/office/drawing/2014/main" xmlns="" id="{A2E8ADF2-56CD-41A8-BB2B-B3DA0B774D27}"/>
              </a:ext>
            </a:extLst>
          </p:cNvPr>
          <p:cNvSpPr>
            <a:spLocks noGrp="1"/>
          </p:cNvSpPr>
          <p:nvPr>
            <p:ph type="body" sz="quarter" idx="36"/>
          </p:nvPr>
        </p:nvSpPr>
        <p:spPr>
          <a:xfrm>
            <a:off x="3054671" y="657447"/>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14" name="Rectangle">
            <a:extLst>
              <a:ext uri="{FF2B5EF4-FFF2-40B4-BE49-F238E27FC236}">
                <a16:creationId xmlns:a16="http://schemas.microsoft.com/office/drawing/2014/main" xmlns="" id="{F2BF6594-7138-457C-ABC3-6312DEE4A357}"/>
              </a:ext>
            </a:extLst>
          </p:cNvPr>
          <p:cNvSpPr/>
          <p:nvPr userDrawn="1"/>
        </p:nvSpPr>
        <p:spPr>
          <a:xfrm>
            <a:off x="3054671" y="4572876"/>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15" name="Espace réservé du texte 13">
            <a:extLst>
              <a:ext uri="{FF2B5EF4-FFF2-40B4-BE49-F238E27FC236}">
                <a16:creationId xmlns:a16="http://schemas.microsoft.com/office/drawing/2014/main" xmlns="" id="{213CD06A-D4A0-450F-ADA2-DE851504756F}"/>
              </a:ext>
            </a:extLst>
          </p:cNvPr>
          <p:cNvSpPr>
            <a:spLocks noGrp="1"/>
          </p:cNvSpPr>
          <p:nvPr>
            <p:ph type="body" sz="quarter" idx="37"/>
          </p:nvPr>
        </p:nvSpPr>
        <p:spPr>
          <a:xfrm>
            <a:off x="3054671" y="5639563"/>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endParaRPr lang="en-US" noProof="0" dirty="0"/>
          </a:p>
        </p:txBody>
      </p:sp>
      <p:sp>
        <p:nvSpPr>
          <p:cNvPr id="16" name="Espace réservé du texte 5">
            <a:extLst>
              <a:ext uri="{FF2B5EF4-FFF2-40B4-BE49-F238E27FC236}">
                <a16:creationId xmlns:a16="http://schemas.microsoft.com/office/drawing/2014/main" xmlns="" id="{50F0BAE2-23A5-4521-905E-53FD884CC5AF}"/>
              </a:ext>
            </a:extLst>
          </p:cNvPr>
          <p:cNvSpPr>
            <a:spLocks noGrp="1"/>
          </p:cNvSpPr>
          <p:nvPr>
            <p:ph type="body" sz="quarter" idx="38"/>
          </p:nvPr>
        </p:nvSpPr>
        <p:spPr>
          <a:xfrm>
            <a:off x="3054671" y="5230321"/>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endParaRPr lang="en-US" noProof="0" dirty="0"/>
          </a:p>
        </p:txBody>
      </p:sp>
      <p:sp>
        <p:nvSpPr>
          <p:cNvPr id="17" name="Espace réservé pour une image  2">
            <a:extLst>
              <a:ext uri="{FF2B5EF4-FFF2-40B4-BE49-F238E27FC236}">
                <a16:creationId xmlns:a16="http://schemas.microsoft.com/office/drawing/2014/main" xmlns="" id="{A2FF1478-3748-442A-B923-CEE907E4C33A}"/>
              </a:ext>
            </a:extLst>
          </p:cNvPr>
          <p:cNvSpPr>
            <a:spLocks noGrp="1"/>
          </p:cNvSpPr>
          <p:nvPr>
            <p:ph type="pic" sz="quarter" idx="39" hasCustomPrompt="1"/>
          </p:nvPr>
        </p:nvSpPr>
        <p:spPr>
          <a:xfrm>
            <a:off x="3054671" y="2286002"/>
            <a:ext cx="30492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Tree>
    <p:extLst>
      <p:ext uri="{BB962C8B-B14F-4D97-AF65-F5344CB8AC3E}">
        <p14:creationId xmlns:p14="http://schemas.microsoft.com/office/powerpoint/2010/main" val="3979308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chterblad -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DB43E5E-9CA2-4D01-9993-9AFF1F0B3440}"/>
              </a:ext>
            </a:extLst>
          </p:cNvPr>
          <p:cNvGrpSpPr/>
          <p:nvPr userDrawn="1"/>
        </p:nvGrpSpPr>
        <p:grpSpPr>
          <a:xfrm>
            <a:off x="0" y="2886931"/>
            <a:ext cx="237308" cy="262137"/>
            <a:chOff x="0" y="250174"/>
            <a:chExt cx="237308" cy="262137"/>
          </a:xfrm>
        </p:grpSpPr>
        <p:sp>
          <p:nvSpPr>
            <p:cNvPr id="13" name="Rectangle 12">
              <a:extLst>
                <a:ext uri="{FF2B5EF4-FFF2-40B4-BE49-F238E27FC236}">
                  <a16:creationId xmlns:a16="http://schemas.microsoft.com/office/drawing/2014/main" xmlns="" id="{AA9A7E36-6C3D-4FDA-92FE-44FED0114F75}"/>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Rectangle 13">
              <a:extLst>
                <a:ext uri="{FF2B5EF4-FFF2-40B4-BE49-F238E27FC236}">
                  <a16:creationId xmlns:a16="http://schemas.microsoft.com/office/drawing/2014/main" xmlns="" id="{557EBA1E-4976-4663-BE2D-DB12C6497ED4}"/>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6" name="Rectangle 15">
              <a:extLst>
                <a:ext uri="{FF2B5EF4-FFF2-40B4-BE49-F238E27FC236}">
                  <a16:creationId xmlns:a16="http://schemas.microsoft.com/office/drawing/2014/main" xmlns="" id="{985D67AA-E9F0-4679-80AE-A6769BF11E46}"/>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
        <p:nvSpPr>
          <p:cNvPr id="32" name="Rectangle 16">
            <a:extLst>
              <a:ext uri="{FF2B5EF4-FFF2-40B4-BE49-F238E27FC236}">
                <a16:creationId xmlns:a16="http://schemas.microsoft.com/office/drawing/2014/main" xmlns="" id="{78593B85-FFC0-45B7-8252-0BACA59F394C}"/>
              </a:ext>
            </a:extLst>
          </p:cNvPr>
          <p:cNvSpPr/>
          <p:nvPr userDrawn="1"/>
        </p:nvSpPr>
        <p:spPr>
          <a:xfrm>
            <a:off x="6096000" y="0"/>
            <a:ext cx="6096000" cy="68580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spcAft>
                <a:spcPts val="300"/>
              </a:spcAft>
            </a:pPr>
            <a:endParaRPr lang="en-GB" dirty="0"/>
          </a:p>
        </p:txBody>
      </p:sp>
      <p:sp>
        <p:nvSpPr>
          <p:cNvPr id="2" name="Tekstvak 1"/>
          <p:cNvSpPr txBox="1"/>
          <p:nvPr userDrawn="1"/>
        </p:nvSpPr>
        <p:spPr>
          <a:xfrm>
            <a:off x="513064" y="2841580"/>
            <a:ext cx="3906067" cy="408719"/>
          </a:xfrm>
          <a:prstGeom prst="rect">
            <a:avLst/>
          </a:prstGeom>
        </p:spPr>
        <p:txBody>
          <a:bodyPr vert="horz" wrap="square" lIns="0" tIns="0" rIns="0" bIns="0" rtlCol="0" anchor="t" anchorCtr="0">
            <a:noAutofit/>
          </a:bodyPr>
          <a:lstStyle/>
          <a:p>
            <a:pPr>
              <a:lnSpc>
                <a:spcPct val="105000"/>
              </a:lnSpc>
            </a:pPr>
            <a:r>
              <a:rPr lang="en-GB" sz="2400" b="1" dirty="0">
                <a:latin typeface="Arial Narrow" panose="020B0606020202030204" pitchFamily="34" charset="0"/>
              </a:rPr>
              <a:t>CONTACT</a:t>
            </a:r>
            <a:endParaRPr lang="nl-NL" sz="2400" b="1" dirty="0">
              <a:latin typeface="Arial Narrow" panose="020B0606020202030204" pitchFamily="34" charset="0"/>
            </a:endParaRPr>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415" y="6110858"/>
            <a:ext cx="2125985" cy="344277"/>
          </a:xfrm>
          <a:prstGeom prst="rect">
            <a:avLst/>
          </a:prstGeom>
        </p:spPr>
      </p:pic>
      <p:sp>
        <p:nvSpPr>
          <p:cNvPr id="15"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220198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pagina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p:cNvSpPr/>
          <p:nvPr userDrawn="1"/>
        </p:nvSpPr>
        <p:spPr>
          <a:xfrm>
            <a:off x="0" y="0"/>
            <a:ext cx="12192000" cy="6858000"/>
          </a:xfrm>
          <a:prstGeom prst="rect">
            <a:avLst/>
          </a:prstGeom>
          <a:gradFill>
            <a:gsLst>
              <a:gs pos="8000">
                <a:srgbClr val="003D6E"/>
              </a:gs>
              <a:gs pos="100000">
                <a:schemeClr val="bg1">
                  <a:alpha val="0"/>
                </a:schemeClr>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ctr"/>
          <a:lstStyle/>
          <a:p>
            <a:pPr algn="ctr">
              <a:lnSpc>
                <a:spcPct val="105000"/>
              </a:lnSpc>
            </a:pPr>
            <a:endParaRPr lang="nl-NL" sz="1600">
              <a:solidFill>
                <a:schemeClr val="bg1"/>
              </a:solidFill>
            </a:endParaRPr>
          </a:p>
        </p:txBody>
      </p:sp>
      <p:sp>
        <p:nvSpPr>
          <p:cNvPr id="2"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53388" y="2405999"/>
            <a:ext cx="5863839" cy="1224000"/>
          </a:xfrm>
          <a:prstGeom prst="rect">
            <a:avLst/>
          </a:prstGeom>
        </p:spPr>
        <p:txBody>
          <a:bodyPr anchor="ctr"/>
          <a:lstStyle>
            <a:lvl1pPr algn="l">
              <a:defRPr sz="2400">
                <a:solidFill>
                  <a:schemeClr val="bg1"/>
                </a:solidFill>
              </a:defRPr>
            </a:lvl1pPr>
          </a:lstStyle>
          <a:p>
            <a:r>
              <a:rPr lang="nl-NL" smtClean="0"/>
              <a:t>Klik om de stijl te bewerken</a:t>
            </a:r>
            <a:endParaRPr lang="en-GB" dirty="0"/>
          </a:p>
        </p:txBody>
      </p:sp>
      <p:sp>
        <p:nvSpPr>
          <p:cNvPr id="17" name="Text Placeholder 16">
            <a:extLst>
              <a:ext uri="{FF2B5EF4-FFF2-40B4-BE49-F238E27FC236}">
                <a16:creationId xmlns:a16="http://schemas.microsoft.com/office/drawing/2014/main" xmlns="" id="{3BD0A3AE-4648-4E64-99FF-F03013BEBA49}"/>
              </a:ext>
            </a:extLst>
          </p:cNvPr>
          <p:cNvSpPr>
            <a:spLocks noGrp="1"/>
          </p:cNvSpPr>
          <p:nvPr>
            <p:ph type="body" sz="quarter" idx="13"/>
          </p:nvPr>
        </p:nvSpPr>
        <p:spPr>
          <a:xfrm>
            <a:off x="355600" y="3592800"/>
            <a:ext cx="5864225" cy="482400"/>
          </a:xfrm>
          <a:prstGeom prst="rect">
            <a:avLst/>
          </a:prstGeom>
        </p:spPr>
        <p:txBody>
          <a:bodyPr>
            <a:normAutofit/>
          </a:bodyPr>
          <a:lstStyle>
            <a:lvl1pPr marL="0" indent="0">
              <a:buNone/>
              <a:defRPr sz="1400" i="1">
                <a:solidFill>
                  <a:schemeClr val="bg1"/>
                </a:solidFill>
              </a:defRPr>
            </a:lvl1pPr>
          </a:lstStyle>
          <a:p>
            <a:pPr lvl="0"/>
            <a:r>
              <a:rPr lang="nl-NL" smtClean="0"/>
              <a:t>Klik om de modelstijlen te bewerken</a:t>
            </a:r>
          </a:p>
        </p:txBody>
      </p:sp>
      <p:grpSp>
        <p:nvGrpSpPr>
          <p:cNvPr id="16" name="Group 15">
            <a:extLst>
              <a:ext uri="{FF2B5EF4-FFF2-40B4-BE49-F238E27FC236}">
                <a16:creationId xmlns:a16="http://schemas.microsoft.com/office/drawing/2014/main" xmlns="" id="{39B8D9C9-E0FB-4410-904E-8B2EA8D616D5}"/>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xmlns="" id="{47FD2FB2-B94F-4AE3-AEED-C4AA75ADABBB}"/>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xmlns="" id="{1E330BE8-0690-4EF0-8E40-E4F45A3821F3}"/>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xmlns="" id="{2B4DD076-134F-47B5-951A-8E1D3751C63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10;&#10;Description automatically generated">
            <a:extLst>
              <a:ext uri="{FF2B5EF4-FFF2-40B4-BE49-F238E27FC236}">
                <a16:creationId xmlns:a16="http://schemas.microsoft.com/office/drawing/2014/main" xmlns=""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1464537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chterblad - 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DB43E5E-9CA2-4D01-9993-9AFF1F0B3440}"/>
              </a:ext>
            </a:extLst>
          </p:cNvPr>
          <p:cNvGrpSpPr/>
          <p:nvPr userDrawn="1"/>
        </p:nvGrpSpPr>
        <p:grpSpPr>
          <a:xfrm>
            <a:off x="0" y="2886931"/>
            <a:ext cx="237308" cy="262137"/>
            <a:chOff x="0" y="250174"/>
            <a:chExt cx="237308" cy="262137"/>
          </a:xfrm>
        </p:grpSpPr>
        <p:sp>
          <p:nvSpPr>
            <p:cNvPr id="13" name="Rectangle 12">
              <a:extLst>
                <a:ext uri="{FF2B5EF4-FFF2-40B4-BE49-F238E27FC236}">
                  <a16:creationId xmlns:a16="http://schemas.microsoft.com/office/drawing/2014/main" xmlns="" id="{AA9A7E36-6C3D-4FDA-92FE-44FED0114F75}"/>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Rectangle 13">
              <a:extLst>
                <a:ext uri="{FF2B5EF4-FFF2-40B4-BE49-F238E27FC236}">
                  <a16:creationId xmlns:a16="http://schemas.microsoft.com/office/drawing/2014/main" xmlns="" id="{557EBA1E-4976-4663-BE2D-DB12C6497ED4}"/>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6" name="Rectangle 15">
              <a:extLst>
                <a:ext uri="{FF2B5EF4-FFF2-40B4-BE49-F238E27FC236}">
                  <a16:creationId xmlns:a16="http://schemas.microsoft.com/office/drawing/2014/main" xmlns="" id="{985D67AA-E9F0-4679-80AE-A6769BF11E46}"/>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
        <p:nvSpPr>
          <p:cNvPr id="2" name="Tekstvak 1"/>
          <p:cNvSpPr txBox="1"/>
          <p:nvPr userDrawn="1"/>
        </p:nvSpPr>
        <p:spPr>
          <a:xfrm>
            <a:off x="513064" y="2841580"/>
            <a:ext cx="3906067" cy="408719"/>
          </a:xfrm>
          <a:prstGeom prst="rect">
            <a:avLst/>
          </a:prstGeom>
        </p:spPr>
        <p:txBody>
          <a:bodyPr vert="horz" wrap="square" lIns="0" tIns="0" rIns="0" bIns="0" rtlCol="0" anchor="t" anchorCtr="0">
            <a:noAutofit/>
          </a:bodyPr>
          <a:lstStyle/>
          <a:p>
            <a:pPr>
              <a:lnSpc>
                <a:spcPct val="105000"/>
              </a:lnSpc>
            </a:pPr>
            <a:r>
              <a:rPr lang="en-GB" sz="2400" b="1" dirty="0">
                <a:latin typeface="Arial Narrow" panose="020B0606020202030204" pitchFamily="34" charset="0"/>
              </a:rPr>
              <a:t>CONTACTS</a:t>
            </a:r>
            <a:endParaRPr lang="nl-NL" sz="2400" b="1" dirty="0">
              <a:latin typeface="Arial Narrow" panose="020B0606020202030204" pitchFamily="34" charset="0"/>
            </a:endParaRPr>
          </a:p>
        </p:txBody>
      </p:sp>
      <p:sp>
        <p:nvSpPr>
          <p:cNvPr id="10" name="Text Placeholder 2">
            <a:extLst>
              <a:ext uri="{FF2B5EF4-FFF2-40B4-BE49-F238E27FC236}">
                <a16:creationId xmlns:a16="http://schemas.microsoft.com/office/drawing/2014/main" xmlns="" id="{05C343A0-DA1C-4040-B7E9-1CB24465AA27}"/>
              </a:ext>
            </a:extLst>
          </p:cNvPr>
          <p:cNvSpPr>
            <a:spLocks noGrp="1"/>
          </p:cNvSpPr>
          <p:nvPr>
            <p:ph type="body" sz="quarter" idx="17"/>
          </p:nvPr>
        </p:nvSpPr>
        <p:spPr>
          <a:xfrm>
            <a:off x="4926713" y="1387127"/>
            <a:ext cx="3198812" cy="957102"/>
          </a:xfrm>
        </p:spPr>
        <p:txBody>
          <a:bodyPr>
            <a:normAutofit/>
          </a:bodyPr>
          <a:lstStyle>
            <a:lvl1pPr marL="0" indent="0">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endParaRPr lang="en-GB" dirty="0"/>
          </a:p>
        </p:txBody>
      </p:sp>
      <p:sp>
        <p:nvSpPr>
          <p:cNvPr id="11" name="Text Placeholder 2">
            <a:extLst>
              <a:ext uri="{FF2B5EF4-FFF2-40B4-BE49-F238E27FC236}">
                <a16:creationId xmlns:a16="http://schemas.microsoft.com/office/drawing/2014/main" xmlns="" id="{1A387505-824C-4CA0-A056-8DAD72BC9F0E}"/>
              </a:ext>
            </a:extLst>
          </p:cNvPr>
          <p:cNvSpPr>
            <a:spLocks noGrp="1"/>
          </p:cNvSpPr>
          <p:nvPr>
            <p:ph type="body" sz="quarter" idx="18"/>
          </p:nvPr>
        </p:nvSpPr>
        <p:spPr>
          <a:xfrm>
            <a:off x="4926713" y="2545367"/>
            <a:ext cx="3198812" cy="957102"/>
          </a:xfrm>
        </p:spPr>
        <p:txBody>
          <a:bodyPr>
            <a:normAutofit/>
          </a:bodyPr>
          <a:lstStyle>
            <a:lvl1pPr marL="0" indent="0">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endParaRPr lang="en-GB" dirty="0"/>
          </a:p>
        </p:txBody>
      </p:sp>
      <p:sp>
        <p:nvSpPr>
          <p:cNvPr id="17" name="Text Placeholder 2">
            <a:extLst>
              <a:ext uri="{FF2B5EF4-FFF2-40B4-BE49-F238E27FC236}">
                <a16:creationId xmlns:a16="http://schemas.microsoft.com/office/drawing/2014/main" xmlns="" id="{6BFB6CBD-EBB9-485D-B716-B2D99D86406D}"/>
              </a:ext>
            </a:extLst>
          </p:cNvPr>
          <p:cNvSpPr>
            <a:spLocks noGrp="1"/>
          </p:cNvSpPr>
          <p:nvPr>
            <p:ph type="body" sz="quarter" idx="19"/>
          </p:nvPr>
        </p:nvSpPr>
        <p:spPr>
          <a:xfrm>
            <a:off x="4926713" y="3703607"/>
            <a:ext cx="3198812" cy="957102"/>
          </a:xfrm>
        </p:spPr>
        <p:txBody>
          <a:bodyPr>
            <a:normAutofit/>
          </a:bodyPr>
          <a:lstStyle>
            <a:lvl1pPr marL="0" indent="0">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endParaRPr lang="en-GB" dirty="0"/>
          </a:p>
        </p:txBody>
      </p:sp>
      <p:sp>
        <p:nvSpPr>
          <p:cNvPr id="18" name="Text Placeholder 2">
            <a:extLst>
              <a:ext uri="{FF2B5EF4-FFF2-40B4-BE49-F238E27FC236}">
                <a16:creationId xmlns:a16="http://schemas.microsoft.com/office/drawing/2014/main" xmlns="" id="{CA0CC60C-5EA4-4F13-B2E7-E7C648E948AD}"/>
              </a:ext>
            </a:extLst>
          </p:cNvPr>
          <p:cNvSpPr>
            <a:spLocks noGrp="1"/>
          </p:cNvSpPr>
          <p:nvPr>
            <p:ph type="body" sz="quarter" idx="20"/>
          </p:nvPr>
        </p:nvSpPr>
        <p:spPr>
          <a:xfrm>
            <a:off x="8286286" y="1387127"/>
            <a:ext cx="3198812" cy="957102"/>
          </a:xfrm>
        </p:spPr>
        <p:txBody>
          <a:bodyPr>
            <a:normAutofit/>
          </a:bodyPr>
          <a:lstStyle>
            <a:lvl1pPr marL="0" indent="0">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endParaRPr lang="en-GB" dirty="0"/>
          </a:p>
        </p:txBody>
      </p:sp>
      <p:sp>
        <p:nvSpPr>
          <p:cNvPr id="19" name="Text Placeholder 2">
            <a:extLst>
              <a:ext uri="{FF2B5EF4-FFF2-40B4-BE49-F238E27FC236}">
                <a16:creationId xmlns:a16="http://schemas.microsoft.com/office/drawing/2014/main" xmlns="" id="{1856D9AB-11A7-4B06-9244-308F7F02416D}"/>
              </a:ext>
            </a:extLst>
          </p:cNvPr>
          <p:cNvSpPr>
            <a:spLocks noGrp="1"/>
          </p:cNvSpPr>
          <p:nvPr>
            <p:ph type="body" sz="quarter" idx="21"/>
          </p:nvPr>
        </p:nvSpPr>
        <p:spPr>
          <a:xfrm>
            <a:off x="8286286" y="2545367"/>
            <a:ext cx="3198812" cy="957102"/>
          </a:xfrm>
        </p:spPr>
        <p:txBody>
          <a:bodyPr>
            <a:normAutofit/>
          </a:bodyPr>
          <a:lstStyle>
            <a:lvl1pPr marL="0" indent="0">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endParaRPr lang="en-GB" dirty="0"/>
          </a:p>
        </p:txBody>
      </p:sp>
      <p:sp>
        <p:nvSpPr>
          <p:cNvPr id="20" name="Text Placeholder 2">
            <a:extLst>
              <a:ext uri="{FF2B5EF4-FFF2-40B4-BE49-F238E27FC236}">
                <a16:creationId xmlns:a16="http://schemas.microsoft.com/office/drawing/2014/main" xmlns="" id="{9816916E-EA7A-4FF9-9142-2205A352CF80}"/>
              </a:ext>
            </a:extLst>
          </p:cNvPr>
          <p:cNvSpPr>
            <a:spLocks noGrp="1"/>
          </p:cNvSpPr>
          <p:nvPr>
            <p:ph type="body" sz="quarter" idx="22"/>
          </p:nvPr>
        </p:nvSpPr>
        <p:spPr>
          <a:xfrm>
            <a:off x="8286286" y="3703607"/>
            <a:ext cx="3198812" cy="957102"/>
          </a:xfrm>
        </p:spPr>
        <p:txBody>
          <a:bodyPr>
            <a:normAutofit/>
          </a:bodyPr>
          <a:lstStyle>
            <a:lvl1pPr marL="0" indent="0">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endParaRPr lang="en-GB" dirty="0"/>
          </a:p>
        </p:txBody>
      </p:sp>
      <p:pic>
        <p:nvPicPr>
          <p:cNvPr id="21" name="Picture 18" descr="A picture containing object, sky&#10;&#10;Description automatically generated">
            <a:extLst>
              <a:ext uri="{FF2B5EF4-FFF2-40B4-BE49-F238E27FC236}">
                <a16:creationId xmlns:a16="http://schemas.microsoft.com/office/drawing/2014/main" xmlns="" id="{B1253D6D-73D8-4071-93DD-4207ACC095F1}"/>
              </a:ext>
            </a:extLst>
          </p:cNvPr>
          <p:cNvPicPr>
            <a:picLocks noChangeAspect="1"/>
          </p:cNvPicPr>
          <p:nvPr userDrawn="1"/>
        </p:nvPicPr>
        <p:blipFill>
          <a:blip r:embed="rId2"/>
          <a:stretch>
            <a:fillRect/>
          </a:stretch>
        </p:blipFill>
        <p:spPr>
          <a:xfrm>
            <a:off x="9629781" y="6159619"/>
            <a:ext cx="1975164" cy="299777"/>
          </a:xfrm>
          <a:prstGeom prst="rect">
            <a:avLst/>
          </a:prstGeom>
        </p:spPr>
      </p:pic>
    </p:spTree>
    <p:extLst>
      <p:ext uri="{BB962C8B-B14F-4D97-AF65-F5344CB8AC3E}">
        <p14:creationId xmlns:p14="http://schemas.microsoft.com/office/powerpoint/2010/main" val="212752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246247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pagina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userDrawn="1"/>
        </p:nvSpPr>
        <p:spPr>
          <a:xfrm>
            <a:off x="-7866" y="0"/>
            <a:ext cx="12192000" cy="6858000"/>
          </a:xfrm>
          <a:prstGeom prst="rect">
            <a:avLst/>
          </a:prstGeom>
          <a:gradFill>
            <a:gsLst>
              <a:gs pos="8000">
                <a:srgbClr val="003D6E"/>
              </a:gs>
              <a:gs pos="100000">
                <a:schemeClr val="bg1">
                  <a:alpha val="0"/>
                </a:schemeClr>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ctr"/>
          <a:lstStyle/>
          <a:p>
            <a:pPr algn="ctr">
              <a:lnSpc>
                <a:spcPct val="105000"/>
              </a:lnSpc>
            </a:pPr>
            <a:endParaRPr lang="nl-NL" sz="1600">
              <a:solidFill>
                <a:schemeClr val="bg1"/>
              </a:solidFill>
            </a:endParaRPr>
          </a:p>
        </p:txBody>
      </p:sp>
      <p:sp>
        <p:nvSpPr>
          <p:cNvPr id="21" name="Rectangle 10">
            <a:extLst>
              <a:ext uri="{FF2B5EF4-FFF2-40B4-BE49-F238E27FC236}">
                <a16:creationId xmlns:a16="http://schemas.microsoft.com/office/drawing/2014/main" xmlns=""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46461" y="1573276"/>
            <a:ext cx="5762553" cy="1224000"/>
          </a:xfrm>
          <a:prstGeom prst="rect">
            <a:avLst/>
          </a:prstGeom>
        </p:spPr>
        <p:txBody>
          <a:bodyPr anchor="b"/>
          <a:lstStyle>
            <a:lvl1pPr algn="l">
              <a:defRPr sz="2400"/>
            </a:lvl1pPr>
          </a:lstStyle>
          <a:p>
            <a:r>
              <a:rPr lang="nl-NL" smtClean="0"/>
              <a:t>Klik om de stijl te bewerken</a:t>
            </a:r>
            <a:endParaRPr lang="en-GB" dirty="0"/>
          </a:p>
        </p:txBody>
      </p:sp>
      <p:sp>
        <p:nvSpPr>
          <p:cNvPr id="26" name="Subtitle 2">
            <a:extLst>
              <a:ext uri="{FF2B5EF4-FFF2-40B4-BE49-F238E27FC236}">
                <a16:creationId xmlns:a16="http://schemas.microsoft.com/office/drawing/2014/main" xmlns="" id="{E9E5A752-4605-48EA-BC6B-009C035BD60D}"/>
              </a:ext>
            </a:extLst>
          </p:cNvPr>
          <p:cNvSpPr>
            <a:spLocks noGrp="1"/>
          </p:cNvSpPr>
          <p:nvPr>
            <p:ph type="subTitle" idx="1"/>
          </p:nvPr>
        </p:nvSpPr>
        <p:spPr>
          <a:xfrm>
            <a:off x="342375" y="2887658"/>
            <a:ext cx="5857200" cy="582742"/>
          </a:xfrm>
          <a:prstGeom prst="rect">
            <a:avLst/>
          </a:prstGeo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27" name="Text Placeholder 16">
            <a:extLst>
              <a:ext uri="{FF2B5EF4-FFF2-40B4-BE49-F238E27FC236}">
                <a16:creationId xmlns:a16="http://schemas.microsoft.com/office/drawing/2014/main" xmlns="" id="{3BD0A3AE-4648-4E64-99FF-F03013BEBA49}"/>
              </a:ext>
            </a:extLst>
          </p:cNvPr>
          <p:cNvSpPr>
            <a:spLocks noGrp="1"/>
          </p:cNvSpPr>
          <p:nvPr>
            <p:ph type="body" sz="quarter" idx="13"/>
          </p:nvPr>
        </p:nvSpPr>
        <p:spPr>
          <a:xfrm>
            <a:off x="346075" y="3592800"/>
            <a:ext cx="5864225" cy="482400"/>
          </a:xfrm>
          <a:prstGeom prst="rect">
            <a:avLst/>
          </a:prstGeom>
        </p:spPr>
        <p:txBody>
          <a:bodyPr>
            <a:normAutofit/>
          </a:bodyPr>
          <a:lstStyle>
            <a:lvl1pPr marL="0" indent="0">
              <a:buNone/>
              <a:defRPr sz="1100" i="1"/>
            </a:lvl1pPr>
          </a:lstStyle>
          <a:p>
            <a:pPr lvl="0"/>
            <a:r>
              <a:rPr lang="nl-NL" smtClean="0"/>
              <a:t>Klik om de modelstijlen te bewerken</a:t>
            </a:r>
          </a:p>
        </p:txBody>
      </p:sp>
      <p:grpSp>
        <p:nvGrpSpPr>
          <p:cNvPr id="28" name="Group 17">
            <a:extLst>
              <a:ext uri="{FF2B5EF4-FFF2-40B4-BE49-F238E27FC236}">
                <a16:creationId xmlns:a16="http://schemas.microsoft.com/office/drawing/2014/main" xmlns="" id="{613DB004-95D8-4C51-AA9A-90B10B853843}"/>
              </a:ext>
            </a:extLst>
          </p:cNvPr>
          <p:cNvGrpSpPr/>
          <p:nvPr userDrawn="1"/>
        </p:nvGrpSpPr>
        <p:grpSpPr>
          <a:xfrm>
            <a:off x="-7866" y="2887658"/>
            <a:ext cx="237308" cy="262137"/>
            <a:chOff x="0" y="250174"/>
            <a:chExt cx="237308" cy="262137"/>
          </a:xfrm>
        </p:grpSpPr>
        <p:sp>
          <p:nvSpPr>
            <p:cNvPr id="29" name="Rectangle 18">
              <a:extLst>
                <a:ext uri="{FF2B5EF4-FFF2-40B4-BE49-F238E27FC236}">
                  <a16:creationId xmlns:a16="http://schemas.microsoft.com/office/drawing/2014/main" xmlns=""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0" name="Rectangle 19">
              <a:extLst>
                <a:ext uri="{FF2B5EF4-FFF2-40B4-BE49-F238E27FC236}">
                  <a16:creationId xmlns:a16="http://schemas.microsoft.com/office/drawing/2014/main" xmlns=""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1" name="Rectangle 20">
              <a:extLst>
                <a:ext uri="{FF2B5EF4-FFF2-40B4-BE49-F238E27FC236}">
                  <a16:creationId xmlns:a16="http://schemas.microsoft.com/office/drawing/2014/main" xmlns=""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34" name="Picture 11" descr="A picture containing object&#10;&#10;Description automatically generated">
            <a:extLst>
              <a:ext uri="{FF2B5EF4-FFF2-40B4-BE49-F238E27FC236}">
                <a16:creationId xmlns:a16="http://schemas.microsoft.com/office/drawing/2014/main" xmlns=""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210444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pagina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userDrawn="1"/>
        </p:nvSpPr>
        <p:spPr>
          <a:xfrm>
            <a:off x="-7866" y="0"/>
            <a:ext cx="12192000" cy="6858000"/>
          </a:xfrm>
          <a:prstGeom prst="rect">
            <a:avLst/>
          </a:prstGeom>
          <a:gradFill>
            <a:gsLst>
              <a:gs pos="8000">
                <a:srgbClr val="003D6E"/>
              </a:gs>
              <a:gs pos="100000">
                <a:schemeClr val="bg1">
                  <a:alpha val="0"/>
                </a:schemeClr>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ctr"/>
          <a:lstStyle/>
          <a:p>
            <a:pPr algn="ctr">
              <a:lnSpc>
                <a:spcPct val="105000"/>
              </a:lnSpc>
            </a:pPr>
            <a:endParaRPr lang="nl-NL" sz="1600">
              <a:solidFill>
                <a:schemeClr val="bg1"/>
              </a:solidFill>
            </a:endParaRPr>
          </a:p>
        </p:txBody>
      </p:sp>
      <p:sp>
        <p:nvSpPr>
          <p:cNvPr id="21" name="Rectangle 10">
            <a:extLst>
              <a:ext uri="{FF2B5EF4-FFF2-40B4-BE49-F238E27FC236}">
                <a16:creationId xmlns:a16="http://schemas.microsoft.com/office/drawing/2014/main" xmlns=""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46461" y="1573276"/>
            <a:ext cx="5762553" cy="1224000"/>
          </a:xfrm>
          <a:prstGeom prst="rect">
            <a:avLst/>
          </a:prstGeom>
        </p:spPr>
        <p:txBody>
          <a:bodyPr anchor="b"/>
          <a:lstStyle>
            <a:lvl1pPr algn="l">
              <a:defRPr sz="2400"/>
            </a:lvl1pPr>
          </a:lstStyle>
          <a:p>
            <a:r>
              <a:rPr lang="nl-NL" smtClean="0"/>
              <a:t>Klik om de stijl te bewerken</a:t>
            </a:r>
            <a:endParaRPr lang="en-GB" dirty="0"/>
          </a:p>
        </p:txBody>
      </p:sp>
      <p:sp>
        <p:nvSpPr>
          <p:cNvPr id="26" name="Subtitle 2">
            <a:extLst>
              <a:ext uri="{FF2B5EF4-FFF2-40B4-BE49-F238E27FC236}">
                <a16:creationId xmlns:a16="http://schemas.microsoft.com/office/drawing/2014/main" xmlns="" id="{E9E5A752-4605-48EA-BC6B-009C035BD60D}"/>
              </a:ext>
            </a:extLst>
          </p:cNvPr>
          <p:cNvSpPr>
            <a:spLocks noGrp="1"/>
          </p:cNvSpPr>
          <p:nvPr>
            <p:ph type="subTitle" idx="1"/>
          </p:nvPr>
        </p:nvSpPr>
        <p:spPr>
          <a:xfrm>
            <a:off x="342375" y="2887658"/>
            <a:ext cx="5857200" cy="582742"/>
          </a:xfrm>
          <a:prstGeom prst="rect">
            <a:avLst/>
          </a:prstGeo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27" name="Text Placeholder 16">
            <a:extLst>
              <a:ext uri="{FF2B5EF4-FFF2-40B4-BE49-F238E27FC236}">
                <a16:creationId xmlns:a16="http://schemas.microsoft.com/office/drawing/2014/main" xmlns="" id="{3BD0A3AE-4648-4E64-99FF-F03013BEBA49}"/>
              </a:ext>
            </a:extLst>
          </p:cNvPr>
          <p:cNvSpPr>
            <a:spLocks noGrp="1"/>
          </p:cNvSpPr>
          <p:nvPr>
            <p:ph type="body" sz="quarter" idx="13"/>
          </p:nvPr>
        </p:nvSpPr>
        <p:spPr>
          <a:xfrm>
            <a:off x="346075" y="3592800"/>
            <a:ext cx="5864225" cy="482400"/>
          </a:xfrm>
          <a:prstGeom prst="rect">
            <a:avLst/>
          </a:prstGeom>
        </p:spPr>
        <p:txBody>
          <a:bodyPr>
            <a:normAutofit/>
          </a:bodyPr>
          <a:lstStyle>
            <a:lvl1pPr marL="0" indent="0">
              <a:buNone/>
              <a:defRPr sz="1100" i="1"/>
            </a:lvl1pPr>
          </a:lstStyle>
          <a:p>
            <a:pPr lvl="0"/>
            <a:r>
              <a:rPr lang="nl-NL" smtClean="0"/>
              <a:t>Klik om de modelstijlen te bewerken</a:t>
            </a:r>
          </a:p>
        </p:txBody>
      </p:sp>
      <p:grpSp>
        <p:nvGrpSpPr>
          <p:cNvPr id="28" name="Group 17">
            <a:extLst>
              <a:ext uri="{FF2B5EF4-FFF2-40B4-BE49-F238E27FC236}">
                <a16:creationId xmlns:a16="http://schemas.microsoft.com/office/drawing/2014/main" xmlns="" id="{613DB004-95D8-4C51-AA9A-90B10B853843}"/>
              </a:ext>
            </a:extLst>
          </p:cNvPr>
          <p:cNvGrpSpPr/>
          <p:nvPr userDrawn="1"/>
        </p:nvGrpSpPr>
        <p:grpSpPr>
          <a:xfrm>
            <a:off x="-7866" y="2887658"/>
            <a:ext cx="237308" cy="262137"/>
            <a:chOff x="0" y="250174"/>
            <a:chExt cx="237308" cy="262137"/>
          </a:xfrm>
        </p:grpSpPr>
        <p:sp>
          <p:nvSpPr>
            <p:cNvPr id="29" name="Rectangle 18">
              <a:extLst>
                <a:ext uri="{FF2B5EF4-FFF2-40B4-BE49-F238E27FC236}">
                  <a16:creationId xmlns:a16="http://schemas.microsoft.com/office/drawing/2014/main" xmlns=""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0" name="Rectangle 19">
              <a:extLst>
                <a:ext uri="{FF2B5EF4-FFF2-40B4-BE49-F238E27FC236}">
                  <a16:creationId xmlns:a16="http://schemas.microsoft.com/office/drawing/2014/main" xmlns=""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1" name="Rectangle 20">
              <a:extLst>
                <a:ext uri="{FF2B5EF4-FFF2-40B4-BE49-F238E27FC236}">
                  <a16:creationId xmlns:a16="http://schemas.microsoft.com/office/drawing/2014/main" xmlns=""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34" name="Picture 11" descr="A picture containing object&#10;&#10;Description automatically generated">
            <a:extLst>
              <a:ext uri="{FF2B5EF4-FFF2-40B4-BE49-F238E27FC236}">
                <a16:creationId xmlns:a16="http://schemas.microsoft.com/office/drawing/2014/main" xmlns=""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25535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pagina -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userDrawn="1"/>
        </p:nvSpPr>
        <p:spPr>
          <a:xfrm>
            <a:off x="-7866" y="12748"/>
            <a:ext cx="12192000" cy="6858000"/>
          </a:xfrm>
          <a:prstGeom prst="rect">
            <a:avLst/>
          </a:prstGeom>
          <a:gradFill>
            <a:gsLst>
              <a:gs pos="8000">
                <a:srgbClr val="003D6E"/>
              </a:gs>
              <a:gs pos="100000">
                <a:schemeClr val="bg1">
                  <a:alpha val="0"/>
                </a:schemeClr>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ctr"/>
          <a:lstStyle/>
          <a:p>
            <a:pPr algn="ctr">
              <a:lnSpc>
                <a:spcPct val="105000"/>
              </a:lnSpc>
            </a:pPr>
            <a:endParaRPr lang="nl-NL" sz="1600">
              <a:solidFill>
                <a:schemeClr val="bg1"/>
              </a:solidFill>
            </a:endParaRPr>
          </a:p>
        </p:txBody>
      </p:sp>
      <p:sp>
        <p:nvSpPr>
          <p:cNvPr id="21" name="Rectangle 10">
            <a:extLst>
              <a:ext uri="{FF2B5EF4-FFF2-40B4-BE49-F238E27FC236}">
                <a16:creationId xmlns:a16="http://schemas.microsoft.com/office/drawing/2014/main" xmlns=""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46461" y="1573276"/>
            <a:ext cx="5762553" cy="1224000"/>
          </a:xfrm>
          <a:prstGeom prst="rect">
            <a:avLst/>
          </a:prstGeom>
        </p:spPr>
        <p:txBody>
          <a:bodyPr anchor="b"/>
          <a:lstStyle>
            <a:lvl1pPr algn="l">
              <a:defRPr sz="2400"/>
            </a:lvl1pPr>
          </a:lstStyle>
          <a:p>
            <a:r>
              <a:rPr lang="nl-NL" smtClean="0"/>
              <a:t>Klik om de stijl te bewerken</a:t>
            </a:r>
            <a:endParaRPr lang="en-GB" dirty="0"/>
          </a:p>
        </p:txBody>
      </p:sp>
      <p:sp>
        <p:nvSpPr>
          <p:cNvPr id="26" name="Subtitle 2">
            <a:extLst>
              <a:ext uri="{FF2B5EF4-FFF2-40B4-BE49-F238E27FC236}">
                <a16:creationId xmlns:a16="http://schemas.microsoft.com/office/drawing/2014/main" xmlns="" id="{E9E5A752-4605-48EA-BC6B-009C035BD60D}"/>
              </a:ext>
            </a:extLst>
          </p:cNvPr>
          <p:cNvSpPr>
            <a:spLocks noGrp="1"/>
          </p:cNvSpPr>
          <p:nvPr>
            <p:ph type="subTitle" idx="1"/>
          </p:nvPr>
        </p:nvSpPr>
        <p:spPr>
          <a:xfrm>
            <a:off x="342375" y="2887658"/>
            <a:ext cx="5857200" cy="582742"/>
          </a:xfrm>
          <a:prstGeom prst="rect">
            <a:avLst/>
          </a:prstGeo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27" name="Text Placeholder 16">
            <a:extLst>
              <a:ext uri="{FF2B5EF4-FFF2-40B4-BE49-F238E27FC236}">
                <a16:creationId xmlns:a16="http://schemas.microsoft.com/office/drawing/2014/main" xmlns="" id="{3BD0A3AE-4648-4E64-99FF-F03013BEBA49}"/>
              </a:ext>
            </a:extLst>
          </p:cNvPr>
          <p:cNvSpPr>
            <a:spLocks noGrp="1"/>
          </p:cNvSpPr>
          <p:nvPr>
            <p:ph type="body" sz="quarter" idx="13"/>
          </p:nvPr>
        </p:nvSpPr>
        <p:spPr>
          <a:xfrm>
            <a:off x="346075" y="3592800"/>
            <a:ext cx="5864225" cy="482400"/>
          </a:xfrm>
          <a:prstGeom prst="rect">
            <a:avLst/>
          </a:prstGeom>
        </p:spPr>
        <p:txBody>
          <a:bodyPr>
            <a:normAutofit/>
          </a:bodyPr>
          <a:lstStyle>
            <a:lvl1pPr marL="0" indent="0">
              <a:buNone/>
              <a:defRPr sz="1100" i="1"/>
            </a:lvl1pPr>
          </a:lstStyle>
          <a:p>
            <a:pPr lvl="0"/>
            <a:r>
              <a:rPr lang="nl-NL" smtClean="0"/>
              <a:t>Klik om de modelstijlen te bewerken</a:t>
            </a:r>
          </a:p>
        </p:txBody>
      </p:sp>
      <p:grpSp>
        <p:nvGrpSpPr>
          <p:cNvPr id="28" name="Group 17">
            <a:extLst>
              <a:ext uri="{FF2B5EF4-FFF2-40B4-BE49-F238E27FC236}">
                <a16:creationId xmlns:a16="http://schemas.microsoft.com/office/drawing/2014/main" xmlns="" id="{613DB004-95D8-4C51-AA9A-90B10B853843}"/>
              </a:ext>
            </a:extLst>
          </p:cNvPr>
          <p:cNvGrpSpPr/>
          <p:nvPr userDrawn="1"/>
        </p:nvGrpSpPr>
        <p:grpSpPr>
          <a:xfrm>
            <a:off x="-7866" y="2887658"/>
            <a:ext cx="237308" cy="262137"/>
            <a:chOff x="0" y="250174"/>
            <a:chExt cx="237308" cy="262137"/>
          </a:xfrm>
        </p:grpSpPr>
        <p:sp>
          <p:nvSpPr>
            <p:cNvPr id="29" name="Rectangle 18">
              <a:extLst>
                <a:ext uri="{FF2B5EF4-FFF2-40B4-BE49-F238E27FC236}">
                  <a16:creationId xmlns:a16="http://schemas.microsoft.com/office/drawing/2014/main" xmlns=""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0" name="Rectangle 19">
              <a:extLst>
                <a:ext uri="{FF2B5EF4-FFF2-40B4-BE49-F238E27FC236}">
                  <a16:creationId xmlns:a16="http://schemas.microsoft.com/office/drawing/2014/main" xmlns=""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1" name="Rectangle 20">
              <a:extLst>
                <a:ext uri="{FF2B5EF4-FFF2-40B4-BE49-F238E27FC236}">
                  <a16:creationId xmlns:a16="http://schemas.microsoft.com/office/drawing/2014/main" xmlns=""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34" name="Picture 11" descr="A picture containing object&#10;&#10;Description automatically generated">
            <a:extLst>
              <a:ext uri="{FF2B5EF4-FFF2-40B4-BE49-F238E27FC236}">
                <a16:creationId xmlns:a16="http://schemas.microsoft.com/office/drawing/2014/main" xmlns=""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413772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pagina - blanco">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46461" y="1573276"/>
            <a:ext cx="5762553" cy="1224000"/>
          </a:xfrm>
          <a:prstGeom prst="rect">
            <a:avLst/>
          </a:prstGeom>
        </p:spPr>
        <p:txBody>
          <a:bodyPr anchor="b"/>
          <a:lstStyle>
            <a:lvl1pPr algn="l">
              <a:defRPr sz="2400"/>
            </a:lvl1pPr>
          </a:lstStyle>
          <a:p>
            <a:r>
              <a:rPr lang="nl-NL" smtClean="0"/>
              <a:t>Klik om de stijl te bewerken</a:t>
            </a:r>
            <a:endParaRPr lang="en-GB" dirty="0"/>
          </a:p>
        </p:txBody>
      </p:sp>
      <p:sp>
        <p:nvSpPr>
          <p:cNvPr id="26" name="Subtitle 2">
            <a:extLst>
              <a:ext uri="{FF2B5EF4-FFF2-40B4-BE49-F238E27FC236}">
                <a16:creationId xmlns:a16="http://schemas.microsoft.com/office/drawing/2014/main" xmlns="" id="{E9E5A752-4605-48EA-BC6B-009C035BD60D}"/>
              </a:ext>
            </a:extLst>
          </p:cNvPr>
          <p:cNvSpPr>
            <a:spLocks noGrp="1"/>
          </p:cNvSpPr>
          <p:nvPr>
            <p:ph type="subTitle" idx="1"/>
          </p:nvPr>
        </p:nvSpPr>
        <p:spPr>
          <a:xfrm>
            <a:off x="342375" y="2887658"/>
            <a:ext cx="5857200" cy="582742"/>
          </a:xfrm>
          <a:prstGeom prst="rect">
            <a:avLst/>
          </a:prstGeo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27" name="Text Placeholder 16">
            <a:extLst>
              <a:ext uri="{FF2B5EF4-FFF2-40B4-BE49-F238E27FC236}">
                <a16:creationId xmlns:a16="http://schemas.microsoft.com/office/drawing/2014/main" xmlns="" id="{3BD0A3AE-4648-4E64-99FF-F03013BEBA49}"/>
              </a:ext>
            </a:extLst>
          </p:cNvPr>
          <p:cNvSpPr>
            <a:spLocks noGrp="1"/>
          </p:cNvSpPr>
          <p:nvPr>
            <p:ph type="body" sz="quarter" idx="13"/>
          </p:nvPr>
        </p:nvSpPr>
        <p:spPr>
          <a:xfrm>
            <a:off x="346075" y="3592800"/>
            <a:ext cx="5864225" cy="482400"/>
          </a:xfrm>
          <a:prstGeom prst="rect">
            <a:avLst/>
          </a:prstGeom>
        </p:spPr>
        <p:txBody>
          <a:bodyPr>
            <a:normAutofit/>
          </a:bodyPr>
          <a:lstStyle>
            <a:lvl1pPr marL="0" indent="0">
              <a:buNone/>
              <a:defRPr sz="1100" i="1"/>
            </a:lvl1pPr>
          </a:lstStyle>
          <a:p>
            <a:pPr lvl="0"/>
            <a:r>
              <a:rPr lang="nl-NL" smtClean="0"/>
              <a:t>Klik om de modelstijlen te bewerken</a:t>
            </a:r>
          </a:p>
        </p:txBody>
      </p:sp>
      <p:grpSp>
        <p:nvGrpSpPr>
          <p:cNvPr id="28" name="Group 17">
            <a:extLst>
              <a:ext uri="{FF2B5EF4-FFF2-40B4-BE49-F238E27FC236}">
                <a16:creationId xmlns:a16="http://schemas.microsoft.com/office/drawing/2014/main" xmlns="" id="{613DB004-95D8-4C51-AA9A-90B10B853843}"/>
              </a:ext>
            </a:extLst>
          </p:cNvPr>
          <p:cNvGrpSpPr/>
          <p:nvPr userDrawn="1"/>
        </p:nvGrpSpPr>
        <p:grpSpPr>
          <a:xfrm>
            <a:off x="-7866" y="2887658"/>
            <a:ext cx="237308" cy="262137"/>
            <a:chOff x="0" y="250174"/>
            <a:chExt cx="237308" cy="262137"/>
          </a:xfrm>
        </p:grpSpPr>
        <p:sp>
          <p:nvSpPr>
            <p:cNvPr id="29" name="Rectangle 18">
              <a:extLst>
                <a:ext uri="{FF2B5EF4-FFF2-40B4-BE49-F238E27FC236}">
                  <a16:creationId xmlns:a16="http://schemas.microsoft.com/office/drawing/2014/main" xmlns=""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0" name="Rectangle 19">
              <a:extLst>
                <a:ext uri="{FF2B5EF4-FFF2-40B4-BE49-F238E27FC236}">
                  <a16:creationId xmlns:a16="http://schemas.microsoft.com/office/drawing/2014/main" xmlns=""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1" name="Rectangle 20">
              <a:extLst>
                <a:ext uri="{FF2B5EF4-FFF2-40B4-BE49-F238E27FC236}">
                  <a16:creationId xmlns:a16="http://schemas.microsoft.com/office/drawing/2014/main" xmlns=""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4" name="Picture 11" descr="A picture containing object, sky&#10;&#10;Description automatically generated">
            <a:extLst>
              <a:ext uri="{FF2B5EF4-FFF2-40B4-BE49-F238E27FC236}">
                <a16:creationId xmlns:a16="http://schemas.microsoft.com/office/drawing/2014/main" xmlns="" id="{D4C14A36-254A-450C-9745-4AF7ACAFF9F5}"/>
              </a:ext>
            </a:extLst>
          </p:cNvPr>
          <p:cNvPicPr>
            <a:picLocks noChangeAspect="1"/>
          </p:cNvPicPr>
          <p:nvPr userDrawn="1"/>
        </p:nvPicPr>
        <p:blipFill>
          <a:blip r:embed="rId2"/>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82626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tussenpagin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FA6FA2D0-5F7F-46B6-BF7A-2046A6BF9AE4}"/>
              </a:ext>
            </a:extLst>
          </p:cNvPr>
          <p:cNvSpPr>
            <a:spLocks noGrp="1"/>
          </p:cNvSpPr>
          <p:nvPr>
            <p:ph type="pic" sz="quarter" idx="13"/>
          </p:nvPr>
        </p:nvSpPr>
        <p:spPr>
          <a:xfrm>
            <a:off x="6097200" y="0"/>
            <a:ext cx="6094800" cy="6858000"/>
          </a:xfrm>
          <a:solidFill>
            <a:schemeClr val="bg1">
              <a:lumMod val="85000"/>
            </a:schemeClr>
          </a:solidFill>
        </p:spPr>
        <p:txBody>
          <a:bodyPr anchor="ctr"/>
          <a:lstStyle>
            <a:lvl1pPr marL="0" indent="0" algn="ctr">
              <a:buNone/>
              <a:defRPr/>
            </a:lvl1pPr>
          </a:lstStyle>
          <a:p>
            <a:endParaRPr lang="en-GB" dirty="0"/>
          </a:p>
        </p:txBody>
      </p:sp>
      <p:grpSp>
        <p:nvGrpSpPr>
          <p:cNvPr id="12" name="Group 11">
            <a:extLst>
              <a:ext uri="{FF2B5EF4-FFF2-40B4-BE49-F238E27FC236}">
                <a16:creationId xmlns:a16="http://schemas.microsoft.com/office/drawing/2014/main" xmlns="" id="{6DB43E5E-9CA2-4D01-9993-9AFF1F0B3440}"/>
              </a:ext>
            </a:extLst>
          </p:cNvPr>
          <p:cNvGrpSpPr/>
          <p:nvPr userDrawn="1"/>
        </p:nvGrpSpPr>
        <p:grpSpPr>
          <a:xfrm>
            <a:off x="0" y="2886931"/>
            <a:ext cx="237308" cy="262137"/>
            <a:chOff x="0" y="250174"/>
            <a:chExt cx="237308" cy="262137"/>
          </a:xfrm>
        </p:grpSpPr>
        <p:sp>
          <p:nvSpPr>
            <p:cNvPr id="13" name="Rectangle 12">
              <a:extLst>
                <a:ext uri="{FF2B5EF4-FFF2-40B4-BE49-F238E27FC236}">
                  <a16:creationId xmlns:a16="http://schemas.microsoft.com/office/drawing/2014/main" xmlns="" id="{AA9A7E36-6C3D-4FDA-92FE-44FED0114F75}"/>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Rectangle 13">
              <a:extLst>
                <a:ext uri="{FF2B5EF4-FFF2-40B4-BE49-F238E27FC236}">
                  <a16:creationId xmlns:a16="http://schemas.microsoft.com/office/drawing/2014/main" xmlns="" id="{557EBA1E-4976-4663-BE2D-DB12C6497ED4}"/>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6" name="Rectangle 15">
              <a:extLst>
                <a:ext uri="{FF2B5EF4-FFF2-40B4-BE49-F238E27FC236}">
                  <a16:creationId xmlns:a16="http://schemas.microsoft.com/office/drawing/2014/main" xmlns="" id="{985D67AA-E9F0-4679-80AE-A6769BF11E46}"/>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
        <p:nvSpPr>
          <p:cNvPr id="18" name="Title 1">
            <a:extLst>
              <a:ext uri="{FF2B5EF4-FFF2-40B4-BE49-F238E27FC236}">
                <a16:creationId xmlns:a16="http://schemas.microsoft.com/office/drawing/2014/main" xmlns="" id="{3E053D3F-7438-4603-B654-4FAA47CD3DE3}"/>
              </a:ext>
            </a:extLst>
          </p:cNvPr>
          <p:cNvSpPr>
            <a:spLocks noGrp="1"/>
          </p:cNvSpPr>
          <p:nvPr>
            <p:ph type="ctrTitle"/>
          </p:nvPr>
        </p:nvSpPr>
        <p:spPr>
          <a:xfrm>
            <a:off x="353389" y="2405999"/>
            <a:ext cx="5475912" cy="1224000"/>
          </a:xfrm>
        </p:spPr>
        <p:txBody>
          <a:bodyPr anchor="ctr"/>
          <a:lstStyle>
            <a:lvl1pPr algn="l">
              <a:defRPr sz="2400">
                <a:solidFill>
                  <a:schemeClr val="tx1"/>
                </a:solidFill>
              </a:defRPr>
            </a:lvl1pPr>
          </a:lstStyle>
          <a:p>
            <a:endParaRPr lang="en-GB" dirty="0"/>
          </a:p>
        </p:txBody>
      </p:sp>
      <p:sp>
        <p:nvSpPr>
          <p:cNvPr id="19" name="Text Placeholder 16">
            <a:extLst>
              <a:ext uri="{FF2B5EF4-FFF2-40B4-BE49-F238E27FC236}">
                <a16:creationId xmlns:a16="http://schemas.microsoft.com/office/drawing/2014/main" xmlns="" id="{3BD0A3AE-4648-4E64-99FF-F03013BEBA49}"/>
              </a:ext>
            </a:extLst>
          </p:cNvPr>
          <p:cNvSpPr>
            <a:spLocks noGrp="1"/>
          </p:cNvSpPr>
          <p:nvPr>
            <p:ph type="body" sz="quarter" idx="17"/>
          </p:nvPr>
        </p:nvSpPr>
        <p:spPr>
          <a:xfrm>
            <a:off x="355600" y="3592800"/>
            <a:ext cx="5473701" cy="482400"/>
          </a:xfrm>
        </p:spPr>
        <p:txBody>
          <a:bodyPr>
            <a:normAutofit/>
          </a:bodyPr>
          <a:lstStyle>
            <a:lvl1pPr marL="0" indent="0">
              <a:buNone/>
              <a:defRPr sz="1400" i="1">
                <a:solidFill>
                  <a:schemeClr val="tx1"/>
                </a:solidFill>
              </a:defRPr>
            </a:lvl1pPr>
          </a:lstStyle>
          <a:p>
            <a:endParaRPr lang="en-GB" dirty="0"/>
          </a:p>
        </p:txBody>
      </p:sp>
      <p:sp>
        <p:nvSpPr>
          <p:cNvPr id="15"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408432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xmlns="" id="{FA6FA2D0-5F7F-46B6-BF7A-2046A6BF9AE4}"/>
              </a:ext>
            </a:extLst>
          </p:cNvPr>
          <p:cNvSpPr>
            <a:spLocks noGrp="1"/>
          </p:cNvSpPr>
          <p:nvPr>
            <p:ph type="pic" sz="quarter" idx="13"/>
          </p:nvPr>
        </p:nvSpPr>
        <p:spPr>
          <a:xfrm>
            <a:off x="6097200" y="0"/>
            <a:ext cx="6094800" cy="6858000"/>
          </a:xfrm>
          <a:solidFill>
            <a:schemeClr val="bg1">
              <a:lumMod val="85000"/>
            </a:schemeClr>
          </a:solidFill>
        </p:spPr>
        <p:txBody>
          <a:bodyPr anchor="ctr"/>
          <a:lstStyle>
            <a:lvl1pPr marL="0" indent="0" algn="ctr">
              <a:buNone/>
              <a:defRPr/>
            </a:lvl1pPr>
          </a:lstStyle>
          <a:p>
            <a:endParaRPr lang="en-GB" dirty="0"/>
          </a:p>
        </p:txBody>
      </p:sp>
      <p:sp>
        <p:nvSpPr>
          <p:cNvPr id="2" name="Titel 1"/>
          <p:cNvSpPr>
            <a:spLocks noGrp="1"/>
          </p:cNvSpPr>
          <p:nvPr>
            <p:ph type="title"/>
          </p:nvPr>
        </p:nvSpPr>
        <p:spPr>
          <a:xfrm>
            <a:off x="513284" y="209103"/>
            <a:ext cx="5115992" cy="303208"/>
          </a:xfrm>
        </p:spPr>
        <p:txBody>
          <a:bodyPr/>
          <a:lstStyle/>
          <a:p>
            <a:r>
              <a:rPr lang="nl-NL" dirty="0"/>
              <a:t>Klik om de stijl te bewerken</a:t>
            </a:r>
          </a:p>
        </p:txBody>
      </p:sp>
      <p:sp>
        <p:nvSpPr>
          <p:cNvPr id="4" name="Text Placeholder 2">
            <a:extLst>
              <a:ext uri="{FF2B5EF4-FFF2-40B4-BE49-F238E27FC236}">
                <a16:creationId xmlns:a16="http://schemas.microsoft.com/office/drawing/2014/main" xmlns="" id="{BC0DE150-FBA6-4FBC-9C9C-CC34E65FADB0}"/>
              </a:ext>
            </a:extLst>
          </p:cNvPr>
          <p:cNvSpPr>
            <a:spLocks noGrp="1"/>
          </p:cNvSpPr>
          <p:nvPr>
            <p:ph type="body" idx="1"/>
          </p:nvPr>
        </p:nvSpPr>
        <p:spPr>
          <a:xfrm>
            <a:off x="513282" y="1257300"/>
            <a:ext cx="5115993" cy="4682700"/>
          </a:xfrm>
        </p:spPr>
        <p:txBody>
          <a:bodyPr anchor="ctr">
            <a:normAutofit/>
          </a:bodyPr>
          <a:lstStyle>
            <a:lvl1pPr marL="265113" marR="0" indent="-265113" algn="l" defTabSz="914400" rtl="0" eaLnBrk="1" fontAlgn="auto" latinLnBrk="0" hangingPunct="1">
              <a:lnSpc>
                <a:spcPct val="90000"/>
              </a:lnSpc>
              <a:spcBef>
                <a:spcPts val="1000"/>
              </a:spcBef>
              <a:spcAft>
                <a:spcPts val="0"/>
              </a:spcAft>
              <a:buClr>
                <a:schemeClr val="accent3"/>
              </a:buClr>
              <a:buSzTx/>
              <a:buFont typeface="+mj-lt"/>
              <a:buAutoNum type="arabicPeriod"/>
              <a:tabLst>
                <a:tab pos="2151063" algn="l"/>
              </a:tabLst>
              <a:defRPr sz="1400" b="0" cap="all" baseline="0">
                <a:solidFill>
                  <a:schemeClr val="tx1"/>
                </a:solidFill>
                <a:latin typeface="+mn-lt"/>
              </a:defRPr>
            </a:lvl1pPr>
            <a:lvl2pPr marL="628650" marR="0" indent="-171450" algn="l" defTabSz="914400" rtl="0" eaLnBrk="1" fontAlgn="auto" latinLnBrk="0" hangingPunct="1">
              <a:lnSpc>
                <a:spcPct val="90000"/>
              </a:lnSpc>
              <a:spcBef>
                <a:spcPts val="500"/>
              </a:spcBef>
              <a:spcAft>
                <a:spcPts val="0"/>
              </a:spcAft>
              <a:buClr>
                <a:schemeClr val="accent3"/>
              </a:buClr>
              <a:buSzTx/>
              <a:buFont typeface="Wingdings" panose="05000000000000000000" pitchFamily="2" charset="2"/>
              <a:buChar char="§"/>
              <a:tabLst>
                <a:tab pos="2151063" algn="l"/>
              </a:tabLst>
              <a:defRPr sz="1200">
                <a:solidFill>
                  <a:schemeClr val="tx1"/>
                </a:solidFill>
                <a:latin typeface="+mn-lt"/>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19" name="Textplatzhalter 34"/>
          <p:cNvSpPr>
            <a:spLocks noGrp="1"/>
          </p:cNvSpPr>
          <p:nvPr>
            <p:ph type="body" sz="quarter" idx="14" hasCustomPrompt="1"/>
          </p:nvPr>
        </p:nvSpPr>
        <p:spPr bwMode="gray">
          <a:xfrm>
            <a:off x="522591" y="606497"/>
            <a:ext cx="5106684" cy="249689"/>
          </a:xfrm>
          <a:prstGeom prst="rect">
            <a:avLst/>
          </a:prstGeom>
        </p:spPr>
        <p:txBody>
          <a:bodyPr lIns="0" tIns="0" rIns="0" bIns="0" anchor="ctr"/>
          <a:lstStyle>
            <a:lvl1pPr marL="0" indent="0" algn="l">
              <a:lnSpc>
                <a:spcPct val="100000"/>
              </a:lnSpc>
              <a:buNone/>
              <a:defRPr sz="1600">
                <a:solidFill>
                  <a:srgbClr val="C00000"/>
                </a:solidFill>
                <a:latin typeface="Arial Narrow" panose="020B0606020202030204" pitchFamily="34" charset="0"/>
              </a:defRPr>
            </a:lvl1pPr>
            <a:lvl2pPr marL="284912" indent="0" algn="l">
              <a:buNone/>
              <a:defRPr sz="1467"/>
            </a:lvl2pPr>
            <a:lvl3pPr marL="559885" indent="0" algn="l">
              <a:buNone/>
              <a:defRPr sz="1467"/>
            </a:lvl3pPr>
            <a:lvl4pPr marL="752033" indent="0" algn="l">
              <a:buNone/>
              <a:defRPr sz="1467"/>
            </a:lvl4pPr>
            <a:lvl5pPr marL="935901" indent="0" algn="l">
              <a:buNone/>
              <a:defRPr sz="1467"/>
            </a:lvl5pPr>
          </a:lstStyle>
          <a:p>
            <a:pPr lvl="0"/>
            <a:r>
              <a:rPr lang="nl-NL" dirty="0"/>
              <a:t>Klik om subtitel toe te voegen</a:t>
            </a:r>
          </a:p>
        </p:txBody>
      </p:sp>
      <p:sp>
        <p:nvSpPr>
          <p:cNvPr id="7"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5138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customXml" Target="../../customXml/item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013057"/>
      </p:ext>
    </p:extLst>
  </p:cSld>
  <p:clrMap bg1="lt1" tx1="dk1" bg2="lt2" tx2="dk2" accent1="accent1" accent2="accent2" accent3="accent3" accent4="accent4" accent5="accent5" accent6="accent6" hlink="hlink" folHlink="folHlink"/>
  <p:sldLayoutIdLst>
    <p:sldLayoutId id="2147483767" r:id="rId1"/>
    <p:sldLayoutId id="2147483764" r:id="rId2"/>
    <p:sldLayoutId id="2147483765" r:id="rId3"/>
    <p:sldLayoutId id="2147483768" r:id="rId4"/>
    <p:sldLayoutId id="2147483769" r:id="rId5"/>
    <p:sldLayoutId id="2147483766" r:id="rId6"/>
    <p:sldLayoutId id="2147483772" r:id="rId7"/>
  </p:sldLayoutIdLst>
  <p:hf hdr="0" ftr="0" dt="0"/>
  <p:txStyles>
    <p:titleStyle>
      <a:lvl1pPr algn="l" defTabSz="1038943" rtl="0" eaLnBrk="1" latinLnBrk="0" hangingPunct="1">
        <a:spcBef>
          <a:spcPct val="0"/>
        </a:spcBef>
        <a:buNone/>
        <a:defRPr sz="2400" b="1" kern="1200" cap="all" baseline="0">
          <a:solidFill>
            <a:schemeClr val="tx1"/>
          </a:solidFill>
          <a:latin typeface="Arial Narrow" panose="020B0606020202030204" pitchFamily="34" charset="0"/>
          <a:ea typeface="+mj-ea"/>
          <a:cs typeface="Arial" pitchFamily="34" charset="0"/>
        </a:defRPr>
      </a:lvl1pPr>
    </p:titleStyle>
    <p:bodyStyle>
      <a:lvl1pPr marL="298163" indent="-298163" algn="l" defTabSz="1038943" rtl="0" eaLnBrk="1" latinLnBrk="0" hangingPunct="1">
        <a:lnSpc>
          <a:spcPct val="114000"/>
        </a:lnSpc>
        <a:spcBef>
          <a:spcPts val="300"/>
        </a:spcBef>
        <a:spcAft>
          <a:spcPts val="300"/>
        </a:spcAft>
        <a:buClr>
          <a:srgbClr val="003D6E"/>
        </a:buClr>
        <a:buSzPct val="100000"/>
        <a:buFont typeface="Wingdings 2" panose="05020102010507070707" pitchFamily="18" charset="2"/>
        <a:buChar char=""/>
        <a:defRPr sz="1800" kern="1200" baseline="0">
          <a:solidFill>
            <a:schemeClr val="tx1"/>
          </a:solidFill>
          <a:latin typeface="Arial" pitchFamily="34" charset="0"/>
          <a:ea typeface="+mn-ea"/>
          <a:cs typeface="Arial" pitchFamily="34" charset="0"/>
        </a:defRPr>
      </a:lvl1pPr>
      <a:lvl2pPr marL="559885" indent="-274973" algn="l" defTabSz="1038943" rtl="0" eaLnBrk="1" latinLnBrk="0" hangingPunct="1">
        <a:lnSpc>
          <a:spcPct val="114000"/>
        </a:lnSpc>
        <a:spcBef>
          <a:spcPts val="300"/>
        </a:spcBef>
        <a:spcAft>
          <a:spcPts val="300"/>
        </a:spcAft>
        <a:buClr>
          <a:srgbClr val="6A6969"/>
        </a:buClr>
        <a:buSzPct val="100000"/>
        <a:buFont typeface="Wingdings" panose="05000000000000000000" pitchFamily="2" charset="2"/>
        <a:buChar char="§"/>
        <a:defRPr sz="1800" kern="1200">
          <a:solidFill>
            <a:srgbClr val="6A6969"/>
          </a:solidFill>
          <a:latin typeface="Arial" pitchFamily="34" charset="0"/>
          <a:ea typeface="+mn-ea"/>
          <a:cs typeface="Arial" pitchFamily="34" charset="0"/>
        </a:defRPr>
      </a:lvl2pPr>
      <a:lvl3pPr marL="752033" indent="-192150" algn="l" defTabSz="752033" rtl="0" eaLnBrk="1" latinLnBrk="0" hangingPunct="1">
        <a:lnSpc>
          <a:spcPct val="114000"/>
        </a:lnSpc>
        <a:spcBef>
          <a:spcPts val="300"/>
        </a:spcBef>
        <a:spcAft>
          <a:spcPts val="300"/>
        </a:spcAft>
        <a:buClr>
          <a:srgbClr val="003D6E"/>
        </a:buClr>
        <a:buFont typeface="Wingdings" panose="05000000000000000000" pitchFamily="2" charset="2"/>
        <a:buChar char="§"/>
        <a:defRPr sz="1600" kern="1200">
          <a:solidFill>
            <a:srgbClr val="003D6E"/>
          </a:solidFill>
          <a:latin typeface="Arial" pitchFamily="34" charset="0"/>
          <a:ea typeface="+mn-ea"/>
          <a:cs typeface="Arial" pitchFamily="34" charset="0"/>
        </a:defRPr>
      </a:lvl3pPr>
      <a:lvl4pPr marL="935902" indent="-183867" algn="l" defTabSz="1038943" rtl="0" eaLnBrk="1" latinLnBrk="0" hangingPunct="1">
        <a:lnSpc>
          <a:spcPct val="114000"/>
        </a:lnSpc>
        <a:spcBef>
          <a:spcPts val="300"/>
        </a:spcBef>
        <a:spcAft>
          <a:spcPts val="300"/>
        </a:spcAft>
        <a:buClr>
          <a:srgbClr val="C11725"/>
        </a:buClr>
        <a:buSzPct val="100000"/>
        <a:buFont typeface="Wingdings" panose="05000000000000000000" pitchFamily="2" charset="2"/>
        <a:buChar char="§"/>
        <a:tabLst/>
        <a:defRPr sz="1400" kern="1200">
          <a:solidFill>
            <a:srgbClr val="C11725"/>
          </a:solidFill>
          <a:latin typeface="Arial" pitchFamily="34" charset="0"/>
          <a:ea typeface="+mn-ea"/>
          <a:cs typeface="Arial" pitchFamily="34" charset="0"/>
        </a:defRPr>
      </a:lvl4pPr>
      <a:lvl5pPr marL="1119768" indent="-183867" algn="l" defTabSz="1038943" rtl="0" eaLnBrk="1" latinLnBrk="0" hangingPunct="1">
        <a:lnSpc>
          <a:spcPct val="114000"/>
        </a:lnSpc>
        <a:spcBef>
          <a:spcPts val="300"/>
        </a:spcBef>
        <a:spcAft>
          <a:spcPts val="300"/>
        </a:spcAft>
        <a:buClr>
          <a:srgbClr val="C11725"/>
        </a:buClr>
        <a:buFont typeface="Wingdings" panose="05000000000000000000" pitchFamily="2" charset="2"/>
        <a:buChar char="§"/>
        <a:defRPr sz="1400" kern="1200">
          <a:solidFill>
            <a:srgbClr val="C11725"/>
          </a:solidFill>
          <a:latin typeface="Arial" pitchFamily="34" charset="0"/>
          <a:ea typeface="+mn-ea"/>
          <a:cs typeface="Arial" pitchFamily="34" charset="0"/>
        </a:defRPr>
      </a:lvl5pPr>
      <a:lvl6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6pPr>
      <a:lvl7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7pPr>
      <a:lvl8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8pPr>
      <a:lvl9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9pPr>
    </p:bodyStyle>
    <p:otherStyle>
      <a:defPPr>
        <a:defRPr lang="de-DE"/>
      </a:defPPr>
      <a:lvl1pPr marL="0" algn="l" defTabSz="1038943" rtl="0" eaLnBrk="1" latinLnBrk="0" hangingPunct="1">
        <a:defRPr sz="2133" kern="1200">
          <a:solidFill>
            <a:schemeClr val="tx1"/>
          </a:solidFill>
          <a:latin typeface="+mn-lt"/>
          <a:ea typeface="+mn-ea"/>
          <a:cs typeface="+mn-cs"/>
        </a:defRPr>
      </a:lvl1pPr>
      <a:lvl2pPr marL="519471" algn="l" defTabSz="1038943" rtl="0" eaLnBrk="1" latinLnBrk="0" hangingPunct="1">
        <a:defRPr sz="2133" kern="1200">
          <a:solidFill>
            <a:schemeClr val="tx1"/>
          </a:solidFill>
          <a:latin typeface="+mn-lt"/>
          <a:ea typeface="+mn-ea"/>
          <a:cs typeface="+mn-cs"/>
        </a:defRPr>
      </a:lvl2pPr>
      <a:lvl3pPr marL="1038943" algn="l" defTabSz="1038943" rtl="0" eaLnBrk="1" latinLnBrk="0" hangingPunct="1">
        <a:defRPr sz="2133" kern="1200">
          <a:solidFill>
            <a:schemeClr val="tx1"/>
          </a:solidFill>
          <a:latin typeface="+mn-lt"/>
          <a:ea typeface="+mn-ea"/>
          <a:cs typeface="+mn-cs"/>
        </a:defRPr>
      </a:lvl3pPr>
      <a:lvl4pPr marL="1558414" algn="l" defTabSz="1038943" rtl="0" eaLnBrk="1" latinLnBrk="0" hangingPunct="1">
        <a:defRPr sz="2133" kern="1200">
          <a:solidFill>
            <a:schemeClr val="tx1"/>
          </a:solidFill>
          <a:latin typeface="+mn-lt"/>
          <a:ea typeface="+mn-ea"/>
          <a:cs typeface="+mn-cs"/>
        </a:defRPr>
      </a:lvl4pPr>
      <a:lvl5pPr marL="2077887" algn="l" defTabSz="1038943" rtl="0" eaLnBrk="1" latinLnBrk="0" hangingPunct="1">
        <a:defRPr sz="2133" kern="1200">
          <a:solidFill>
            <a:schemeClr val="tx1"/>
          </a:solidFill>
          <a:latin typeface="+mn-lt"/>
          <a:ea typeface="+mn-ea"/>
          <a:cs typeface="+mn-cs"/>
        </a:defRPr>
      </a:lvl5pPr>
      <a:lvl6pPr marL="2597358" algn="l" defTabSz="1038943" rtl="0" eaLnBrk="1" latinLnBrk="0" hangingPunct="1">
        <a:defRPr sz="2133" kern="1200">
          <a:solidFill>
            <a:schemeClr val="tx1"/>
          </a:solidFill>
          <a:latin typeface="+mn-lt"/>
          <a:ea typeface="+mn-ea"/>
          <a:cs typeface="+mn-cs"/>
        </a:defRPr>
      </a:lvl6pPr>
      <a:lvl7pPr marL="3116830" algn="l" defTabSz="1038943" rtl="0" eaLnBrk="1" latinLnBrk="0" hangingPunct="1">
        <a:defRPr sz="2133" kern="1200">
          <a:solidFill>
            <a:schemeClr val="tx1"/>
          </a:solidFill>
          <a:latin typeface="+mn-lt"/>
          <a:ea typeface="+mn-ea"/>
          <a:cs typeface="+mn-cs"/>
        </a:defRPr>
      </a:lvl7pPr>
      <a:lvl8pPr marL="3636302" algn="l" defTabSz="1038943" rtl="0" eaLnBrk="1" latinLnBrk="0" hangingPunct="1">
        <a:defRPr sz="2133" kern="1200">
          <a:solidFill>
            <a:schemeClr val="tx1"/>
          </a:solidFill>
          <a:latin typeface="+mn-lt"/>
          <a:ea typeface="+mn-ea"/>
          <a:cs typeface="+mn-cs"/>
        </a:defRPr>
      </a:lvl8pPr>
      <a:lvl9pPr marL="4155775" algn="l" defTabSz="103894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elplatzhalter 1"/>
          <p:cNvSpPr>
            <a:spLocks noGrp="1"/>
          </p:cNvSpPr>
          <p:nvPr>
            <p:ph type="title"/>
          </p:nvPr>
        </p:nvSpPr>
        <p:spPr bwMode="gray">
          <a:xfrm>
            <a:off x="513283" y="209103"/>
            <a:ext cx="11163933" cy="303208"/>
          </a:xfrm>
          <a:prstGeom prst="rect">
            <a:avLst/>
          </a:prstGeom>
        </p:spPr>
        <p:txBody>
          <a:bodyPr vert="horz" wrap="square" lIns="0" tIns="0" rIns="0" bIns="0" rtlCol="0" anchor="t" anchorCtr="0">
            <a:noAutofit/>
          </a:bodyPr>
          <a:lstStyle/>
          <a:p>
            <a:r>
              <a:rPr lang="nl-NL" dirty="0"/>
              <a:t>TITEL</a:t>
            </a:r>
          </a:p>
        </p:txBody>
      </p:sp>
      <p:sp>
        <p:nvSpPr>
          <p:cNvPr id="15" name="Textplatzhalter 2"/>
          <p:cNvSpPr>
            <a:spLocks noGrp="1"/>
          </p:cNvSpPr>
          <p:nvPr>
            <p:ph type="body" idx="1"/>
            <p:custDataLst>
              <p:custData r:id="rId26"/>
            </p:custDataLst>
          </p:nvPr>
        </p:nvSpPr>
        <p:spPr bwMode="gray">
          <a:xfrm>
            <a:off x="513064" y="1468646"/>
            <a:ext cx="11164152" cy="4441933"/>
          </a:xfrm>
          <a:prstGeom prst="rect">
            <a:avLst/>
          </a:prstGeom>
        </p:spPr>
        <p:txBody>
          <a:bodyPr vert="horz" lIns="0" tIns="0" rIns="0" bIns="0" rtlCol="0" anchor="t" anchorCtr="0">
            <a:noAutofit/>
          </a:bodyPr>
          <a:lstStyle/>
          <a:p>
            <a:pPr lvl="0"/>
            <a:r>
              <a:rPr lang="nl-NL" dirty="0"/>
              <a:t>Klik om tekst toe te voegen</a:t>
            </a:r>
          </a:p>
          <a:p>
            <a:pPr lvl="1"/>
            <a:r>
              <a:rPr lang="nl-NL" dirty="0"/>
              <a:t>Niveau 2</a:t>
            </a:r>
          </a:p>
          <a:p>
            <a:pPr lvl="2"/>
            <a:r>
              <a:rPr lang="nl-NL" dirty="0"/>
              <a:t>Niveau 3</a:t>
            </a:r>
          </a:p>
          <a:p>
            <a:pPr lvl="3"/>
            <a:r>
              <a:rPr lang="nl-NL" dirty="0"/>
              <a:t>Niveau 4</a:t>
            </a:r>
          </a:p>
          <a:p>
            <a:pPr lvl="4"/>
            <a:r>
              <a:rPr lang="nl-NL" dirty="0"/>
              <a:t>Niveau 5</a:t>
            </a:r>
          </a:p>
          <a:p>
            <a:pPr lvl="5"/>
            <a:r>
              <a:rPr lang="nl-NL" dirty="0"/>
              <a:t>6</a:t>
            </a:r>
          </a:p>
          <a:p>
            <a:pPr lvl="6"/>
            <a:r>
              <a:rPr lang="nl-NL" dirty="0"/>
              <a:t>7</a:t>
            </a:r>
          </a:p>
          <a:p>
            <a:pPr lvl="7"/>
            <a:r>
              <a:rPr lang="nl-NL" dirty="0"/>
              <a:t>8</a:t>
            </a:r>
          </a:p>
          <a:p>
            <a:pPr lvl="8"/>
            <a:r>
              <a:rPr lang="nl-NL" dirty="0"/>
              <a:t>9</a:t>
            </a:r>
          </a:p>
        </p:txBody>
      </p:sp>
      <p:grpSp>
        <p:nvGrpSpPr>
          <p:cNvPr id="27" name="Group 13">
            <a:extLst>
              <a:ext uri="{FF2B5EF4-FFF2-40B4-BE49-F238E27FC236}">
                <a16:creationId xmlns:a16="http://schemas.microsoft.com/office/drawing/2014/main" xmlns="" id="{F8A2A060-F03D-4168-8806-0500489BC9CA}"/>
              </a:ext>
            </a:extLst>
          </p:cNvPr>
          <p:cNvGrpSpPr/>
          <p:nvPr userDrawn="1"/>
        </p:nvGrpSpPr>
        <p:grpSpPr>
          <a:xfrm>
            <a:off x="0" y="250174"/>
            <a:ext cx="237308" cy="262137"/>
            <a:chOff x="0" y="250174"/>
            <a:chExt cx="237308" cy="262137"/>
          </a:xfrm>
        </p:grpSpPr>
        <p:sp>
          <p:nvSpPr>
            <p:cNvPr id="28" name="Rectangle 14">
              <a:extLst>
                <a:ext uri="{FF2B5EF4-FFF2-40B4-BE49-F238E27FC236}">
                  <a16:creationId xmlns:a16="http://schemas.microsoft.com/office/drawing/2014/main" xmlns="" id="{41A0D4AD-9EB0-4D15-BC97-9CFC8AD5ADB6}"/>
                </a:ext>
              </a:extLst>
            </p:cNvPr>
            <p:cNvSpPr/>
            <p:nvPr userDrawn="1"/>
          </p:nvSpPr>
          <p:spPr>
            <a:xfrm>
              <a:off x="0" y="250174"/>
              <a:ext cx="237308" cy="55881"/>
            </a:xfrm>
            <a:prstGeom prst="rect">
              <a:avLst/>
            </a:prstGeom>
            <a:solidFill>
              <a:srgbClr val="AA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9" name="Rectangle 15">
              <a:extLst>
                <a:ext uri="{FF2B5EF4-FFF2-40B4-BE49-F238E27FC236}">
                  <a16:creationId xmlns:a16="http://schemas.microsoft.com/office/drawing/2014/main" xmlns="" id="{470CBB50-D12F-4F02-8640-2DADCD93FD45}"/>
                </a:ext>
              </a:extLst>
            </p:cNvPr>
            <p:cNvSpPr/>
            <p:nvPr userDrawn="1"/>
          </p:nvSpPr>
          <p:spPr>
            <a:xfrm>
              <a:off x="0" y="353302"/>
              <a:ext cx="237308" cy="55881"/>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30" name="Rectangle 16">
              <a:extLst>
                <a:ext uri="{FF2B5EF4-FFF2-40B4-BE49-F238E27FC236}">
                  <a16:creationId xmlns:a16="http://schemas.microsoft.com/office/drawing/2014/main" xmlns="" id="{B2B53082-FCEA-4C53-9B96-A2B0EEFCCB24}"/>
                </a:ext>
              </a:extLst>
            </p:cNvPr>
            <p:cNvSpPr/>
            <p:nvPr userDrawn="1"/>
          </p:nvSpPr>
          <p:spPr>
            <a:xfrm>
              <a:off x="0" y="456430"/>
              <a:ext cx="237308" cy="55881"/>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
        <p:nvSpPr>
          <p:cNvPr id="32" name="Slide Number Placeholder 5">
            <a:extLst>
              <a:ext uri="{FF2B5EF4-FFF2-40B4-BE49-F238E27FC236}">
                <a16:creationId xmlns:a16="http://schemas.microsoft.com/office/drawing/2014/main" xmlns="" id="{B1811707-6441-448C-820F-5CC2037872F3}"/>
              </a:ext>
            </a:extLst>
          </p:cNvPr>
          <p:cNvSpPr>
            <a:spLocks noGrp="1"/>
          </p:cNvSpPr>
          <p:nvPr>
            <p:ph type="sldNum" sz="quarter" idx="4"/>
          </p:nvPr>
        </p:nvSpPr>
        <p:spPr>
          <a:xfrm>
            <a:off x="513064" y="6367979"/>
            <a:ext cx="2355642" cy="365125"/>
          </a:xfrm>
          <a:prstGeom prst="rect">
            <a:avLst/>
          </a:prstGeom>
        </p:spPr>
        <p:txBody>
          <a:bodyPr vert="horz" lIns="0" tIns="45720" rIns="0" bIns="45720" rtlCol="0" anchor="ctr"/>
          <a:lstStyle>
            <a:lvl1pPr algn="l">
              <a:defRPr sz="1200" b="0">
                <a:solidFill>
                  <a:schemeClr val="accent5"/>
                </a:solidFill>
              </a:defRPr>
            </a:lvl1pPr>
          </a:lstStyle>
          <a:p>
            <a:fld id="{0E153218-3C45-4416-BBD6-D0B8FE588688}" type="slidenum">
              <a:rPr lang="en-GB" smtClean="0"/>
              <a:pPr/>
              <a:t>‹nr.›</a:t>
            </a:fld>
            <a:r>
              <a:rPr lang="en-GB" dirty="0"/>
              <a:t>  - </a:t>
            </a:r>
            <a:r>
              <a:rPr lang="en-GB" spc="300" dirty="0"/>
              <a:t>MAZARS</a:t>
            </a:r>
          </a:p>
        </p:txBody>
      </p:sp>
    </p:spTree>
    <p:extLst>
      <p:ext uri="{BB962C8B-B14F-4D97-AF65-F5344CB8AC3E}">
        <p14:creationId xmlns:p14="http://schemas.microsoft.com/office/powerpoint/2010/main" val="3977324322"/>
      </p:ext>
    </p:extLst>
  </p:cSld>
  <p:clrMap bg1="lt1" tx1="dk1" bg2="lt2" tx2="dk2" accent1="accent1" accent2="accent2" accent3="accent3" accent4="accent4" accent5="accent5" accent6="accent6" hlink="hlink" folHlink="folHlink"/>
  <p:sldLayoutIdLst>
    <p:sldLayoutId id="2147483741" r:id="rId1"/>
    <p:sldLayoutId id="2147483738" r:id="rId2"/>
    <p:sldLayoutId id="2147483739" r:id="rId3"/>
    <p:sldLayoutId id="2147483742" r:id="rId4"/>
    <p:sldLayoutId id="2147483740" r:id="rId5"/>
    <p:sldLayoutId id="2147483751" r:id="rId6"/>
    <p:sldLayoutId id="2147483752" r:id="rId7"/>
    <p:sldLayoutId id="2147483743" r:id="rId8"/>
    <p:sldLayoutId id="2147483744" r:id="rId9"/>
    <p:sldLayoutId id="2147483747" r:id="rId10"/>
    <p:sldLayoutId id="2147483746" r:id="rId11"/>
    <p:sldLayoutId id="2147483745" r:id="rId12"/>
    <p:sldLayoutId id="2147483748" r:id="rId13"/>
    <p:sldLayoutId id="2147483749" r:id="rId14"/>
    <p:sldLayoutId id="2147483750" r:id="rId15"/>
    <p:sldLayoutId id="2147483753" r:id="rId16"/>
    <p:sldLayoutId id="2147483754" r:id="rId17"/>
    <p:sldLayoutId id="2147483755" r:id="rId18"/>
    <p:sldLayoutId id="2147483756" r:id="rId19"/>
    <p:sldLayoutId id="2147483771" r:id="rId20"/>
    <p:sldLayoutId id="2147483770" r:id="rId21"/>
    <p:sldLayoutId id="2147483758" r:id="rId22"/>
    <p:sldLayoutId id="2147483773" r:id="rId23"/>
    <p:sldLayoutId id="2147483665" r:id="rId24"/>
  </p:sldLayoutIdLst>
  <p:hf hdr="0" ftr="0" dt="0"/>
  <p:txStyles>
    <p:titleStyle>
      <a:lvl1pPr algn="l" defTabSz="1038943" rtl="0" eaLnBrk="1" latinLnBrk="0" hangingPunct="1">
        <a:spcBef>
          <a:spcPct val="0"/>
        </a:spcBef>
        <a:buNone/>
        <a:defRPr sz="2400" b="1" kern="1200" cap="all" baseline="0">
          <a:solidFill>
            <a:schemeClr val="tx1"/>
          </a:solidFill>
          <a:latin typeface="Arial Narrow" panose="020B0606020202030204" pitchFamily="34" charset="0"/>
          <a:ea typeface="+mj-ea"/>
          <a:cs typeface="Arial" pitchFamily="34" charset="0"/>
        </a:defRPr>
      </a:lvl1pPr>
    </p:titleStyle>
    <p:bodyStyle>
      <a:lvl1pPr marL="298163" indent="-298163" algn="l" defTabSz="1038943" rtl="0" eaLnBrk="1" latinLnBrk="0" hangingPunct="1">
        <a:lnSpc>
          <a:spcPct val="114000"/>
        </a:lnSpc>
        <a:spcBef>
          <a:spcPts val="300"/>
        </a:spcBef>
        <a:spcAft>
          <a:spcPts val="300"/>
        </a:spcAft>
        <a:buClr>
          <a:srgbClr val="003D6E"/>
        </a:buClr>
        <a:buSzPct val="100000"/>
        <a:buFont typeface="Wingdings 2" panose="05020102010507070707" pitchFamily="18" charset="2"/>
        <a:buChar char=""/>
        <a:defRPr sz="1800" kern="1200" baseline="0">
          <a:solidFill>
            <a:schemeClr val="tx1"/>
          </a:solidFill>
          <a:latin typeface="Arial" pitchFamily="34" charset="0"/>
          <a:ea typeface="+mn-ea"/>
          <a:cs typeface="Arial" pitchFamily="34" charset="0"/>
        </a:defRPr>
      </a:lvl1pPr>
      <a:lvl2pPr marL="559885" indent="-274973" algn="l" defTabSz="1038943" rtl="0" eaLnBrk="1" latinLnBrk="0" hangingPunct="1">
        <a:lnSpc>
          <a:spcPct val="114000"/>
        </a:lnSpc>
        <a:spcBef>
          <a:spcPts val="300"/>
        </a:spcBef>
        <a:spcAft>
          <a:spcPts val="300"/>
        </a:spcAft>
        <a:buClr>
          <a:srgbClr val="6A6969"/>
        </a:buClr>
        <a:buSzPct val="100000"/>
        <a:buFont typeface="Wingdings" panose="05000000000000000000" pitchFamily="2" charset="2"/>
        <a:buChar char="§"/>
        <a:defRPr sz="1800" kern="1200">
          <a:solidFill>
            <a:srgbClr val="6A6969"/>
          </a:solidFill>
          <a:latin typeface="Arial" pitchFamily="34" charset="0"/>
          <a:ea typeface="+mn-ea"/>
          <a:cs typeface="Arial" pitchFamily="34" charset="0"/>
        </a:defRPr>
      </a:lvl2pPr>
      <a:lvl3pPr marL="752033" indent="-192150" algn="l" defTabSz="752033" rtl="0" eaLnBrk="1" latinLnBrk="0" hangingPunct="1">
        <a:lnSpc>
          <a:spcPct val="114000"/>
        </a:lnSpc>
        <a:spcBef>
          <a:spcPts val="300"/>
        </a:spcBef>
        <a:spcAft>
          <a:spcPts val="300"/>
        </a:spcAft>
        <a:buClr>
          <a:srgbClr val="003D6E"/>
        </a:buClr>
        <a:buFont typeface="Wingdings" panose="05000000000000000000" pitchFamily="2" charset="2"/>
        <a:buChar char="§"/>
        <a:defRPr sz="1600" kern="1200">
          <a:solidFill>
            <a:srgbClr val="003D6E"/>
          </a:solidFill>
          <a:latin typeface="Arial" pitchFamily="34" charset="0"/>
          <a:ea typeface="+mn-ea"/>
          <a:cs typeface="Arial" pitchFamily="34" charset="0"/>
        </a:defRPr>
      </a:lvl3pPr>
      <a:lvl4pPr marL="935902" indent="-183867" algn="l" defTabSz="1038943" rtl="0" eaLnBrk="1" latinLnBrk="0" hangingPunct="1">
        <a:lnSpc>
          <a:spcPct val="114000"/>
        </a:lnSpc>
        <a:spcBef>
          <a:spcPts val="300"/>
        </a:spcBef>
        <a:spcAft>
          <a:spcPts val="300"/>
        </a:spcAft>
        <a:buClr>
          <a:srgbClr val="C11725"/>
        </a:buClr>
        <a:buSzPct val="100000"/>
        <a:buFont typeface="Wingdings" panose="05000000000000000000" pitchFamily="2" charset="2"/>
        <a:buChar char="§"/>
        <a:tabLst/>
        <a:defRPr sz="1400" kern="1200">
          <a:solidFill>
            <a:srgbClr val="C11725"/>
          </a:solidFill>
          <a:latin typeface="Arial" pitchFamily="34" charset="0"/>
          <a:ea typeface="+mn-ea"/>
          <a:cs typeface="Arial" pitchFamily="34" charset="0"/>
        </a:defRPr>
      </a:lvl4pPr>
      <a:lvl5pPr marL="1119768" indent="-183867" algn="l" defTabSz="1038943" rtl="0" eaLnBrk="1" latinLnBrk="0" hangingPunct="1">
        <a:lnSpc>
          <a:spcPct val="114000"/>
        </a:lnSpc>
        <a:spcBef>
          <a:spcPts val="300"/>
        </a:spcBef>
        <a:spcAft>
          <a:spcPts val="300"/>
        </a:spcAft>
        <a:buClr>
          <a:srgbClr val="C11725"/>
        </a:buClr>
        <a:buFont typeface="Wingdings" panose="05000000000000000000" pitchFamily="2" charset="2"/>
        <a:buChar char="§"/>
        <a:defRPr sz="1400" kern="1200">
          <a:solidFill>
            <a:srgbClr val="C11725"/>
          </a:solidFill>
          <a:latin typeface="Arial" pitchFamily="34" charset="0"/>
          <a:ea typeface="+mn-ea"/>
          <a:cs typeface="Arial" pitchFamily="34" charset="0"/>
        </a:defRPr>
      </a:lvl5pPr>
      <a:lvl6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6pPr>
      <a:lvl7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7pPr>
      <a:lvl8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8pPr>
      <a:lvl9pPr marL="1119600" indent="-183600" algn="l" defTabSz="1038943" rtl="0" eaLnBrk="1" latinLnBrk="0" hangingPunct="1">
        <a:lnSpc>
          <a:spcPct val="113000"/>
        </a:lnSpc>
        <a:spcBef>
          <a:spcPts val="300"/>
        </a:spcBef>
        <a:spcAft>
          <a:spcPts val="300"/>
        </a:spcAft>
        <a:buClr>
          <a:srgbClr val="C11725"/>
        </a:buClr>
        <a:buFont typeface="Wingdings" panose="05000000000000000000" pitchFamily="2" charset="2"/>
        <a:buChar char="§"/>
        <a:defRPr sz="1400" kern="1200">
          <a:solidFill>
            <a:srgbClr val="C11725"/>
          </a:solidFill>
          <a:latin typeface="+mn-lt"/>
          <a:ea typeface="+mn-ea"/>
          <a:cs typeface="+mn-cs"/>
        </a:defRPr>
      </a:lvl9pPr>
    </p:bodyStyle>
    <p:otherStyle>
      <a:defPPr>
        <a:defRPr lang="de-DE"/>
      </a:defPPr>
      <a:lvl1pPr marL="0" algn="l" defTabSz="1038943" rtl="0" eaLnBrk="1" latinLnBrk="0" hangingPunct="1">
        <a:defRPr sz="2133" kern="1200">
          <a:solidFill>
            <a:schemeClr val="tx1"/>
          </a:solidFill>
          <a:latin typeface="+mn-lt"/>
          <a:ea typeface="+mn-ea"/>
          <a:cs typeface="+mn-cs"/>
        </a:defRPr>
      </a:lvl1pPr>
      <a:lvl2pPr marL="519471" algn="l" defTabSz="1038943" rtl="0" eaLnBrk="1" latinLnBrk="0" hangingPunct="1">
        <a:defRPr sz="2133" kern="1200">
          <a:solidFill>
            <a:schemeClr val="tx1"/>
          </a:solidFill>
          <a:latin typeface="+mn-lt"/>
          <a:ea typeface="+mn-ea"/>
          <a:cs typeface="+mn-cs"/>
        </a:defRPr>
      </a:lvl2pPr>
      <a:lvl3pPr marL="1038943" algn="l" defTabSz="1038943" rtl="0" eaLnBrk="1" latinLnBrk="0" hangingPunct="1">
        <a:defRPr sz="2133" kern="1200">
          <a:solidFill>
            <a:schemeClr val="tx1"/>
          </a:solidFill>
          <a:latin typeface="+mn-lt"/>
          <a:ea typeface="+mn-ea"/>
          <a:cs typeface="+mn-cs"/>
        </a:defRPr>
      </a:lvl3pPr>
      <a:lvl4pPr marL="1558414" algn="l" defTabSz="1038943" rtl="0" eaLnBrk="1" latinLnBrk="0" hangingPunct="1">
        <a:defRPr sz="2133" kern="1200">
          <a:solidFill>
            <a:schemeClr val="tx1"/>
          </a:solidFill>
          <a:latin typeface="+mn-lt"/>
          <a:ea typeface="+mn-ea"/>
          <a:cs typeface="+mn-cs"/>
        </a:defRPr>
      </a:lvl4pPr>
      <a:lvl5pPr marL="2077887" algn="l" defTabSz="1038943" rtl="0" eaLnBrk="1" latinLnBrk="0" hangingPunct="1">
        <a:defRPr sz="2133" kern="1200">
          <a:solidFill>
            <a:schemeClr val="tx1"/>
          </a:solidFill>
          <a:latin typeface="+mn-lt"/>
          <a:ea typeface="+mn-ea"/>
          <a:cs typeface="+mn-cs"/>
        </a:defRPr>
      </a:lvl5pPr>
      <a:lvl6pPr marL="2597358" algn="l" defTabSz="1038943" rtl="0" eaLnBrk="1" latinLnBrk="0" hangingPunct="1">
        <a:defRPr sz="2133" kern="1200">
          <a:solidFill>
            <a:schemeClr val="tx1"/>
          </a:solidFill>
          <a:latin typeface="+mn-lt"/>
          <a:ea typeface="+mn-ea"/>
          <a:cs typeface="+mn-cs"/>
        </a:defRPr>
      </a:lvl6pPr>
      <a:lvl7pPr marL="3116830" algn="l" defTabSz="1038943" rtl="0" eaLnBrk="1" latinLnBrk="0" hangingPunct="1">
        <a:defRPr sz="2133" kern="1200">
          <a:solidFill>
            <a:schemeClr val="tx1"/>
          </a:solidFill>
          <a:latin typeface="+mn-lt"/>
          <a:ea typeface="+mn-ea"/>
          <a:cs typeface="+mn-cs"/>
        </a:defRPr>
      </a:lvl7pPr>
      <a:lvl8pPr marL="3636302" algn="l" defTabSz="1038943" rtl="0" eaLnBrk="1" latinLnBrk="0" hangingPunct="1">
        <a:defRPr sz="2133" kern="1200">
          <a:solidFill>
            <a:schemeClr val="tx1"/>
          </a:solidFill>
          <a:latin typeface="+mn-lt"/>
          <a:ea typeface="+mn-ea"/>
          <a:cs typeface="+mn-cs"/>
        </a:defRPr>
      </a:lvl8pPr>
      <a:lvl9pPr marL="4155775" algn="l" defTabSz="1038943"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mailto:eline.polak@mazars.nl"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brexit</a:t>
            </a:r>
            <a:endParaRPr lang="nl-NL" dirty="0"/>
          </a:p>
        </p:txBody>
      </p:sp>
      <p:sp>
        <p:nvSpPr>
          <p:cNvPr id="3" name="Ondertitel 2"/>
          <p:cNvSpPr>
            <a:spLocks noGrp="1"/>
          </p:cNvSpPr>
          <p:nvPr>
            <p:ph type="subTitle" idx="1"/>
          </p:nvPr>
        </p:nvSpPr>
        <p:spPr/>
        <p:txBody>
          <a:bodyPr/>
          <a:lstStyle/>
          <a:p>
            <a:r>
              <a:rPr lang="nl-NL" dirty="0" smtClean="0"/>
              <a:t>November 7, 2019</a:t>
            </a:r>
            <a:endParaRPr lang="nl-NL" dirty="0"/>
          </a:p>
        </p:txBody>
      </p:sp>
    </p:spTree>
    <p:extLst>
      <p:ext uri="{BB962C8B-B14F-4D97-AF65-F5344CB8AC3E}">
        <p14:creationId xmlns:p14="http://schemas.microsoft.com/office/powerpoint/2010/main" val="227377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err="1" smtClean="0"/>
              <a:t>brexit</a:t>
            </a:r>
            <a:endParaRPr lang="nl-NL" dirty="0"/>
          </a:p>
        </p:txBody>
      </p:sp>
      <p:sp>
        <p:nvSpPr>
          <p:cNvPr id="4" name="Tijdelijke aanduiding voor tekst 3"/>
          <p:cNvSpPr>
            <a:spLocks noGrp="1"/>
          </p:cNvSpPr>
          <p:nvPr>
            <p:ph type="body" idx="1"/>
          </p:nvPr>
        </p:nvSpPr>
        <p:spPr>
          <a:xfrm>
            <a:off x="543048" y="1246762"/>
            <a:ext cx="6163781" cy="5395577"/>
          </a:xfrm>
        </p:spPr>
        <p:txBody>
          <a:bodyPr>
            <a:normAutofit fontScale="62500" lnSpcReduction="20000"/>
          </a:bodyPr>
          <a:lstStyle/>
          <a:p>
            <a:pPr marL="0" indent="0">
              <a:lnSpc>
                <a:spcPct val="120000"/>
              </a:lnSpc>
              <a:buNone/>
            </a:pPr>
            <a:r>
              <a:rPr lang="en-US" sz="1700" dirty="0" smtClean="0">
                <a:latin typeface="Arial" panose="020B0604020202020204" pitchFamily="34" charset="0"/>
              </a:rPr>
              <a:t>On 25 November 2018, the European Council endorsed the draft agreement on the withdrawal of the UK from the EU and approved the Political declaration setting out the framework for the future relationship between the EU and the ÈU.</a:t>
            </a:r>
          </a:p>
          <a:p>
            <a:pPr marL="0" indent="0">
              <a:lnSpc>
                <a:spcPct val="120000"/>
              </a:lnSpc>
              <a:buNone/>
            </a:pPr>
            <a:r>
              <a:rPr lang="en-US" sz="1700" dirty="0" smtClean="0">
                <a:latin typeface="Arial" panose="020B0604020202020204" pitchFamily="34" charset="0"/>
              </a:rPr>
              <a:t>On </a:t>
            </a:r>
            <a:r>
              <a:rPr lang="en-US" sz="1700" b="1" dirty="0" smtClean="0">
                <a:latin typeface="Arial" panose="020B0604020202020204" pitchFamily="34" charset="0"/>
              </a:rPr>
              <a:t>11 January 2019 </a:t>
            </a:r>
            <a:r>
              <a:rPr lang="en-US" sz="1700" dirty="0" smtClean="0">
                <a:latin typeface="Arial" panose="020B0604020202020204" pitchFamily="34" charset="0"/>
              </a:rPr>
              <a:t>the Council adopted Decision (EU) 2019/274 on the signing of the </a:t>
            </a:r>
            <a:r>
              <a:rPr lang="en-US" sz="1700" b="1" dirty="0" smtClean="0">
                <a:latin typeface="Arial" panose="020B0604020202020204" pitchFamily="34" charset="0"/>
              </a:rPr>
              <a:t>Withdrawal agreement</a:t>
            </a:r>
            <a:r>
              <a:rPr lang="en-US" sz="1700" dirty="0" smtClean="0">
                <a:latin typeface="Arial" panose="020B0604020202020204" pitchFamily="34" charset="0"/>
              </a:rPr>
              <a:t>.</a:t>
            </a:r>
          </a:p>
          <a:p>
            <a:pPr marL="0" indent="0">
              <a:lnSpc>
                <a:spcPct val="120000"/>
              </a:lnSpc>
              <a:buNone/>
            </a:pPr>
            <a:r>
              <a:rPr lang="en-US" sz="1700" dirty="0" smtClean="0">
                <a:latin typeface="Arial" panose="020B0604020202020204" pitchFamily="34" charset="0"/>
              </a:rPr>
              <a:t>This agreement would enter into force, however, was extended to 12 April 2019 and later to 31 October 2019.</a:t>
            </a:r>
          </a:p>
          <a:p>
            <a:pPr marL="0" indent="0">
              <a:lnSpc>
                <a:spcPct val="120000"/>
              </a:lnSpc>
              <a:buNone/>
            </a:pPr>
            <a:r>
              <a:rPr lang="en-US" sz="1700" dirty="0" smtClean="0">
                <a:latin typeface="Arial" panose="020B0604020202020204" pitchFamily="34" charset="0"/>
              </a:rPr>
              <a:t>In September and October 2019, an agreement was reached on a </a:t>
            </a:r>
            <a:r>
              <a:rPr lang="en-US" sz="1700" b="1" dirty="0" smtClean="0">
                <a:latin typeface="Arial" panose="020B0604020202020204" pitchFamily="34" charset="0"/>
              </a:rPr>
              <a:t>revised text of the protocol on Ireland/norther Ireland including in the withdrawal agreement</a:t>
            </a:r>
            <a:r>
              <a:rPr lang="en-US" sz="1700" dirty="0" smtClean="0">
                <a:latin typeface="Arial" panose="020B0604020202020204" pitchFamily="34" charset="0"/>
              </a:rPr>
              <a:t>. </a:t>
            </a:r>
          </a:p>
          <a:p>
            <a:pPr marL="0" indent="0">
              <a:lnSpc>
                <a:spcPct val="120000"/>
              </a:lnSpc>
              <a:buNone/>
            </a:pPr>
            <a:r>
              <a:rPr lang="en-US" sz="1700" dirty="0" smtClean="0">
                <a:latin typeface="Arial" panose="020B0604020202020204" pitchFamily="34" charset="0"/>
              </a:rPr>
              <a:t>On 21 October 2019 the council adopted Decision (EU) 2019/1750 amending Decision (EU) 2019/274 on the signing of the withdrawal agreement. </a:t>
            </a:r>
          </a:p>
          <a:p>
            <a:pPr marL="0" indent="0">
              <a:lnSpc>
                <a:spcPct val="120000"/>
              </a:lnSpc>
              <a:buNone/>
            </a:pPr>
            <a:r>
              <a:rPr lang="en-US" sz="1700" dirty="0" smtClean="0">
                <a:latin typeface="Arial" panose="020B0604020202020204" pitchFamily="34" charset="0"/>
              </a:rPr>
              <a:t>With a view to allowing for the finalization of the ratification of the withdrawal agreement, the European council agreed to a further </a:t>
            </a:r>
            <a:r>
              <a:rPr lang="en-US" sz="1700" b="1" dirty="0" smtClean="0">
                <a:latin typeface="Arial" panose="020B0604020202020204" pitchFamily="34" charset="0"/>
              </a:rPr>
              <a:t>extension until 31 January 2020</a:t>
            </a:r>
            <a:r>
              <a:rPr lang="en-US" sz="1700" dirty="0" smtClean="0">
                <a:latin typeface="Arial" panose="020B0604020202020204" pitchFamily="34" charset="0"/>
              </a:rPr>
              <a:t>, or an earlier date should the parties complete their ratification procedures. </a:t>
            </a:r>
          </a:p>
          <a:p>
            <a:pPr marL="0" indent="0">
              <a:lnSpc>
                <a:spcPct val="120000"/>
              </a:lnSpc>
              <a:buNone/>
            </a:pPr>
            <a:r>
              <a:rPr lang="en-US" sz="1700" dirty="0" smtClean="0">
                <a:latin typeface="Arial" panose="020B0604020202020204" pitchFamily="34" charset="0"/>
              </a:rPr>
              <a:t>The </a:t>
            </a:r>
            <a:r>
              <a:rPr lang="en-US" sz="1700" dirty="0" err="1" smtClean="0">
                <a:latin typeface="Arial" panose="020B0604020202020204" pitchFamily="34" charset="0"/>
              </a:rPr>
              <a:t>eu</a:t>
            </a:r>
            <a:r>
              <a:rPr lang="en-US" sz="1700" dirty="0" smtClean="0">
                <a:latin typeface="Arial" panose="020B0604020202020204" pitchFamily="34" charset="0"/>
              </a:rPr>
              <a:t> emphasizes that further extension cannot be allowed to undermine the regular functioning of the Union and its institutions. It will have consequence that the UK will remain a member state with full rights and obligations.</a:t>
            </a:r>
          </a:p>
          <a:p>
            <a:pPr marL="0" indent="0">
              <a:lnSpc>
                <a:spcPct val="120000"/>
              </a:lnSpc>
              <a:buNone/>
            </a:pPr>
            <a:r>
              <a:rPr lang="en-US" sz="1700" dirty="0" smtClean="0">
                <a:latin typeface="Arial" panose="020B0604020202020204" pitchFamily="34" charset="0"/>
              </a:rPr>
              <a:t>the EU emphasizes that </a:t>
            </a:r>
            <a:r>
              <a:rPr lang="en-US" sz="1700" b="1" dirty="0" smtClean="0">
                <a:latin typeface="Arial" panose="020B0604020202020204" pitchFamily="34" charset="0"/>
              </a:rPr>
              <a:t>the extension excludes any re-opening of the withdrawal agreement</a:t>
            </a:r>
            <a:r>
              <a:rPr lang="en-US" sz="1700" dirty="0" smtClean="0">
                <a:latin typeface="Arial" panose="020B0604020202020204" pitchFamily="34" charset="0"/>
              </a:rPr>
              <a:t> and cannot be used to start negotiations on </a:t>
            </a:r>
            <a:r>
              <a:rPr lang="en-US" sz="1700" dirty="0" smtClean="0">
                <a:latin typeface="Arial" panose="020B0604020202020204" pitchFamily="34" charset="0"/>
              </a:rPr>
              <a:t>The </a:t>
            </a:r>
            <a:r>
              <a:rPr lang="en-US" sz="1700" dirty="0" smtClean="0">
                <a:latin typeface="Arial" panose="020B0604020202020204" pitchFamily="34" charset="0"/>
              </a:rPr>
              <a:t>future relationship.</a:t>
            </a:r>
          </a:p>
          <a:p>
            <a:pPr marL="0" indent="0">
              <a:buNone/>
            </a:pPr>
            <a:endParaRPr lang="en-US" dirty="0"/>
          </a:p>
        </p:txBody>
      </p:sp>
      <p:sp>
        <p:nvSpPr>
          <p:cNvPr id="5" name="Tijdelijke aanduiding voor tekst 4"/>
          <p:cNvSpPr>
            <a:spLocks noGrp="1"/>
          </p:cNvSpPr>
          <p:nvPr>
            <p:ph type="body" sz="quarter" idx="14"/>
          </p:nvPr>
        </p:nvSpPr>
        <p:spPr>
          <a:xfrm>
            <a:off x="543049" y="630071"/>
            <a:ext cx="6163781" cy="498931"/>
          </a:xfrm>
        </p:spPr>
        <p:txBody>
          <a:bodyPr/>
          <a:lstStyle/>
          <a:p>
            <a:endParaRPr lang="nl-NL" b="1" dirty="0" smtClean="0"/>
          </a:p>
          <a:p>
            <a:r>
              <a:rPr lang="en-US" b="1" dirty="0" smtClean="0"/>
              <a:t>What happened in the EU while the UK Parliament tried to maintain “order” ?</a:t>
            </a:r>
          </a:p>
          <a:p>
            <a:endParaRPr lang="en-US" dirty="0"/>
          </a:p>
        </p:txBody>
      </p:sp>
      <p:sp>
        <p:nvSpPr>
          <p:cNvPr id="6" name="Tijdelijke aanduiding voor dianummer 5"/>
          <p:cNvSpPr>
            <a:spLocks noGrp="1"/>
          </p:cNvSpPr>
          <p:nvPr>
            <p:ph type="sldNum" sz="quarter" idx="4"/>
          </p:nvPr>
        </p:nvSpPr>
        <p:spPr/>
        <p:txBody>
          <a:bodyPr/>
          <a:lstStyle/>
          <a:p>
            <a:fld id="{0E153218-3C45-4416-BBD6-D0B8FE588688}" type="slidenum">
              <a:rPr lang="en-GB" smtClean="0"/>
              <a:pPr/>
              <a:t>2</a:t>
            </a:fld>
            <a:r>
              <a:rPr lang="en-GB"/>
              <a:t>  - </a:t>
            </a:r>
            <a:r>
              <a:rPr lang="en-GB" spc="300"/>
              <a:t>MAZARS</a:t>
            </a:r>
            <a:endParaRPr lang="en-GB" spc="300" dirty="0"/>
          </a:p>
        </p:txBody>
      </p:sp>
      <p:pic>
        <p:nvPicPr>
          <p:cNvPr id="8" name="Tijdelijke aanduiding voor afbeelding 7"/>
          <p:cNvPicPr>
            <a:picLocks noGrp="1" noChangeAspect="1"/>
          </p:cNvPicPr>
          <p:nvPr>
            <p:ph type="pic" sz="quarter" idx="13"/>
          </p:nvPr>
        </p:nvPicPr>
        <p:blipFill>
          <a:blip r:embed="rId2"/>
          <a:srcRect l="19652" r="19652"/>
          <a:stretch>
            <a:fillRect/>
          </a:stretch>
        </p:blipFill>
        <p:spPr>
          <a:xfrm>
            <a:off x="7093057" y="888521"/>
            <a:ext cx="5004051" cy="5630666"/>
          </a:xfrm>
          <a:prstGeom prst="rect">
            <a:avLst/>
          </a:prstGeom>
        </p:spPr>
      </p:pic>
    </p:spTree>
    <p:extLst>
      <p:ext uri="{BB962C8B-B14F-4D97-AF65-F5344CB8AC3E}">
        <p14:creationId xmlns:p14="http://schemas.microsoft.com/office/powerpoint/2010/main" val="217553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is </a:t>
            </a:r>
            <a:r>
              <a:rPr lang="nl-NL" dirty="0" err="1" smtClean="0"/>
              <a:t>the</a:t>
            </a:r>
            <a:r>
              <a:rPr lang="nl-NL" dirty="0" smtClean="0"/>
              <a:t> </a:t>
            </a:r>
            <a:r>
              <a:rPr lang="nl-NL" dirty="0" err="1" smtClean="0"/>
              <a:t>current</a:t>
            </a:r>
            <a:r>
              <a:rPr lang="nl-NL" dirty="0" smtClean="0"/>
              <a:t> </a:t>
            </a:r>
            <a:r>
              <a:rPr lang="nl-NL" dirty="0" err="1" smtClean="0"/>
              <a:t>situation</a:t>
            </a:r>
            <a:r>
              <a:rPr lang="nl-NL" dirty="0" smtClean="0"/>
              <a:t>? </a:t>
            </a:r>
            <a:endParaRPr lang="nl-NL" dirty="0"/>
          </a:p>
        </p:txBody>
      </p:sp>
      <p:sp>
        <p:nvSpPr>
          <p:cNvPr id="3" name="Tijdelijke aanduiding voor verticale tekst 2"/>
          <p:cNvSpPr>
            <a:spLocks noGrp="1"/>
          </p:cNvSpPr>
          <p:nvPr>
            <p:ph type="body" orient="vert" idx="1"/>
          </p:nvPr>
        </p:nvSpPr>
        <p:spPr>
          <a:xfrm>
            <a:off x="513064" y="1243303"/>
            <a:ext cx="5508174" cy="4393684"/>
          </a:xfrm>
        </p:spPr>
        <p:txBody>
          <a:bodyPr/>
          <a:lstStyle/>
          <a:p>
            <a:pPr marL="0" indent="0">
              <a:buNone/>
            </a:pPr>
            <a:r>
              <a:rPr lang="en-US" sz="1200" dirty="0" smtClean="0"/>
              <a:t>If the British Parliament and the EU agree with the Brexit </a:t>
            </a:r>
            <a:r>
              <a:rPr lang="en-US" sz="1200" dirty="0" smtClean="0"/>
              <a:t>Withdrawal Agreement, a </a:t>
            </a:r>
            <a:r>
              <a:rPr lang="en-US" sz="1200" dirty="0" smtClean="0"/>
              <a:t>transitional phase will apply up to and including 31 December 2020. </a:t>
            </a:r>
          </a:p>
          <a:p>
            <a:pPr marL="0" indent="0">
              <a:buNone/>
            </a:pPr>
            <a:r>
              <a:rPr lang="en-US" sz="1200" dirty="0" smtClean="0"/>
              <a:t>During that time, EU-rules and legislation apply to the UK, meaning that hardly anything changes for citizens and business, and </a:t>
            </a:r>
            <a:r>
              <a:rPr lang="en-US" sz="1200" dirty="0" smtClean="0"/>
              <a:t>both parties will </a:t>
            </a:r>
            <a:r>
              <a:rPr lang="en-US" sz="1200" dirty="0" smtClean="0"/>
              <a:t>have more time to prepare. </a:t>
            </a:r>
          </a:p>
          <a:p>
            <a:pPr marL="0" indent="0">
              <a:buNone/>
            </a:pPr>
            <a:r>
              <a:rPr lang="en-US" sz="1200" dirty="0" smtClean="0"/>
              <a:t>This transitional phase can once be repeated for two extra years up to and including 31 December 2022</a:t>
            </a:r>
          </a:p>
          <a:p>
            <a:pPr marL="0" indent="0">
              <a:buNone/>
            </a:pPr>
            <a:r>
              <a:rPr lang="en-US" sz="1200" dirty="0" smtClean="0"/>
              <a:t>The deal  includes furthermore:</a:t>
            </a:r>
          </a:p>
          <a:p>
            <a:pPr>
              <a:buFont typeface="Wingdings" panose="05000000000000000000" pitchFamily="2" charset="2"/>
              <a:buChar char="Ø"/>
            </a:pPr>
            <a:r>
              <a:rPr lang="en-US" sz="1200" dirty="0" smtClean="0"/>
              <a:t>citizens rights of EU-citizens in the UK and UK citizens in the EU </a:t>
            </a:r>
          </a:p>
          <a:p>
            <a:pPr>
              <a:buFont typeface="Wingdings" panose="05000000000000000000" pitchFamily="2" charset="2"/>
              <a:buChar char="Ø"/>
            </a:pPr>
            <a:r>
              <a:rPr lang="en-US" sz="1200" dirty="0" smtClean="0"/>
              <a:t>how much and for how long will the UK pay the EU’s budgets </a:t>
            </a:r>
          </a:p>
          <a:p>
            <a:pPr>
              <a:buFont typeface="Wingdings" panose="05000000000000000000" pitchFamily="2" charset="2"/>
              <a:buChar char="Ø"/>
            </a:pPr>
            <a:r>
              <a:rPr lang="en-US" sz="1200" dirty="0" smtClean="0"/>
              <a:t>the border between Ireland and Northern-Ireland</a:t>
            </a:r>
          </a:p>
          <a:p>
            <a:pPr>
              <a:buFont typeface="Wingdings" panose="05000000000000000000" pitchFamily="2" charset="2"/>
              <a:buChar char="Ø"/>
            </a:pPr>
            <a:r>
              <a:rPr lang="en-US" sz="1200" dirty="0" smtClean="0"/>
              <a:t>both the British Parliament and the European Parliament need to gratify the agreement</a:t>
            </a:r>
          </a:p>
          <a:p>
            <a:pPr>
              <a:buFont typeface="Wingdings" panose="05000000000000000000" pitchFamily="2" charset="2"/>
              <a:buChar char="Ø"/>
            </a:pPr>
            <a:r>
              <a:rPr lang="en-US" sz="1200" dirty="0" smtClean="0"/>
              <a:t>After Brexit the EU and the UK can negotiate further arrangements regarding their relationship (</a:t>
            </a:r>
            <a:r>
              <a:rPr lang="en-US" sz="1200" smtClean="0"/>
              <a:t>FTA’s</a:t>
            </a:r>
            <a:r>
              <a:rPr lang="en-US" sz="1200" smtClean="0"/>
              <a:t>)</a:t>
            </a:r>
          </a:p>
          <a:p>
            <a:pPr>
              <a:buFont typeface="Wingdings" panose="05000000000000000000" pitchFamily="2" charset="2"/>
              <a:buChar char="Ø"/>
            </a:pPr>
            <a:endParaRPr lang="en-US" sz="1200" dirty="0" smtClean="0"/>
          </a:p>
          <a:p>
            <a:pPr>
              <a:buFont typeface="Wingdings" panose="05000000000000000000" pitchFamily="2" charset="2"/>
              <a:buChar char="Ø"/>
            </a:pPr>
            <a:r>
              <a:rPr lang="en-US" sz="1200" dirty="0" smtClean="0">
                <a:solidFill>
                  <a:srgbClr val="C00000"/>
                </a:solidFill>
              </a:rPr>
              <a:t>A no-deal Brexit is still possible!</a:t>
            </a:r>
            <a:endParaRPr lang="en-US" sz="1200" dirty="0">
              <a:solidFill>
                <a:srgbClr val="C00000"/>
              </a:solidFill>
            </a:endParaRPr>
          </a:p>
        </p:txBody>
      </p:sp>
      <p:sp>
        <p:nvSpPr>
          <p:cNvPr id="4" name="Tijdelijke aanduiding voor tekst 3"/>
          <p:cNvSpPr>
            <a:spLocks noGrp="1"/>
          </p:cNvSpPr>
          <p:nvPr>
            <p:ph type="body" sz="quarter" idx="13"/>
          </p:nvPr>
        </p:nvSpPr>
        <p:spPr/>
        <p:txBody>
          <a:bodyPr/>
          <a:lstStyle/>
          <a:p>
            <a:r>
              <a:rPr lang="nl-NL" b="1" dirty="0" smtClean="0"/>
              <a:t>Is a no-deal </a:t>
            </a:r>
            <a:r>
              <a:rPr lang="nl-NL" b="1" dirty="0" err="1" smtClean="0"/>
              <a:t>Brexit</a:t>
            </a:r>
            <a:r>
              <a:rPr lang="nl-NL" b="1" dirty="0" smtClean="0"/>
              <a:t> of </a:t>
            </a:r>
            <a:r>
              <a:rPr lang="nl-NL" b="1" dirty="0" err="1" smtClean="0"/>
              <a:t>the</a:t>
            </a:r>
            <a:r>
              <a:rPr lang="nl-NL" b="1" dirty="0" smtClean="0"/>
              <a:t> </a:t>
            </a:r>
            <a:r>
              <a:rPr lang="nl-NL" b="1" dirty="0" err="1" smtClean="0"/>
              <a:t>table</a:t>
            </a:r>
            <a:r>
              <a:rPr lang="nl-NL" b="1" dirty="0" smtClean="0"/>
              <a:t>? </a:t>
            </a:r>
            <a:endParaRPr lang="nl-NL" b="1" dirty="0"/>
          </a:p>
        </p:txBody>
      </p:sp>
      <p:sp>
        <p:nvSpPr>
          <p:cNvPr id="5" name="Tijdelijke aanduiding voor dianummer 4"/>
          <p:cNvSpPr>
            <a:spLocks noGrp="1"/>
          </p:cNvSpPr>
          <p:nvPr>
            <p:ph type="sldNum" sz="quarter" idx="4"/>
          </p:nvPr>
        </p:nvSpPr>
        <p:spPr/>
        <p:txBody>
          <a:bodyPr/>
          <a:lstStyle/>
          <a:p>
            <a:fld id="{0E153218-3C45-4416-BBD6-D0B8FE588688}" type="slidenum">
              <a:rPr lang="en-GB" smtClean="0"/>
              <a:pPr/>
              <a:t>3</a:t>
            </a:fld>
            <a:r>
              <a:rPr lang="en-GB"/>
              <a:t>  - </a:t>
            </a:r>
            <a:r>
              <a:rPr lang="en-GB" spc="300"/>
              <a:t>MAZARS</a:t>
            </a:r>
            <a:endParaRPr lang="en-GB" spc="300" dirty="0"/>
          </a:p>
        </p:txBody>
      </p:sp>
      <p:pic>
        <p:nvPicPr>
          <p:cNvPr id="6" name="Afbeelding 5"/>
          <p:cNvPicPr>
            <a:picLocks noChangeAspect="1"/>
          </p:cNvPicPr>
          <p:nvPr/>
        </p:nvPicPr>
        <p:blipFill>
          <a:blip r:embed="rId2"/>
          <a:stretch>
            <a:fillRect/>
          </a:stretch>
        </p:blipFill>
        <p:spPr>
          <a:xfrm>
            <a:off x="6390653" y="1243303"/>
            <a:ext cx="5295871" cy="3524161"/>
          </a:xfrm>
          <a:prstGeom prst="rect">
            <a:avLst/>
          </a:prstGeom>
        </p:spPr>
      </p:pic>
    </p:spTree>
    <p:extLst>
      <p:ext uri="{BB962C8B-B14F-4D97-AF65-F5344CB8AC3E}">
        <p14:creationId xmlns:p14="http://schemas.microsoft.com/office/powerpoint/2010/main" val="406521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0E153218-3C45-4416-BBD6-D0B8FE588688}" type="slidenum">
              <a:rPr lang="en-GB" smtClean="0"/>
              <a:pPr/>
              <a:t>4</a:t>
            </a:fld>
            <a:r>
              <a:rPr lang="en-GB"/>
              <a:t>  - </a:t>
            </a:r>
            <a:r>
              <a:rPr lang="en-GB" spc="300"/>
              <a:t>MAZARS</a:t>
            </a:r>
            <a:endParaRPr lang="en-GB" spc="300" dirty="0"/>
          </a:p>
        </p:txBody>
      </p:sp>
      <p:sp>
        <p:nvSpPr>
          <p:cNvPr id="3" name="ZoneTexte 4"/>
          <p:cNvSpPr txBox="1"/>
          <p:nvPr/>
        </p:nvSpPr>
        <p:spPr>
          <a:xfrm>
            <a:off x="7533959" y="1245755"/>
            <a:ext cx="4353241" cy="4354946"/>
          </a:xfrm>
          <a:prstGeom prst="rect">
            <a:avLst/>
          </a:prstGeom>
        </p:spPr>
        <p:txBody>
          <a:bodyPr vert="horz" wrap="square" lIns="0" tIns="0" rIns="0" bIns="0" numCol="1" spcCol="72000" rtlCol="0" anchor="t" anchorCtr="0">
            <a:noAutofit/>
          </a:bodyPr>
          <a:lstStyle/>
          <a:p>
            <a:pPr>
              <a:lnSpc>
                <a:spcPct val="105000"/>
              </a:lnSpc>
            </a:pPr>
            <a:r>
              <a:rPr lang="nl-NL" sz="1400" b="1" dirty="0">
                <a:solidFill>
                  <a:schemeClr val="bg1"/>
                </a:solidFill>
              </a:rPr>
              <a:t>Mazars</a:t>
            </a:r>
          </a:p>
          <a:p>
            <a:pPr>
              <a:lnSpc>
                <a:spcPct val="105000"/>
              </a:lnSpc>
            </a:pPr>
            <a:r>
              <a:rPr lang="nl-NL" sz="1400" dirty="0" smtClean="0">
                <a:solidFill>
                  <a:schemeClr val="bg1"/>
                </a:solidFill>
              </a:rPr>
              <a:t>Delflandlaan 1</a:t>
            </a:r>
            <a:endParaRPr lang="nl-NL" sz="1400" dirty="0">
              <a:solidFill>
                <a:schemeClr val="bg1"/>
              </a:solidFill>
            </a:endParaRPr>
          </a:p>
          <a:p>
            <a:pPr>
              <a:lnSpc>
                <a:spcPct val="105000"/>
              </a:lnSpc>
            </a:pPr>
            <a:r>
              <a:rPr lang="nl-NL" sz="1400" dirty="0" smtClean="0">
                <a:solidFill>
                  <a:schemeClr val="bg1"/>
                </a:solidFill>
              </a:rPr>
              <a:t>1007JG Amsterdam</a:t>
            </a:r>
          </a:p>
          <a:p>
            <a:pPr>
              <a:lnSpc>
                <a:spcPct val="105000"/>
              </a:lnSpc>
            </a:pPr>
            <a:endParaRPr lang="nl-NL" sz="1400" dirty="0">
              <a:solidFill>
                <a:schemeClr val="bg1"/>
              </a:solidFill>
            </a:endParaRPr>
          </a:p>
          <a:p>
            <a:pPr>
              <a:lnSpc>
                <a:spcPct val="105000"/>
              </a:lnSpc>
            </a:pPr>
            <a:r>
              <a:rPr lang="nl-NL" sz="1400" b="1" dirty="0">
                <a:solidFill>
                  <a:schemeClr val="bg1"/>
                </a:solidFill>
              </a:rPr>
              <a:t>www.mazars.nl</a:t>
            </a:r>
          </a:p>
          <a:p>
            <a:pPr>
              <a:lnSpc>
                <a:spcPct val="105000"/>
              </a:lnSpc>
            </a:pPr>
            <a:endParaRPr lang="nl-NL" sz="1100" dirty="0">
              <a:solidFill>
                <a:schemeClr val="bg1"/>
              </a:solidFill>
            </a:endParaRPr>
          </a:p>
          <a:p>
            <a:pPr>
              <a:lnSpc>
                <a:spcPct val="105000"/>
              </a:lnSpc>
            </a:pPr>
            <a:endParaRPr lang="nl-NL" sz="1100" dirty="0">
              <a:solidFill>
                <a:schemeClr val="bg1"/>
              </a:solidFill>
            </a:endParaRPr>
          </a:p>
          <a:p>
            <a:pPr>
              <a:lnSpc>
                <a:spcPct val="105000"/>
              </a:lnSpc>
            </a:pPr>
            <a:r>
              <a:rPr lang="nl-NL" sz="1100" b="1" dirty="0" smtClean="0">
                <a:solidFill>
                  <a:schemeClr val="bg1"/>
                </a:solidFill>
              </a:rPr>
              <a:t>Eline Polak </a:t>
            </a:r>
          </a:p>
          <a:p>
            <a:pPr>
              <a:lnSpc>
                <a:spcPct val="105000"/>
              </a:lnSpc>
            </a:pPr>
            <a:r>
              <a:rPr lang="nl-NL" sz="1100" dirty="0" smtClean="0">
                <a:solidFill>
                  <a:schemeClr val="bg1"/>
                </a:solidFill>
              </a:rPr>
              <a:t>T</a:t>
            </a:r>
            <a:r>
              <a:rPr lang="nl-NL" sz="1100" dirty="0">
                <a:solidFill>
                  <a:schemeClr val="bg1"/>
                </a:solidFill>
              </a:rPr>
              <a:t>: +31 (0)88 277 </a:t>
            </a:r>
            <a:r>
              <a:rPr lang="nl-NL" sz="1100" dirty="0" smtClean="0">
                <a:solidFill>
                  <a:schemeClr val="bg1"/>
                </a:solidFill>
              </a:rPr>
              <a:t>2325</a:t>
            </a:r>
            <a:endParaRPr lang="nl-NL" sz="1100" dirty="0">
              <a:solidFill>
                <a:schemeClr val="bg1"/>
              </a:solidFill>
            </a:endParaRPr>
          </a:p>
          <a:p>
            <a:pPr>
              <a:lnSpc>
                <a:spcPct val="105000"/>
              </a:lnSpc>
            </a:pPr>
            <a:r>
              <a:rPr lang="nl-NL" sz="1100" dirty="0">
                <a:solidFill>
                  <a:schemeClr val="bg1"/>
                </a:solidFill>
              </a:rPr>
              <a:t>E: </a:t>
            </a:r>
            <a:r>
              <a:rPr lang="nl-NL" sz="1100" dirty="0" smtClean="0">
                <a:solidFill>
                  <a:schemeClr val="bg1"/>
                </a:solidFill>
                <a:hlinkClick r:id="rId2"/>
              </a:rPr>
              <a:t>eline.polak@mazars.nl</a:t>
            </a:r>
            <a:endParaRPr lang="nl-NL" sz="1100" dirty="0">
              <a:solidFill>
                <a:schemeClr val="bg1"/>
              </a:solidFill>
            </a:endParaRPr>
          </a:p>
        </p:txBody>
      </p:sp>
    </p:spTree>
    <p:extLst>
      <p:ext uri="{BB962C8B-B14F-4D97-AF65-F5344CB8AC3E}">
        <p14:creationId xmlns:p14="http://schemas.microsoft.com/office/powerpoint/2010/main" val="3392065"/>
      </p:ext>
    </p:extLst>
  </p:cSld>
  <p:clrMapOvr>
    <a:masterClrMapping/>
  </p:clrMapOvr>
</p:sld>
</file>

<file path=ppt/theme/theme1.xml><?xml version="1.0" encoding="utf-8"?>
<a:theme xmlns:a="http://schemas.openxmlformats.org/drawingml/2006/main" name="01_Titel pagina's ">
  <a:themeElements>
    <a:clrScheme name="Mazars">
      <a:dk1>
        <a:srgbClr val="191919"/>
      </a:dk1>
      <a:lt1>
        <a:sysClr val="window" lastClr="FFFFFF"/>
      </a:lt1>
      <a:dk2>
        <a:srgbClr val="7393A3"/>
      </a:dk2>
      <a:lt2>
        <a:srgbClr val="FFFFFF"/>
      </a:lt2>
      <a:accent1>
        <a:srgbClr val="990000"/>
      </a:accent1>
      <a:accent2>
        <a:srgbClr val="FF9900"/>
      </a:accent2>
      <a:accent3>
        <a:srgbClr val="003366"/>
      </a:accent3>
      <a:accent4>
        <a:srgbClr val="6A6969"/>
      </a:accent4>
      <a:accent5>
        <a:srgbClr val="A5A5A5"/>
      </a:accent5>
      <a:accent6>
        <a:srgbClr val="D8D8D8"/>
      </a:accent6>
      <a:hlink>
        <a:srgbClr val="000000"/>
      </a:hlink>
      <a:folHlink>
        <a:srgbClr val="000000"/>
      </a:folHlink>
    </a:clrScheme>
    <a:fontScheme name="Mazar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108000" tIns="108000" rIns="72000" bIns="72000" rtlCol="0" anchor="ctr"/>
      <a:lstStyle>
        <a:defPPr>
          <a:lnSpc>
            <a:spcPct val="105000"/>
          </a:lnSpc>
          <a:defRPr sz="160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D6E"/>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nSpc>
            <a:spcPct val="105000"/>
          </a:lnSpc>
          <a:defRPr sz="1800"/>
        </a:defPPr>
      </a:lstStyle>
    </a:txDef>
  </a:objectDefaults>
  <a:extraClrSchemeLst/>
  <a:custClrLst>
    <a:custClr name="01 100%">
      <a:srgbClr val="003D6E"/>
    </a:custClr>
    <a:custClr name="01 80%">
      <a:srgbClr val="33638A"/>
    </a:custClr>
    <a:custClr name="01 60%">
      <a:srgbClr val="668AA8"/>
    </a:custClr>
    <a:custClr name="02 100%">
      <a:srgbClr val="BFA48C"/>
    </a:custClr>
    <a:custClr name="02 80%">
      <a:srgbClr val="CBB6A2"/>
    </a:custClr>
    <a:custClr name="02 60%">
      <a:srgbClr val="D8C8B9"/>
    </a:custClr>
    <a:custClr name="02 25%">
      <a:srgbClr val="EFE8E2"/>
    </a:custClr>
    <a:custClr name="03 100%">
      <a:srgbClr val="EA5906"/>
    </a:custClr>
    <a:custClr name="03 70%">
      <a:srgbClr val="F08A50"/>
    </a:custClr>
    <a:custClr name="03 40%">
      <a:srgbClr val="F29B69"/>
    </a:custClr>
    <a:custClr name="04">
      <a:srgbClr val="C11725"/>
    </a:custClr>
    <a:custClr name="05">
      <a:srgbClr val="EC5E7D"/>
    </a:custClr>
    <a:custClr name="06">
      <a:srgbClr val="FCBF00"/>
    </a:custClr>
    <a:custClr name="07">
      <a:srgbClr val="FFF03D"/>
    </a:custClr>
    <a:custClr name="08">
      <a:srgbClr val="729DD3"/>
    </a:custClr>
    <a:custClr name="09">
      <a:srgbClr val="7B1F82"/>
    </a:custClr>
    <a:custClr name="10">
      <a:srgbClr val="D4B0D4"/>
    </a:custClr>
    <a:custClr name="11">
      <a:srgbClr val="A5A7AA"/>
    </a:custClr>
    <a:custClr name="12">
      <a:srgbClr val="7393A3"/>
    </a:custClr>
    <a:custClr name="13">
      <a:srgbClr val="009773"/>
    </a:custClr>
    <a:custClr name="14">
      <a:srgbClr val="C9D645"/>
    </a:custClr>
  </a:custClrLst>
  <a:extLst>
    <a:ext uri="{05A4C25C-085E-4340-85A3-A5531E510DB2}">
      <thm15:themeFamily xmlns:thm15="http://schemas.microsoft.com/office/thememl/2012/main" name="Mazars_Wide.potx" id="{A16A4253-4BFF-4F7B-AE3F-5C22F91192ED}" vid="{A613746A-03FC-4BD6-9461-07BA8C424998}"/>
    </a:ext>
  </a:extLst>
</a:theme>
</file>

<file path=ppt/theme/theme2.xml><?xml version="1.0" encoding="utf-8"?>
<a:theme xmlns:a="http://schemas.openxmlformats.org/drawingml/2006/main" name="02_Mazars_PowerPoint_16:9">
  <a:themeElements>
    <a:clrScheme name="MAZARS / TEMP 2019">
      <a:dk1>
        <a:srgbClr val="191919"/>
      </a:dk1>
      <a:lt1>
        <a:sysClr val="window" lastClr="FFFFFF"/>
      </a:lt1>
      <a:dk2>
        <a:srgbClr val="757070"/>
      </a:dk2>
      <a:lt2>
        <a:srgbClr val="E7E6E6"/>
      </a:lt2>
      <a:accent1>
        <a:srgbClr val="AA272F"/>
      </a:accent1>
      <a:accent2>
        <a:srgbClr val="F0AB00"/>
      </a:accent2>
      <a:accent3>
        <a:srgbClr val="003478"/>
      </a:accent3>
      <a:accent4>
        <a:srgbClr val="5C88DA"/>
      </a:accent4>
      <a:accent5>
        <a:srgbClr val="9D968D"/>
      </a:accent5>
      <a:accent6>
        <a:srgbClr val="6D2077"/>
      </a:accent6>
      <a:hlink>
        <a:srgbClr val="BED600"/>
      </a:hlink>
      <a:folHlink>
        <a:srgbClr val="DC7463"/>
      </a:folHlink>
    </a:clrScheme>
    <a:fontScheme name="Mazar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108000" tIns="108000" rIns="72000" bIns="72000" rtlCol="0" anchor="ctr"/>
      <a:lstStyle>
        <a:defPPr>
          <a:lnSpc>
            <a:spcPct val="105000"/>
          </a:lnSpc>
          <a:defRPr sz="160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D6E"/>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nSpc>
            <a:spcPct val="105000"/>
          </a:lnSpc>
          <a:defRPr sz="1800"/>
        </a:defPPr>
      </a:lstStyle>
    </a:txDef>
  </a:objectDefaults>
  <a:extraClrSchemeLst/>
  <a:custClrLst>
    <a:custClr name="01 100%">
      <a:srgbClr val="003D6E"/>
    </a:custClr>
    <a:custClr name="01 80%">
      <a:srgbClr val="33638A"/>
    </a:custClr>
    <a:custClr name="01 60%">
      <a:srgbClr val="668AA8"/>
    </a:custClr>
    <a:custClr name="02 100%">
      <a:srgbClr val="BFA48C"/>
    </a:custClr>
    <a:custClr name="02 80%">
      <a:srgbClr val="CBB6A2"/>
    </a:custClr>
    <a:custClr name="02 60%">
      <a:srgbClr val="D8C8B9"/>
    </a:custClr>
    <a:custClr name="02 25%">
      <a:srgbClr val="EFE8E2"/>
    </a:custClr>
    <a:custClr name="03 100%">
      <a:srgbClr val="EA5906"/>
    </a:custClr>
    <a:custClr name="03 70%">
      <a:srgbClr val="F08A50"/>
    </a:custClr>
    <a:custClr name="03 40%">
      <a:srgbClr val="F29B69"/>
    </a:custClr>
    <a:custClr name="04">
      <a:srgbClr val="C11725"/>
    </a:custClr>
    <a:custClr name="05">
      <a:srgbClr val="EC5E7D"/>
    </a:custClr>
    <a:custClr name="06">
      <a:srgbClr val="FCBF00"/>
    </a:custClr>
    <a:custClr name="07">
      <a:srgbClr val="FFF03D"/>
    </a:custClr>
    <a:custClr name="08">
      <a:srgbClr val="729DD3"/>
    </a:custClr>
    <a:custClr name="09">
      <a:srgbClr val="7B1F82"/>
    </a:custClr>
    <a:custClr name="10">
      <a:srgbClr val="D4B0D4"/>
    </a:custClr>
    <a:custClr name="11">
      <a:srgbClr val="A5A7AA"/>
    </a:custClr>
    <a:custClr name="12">
      <a:srgbClr val="7393A3"/>
    </a:custClr>
    <a:custClr name="13">
      <a:srgbClr val="009773"/>
    </a:custClr>
    <a:custClr name="14">
      <a:srgbClr val="C9D645"/>
    </a:custClr>
  </a:custClrLst>
  <a:extLst>
    <a:ext uri="{05A4C25C-085E-4340-85A3-A5531E510DB2}">
      <thm15:themeFamily xmlns:thm15="http://schemas.microsoft.com/office/thememl/2012/main" name="Mazars_Wide.potx" id="{A16A4253-4BFF-4F7B-AE3F-5C22F91192ED}" vid="{0BF2E9C5-9C6F-45BE-BE76-26A011DEA0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ontrol xmlns="http://schemas.microsoft.com/VisualStudio/2011/storyboarding/control">
  <Id Name="595a3ed6-c2cf-43a1-a36c-06f65eb6e26c" Revision="1" Stencil="System.MyShapes" StencilVersion="1.0"/>
</Control>
</file>

<file path=customXml/item2.xml><?xml version="1.0" encoding="utf-8"?>
<Control xmlns="http://schemas.microsoft.com/VisualStudio/2011/storyboarding/control">
  <Id Name="595a3ed6-c2cf-43a1-a36c-06f65eb6e26c" Revision="1" Stencil="System.MyShapes" StencilVersion="1.0"/>
</Control>
</file>

<file path=customXml/item3.xml><?xml version="1.0" encoding="utf-8"?>
<Control xmlns="http://schemas.microsoft.com/VisualStudio/2011/storyboarding/control">
  <Id Name="595a3ed6-c2cf-43a1-a36c-06f65eb6e26c" Revision="1" Stencil="System.MyShapes" StencilVersion="1.0"/>
</Control>
</file>

<file path=customXml/itemProps1.xml><?xml version="1.0" encoding="utf-8"?>
<ds:datastoreItem xmlns:ds="http://schemas.openxmlformats.org/officeDocument/2006/customXml" ds:itemID="{62ECC7DA-481A-481D-AD3D-33EF36E7D5FA}">
  <ds:schemaRefs>
    <ds:schemaRef ds:uri="http://schemas.microsoft.com/VisualStudio/2011/storyboarding/control"/>
  </ds:schemaRefs>
</ds:datastoreItem>
</file>

<file path=customXml/itemProps2.xml><?xml version="1.0" encoding="utf-8"?>
<ds:datastoreItem xmlns:ds="http://schemas.openxmlformats.org/officeDocument/2006/customXml" ds:itemID="{04591C82-29A8-4ADD-AD99-9FDDE2E7F1FF}">
  <ds:schemaRefs>
    <ds:schemaRef ds:uri="http://schemas.microsoft.com/VisualStudio/2011/storyboarding/control"/>
  </ds:schemaRefs>
</ds:datastoreItem>
</file>

<file path=customXml/itemProps3.xml><?xml version="1.0" encoding="utf-8"?>
<ds:datastoreItem xmlns:ds="http://schemas.openxmlformats.org/officeDocument/2006/customXml" ds:itemID="{107AF9AE-0047-461E-88F5-86F56A06EC67}">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455</Words>
  <Application>Microsoft Office PowerPoint</Application>
  <PresentationFormat>Breedbeeld</PresentationFormat>
  <Paragraphs>39</Paragraphs>
  <Slides>4</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4</vt:i4>
      </vt:variant>
    </vt:vector>
  </HeadingPairs>
  <TitlesOfParts>
    <vt:vector size="13" baseType="lpstr">
      <vt:lpstr>Arial</vt:lpstr>
      <vt:lpstr>Arial Narrow</vt:lpstr>
      <vt:lpstr>Calibri</vt:lpstr>
      <vt:lpstr>Karla-Bold</vt:lpstr>
      <vt:lpstr>PlayfairDisplay-Italic</vt:lpstr>
      <vt:lpstr>Wingdings</vt:lpstr>
      <vt:lpstr>Wingdings 2</vt:lpstr>
      <vt:lpstr>01_Titel pagina's </vt:lpstr>
      <vt:lpstr>02_Mazars_PowerPoint_16:9</vt:lpstr>
      <vt:lpstr>brexit</vt:lpstr>
      <vt:lpstr>brexit</vt:lpstr>
      <vt:lpstr>What is the current situation? </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2019-11-03T19:49:44Z</dcterms:created>
  <dcterms:modified xsi:type="dcterms:W3CDTF">2019-11-05T09:39:18Z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