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1.xml" ContentType="application/vnd.openxmlformats-officedocument.drawingml.chartshapes+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3.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6.xml" ContentType="application/vnd.openxmlformats-officedocument.presentationml.notesSl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4"/>
    <p:sldMasterId id="2147483670" r:id="rId5"/>
  </p:sldMasterIdLst>
  <p:notesMasterIdLst>
    <p:notesMasterId r:id="rId13"/>
  </p:notesMasterIdLst>
  <p:handoutMasterIdLst>
    <p:handoutMasterId r:id="rId14"/>
  </p:handoutMasterIdLst>
  <p:sldIdLst>
    <p:sldId id="293" r:id="rId6"/>
    <p:sldId id="257" r:id="rId7"/>
    <p:sldId id="285" r:id="rId8"/>
    <p:sldId id="284" r:id="rId9"/>
    <p:sldId id="287" r:id="rId10"/>
    <p:sldId id="277" r:id="rId11"/>
    <p:sldId id="288" r:id="rId12"/>
  </p:sldIdLst>
  <p:sldSz cx="12192000" cy="6858000"/>
  <p:notesSz cx="6797675" cy="9926638"/>
  <p:custDataLst>
    <p:tags r:id="rId15"/>
  </p:custDataLst>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tion par défaut" id="{6B915736-806D-4BD8-B51F-BAB25A0C598A}">
          <p14:sldIdLst>
            <p14:sldId id="293"/>
            <p14:sldId id="257"/>
            <p14:sldId id="285"/>
            <p14:sldId id="284"/>
            <p14:sldId id="287"/>
            <p14:sldId id="277"/>
            <p14:sldId id="288"/>
          </p14:sldIdLst>
        </p14:section>
      </p14:sectionLst>
    </p:ext>
    <p:ext uri="{EFAFB233-063F-42B5-8137-9DF3F51BA10A}">
      <p15:sldGuideLst xmlns:p15="http://schemas.microsoft.com/office/powerpoint/2012/main">
        <p15:guide id="1" orient="horz" pos="1373" userDrawn="1">
          <p15:clr>
            <a:srgbClr val="A4A3A4"/>
          </p15:clr>
        </p15:guide>
        <p15:guide id="2" orient="horz" pos="2004" userDrawn="1">
          <p15:clr>
            <a:srgbClr val="A4A3A4"/>
          </p15:clr>
        </p15:guide>
        <p15:guide id="3" orient="horz" pos="3022" userDrawn="1">
          <p15:clr>
            <a:srgbClr val="A4A3A4"/>
          </p15:clr>
        </p15:guide>
        <p15:guide id="4" orient="horz" pos="1650" userDrawn="1">
          <p15:clr>
            <a:srgbClr val="A4A3A4"/>
          </p15:clr>
        </p15:guide>
        <p15:guide id="5" pos="668" userDrawn="1">
          <p15:clr>
            <a:srgbClr val="A4A3A4"/>
          </p15:clr>
        </p15:guide>
        <p15:guide id="6" pos="1700" userDrawn="1">
          <p15:clr>
            <a:srgbClr val="A4A3A4"/>
          </p15:clr>
        </p15:guide>
        <p15:guide id="7" pos="5113" userDrawn="1">
          <p15:clr>
            <a:srgbClr val="A4A3A4"/>
          </p15:clr>
        </p15:guide>
        <p15:guide id="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97E93"/>
    <a:srgbClr val="006CE5"/>
    <a:srgbClr val="FE154A"/>
    <a:srgbClr val="15C7D2"/>
    <a:srgbClr val="FD2623"/>
    <a:srgbClr val="7F7F7F"/>
    <a:srgbClr val="17123D"/>
    <a:srgbClr val="EEEEEE"/>
    <a:srgbClr val="C7CBD0"/>
    <a:srgbClr val="A0AD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171" autoAdjust="0"/>
    <p:restoredTop sz="74970" autoAdjust="0"/>
  </p:normalViewPr>
  <p:slideViewPr>
    <p:cSldViewPr>
      <p:cViewPr>
        <p:scale>
          <a:sx n="200" d="100"/>
          <a:sy n="200" d="100"/>
        </p:scale>
        <p:origin x="-5166" y="-3132"/>
      </p:cViewPr>
      <p:guideLst>
        <p:guide orient="horz" pos="1373"/>
        <p:guide orient="horz" pos="2004"/>
        <p:guide orient="horz" pos="3022"/>
        <p:guide orient="horz" pos="1650"/>
        <p:guide pos="668"/>
        <p:guide pos="1700"/>
        <p:guide pos="5113"/>
        <p:guide/>
      </p:guideLst>
    </p:cSldViewPr>
  </p:slideViewPr>
  <p:outlineViewPr>
    <p:cViewPr>
      <p:scale>
        <a:sx n="33" d="100"/>
        <a:sy n="33" d="100"/>
      </p:scale>
      <p:origin x="0" y="-906"/>
    </p:cViewPr>
  </p:outlineViewPr>
  <p:notesTextViewPr>
    <p:cViewPr>
      <p:scale>
        <a:sx n="3" d="2"/>
        <a:sy n="3" d="2"/>
      </p:scale>
      <p:origin x="0" y="0"/>
    </p:cViewPr>
  </p:notesTextViewPr>
  <p:sorterViewPr>
    <p:cViewPr>
      <p:scale>
        <a:sx n="100" d="100"/>
        <a:sy n="100" d="100"/>
      </p:scale>
      <p:origin x="0" y="0"/>
    </p:cViewPr>
  </p:sorterViewPr>
  <p:notesViewPr>
    <p:cSldViewPr showGuides="1">
      <p:cViewPr varScale="1">
        <p:scale>
          <a:sx n="79" d="100"/>
          <a:sy n="79" d="100"/>
        </p:scale>
        <p:origin x="3318"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tags" Target="tags/tag1.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Feuille_de_calcul_Microsoft_Excel1.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Feuille_de_calcul_Microsoft_Excel10.xlsx"/><Relationship Id="rId2" Type="http://schemas.microsoft.com/office/2011/relationships/chartColorStyle" Target="colors10.xml"/><Relationship Id="rId1" Type="http://schemas.microsoft.com/office/2011/relationships/chartStyle" Target="style10.xml"/></Relationships>
</file>

<file path=ppt/charts/_rels/chart2.xml.rels><?xml version="1.0" encoding="UTF-8" standalone="yes"?>
<Relationships xmlns="http://schemas.openxmlformats.org/package/2006/relationships"><Relationship Id="rId3" Type="http://schemas.openxmlformats.org/officeDocument/2006/relationships/package" Target="../embeddings/Feuille_de_calcul_Microsoft_Excel2.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Feuille_de_calcul_Microsoft_Excel3.xlsx"/><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1.xml"/></Relationships>
</file>

<file path=ppt/charts/_rels/chart4.xml.rels><?xml version="1.0" encoding="UTF-8" standalone="yes"?>
<Relationships xmlns="http://schemas.openxmlformats.org/package/2006/relationships"><Relationship Id="rId3" Type="http://schemas.openxmlformats.org/officeDocument/2006/relationships/package" Target="../embeddings/Feuille_de_calcul_Microsoft_Excel4.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Feuille_de_calcul_Microsoft_Excel5.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Feuille_de_calcul_Microsoft_Excel6.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Feuille_de_calcul_Microsoft_Excel7.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Feuille_de_calcul_Microsoft_Excel8.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Feuille_de_calcul_Microsoft_Excel9.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cap="all" spc="100" normalizeH="0" baseline="0">
                <a:solidFill>
                  <a:srgbClr val="006CE5"/>
                </a:solidFill>
                <a:latin typeface="Segoe UI" panose="020B0502040204020203" pitchFamily="34" charset="0"/>
                <a:ea typeface="+mn-ea"/>
                <a:cs typeface="Segoe UI" panose="020B0502040204020203" pitchFamily="34" charset="0"/>
              </a:defRPr>
            </a:pPr>
            <a:r>
              <a:rPr lang="en-US" sz="1800" b="1" dirty="0" err="1">
                <a:solidFill>
                  <a:srgbClr val="006CE5"/>
                </a:solidFill>
                <a:latin typeface="Segoe UI" panose="020B0502040204020203" pitchFamily="34" charset="0"/>
                <a:cs typeface="Segoe UI" panose="020B0502040204020203" pitchFamily="34" charset="0"/>
              </a:rPr>
              <a:t>Nationalité</a:t>
            </a:r>
            <a:r>
              <a:rPr lang="en-US" sz="1400" b="0" dirty="0">
                <a:solidFill>
                  <a:srgbClr val="006CE5"/>
                </a:solidFill>
                <a:latin typeface="Segoe UI" panose="020B0502040204020203" pitchFamily="34" charset="0"/>
                <a:cs typeface="Segoe UI" panose="020B0502040204020203" pitchFamily="34" charset="0"/>
              </a:rPr>
              <a:t> </a:t>
            </a:r>
            <a:r>
              <a:rPr lang="en-US" sz="1400" b="0" dirty="0" smtClean="0">
                <a:solidFill>
                  <a:srgbClr val="006CE5"/>
                </a:solidFill>
                <a:latin typeface="Segoe UI" panose="020B0502040204020203" pitchFamily="34" charset="0"/>
                <a:cs typeface="Segoe UI" panose="020B0502040204020203" pitchFamily="34" charset="0"/>
              </a:rPr>
              <a:t/>
            </a:r>
            <a:br>
              <a:rPr lang="en-US" sz="1400" b="0" dirty="0" smtClean="0">
                <a:solidFill>
                  <a:srgbClr val="006CE5"/>
                </a:solidFill>
                <a:latin typeface="Segoe UI" panose="020B0502040204020203" pitchFamily="34" charset="0"/>
                <a:cs typeface="Segoe UI" panose="020B0502040204020203" pitchFamily="34" charset="0"/>
              </a:rPr>
            </a:br>
            <a:r>
              <a:rPr lang="en-US" sz="1200" b="0" dirty="0" smtClean="0">
                <a:solidFill>
                  <a:srgbClr val="006CE5"/>
                </a:solidFill>
                <a:latin typeface="Segoe UI" panose="020B0502040204020203" pitchFamily="34" charset="0"/>
                <a:cs typeface="Segoe UI" panose="020B0502040204020203" pitchFamily="34" charset="0"/>
              </a:rPr>
              <a:t>(</a:t>
            </a:r>
            <a:r>
              <a:rPr lang="en-US" sz="1200" b="0" dirty="0">
                <a:solidFill>
                  <a:srgbClr val="006CE5"/>
                </a:solidFill>
                <a:latin typeface="Segoe UI" panose="020B0502040204020203" pitchFamily="34" charset="0"/>
                <a:cs typeface="Segoe UI" panose="020B0502040204020203" pitchFamily="34" charset="0"/>
              </a:rPr>
              <a:t>capital </a:t>
            </a:r>
            <a:r>
              <a:rPr lang="en-US" sz="1200" b="0" dirty="0" err="1">
                <a:solidFill>
                  <a:srgbClr val="006CE5"/>
                </a:solidFill>
                <a:latin typeface="Segoe UI" panose="020B0502040204020203" pitchFamily="34" charset="0"/>
                <a:cs typeface="Segoe UI" panose="020B0502040204020203" pitchFamily="34" charset="0"/>
              </a:rPr>
              <a:t>majoritaire</a:t>
            </a:r>
            <a:r>
              <a:rPr lang="en-US" sz="1200" b="0" dirty="0">
                <a:solidFill>
                  <a:srgbClr val="006CE5"/>
                </a:solidFill>
                <a:latin typeface="Segoe UI" panose="020B0502040204020203" pitchFamily="34" charset="0"/>
                <a:cs typeface="Segoe UI" panose="020B0502040204020203" pitchFamily="34" charset="0"/>
              </a:rPr>
              <a:t>)</a:t>
            </a:r>
          </a:p>
        </c:rich>
      </c:tx>
      <c:layout/>
      <c:overlay val="0"/>
      <c:spPr>
        <a:noFill/>
        <a:ln>
          <a:noFill/>
        </a:ln>
        <a:effectLst/>
      </c:spPr>
      <c:txPr>
        <a:bodyPr rot="0" spcFirstLastPara="1" vertOverflow="ellipsis" vert="horz" wrap="square" anchor="ctr" anchorCtr="1"/>
        <a:lstStyle/>
        <a:p>
          <a:pPr>
            <a:defRPr sz="1400" b="0" i="0" u="none" strike="noStrike" kern="1200" cap="all" spc="100" normalizeH="0" baseline="0">
              <a:solidFill>
                <a:srgbClr val="006CE5"/>
              </a:solidFill>
              <a:latin typeface="Segoe UI" panose="020B0502040204020203" pitchFamily="34" charset="0"/>
              <a:ea typeface="+mn-ea"/>
              <a:cs typeface="Segoe UI" panose="020B0502040204020203" pitchFamily="34" charset="0"/>
            </a:defRPr>
          </a:pPr>
          <a:endParaRPr lang="fr-FR"/>
        </a:p>
      </c:txPr>
    </c:title>
    <c:autoTitleDeleted val="0"/>
    <c:plotArea>
      <c:layout/>
      <c:doughnutChart>
        <c:varyColors val="1"/>
        <c:ser>
          <c:idx val="0"/>
          <c:order val="0"/>
          <c:tx>
            <c:strRef>
              <c:f>Feuil1!$B$1</c:f>
              <c:strCache>
                <c:ptCount val="1"/>
                <c:pt idx="0">
                  <c:v>Nationalité (capital majoritaire)</c:v>
                </c:pt>
              </c:strCache>
            </c:strRef>
          </c:tx>
          <c:spPr>
            <a:noFill/>
            <a:ln w="19050">
              <a:solidFill>
                <a:srgbClr val="006CE5"/>
              </a:solidFill>
            </a:ln>
            <a:effectLst/>
          </c:spPr>
          <c:explosion val="10"/>
          <c:dPt>
            <c:idx val="0"/>
            <c:bubble3D val="0"/>
            <c:spPr>
              <a:noFill/>
              <a:ln w="19050">
                <a:solidFill>
                  <a:srgbClr val="006CE5"/>
                </a:solidFill>
              </a:ln>
              <a:effectLst/>
            </c:spPr>
          </c:dPt>
          <c:dPt>
            <c:idx val="1"/>
            <c:bubble3D val="0"/>
            <c:spPr>
              <a:noFill/>
              <a:ln w="19050">
                <a:solidFill>
                  <a:srgbClr val="006CE5"/>
                </a:solidFill>
              </a:ln>
              <a:effectLst/>
            </c:spPr>
          </c:dPt>
          <c:dPt>
            <c:idx val="2"/>
            <c:bubble3D val="0"/>
            <c:spPr>
              <a:noFill/>
              <a:ln w="19050">
                <a:solidFill>
                  <a:srgbClr val="006CE5"/>
                </a:solidFill>
              </a:ln>
              <a:effectLst/>
            </c:spPr>
          </c:dPt>
          <c:dLbls>
            <c:spPr>
              <a:noFill/>
              <a:ln>
                <a:noFill/>
              </a:ln>
              <a:effectLst/>
            </c:spPr>
            <c:txPr>
              <a:bodyPr rot="0" spcFirstLastPara="1" vertOverflow="overflow" horzOverflow="overflow" vert="horz" wrap="square" lIns="72000" tIns="19050" rIns="72000" bIns="19050" anchor="ctr" anchorCtr="1">
                <a:spAutoFit/>
              </a:bodyPr>
              <a:lstStyle/>
              <a:p>
                <a:pPr>
                  <a:defRPr sz="1200" b="0" i="0" u="none" strike="noStrike" kern="1200" baseline="0">
                    <a:solidFill>
                      <a:srgbClr val="006CE5"/>
                    </a:solidFill>
                    <a:latin typeface="Segoe UI" panose="020B0502040204020203" pitchFamily="34" charset="0"/>
                    <a:ea typeface="+mn-ea"/>
                    <a:cs typeface="Segoe UI" panose="020B0502040204020203" pitchFamily="34" charset="0"/>
                  </a:defRPr>
                </a:pPr>
                <a:endParaRPr lang="fr-FR"/>
              </a:p>
            </c:txPr>
            <c:showLegendKey val="0"/>
            <c:showVal val="0"/>
            <c:showCatName val="1"/>
            <c:showSerName val="0"/>
            <c:showPercent val="1"/>
            <c:showBubbleSize val="0"/>
            <c:showLeaderLines val="1"/>
            <c:leaderLines>
              <c:spPr>
                <a:ln w="9525">
                  <a:solidFill>
                    <a:schemeClr val="accent1">
                      <a:lumMod val="60000"/>
                      <a:lumOff val="40000"/>
                    </a:schemeClr>
                  </a:solidFill>
                </a:ln>
                <a:effectLst/>
              </c:spPr>
            </c:leaderLines>
            <c:extLst>
              <c:ext xmlns:c15="http://schemas.microsoft.com/office/drawing/2012/chart" uri="{CE6537A1-D6FC-4f65-9D91-7224C49458BB}">
                <c15:spPr xmlns:c15="http://schemas.microsoft.com/office/drawing/2012/chart">
                  <a:prstGeom prst="rect">
                    <a:avLst/>
                  </a:prstGeom>
                  <a:noFill/>
                  <a:ln>
                    <a:noFill/>
                  </a:ln>
                </c15:spPr>
                <c15:layout/>
              </c:ext>
            </c:extLst>
          </c:dLbls>
          <c:cat>
            <c:strRef>
              <c:f>Feuil1!$A$2:$A$4</c:f>
              <c:strCache>
                <c:ptCount val="3"/>
                <c:pt idx="0">
                  <c:v>NL</c:v>
                </c:pt>
                <c:pt idx="1">
                  <c:v>FR</c:v>
                </c:pt>
                <c:pt idx="2">
                  <c:v>AUTRE</c:v>
                </c:pt>
              </c:strCache>
            </c:strRef>
          </c:cat>
          <c:val>
            <c:numRef>
              <c:f>Feuil1!$B$2:$B$4</c:f>
              <c:numCache>
                <c:formatCode>General</c:formatCode>
                <c:ptCount val="3"/>
                <c:pt idx="0">
                  <c:v>47</c:v>
                </c:pt>
                <c:pt idx="1">
                  <c:v>21</c:v>
                </c:pt>
                <c:pt idx="2">
                  <c:v>12</c:v>
                </c:pt>
              </c:numCache>
            </c:numRef>
          </c:val>
        </c:ser>
        <c:dLbls>
          <c:showLegendKey val="0"/>
          <c:showVal val="0"/>
          <c:showCatName val="1"/>
          <c:showSerName val="0"/>
          <c:showPercent val="1"/>
          <c:showBubbleSize val="0"/>
          <c:showLeaderLines val="1"/>
        </c:dLbls>
        <c:firstSliceAng val="30"/>
        <c:holeSize val="33"/>
      </c:doughnutChart>
      <c:spPr>
        <a:noFill/>
        <a:ln>
          <a:noFill/>
        </a:ln>
        <a:effectLst/>
      </c:spPr>
    </c:plotArea>
    <c:plotVisOnly val="1"/>
    <c:dispBlanksAs val="gap"/>
    <c:showDLblsOverMax val="0"/>
  </c:chart>
  <c:spPr>
    <a:noFill/>
    <a:ln w="9525" cap="flat" cmpd="sng" algn="ctr">
      <a:solidFill>
        <a:schemeClr val="accent1"/>
      </a:solidFill>
      <a:round/>
    </a:ln>
    <a:effectLst/>
  </c:spPr>
  <c:txPr>
    <a:bodyPr/>
    <a:lstStyle/>
    <a:p>
      <a:pPr>
        <a:defRPr/>
      </a:pPr>
      <a:endParaRPr lang="fr-FR"/>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l">
              <a:defRPr sz="2200" b="1" i="0" u="none" strike="noStrike" kern="1200" cap="all" spc="150" baseline="0">
                <a:solidFill>
                  <a:srgbClr val="006CE5"/>
                </a:solidFill>
                <a:latin typeface="Segoe UI" panose="020B0502040204020203" pitchFamily="34" charset="0"/>
                <a:ea typeface="+mn-ea"/>
                <a:cs typeface="Segoe UI" panose="020B0502040204020203" pitchFamily="34" charset="0"/>
              </a:defRPr>
            </a:pPr>
            <a:r>
              <a:rPr lang="fr-FR" dirty="0"/>
              <a:t>TYPE D’AIDE SOLLICITÉE</a:t>
            </a:r>
          </a:p>
        </c:rich>
      </c:tx>
      <c:layout>
        <c:manualLayout>
          <c:xMode val="edge"/>
          <c:yMode val="edge"/>
          <c:x val="1.9411238863413314E-2"/>
          <c:y val="2.0203241427144247E-2"/>
        </c:manualLayout>
      </c:layout>
      <c:overlay val="1"/>
      <c:spPr>
        <a:noFill/>
        <a:ln>
          <a:noFill/>
        </a:ln>
        <a:effectLst/>
      </c:spPr>
      <c:txPr>
        <a:bodyPr rot="0" spcFirstLastPara="1" vertOverflow="ellipsis" vert="horz" wrap="square" anchor="ctr" anchorCtr="1"/>
        <a:lstStyle/>
        <a:p>
          <a:pPr algn="l">
            <a:defRPr sz="2200" b="1" i="0" u="none" strike="noStrike" kern="1200" cap="all" spc="150" baseline="0">
              <a:solidFill>
                <a:srgbClr val="006CE5"/>
              </a:solidFill>
              <a:latin typeface="Segoe UI" panose="020B0502040204020203" pitchFamily="34" charset="0"/>
              <a:ea typeface="+mn-ea"/>
              <a:cs typeface="Segoe UI" panose="020B0502040204020203" pitchFamily="34" charset="0"/>
            </a:defRPr>
          </a:pPr>
          <a:endParaRPr lang="fr-FR"/>
        </a:p>
      </c:txPr>
    </c:title>
    <c:autoTitleDeleted val="0"/>
    <c:plotArea>
      <c:layout/>
      <c:barChart>
        <c:barDir val="col"/>
        <c:grouping val="clustered"/>
        <c:varyColors val="0"/>
        <c:ser>
          <c:idx val="0"/>
          <c:order val="0"/>
          <c:tx>
            <c:strRef>
              <c:f>'mesures de soutien'!$P$122</c:f>
              <c:strCache>
                <c:ptCount val="1"/>
                <c:pt idx="0">
                  <c:v>oui </c:v>
                </c:pt>
              </c:strCache>
            </c:strRef>
          </c:tx>
          <c:spPr>
            <a:pattFill prst="narHorz">
              <a:fgClr>
                <a:schemeClr val="accent1"/>
              </a:fgClr>
              <a:bgClr>
                <a:schemeClr val="accent1">
                  <a:lumMod val="20000"/>
                  <a:lumOff val="80000"/>
                </a:schemeClr>
              </a:bgClr>
            </a:pattFill>
            <a:ln>
              <a:noFill/>
            </a:ln>
            <a:effectLst>
              <a:innerShdw blurRad="114300">
                <a:schemeClr val="accent1"/>
              </a:innerShdw>
            </a:effectLst>
          </c:spPr>
          <c:invertIfNegative val="0"/>
          <c:dLbls>
            <c:spPr>
              <a:noFill/>
              <a:ln>
                <a:noFill/>
              </a:ln>
              <a:effectLst/>
            </c:spPr>
            <c:txPr>
              <a:bodyPr rot="0" spcFirstLastPara="1" vertOverflow="ellipsis" vert="horz" wrap="square" anchor="ctr" anchorCtr="1"/>
              <a:lstStyle/>
              <a:p>
                <a:pPr>
                  <a:defRPr sz="1197" b="0" i="0" u="none" strike="noStrike" kern="1200" baseline="0">
                    <a:solidFill>
                      <a:srgbClr val="006CE5"/>
                    </a:solidFill>
                    <a:latin typeface="Segoe UI" panose="020B0502040204020203" pitchFamily="34" charset="0"/>
                    <a:ea typeface="+mn-ea"/>
                    <a:cs typeface="Segoe UI" panose="020B0502040204020203" pitchFamily="34" charset="0"/>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'mesures de soutien'!$Q$121:$V$121</c:f>
              <c:strCache>
                <c:ptCount val="6"/>
                <c:pt idx="0">
                  <c:v>"NOW" : indemnisation des salaires*</c:v>
                </c:pt>
                <c:pt idx="1">
                  <c:v>report de charges fiscales</c:v>
                </c:pt>
                <c:pt idx="2">
                  <c:v>aide sectorielle </c:v>
                </c:pt>
                <c:pt idx="3">
                  <c:v>garanties d'état</c:v>
                </c:pt>
                <c:pt idx="4">
                  <c:v>allegement des interets de microcrédits*</c:v>
                </c:pt>
                <c:pt idx="5">
                  <c:v>"TOZO" : aide aux autoentrepreneurs*</c:v>
                </c:pt>
              </c:strCache>
            </c:strRef>
          </c:cat>
          <c:val>
            <c:numRef>
              <c:f>'mesures de soutien'!$Q$122:$V$122</c:f>
              <c:numCache>
                <c:formatCode>0%</c:formatCode>
                <c:ptCount val="6"/>
                <c:pt idx="0">
                  <c:v>0.38</c:v>
                </c:pt>
                <c:pt idx="1">
                  <c:v>0.4375</c:v>
                </c:pt>
                <c:pt idx="2">
                  <c:v>0.15</c:v>
                </c:pt>
                <c:pt idx="3">
                  <c:v>8.7499999999999994E-2</c:v>
                </c:pt>
                <c:pt idx="4">
                  <c:v>8.5106382978723402E-2</c:v>
                </c:pt>
                <c:pt idx="5">
                  <c:v>0.73333333333333328</c:v>
                </c:pt>
              </c:numCache>
            </c:numRef>
          </c:val>
        </c:ser>
        <c:ser>
          <c:idx val="1"/>
          <c:order val="1"/>
          <c:tx>
            <c:strRef>
              <c:f>'mesures de soutien'!$P$123</c:f>
              <c:strCache>
                <c:ptCount val="1"/>
                <c:pt idx="0">
                  <c:v>non</c:v>
                </c:pt>
              </c:strCache>
            </c:strRef>
          </c:tx>
          <c:spPr>
            <a:pattFill prst="narHorz">
              <a:fgClr>
                <a:schemeClr val="accent2"/>
              </a:fgClr>
              <a:bgClr>
                <a:schemeClr val="accent2">
                  <a:lumMod val="20000"/>
                  <a:lumOff val="80000"/>
                </a:schemeClr>
              </a:bgClr>
            </a:pattFill>
            <a:ln>
              <a:noFill/>
            </a:ln>
            <a:effectLst>
              <a:innerShdw blurRad="114300">
                <a:schemeClr val="accent2"/>
              </a:innerShdw>
            </a:effectLst>
          </c:spPr>
          <c:invertIfNegative val="0"/>
          <c:dLbls>
            <c:spPr>
              <a:noFill/>
              <a:ln>
                <a:noFill/>
              </a:ln>
              <a:effectLst/>
            </c:spPr>
            <c:txPr>
              <a:bodyPr rot="0" spcFirstLastPara="1" vertOverflow="ellipsis" vert="horz" wrap="square" anchor="ctr" anchorCtr="1"/>
              <a:lstStyle/>
              <a:p>
                <a:pPr>
                  <a:defRPr sz="1197" b="0" i="0" u="none" strike="noStrike" kern="1200" baseline="0">
                    <a:solidFill>
                      <a:srgbClr val="006CE5"/>
                    </a:solidFill>
                    <a:latin typeface="Segoe UI" panose="020B0502040204020203" pitchFamily="34" charset="0"/>
                    <a:ea typeface="+mn-ea"/>
                    <a:cs typeface="Segoe UI" panose="020B0502040204020203" pitchFamily="34" charset="0"/>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'mesures de soutien'!$Q$121:$V$121</c:f>
              <c:strCache>
                <c:ptCount val="6"/>
                <c:pt idx="0">
                  <c:v>"NOW" : indemnisation des salaires*</c:v>
                </c:pt>
                <c:pt idx="1">
                  <c:v>report de charges fiscales</c:v>
                </c:pt>
                <c:pt idx="2">
                  <c:v>aide sectorielle </c:v>
                </c:pt>
                <c:pt idx="3">
                  <c:v>garanties d'état</c:v>
                </c:pt>
                <c:pt idx="4">
                  <c:v>allegement des interets de microcrédits*</c:v>
                </c:pt>
                <c:pt idx="5">
                  <c:v>"TOZO" : aide aux autoentrepreneurs*</c:v>
                </c:pt>
              </c:strCache>
            </c:strRef>
          </c:cat>
          <c:val>
            <c:numRef>
              <c:f>'mesures de soutien'!$Q$123:$V$123</c:f>
              <c:numCache>
                <c:formatCode>0%</c:formatCode>
                <c:ptCount val="6"/>
                <c:pt idx="0">
                  <c:v>0.36</c:v>
                </c:pt>
                <c:pt idx="1">
                  <c:v>0.22500000000000001</c:v>
                </c:pt>
                <c:pt idx="2">
                  <c:v>0.35</c:v>
                </c:pt>
                <c:pt idx="3">
                  <c:v>0.41249999999999998</c:v>
                </c:pt>
                <c:pt idx="4">
                  <c:v>0.46808510638297873</c:v>
                </c:pt>
                <c:pt idx="5">
                  <c:v>0.2</c:v>
                </c:pt>
              </c:numCache>
            </c:numRef>
          </c:val>
        </c:ser>
        <c:ser>
          <c:idx val="2"/>
          <c:order val="2"/>
          <c:tx>
            <c:strRef>
              <c:f>'mesures de soutien'!$P$124</c:f>
              <c:strCache>
                <c:ptCount val="1"/>
                <c:pt idx="0">
                  <c:v>ne se prononce pas</c:v>
                </c:pt>
              </c:strCache>
            </c:strRef>
          </c:tx>
          <c:spPr>
            <a:pattFill prst="narHorz">
              <a:fgClr>
                <a:schemeClr val="accent3"/>
              </a:fgClr>
              <a:bgClr>
                <a:schemeClr val="accent3">
                  <a:lumMod val="20000"/>
                  <a:lumOff val="80000"/>
                </a:schemeClr>
              </a:bgClr>
            </a:pattFill>
            <a:ln>
              <a:noFill/>
            </a:ln>
            <a:effectLst>
              <a:innerShdw blurRad="114300">
                <a:schemeClr val="accent3"/>
              </a:innerShdw>
            </a:effectLst>
          </c:spPr>
          <c:invertIfNegative val="0"/>
          <c:dLbls>
            <c:spPr>
              <a:noFill/>
              <a:ln>
                <a:noFill/>
              </a:ln>
              <a:effectLst/>
            </c:spPr>
            <c:txPr>
              <a:bodyPr rot="0" spcFirstLastPara="1" vertOverflow="ellipsis" vert="horz" wrap="square" anchor="ctr" anchorCtr="1"/>
              <a:lstStyle/>
              <a:p>
                <a:pPr>
                  <a:defRPr sz="1197" b="0" i="0" u="none" strike="noStrike" kern="1200" baseline="0">
                    <a:solidFill>
                      <a:srgbClr val="006CE5"/>
                    </a:solidFill>
                    <a:latin typeface="Segoe UI" panose="020B0502040204020203" pitchFamily="34" charset="0"/>
                    <a:ea typeface="+mn-ea"/>
                    <a:cs typeface="Segoe UI" panose="020B0502040204020203" pitchFamily="34" charset="0"/>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'mesures de soutien'!$Q$121:$V$121</c:f>
              <c:strCache>
                <c:ptCount val="6"/>
                <c:pt idx="0">
                  <c:v>"NOW" : indemnisation des salaires*</c:v>
                </c:pt>
                <c:pt idx="1">
                  <c:v>report de charges fiscales</c:v>
                </c:pt>
                <c:pt idx="2">
                  <c:v>aide sectorielle </c:v>
                </c:pt>
                <c:pt idx="3">
                  <c:v>garanties d'état</c:v>
                </c:pt>
                <c:pt idx="4">
                  <c:v>allegement des interets de microcrédits*</c:v>
                </c:pt>
                <c:pt idx="5">
                  <c:v>"TOZO" : aide aux autoentrepreneurs*</c:v>
                </c:pt>
              </c:strCache>
            </c:strRef>
          </c:cat>
          <c:val>
            <c:numRef>
              <c:f>'mesures de soutien'!$Q$124:$V$124</c:f>
              <c:numCache>
                <c:formatCode>0%</c:formatCode>
                <c:ptCount val="6"/>
                <c:pt idx="0">
                  <c:v>0.26</c:v>
                </c:pt>
                <c:pt idx="1">
                  <c:v>0.33750000000000002</c:v>
                </c:pt>
                <c:pt idx="2">
                  <c:v>0.5</c:v>
                </c:pt>
                <c:pt idx="3">
                  <c:v>0.5</c:v>
                </c:pt>
                <c:pt idx="4">
                  <c:v>0.44680851063829785</c:v>
                </c:pt>
                <c:pt idx="5">
                  <c:v>6.6666666666666666E-2</c:v>
                </c:pt>
              </c:numCache>
            </c:numRef>
          </c:val>
        </c:ser>
        <c:dLbls>
          <c:showLegendKey val="0"/>
          <c:showVal val="1"/>
          <c:showCatName val="0"/>
          <c:showSerName val="0"/>
          <c:showPercent val="0"/>
          <c:showBubbleSize val="0"/>
        </c:dLbls>
        <c:gapWidth val="150"/>
        <c:overlap val="-25"/>
        <c:axId val="313098888"/>
        <c:axId val="420676792"/>
      </c:barChart>
      <c:catAx>
        <c:axId val="313098888"/>
        <c:scaling>
          <c:orientation val="minMax"/>
        </c:scaling>
        <c:delete val="0"/>
        <c:axPos val="b"/>
        <c:numFmt formatCode="General" sourceLinked="1"/>
        <c:majorTickMark val="none"/>
        <c:minorTickMark val="none"/>
        <c:tickLblPos val="nextTo"/>
        <c:spPr>
          <a:noFill/>
          <a:ln w="19050"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baseline="0">
                <a:solidFill>
                  <a:srgbClr val="006CE5"/>
                </a:solidFill>
                <a:latin typeface="Segoe UI" panose="020B0502040204020203" pitchFamily="34" charset="0"/>
                <a:ea typeface="+mn-ea"/>
                <a:cs typeface="Segoe UI" panose="020B0502040204020203" pitchFamily="34" charset="0"/>
              </a:defRPr>
            </a:pPr>
            <a:endParaRPr lang="fr-FR"/>
          </a:p>
        </c:txPr>
        <c:crossAx val="420676792"/>
        <c:crosses val="autoZero"/>
        <c:auto val="1"/>
        <c:lblAlgn val="ctr"/>
        <c:lblOffset val="100"/>
        <c:noMultiLvlLbl val="0"/>
      </c:catAx>
      <c:valAx>
        <c:axId val="420676792"/>
        <c:scaling>
          <c:orientation val="minMax"/>
        </c:scaling>
        <c:delete val="1"/>
        <c:axPos val="l"/>
        <c:numFmt formatCode="0%" sourceLinked="1"/>
        <c:majorTickMark val="none"/>
        <c:minorTickMark val="none"/>
        <c:tickLblPos val="nextTo"/>
        <c:crossAx val="313098888"/>
        <c:crosses val="autoZero"/>
        <c:crossBetween val="between"/>
      </c:valAx>
      <c:spPr>
        <a:noFill/>
        <a:ln>
          <a:noFill/>
        </a:ln>
        <a:effectLst/>
      </c:spPr>
    </c:plotArea>
    <c:legend>
      <c:legendPos val="t"/>
      <c:layout>
        <c:manualLayout>
          <c:xMode val="edge"/>
          <c:yMode val="edge"/>
          <c:x val="0.37003994825975656"/>
          <c:y val="6.0609724281432742E-2"/>
          <c:w val="0.259920103480487"/>
          <c:h val="0.10990961037969367"/>
        </c:manualLayout>
      </c:layout>
      <c:overlay val="0"/>
      <c:spPr>
        <a:noFill/>
        <a:ln>
          <a:noFill/>
        </a:ln>
        <a:effectLst/>
      </c:spPr>
      <c:txPr>
        <a:bodyPr rot="0" spcFirstLastPara="1" vertOverflow="ellipsis" vert="horz" wrap="square" anchor="ctr" anchorCtr="1"/>
        <a:lstStyle/>
        <a:p>
          <a:pPr>
            <a:defRPr sz="1197" b="0" i="0" u="none" strike="noStrike" kern="1200" baseline="0">
              <a:solidFill>
                <a:srgbClr val="006CE5"/>
              </a:solidFill>
              <a:latin typeface="Segoe UI" panose="020B0502040204020203" pitchFamily="34" charset="0"/>
              <a:ea typeface="+mn-ea"/>
              <a:cs typeface="Segoe UI" panose="020B0502040204020203" pitchFamily="34" charset="0"/>
            </a:defRPr>
          </a:pPr>
          <a:endParaRPr lang="fr-FR"/>
        </a:p>
      </c:txPr>
    </c:legend>
    <c:plotVisOnly val="1"/>
    <c:dispBlanksAs val="gap"/>
    <c:showDLblsOverMax val="0"/>
  </c:chart>
  <c:spPr>
    <a:noFill/>
    <a:ln>
      <a:solidFill>
        <a:srgbClr val="006CE5"/>
      </a:solidFill>
    </a:ln>
    <a:effectLst/>
  </c:spPr>
  <c:txPr>
    <a:bodyPr/>
    <a:lstStyle/>
    <a:p>
      <a:pPr>
        <a:defRPr>
          <a:solidFill>
            <a:srgbClr val="006CE5"/>
          </a:solidFill>
          <a:latin typeface="Segoe UI" panose="020B0502040204020203" pitchFamily="34" charset="0"/>
          <a:cs typeface="Segoe UI" panose="020B0502040204020203" pitchFamily="34" charset="0"/>
        </a:defRPr>
      </a:pPr>
      <a:endParaRPr lang="fr-FR"/>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995" b="1" i="0" u="none" strike="noStrike" kern="1200" cap="all" spc="100" normalizeH="0" baseline="0">
                <a:solidFill>
                  <a:srgbClr val="006CE5"/>
                </a:solidFill>
                <a:latin typeface="Segoe UI" panose="020B0502040204020203" pitchFamily="34" charset="0"/>
                <a:ea typeface="+mn-ea"/>
                <a:cs typeface="Segoe UI" panose="020B0502040204020203" pitchFamily="34" charset="0"/>
              </a:defRPr>
            </a:pPr>
            <a:r>
              <a:rPr lang="en-US" sz="1800" dirty="0"/>
              <a:t>TAILLE DES ENTREPRISES </a:t>
            </a:r>
            <a:br>
              <a:rPr lang="en-US" sz="1800" dirty="0"/>
            </a:br>
            <a:r>
              <a:rPr lang="en-US" sz="1200" b="0" dirty="0"/>
              <a:t>(</a:t>
            </a:r>
            <a:r>
              <a:rPr lang="en-US" sz="1200" b="0" dirty="0" err="1"/>
              <a:t>Nombre</a:t>
            </a:r>
            <a:r>
              <a:rPr lang="en-US" sz="1200" b="0" dirty="0"/>
              <a:t> de salaries)</a:t>
            </a:r>
          </a:p>
        </c:rich>
      </c:tx>
      <c:layout/>
      <c:overlay val="0"/>
      <c:spPr>
        <a:noFill/>
        <a:ln>
          <a:noFill/>
        </a:ln>
        <a:effectLst/>
      </c:spPr>
      <c:txPr>
        <a:bodyPr rot="0" spcFirstLastPara="1" vertOverflow="ellipsis" vert="horz" wrap="square" anchor="ctr" anchorCtr="1"/>
        <a:lstStyle/>
        <a:p>
          <a:pPr>
            <a:defRPr sz="1995" b="1" i="0" u="none" strike="noStrike" kern="1200" cap="all" spc="100" normalizeH="0" baseline="0">
              <a:solidFill>
                <a:srgbClr val="006CE5"/>
              </a:solidFill>
              <a:latin typeface="Segoe UI" panose="020B0502040204020203" pitchFamily="34" charset="0"/>
              <a:ea typeface="+mn-ea"/>
              <a:cs typeface="Segoe UI" panose="020B0502040204020203" pitchFamily="34" charset="0"/>
            </a:defRPr>
          </a:pPr>
          <a:endParaRPr lang="fr-FR"/>
        </a:p>
      </c:txPr>
    </c:title>
    <c:autoTitleDeleted val="0"/>
    <c:plotArea>
      <c:layout/>
      <c:ofPieChart>
        <c:ofPieType val="pie"/>
        <c:varyColors val="1"/>
        <c:ser>
          <c:idx val="0"/>
          <c:order val="0"/>
          <c:tx>
            <c:strRef>
              <c:f>Feuil1!$B$1</c:f>
              <c:strCache>
                <c:ptCount val="1"/>
                <c:pt idx="0">
                  <c:v>EMPLOI</c:v>
                </c:pt>
              </c:strCache>
            </c:strRef>
          </c:tx>
          <c:spPr>
            <a:solidFill>
              <a:schemeClr val="lt1"/>
            </a:solidFill>
            <a:ln w="19050">
              <a:solidFill>
                <a:schemeClr val="accent1"/>
              </a:solidFill>
            </a:ln>
            <a:effectLst/>
          </c:spPr>
          <c:explosion val="10"/>
          <c:dPt>
            <c:idx val="0"/>
            <c:bubble3D val="0"/>
            <c:spPr>
              <a:solidFill>
                <a:schemeClr val="lt1"/>
              </a:solidFill>
              <a:ln w="19050">
                <a:solidFill>
                  <a:schemeClr val="accent1"/>
                </a:solidFill>
              </a:ln>
              <a:effectLst/>
            </c:spPr>
          </c:dPt>
          <c:dPt>
            <c:idx val="1"/>
            <c:bubble3D val="0"/>
            <c:spPr>
              <a:solidFill>
                <a:schemeClr val="lt1"/>
              </a:solidFill>
              <a:ln w="19050">
                <a:solidFill>
                  <a:schemeClr val="accent1"/>
                </a:solidFill>
              </a:ln>
              <a:effectLst/>
            </c:spPr>
          </c:dPt>
          <c:dPt>
            <c:idx val="2"/>
            <c:bubble3D val="0"/>
            <c:spPr>
              <a:solidFill>
                <a:schemeClr val="lt1"/>
              </a:solidFill>
              <a:ln w="19050">
                <a:solidFill>
                  <a:schemeClr val="accent1"/>
                </a:solidFill>
              </a:ln>
              <a:effectLst/>
            </c:spPr>
          </c:dPt>
          <c:dPt>
            <c:idx val="3"/>
            <c:bubble3D val="0"/>
            <c:spPr>
              <a:solidFill>
                <a:schemeClr val="lt1"/>
              </a:solidFill>
              <a:ln w="19050">
                <a:solidFill>
                  <a:schemeClr val="accent1"/>
                </a:solidFill>
              </a:ln>
              <a:effectLst/>
            </c:spPr>
          </c:dPt>
          <c:dPt>
            <c:idx val="4"/>
            <c:bubble3D val="0"/>
            <c:spPr>
              <a:solidFill>
                <a:schemeClr val="lt1"/>
              </a:solidFill>
              <a:ln w="19050">
                <a:solidFill>
                  <a:schemeClr val="accent1"/>
                </a:solidFill>
              </a:ln>
              <a:effectLst/>
            </c:spPr>
          </c:dPt>
          <c:dPt>
            <c:idx val="5"/>
            <c:bubble3D val="0"/>
            <c:spPr>
              <a:solidFill>
                <a:schemeClr val="lt1"/>
              </a:solidFill>
              <a:ln w="19050">
                <a:solidFill>
                  <a:schemeClr val="accent1"/>
                </a:solidFill>
              </a:ln>
              <a:effectLst/>
            </c:spPr>
          </c:dPt>
          <c:dPt>
            <c:idx val="6"/>
            <c:bubble3D val="0"/>
            <c:spPr>
              <a:solidFill>
                <a:schemeClr val="lt1"/>
              </a:solidFill>
              <a:ln w="19050">
                <a:solidFill>
                  <a:schemeClr val="accent1"/>
                </a:solidFill>
              </a:ln>
              <a:effectLst/>
            </c:spPr>
          </c:dPt>
          <c:dLbls>
            <c:dLbl>
              <c:idx val="0"/>
              <c:layout>
                <c:manualLayout>
                  <c:x val="-2.7872795438371952E-2"/>
                  <c:y val="7.7995774717086103E-2"/>
                </c:manualLayout>
              </c:layout>
              <c:dLblPos val="bestFit"/>
              <c:showLegendKey val="0"/>
              <c:showVal val="0"/>
              <c:showCatName val="1"/>
              <c:showSerName val="0"/>
              <c:showPercent val="1"/>
              <c:showBubbleSize val="0"/>
              <c:extLst>
                <c:ext xmlns:c15="http://schemas.microsoft.com/office/drawing/2012/chart" uri="{CE6537A1-D6FC-4f65-9D91-7224C49458BB}">
                  <c15:layout/>
                </c:ext>
              </c:extLst>
            </c:dLbl>
            <c:dLbl>
              <c:idx val="1"/>
              <c:layout>
                <c:manualLayout>
                  <c:x val="-2.9034161914970782E-2"/>
                  <c:y val="1.5152431070358185E-2"/>
                </c:manualLayout>
              </c:layout>
              <c:dLblPos val="bestFit"/>
              <c:showLegendKey val="0"/>
              <c:showVal val="0"/>
              <c:showCatName val="1"/>
              <c:showSerName val="0"/>
              <c:showPercent val="1"/>
              <c:showBubbleSize val="0"/>
              <c:extLst>
                <c:ext xmlns:c15="http://schemas.microsoft.com/office/drawing/2012/chart" uri="{CE6537A1-D6FC-4f65-9D91-7224C49458BB}">
                  <c15:layout/>
                </c:ext>
              </c:extLst>
            </c:dLbl>
            <c:dLbl>
              <c:idx val="2"/>
              <c:layout>
                <c:manualLayout>
                  <c:x val="0"/>
                  <c:y val="-2.1841374329475121E-2"/>
                </c:manualLayout>
              </c:layout>
              <c:dLblPos val="bestFit"/>
              <c:showLegendKey val="0"/>
              <c:showVal val="0"/>
              <c:showCatName val="1"/>
              <c:showSerName val="0"/>
              <c:showPercent val="1"/>
              <c:showBubbleSize val="0"/>
              <c:extLst>
                <c:ext xmlns:c15="http://schemas.microsoft.com/office/drawing/2012/chart" uri="{CE6537A1-D6FC-4f65-9D91-7224C49458BB}">
                  <c15:layout/>
                </c:ext>
              </c:extLst>
            </c:dLbl>
            <c:dLbl>
              <c:idx val="3"/>
              <c:layout>
                <c:manualLayout>
                  <c:x val="-1.1613664765988312E-3"/>
                  <c:y val="9.3594929660503437E-2"/>
                </c:manualLayout>
              </c:layout>
              <c:dLblPos val="bestFit"/>
              <c:showLegendKey val="0"/>
              <c:showVal val="0"/>
              <c:showCatName val="1"/>
              <c:showSerName val="0"/>
              <c:showPercent val="1"/>
              <c:showBubbleSize val="0"/>
              <c:extLst>
                <c:ext xmlns:c15="http://schemas.microsoft.com/office/drawing/2012/chart" uri="{CE6537A1-D6FC-4f65-9D91-7224C49458BB}">
                  <c15:layout/>
                </c:ext>
              </c:extLst>
            </c:dLbl>
            <c:dLbl>
              <c:idx val="4"/>
              <c:layout>
                <c:manualLayout>
                  <c:x val="2.7872795438371952E-2"/>
                  <c:y val="-0.29118422561045509"/>
                </c:manualLayout>
              </c:layout>
              <c:dLblPos val="bestFit"/>
              <c:showLegendKey val="0"/>
              <c:showVal val="0"/>
              <c:showCatName val="1"/>
              <c:showSerName val="0"/>
              <c:showPercent val="1"/>
              <c:showBubbleSize val="0"/>
              <c:extLst>
                <c:ext xmlns:c15="http://schemas.microsoft.com/office/drawing/2012/chart" uri="{CE6537A1-D6FC-4f65-9D91-7224C49458BB}">
                  <c15:layout/>
                </c:ext>
              </c:extLst>
            </c:dLbl>
            <c:dLbl>
              <c:idx val="5"/>
              <c:layout>
                <c:manualLayout>
                  <c:x val="0.10916844880029014"/>
                  <c:y val="-4.1597746515779209E-2"/>
                </c:manualLayout>
              </c:layout>
              <c:tx>
                <c:rich>
                  <a:bodyPr/>
                  <a:lstStyle/>
                  <a:p>
                    <a:fld id="{3E3551F4-65A8-4DD9-A910-C19B3BB81891}" type="CATEGORYNAME">
                      <a:rPr lang="fr-FR" smtClean="0"/>
                      <a:pPr/>
                      <a:t>[NOM DE CATÉGORIE]</a:t>
                    </a:fld>
                    <a:r>
                      <a:rPr lang="fr-FR" baseline="0" dirty="0"/>
                      <a:t>
</a:t>
                    </a:r>
                    <a:fld id="{E7B211DC-F92D-42B3-86D9-9C4C42DE98A2}" type="PERCENTAGE">
                      <a:rPr lang="fr-FR" baseline="0"/>
                      <a:pPr/>
                      <a:t>[POURCENTAGE]</a:t>
                    </a:fld>
                    <a:endParaRPr lang="fr-FR" baseline="0" dirty="0"/>
                  </a:p>
                </c:rich>
              </c:tx>
              <c:dLblPos val="bestFit"/>
              <c:showLegendKey val="0"/>
              <c:showVal val="0"/>
              <c:showCatName val="1"/>
              <c:showSerName val="0"/>
              <c:showPercent val="1"/>
              <c:showBubbleSize val="0"/>
              <c:extLst>
                <c:ext xmlns:c15="http://schemas.microsoft.com/office/drawing/2012/chart" uri="{CE6537A1-D6FC-4f65-9D91-7224C49458BB}">
                  <c15:layout/>
                  <c15:dlblFieldTable/>
                  <c15:showDataLabelsRange val="0"/>
                </c:ext>
              </c:extLst>
            </c:dLbl>
            <c:dLbl>
              <c:idx val="6"/>
              <c:layout>
                <c:manualLayout>
                  <c:x val="4.1809193157557926E-2"/>
                  <c:y val="-5.1997183144725078E-3"/>
                </c:manualLayout>
              </c:layout>
              <c:tx>
                <c:rich>
                  <a:bodyPr/>
                  <a:lstStyle/>
                  <a:p>
                    <a:r>
                      <a:rPr lang="en-US" baseline="0" dirty="0" smtClean="0"/>
                      <a:t>&lt; 50</a:t>
                    </a:r>
                    <a:r>
                      <a:rPr lang="en-US" baseline="0" dirty="0"/>
                      <a:t>
</a:t>
                    </a:r>
                    <a:fld id="{206D2F3C-616A-4C86-BBCB-23CB248DC407}" type="PERCENTAGE">
                      <a:rPr lang="en-US" baseline="0"/>
                      <a:pPr/>
                      <a:t>[POURCENTAGE]</a:t>
                    </a:fld>
                    <a:endParaRPr lang="en-US" baseline="0" dirty="0"/>
                  </a:p>
                </c:rich>
              </c:tx>
              <c:dLblPos val="bestFit"/>
              <c:showLegendKey val="0"/>
              <c:showVal val="0"/>
              <c:showCatName val="1"/>
              <c:showSerName val="0"/>
              <c:showPercent val="1"/>
              <c:showBubbleSize val="0"/>
              <c:extLst>
                <c:ext xmlns:c15="http://schemas.microsoft.com/office/drawing/2012/chart" uri="{CE6537A1-D6FC-4f65-9D91-7224C49458BB}">
                  <c15:layout/>
                  <c15:dlblFieldTable/>
                  <c15:showDataLabelsRange val="0"/>
                </c:ext>
              </c:extLst>
            </c:dLbl>
            <c:spPr>
              <a:noFill/>
              <a:ln>
                <a:noFill/>
              </a:ln>
              <a:effectLst/>
            </c:spPr>
            <c:txPr>
              <a:bodyPr rot="0" spcFirstLastPara="1" vertOverflow="clip" horzOverflow="clip" vert="horz" wrap="square" lIns="36576" tIns="18288" rIns="36576" bIns="18288" anchor="ctr" anchorCtr="1">
                <a:spAutoFit/>
              </a:bodyPr>
              <a:lstStyle/>
              <a:p>
                <a:pPr>
                  <a:defRPr sz="1197" b="0" i="0" u="none" strike="noStrike" kern="1200" baseline="0">
                    <a:solidFill>
                      <a:srgbClr val="006CE5"/>
                    </a:solidFill>
                    <a:latin typeface="Segoe UI" panose="020B0502040204020203" pitchFamily="34" charset="0"/>
                    <a:ea typeface="+mn-ea"/>
                    <a:cs typeface="Segoe UI" panose="020B0502040204020203" pitchFamily="34" charset="0"/>
                  </a:defRPr>
                </a:pPr>
                <a:endParaRPr lang="fr-FR"/>
              </a:p>
            </c:txPr>
            <c:dLblPos val="outEnd"/>
            <c:showLegendKey val="0"/>
            <c:showVal val="0"/>
            <c:showCatName val="1"/>
            <c:showSerName val="0"/>
            <c:showPercent val="1"/>
            <c:showBubbleSize val="0"/>
            <c:showLeaderLines val="1"/>
            <c:leaderLines>
              <c:spPr>
                <a:ln w="9525">
                  <a:solidFill>
                    <a:schemeClr val="accent1">
                      <a:lumMod val="60000"/>
                      <a:lumOff val="40000"/>
                    </a:schemeClr>
                  </a:solidFill>
                </a:ln>
                <a:effectLst/>
              </c:spPr>
            </c:leaderLines>
            <c:extLst>
              <c:ext xmlns:c15="http://schemas.microsoft.com/office/drawing/2012/chart" uri="{CE6537A1-D6FC-4f65-9D91-7224C49458BB}">
                <c15:spPr xmlns:c15="http://schemas.microsoft.com/office/drawing/2012/chart">
                  <a:prstGeom prst="rect">
                    <a:avLst/>
                  </a:prstGeom>
                  <a:noFill/>
                  <a:ln>
                    <a:noFill/>
                  </a:ln>
                </c15:spPr>
              </c:ext>
            </c:extLst>
          </c:dLbls>
          <c:cat>
            <c:strRef>
              <c:f>Feuil1!$A$2:$A$7</c:f>
              <c:strCache>
                <c:ptCount val="6"/>
                <c:pt idx="0">
                  <c:v>De 50 à 499</c:v>
                </c:pt>
                <c:pt idx="1">
                  <c:v>De 500 à 4999</c:v>
                </c:pt>
                <c:pt idx="2">
                  <c:v>&lt; 5000</c:v>
                </c:pt>
                <c:pt idx="3">
                  <c:v>Indépendants (ZZP)</c:v>
                </c:pt>
                <c:pt idx="4">
                  <c:v>&lt; 10</c:v>
                </c:pt>
                <c:pt idx="5">
                  <c:v>De 10 à 49</c:v>
                </c:pt>
              </c:strCache>
            </c:strRef>
          </c:cat>
          <c:val>
            <c:numRef>
              <c:f>Feuil1!$B$2:$B$7</c:f>
              <c:numCache>
                <c:formatCode>General</c:formatCode>
                <c:ptCount val="6"/>
                <c:pt idx="0">
                  <c:v>13</c:v>
                </c:pt>
                <c:pt idx="1">
                  <c:v>6</c:v>
                </c:pt>
                <c:pt idx="2">
                  <c:v>5</c:v>
                </c:pt>
                <c:pt idx="3">
                  <c:v>30</c:v>
                </c:pt>
                <c:pt idx="4">
                  <c:v>19</c:v>
                </c:pt>
                <c:pt idx="5">
                  <c:v>9</c:v>
                </c:pt>
              </c:numCache>
            </c:numRef>
          </c:val>
        </c:ser>
        <c:dLbls>
          <c:dLblPos val="inEnd"/>
          <c:showLegendKey val="0"/>
          <c:showVal val="0"/>
          <c:showCatName val="1"/>
          <c:showSerName val="0"/>
          <c:showPercent val="1"/>
          <c:showBubbleSize val="0"/>
          <c:showLeaderLines val="1"/>
        </c:dLbls>
        <c:gapWidth val="350"/>
        <c:splitType val="cust"/>
        <c:custSplit>
          <c:secondPiePt val="3"/>
          <c:secondPiePt val="4"/>
          <c:secondPiePt val="5"/>
        </c:custSplit>
        <c:secondPieSize val="80"/>
        <c:serLines>
          <c:spPr>
            <a:ln w="9525">
              <a:solidFill>
                <a:srgbClr val="006CE5"/>
              </a:solidFill>
              <a:prstDash val="dash"/>
            </a:ln>
            <a:effectLst/>
          </c:spPr>
        </c:serLines>
      </c:ofPieChart>
      <c:spPr>
        <a:noFill/>
        <a:ln>
          <a:noFill/>
        </a:ln>
        <a:effectLst/>
      </c:spPr>
    </c:plotArea>
    <c:plotVisOnly val="1"/>
    <c:dispBlanksAs val="gap"/>
    <c:showDLblsOverMax val="0"/>
  </c:chart>
  <c:spPr>
    <a:noFill/>
    <a:ln w="9525" cap="flat" cmpd="sng" algn="ctr">
      <a:solidFill>
        <a:schemeClr val="accent1"/>
      </a:solidFill>
      <a:round/>
    </a:ln>
    <a:effectLst/>
  </c:spPr>
  <c:txPr>
    <a:bodyPr anchor="ctr" anchorCtr="1"/>
    <a:lstStyle/>
    <a:p>
      <a:pPr>
        <a:defRPr>
          <a:solidFill>
            <a:srgbClr val="006CE5"/>
          </a:solidFill>
          <a:latin typeface="Segoe UI" panose="020B0502040204020203" pitchFamily="34" charset="0"/>
          <a:cs typeface="Segoe UI" panose="020B0502040204020203" pitchFamily="34" charset="0"/>
        </a:defRPr>
      </a:pPr>
      <a:endParaRPr lang="fr-FR"/>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995" b="1" i="0" u="none" strike="noStrike" kern="1200" cap="all" spc="100" normalizeH="0" baseline="0">
                <a:solidFill>
                  <a:srgbClr val="006CE5"/>
                </a:solidFill>
                <a:latin typeface="+mn-lt"/>
                <a:ea typeface="+mn-ea"/>
                <a:cs typeface="+mn-cs"/>
              </a:defRPr>
            </a:pPr>
            <a:r>
              <a:rPr lang="en-US"/>
              <a:t>Nationalité </a:t>
            </a:r>
            <a:br>
              <a:rPr lang="en-US"/>
            </a:br>
            <a:r>
              <a:rPr lang="en-US"/>
              <a:t>(capital majoritaire)</a:t>
            </a:r>
          </a:p>
        </c:rich>
      </c:tx>
      <c:layout/>
      <c:overlay val="0"/>
      <c:spPr>
        <a:noFill/>
        <a:ln>
          <a:noFill/>
        </a:ln>
        <a:effectLst/>
      </c:spPr>
      <c:txPr>
        <a:bodyPr rot="0" spcFirstLastPara="1" vertOverflow="ellipsis" vert="horz" wrap="square" anchor="ctr" anchorCtr="1"/>
        <a:lstStyle/>
        <a:p>
          <a:pPr>
            <a:defRPr sz="1995" b="1" i="0" u="none" strike="noStrike" kern="1200" cap="all" spc="100" normalizeH="0" baseline="0">
              <a:solidFill>
                <a:srgbClr val="006CE5"/>
              </a:solidFill>
              <a:latin typeface="+mn-lt"/>
              <a:ea typeface="+mn-ea"/>
              <a:cs typeface="+mn-cs"/>
            </a:defRPr>
          </a:pPr>
          <a:endParaRPr lang="fr-FR"/>
        </a:p>
      </c:txPr>
    </c:title>
    <c:autoTitleDeleted val="0"/>
    <c:plotArea>
      <c:layout/>
      <c:doughnutChart>
        <c:varyColors val="1"/>
        <c:dLbls>
          <c:showLegendKey val="0"/>
          <c:showVal val="0"/>
          <c:showCatName val="1"/>
          <c:showSerName val="0"/>
          <c:showPercent val="1"/>
          <c:showBubbleSize val="0"/>
          <c:showLeaderLines val="0"/>
        </c:dLbls>
        <c:firstSliceAng val="0"/>
        <c:holeSize val="33"/>
      </c:doughnutChart>
      <c:spPr>
        <a:noFill/>
        <a:ln>
          <a:noFill/>
        </a:ln>
        <a:effectLst/>
      </c:spPr>
    </c:plotArea>
    <c:plotVisOnly val="1"/>
    <c:dispBlanksAs val="gap"/>
    <c:showDLblsOverMax val="0"/>
  </c:chart>
  <c:spPr>
    <a:noFill/>
    <a:ln w="9525" cap="flat" cmpd="sng" algn="ctr">
      <a:solidFill>
        <a:schemeClr val="accent1"/>
      </a:solidFill>
      <a:round/>
    </a:ln>
    <a:effectLst/>
  </c:spPr>
  <c:txPr>
    <a:bodyPr/>
    <a:lstStyle/>
    <a:p>
      <a:pPr>
        <a:defRPr>
          <a:solidFill>
            <a:srgbClr val="006CE5"/>
          </a:solidFill>
        </a:defRPr>
      </a:pPr>
      <a:endParaRPr lang="fr-FR"/>
    </a:p>
  </c:txPr>
  <c:externalData r:id="rId3">
    <c:autoUpdate val="0"/>
  </c:externalData>
  <c:userShapes r:id="rId4"/>
</c:chartSpace>
</file>

<file path=ppt/charts/chart4.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995" b="1" i="0" u="none" strike="noStrike" kern="1200" cap="all" spc="100" normalizeH="0" baseline="0">
                <a:solidFill>
                  <a:srgbClr val="006CE5"/>
                </a:solidFill>
                <a:latin typeface="+mn-lt"/>
                <a:ea typeface="+mn-ea"/>
                <a:cs typeface="+mn-cs"/>
              </a:defRPr>
            </a:pPr>
            <a:r>
              <a:rPr lang="en-US"/>
              <a:t>Nationalité </a:t>
            </a:r>
            <a:br>
              <a:rPr lang="en-US"/>
            </a:br>
            <a:r>
              <a:rPr lang="en-US"/>
              <a:t>(capital majoritaire)</a:t>
            </a:r>
          </a:p>
        </c:rich>
      </c:tx>
      <c:layout/>
      <c:overlay val="0"/>
      <c:spPr>
        <a:noFill/>
        <a:ln>
          <a:noFill/>
        </a:ln>
        <a:effectLst/>
      </c:spPr>
      <c:txPr>
        <a:bodyPr rot="0" spcFirstLastPara="1" vertOverflow="ellipsis" vert="horz" wrap="square" anchor="ctr" anchorCtr="1"/>
        <a:lstStyle/>
        <a:p>
          <a:pPr>
            <a:defRPr sz="1995" b="1" i="0" u="none" strike="noStrike" kern="1200" cap="all" spc="100" normalizeH="0" baseline="0">
              <a:solidFill>
                <a:srgbClr val="006CE5"/>
              </a:solidFill>
              <a:latin typeface="+mn-lt"/>
              <a:ea typeface="+mn-ea"/>
              <a:cs typeface="+mn-cs"/>
            </a:defRPr>
          </a:pPr>
          <a:endParaRPr lang="fr-FR"/>
        </a:p>
      </c:txPr>
    </c:title>
    <c:autoTitleDeleted val="0"/>
    <c:plotArea>
      <c:layout/>
      <c:doughnutChart>
        <c:varyColors val="1"/>
        <c:dLbls>
          <c:showLegendKey val="0"/>
          <c:showVal val="0"/>
          <c:showCatName val="1"/>
          <c:showSerName val="0"/>
          <c:showPercent val="1"/>
          <c:showBubbleSize val="0"/>
          <c:showLeaderLines val="0"/>
        </c:dLbls>
        <c:firstSliceAng val="0"/>
        <c:holeSize val="33"/>
      </c:doughnutChart>
      <c:spPr>
        <a:noFill/>
        <a:ln>
          <a:noFill/>
        </a:ln>
        <a:effectLst/>
      </c:spPr>
    </c:plotArea>
    <c:plotVisOnly val="1"/>
    <c:dispBlanksAs val="gap"/>
    <c:showDLblsOverMax val="0"/>
  </c:chart>
  <c:spPr>
    <a:noFill/>
    <a:ln w="9525" cap="flat" cmpd="sng" algn="ctr">
      <a:solidFill>
        <a:schemeClr val="accent1"/>
      </a:solidFill>
      <a:round/>
    </a:ln>
    <a:effectLst/>
  </c:spPr>
  <c:txPr>
    <a:bodyPr/>
    <a:lstStyle/>
    <a:p>
      <a:pPr>
        <a:defRPr>
          <a:solidFill>
            <a:srgbClr val="006CE5"/>
          </a:solidFill>
        </a:defRPr>
      </a:pPr>
      <a:endParaRPr lang="fr-FR"/>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stacked"/>
        <c:varyColors val="0"/>
        <c:ser>
          <c:idx val="0"/>
          <c:order val="0"/>
          <c:tx>
            <c:strRef>
              <c:f>Feuil1!$B$1</c:f>
              <c:strCache>
                <c:ptCount val="1"/>
                <c:pt idx="0">
                  <c:v>Taux d'adoption déclaré</c:v>
                </c:pt>
              </c:strCache>
            </c:strRef>
          </c:tx>
          <c:spPr>
            <a:solidFill>
              <a:schemeClr val="accent1"/>
            </a:solidFill>
            <a:ln>
              <a:noFill/>
            </a:ln>
            <a:effectLst/>
          </c:spPr>
          <c:invertIfNegative val="0"/>
          <c:dLbls>
            <c:numFmt formatCode="0.0%" sourceLinked="0"/>
            <c:spPr>
              <a:noFill/>
              <a:ln>
                <a:noFill/>
              </a:ln>
              <a:effectLst/>
            </c:spPr>
            <c:txPr>
              <a:bodyPr rot="0" spcFirstLastPara="1" vertOverflow="ellipsis" vert="horz" wrap="square" anchor="ctr" anchorCtr="1"/>
              <a:lstStyle/>
              <a:p>
                <a:pPr>
                  <a:defRPr sz="1197" b="0" i="0" u="none" strike="noStrike" kern="1200" baseline="0">
                    <a:solidFill>
                      <a:schemeClr val="lt1"/>
                    </a:solidFill>
                    <a:latin typeface="Segoe UI" panose="020B0502040204020203" pitchFamily="34" charset="0"/>
                    <a:ea typeface="+mn-ea"/>
                    <a:cs typeface="Segoe UI" panose="020B0502040204020203" pitchFamily="34" charset="0"/>
                  </a:defRPr>
                </a:pPr>
                <a:endParaRPr lang="fr-FR"/>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Feuil1!$A$2:$A$8</c:f>
              <c:strCache>
                <c:ptCount val="7"/>
                <c:pt idx="0">
                  <c:v>Division en équipes</c:v>
                </c:pt>
                <c:pt idx="1">
                  <c:v>Mesures de précaution additionnelles</c:v>
                </c:pt>
                <c:pt idx="2">
                  <c:v>Sensibilisation aux gestes barrières</c:v>
                </c:pt>
                <c:pt idx="3">
                  <c:v>Annulation des déplacements</c:v>
                </c:pt>
                <c:pt idx="4">
                  <c:v>Téléconférences</c:v>
                </c:pt>
                <c:pt idx="5">
                  <c:v>Distanciation sociale</c:v>
                </c:pt>
                <c:pt idx="6">
                  <c:v>Télé-travail</c:v>
                </c:pt>
              </c:strCache>
            </c:strRef>
          </c:cat>
          <c:val>
            <c:numRef>
              <c:f>Feuil1!$B$2:$B$8</c:f>
              <c:numCache>
                <c:formatCode>0.0%</c:formatCode>
                <c:ptCount val="7"/>
                <c:pt idx="0">
                  <c:v>0.20699999999999999</c:v>
                </c:pt>
                <c:pt idx="1">
                  <c:v>0.23200000000000001</c:v>
                </c:pt>
                <c:pt idx="2">
                  <c:v>0.29299999999999998</c:v>
                </c:pt>
                <c:pt idx="3">
                  <c:v>0.69499999999999995</c:v>
                </c:pt>
                <c:pt idx="4">
                  <c:v>0.79300000000000004</c:v>
                </c:pt>
                <c:pt idx="5">
                  <c:v>0.80500000000000005</c:v>
                </c:pt>
                <c:pt idx="6">
                  <c:v>0.93899999999999995</c:v>
                </c:pt>
              </c:numCache>
            </c:numRef>
          </c:val>
        </c:ser>
        <c:dLbls>
          <c:dLblPos val="ctr"/>
          <c:showLegendKey val="0"/>
          <c:showVal val="1"/>
          <c:showCatName val="0"/>
          <c:showSerName val="0"/>
          <c:showPercent val="0"/>
          <c:showBubbleSize val="0"/>
        </c:dLbls>
        <c:gapWidth val="79"/>
        <c:overlap val="100"/>
        <c:axId val="418036320"/>
        <c:axId val="418033968"/>
      </c:barChart>
      <c:catAx>
        <c:axId val="41803632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cap="all" spc="120" normalizeH="0" baseline="0">
                <a:solidFill>
                  <a:schemeClr val="tx2"/>
                </a:solidFill>
                <a:latin typeface="Segoe UI" panose="020B0502040204020203" pitchFamily="34" charset="0"/>
                <a:ea typeface="+mn-ea"/>
                <a:cs typeface="Segoe UI" panose="020B0502040204020203" pitchFamily="34" charset="0"/>
              </a:defRPr>
            </a:pPr>
            <a:endParaRPr lang="fr-FR"/>
          </a:p>
        </c:txPr>
        <c:crossAx val="418033968"/>
        <c:crosses val="autoZero"/>
        <c:auto val="1"/>
        <c:lblAlgn val="ctr"/>
        <c:lblOffset val="100"/>
        <c:noMultiLvlLbl val="0"/>
      </c:catAx>
      <c:valAx>
        <c:axId val="418033968"/>
        <c:scaling>
          <c:orientation val="minMax"/>
        </c:scaling>
        <c:delete val="1"/>
        <c:axPos val="b"/>
        <c:numFmt formatCode="0.0%" sourceLinked="1"/>
        <c:majorTickMark val="none"/>
        <c:minorTickMark val="none"/>
        <c:tickLblPos val="nextTo"/>
        <c:crossAx val="418036320"/>
        <c:crosses val="autoZero"/>
        <c:crossBetween val="between"/>
      </c:valAx>
      <c:spPr>
        <a:noFill/>
        <a:ln>
          <a:noFill/>
        </a:ln>
        <a:effectLst/>
      </c:spPr>
    </c:plotArea>
    <c:plotVisOnly val="1"/>
    <c:dispBlanksAs val="gap"/>
    <c:showDLblsOverMax val="0"/>
  </c:chart>
  <c:spPr>
    <a:noFill/>
    <a:ln>
      <a:solidFill>
        <a:srgbClr val="006CE5"/>
      </a:solidFill>
    </a:ln>
    <a:effectLst/>
  </c:spPr>
  <c:txPr>
    <a:bodyPr/>
    <a:lstStyle/>
    <a:p>
      <a:pPr>
        <a:defRPr>
          <a:latin typeface="Segoe UI" panose="020B0502040204020203" pitchFamily="34" charset="0"/>
          <a:cs typeface="Segoe UI" panose="020B0502040204020203" pitchFamily="34" charset="0"/>
        </a:defRPr>
      </a:pPr>
      <a:endParaRPr lang="fr-FR"/>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stacked"/>
        <c:varyColors val="0"/>
        <c:ser>
          <c:idx val="0"/>
          <c:order val="0"/>
          <c:tx>
            <c:strRef>
              <c:f>Feuil1!$B$1</c:f>
              <c:strCache>
                <c:ptCount val="1"/>
                <c:pt idx="0">
                  <c:v>Taux d'adoption déclaré</c:v>
                </c:pt>
              </c:strCache>
            </c:strRef>
          </c:tx>
          <c:spPr>
            <a:solidFill>
              <a:schemeClr val="accent1"/>
            </a:solidFill>
            <a:ln>
              <a:noFill/>
            </a:ln>
            <a:effectLst/>
          </c:spPr>
          <c:invertIfNegative val="0"/>
          <c:dLbls>
            <c:dLbl>
              <c:idx val="0"/>
              <c:layout>
                <c:manualLayout>
                  <c:x val="4.4783333333333333E-3"/>
                  <c:y val="-6.8571214494001472E-3"/>
                </c:manualLayout>
              </c:layout>
              <c:numFmt formatCode="0.0%" sourceLinked="0"/>
              <c:spPr>
                <a:noFill/>
                <a:ln>
                  <a:noFill/>
                </a:ln>
                <a:effectLst/>
              </c:spPr>
              <c:txPr>
                <a:bodyPr rot="0" spcFirstLastPara="1" vertOverflow="ellipsis" horzOverflow="clip" vert="horz" wrap="square" lIns="0" tIns="18288" rIns="36576" bIns="18288" anchor="ctr" anchorCtr="1">
                  <a:spAutoFit/>
                </a:bodyPr>
                <a:lstStyle/>
                <a:p>
                  <a:pPr>
                    <a:defRPr sz="1197" b="0" i="0" u="none" strike="noStrike" kern="1200" baseline="0">
                      <a:solidFill>
                        <a:schemeClr val="bg1"/>
                      </a:solidFill>
                      <a:latin typeface="Segoe UI" panose="020B0502040204020203" pitchFamily="34" charset="0"/>
                      <a:ea typeface="+mn-ea"/>
                      <a:cs typeface="Segoe UI" panose="020B0502040204020203" pitchFamily="34" charset="0"/>
                    </a:defRPr>
                  </a:pPr>
                  <a:endParaRPr lang="fr-FR"/>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a:noFill/>
                    <a:ln>
                      <a:noFill/>
                    </a:ln>
                  </c15:spPr>
                  <c15:layout>
                    <c:manualLayout>
                      <c:w val="0.10648970134023467"/>
                      <c:h val="0.10724073014577441"/>
                    </c:manualLayout>
                  </c15:layout>
                </c:ext>
              </c:extLst>
            </c:dLbl>
            <c:dLbl>
              <c:idx val="1"/>
              <c:layout>
                <c:manualLayout>
                  <c:x val="1.5070555555555469E-2"/>
                  <c:y val="8.2032255470404925E-3"/>
                </c:manualLayout>
              </c:layout>
              <c:numFmt formatCode="0.0%" sourceLinked="0"/>
              <c:spPr>
                <a:noFill/>
                <a:ln>
                  <a:noFill/>
                </a:ln>
                <a:effectLst/>
              </c:spPr>
              <c:txPr>
                <a:bodyPr rot="0" spcFirstLastPara="1" vertOverflow="ellipsis" vert="horz" wrap="square" anchor="ctr" anchorCtr="1"/>
                <a:lstStyle/>
                <a:p>
                  <a:pPr>
                    <a:defRPr sz="1197" b="0" i="0" u="none" strike="noStrike" kern="1200" baseline="0">
                      <a:solidFill>
                        <a:schemeClr val="bg1"/>
                      </a:solidFill>
                      <a:latin typeface="Segoe UI" panose="020B0502040204020203" pitchFamily="34" charset="0"/>
                      <a:ea typeface="+mn-ea"/>
                      <a:cs typeface="Segoe UI" panose="020B0502040204020203" pitchFamily="34" charset="0"/>
                    </a:defRPr>
                  </a:pPr>
                  <a:endParaRPr lang="fr-FR"/>
                </a:p>
              </c:txPr>
              <c:dLblPos val="ctr"/>
              <c:showLegendKey val="0"/>
              <c:showVal val="1"/>
              <c:showCatName val="0"/>
              <c:showSerName val="0"/>
              <c:showPercent val="0"/>
              <c:showBubbleSize val="0"/>
              <c:extLst>
                <c:ext xmlns:c15="http://schemas.microsoft.com/office/drawing/2012/chart" uri="{CE6537A1-D6FC-4f65-9D91-7224C49458BB}">
                  <c15:layout/>
                </c:ext>
              </c:extLst>
            </c:dLbl>
            <c:numFmt formatCode="0.0%" sourceLinked="0"/>
            <c:spPr>
              <a:noFill/>
              <a:ln>
                <a:noFill/>
              </a:ln>
              <a:effectLst/>
            </c:spPr>
            <c:txPr>
              <a:bodyPr rot="0" spcFirstLastPara="1" vertOverflow="ellipsis" vert="horz" wrap="square" anchor="ctr" anchorCtr="1"/>
              <a:lstStyle/>
              <a:p>
                <a:pPr>
                  <a:defRPr sz="1197" b="0" i="0" u="none" strike="noStrike" kern="1200" baseline="0">
                    <a:solidFill>
                      <a:schemeClr val="lt1"/>
                    </a:solidFill>
                    <a:latin typeface="Segoe UI" panose="020B0502040204020203" pitchFamily="34" charset="0"/>
                    <a:ea typeface="+mn-ea"/>
                    <a:cs typeface="Segoe UI" panose="020B0502040204020203" pitchFamily="34" charset="0"/>
                  </a:defRPr>
                </a:pPr>
                <a:endParaRPr lang="fr-FR"/>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Feuil1!$A$2:$A$7</c:f>
              <c:strCache>
                <c:ptCount val="6"/>
                <c:pt idx="0">
                  <c:v>Diversification de la chaîne d'approvisionnement</c:v>
                </c:pt>
                <c:pt idx="1">
                  <c:v>Mise en place de procédures de gestion de crise &amp; coaching</c:v>
                </c:pt>
                <c:pt idx="2">
                  <c:v>Transformation numérique externes &amp; éxternalisation </c:v>
                </c:pt>
                <c:pt idx="3">
                  <c:v>Développement de canaux de vente en ligne</c:v>
                </c:pt>
                <c:pt idx="4">
                  <c:v>Transformation numérique des services internes</c:v>
                </c:pt>
                <c:pt idx="5">
                  <c:v>Plus de flexibilité du travail</c:v>
                </c:pt>
              </c:strCache>
            </c:strRef>
          </c:cat>
          <c:val>
            <c:numRef>
              <c:f>Feuil1!$B$2:$B$7</c:f>
              <c:numCache>
                <c:formatCode>0.0%</c:formatCode>
                <c:ptCount val="6"/>
                <c:pt idx="0">
                  <c:v>0.1053</c:v>
                </c:pt>
                <c:pt idx="1">
                  <c:v>0.1754</c:v>
                </c:pt>
                <c:pt idx="2">
                  <c:v>0.21049999999999999</c:v>
                </c:pt>
                <c:pt idx="3">
                  <c:v>0.26319999999999999</c:v>
                </c:pt>
                <c:pt idx="4">
                  <c:v>0.28070000000000001</c:v>
                </c:pt>
                <c:pt idx="5">
                  <c:v>0.49120000000000003</c:v>
                </c:pt>
              </c:numCache>
            </c:numRef>
          </c:val>
        </c:ser>
        <c:dLbls>
          <c:dLblPos val="ctr"/>
          <c:showLegendKey val="0"/>
          <c:showVal val="1"/>
          <c:showCatName val="0"/>
          <c:showSerName val="0"/>
          <c:showPercent val="0"/>
          <c:showBubbleSize val="0"/>
        </c:dLbls>
        <c:gapWidth val="79"/>
        <c:overlap val="100"/>
        <c:axId val="418032400"/>
        <c:axId val="418032008"/>
      </c:barChart>
      <c:catAx>
        <c:axId val="41803240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cap="all" spc="120" normalizeH="0" baseline="0">
                <a:solidFill>
                  <a:schemeClr val="tx2"/>
                </a:solidFill>
                <a:latin typeface="Segoe UI" panose="020B0502040204020203" pitchFamily="34" charset="0"/>
                <a:ea typeface="+mn-ea"/>
                <a:cs typeface="Segoe UI" panose="020B0502040204020203" pitchFamily="34" charset="0"/>
              </a:defRPr>
            </a:pPr>
            <a:endParaRPr lang="fr-FR"/>
          </a:p>
        </c:txPr>
        <c:crossAx val="418032008"/>
        <c:crosses val="autoZero"/>
        <c:auto val="1"/>
        <c:lblAlgn val="ctr"/>
        <c:lblOffset val="100"/>
        <c:noMultiLvlLbl val="0"/>
      </c:catAx>
      <c:valAx>
        <c:axId val="418032008"/>
        <c:scaling>
          <c:orientation val="minMax"/>
        </c:scaling>
        <c:delete val="1"/>
        <c:axPos val="b"/>
        <c:numFmt formatCode="0.0%" sourceLinked="1"/>
        <c:majorTickMark val="none"/>
        <c:minorTickMark val="none"/>
        <c:tickLblPos val="nextTo"/>
        <c:crossAx val="418032400"/>
        <c:crosses val="autoZero"/>
        <c:crossBetween val="between"/>
      </c:valAx>
      <c:spPr>
        <a:noFill/>
        <a:ln>
          <a:noFill/>
        </a:ln>
        <a:effectLst/>
      </c:spPr>
    </c:plotArea>
    <c:plotVisOnly val="1"/>
    <c:dispBlanksAs val="gap"/>
    <c:showDLblsOverMax val="0"/>
  </c:chart>
  <c:spPr>
    <a:noFill/>
    <a:ln>
      <a:solidFill>
        <a:srgbClr val="006CE5"/>
      </a:solidFill>
    </a:ln>
    <a:effectLst/>
  </c:spPr>
  <c:txPr>
    <a:bodyPr/>
    <a:lstStyle/>
    <a:p>
      <a:pPr>
        <a:defRPr>
          <a:latin typeface="Segoe UI" panose="020B0502040204020203" pitchFamily="34" charset="0"/>
          <a:cs typeface="Segoe UI" panose="020B0502040204020203" pitchFamily="34" charset="0"/>
        </a:defRPr>
      </a:pPr>
      <a:endParaRPr lang="fr-FR"/>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rot="0" spcFirstLastPara="1" vertOverflow="ellipsis" vert="horz" wrap="square" anchor="ctr" anchorCtr="1"/>
          <a:lstStyle/>
          <a:p>
            <a:pPr>
              <a:defRPr sz="1995" b="0" i="0" u="none" strike="noStrike" kern="1200" cap="all" spc="100" normalizeH="0" baseline="0">
                <a:solidFill>
                  <a:srgbClr val="006CE5"/>
                </a:solidFill>
                <a:latin typeface="Segoe UI Symbol" panose="020B0502040204020203" pitchFamily="34" charset="0"/>
                <a:ea typeface="Segoe UI Symbol" panose="020B0502040204020203" pitchFamily="34" charset="0"/>
                <a:cs typeface="+mn-cs"/>
              </a:defRPr>
            </a:pPr>
            <a:r>
              <a:rPr lang="fr-FR" sz="1600" b="1" dirty="0"/>
              <a:t>Ajustement </a:t>
            </a:r>
            <a:r>
              <a:rPr lang="fr-FR" sz="1600" b="1" dirty="0" smtClean="0"/>
              <a:t>des</a:t>
            </a:r>
            <a:r>
              <a:rPr lang="fr-FR" sz="1600" b="1" baseline="0" dirty="0" smtClean="0"/>
              <a:t> prévisions de bénéfice </a:t>
            </a:r>
            <a:r>
              <a:rPr lang="fr-FR" sz="1600" b="1" dirty="0" smtClean="0"/>
              <a:t>pour </a:t>
            </a:r>
            <a:r>
              <a:rPr lang="fr-FR" sz="1600" b="1" dirty="0"/>
              <a:t>2020  </a:t>
            </a:r>
          </a:p>
        </c:rich>
      </c:tx>
      <c:layout/>
      <c:overlay val="0"/>
      <c:spPr>
        <a:noFill/>
        <a:ln>
          <a:noFill/>
        </a:ln>
        <a:effectLst/>
      </c:spPr>
      <c:txPr>
        <a:bodyPr rot="0" spcFirstLastPara="1" vertOverflow="ellipsis" vert="horz" wrap="square" anchor="ctr" anchorCtr="1"/>
        <a:lstStyle/>
        <a:p>
          <a:pPr>
            <a:defRPr sz="1995" b="0" i="0" u="none" strike="noStrike" kern="1200" cap="all" spc="100" normalizeH="0" baseline="0">
              <a:solidFill>
                <a:srgbClr val="006CE5"/>
              </a:solidFill>
              <a:latin typeface="Segoe UI Symbol" panose="020B0502040204020203" pitchFamily="34" charset="0"/>
              <a:ea typeface="Segoe UI Symbol" panose="020B0502040204020203" pitchFamily="34" charset="0"/>
              <a:cs typeface="+mn-cs"/>
            </a:defRPr>
          </a:pPr>
          <a:endParaRPr lang="fr-FR"/>
        </a:p>
      </c:txPr>
    </c:title>
    <c:autoTitleDeleted val="0"/>
    <c:plotArea>
      <c:layout/>
      <c:ofPieChart>
        <c:ofPieType val="bar"/>
        <c:varyColors val="1"/>
        <c:ser>
          <c:idx val="0"/>
          <c:order val="0"/>
          <c:tx>
            <c:strRef>
              <c:f>Feuil1!$B$1</c:f>
              <c:strCache>
                <c:ptCount val="1"/>
                <c:pt idx="0">
                  <c:v>Ajustement des prévisions financières pour 2020  </c:v>
                </c:pt>
              </c:strCache>
            </c:strRef>
          </c:tx>
          <c:spPr>
            <a:solidFill>
              <a:schemeClr val="lt1"/>
            </a:solidFill>
            <a:ln w="19050">
              <a:solidFill>
                <a:schemeClr val="accent2"/>
              </a:solidFill>
            </a:ln>
            <a:effectLst/>
          </c:spPr>
          <c:explosion val="10"/>
          <c:dPt>
            <c:idx val="0"/>
            <c:bubble3D val="0"/>
            <c:spPr>
              <a:solidFill>
                <a:schemeClr val="lt1"/>
              </a:solidFill>
              <a:ln w="19050">
                <a:solidFill>
                  <a:schemeClr val="accent2"/>
                </a:solidFill>
              </a:ln>
              <a:effectLst/>
            </c:spPr>
          </c:dPt>
          <c:dPt>
            <c:idx val="1"/>
            <c:bubble3D val="0"/>
            <c:spPr>
              <a:solidFill>
                <a:schemeClr val="lt1"/>
              </a:solidFill>
              <a:ln w="19050">
                <a:solidFill>
                  <a:schemeClr val="accent2"/>
                </a:solidFill>
              </a:ln>
              <a:effectLst/>
            </c:spPr>
          </c:dPt>
          <c:dPt>
            <c:idx val="2"/>
            <c:bubble3D val="0"/>
            <c:spPr>
              <a:solidFill>
                <a:schemeClr val="lt1"/>
              </a:solidFill>
              <a:ln w="19050">
                <a:solidFill>
                  <a:schemeClr val="accent2"/>
                </a:solidFill>
              </a:ln>
              <a:effectLst/>
            </c:spPr>
          </c:dPt>
          <c:dPt>
            <c:idx val="3"/>
            <c:bubble3D val="0"/>
            <c:spPr>
              <a:solidFill>
                <a:schemeClr val="lt1"/>
              </a:solidFill>
              <a:ln w="19050">
                <a:solidFill>
                  <a:schemeClr val="accent2"/>
                </a:solidFill>
              </a:ln>
              <a:effectLst/>
            </c:spPr>
          </c:dPt>
          <c:dPt>
            <c:idx val="4"/>
            <c:bubble3D val="0"/>
            <c:spPr>
              <a:solidFill>
                <a:schemeClr val="lt1"/>
              </a:solidFill>
              <a:ln w="19050">
                <a:solidFill>
                  <a:schemeClr val="accent2"/>
                </a:solidFill>
              </a:ln>
              <a:effectLst/>
            </c:spPr>
          </c:dPt>
          <c:dPt>
            <c:idx val="5"/>
            <c:bubble3D val="0"/>
            <c:spPr>
              <a:solidFill>
                <a:schemeClr val="lt1"/>
              </a:solidFill>
              <a:ln w="19050">
                <a:solidFill>
                  <a:schemeClr val="accent2"/>
                </a:solidFill>
              </a:ln>
              <a:effectLst/>
            </c:spPr>
          </c:dPt>
          <c:dPt>
            <c:idx val="6"/>
            <c:bubble3D val="0"/>
            <c:spPr>
              <a:solidFill>
                <a:schemeClr val="lt1"/>
              </a:solidFill>
              <a:ln w="19050">
                <a:solidFill>
                  <a:schemeClr val="accent2"/>
                </a:solidFill>
              </a:ln>
              <a:effectLst/>
            </c:spPr>
          </c:dPt>
          <c:dPt>
            <c:idx val="7"/>
            <c:bubble3D val="0"/>
            <c:spPr>
              <a:solidFill>
                <a:schemeClr val="lt1"/>
              </a:solidFill>
              <a:ln w="19050">
                <a:solidFill>
                  <a:schemeClr val="accent2"/>
                </a:solidFill>
              </a:ln>
              <a:effectLst/>
            </c:spPr>
          </c:dPt>
          <c:dPt>
            <c:idx val="8"/>
            <c:bubble3D val="0"/>
            <c:spPr>
              <a:solidFill>
                <a:schemeClr val="lt1"/>
              </a:solidFill>
              <a:ln w="19050">
                <a:solidFill>
                  <a:schemeClr val="accent2"/>
                </a:solidFill>
              </a:ln>
              <a:effectLst/>
            </c:spPr>
          </c:dPt>
          <c:dLbls>
            <c:dLbl>
              <c:idx val="0"/>
              <c:layout>
                <c:manualLayout>
                  <c:x val="8.5124588549384816E-2"/>
                  <c:y val="-1.7239249994868651E-2"/>
                </c:manualLayout>
              </c:layout>
              <c:dLblPos val="bestFit"/>
              <c:showLegendKey val="0"/>
              <c:showVal val="0"/>
              <c:showCatName val="1"/>
              <c:showSerName val="0"/>
              <c:showPercent val="1"/>
              <c:showBubbleSize val="0"/>
              <c:extLst>
                <c:ext xmlns:c15="http://schemas.microsoft.com/office/drawing/2012/chart" uri="{CE6537A1-D6FC-4f65-9D91-7224C49458BB}">
                  <c15:layout/>
                </c:ext>
              </c:extLst>
            </c:dLbl>
            <c:dLbl>
              <c:idx val="1"/>
              <c:layout>
                <c:manualLayout>
                  <c:x val="-5.148510867691565E-2"/>
                  <c:y val="-1.7617056539132026E-2"/>
                </c:manualLayout>
              </c:layout>
              <c:dLblPos val="bestFit"/>
              <c:showLegendKey val="0"/>
              <c:showVal val="0"/>
              <c:showCatName val="1"/>
              <c:showSerName val="0"/>
              <c:showPercent val="1"/>
              <c:showBubbleSize val="0"/>
              <c:extLst>
                <c:ext xmlns:c15="http://schemas.microsoft.com/office/drawing/2012/chart" uri="{CE6537A1-D6FC-4f65-9D91-7224C49458BB}">
                  <c15:layout/>
                </c:ext>
              </c:extLst>
            </c:dLbl>
            <c:dLbl>
              <c:idx val="2"/>
              <c:layout>
                <c:manualLayout>
                  <c:x val="4.5871228245527272E-3"/>
                  <c:y val="-0.1240770961914248"/>
                </c:manualLayout>
              </c:layout>
              <c:dLblPos val="bestFit"/>
              <c:showLegendKey val="0"/>
              <c:showVal val="0"/>
              <c:showCatName val="1"/>
              <c:showSerName val="0"/>
              <c:showPercent val="1"/>
              <c:showBubbleSize val="0"/>
              <c:extLst>
                <c:ext xmlns:c15="http://schemas.microsoft.com/office/drawing/2012/chart" uri="{CE6537A1-D6FC-4f65-9D91-7224C49458BB}">
                  <c15:layout/>
                </c:ext>
              </c:extLst>
            </c:dLbl>
            <c:dLbl>
              <c:idx val="3"/>
              <c:layout>
                <c:manualLayout>
                  <c:x val="8.1258930290126694E-2"/>
                  <c:y val="-0.15187196230423627"/>
                </c:manualLayout>
              </c:layout>
              <c:dLblPos val="bestFit"/>
              <c:showLegendKey val="0"/>
              <c:showVal val="0"/>
              <c:showCatName val="1"/>
              <c:showSerName val="0"/>
              <c:showPercent val="1"/>
              <c:showBubbleSize val="0"/>
              <c:extLst>
                <c:ext xmlns:c15="http://schemas.microsoft.com/office/drawing/2012/chart" uri="{CE6537A1-D6FC-4f65-9D91-7224C49458BB}">
                  <c15:layout>
                    <c:manualLayout>
                      <c:w val="0.18797363972677708"/>
                      <c:h val="0.19580925746297298"/>
                    </c:manualLayout>
                  </c15:layout>
                </c:ext>
              </c:extLst>
            </c:dLbl>
            <c:dLbl>
              <c:idx val="4"/>
              <c:layout>
                <c:manualLayout>
                  <c:x val="8.6727274140531566E-2"/>
                  <c:y val="-8.0292008541043014E-3"/>
                </c:manualLayout>
              </c:layout>
              <c:dLblPos val="bestFit"/>
              <c:showLegendKey val="0"/>
              <c:showVal val="0"/>
              <c:showCatName val="1"/>
              <c:showSerName val="0"/>
              <c:showPercent val="1"/>
              <c:showBubbleSize val="0"/>
              <c:extLst>
                <c:ext xmlns:c15="http://schemas.microsoft.com/office/drawing/2012/chart" uri="{CE6537A1-D6FC-4f65-9D91-7224C49458BB}">
                  <c15:layout>
                    <c:manualLayout>
                      <c:w val="0.14617341211725776"/>
                      <c:h val="0.1580287832672552"/>
                    </c:manualLayout>
                  </c15:layout>
                </c:ext>
              </c:extLst>
            </c:dLbl>
            <c:dLbl>
              <c:idx val="5"/>
              <c:layout>
                <c:manualLayout>
                  <c:x val="5.3775012242356132E-2"/>
                  <c:y val="0.1126390812771158"/>
                </c:manualLayout>
              </c:layout>
              <c:dLblPos val="bestFit"/>
              <c:showLegendKey val="0"/>
              <c:showVal val="0"/>
              <c:showCatName val="1"/>
              <c:showSerName val="0"/>
              <c:showPercent val="1"/>
              <c:showBubbleSize val="0"/>
              <c:extLst>
                <c:ext xmlns:c15="http://schemas.microsoft.com/office/drawing/2012/chart" uri="{CE6537A1-D6FC-4f65-9D91-7224C49458BB}">
                  <c15:layout/>
                </c:ext>
              </c:extLst>
            </c:dLbl>
            <c:dLbl>
              <c:idx val="6"/>
              <c:layout>
                <c:manualLayout>
                  <c:x val="2.1460038709164055E-2"/>
                  <c:y val="0.11963664376302216"/>
                </c:manualLayout>
              </c:layout>
              <c:dLblPos val="bestFit"/>
              <c:showLegendKey val="0"/>
              <c:showVal val="0"/>
              <c:showCatName val="1"/>
              <c:showSerName val="0"/>
              <c:showPercent val="1"/>
              <c:showBubbleSize val="0"/>
              <c:extLst>
                <c:ext xmlns:c15="http://schemas.microsoft.com/office/drawing/2012/chart" uri="{CE6537A1-D6FC-4f65-9D91-7224C49458BB}">
                  <c15:layout/>
                </c:ext>
              </c:extLst>
            </c:dLbl>
            <c:dLbl>
              <c:idx val="7"/>
              <c:layout>
                <c:manualLayout>
                  <c:x val="7.9085391977153086E-3"/>
                  <c:y val="9.8989161433905654E-2"/>
                </c:manualLayout>
              </c:layout>
              <c:dLblPos val="bestFit"/>
              <c:showLegendKey val="0"/>
              <c:showVal val="0"/>
              <c:showCatName val="1"/>
              <c:showSerName val="0"/>
              <c:showPercent val="1"/>
              <c:showBubbleSize val="0"/>
              <c:extLst>
                <c:ext xmlns:c15="http://schemas.microsoft.com/office/drawing/2012/chart" uri="{CE6537A1-D6FC-4f65-9D91-7224C49458BB}">
                  <c15:layout/>
                </c:ext>
              </c:extLst>
            </c:dLbl>
            <c:dLbl>
              <c:idx val="8"/>
              <c:layout>
                <c:manualLayout>
                  <c:x val="2.7308112784220416E-3"/>
                  <c:y val="-9.0852779955194959E-2"/>
                </c:manualLayout>
              </c:layout>
              <c:tx>
                <c:rich>
                  <a:bodyPr/>
                  <a:lstStyle/>
                  <a:p>
                    <a:r>
                      <a:rPr lang="en-US" baseline="0" noProof="0" dirty="0" smtClean="0"/>
                      <a:t>Détérioration du </a:t>
                    </a:r>
                    <a:r>
                      <a:rPr lang="en-US" baseline="0" noProof="0" dirty="0" err="1" smtClean="0"/>
                      <a:t>résultat</a:t>
                    </a:r>
                    <a:r>
                      <a:rPr lang="en-US" baseline="0" dirty="0"/>
                      <a:t>
</a:t>
                    </a:r>
                    <a:fld id="{9FD9EF5C-EC15-454F-A3C3-4EEDC97CADEF}" type="PERCENTAGE">
                      <a:rPr lang="en-US" baseline="0"/>
                      <a:pPr/>
                      <a:t>[POURCENTAGE]</a:t>
                    </a:fld>
                    <a:endParaRPr lang="en-US" baseline="0" dirty="0"/>
                  </a:p>
                </c:rich>
              </c:tx>
              <c:dLblPos val="bestFit"/>
              <c:showLegendKey val="0"/>
              <c:showVal val="0"/>
              <c:showCatName val="1"/>
              <c:showSerName val="0"/>
              <c:showPercent val="1"/>
              <c:showBubbleSize val="0"/>
              <c:extLst>
                <c:ext xmlns:c15="http://schemas.microsoft.com/office/drawing/2012/chart" uri="{CE6537A1-D6FC-4f65-9D91-7224C49458BB}">
                  <c15:layout>
                    <c:manualLayout>
                      <c:w val="0.10238057244388518"/>
                      <c:h val="0.29177469240751541"/>
                    </c:manualLayout>
                  </c15:layout>
                  <c15:dlblFieldTable/>
                  <c15:showDataLabelsRange val="0"/>
                </c:ext>
              </c:extLst>
            </c:dLbl>
            <c:spPr>
              <a:solidFill>
                <a:prstClr val="white"/>
              </a:solidFill>
              <a:ln>
                <a:solidFill>
                  <a:srgbClr val="006CE5"/>
                </a:solidFill>
              </a:ln>
              <a:effectLst/>
            </c:spPr>
            <c:txPr>
              <a:bodyPr rot="0" spcFirstLastPara="1" vertOverflow="clip" horzOverflow="clip" vert="horz" wrap="square" lIns="36576" tIns="18288" rIns="36576" bIns="18288" anchor="ctr" anchorCtr="1">
                <a:spAutoFit/>
              </a:bodyPr>
              <a:lstStyle/>
              <a:p>
                <a:pPr>
                  <a:defRPr sz="1200" b="0" i="0" u="none" strike="noStrike" kern="1200" baseline="0">
                    <a:solidFill>
                      <a:srgbClr val="006CE5"/>
                    </a:solidFill>
                    <a:latin typeface="Segoe UI Symbol" panose="020B0502040204020203" pitchFamily="34" charset="0"/>
                    <a:ea typeface="Segoe UI Symbol" panose="020B0502040204020203" pitchFamily="34" charset="0"/>
                    <a:cs typeface="+mn-cs"/>
                  </a:defRPr>
                </a:pPr>
                <a:endParaRPr lang="fr-FR"/>
              </a:p>
            </c:txPr>
            <c:dLblPos val="inEnd"/>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Feuil1!$A$2:$A$9</c:f>
              <c:strCache>
                <c:ptCount val="8"/>
                <c:pt idx="0">
                  <c:v>Pas de changement</c:v>
                </c:pt>
                <c:pt idx="1">
                  <c:v>Amélioration</c:v>
                </c:pt>
                <c:pt idx="2">
                  <c:v>Difficile à estimer</c:v>
                </c:pt>
                <c:pt idx="3">
                  <c:v>Perte nette</c:v>
                </c:pt>
                <c:pt idx="4">
                  <c:v>Baisse &gt;80%</c:v>
                </c:pt>
                <c:pt idx="5">
                  <c:v>Baisse  50-80%</c:v>
                </c:pt>
                <c:pt idx="6">
                  <c:v>Baisse 20-50%</c:v>
                </c:pt>
                <c:pt idx="7">
                  <c:v>Baisse &lt;20%</c:v>
                </c:pt>
              </c:strCache>
            </c:strRef>
          </c:cat>
          <c:val>
            <c:numRef>
              <c:f>Feuil1!$B$2:$B$9</c:f>
              <c:numCache>
                <c:formatCode>General</c:formatCode>
                <c:ptCount val="8"/>
                <c:pt idx="0">
                  <c:v>2</c:v>
                </c:pt>
                <c:pt idx="1">
                  <c:v>3</c:v>
                </c:pt>
                <c:pt idx="2">
                  <c:v>37</c:v>
                </c:pt>
                <c:pt idx="3">
                  <c:v>2</c:v>
                </c:pt>
                <c:pt idx="4">
                  <c:v>5</c:v>
                </c:pt>
                <c:pt idx="5">
                  <c:v>5</c:v>
                </c:pt>
                <c:pt idx="6">
                  <c:v>21</c:v>
                </c:pt>
                <c:pt idx="7">
                  <c:v>7</c:v>
                </c:pt>
              </c:numCache>
            </c:numRef>
          </c:val>
        </c:ser>
        <c:dLbls>
          <c:dLblPos val="inEnd"/>
          <c:showLegendKey val="0"/>
          <c:showVal val="0"/>
          <c:showCatName val="0"/>
          <c:showSerName val="0"/>
          <c:showPercent val="0"/>
          <c:showBubbleSize val="0"/>
          <c:showLeaderLines val="0"/>
        </c:dLbls>
        <c:gapWidth val="300"/>
        <c:splitType val="pos"/>
        <c:splitPos val="5"/>
        <c:secondPieSize val="75"/>
        <c:serLines>
          <c:spPr>
            <a:ln w="9525">
              <a:solidFill>
                <a:srgbClr val="006CE5"/>
              </a:solidFill>
              <a:prstDash val="dash"/>
            </a:ln>
            <a:effectLst/>
          </c:spPr>
        </c:serLines>
      </c:ofPieChart>
      <c:spPr>
        <a:noFill/>
        <a:ln>
          <a:noFill/>
        </a:ln>
        <a:effectLst/>
      </c:spPr>
    </c:plotArea>
    <c:plotVisOnly val="1"/>
    <c:dispBlanksAs val="gap"/>
    <c:showDLblsOverMax val="0"/>
  </c:chart>
  <c:spPr>
    <a:noFill/>
    <a:ln w="9525" cap="flat" cmpd="sng" algn="ctr">
      <a:solidFill>
        <a:schemeClr val="accent2"/>
      </a:solidFill>
      <a:round/>
    </a:ln>
    <a:effectLst/>
  </c:spPr>
  <c:txPr>
    <a:bodyPr/>
    <a:lstStyle/>
    <a:p>
      <a:pPr>
        <a:defRPr b="0">
          <a:solidFill>
            <a:srgbClr val="006CE5"/>
          </a:solidFill>
          <a:latin typeface="Segoe UI Symbol" panose="020B0502040204020203" pitchFamily="34" charset="0"/>
          <a:ea typeface="Segoe UI Symbol" panose="020B0502040204020203" pitchFamily="34" charset="0"/>
        </a:defRPr>
      </a:pPr>
      <a:endParaRPr lang="fr-FR"/>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rot="0" spcFirstLastPara="1" vertOverflow="ellipsis" vert="horz" wrap="square" anchor="ctr" anchorCtr="1"/>
          <a:lstStyle/>
          <a:p>
            <a:pPr>
              <a:defRPr sz="1995" b="0" i="0" u="none" strike="noStrike" kern="1200" cap="all" spc="100" normalizeH="0" baseline="0">
                <a:solidFill>
                  <a:srgbClr val="FE154A"/>
                </a:solidFill>
                <a:latin typeface="Segoe UI Symbol" panose="020B0502040204020203" pitchFamily="34" charset="0"/>
                <a:ea typeface="Segoe UI Symbol" panose="020B0502040204020203" pitchFamily="34" charset="0"/>
                <a:cs typeface="+mn-cs"/>
              </a:defRPr>
            </a:pPr>
            <a:r>
              <a:rPr lang="fr-FR" sz="1800" b="1" dirty="0"/>
              <a:t>Impact du Coronavirus sur le CA DES ENTREPRISES AUX PAYS-BAS</a:t>
            </a:r>
          </a:p>
        </c:rich>
      </c:tx>
      <c:layout/>
      <c:overlay val="0"/>
      <c:spPr>
        <a:noFill/>
        <a:ln>
          <a:noFill/>
        </a:ln>
        <a:effectLst/>
      </c:spPr>
      <c:txPr>
        <a:bodyPr rot="0" spcFirstLastPara="1" vertOverflow="ellipsis" vert="horz" wrap="square" anchor="ctr" anchorCtr="1"/>
        <a:lstStyle/>
        <a:p>
          <a:pPr>
            <a:defRPr sz="1995" b="0" i="0" u="none" strike="noStrike" kern="1200" cap="all" spc="100" normalizeH="0" baseline="0">
              <a:solidFill>
                <a:srgbClr val="FE154A"/>
              </a:solidFill>
              <a:latin typeface="Segoe UI Symbol" panose="020B0502040204020203" pitchFamily="34" charset="0"/>
              <a:ea typeface="Segoe UI Symbol" panose="020B0502040204020203" pitchFamily="34" charset="0"/>
              <a:cs typeface="+mn-cs"/>
            </a:defRPr>
          </a:pPr>
          <a:endParaRPr lang="fr-FR"/>
        </a:p>
      </c:txPr>
    </c:title>
    <c:autoTitleDeleted val="0"/>
    <c:plotArea>
      <c:layout/>
      <c:ofPieChart>
        <c:ofPieType val="bar"/>
        <c:varyColors val="1"/>
        <c:ser>
          <c:idx val="0"/>
          <c:order val="0"/>
          <c:tx>
            <c:strRef>
              <c:f>Feuil1!$B$1</c:f>
              <c:strCache>
                <c:ptCount val="1"/>
                <c:pt idx="0">
                  <c:v>Impact du Coronavirus sur le CA</c:v>
                </c:pt>
              </c:strCache>
            </c:strRef>
          </c:tx>
          <c:spPr>
            <a:solidFill>
              <a:schemeClr val="lt1"/>
            </a:solidFill>
            <a:ln w="19050">
              <a:solidFill>
                <a:schemeClr val="accent1"/>
              </a:solidFill>
            </a:ln>
            <a:effectLst/>
          </c:spPr>
          <c:explosion val="10"/>
          <c:dPt>
            <c:idx val="0"/>
            <c:bubble3D val="0"/>
            <c:spPr>
              <a:solidFill>
                <a:schemeClr val="lt1"/>
              </a:solidFill>
              <a:ln w="19050">
                <a:solidFill>
                  <a:schemeClr val="accent1"/>
                </a:solidFill>
              </a:ln>
              <a:effectLst/>
            </c:spPr>
          </c:dPt>
          <c:dPt>
            <c:idx val="1"/>
            <c:bubble3D val="0"/>
            <c:spPr>
              <a:solidFill>
                <a:schemeClr val="lt1"/>
              </a:solidFill>
              <a:ln w="19050">
                <a:solidFill>
                  <a:schemeClr val="accent1"/>
                </a:solidFill>
              </a:ln>
              <a:effectLst/>
            </c:spPr>
          </c:dPt>
          <c:dPt>
            <c:idx val="2"/>
            <c:bubble3D val="0"/>
            <c:spPr>
              <a:solidFill>
                <a:schemeClr val="lt1"/>
              </a:solidFill>
              <a:ln w="19050">
                <a:solidFill>
                  <a:schemeClr val="accent1"/>
                </a:solidFill>
              </a:ln>
              <a:effectLst/>
            </c:spPr>
          </c:dPt>
          <c:dPt>
            <c:idx val="3"/>
            <c:bubble3D val="0"/>
            <c:spPr>
              <a:solidFill>
                <a:schemeClr val="lt1"/>
              </a:solidFill>
              <a:ln w="19050">
                <a:solidFill>
                  <a:schemeClr val="accent1"/>
                </a:solidFill>
              </a:ln>
              <a:effectLst/>
            </c:spPr>
          </c:dPt>
          <c:dPt>
            <c:idx val="4"/>
            <c:bubble3D val="0"/>
            <c:spPr>
              <a:solidFill>
                <a:schemeClr val="lt1"/>
              </a:solidFill>
              <a:ln w="19050">
                <a:solidFill>
                  <a:schemeClr val="accent1"/>
                </a:solidFill>
              </a:ln>
              <a:effectLst/>
            </c:spPr>
          </c:dPt>
          <c:dPt>
            <c:idx val="5"/>
            <c:bubble3D val="0"/>
            <c:spPr>
              <a:solidFill>
                <a:schemeClr val="lt1"/>
              </a:solidFill>
              <a:ln w="19050">
                <a:solidFill>
                  <a:schemeClr val="accent1"/>
                </a:solidFill>
              </a:ln>
              <a:effectLst/>
            </c:spPr>
          </c:dPt>
          <c:dPt>
            <c:idx val="6"/>
            <c:bubble3D val="0"/>
            <c:spPr>
              <a:solidFill>
                <a:schemeClr val="lt1"/>
              </a:solidFill>
              <a:ln w="19050">
                <a:solidFill>
                  <a:schemeClr val="accent1"/>
                </a:solidFill>
              </a:ln>
              <a:effectLst/>
            </c:spPr>
          </c:dPt>
          <c:dPt>
            <c:idx val="7"/>
            <c:bubble3D val="0"/>
            <c:spPr>
              <a:solidFill>
                <a:schemeClr val="lt1"/>
              </a:solidFill>
              <a:ln w="19050">
                <a:solidFill>
                  <a:schemeClr val="accent1"/>
                </a:solidFill>
              </a:ln>
              <a:effectLst/>
            </c:spPr>
          </c:dPt>
          <c:dPt>
            <c:idx val="8"/>
            <c:bubble3D val="0"/>
            <c:spPr>
              <a:solidFill>
                <a:schemeClr val="lt1"/>
              </a:solidFill>
              <a:ln w="19050">
                <a:solidFill>
                  <a:schemeClr val="accent1"/>
                </a:solidFill>
              </a:ln>
              <a:effectLst/>
            </c:spPr>
          </c:dPt>
          <c:dLbls>
            <c:dLbl>
              <c:idx val="0"/>
              <c:layout>
                <c:manualLayout>
                  <c:x val="-4.6109811305398665E-2"/>
                  <c:y val="-2.792034533003376E-2"/>
                </c:manualLayout>
              </c:layout>
              <c:dLblPos val="bestFit"/>
              <c:showLegendKey val="0"/>
              <c:showVal val="0"/>
              <c:showCatName val="1"/>
              <c:showSerName val="0"/>
              <c:showPercent val="1"/>
              <c:showBubbleSize val="0"/>
              <c:extLst>
                <c:ext xmlns:c15="http://schemas.microsoft.com/office/drawing/2012/chart" uri="{CE6537A1-D6FC-4f65-9D91-7224C49458BB}">
                  <c15:layout/>
                </c:ext>
              </c:extLst>
            </c:dLbl>
            <c:dLbl>
              <c:idx val="1"/>
              <c:layout>
                <c:manualLayout>
                  <c:x val="-5.148510867691565E-2"/>
                  <c:y val="-1.7617056539132026E-2"/>
                </c:manualLayout>
              </c:layout>
              <c:dLblPos val="bestFit"/>
              <c:showLegendKey val="0"/>
              <c:showVal val="0"/>
              <c:showCatName val="1"/>
              <c:showSerName val="0"/>
              <c:showPercent val="1"/>
              <c:showBubbleSize val="0"/>
              <c:extLst>
                <c:ext xmlns:c15="http://schemas.microsoft.com/office/drawing/2012/chart" uri="{CE6537A1-D6FC-4f65-9D91-7224C49458BB}">
                  <c15:layout/>
                </c:ext>
              </c:extLst>
            </c:dLbl>
            <c:dLbl>
              <c:idx val="2"/>
              <c:layout>
                <c:manualLayout>
                  <c:x val="4.5871228245527272E-3"/>
                  <c:y val="-0.1240770961914248"/>
                </c:manualLayout>
              </c:layout>
              <c:dLblPos val="bestFit"/>
              <c:showLegendKey val="0"/>
              <c:showVal val="0"/>
              <c:showCatName val="1"/>
              <c:showSerName val="0"/>
              <c:showPercent val="1"/>
              <c:showBubbleSize val="0"/>
              <c:extLst>
                <c:ext xmlns:c15="http://schemas.microsoft.com/office/drawing/2012/chart" uri="{CE6537A1-D6FC-4f65-9D91-7224C49458BB}">
                  <c15:layout/>
                </c:ext>
              </c:extLst>
            </c:dLbl>
            <c:dLbl>
              <c:idx val="3"/>
              <c:layout>
                <c:manualLayout>
                  <c:x val="8.6734864172716211E-3"/>
                  <c:y val="-6.7028288113159945E-2"/>
                </c:manualLayout>
              </c:layout>
              <c:dLblPos val="bestFit"/>
              <c:showLegendKey val="0"/>
              <c:showVal val="0"/>
              <c:showCatName val="1"/>
              <c:showSerName val="0"/>
              <c:showPercent val="1"/>
              <c:showBubbleSize val="0"/>
              <c:extLst>
                <c:ext xmlns:c15="http://schemas.microsoft.com/office/drawing/2012/chart" uri="{CE6537A1-D6FC-4f65-9D91-7224C49458BB}">
                  <c15:layout/>
                </c:ext>
              </c:extLst>
            </c:dLbl>
            <c:dLbl>
              <c:idx val="4"/>
              <c:layout>
                <c:manualLayout>
                  <c:x val="6.3499946732605367E-2"/>
                  <c:y val="-3.5639866421720676E-3"/>
                </c:manualLayout>
              </c:layout>
              <c:dLblPos val="bestFit"/>
              <c:showLegendKey val="0"/>
              <c:showVal val="0"/>
              <c:showCatName val="1"/>
              <c:showSerName val="0"/>
              <c:showPercent val="1"/>
              <c:showBubbleSize val="0"/>
              <c:extLst>
                <c:ext xmlns:c15="http://schemas.microsoft.com/office/drawing/2012/chart" uri="{CE6537A1-D6FC-4f65-9D91-7224C49458BB}">
                  <c15:layout>
                    <c:manualLayout>
                      <c:w val="9.7396024560612582E-2"/>
                      <c:h val="0.15802877203267562"/>
                    </c:manualLayout>
                  </c15:layout>
                </c:ext>
              </c:extLst>
            </c:dLbl>
            <c:dLbl>
              <c:idx val="5"/>
              <c:layout>
                <c:manualLayout>
                  <c:x val="2.5902219352844594E-2"/>
                  <c:y val="4.6222747665772335E-2"/>
                </c:manualLayout>
              </c:layout>
              <c:dLblPos val="bestFit"/>
              <c:showLegendKey val="0"/>
              <c:showVal val="0"/>
              <c:showCatName val="1"/>
              <c:showSerName val="0"/>
              <c:showPercent val="1"/>
              <c:showBubbleSize val="0"/>
              <c:extLst>
                <c:ext xmlns:c15="http://schemas.microsoft.com/office/drawing/2012/chart" uri="{CE6537A1-D6FC-4f65-9D91-7224C49458BB}">
                  <c15:layout/>
                </c:ext>
              </c:extLst>
            </c:dLbl>
            <c:dLbl>
              <c:idx val="6"/>
              <c:layout>
                <c:manualLayout>
                  <c:x val="2.6105504190749397E-2"/>
                  <c:y val="4.9215851718963838E-2"/>
                </c:manualLayout>
              </c:layout>
              <c:tx>
                <c:rich>
                  <a:bodyPr/>
                  <a:lstStyle/>
                  <a:p>
                    <a:r>
                      <a:rPr lang="en-US" baseline="0" dirty="0" err="1" smtClean="0"/>
                      <a:t>Baisse</a:t>
                    </a:r>
                    <a:r>
                      <a:rPr lang="en-US" baseline="0" dirty="0" smtClean="0"/>
                      <a:t> du CA</a:t>
                    </a:r>
                    <a:r>
                      <a:rPr lang="en-US" baseline="0" dirty="0"/>
                      <a:t>
</a:t>
                    </a:r>
                    <a:fld id="{D06DA8B5-35C7-4B18-8D82-977A197B0E44}" type="PERCENTAGE">
                      <a:rPr lang="en-US" baseline="0"/>
                      <a:pPr/>
                      <a:t>[POURCENTAGE]</a:t>
                    </a:fld>
                    <a:endParaRPr lang="en-US" baseline="0" dirty="0"/>
                  </a:p>
                </c:rich>
              </c:tx>
              <c:dLblPos val="bestFit"/>
              <c:showLegendKey val="0"/>
              <c:showVal val="0"/>
              <c:showCatName val="1"/>
              <c:showSerName val="0"/>
              <c:showPercent val="1"/>
              <c:showBubbleSize val="0"/>
              <c:extLst>
                <c:ext xmlns:c15="http://schemas.microsoft.com/office/drawing/2012/chart" uri="{CE6537A1-D6FC-4f65-9D91-7224C49458BB}">
                  <c15:layout/>
                  <c15:dlblFieldTable/>
                  <c15:showDataLabelsRange val="0"/>
                </c:ext>
              </c:extLst>
            </c:dLbl>
            <c:dLbl>
              <c:idx val="7"/>
              <c:layout>
                <c:manualLayout>
                  <c:x val="2.3006302012867307E-2"/>
                  <c:y val="-4.7484298937514761E-2"/>
                </c:manualLayout>
              </c:layout>
              <c:dLblPos val="bestFit"/>
              <c:showLegendKey val="0"/>
              <c:showVal val="0"/>
              <c:showCatName val="1"/>
              <c:showSerName val="0"/>
              <c:showPercent val="1"/>
              <c:showBubbleSize val="0"/>
              <c:extLst>
                <c:ext xmlns:c15="http://schemas.microsoft.com/office/drawing/2012/chart" uri="{CE6537A1-D6FC-4f65-9D91-7224C49458BB}"/>
              </c:extLst>
            </c:dLbl>
            <c:dLbl>
              <c:idx val="8"/>
              <c:layout>
                <c:manualLayout>
                  <c:x val="-5.3987990374376052E-3"/>
                  <c:y val="-0.21207262374121022"/>
                </c:manualLayout>
              </c:layout>
              <c:tx>
                <c:rich>
                  <a:bodyPr/>
                  <a:lstStyle/>
                  <a:p>
                    <a:r>
                      <a:rPr lang="en-US" baseline="0" noProof="0" dirty="0" smtClean="0"/>
                      <a:t>Détérioration des prévisions</a:t>
                    </a:r>
                    <a:r>
                      <a:rPr lang="en-US" baseline="0" dirty="0"/>
                      <a:t>
</a:t>
                    </a:r>
                    <a:fld id="{9FD9EF5C-EC15-454F-A3C3-4EEDC97CADEF}" type="PERCENTAGE">
                      <a:rPr lang="en-US" baseline="0"/>
                      <a:pPr/>
                      <a:t>[POURCENTAGE]</a:t>
                    </a:fld>
                    <a:endParaRPr lang="en-US" baseline="0" dirty="0"/>
                  </a:p>
                </c:rich>
              </c:tx>
              <c:dLblPos val="bestFit"/>
              <c:showLegendKey val="0"/>
              <c:showVal val="0"/>
              <c:showCatName val="1"/>
              <c:showSerName val="0"/>
              <c:showPercent val="1"/>
              <c:showBubbleSize val="0"/>
              <c:extLst>
                <c:ext xmlns:c15="http://schemas.microsoft.com/office/drawing/2012/chart" uri="{CE6537A1-D6FC-4f65-9D91-7224C49458BB}">
                  <c15:dlblFieldTable/>
                  <c15:showDataLabelsRange val="0"/>
                </c:ext>
              </c:extLst>
            </c:dLbl>
            <c:spPr>
              <a:solidFill>
                <a:prstClr val="white"/>
              </a:solidFill>
              <a:ln>
                <a:solidFill>
                  <a:srgbClr val="FE154A"/>
                </a:solidFill>
              </a:ln>
              <a:effectLst/>
            </c:spPr>
            <c:txPr>
              <a:bodyPr rot="0" spcFirstLastPara="1" vertOverflow="clip" horzOverflow="clip" vert="horz" wrap="square" lIns="38100" tIns="19050" rIns="38100" bIns="19050" anchor="ctr" anchorCtr="1">
                <a:spAutoFit/>
              </a:bodyPr>
              <a:lstStyle/>
              <a:p>
                <a:pPr>
                  <a:defRPr sz="1197" b="0" i="0" u="none" strike="noStrike" kern="1200" baseline="0">
                    <a:solidFill>
                      <a:srgbClr val="FE154A"/>
                    </a:solidFill>
                    <a:latin typeface="Segoe UI Symbol" panose="020B0502040204020203" pitchFamily="34" charset="0"/>
                    <a:ea typeface="Segoe UI Symbol" panose="020B0502040204020203" pitchFamily="34" charset="0"/>
                    <a:cs typeface="+mn-cs"/>
                  </a:defRPr>
                </a:pPr>
                <a:endParaRPr lang="fr-FR"/>
              </a:p>
            </c:txPr>
            <c:dLblPos val="inEnd"/>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Feuil1!$A$2:$A$7</c:f>
              <c:strCache>
                <c:ptCount val="6"/>
                <c:pt idx="0">
                  <c:v>Pas de changement voire augmentation</c:v>
                </c:pt>
                <c:pt idx="1">
                  <c:v>Difficile à estimer</c:v>
                </c:pt>
                <c:pt idx="2">
                  <c:v>Baisse &gt;80%</c:v>
                </c:pt>
                <c:pt idx="3">
                  <c:v>Baisse  50-80%</c:v>
                </c:pt>
                <c:pt idx="4">
                  <c:v>Baisse 20-50%</c:v>
                </c:pt>
                <c:pt idx="5">
                  <c:v>Baisse &lt;20%</c:v>
                </c:pt>
              </c:strCache>
            </c:strRef>
          </c:cat>
          <c:val>
            <c:numRef>
              <c:f>Feuil1!$B$2:$B$7</c:f>
              <c:numCache>
                <c:formatCode>General</c:formatCode>
                <c:ptCount val="6"/>
                <c:pt idx="0">
                  <c:v>6</c:v>
                </c:pt>
                <c:pt idx="1">
                  <c:v>31</c:v>
                </c:pt>
                <c:pt idx="2">
                  <c:v>19</c:v>
                </c:pt>
                <c:pt idx="3">
                  <c:v>4</c:v>
                </c:pt>
                <c:pt idx="4">
                  <c:v>13</c:v>
                </c:pt>
                <c:pt idx="5">
                  <c:v>11</c:v>
                </c:pt>
              </c:numCache>
            </c:numRef>
          </c:val>
        </c:ser>
        <c:dLbls>
          <c:dLblPos val="inEnd"/>
          <c:showLegendKey val="0"/>
          <c:showVal val="0"/>
          <c:showCatName val="0"/>
          <c:showSerName val="0"/>
          <c:showPercent val="0"/>
          <c:showBubbleSize val="0"/>
          <c:showLeaderLines val="0"/>
        </c:dLbls>
        <c:gapWidth val="300"/>
        <c:splitType val="pos"/>
        <c:splitPos val="4"/>
        <c:secondPieSize val="75"/>
        <c:serLines>
          <c:spPr>
            <a:ln w="9525">
              <a:solidFill>
                <a:schemeClr val="accent1">
                  <a:lumMod val="60000"/>
                  <a:lumOff val="40000"/>
                  <a:tint val="50000"/>
                </a:schemeClr>
              </a:solidFill>
              <a:prstDash val="dash"/>
            </a:ln>
            <a:effectLst/>
          </c:spPr>
        </c:serLines>
      </c:ofPieChart>
      <c:spPr>
        <a:noFill/>
        <a:ln>
          <a:noFill/>
        </a:ln>
        <a:effectLst/>
      </c:spPr>
    </c:plotArea>
    <c:plotVisOnly val="1"/>
    <c:dispBlanksAs val="gap"/>
    <c:showDLblsOverMax val="0"/>
  </c:chart>
  <c:spPr>
    <a:noFill/>
    <a:ln w="9525" cap="flat" cmpd="sng" algn="ctr">
      <a:solidFill>
        <a:schemeClr val="accent1"/>
      </a:solidFill>
      <a:round/>
    </a:ln>
    <a:effectLst/>
  </c:spPr>
  <c:txPr>
    <a:bodyPr/>
    <a:lstStyle/>
    <a:p>
      <a:pPr>
        <a:defRPr b="0">
          <a:solidFill>
            <a:srgbClr val="FE154A"/>
          </a:solidFill>
          <a:latin typeface="Segoe UI Symbol" panose="020B0502040204020203" pitchFamily="34" charset="0"/>
          <a:ea typeface="Segoe UI Symbol" panose="020B0502040204020203" pitchFamily="34" charset="0"/>
        </a:defRPr>
      </a:pPr>
      <a:endParaRPr lang="fr-FR"/>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cap="all" spc="150" baseline="0">
                <a:solidFill>
                  <a:srgbClr val="006CE5"/>
                </a:solidFill>
                <a:latin typeface="Segoe UI" panose="020B0502040204020203" pitchFamily="34" charset="0"/>
                <a:ea typeface="+mn-ea"/>
                <a:cs typeface="Segoe UI" panose="020B0502040204020203" pitchFamily="34" charset="0"/>
              </a:defRPr>
            </a:pPr>
            <a:r>
              <a:rPr lang="fr-FR"/>
              <a:t>TYPE D’ENTREPRISE</a:t>
            </a:r>
          </a:p>
        </c:rich>
      </c:tx>
      <c:layout>
        <c:manualLayout>
          <c:xMode val="edge"/>
          <c:yMode val="edge"/>
          <c:x val="2.8232459767844727E-2"/>
          <c:y val="5.5606313140895598E-2"/>
        </c:manualLayout>
      </c:layout>
      <c:overlay val="0"/>
      <c:spPr>
        <a:noFill/>
        <a:ln>
          <a:noFill/>
        </a:ln>
        <a:effectLst/>
      </c:spPr>
      <c:txPr>
        <a:bodyPr rot="0" spcFirstLastPara="1" vertOverflow="ellipsis" vert="horz" wrap="square" anchor="ctr" anchorCtr="1"/>
        <a:lstStyle/>
        <a:p>
          <a:pPr>
            <a:defRPr sz="2200" b="1" i="0" u="none" strike="noStrike" kern="1200" cap="all" spc="150" baseline="0">
              <a:solidFill>
                <a:srgbClr val="006CE5"/>
              </a:solidFill>
              <a:latin typeface="Segoe UI" panose="020B0502040204020203" pitchFamily="34" charset="0"/>
              <a:ea typeface="+mn-ea"/>
              <a:cs typeface="Segoe UI" panose="020B0502040204020203" pitchFamily="34" charset="0"/>
            </a:defRPr>
          </a:pPr>
          <a:endParaRPr lang="fr-FR"/>
        </a:p>
      </c:txPr>
    </c:title>
    <c:autoTitleDeleted val="0"/>
    <c:plotArea>
      <c:layout>
        <c:manualLayout>
          <c:layoutTarget val="inner"/>
          <c:xMode val="edge"/>
          <c:yMode val="edge"/>
          <c:x val="0.19060176441300761"/>
          <c:y val="0.26422631331603358"/>
          <c:w val="0.77289547560559113"/>
          <c:h val="0.5919850286204672"/>
        </c:manualLayout>
      </c:layout>
      <c:barChart>
        <c:barDir val="bar"/>
        <c:grouping val="clustered"/>
        <c:varyColors val="0"/>
        <c:ser>
          <c:idx val="0"/>
          <c:order val="0"/>
          <c:tx>
            <c:strRef>
              <c:f>'mesures de soutien'!$N$97</c:f>
              <c:strCache>
                <c:ptCount val="1"/>
                <c:pt idx="0">
                  <c:v>recours à une mesure</c:v>
                </c:pt>
              </c:strCache>
            </c:strRef>
          </c:tx>
          <c:spPr>
            <a:pattFill prst="narVert">
              <a:fgClr>
                <a:schemeClr val="accent1"/>
              </a:fgClr>
              <a:bgClr>
                <a:schemeClr val="accent1">
                  <a:lumMod val="20000"/>
                  <a:lumOff val="80000"/>
                </a:schemeClr>
              </a:bgClr>
            </a:pattFill>
            <a:ln>
              <a:noFill/>
            </a:ln>
            <a:effectLst>
              <a:innerShdw blurRad="114300">
                <a:schemeClr val="accent1"/>
              </a:innerShdw>
            </a:effectLst>
          </c:spPr>
          <c:invertIfNegative val="0"/>
          <c:dLbls>
            <c:spPr>
              <a:noFill/>
              <a:ln>
                <a:noFill/>
              </a:ln>
              <a:effectLst/>
            </c:spPr>
            <c:txPr>
              <a:bodyPr rot="0" spcFirstLastPara="1" vertOverflow="ellipsis" vert="horz" wrap="square" anchor="ctr" anchorCtr="1"/>
              <a:lstStyle/>
              <a:p>
                <a:pPr>
                  <a:defRPr sz="1197" b="0" i="0" u="none" strike="noStrike" kern="1200" baseline="0">
                    <a:solidFill>
                      <a:srgbClr val="006CE5"/>
                    </a:solidFill>
                    <a:latin typeface="Segoe UI" panose="020B0502040204020203" pitchFamily="34" charset="0"/>
                    <a:ea typeface="+mn-ea"/>
                    <a:cs typeface="Segoe UI" panose="020B0502040204020203" pitchFamily="34" charset="0"/>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'mesures de soutien'!$O$96:$S$96</c:f>
              <c:strCache>
                <c:ptCount val="5"/>
                <c:pt idx="0">
                  <c:v>autoentrepreneurs</c:v>
                </c:pt>
                <c:pt idx="1">
                  <c:v>&lt;49</c:v>
                </c:pt>
                <c:pt idx="2">
                  <c:v>50-499</c:v>
                </c:pt>
                <c:pt idx="3">
                  <c:v>&gt;500</c:v>
                </c:pt>
                <c:pt idx="4">
                  <c:v>toutes entreprises</c:v>
                </c:pt>
              </c:strCache>
            </c:strRef>
          </c:cat>
          <c:val>
            <c:numRef>
              <c:f>'mesures de soutien'!$O$97:$S$97</c:f>
              <c:numCache>
                <c:formatCode>0%</c:formatCode>
                <c:ptCount val="5"/>
                <c:pt idx="0">
                  <c:v>0.8</c:v>
                </c:pt>
                <c:pt idx="1">
                  <c:v>0.46153846153846156</c:v>
                </c:pt>
                <c:pt idx="2">
                  <c:v>0.61538461538461542</c:v>
                </c:pt>
                <c:pt idx="3">
                  <c:v>0.63636363636363635</c:v>
                </c:pt>
                <c:pt idx="4">
                  <c:v>0.63749999999999996</c:v>
                </c:pt>
              </c:numCache>
            </c:numRef>
          </c:val>
        </c:ser>
        <c:ser>
          <c:idx val="1"/>
          <c:order val="1"/>
          <c:tx>
            <c:strRef>
              <c:f>'mesures de soutien'!$N$98</c:f>
              <c:strCache>
                <c:ptCount val="1"/>
                <c:pt idx="0">
                  <c:v>obstacles à  l'accès aux aides </c:v>
                </c:pt>
              </c:strCache>
            </c:strRef>
          </c:tx>
          <c:spPr>
            <a:pattFill prst="narVert">
              <a:fgClr>
                <a:schemeClr val="accent2"/>
              </a:fgClr>
              <a:bgClr>
                <a:schemeClr val="accent2">
                  <a:lumMod val="20000"/>
                  <a:lumOff val="80000"/>
                </a:schemeClr>
              </a:bgClr>
            </a:pattFill>
            <a:ln>
              <a:noFill/>
            </a:ln>
            <a:effectLst>
              <a:innerShdw blurRad="114300">
                <a:schemeClr val="accent2"/>
              </a:innerShdw>
            </a:effectLst>
          </c:spPr>
          <c:invertIfNegative val="0"/>
          <c:dLbls>
            <c:spPr>
              <a:noFill/>
              <a:ln>
                <a:noFill/>
              </a:ln>
              <a:effectLst/>
            </c:spPr>
            <c:txPr>
              <a:bodyPr rot="0" spcFirstLastPara="1" vertOverflow="ellipsis" vert="horz" wrap="square" anchor="ctr" anchorCtr="1"/>
              <a:lstStyle/>
              <a:p>
                <a:pPr>
                  <a:defRPr sz="1197" b="0" i="0" u="none" strike="noStrike" kern="1200" baseline="0">
                    <a:solidFill>
                      <a:srgbClr val="006CE5"/>
                    </a:solidFill>
                    <a:latin typeface="Segoe UI" panose="020B0502040204020203" pitchFamily="34" charset="0"/>
                    <a:ea typeface="+mn-ea"/>
                    <a:cs typeface="Segoe UI" panose="020B0502040204020203" pitchFamily="34" charset="0"/>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'mesures de soutien'!$O$96:$S$96</c:f>
              <c:strCache>
                <c:ptCount val="5"/>
                <c:pt idx="0">
                  <c:v>autoentrepreneurs</c:v>
                </c:pt>
                <c:pt idx="1">
                  <c:v>&lt;49</c:v>
                </c:pt>
                <c:pt idx="2">
                  <c:v>50-499</c:v>
                </c:pt>
                <c:pt idx="3">
                  <c:v>&gt;500</c:v>
                </c:pt>
                <c:pt idx="4">
                  <c:v>toutes entreprises</c:v>
                </c:pt>
              </c:strCache>
            </c:strRef>
          </c:cat>
          <c:val>
            <c:numRef>
              <c:f>'mesures de soutien'!$O$98:$S$98</c:f>
              <c:numCache>
                <c:formatCode>0%</c:formatCode>
                <c:ptCount val="5"/>
                <c:pt idx="0">
                  <c:v>0.3</c:v>
                </c:pt>
                <c:pt idx="1">
                  <c:v>0.19230769230769232</c:v>
                </c:pt>
                <c:pt idx="2">
                  <c:v>0</c:v>
                </c:pt>
                <c:pt idx="3">
                  <c:v>9.0909090909090912E-2</c:v>
                </c:pt>
                <c:pt idx="4">
                  <c:v>0.1875</c:v>
                </c:pt>
              </c:numCache>
            </c:numRef>
          </c:val>
        </c:ser>
        <c:dLbls>
          <c:showLegendKey val="0"/>
          <c:showVal val="1"/>
          <c:showCatName val="0"/>
          <c:showSerName val="0"/>
          <c:showPercent val="0"/>
          <c:showBubbleSize val="0"/>
        </c:dLbls>
        <c:gapWidth val="227"/>
        <c:overlap val="-48"/>
        <c:axId val="418036712"/>
        <c:axId val="418038672"/>
      </c:barChart>
      <c:catAx>
        <c:axId val="418036712"/>
        <c:scaling>
          <c:orientation val="minMax"/>
        </c:scaling>
        <c:delete val="0"/>
        <c:axPos val="l"/>
        <c:numFmt formatCode="General" sourceLinked="1"/>
        <c:majorTickMark val="none"/>
        <c:minorTickMark val="none"/>
        <c:tickLblPos val="nextTo"/>
        <c:spPr>
          <a:noFill/>
          <a:ln w="19050"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baseline="0">
                <a:solidFill>
                  <a:srgbClr val="006CE5"/>
                </a:solidFill>
                <a:latin typeface="Segoe UI" panose="020B0502040204020203" pitchFamily="34" charset="0"/>
                <a:ea typeface="+mn-ea"/>
                <a:cs typeface="Segoe UI" panose="020B0502040204020203" pitchFamily="34" charset="0"/>
              </a:defRPr>
            </a:pPr>
            <a:endParaRPr lang="fr-FR"/>
          </a:p>
        </c:txPr>
        <c:crossAx val="418038672"/>
        <c:crosses val="autoZero"/>
        <c:auto val="1"/>
        <c:lblAlgn val="ctr"/>
        <c:lblOffset val="100"/>
        <c:noMultiLvlLbl val="0"/>
      </c:catAx>
      <c:valAx>
        <c:axId val="418038672"/>
        <c:scaling>
          <c:orientation val="minMax"/>
        </c:scaling>
        <c:delete val="0"/>
        <c:axPos val="b"/>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rgbClr val="006CE5"/>
                </a:solidFill>
                <a:latin typeface="Segoe UI" panose="020B0502040204020203" pitchFamily="34" charset="0"/>
                <a:ea typeface="+mn-ea"/>
                <a:cs typeface="Segoe UI" panose="020B0502040204020203" pitchFamily="34" charset="0"/>
              </a:defRPr>
            </a:pPr>
            <a:endParaRPr lang="fr-FR"/>
          </a:p>
        </c:txPr>
        <c:crossAx val="418036712"/>
        <c:crosses val="autoZero"/>
        <c:crossBetween val="between"/>
      </c:valAx>
      <c:spPr>
        <a:noFill/>
        <a:ln>
          <a:noFill/>
        </a:ln>
        <a:effectLst/>
      </c:spPr>
    </c:plotArea>
    <c:legend>
      <c:legendPos val="t"/>
      <c:layout>
        <c:manualLayout>
          <c:xMode val="edge"/>
          <c:yMode val="edge"/>
          <c:x val="0.38380380574997841"/>
          <c:y val="9.3881992019545404E-2"/>
          <c:w val="0.58186474650964704"/>
          <c:h val="0.1008364298703687"/>
        </c:manualLayout>
      </c:layout>
      <c:overlay val="0"/>
      <c:spPr>
        <a:noFill/>
        <a:ln>
          <a:noFill/>
        </a:ln>
        <a:effectLst/>
      </c:spPr>
      <c:txPr>
        <a:bodyPr rot="0" spcFirstLastPara="1" vertOverflow="ellipsis" vert="horz" wrap="square" anchor="ctr" anchorCtr="1"/>
        <a:lstStyle/>
        <a:p>
          <a:pPr>
            <a:defRPr sz="1197" b="0" i="0" u="none" strike="noStrike" kern="1200" baseline="0">
              <a:solidFill>
                <a:srgbClr val="006CE5"/>
              </a:solidFill>
              <a:latin typeface="Segoe UI" panose="020B0502040204020203" pitchFamily="34" charset="0"/>
              <a:ea typeface="+mn-ea"/>
              <a:cs typeface="Segoe UI" panose="020B0502040204020203" pitchFamily="34" charset="0"/>
            </a:defRPr>
          </a:pPr>
          <a:endParaRPr lang="fr-FR"/>
        </a:p>
      </c:txPr>
    </c:legend>
    <c:plotVisOnly val="1"/>
    <c:dispBlanksAs val="gap"/>
    <c:showDLblsOverMax val="0"/>
  </c:chart>
  <c:spPr>
    <a:noFill/>
    <a:ln>
      <a:solidFill>
        <a:srgbClr val="006CE5">
          <a:alpha val="99000"/>
        </a:srgbClr>
      </a:solidFill>
    </a:ln>
    <a:effectLst/>
  </c:spPr>
  <c:txPr>
    <a:bodyPr/>
    <a:lstStyle/>
    <a:p>
      <a:pPr>
        <a:defRPr>
          <a:solidFill>
            <a:srgbClr val="006CE5"/>
          </a:solidFill>
          <a:latin typeface="Segoe UI" panose="020B0502040204020203" pitchFamily="34" charset="0"/>
          <a:cs typeface="Segoe UI" panose="020B0502040204020203" pitchFamily="34" charset="0"/>
        </a:defRPr>
      </a:pPr>
      <a:endParaRPr lang="fr-F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withinLinear" id="14">
  <a:schemeClr val="accent1"/>
</cs:colorStyle>
</file>

<file path=ppt/charts/colors6.xml><?xml version="1.0" encoding="utf-8"?>
<cs:colorStyle xmlns:cs="http://schemas.microsoft.com/office/drawing/2012/chartStyle" xmlns:a="http://schemas.openxmlformats.org/drawingml/2006/main" meth="withinLinear" id="14">
  <a:schemeClr val="accent1"/>
</cs:colorStyle>
</file>

<file path=ppt/charts/colors7.xml><?xml version="1.0" encoding="utf-8"?>
<cs:colorStyle xmlns:cs="http://schemas.microsoft.com/office/drawing/2012/chartStyle" xmlns:a="http://schemas.openxmlformats.org/drawingml/2006/main" meth="withinLinearReversed" id="22">
  <a:schemeClr val="accent2"/>
</cs:colorStyle>
</file>

<file path=ppt/charts/colors8.xml><?xml version="1.0" encoding="utf-8"?>
<cs:colorStyle xmlns:cs="http://schemas.microsoft.com/office/drawing/2012/chartStyle" xmlns:a="http://schemas.openxmlformats.org/drawingml/2006/main" meth="withinLinear" id="14">
  <a:schemeClr val="accent1"/>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0">
  <cs:axisTitle>
    <cs:lnRef idx="0"/>
    <cs:fillRef idx="0"/>
    <cs:effectRef idx="0"/>
    <cs:fontRef idx="minor">
      <a:schemeClr val="lt1"/>
    </cs:fontRef>
    <cs:defRPr sz="1197" b="1" kern="1200"/>
  </cs:axisTitle>
  <cs:categoryAxis>
    <cs:lnRef idx="0">
      <cs:styleClr val="0"/>
    </cs:lnRef>
    <cs:fillRef idx="0"/>
    <cs:effectRef idx="0"/>
    <cs:fontRef idx="minor">
      <a:schemeClr val="lt1"/>
    </cs:fontRef>
    <cs:spPr>
      <a:ln w="3175" cap="flat" cmpd="sng" algn="ctr">
        <a:solidFill>
          <a:schemeClr val="phClr">
            <a:lumMod val="60000"/>
            <a:lumOff val="40000"/>
          </a:schemeClr>
        </a:solidFill>
        <a:round/>
      </a:ln>
    </cs:spPr>
    <cs:defRPr sz="1064" kern="1200" cap="all" spc="150" normalizeH="0" baseline="0"/>
  </cs:categoryAxis>
  <cs:chartArea>
    <cs:lnRef idx="0">
      <cs:styleClr val="0"/>
    </cs:lnRef>
    <cs:fillRef idx="0">
      <cs:styleClr val="0"/>
    </cs:fillRef>
    <cs:effectRef idx="0"/>
    <cs:fontRef idx="minor">
      <a:schemeClr val="dk1"/>
    </cs:fontRef>
    <cs:spPr>
      <a:solidFill>
        <a:schemeClr val="phClr"/>
      </a:solidFill>
      <a:ln w="9525" cap="flat" cmpd="sng" algn="ctr">
        <a:solidFill>
          <a:schemeClr val="phClr"/>
        </a:solidFill>
        <a:round/>
      </a:ln>
    </cs:spPr>
    <cs:defRPr sz="1330" kern="1200"/>
  </cs:chartArea>
  <cs:dataLabel>
    <cs:lnRef idx="0">
      <cs:styleClr val="0"/>
    </cs:lnRef>
    <cs:fillRef idx="0"/>
    <cs:effectRef idx="0"/>
    <cs:fontRef idx="minor">
      <cs:styleClr val="0"/>
    </cs:fontRef>
    <cs:defRPr sz="1197" b="1" kern="1200"/>
  </cs:dataLabel>
  <cs:dataLabelCallout>
    <cs:lnRef idx="0">
      <cs:styleClr val="0"/>
    </cs:lnRef>
    <cs:fillRef idx="0"/>
    <cs:effectRef idx="0"/>
    <cs:fontRef idx="minor">
      <cs:styleClr val="0"/>
    </cs:fontRef>
    <cs:spPr>
      <a:solidFill>
        <a:schemeClr val="lt1"/>
      </a:solidFill>
      <a:ln>
        <a:solidFill>
          <a:schemeClr val="phClr"/>
        </a:solidFill>
      </a:ln>
    </cs:spPr>
    <cs:defRPr sz="1197" b="1" kern="1200"/>
    <cs:bodyPr rot="0" spcFirstLastPara="1" vertOverflow="clip" horzOverflow="clip" vert="horz" wrap="square" lIns="36576" tIns="18288" rIns="36576" bIns="18288" anchor="ctr" anchorCtr="1">
      <a:spAutoFit/>
    </cs:bodyPr>
  </cs:dataLabelCallout>
  <cs:dataPoint>
    <cs:lnRef idx="0">
      <cs:styleClr val="0"/>
    </cs:lnRef>
    <cs:fillRef idx="0"/>
    <cs:effectRef idx="0"/>
    <cs:fontRef idx="minor">
      <a:schemeClr val="dk1"/>
    </cs:fontRef>
    <cs:spPr>
      <a:solidFill>
        <a:schemeClr val="lt1"/>
      </a:solidFill>
      <a:ln w="19050">
        <a:solidFill>
          <a:schemeClr val="phClr"/>
        </a:solidFill>
      </a:ln>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styleClr val="auto"/>
    </cs:effectRef>
    <cs:fontRef idx="minor">
      <a:schemeClr val="dk1"/>
    </cs:fontRef>
    <cs:spPr>
      <a:ln w="34925" cap="rnd">
        <a:solidFill>
          <a:schemeClr val="lt1"/>
        </a:solidFill>
        <a:round/>
      </a:ln>
      <a:effectLst>
        <a:outerShdw dist="25400" dir="2700000" algn="tl" rotWithShape="0">
          <a:schemeClr val="phClr"/>
        </a:outerShdw>
      </a:effectLst>
    </cs:spPr>
  </cs:dataPointLine>
  <cs:dataPointMarker>
    <cs:lnRef idx="0"/>
    <cs:fillRef idx="0">
      <cs:styleClr val="auto"/>
    </cs:fillRef>
    <cs:effectRef idx="0"/>
    <cs:fontRef idx="minor">
      <a:schemeClr val="dk1"/>
    </cs:fontRef>
    <cs:spPr>
      <a:solidFill>
        <a:schemeClr val="phClr"/>
      </a:solidFill>
      <a:ln w="22225">
        <a:solidFill>
          <a:schemeClr val="lt1"/>
        </a:solidFill>
        <a:round/>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styleClr val="0"/>
    </cs:lnRef>
    <cs:fillRef idx="0"/>
    <cs:effectRef idx="0"/>
    <cs:fontRef idx="minor">
      <a:schemeClr val="lt1"/>
    </cs:fontRef>
    <cs:spPr>
      <a:ln w="9525">
        <a:solidFill>
          <a:schemeClr val="phClr">
            <a:lumMod val="60000"/>
            <a:lumOff val="40000"/>
          </a:schemeClr>
        </a:solidFill>
      </a:ln>
    </cs:spPr>
    <cs:defRPr sz="1197" kern="1200"/>
  </cs:dataTable>
  <cs:downBar>
    <cs:lnRef idx="0">
      <cs:styleClr val="0"/>
    </cs:lnRef>
    <cs:fillRef idx="0"/>
    <cs:effectRef idx="0"/>
    <cs:fontRef idx="minor">
      <a:schemeClr val="dk1"/>
    </cs:fontRef>
    <cs:spPr>
      <a:solidFill>
        <a:schemeClr val="dk1">
          <a:lumMod val="35000"/>
          <a:lumOff val="65000"/>
        </a:schemeClr>
      </a:solidFill>
      <a:ln w="9525">
        <a:solidFill>
          <a:schemeClr val="phClr">
            <a:lumMod val="60000"/>
            <a:lumOff val="40000"/>
          </a:schemeClr>
        </a:solidFill>
      </a:ln>
    </cs:spPr>
  </cs:downBar>
  <cs:dropLine>
    <cs:lnRef idx="0">
      <cs:styleClr val="0"/>
    </cs:lnRef>
    <cs:fillRef idx="0"/>
    <cs:effectRef idx="0"/>
    <cs:fontRef idx="minor">
      <a:schemeClr val="dk1"/>
    </cs:fontRef>
    <cs:spPr>
      <a:ln w="9525">
        <a:solidFill>
          <a:schemeClr val="phClr">
            <a:lumMod val="60000"/>
            <a:lumOff val="40000"/>
          </a:schemeClr>
        </a:solidFill>
        <a:prstDash val="dash"/>
      </a:ln>
    </cs:spPr>
  </cs:dropLine>
  <cs:errorBar>
    <cs:lnRef idx="0">
      <cs:styleClr val="0"/>
    </cs:lnRef>
    <cs:fillRef idx="0"/>
    <cs:effectRef idx="0"/>
    <cs:fontRef idx="minor">
      <a:schemeClr val="dk1"/>
    </cs:fontRef>
    <cs:spPr>
      <a:ln w="9525">
        <a:solidFill>
          <a:schemeClr val="phClr">
            <a:lumMod val="60000"/>
            <a:lumOff val="40000"/>
          </a:schemeClr>
        </a:solidFill>
        <a:round/>
      </a:ln>
      <a:effectLst>
        <a:glow rad="25400">
          <a:schemeClr val="lt1"/>
        </a:glow>
      </a:effectLst>
    </cs:spPr>
  </cs:errorBar>
  <cs:floor>
    <cs:lnRef idx="0"/>
    <cs:fillRef idx="0"/>
    <cs:effectRef idx="0"/>
    <cs:fontRef idx="minor">
      <a:schemeClr val="dk1"/>
    </cs:fontRef>
  </cs:floor>
  <cs:gridlineMajor>
    <cs:lnRef idx="0">
      <cs:styleClr val="0"/>
    </cs:lnRef>
    <cs:fillRef idx="0"/>
    <cs:effectRef idx="0"/>
    <cs:fontRef idx="minor">
      <a:schemeClr val="dk1"/>
    </cs:fontRef>
    <cs:spPr>
      <a:ln w="9525" cap="flat" cmpd="sng" algn="ctr">
        <a:solidFill>
          <a:schemeClr val="lt1">
            <a:alpha val="25000"/>
          </a:schemeClr>
        </a:solidFill>
        <a:round/>
      </a:ln>
    </cs:spPr>
  </cs:gridlineMajor>
  <cs:gridlineMinor>
    <cs:lnRef idx="0">
      <cs:styleClr val="0"/>
    </cs:lnRef>
    <cs:fillRef idx="0"/>
    <cs:effectRef idx="0"/>
    <cs:fontRef idx="minor">
      <a:schemeClr val="dk1"/>
    </cs:fontRef>
    <cs:spPr>
      <a:ln>
        <a:solidFill>
          <a:schemeClr val="lt1">
            <a:alpha val="10000"/>
          </a:schemeClr>
        </a:solidFill>
      </a:ln>
    </cs:spPr>
  </cs:gridlineMinor>
  <cs:hiLoLine>
    <cs:lnRef idx="0">
      <cs:styleClr val="0"/>
    </cs:lnRef>
    <cs:fillRef idx="0"/>
    <cs:effectRef idx="0"/>
    <cs:fontRef idx="minor">
      <a:schemeClr val="dk1"/>
    </cs:fontRef>
    <cs:spPr>
      <a:ln w="9525">
        <a:solidFill>
          <a:schemeClr val="phClr">
            <a:lumMod val="60000"/>
            <a:lumOff val="40000"/>
          </a:schemeClr>
        </a:solidFill>
        <a:prstDash val="dash"/>
      </a:ln>
    </cs:spPr>
  </cs:hiLoLine>
  <cs:leaderLine>
    <cs:lnRef idx="0">
      <cs:styleClr val="0"/>
    </cs:lnRef>
    <cs:fillRef idx="0"/>
    <cs:effectRef idx="0"/>
    <cs:fontRef idx="minor">
      <a:schemeClr val="dk1"/>
    </cs:fontRef>
    <cs:spPr>
      <a:ln w="9525">
        <a:solidFill>
          <a:schemeClr val="phClr">
            <a:lumMod val="60000"/>
            <a:lumOff val="40000"/>
          </a:schemeClr>
        </a:solidFill>
      </a:ln>
    </cs:spPr>
  </cs:leaderLine>
  <cs:legend>
    <cs:lnRef idx="0"/>
    <cs:fillRef idx="0"/>
    <cs:effectRef idx="0"/>
    <cs:fontRef idx="minor">
      <a:schemeClr val="lt1"/>
    </cs:fontRef>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styleClr val="0"/>
    </cs:lnRef>
    <cs:fillRef idx="0"/>
    <cs:effectRef idx="0"/>
    <cs:fontRef idx="minor">
      <a:schemeClr val="lt1"/>
    </cs:fontRef>
    <cs:spPr>
      <a:ln w="3175" cap="flat" cmpd="sng" algn="ctr">
        <a:solidFill>
          <a:schemeClr val="phClr">
            <a:lumMod val="60000"/>
            <a:lumOff val="40000"/>
          </a:schemeClr>
        </a:solidFill>
        <a:round/>
      </a:ln>
    </cs:spPr>
    <cs:defRPr sz="1197" kern="1200"/>
  </cs:seriesAxis>
  <cs:seriesLine>
    <cs:lnRef idx="0">
      <cs:styleClr val="0"/>
    </cs:lnRef>
    <cs:fillRef idx="0"/>
    <cs:effectRef idx="0"/>
    <cs:fontRef idx="minor">
      <a:schemeClr val="dk1"/>
    </cs:fontRef>
    <cs:spPr>
      <a:ln w="9525">
        <a:solidFill>
          <a:schemeClr val="phClr">
            <a:lumMod val="60000"/>
            <a:lumOff val="40000"/>
            <a:tint val="50000"/>
          </a:schemeClr>
        </a:solidFill>
        <a:prstDash val="dash"/>
      </a:ln>
    </cs:spPr>
  </cs:seriesLine>
  <cs:title>
    <cs:lnRef idx="0"/>
    <cs:fillRef idx="0"/>
    <cs:effectRef idx="0"/>
    <cs:fontRef idx="minor">
      <a:schemeClr val="lt1"/>
    </cs:fontRef>
    <cs:defRPr sz="1995" b="1" kern="1200" cap="all" spc="100" normalizeH="0" baseline="0"/>
  </cs:title>
  <cs:trendline>
    <cs:lnRef idx="0"/>
    <cs:fillRef idx="0"/>
    <cs:effectRef idx="0"/>
    <cs:fontRef idx="minor">
      <a:schemeClr val="dk1"/>
    </cs:fontRef>
    <cs:spPr>
      <a:ln w="28575" cap="rnd">
        <a:solidFill>
          <a:schemeClr val="lt1">
            <a:alpha val="50000"/>
          </a:schemeClr>
        </a:solidFill>
        <a:round/>
      </a:ln>
    </cs:spPr>
  </cs:trendline>
  <cs:trendlineLabel>
    <cs:lnRef idx="0"/>
    <cs:fillRef idx="0"/>
    <cs:effectRef idx="0"/>
    <cs:fontRef idx="minor">
      <a:schemeClr val="lt1"/>
    </cs:fontRef>
    <cs:defRPr sz="1197" kern="1200"/>
  </cs:trendlineLabel>
  <cs:upBar>
    <cs:lnRef idx="0">
      <cs:styleClr val="0"/>
    </cs:lnRef>
    <cs:fillRef idx="0"/>
    <cs:effectRef idx="0"/>
    <cs:fontRef idx="minor">
      <a:schemeClr val="dk1"/>
    </cs:fontRef>
    <cs:spPr>
      <a:solidFill>
        <a:schemeClr val="lt1">
          <a:lumMod val="95000"/>
        </a:schemeClr>
      </a:solidFill>
      <a:ln w="9525">
        <a:solidFill>
          <a:schemeClr val="phClr">
            <a:lumMod val="60000"/>
            <a:lumOff val="40000"/>
          </a:schemeClr>
        </a:solidFill>
      </a:ln>
    </cs:spPr>
  </cs:upBar>
  <cs:valueAxis>
    <cs:lnRef idx="0"/>
    <cs:fillRef idx="0"/>
    <cs:effectRef idx="0"/>
    <cs:fontRef idx="minor">
      <a:schemeClr val="lt1"/>
    </cs:fontRef>
    <cs:defRPr sz="1197" kern="1200"/>
  </cs:valueAxis>
  <cs:wall>
    <cs:lnRef idx="0"/>
    <cs:fillRef idx="0"/>
    <cs:effectRef idx="0"/>
    <cs:fontRef idx="minor">
      <a:schemeClr val="dk1"/>
    </cs:fontRef>
  </cs:wall>
</cs:chartStyle>
</file>

<file path=ppt/charts/style10.xml><?xml version="1.0" encoding="utf-8"?>
<cs:chartStyle xmlns:cs="http://schemas.microsoft.com/office/drawing/2012/chartStyle" xmlns:a="http://schemas.openxmlformats.org/drawingml/2006/main" id="203">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
  <cs:dataPoint3D>
    <cs:lnRef idx="0"/>
    <cs:fillRef idx="0">
      <cs:styleClr val="auto"/>
    </cs:fillRef>
    <cs:effectRef idx="0"/>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60">
  <cs:axisTitle>
    <cs:lnRef idx="0"/>
    <cs:fillRef idx="0"/>
    <cs:effectRef idx="0"/>
    <cs:fontRef idx="minor">
      <a:schemeClr val="lt1"/>
    </cs:fontRef>
    <cs:defRPr sz="1197" b="1" kern="1200"/>
  </cs:axisTitle>
  <cs:categoryAxis>
    <cs:lnRef idx="0">
      <cs:styleClr val="0"/>
    </cs:lnRef>
    <cs:fillRef idx="0"/>
    <cs:effectRef idx="0"/>
    <cs:fontRef idx="minor">
      <a:schemeClr val="lt1"/>
    </cs:fontRef>
    <cs:spPr>
      <a:ln w="3175" cap="flat" cmpd="sng" algn="ctr">
        <a:solidFill>
          <a:schemeClr val="phClr">
            <a:lumMod val="60000"/>
            <a:lumOff val="40000"/>
          </a:schemeClr>
        </a:solidFill>
        <a:round/>
      </a:ln>
    </cs:spPr>
    <cs:defRPr sz="1064" kern="1200" cap="all" spc="150" normalizeH="0" baseline="0"/>
  </cs:categoryAxis>
  <cs:chartArea>
    <cs:lnRef idx="0">
      <cs:styleClr val="0"/>
    </cs:lnRef>
    <cs:fillRef idx="0">
      <cs:styleClr val="0"/>
    </cs:fillRef>
    <cs:effectRef idx="0"/>
    <cs:fontRef idx="minor">
      <a:schemeClr val="dk1"/>
    </cs:fontRef>
    <cs:spPr>
      <a:solidFill>
        <a:schemeClr val="phClr"/>
      </a:solidFill>
      <a:ln w="9525" cap="flat" cmpd="sng" algn="ctr">
        <a:solidFill>
          <a:schemeClr val="phClr"/>
        </a:solidFill>
        <a:round/>
      </a:ln>
    </cs:spPr>
    <cs:defRPr sz="1330" kern="1200"/>
  </cs:chartArea>
  <cs:dataLabel>
    <cs:lnRef idx="0">
      <cs:styleClr val="0"/>
    </cs:lnRef>
    <cs:fillRef idx="0"/>
    <cs:effectRef idx="0"/>
    <cs:fontRef idx="minor">
      <cs:styleClr val="0"/>
    </cs:fontRef>
    <cs:defRPr sz="1197" b="1" kern="1200"/>
  </cs:dataLabel>
  <cs:dataLabelCallout>
    <cs:lnRef idx="0">
      <cs:styleClr val="0"/>
    </cs:lnRef>
    <cs:fillRef idx="0"/>
    <cs:effectRef idx="0"/>
    <cs:fontRef idx="minor">
      <cs:styleClr val="0"/>
    </cs:fontRef>
    <cs:spPr>
      <a:solidFill>
        <a:schemeClr val="lt1"/>
      </a:solidFill>
      <a:ln>
        <a:solidFill>
          <a:schemeClr val="phClr"/>
        </a:solidFill>
      </a:ln>
    </cs:spPr>
    <cs:defRPr sz="1197" b="1" kern="1200"/>
    <cs:bodyPr rot="0" spcFirstLastPara="1" vertOverflow="clip" horzOverflow="clip" vert="horz" wrap="square" lIns="36576" tIns="18288" rIns="36576" bIns="18288" anchor="ctr" anchorCtr="1">
      <a:spAutoFit/>
    </cs:bodyPr>
  </cs:dataLabelCallout>
  <cs:dataPoint>
    <cs:lnRef idx="0">
      <cs:styleClr val="0"/>
    </cs:lnRef>
    <cs:fillRef idx="0"/>
    <cs:effectRef idx="0"/>
    <cs:fontRef idx="minor">
      <a:schemeClr val="dk1"/>
    </cs:fontRef>
    <cs:spPr>
      <a:solidFill>
        <a:schemeClr val="lt1"/>
      </a:solidFill>
      <a:ln w="19050">
        <a:solidFill>
          <a:schemeClr val="phClr"/>
        </a:solidFill>
      </a:ln>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styleClr val="auto"/>
    </cs:effectRef>
    <cs:fontRef idx="minor">
      <a:schemeClr val="dk1"/>
    </cs:fontRef>
    <cs:spPr>
      <a:ln w="34925" cap="rnd">
        <a:solidFill>
          <a:schemeClr val="lt1"/>
        </a:solidFill>
        <a:round/>
      </a:ln>
      <a:effectLst>
        <a:outerShdw dist="25400" dir="2700000" algn="tl" rotWithShape="0">
          <a:schemeClr val="phClr"/>
        </a:outerShdw>
      </a:effectLst>
    </cs:spPr>
  </cs:dataPointLine>
  <cs:dataPointMarker>
    <cs:lnRef idx="0"/>
    <cs:fillRef idx="0">
      <cs:styleClr val="auto"/>
    </cs:fillRef>
    <cs:effectRef idx="0"/>
    <cs:fontRef idx="minor">
      <a:schemeClr val="dk1"/>
    </cs:fontRef>
    <cs:spPr>
      <a:solidFill>
        <a:schemeClr val="phClr"/>
      </a:solidFill>
      <a:ln w="22225">
        <a:solidFill>
          <a:schemeClr val="lt1"/>
        </a:solidFill>
        <a:round/>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styleClr val="0"/>
    </cs:lnRef>
    <cs:fillRef idx="0"/>
    <cs:effectRef idx="0"/>
    <cs:fontRef idx="minor">
      <a:schemeClr val="lt1"/>
    </cs:fontRef>
    <cs:spPr>
      <a:ln w="9525">
        <a:solidFill>
          <a:schemeClr val="phClr">
            <a:lumMod val="60000"/>
            <a:lumOff val="40000"/>
          </a:schemeClr>
        </a:solidFill>
      </a:ln>
    </cs:spPr>
    <cs:defRPr sz="1197" kern="1200"/>
  </cs:dataTable>
  <cs:downBar>
    <cs:lnRef idx="0">
      <cs:styleClr val="0"/>
    </cs:lnRef>
    <cs:fillRef idx="0"/>
    <cs:effectRef idx="0"/>
    <cs:fontRef idx="minor">
      <a:schemeClr val="dk1"/>
    </cs:fontRef>
    <cs:spPr>
      <a:solidFill>
        <a:schemeClr val="dk1">
          <a:lumMod val="35000"/>
          <a:lumOff val="65000"/>
        </a:schemeClr>
      </a:solidFill>
      <a:ln w="9525">
        <a:solidFill>
          <a:schemeClr val="phClr">
            <a:lumMod val="60000"/>
            <a:lumOff val="40000"/>
          </a:schemeClr>
        </a:solidFill>
      </a:ln>
    </cs:spPr>
  </cs:downBar>
  <cs:dropLine>
    <cs:lnRef idx="0">
      <cs:styleClr val="0"/>
    </cs:lnRef>
    <cs:fillRef idx="0"/>
    <cs:effectRef idx="0"/>
    <cs:fontRef idx="minor">
      <a:schemeClr val="dk1"/>
    </cs:fontRef>
    <cs:spPr>
      <a:ln w="9525">
        <a:solidFill>
          <a:schemeClr val="phClr">
            <a:lumMod val="60000"/>
            <a:lumOff val="40000"/>
          </a:schemeClr>
        </a:solidFill>
        <a:prstDash val="dash"/>
      </a:ln>
    </cs:spPr>
  </cs:dropLine>
  <cs:errorBar>
    <cs:lnRef idx="0">
      <cs:styleClr val="0"/>
    </cs:lnRef>
    <cs:fillRef idx="0"/>
    <cs:effectRef idx="0"/>
    <cs:fontRef idx="minor">
      <a:schemeClr val="dk1"/>
    </cs:fontRef>
    <cs:spPr>
      <a:ln w="9525">
        <a:solidFill>
          <a:schemeClr val="phClr">
            <a:lumMod val="60000"/>
            <a:lumOff val="40000"/>
          </a:schemeClr>
        </a:solidFill>
        <a:round/>
      </a:ln>
      <a:effectLst>
        <a:glow rad="25400">
          <a:schemeClr val="lt1"/>
        </a:glow>
      </a:effectLst>
    </cs:spPr>
  </cs:errorBar>
  <cs:floor>
    <cs:lnRef idx="0"/>
    <cs:fillRef idx="0"/>
    <cs:effectRef idx="0"/>
    <cs:fontRef idx="minor">
      <a:schemeClr val="dk1"/>
    </cs:fontRef>
  </cs:floor>
  <cs:gridlineMajor>
    <cs:lnRef idx="0">
      <cs:styleClr val="0"/>
    </cs:lnRef>
    <cs:fillRef idx="0"/>
    <cs:effectRef idx="0"/>
    <cs:fontRef idx="minor">
      <a:schemeClr val="dk1"/>
    </cs:fontRef>
    <cs:spPr>
      <a:ln w="9525" cap="flat" cmpd="sng" algn="ctr">
        <a:solidFill>
          <a:schemeClr val="lt1">
            <a:alpha val="25000"/>
          </a:schemeClr>
        </a:solidFill>
        <a:round/>
      </a:ln>
    </cs:spPr>
  </cs:gridlineMajor>
  <cs:gridlineMinor>
    <cs:lnRef idx="0">
      <cs:styleClr val="0"/>
    </cs:lnRef>
    <cs:fillRef idx="0"/>
    <cs:effectRef idx="0"/>
    <cs:fontRef idx="minor">
      <a:schemeClr val="dk1"/>
    </cs:fontRef>
    <cs:spPr>
      <a:ln>
        <a:solidFill>
          <a:schemeClr val="lt1">
            <a:alpha val="10000"/>
          </a:schemeClr>
        </a:solidFill>
      </a:ln>
    </cs:spPr>
  </cs:gridlineMinor>
  <cs:hiLoLine>
    <cs:lnRef idx="0">
      <cs:styleClr val="0"/>
    </cs:lnRef>
    <cs:fillRef idx="0"/>
    <cs:effectRef idx="0"/>
    <cs:fontRef idx="minor">
      <a:schemeClr val="dk1"/>
    </cs:fontRef>
    <cs:spPr>
      <a:ln w="9525">
        <a:solidFill>
          <a:schemeClr val="phClr">
            <a:lumMod val="60000"/>
            <a:lumOff val="40000"/>
          </a:schemeClr>
        </a:solidFill>
        <a:prstDash val="dash"/>
      </a:ln>
    </cs:spPr>
  </cs:hiLoLine>
  <cs:leaderLine>
    <cs:lnRef idx="0">
      <cs:styleClr val="0"/>
    </cs:lnRef>
    <cs:fillRef idx="0"/>
    <cs:effectRef idx="0"/>
    <cs:fontRef idx="minor">
      <a:schemeClr val="dk1"/>
    </cs:fontRef>
    <cs:spPr>
      <a:ln w="9525">
        <a:solidFill>
          <a:schemeClr val="phClr">
            <a:lumMod val="60000"/>
            <a:lumOff val="40000"/>
          </a:schemeClr>
        </a:solidFill>
      </a:ln>
    </cs:spPr>
  </cs:leaderLine>
  <cs:legend>
    <cs:lnRef idx="0"/>
    <cs:fillRef idx="0"/>
    <cs:effectRef idx="0"/>
    <cs:fontRef idx="minor">
      <a:schemeClr val="lt1"/>
    </cs:fontRef>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styleClr val="0"/>
    </cs:lnRef>
    <cs:fillRef idx="0"/>
    <cs:effectRef idx="0"/>
    <cs:fontRef idx="minor">
      <a:schemeClr val="lt1"/>
    </cs:fontRef>
    <cs:spPr>
      <a:ln w="3175" cap="flat" cmpd="sng" algn="ctr">
        <a:solidFill>
          <a:schemeClr val="phClr">
            <a:lumMod val="60000"/>
            <a:lumOff val="40000"/>
          </a:schemeClr>
        </a:solidFill>
        <a:round/>
      </a:ln>
    </cs:spPr>
    <cs:defRPr sz="1197" kern="1200"/>
  </cs:seriesAxis>
  <cs:seriesLine>
    <cs:lnRef idx="0">
      <cs:styleClr val="0"/>
    </cs:lnRef>
    <cs:fillRef idx="0"/>
    <cs:effectRef idx="0"/>
    <cs:fontRef idx="minor">
      <a:schemeClr val="dk1"/>
    </cs:fontRef>
    <cs:spPr>
      <a:ln w="9525">
        <a:solidFill>
          <a:schemeClr val="phClr">
            <a:lumMod val="60000"/>
            <a:lumOff val="40000"/>
            <a:tint val="50000"/>
          </a:schemeClr>
        </a:solidFill>
        <a:prstDash val="dash"/>
      </a:ln>
    </cs:spPr>
  </cs:seriesLine>
  <cs:title>
    <cs:lnRef idx="0"/>
    <cs:fillRef idx="0"/>
    <cs:effectRef idx="0"/>
    <cs:fontRef idx="minor">
      <a:schemeClr val="lt1"/>
    </cs:fontRef>
    <cs:defRPr sz="1995" b="1" kern="1200" cap="all" spc="100" normalizeH="0" baseline="0"/>
  </cs:title>
  <cs:trendline>
    <cs:lnRef idx="0"/>
    <cs:fillRef idx="0"/>
    <cs:effectRef idx="0"/>
    <cs:fontRef idx="minor">
      <a:schemeClr val="dk1"/>
    </cs:fontRef>
    <cs:spPr>
      <a:ln w="28575" cap="rnd">
        <a:solidFill>
          <a:schemeClr val="lt1">
            <a:alpha val="50000"/>
          </a:schemeClr>
        </a:solidFill>
        <a:round/>
      </a:ln>
    </cs:spPr>
  </cs:trendline>
  <cs:trendlineLabel>
    <cs:lnRef idx="0"/>
    <cs:fillRef idx="0"/>
    <cs:effectRef idx="0"/>
    <cs:fontRef idx="minor">
      <a:schemeClr val="lt1"/>
    </cs:fontRef>
    <cs:defRPr sz="1197" kern="1200"/>
  </cs:trendlineLabel>
  <cs:upBar>
    <cs:lnRef idx="0">
      <cs:styleClr val="0"/>
    </cs:lnRef>
    <cs:fillRef idx="0"/>
    <cs:effectRef idx="0"/>
    <cs:fontRef idx="minor">
      <a:schemeClr val="dk1"/>
    </cs:fontRef>
    <cs:spPr>
      <a:solidFill>
        <a:schemeClr val="lt1">
          <a:lumMod val="95000"/>
        </a:schemeClr>
      </a:solidFill>
      <a:ln w="9525">
        <a:solidFill>
          <a:schemeClr val="phClr">
            <a:lumMod val="60000"/>
            <a:lumOff val="40000"/>
          </a:schemeClr>
        </a:solidFill>
      </a:ln>
    </cs:spPr>
  </cs:upBar>
  <cs:valueAxis>
    <cs:lnRef idx="0"/>
    <cs:fillRef idx="0"/>
    <cs:effectRef idx="0"/>
    <cs:fontRef idx="minor">
      <a:schemeClr val="lt1"/>
    </cs:fontRef>
    <cs:defRPr sz="1197"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60">
  <cs:axisTitle>
    <cs:lnRef idx="0"/>
    <cs:fillRef idx="0"/>
    <cs:effectRef idx="0"/>
    <cs:fontRef idx="minor">
      <a:schemeClr val="lt1"/>
    </cs:fontRef>
    <cs:defRPr sz="1197" b="1" kern="1200"/>
  </cs:axisTitle>
  <cs:categoryAxis>
    <cs:lnRef idx="0">
      <cs:styleClr val="0"/>
    </cs:lnRef>
    <cs:fillRef idx="0"/>
    <cs:effectRef idx="0"/>
    <cs:fontRef idx="minor">
      <a:schemeClr val="lt1"/>
    </cs:fontRef>
    <cs:spPr>
      <a:ln w="3175" cap="flat" cmpd="sng" algn="ctr">
        <a:solidFill>
          <a:schemeClr val="phClr">
            <a:lumMod val="60000"/>
            <a:lumOff val="40000"/>
          </a:schemeClr>
        </a:solidFill>
        <a:round/>
      </a:ln>
    </cs:spPr>
    <cs:defRPr sz="1064" kern="1200" cap="all" spc="150" normalizeH="0" baseline="0"/>
  </cs:categoryAxis>
  <cs:chartArea>
    <cs:lnRef idx="0">
      <cs:styleClr val="0"/>
    </cs:lnRef>
    <cs:fillRef idx="0">
      <cs:styleClr val="0"/>
    </cs:fillRef>
    <cs:effectRef idx="0"/>
    <cs:fontRef idx="minor">
      <a:schemeClr val="dk1"/>
    </cs:fontRef>
    <cs:spPr>
      <a:solidFill>
        <a:schemeClr val="phClr"/>
      </a:solidFill>
      <a:ln w="9525" cap="flat" cmpd="sng" algn="ctr">
        <a:solidFill>
          <a:schemeClr val="phClr"/>
        </a:solidFill>
        <a:round/>
      </a:ln>
    </cs:spPr>
    <cs:defRPr sz="1330" kern="1200"/>
  </cs:chartArea>
  <cs:dataLabel>
    <cs:lnRef idx="0">
      <cs:styleClr val="0"/>
    </cs:lnRef>
    <cs:fillRef idx="0"/>
    <cs:effectRef idx="0"/>
    <cs:fontRef idx="minor">
      <cs:styleClr val="0"/>
    </cs:fontRef>
    <cs:defRPr sz="1197" b="1" kern="1200"/>
  </cs:dataLabel>
  <cs:dataLabelCallout>
    <cs:lnRef idx="0">
      <cs:styleClr val="0"/>
    </cs:lnRef>
    <cs:fillRef idx="0"/>
    <cs:effectRef idx="0"/>
    <cs:fontRef idx="minor">
      <cs:styleClr val="0"/>
    </cs:fontRef>
    <cs:spPr>
      <a:solidFill>
        <a:schemeClr val="lt1"/>
      </a:solidFill>
      <a:ln>
        <a:solidFill>
          <a:schemeClr val="phClr"/>
        </a:solidFill>
      </a:ln>
    </cs:spPr>
    <cs:defRPr sz="1197" b="1" kern="1200"/>
    <cs:bodyPr rot="0" spcFirstLastPara="1" vertOverflow="clip" horzOverflow="clip" vert="horz" wrap="square" lIns="36576" tIns="18288" rIns="36576" bIns="18288" anchor="ctr" anchorCtr="1">
      <a:spAutoFit/>
    </cs:bodyPr>
  </cs:dataLabelCallout>
  <cs:dataPoint>
    <cs:lnRef idx="0">
      <cs:styleClr val="0"/>
    </cs:lnRef>
    <cs:fillRef idx="0"/>
    <cs:effectRef idx="0"/>
    <cs:fontRef idx="minor">
      <a:schemeClr val="dk1"/>
    </cs:fontRef>
    <cs:spPr>
      <a:solidFill>
        <a:schemeClr val="lt1"/>
      </a:solidFill>
      <a:ln w="19050">
        <a:solidFill>
          <a:schemeClr val="phClr"/>
        </a:solidFill>
      </a:ln>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styleClr val="auto"/>
    </cs:effectRef>
    <cs:fontRef idx="minor">
      <a:schemeClr val="dk1"/>
    </cs:fontRef>
    <cs:spPr>
      <a:ln w="34925" cap="rnd">
        <a:solidFill>
          <a:schemeClr val="lt1"/>
        </a:solidFill>
        <a:round/>
      </a:ln>
      <a:effectLst>
        <a:outerShdw dist="25400" dir="2700000" algn="tl" rotWithShape="0">
          <a:schemeClr val="phClr"/>
        </a:outerShdw>
      </a:effectLst>
    </cs:spPr>
  </cs:dataPointLine>
  <cs:dataPointMarker>
    <cs:lnRef idx="0"/>
    <cs:fillRef idx="0">
      <cs:styleClr val="auto"/>
    </cs:fillRef>
    <cs:effectRef idx="0"/>
    <cs:fontRef idx="minor">
      <a:schemeClr val="dk1"/>
    </cs:fontRef>
    <cs:spPr>
      <a:solidFill>
        <a:schemeClr val="phClr"/>
      </a:solidFill>
      <a:ln w="22225">
        <a:solidFill>
          <a:schemeClr val="lt1"/>
        </a:solidFill>
        <a:round/>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styleClr val="0"/>
    </cs:lnRef>
    <cs:fillRef idx="0"/>
    <cs:effectRef idx="0"/>
    <cs:fontRef idx="minor">
      <a:schemeClr val="lt1"/>
    </cs:fontRef>
    <cs:spPr>
      <a:ln w="9525">
        <a:solidFill>
          <a:schemeClr val="phClr">
            <a:lumMod val="60000"/>
            <a:lumOff val="40000"/>
          </a:schemeClr>
        </a:solidFill>
      </a:ln>
    </cs:spPr>
    <cs:defRPr sz="1197" kern="1200"/>
  </cs:dataTable>
  <cs:downBar>
    <cs:lnRef idx="0">
      <cs:styleClr val="0"/>
    </cs:lnRef>
    <cs:fillRef idx="0"/>
    <cs:effectRef idx="0"/>
    <cs:fontRef idx="minor">
      <a:schemeClr val="dk1"/>
    </cs:fontRef>
    <cs:spPr>
      <a:solidFill>
        <a:schemeClr val="dk1">
          <a:lumMod val="35000"/>
          <a:lumOff val="65000"/>
        </a:schemeClr>
      </a:solidFill>
      <a:ln w="9525">
        <a:solidFill>
          <a:schemeClr val="phClr">
            <a:lumMod val="60000"/>
            <a:lumOff val="40000"/>
          </a:schemeClr>
        </a:solidFill>
      </a:ln>
    </cs:spPr>
  </cs:downBar>
  <cs:dropLine>
    <cs:lnRef idx="0">
      <cs:styleClr val="0"/>
    </cs:lnRef>
    <cs:fillRef idx="0"/>
    <cs:effectRef idx="0"/>
    <cs:fontRef idx="minor">
      <a:schemeClr val="dk1"/>
    </cs:fontRef>
    <cs:spPr>
      <a:ln w="9525">
        <a:solidFill>
          <a:schemeClr val="phClr">
            <a:lumMod val="60000"/>
            <a:lumOff val="40000"/>
          </a:schemeClr>
        </a:solidFill>
        <a:prstDash val="dash"/>
      </a:ln>
    </cs:spPr>
  </cs:dropLine>
  <cs:errorBar>
    <cs:lnRef idx="0">
      <cs:styleClr val="0"/>
    </cs:lnRef>
    <cs:fillRef idx="0"/>
    <cs:effectRef idx="0"/>
    <cs:fontRef idx="minor">
      <a:schemeClr val="dk1"/>
    </cs:fontRef>
    <cs:spPr>
      <a:ln w="9525">
        <a:solidFill>
          <a:schemeClr val="phClr">
            <a:lumMod val="60000"/>
            <a:lumOff val="40000"/>
          </a:schemeClr>
        </a:solidFill>
        <a:round/>
      </a:ln>
      <a:effectLst>
        <a:glow rad="25400">
          <a:schemeClr val="lt1"/>
        </a:glow>
      </a:effectLst>
    </cs:spPr>
  </cs:errorBar>
  <cs:floor>
    <cs:lnRef idx="0"/>
    <cs:fillRef idx="0"/>
    <cs:effectRef idx="0"/>
    <cs:fontRef idx="minor">
      <a:schemeClr val="dk1"/>
    </cs:fontRef>
  </cs:floor>
  <cs:gridlineMajor>
    <cs:lnRef idx="0">
      <cs:styleClr val="0"/>
    </cs:lnRef>
    <cs:fillRef idx="0"/>
    <cs:effectRef idx="0"/>
    <cs:fontRef idx="minor">
      <a:schemeClr val="dk1"/>
    </cs:fontRef>
    <cs:spPr>
      <a:ln w="9525" cap="flat" cmpd="sng" algn="ctr">
        <a:solidFill>
          <a:schemeClr val="lt1">
            <a:alpha val="25000"/>
          </a:schemeClr>
        </a:solidFill>
        <a:round/>
      </a:ln>
    </cs:spPr>
  </cs:gridlineMajor>
  <cs:gridlineMinor>
    <cs:lnRef idx="0">
      <cs:styleClr val="0"/>
    </cs:lnRef>
    <cs:fillRef idx="0"/>
    <cs:effectRef idx="0"/>
    <cs:fontRef idx="minor">
      <a:schemeClr val="dk1"/>
    </cs:fontRef>
    <cs:spPr>
      <a:ln>
        <a:solidFill>
          <a:schemeClr val="lt1">
            <a:alpha val="10000"/>
          </a:schemeClr>
        </a:solidFill>
      </a:ln>
    </cs:spPr>
  </cs:gridlineMinor>
  <cs:hiLoLine>
    <cs:lnRef idx="0">
      <cs:styleClr val="0"/>
    </cs:lnRef>
    <cs:fillRef idx="0"/>
    <cs:effectRef idx="0"/>
    <cs:fontRef idx="minor">
      <a:schemeClr val="dk1"/>
    </cs:fontRef>
    <cs:spPr>
      <a:ln w="9525">
        <a:solidFill>
          <a:schemeClr val="phClr">
            <a:lumMod val="60000"/>
            <a:lumOff val="40000"/>
          </a:schemeClr>
        </a:solidFill>
        <a:prstDash val="dash"/>
      </a:ln>
    </cs:spPr>
  </cs:hiLoLine>
  <cs:leaderLine>
    <cs:lnRef idx="0">
      <cs:styleClr val="0"/>
    </cs:lnRef>
    <cs:fillRef idx="0"/>
    <cs:effectRef idx="0"/>
    <cs:fontRef idx="minor">
      <a:schemeClr val="dk1"/>
    </cs:fontRef>
    <cs:spPr>
      <a:ln w="9525">
        <a:solidFill>
          <a:schemeClr val="phClr">
            <a:lumMod val="60000"/>
            <a:lumOff val="40000"/>
          </a:schemeClr>
        </a:solidFill>
      </a:ln>
    </cs:spPr>
  </cs:leaderLine>
  <cs:legend>
    <cs:lnRef idx="0"/>
    <cs:fillRef idx="0"/>
    <cs:effectRef idx="0"/>
    <cs:fontRef idx="minor">
      <a:schemeClr val="lt1"/>
    </cs:fontRef>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styleClr val="0"/>
    </cs:lnRef>
    <cs:fillRef idx="0"/>
    <cs:effectRef idx="0"/>
    <cs:fontRef idx="minor">
      <a:schemeClr val="lt1"/>
    </cs:fontRef>
    <cs:spPr>
      <a:ln w="3175" cap="flat" cmpd="sng" algn="ctr">
        <a:solidFill>
          <a:schemeClr val="phClr">
            <a:lumMod val="60000"/>
            <a:lumOff val="40000"/>
          </a:schemeClr>
        </a:solidFill>
        <a:round/>
      </a:ln>
    </cs:spPr>
    <cs:defRPr sz="1197" kern="1200"/>
  </cs:seriesAxis>
  <cs:seriesLine>
    <cs:lnRef idx="0">
      <cs:styleClr val="0"/>
    </cs:lnRef>
    <cs:fillRef idx="0"/>
    <cs:effectRef idx="0"/>
    <cs:fontRef idx="minor">
      <a:schemeClr val="dk1"/>
    </cs:fontRef>
    <cs:spPr>
      <a:ln w="9525">
        <a:solidFill>
          <a:schemeClr val="phClr">
            <a:lumMod val="60000"/>
            <a:lumOff val="40000"/>
            <a:tint val="50000"/>
          </a:schemeClr>
        </a:solidFill>
        <a:prstDash val="dash"/>
      </a:ln>
    </cs:spPr>
  </cs:seriesLine>
  <cs:title>
    <cs:lnRef idx="0"/>
    <cs:fillRef idx="0"/>
    <cs:effectRef idx="0"/>
    <cs:fontRef idx="minor">
      <a:schemeClr val="lt1"/>
    </cs:fontRef>
    <cs:defRPr sz="1995" b="1" kern="1200" cap="all" spc="100" normalizeH="0" baseline="0"/>
  </cs:title>
  <cs:trendline>
    <cs:lnRef idx="0"/>
    <cs:fillRef idx="0"/>
    <cs:effectRef idx="0"/>
    <cs:fontRef idx="minor">
      <a:schemeClr val="dk1"/>
    </cs:fontRef>
    <cs:spPr>
      <a:ln w="28575" cap="rnd">
        <a:solidFill>
          <a:schemeClr val="lt1">
            <a:alpha val="50000"/>
          </a:schemeClr>
        </a:solidFill>
        <a:round/>
      </a:ln>
    </cs:spPr>
  </cs:trendline>
  <cs:trendlineLabel>
    <cs:lnRef idx="0"/>
    <cs:fillRef idx="0"/>
    <cs:effectRef idx="0"/>
    <cs:fontRef idx="minor">
      <a:schemeClr val="lt1"/>
    </cs:fontRef>
    <cs:defRPr sz="1197" kern="1200"/>
  </cs:trendlineLabel>
  <cs:upBar>
    <cs:lnRef idx="0">
      <cs:styleClr val="0"/>
    </cs:lnRef>
    <cs:fillRef idx="0"/>
    <cs:effectRef idx="0"/>
    <cs:fontRef idx="minor">
      <a:schemeClr val="dk1"/>
    </cs:fontRef>
    <cs:spPr>
      <a:solidFill>
        <a:schemeClr val="lt1">
          <a:lumMod val="95000"/>
        </a:schemeClr>
      </a:solidFill>
      <a:ln w="9525">
        <a:solidFill>
          <a:schemeClr val="phClr">
            <a:lumMod val="60000"/>
            <a:lumOff val="40000"/>
          </a:schemeClr>
        </a:solidFill>
      </a:ln>
    </cs:spPr>
  </cs:upBar>
  <cs:valueAxis>
    <cs:lnRef idx="0"/>
    <cs:fillRef idx="0"/>
    <cs:effectRef idx="0"/>
    <cs:fontRef idx="minor">
      <a:schemeClr val="lt1"/>
    </cs:fontRef>
    <cs:defRPr sz="1197" kern="1200"/>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260">
  <cs:axisTitle>
    <cs:lnRef idx="0"/>
    <cs:fillRef idx="0"/>
    <cs:effectRef idx="0"/>
    <cs:fontRef idx="minor">
      <a:schemeClr val="lt1"/>
    </cs:fontRef>
    <cs:defRPr sz="1197" b="1" kern="1200"/>
  </cs:axisTitle>
  <cs:categoryAxis>
    <cs:lnRef idx="0">
      <cs:styleClr val="0"/>
    </cs:lnRef>
    <cs:fillRef idx="0"/>
    <cs:effectRef idx="0"/>
    <cs:fontRef idx="minor">
      <a:schemeClr val="lt1"/>
    </cs:fontRef>
    <cs:spPr>
      <a:ln w="3175" cap="flat" cmpd="sng" algn="ctr">
        <a:solidFill>
          <a:schemeClr val="phClr">
            <a:lumMod val="60000"/>
            <a:lumOff val="40000"/>
          </a:schemeClr>
        </a:solidFill>
        <a:round/>
      </a:ln>
    </cs:spPr>
    <cs:defRPr sz="1064" kern="1200" cap="all" spc="150" normalizeH="0" baseline="0"/>
  </cs:categoryAxis>
  <cs:chartArea>
    <cs:lnRef idx="0">
      <cs:styleClr val="0"/>
    </cs:lnRef>
    <cs:fillRef idx="0">
      <cs:styleClr val="0"/>
    </cs:fillRef>
    <cs:effectRef idx="0"/>
    <cs:fontRef idx="minor">
      <a:schemeClr val="dk1"/>
    </cs:fontRef>
    <cs:spPr>
      <a:solidFill>
        <a:schemeClr val="phClr"/>
      </a:solidFill>
      <a:ln w="9525" cap="flat" cmpd="sng" algn="ctr">
        <a:solidFill>
          <a:schemeClr val="phClr"/>
        </a:solidFill>
        <a:round/>
      </a:ln>
    </cs:spPr>
    <cs:defRPr sz="1330" kern="1200"/>
  </cs:chartArea>
  <cs:dataLabel>
    <cs:lnRef idx="0">
      <cs:styleClr val="0"/>
    </cs:lnRef>
    <cs:fillRef idx="0"/>
    <cs:effectRef idx="0"/>
    <cs:fontRef idx="minor">
      <cs:styleClr val="0"/>
    </cs:fontRef>
    <cs:defRPr sz="1197" b="1" kern="1200"/>
  </cs:dataLabel>
  <cs:dataLabelCallout>
    <cs:lnRef idx="0">
      <cs:styleClr val="0"/>
    </cs:lnRef>
    <cs:fillRef idx="0"/>
    <cs:effectRef idx="0"/>
    <cs:fontRef idx="minor">
      <cs:styleClr val="0"/>
    </cs:fontRef>
    <cs:spPr>
      <a:solidFill>
        <a:schemeClr val="lt1"/>
      </a:solidFill>
      <a:ln>
        <a:solidFill>
          <a:schemeClr val="phClr"/>
        </a:solidFill>
      </a:ln>
    </cs:spPr>
    <cs:defRPr sz="1197" b="1" kern="1200"/>
    <cs:bodyPr rot="0" spcFirstLastPara="1" vertOverflow="clip" horzOverflow="clip" vert="horz" wrap="square" lIns="36576" tIns="18288" rIns="36576" bIns="18288" anchor="ctr" anchorCtr="1">
      <a:spAutoFit/>
    </cs:bodyPr>
  </cs:dataLabelCallout>
  <cs:dataPoint>
    <cs:lnRef idx="0">
      <cs:styleClr val="0"/>
    </cs:lnRef>
    <cs:fillRef idx="0"/>
    <cs:effectRef idx="0"/>
    <cs:fontRef idx="minor">
      <a:schemeClr val="dk1"/>
    </cs:fontRef>
    <cs:spPr>
      <a:solidFill>
        <a:schemeClr val="lt1"/>
      </a:solidFill>
      <a:ln w="19050">
        <a:solidFill>
          <a:schemeClr val="phClr"/>
        </a:solidFill>
      </a:ln>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styleClr val="auto"/>
    </cs:effectRef>
    <cs:fontRef idx="minor">
      <a:schemeClr val="dk1"/>
    </cs:fontRef>
    <cs:spPr>
      <a:ln w="34925" cap="rnd">
        <a:solidFill>
          <a:schemeClr val="lt1"/>
        </a:solidFill>
        <a:round/>
      </a:ln>
      <a:effectLst>
        <a:outerShdw dist="25400" dir="2700000" algn="tl" rotWithShape="0">
          <a:schemeClr val="phClr"/>
        </a:outerShdw>
      </a:effectLst>
    </cs:spPr>
  </cs:dataPointLine>
  <cs:dataPointMarker>
    <cs:lnRef idx="0"/>
    <cs:fillRef idx="0">
      <cs:styleClr val="auto"/>
    </cs:fillRef>
    <cs:effectRef idx="0"/>
    <cs:fontRef idx="minor">
      <a:schemeClr val="dk1"/>
    </cs:fontRef>
    <cs:spPr>
      <a:solidFill>
        <a:schemeClr val="phClr"/>
      </a:solidFill>
      <a:ln w="22225">
        <a:solidFill>
          <a:schemeClr val="lt1"/>
        </a:solidFill>
        <a:round/>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styleClr val="0"/>
    </cs:lnRef>
    <cs:fillRef idx="0"/>
    <cs:effectRef idx="0"/>
    <cs:fontRef idx="minor">
      <a:schemeClr val="lt1"/>
    </cs:fontRef>
    <cs:spPr>
      <a:ln w="9525">
        <a:solidFill>
          <a:schemeClr val="phClr">
            <a:lumMod val="60000"/>
            <a:lumOff val="40000"/>
          </a:schemeClr>
        </a:solidFill>
      </a:ln>
    </cs:spPr>
    <cs:defRPr sz="1197" kern="1200"/>
  </cs:dataTable>
  <cs:downBar>
    <cs:lnRef idx="0">
      <cs:styleClr val="0"/>
    </cs:lnRef>
    <cs:fillRef idx="0"/>
    <cs:effectRef idx="0"/>
    <cs:fontRef idx="minor">
      <a:schemeClr val="dk1"/>
    </cs:fontRef>
    <cs:spPr>
      <a:solidFill>
        <a:schemeClr val="dk1">
          <a:lumMod val="35000"/>
          <a:lumOff val="65000"/>
        </a:schemeClr>
      </a:solidFill>
      <a:ln w="9525">
        <a:solidFill>
          <a:schemeClr val="phClr">
            <a:lumMod val="60000"/>
            <a:lumOff val="40000"/>
          </a:schemeClr>
        </a:solidFill>
      </a:ln>
    </cs:spPr>
  </cs:downBar>
  <cs:dropLine>
    <cs:lnRef idx="0">
      <cs:styleClr val="0"/>
    </cs:lnRef>
    <cs:fillRef idx="0"/>
    <cs:effectRef idx="0"/>
    <cs:fontRef idx="minor">
      <a:schemeClr val="dk1"/>
    </cs:fontRef>
    <cs:spPr>
      <a:ln w="9525">
        <a:solidFill>
          <a:schemeClr val="phClr">
            <a:lumMod val="60000"/>
            <a:lumOff val="40000"/>
          </a:schemeClr>
        </a:solidFill>
        <a:prstDash val="dash"/>
      </a:ln>
    </cs:spPr>
  </cs:dropLine>
  <cs:errorBar>
    <cs:lnRef idx="0">
      <cs:styleClr val="0"/>
    </cs:lnRef>
    <cs:fillRef idx="0"/>
    <cs:effectRef idx="0"/>
    <cs:fontRef idx="minor">
      <a:schemeClr val="dk1"/>
    </cs:fontRef>
    <cs:spPr>
      <a:ln w="9525">
        <a:solidFill>
          <a:schemeClr val="phClr">
            <a:lumMod val="60000"/>
            <a:lumOff val="40000"/>
          </a:schemeClr>
        </a:solidFill>
        <a:round/>
      </a:ln>
      <a:effectLst>
        <a:glow rad="25400">
          <a:schemeClr val="lt1"/>
        </a:glow>
      </a:effectLst>
    </cs:spPr>
  </cs:errorBar>
  <cs:floor>
    <cs:lnRef idx="0"/>
    <cs:fillRef idx="0"/>
    <cs:effectRef idx="0"/>
    <cs:fontRef idx="minor">
      <a:schemeClr val="dk1"/>
    </cs:fontRef>
  </cs:floor>
  <cs:gridlineMajor>
    <cs:lnRef idx="0">
      <cs:styleClr val="0"/>
    </cs:lnRef>
    <cs:fillRef idx="0"/>
    <cs:effectRef idx="0"/>
    <cs:fontRef idx="minor">
      <a:schemeClr val="dk1"/>
    </cs:fontRef>
    <cs:spPr>
      <a:ln w="9525" cap="flat" cmpd="sng" algn="ctr">
        <a:solidFill>
          <a:schemeClr val="lt1">
            <a:alpha val="25000"/>
          </a:schemeClr>
        </a:solidFill>
        <a:round/>
      </a:ln>
    </cs:spPr>
  </cs:gridlineMajor>
  <cs:gridlineMinor>
    <cs:lnRef idx="0">
      <cs:styleClr val="0"/>
    </cs:lnRef>
    <cs:fillRef idx="0"/>
    <cs:effectRef idx="0"/>
    <cs:fontRef idx="minor">
      <a:schemeClr val="dk1"/>
    </cs:fontRef>
    <cs:spPr>
      <a:ln>
        <a:solidFill>
          <a:schemeClr val="lt1">
            <a:alpha val="10000"/>
          </a:schemeClr>
        </a:solidFill>
      </a:ln>
    </cs:spPr>
  </cs:gridlineMinor>
  <cs:hiLoLine>
    <cs:lnRef idx="0">
      <cs:styleClr val="0"/>
    </cs:lnRef>
    <cs:fillRef idx="0"/>
    <cs:effectRef idx="0"/>
    <cs:fontRef idx="minor">
      <a:schemeClr val="dk1"/>
    </cs:fontRef>
    <cs:spPr>
      <a:ln w="9525">
        <a:solidFill>
          <a:schemeClr val="phClr">
            <a:lumMod val="60000"/>
            <a:lumOff val="40000"/>
          </a:schemeClr>
        </a:solidFill>
        <a:prstDash val="dash"/>
      </a:ln>
    </cs:spPr>
  </cs:hiLoLine>
  <cs:leaderLine>
    <cs:lnRef idx="0">
      <cs:styleClr val="0"/>
    </cs:lnRef>
    <cs:fillRef idx="0"/>
    <cs:effectRef idx="0"/>
    <cs:fontRef idx="minor">
      <a:schemeClr val="dk1"/>
    </cs:fontRef>
    <cs:spPr>
      <a:ln w="9525">
        <a:solidFill>
          <a:schemeClr val="phClr">
            <a:lumMod val="60000"/>
            <a:lumOff val="40000"/>
          </a:schemeClr>
        </a:solidFill>
      </a:ln>
    </cs:spPr>
  </cs:leaderLine>
  <cs:legend>
    <cs:lnRef idx="0"/>
    <cs:fillRef idx="0"/>
    <cs:effectRef idx="0"/>
    <cs:fontRef idx="minor">
      <a:schemeClr val="lt1"/>
    </cs:fontRef>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styleClr val="0"/>
    </cs:lnRef>
    <cs:fillRef idx="0"/>
    <cs:effectRef idx="0"/>
    <cs:fontRef idx="minor">
      <a:schemeClr val="lt1"/>
    </cs:fontRef>
    <cs:spPr>
      <a:ln w="3175" cap="flat" cmpd="sng" algn="ctr">
        <a:solidFill>
          <a:schemeClr val="phClr">
            <a:lumMod val="60000"/>
            <a:lumOff val="40000"/>
          </a:schemeClr>
        </a:solidFill>
        <a:round/>
      </a:ln>
    </cs:spPr>
    <cs:defRPr sz="1197" kern="1200"/>
  </cs:seriesAxis>
  <cs:seriesLine>
    <cs:lnRef idx="0">
      <cs:styleClr val="0"/>
    </cs:lnRef>
    <cs:fillRef idx="0"/>
    <cs:effectRef idx="0"/>
    <cs:fontRef idx="minor">
      <a:schemeClr val="dk1"/>
    </cs:fontRef>
    <cs:spPr>
      <a:ln w="9525">
        <a:solidFill>
          <a:schemeClr val="phClr">
            <a:lumMod val="60000"/>
            <a:lumOff val="40000"/>
            <a:tint val="50000"/>
          </a:schemeClr>
        </a:solidFill>
        <a:prstDash val="dash"/>
      </a:ln>
    </cs:spPr>
  </cs:seriesLine>
  <cs:title>
    <cs:lnRef idx="0"/>
    <cs:fillRef idx="0"/>
    <cs:effectRef idx="0"/>
    <cs:fontRef idx="minor">
      <a:schemeClr val="lt1"/>
    </cs:fontRef>
    <cs:defRPr sz="1995" b="1" kern="1200" cap="all" spc="100" normalizeH="0" baseline="0"/>
  </cs:title>
  <cs:trendline>
    <cs:lnRef idx="0"/>
    <cs:fillRef idx="0"/>
    <cs:effectRef idx="0"/>
    <cs:fontRef idx="minor">
      <a:schemeClr val="dk1"/>
    </cs:fontRef>
    <cs:spPr>
      <a:ln w="28575" cap="rnd">
        <a:solidFill>
          <a:schemeClr val="lt1">
            <a:alpha val="50000"/>
          </a:schemeClr>
        </a:solidFill>
        <a:round/>
      </a:ln>
    </cs:spPr>
  </cs:trendline>
  <cs:trendlineLabel>
    <cs:lnRef idx="0"/>
    <cs:fillRef idx="0"/>
    <cs:effectRef idx="0"/>
    <cs:fontRef idx="minor">
      <a:schemeClr val="lt1"/>
    </cs:fontRef>
    <cs:defRPr sz="1197" kern="1200"/>
  </cs:trendlineLabel>
  <cs:upBar>
    <cs:lnRef idx="0">
      <cs:styleClr val="0"/>
    </cs:lnRef>
    <cs:fillRef idx="0"/>
    <cs:effectRef idx="0"/>
    <cs:fontRef idx="minor">
      <a:schemeClr val="dk1"/>
    </cs:fontRef>
    <cs:spPr>
      <a:solidFill>
        <a:schemeClr val="lt1">
          <a:lumMod val="95000"/>
        </a:schemeClr>
      </a:solidFill>
      <a:ln w="9525">
        <a:solidFill>
          <a:schemeClr val="phClr">
            <a:lumMod val="60000"/>
            <a:lumOff val="40000"/>
          </a:schemeClr>
        </a:solidFill>
      </a:ln>
    </cs:spPr>
  </cs:upBar>
  <cs:valueAxis>
    <cs:lnRef idx="0"/>
    <cs:fillRef idx="0"/>
    <cs:effectRef idx="0"/>
    <cs:fontRef idx="minor">
      <a:schemeClr val="lt1"/>
    </cs:fontRef>
    <cs:defRPr sz="1197" kern="1200"/>
  </cs:valueAxis>
  <cs:wall>
    <cs:lnRef idx="0"/>
    <cs:fillRef idx="0"/>
    <cs:effectRef idx="0"/>
    <cs:fontRef idx="minor">
      <a:schemeClr val="dk1"/>
    </cs:fontRef>
  </cs:wall>
</cs:chartStyle>
</file>

<file path=ppt/charts/style5.xml><?xml version="1.0" encoding="utf-8"?>
<cs:chartStyle xmlns:cs="http://schemas.microsoft.com/office/drawing/2012/chartStyle" xmlns:a="http://schemas.openxmlformats.org/drawingml/2006/main" id="298">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064"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1197" kern="1200"/>
  </cs:chartArea>
  <cs:dataLabel>
    <cs:lnRef idx="0"/>
    <cs:fillRef idx="0"/>
    <cs:effectRef idx="0"/>
    <cs:fontRef idx="minor">
      <a:schemeClr val="lt1"/>
    </cs:fontRef>
    <cs:defRPr sz="1197" b="0"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064"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1197" kern="1200"/>
  </cs:valueAxis>
  <cs:wall>
    <cs:lnRef idx="0"/>
    <cs:fillRef idx="0"/>
    <cs:effectRef idx="0"/>
    <cs:fontRef idx="minor">
      <a:schemeClr val="dk1"/>
    </cs:fontRef>
  </cs:wall>
</cs:chartStyle>
</file>

<file path=ppt/charts/style6.xml><?xml version="1.0" encoding="utf-8"?>
<cs:chartStyle xmlns:cs="http://schemas.microsoft.com/office/drawing/2012/chartStyle" xmlns:a="http://schemas.openxmlformats.org/drawingml/2006/main" id="298">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064"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1197" kern="1200"/>
  </cs:chartArea>
  <cs:dataLabel>
    <cs:lnRef idx="0"/>
    <cs:fillRef idx="0"/>
    <cs:effectRef idx="0"/>
    <cs:fontRef idx="minor">
      <a:schemeClr val="lt1"/>
    </cs:fontRef>
    <cs:defRPr sz="1197" b="0"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064"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1197" kern="1200"/>
  </cs:valueAxis>
  <cs:wall>
    <cs:lnRef idx="0"/>
    <cs:fillRef idx="0"/>
    <cs:effectRef idx="0"/>
    <cs:fontRef idx="minor">
      <a:schemeClr val="dk1"/>
    </cs:fontRef>
  </cs:wall>
</cs:chartStyle>
</file>

<file path=ppt/charts/style7.xml><?xml version="1.0" encoding="utf-8"?>
<cs:chartStyle xmlns:cs="http://schemas.microsoft.com/office/drawing/2012/chartStyle" xmlns:a="http://schemas.openxmlformats.org/drawingml/2006/main" id="260">
  <cs:axisTitle>
    <cs:lnRef idx="0"/>
    <cs:fillRef idx="0"/>
    <cs:effectRef idx="0"/>
    <cs:fontRef idx="minor">
      <a:schemeClr val="lt1"/>
    </cs:fontRef>
    <cs:defRPr sz="1197" b="1" kern="1200"/>
  </cs:axisTitle>
  <cs:categoryAxis>
    <cs:lnRef idx="0">
      <cs:styleClr val="0"/>
    </cs:lnRef>
    <cs:fillRef idx="0"/>
    <cs:effectRef idx="0"/>
    <cs:fontRef idx="minor">
      <a:schemeClr val="lt1"/>
    </cs:fontRef>
    <cs:spPr>
      <a:ln w="3175" cap="flat" cmpd="sng" algn="ctr">
        <a:solidFill>
          <a:schemeClr val="phClr">
            <a:lumMod val="60000"/>
            <a:lumOff val="40000"/>
          </a:schemeClr>
        </a:solidFill>
        <a:round/>
      </a:ln>
    </cs:spPr>
    <cs:defRPr sz="1064" kern="1200" cap="all" spc="150" normalizeH="0" baseline="0"/>
  </cs:categoryAxis>
  <cs:chartArea>
    <cs:lnRef idx="0">
      <cs:styleClr val="0"/>
    </cs:lnRef>
    <cs:fillRef idx="0">
      <cs:styleClr val="0"/>
    </cs:fillRef>
    <cs:effectRef idx="0"/>
    <cs:fontRef idx="minor">
      <a:schemeClr val="dk1"/>
    </cs:fontRef>
    <cs:spPr>
      <a:solidFill>
        <a:schemeClr val="phClr"/>
      </a:solidFill>
      <a:ln w="9525" cap="flat" cmpd="sng" algn="ctr">
        <a:solidFill>
          <a:schemeClr val="phClr"/>
        </a:solidFill>
        <a:round/>
      </a:ln>
    </cs:spPr>
    <cs:defRPr sz="1330" kern="1200"/>
  </cs:chartArea>
  <cs:dataLabel>
    <cs:lnRef idx="0">
      <cs:styleClr val="0"/>
    </cs:lnRef>
    <cs:fillRef idx="0"/>
    <cs:effectRef idx="0"/>
    <cs:fontRef idx="minor">
      <cs:styleClr val="0"/>
    </cs:fontRef>
    <cs:defRPr sz="1197" b="1" kern="1200"/>
  </cs:dataLabel>
  <cs:dataLabelCallout>
    <cs:lnRef idx="0">
      <cs:styleClr val="0"/>
    </cs:lnRef>
    <cs:fillRef idx="0"/>
    <cs:effectRef idx="0"/>
    <cs:fontRef idx="minor">
      <cs:styleClr val="0"/>
    </cs:fontRef>
    <cs:spPr>
      <a:solidFill>
        <a:schemeClr val="lt1"/>
      </a:solidFill>
      <a:ln>
        <a:solidFill>
          <a:schemeClr val="phClr"/>
        </a:solidFill>
      </a:ln>
    </cs:spPr>
    <cs:defRPr sz="1197" b="1" kern="1200"/>
    <cs:bodyPr rot="0" spcFirstLastPara="1" vertOverflow="clip" horzOverflow="clip" vert="horz" wrap="square" lIns="36576" tIns="18288" rIns="36576" bIns="18288" anchor="ctr" anchorCtr="1">
      <a:spAutoFit/>
    </cs:bodyPr>
  </cs:dataLabelCallout>
  <cs:dataPoint>
    <cs:lnRef idx="0">
      <cs:styleClr val="0"/>
    </cs:lnRef>
    <cs:fillRef idx="0"/>
    <cs:effectRef idx="0"/>
    <cs:fontRef idx="minor">
      <a:schemeClr val="dk1"/>
    </cs:fontRef>
    <cs:spPr>
      <a:solidFill>
        <a:schemeClr val="lt1"/>
      </a:solidFill>
      <a:ln w="19050">
        <a:solidFill>
          <a:schemeClr val="phClr"/>
        </a:solidFill>
      </a:ln>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styleClr val="auto"/>
    </cs:effectRef>
    <cs:fontRef idx="minor">
      <a:schemeClr val="dk1"/>
    </cs:fontRef>
    <cs:spPr>
      <a:ln w="34925" cap="rnd">
        <a:solidFill>
          <a:schemeClr val="lt1"/>
        </a:solidFill>
        <a:round/>
      </a:ln>
      <a:effectLst>
        <a:outerShdw dist="25400" dir="2700000" algn="tl" rotWithShape="0">
          <a:schemeClr val="phClr"/>
        </a:outerShdw>
      </a:effectLst>
    </cs:spPr>
  </cs:dataPointLine>
  <cs:dataPointMarker>
    <cs:lnRef idx="0"/>
    <cs:fillRef idx="0">
      <cs:styleClr val="auto"/>
    </cs:fillRef>
    <cs:effectRef idx="0"/>
    <cs:fontRef idx="minor">
      <a:schemeClr val="dk1"/>
    </cs:fontRef>
    <cs:spPr>
      <a:solidFill>
        <a:schemeClr val="phClr"/>
      </a:solidFill>
      <a:ln w="22225">
        <a:solidFill>
          <a:schemeClr val="lt1"/>
        </a:solidFill>
        <a:round/>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styleClr val="0"/>
    </cs:lnRef>
    <cs:fillRef idx="0"/>
    <cs:effectRef idx="0"/>
    <cs:fontRef idx="minor">
      <a:schemeClr val="lt1"/>
    </cs:fontRef>
    <cs:spPr>
      <a:ln w="9525">
        <a:solidFill>
          <a:schemeClr val="phClr">
            <a:lumMod val="60000"/>
            <a:lumOff val="40000"/>
          </a:schemeClr>
        </a:solidFill>
      </a:ln>
    </cs:spPr>
    <cs:defRPr sz="1197" kern="1200"/>
  </cs:dataTable>
  <cs:downBar>
    <cs:lnRef idx="0">
      <cs:styleClr val="0"/>
    </cs:lnRef>
    <cs:fillRef idx="0"/>
    <cs:effectRef idx="0"/>
    <cs:fontRef idx="minor">
      <a:schemeClr val="dk1"/>
    </cs:fontRef>
    <cs:spPr>
      <a:solidFill>
        <a:schemeClr val="dk1">
          <a:lumMod val="35000"/>
          <a:lumOff val="65000"/>
        </a:schemeClr>
      </a:solidFill>
      <a:ln w="9525">
        <a:solidFill>
          <a:schemeClr val="phClr">
            <a:lumMod val="60000"/>
            <a:lumOff val="40000"/>
          </a:schemeClr>
        </a:solidFill>
      </a:ln>
    </cs:spPr>
  </cs:downBar>
  <cs:dropLine>
    <cs:lnRef idx="0">
      <cs:styleClr val="0"/>
    </cs:lnRef>
    <cs:fillRef idx="0"/>
    <cs:effectRef idx="0"/>
    <cs:fontRef idx="minor">
      <a:schemeClr val="dk1"/>
    </cs:fontRef>
    <cs:spPr>
      <a:ln w="9525">
        <a:solidFill>
          <a:schemeClr val="phClr">
            <a:lumMod val="60000"/>
            <a:lumOff val="40000"/>
          </a:schemeClr>
        </a:solidFill>
        <a:prstDash val="dash"/>
      </a:ln>
    </cs:spPr>
  </cs:dropLine>
  <cs:errorBar>
    <cs:lnRef idx="0">
      <cs:styleClr val="0"/>
    </cs:lnRef>
    <cs:fillRef idx="0"/>
    <cs:effectRef idx="0"/>
    <cs:fontRef idx="minor">
      <a:schemeClr val="dk1"/>
    </cs:fontRef>
    <cs:spPr>
      <a:ln w="9525">
        <a:solidFill>
          <a:schemeClr val="phClr">
            <a:lumMod val="60000"/>
            <a:lumOff val="40000"/>
          </a:schemeClr>
        </a:solidFill>
        <a:round/>
      </a:ln>
      <a:effectLst>
        <a:glow rad="25400">
          <a:schemeClr val="lt1"/>
        </a:glow>
      </a:effectLst>
    </cs:spPr>
  </cs:errorBar>
  <cs:floor>
    <cs:lnRef idx="0"/>
    <cs:fillRef idx="0"/>
    <cs:effectRef idx="0"/>
    <cs:fontRef idx="minor">
      <a:schemeClr val="dk1"/>
    </cs:fontRef>
  </cs:floor>
  <cs:gridlineMajor>
    <cs:lnRef idx="0">
      <cs:styleClr val="0"/>
    </cs:lnRef>
    <cs:fillRef idx="0"/>
    <cs:effectRef idx="0"/>
    <cs:fontRef idx="minor">
      <a:schemeClr val="dk1"/>
    </cs:fontRef>
    <cs:spPr>
      <a:ln w="9525" cap="flat" cmpd="sng" algn="ctr">
        <a:solidFill>
          <a:schemeClr val="lt1">
            <a:alpha val="25000"/>
          </a:schemeClr>
        </a:solidFill>
        <a:round/>
      </a:ln>
    </cs:spPr>
  </cs:gridlineMajor>
  <cs:gridlineMinor>
    <cs:lnRef idx="0">
      <cs:styleClr val="0"/>
    </cs:lnRef>
    <cs:fillRef idx="0"/>
    <cs:effectRef idx="0"/>
    <cs:fontRef idx="minor">
      <a:schemeClr val="dk1"/>
    </cs:fontRef>
    <cs:spPr>
      <a:ln>
        <a:solidFill>
          <a:schemeClr val="lt1">
            <a:alpha val="10000"/>
          </a:schemeClr>
        </a:solidFill>
      </a:ln>
    </cs:spPr>
  </cs:gridlineMinor>
  <cs:hiLoLine>
    <cs:lnRef idx="0">
      <cs:styleClr val="0"/>
    </cs:lnRef>
    <cs:fillRef idx="0"/>
    <cs:effectRef idx="0"/>
    <cs:fontRef idx="minor">
      <a:schemeClr val="dk1"/>
    </cs:fontRef>
    <cs:spPr>
      <a:ln w="9525">
        <a:solidFill>
          <a:schemeClr val="phClr">
            <a:lumMod val="60000"/>
            <a:lumOff val="40000"/>
          </a:schemeClr>
        </a:solidFill>
        <a:prstDash val="dash"/>
      </a:ln>
    </cs:spPr>
  </cs:hiLoLine>
  <cs:leaderLine>
    <cs:lnRef idx="0">
      <cs:styleClr val="0"/>
    </cs:lnRef>
    <cs:fillRef idx="0"/>
    <cs:effectRef idx="0"/>
    <cs:fontRef idx="minor">
      <a:schemeClr val="dk1"/>
    </cs:fontRef>
    <cs:spPr>
      <a:ln w="9525">
        <a:solidFill>
          <a:schemeClr val="phClr">
            <a:lumMod val="60000"/>
            <a:lumOff val="40000"/>
          </a:schemeClr>
        </a:solidFill>
      </a:ln>
    </cs:spPr>
  </cs:leaderLine>
  <cs:legend>
    <cs:lnRef idx="0"/>
    <cs:fillRef idx="0"/>
    <cs:effectRef idx="0"/>
    <cs:fontRef idx="minor">
      <a:schemeClr val="lt1"/>
    </cs:fontRef>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styleClr val="0"/>
    </cs:lnRef>
    <cs:fillRef idx="0"/>
    <cs:effectRef idx="0"/>
    <cs:fontRef idx="minor">
      <a:schemeClr val="lt1"/>
    </cs:fontRef>
    <cs:spPr>
      <a:ln w="3175" cap="flat" cmpd="sng" algn="ctr">
        <a:solidFill>
          <a:schemeClr val="phClr">
            <a:lumMod val="60000"/>
            <a:lumOff val="40000"/>
          </a:schemeClr>
        </a:solidFill>
        <a:round/>
      </a:ln>
    </cs:spPr>
    <cs:defRPr sz="1197" kern="1200"/>
  </cs:seriesAxis>
  <cs:seriesLine>
    <cs:lnRef idx="0">
      <cs:styleClr val="0"/>
    </cs:lnRef>
    <cs:fillRef idx="0"/>
    <cs:effectRef idx="0"/>
    <cs:fontRef idx="minor">
      <a:schemeClr val="dk1"/>
    </cs:fontRef>
    <cs:spPr>
      <a:ln w="9525">
        <a:solidFill>
          <a:schemeClr val="phClr">
            <a:lumMod val="60000"/>
            <a:lumOff val="40000"/>
            <a:tint val="50000"/>
          </a:schemeClr>
        </a:solidFill>
        <a:prstDash val="dash"/>
      </a:ln>
    </cs:spPr>
  </cs:seriesLine>
  <cs:title>
    <cs:lnRef idx="0"/>
    <cs:fillRef idx="0"/>
    <cs:effectRef idx="0"/>
    <cs:fontRef idx="minor">
      <a:schemeClr val="lt1"/>
    </cs:fontRef>
    <cs:defRPr sz="1995" b="1" kern="1200" cap="all" spc="100" normalizeH="0" baseline="0"/>
  </cs:title>
  <cs:trendline>
    <cs:lnRef idx="0"/>
    <cs:fillRef idx="0"/>
    <cs:effectRef idx="0"/>
    <cs:fontRef idx="minor">
      <a:schemeClr val="dk1"/>
    </cs:fontRef>
    <cs:spPr>
      <a:ln w="28575" cap="rnd">
        <a:solidFill>
          <a:schemeClr val="lt1">
            <a:alpha val="50000"/>
          </a:schemeClr>
        </a:solidFill>
        <a:round/>
      </a:ln>
    </cs:spPr>
  </cs:trendline>
  <cs:trendlineLabel>
    <cs:lnRef idx="0"/>
    <cs:fillRef idx="0"/>
    <cs:effectRef idx="0"/>
    <cs:fontRef idx="minor">
      <a:schemeClr val="lt1"/>
    </cs:fontRef>
    <cs:defRPr sz="1197" kern="1200"/>
  </cs:trendlineLabel>
  <cs:upBar>
    <cs:lnRef idx="0">
      <cs:styleClr val="0"/>
    </cs:lnRef>
    <cs:fillRef idx="0"/>
    <cs:effectRef idx="0"/>
    <cs:fontRef idx="minor">
      <a:schemeClr val="dk1"/>
    </cs:fontRef>
    <cs:spPr>
      <a:solidFill>
        <a:schemeClr val="lt1">
          <a:lumMod val="95000"/>
        </a:schemeClr>
      </a:solidFill>
      <a:ln w="9525">
        <a:solidFill>
          <a:schemeClr val="phClr">
            <a:lumMod val="60000"/>
            <a:lumOff val="40000"/>
          </a:schemeClr>
        </a:solidFill>
      </a:ln>
    </cs:spPr>
  </cs:upBar>
  <cs:valueAxis>
    <cs:lnRef idx="0"/>
    <cs:fillRef idx="0"/>
    <cs:effectRef idx="0"/>
    <cs:fontRef idx="minor">
      <a:schemeClr val="lt1"/>
    </cs:fontRef>
    <cs:defRPr sz="1197" kern="1200"/>
  </cs:valueAxis>
  <cs:wall>
    <cs:lnRef idx="0"/>
    <cs:fillRef idx="0"/>
    <cs:effectRef idx="0"/>
    <cs:fontRef idx="minor">
      <a:schemeClr val="dk1"/>
    </cs:fontRef>
  </cs:wall>
</cs:chartStyle>
</file>

<file path=ppt/charts/style8.xml><?xml version="1.0" encoding="utf-8"?>
<cs:chartStyle xmlns:cs="http://schemas.microsoft.com/office/drawing/2012/chartStyle" xmlns:a="http://schemas.openxmlformats.org/drawingml/2006/main" id="260">
  <cs:axisTitle>
    <cs:lnRef idx="0"/>
    <cs:fillRef idx="0"/>
    <cs:effectRef idx="0"/>
    <cs:fontRef idx="minor">
      <a:schemeClr val="lt1"/>
    </cs:fontRef>
    <cs:defRPr sz="1197" b="1" kern="1200"/>
  </cs:axisTitle>
  <cs:categoryAxis>
    <cs:lnRef idx="0">
      <cs:styleClr val="0"/>
    </cs:lnRef>
    <cs:fillRef idx="0"/>
    <cs:effectRef idx="0"/>
    <cs:fontRef idx="minor">
      <a:schemeClr val="lt1"/>
    </cs:fontRef>
    <cs:spPr>
      <a:ln w="3175" cap="flat" cmpd="sng" algn="ctr">
        <a:solidFill>
          <a:schemeClr val="phClr">
            <a:lumMod val="60000"/>
            <a:lumOff val="40000"/>
          </a:schemeClr>
        </a:solidFill>
        <a:round/>
      </a:ln>
    </cs:spPr>
    <cs:defRPr sz="1064" kern="1200" cap="all" spc="150" normalizeH="0" baseline="0"/>
  </cs:categoryAxis>
  <cs:chartArea>
    <cs:lnRef idx="0">
      <cs:styleClr val="0"/>
    </cs:lnRef>
    <cs:fillRef idx="0">
      <cs:styleClr val="0"/>
    </cs:fillRef>
    <cs:effectRef idx="0"/>
    <cs:fontRef idx="minor">
      <a:schemeClr val="dk1"/>
    </cs:fontRef>
    <cs:spPr>
      <a:solidFill>
        <a:schemeClr val="phClr"/>
      </a:solidFill>
      <a:ln w="9525" cap="flat" cmpd="sng" algn="ctr">
        <a:solidFill>
          <a:schemeClr val="phClr"/>
        </a:solidFill>
        <a:round/>
      </a:ln>
    </cs:spPr>
    <cs:defRPr sz="1330" kern="1200"/>
  </cs:chartArea>
  <cs:dataLabel>
    <cs:lnRef idx="0">
      <cs:styleClr val="0"/>
    </cs:lnRef>
    <cs:fillRef idx="0"/>
    <cs:effectRef idx="0"/>
    <cs:fontRef idx="minor">
      <cs:styleClr val="0"/>
    </cs:fontRef>
    <cs:defRPr sz="1197" b="1" kern="1200"/>
  </cs:dataLabel>
  <cs:dataLabelCallout>
    <cs:lnRef idx="0">
      <cs:styleClr val="0"/>
    </cs:lnRef>
    <cs:fillRef idx="0"/>
    <cs:effectRef idx="0"/>
    <cs:fontRef idx="minor">
      <cs:styleClr val="0"/>
    </cs:fontRef>
    <cs:spPr>
      <a:solidFill>
        <a:schemeClr val="lt1"/>
      </a:solidFill>
      <a:ln>
        <a:solidFill>
          <a:schemeClr val="phClr"/>
        </a:solidFill>
      </a:ln>
    </cs:spPr>
    <cs:defRPr sz="1197" b="1" kern="1200"/>
    <cs:bodyPr rot="0" spcFirstLastPara="1" vertOverflow="clip" horzOverflow="clip" vert="horz" wrap="square" lIns="36576" tIns="18288" rIns="36576" bIns="18288" anchor="ctr" anchorCtr="1">
      <a:spAutoFit/>
    </cs:bodyPr>
  </cs:dataLabelCallout>
  <cs:dataPoint>
    <cs:lnRef idx="0">
      <cs:styleClr val="0"/>
    </cs:lnRef>
    <cs:fillRef idx="0"/>
    <cs:effectRef idx="0"/>
    <cs:fontRef idx="minor">
      <a:schemeClr val="dk1"/>
    </cs:fontRef>
    <cs:spPr>
      <a:solidFill>
        <a:schemeClr val="lt1"/>
      </a:solidFill>
      <a:ln w="19050">
        <a:solidFill>
          <a:schemeClr val="phClr"/>
        </a:solidFill>
      </a:ln>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styleClr val="auto"/>
    </cs:effectRef>
    <cs:fontRef idx="minor">
      <a:schemeClr val="dk1"/>
    </cs:fontRef>
    <cs:spPr>
      <a:ln w="34925" cap="rnd">
        <a:solidFill>
          <a:schemeClr val="lt1"/>
        </a:solidFill>
        <a:round/>
      </a:ln>
      <a:effectLst>
        <a:outerShdw dist="25400" dir="2700000" algn="tl" rotWithShape="0">
          <a:schemeClr val="phClr"/>
        </a:outerShdw>
      </a:effectLst>
    </cs:spPr>
  </cs:dataPointLine>
  <cs:dataPointMarker>
    <cs:lnRef idx="0"/>
    <cs:fillRef idx="0">
      <cs:styleClr val="auto"/>
    </cs:fillRef>
    <cs:effectRef idx="0"/>
    <cs:fontRef idx="minor">
      <a:schemeClr val="dk1"/>
    </cs:fontRef>
    <cs:spPr>
      <a:solidFill>
        <a:schemeClr val="phClr"/>
      </a:solidFill>
      <a:ln w="22225">
        <a:solidFill>
          <a:schemeClr val="lt1"/>
        </a:solidFill>
        <a:round/>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styleClr val="0"/>
    </cs:lnRef>
    <cs:fillRef idx="0"/>
    <cs:effectRef idx="0"/>
    <cs:fontRef idx="minor">
      <a:schemeClr val="lt1"/>
    </cs:fontRef>
    <cs:spPr>
      <a:ln w="9525">
        <a:solidFill>
          <a:schemeClr val="phClr">
            <a:lumMod val="60000"/>
            <a:lumOff val="40000"/>
          </a:schemeClr>
        </a:solidFill>
      </a:ln>
    </cs:spPr>
    <cs:defRPr sz="1197" kern="1200"/>
  </cs:dataTable>
  <cs:downBar>
    <cs:lnRef idx="0">
      <cs:styleClr val="0"/>
    </cs:lnRef>
    <cs:fillRef idx="0"/>
    <cs:effectRef idx="0"/>
    <cs:fontRef idx="minor">
      <a:schemeClr val="dk1"/>
    </cs:fontRef>
    <cs:spPr>
      <a:solidFill>
        <a:schemeClr val="dk1">
          <a:lumMod val="35000"/>
          <a:lumOff val="65000"/>
        </a:schemeClr>
      </a:solidFill>
      <a:ln w="9525">
        <a:solidFill>
          <a:schemeClr val="phClr">
            <a:lumMod val="60000"/>
            <a:lumOff val="40000"/>
          </a:schemeClr>
        </a:solidFill>
      </a:ln>
    </cs:spPr>
  </cs:downBar>
  <cs:dropLine>
    <cs:lnRef idx="0">
      <cs:styleClr val="0"/>
    </cs:lnRef>
    <cs:fillRef idx="0"/>
    <cs:effectRef idx="0"/>
    <cs:fontRef idx="minor">
      <a:schemeClr val="dk1"/>
    </cs:fontRef>
    <cs:spPr>
      <a:ln w="9525">
        <a:solidFill>
          <a:schemeClr val="phClr">
            <a:lumMod val="60000"/>
            <a:lumOff val="40000"/>
          </a:schemeClr>
        </a:solidFill>
        <a:prstDash val="dash"/>
      </a:ln>
    </cs:spPr>
  </cs:dropLine>
  <cs:errorBar>
    <cs:lnRef idx="0">
      <cs:styleClr val="0"/>
    </cs:lnRef>
    <cs:fillRef idx="0"/>
    <cs:effectRef idx="0"/>
    <cs:fontRef idx="minor">
      <a:schemeClr val="dk1"/>
    </cs:fontRef>
    <cs:spPr>
      <a:ln w="9525">
        <a:solidFill>
          <a:schemeClr val="phClr">
            <a:lumMod val="60000"/>
            <a:lumOff val="40000"/>
          </a:schemeClr>
        </a:solidFill>
        <a:round/>
      </a:ln>
      <a:effectLst>
        <a:glow rad="25400">
          <a:schemeClr val="lt1"/>
        </a:glow>
      </a:effectLst>
    </cs:spPr>
  </cs:errorBar>
  <cs:floor>
    <cs:lnRef idx="0"/>
    <cs:fillRef idx="0"/>
    <cs:effectRef idx="0"/>
    <cs:fontRef idx="minor">
      <a:schemeClr val="dk1"/>
    </cs:fontRef>
  </cs:floor>
  <cs:gridlineMajor>
    <cs:lnRef idx="0">
      <cs:styleClr val="0"/>
    </cs:lnRef>
    <cs:fillRef idx="0"/>
    <cs:effectRef idx="0"/>
    <cs:fontRef idx="minor">
      <a:schemeClr val="dk1"/>
    </cs:fontRef>
    <cs:spPr>
      <a:ln w="9525" cap="flat" cmpd="sng" algn="ctr">
        <a:solidFill>
          <a:schemeClr val="lt1">
            <a:alpha val="25000"/>
          </a:schemeClr>
        </a:solidFill>
        <a:round/>
      </a:ln>
    </cs:spPr>
  </cs:gridlineMajor>
  <cs:gridlineMinor>
    <cs:lnRef idx="0">
      <cs:styleClr val="0"/>
    </cs:lnRef>
    <cs:fillRef idx="0"/>
    <cs:effectRef idx="0"/>
    <cs:fontRef idx="minor">
      <a:schemeClr val="dk1"/>
    </cs:fontRef>
    <cs:spPr>
      <a:ln>
        <a:solidFill>
          <a:schemeClr val="lt1">
            <a:alpha val="10000"/>
          </a:schemeClr>
        </a:solidFill>
      </a:ln>
    </cs:spPr>
  </cs:gridlineMinor>
  <cs:hiLoLine>
    <cs:lnRef idx="0">
      <cs:styleClr val="0"/>
    </cs:lnRef>
    <cs:fillRef idx="0"/>
    <cs:effectRef idx="0"/>
    <cs:fontRef idx="minor">
      <a:schemeClr val="dk1"/>
    </cs:fontRef>
    <cs:spPr>
      <a:ln w="9525">
        <a:solidFill>
          <a:schemeClr val="phClr">
            <a:lumMod val="60000"/>
            <a:lumOff val="40000"/>
          </a:schemeClr>
        </a:solidFill>
        <a:prstDash val="dash"/>
      </a:ln>
    </cs:spPr>
  </cs:hiLoLine>
  <cs:leaderLine>
    <cs:lnRef idx="0">
      <cs:styleClr val="0"/>
    </cs:lnRef>
    <cs:fillRef idx="0"/>
    <cs:effectRef idx="0"/>
    <cs:fontRef idx="minor">
      <a:schemeClr val="dk1"/>
    </cs:fontRef>
    <cs:spPr>
      <a:ln w="9525">
        <a:solidFill>
          <a:schemeClr val="phClr">
            <a:lumMod val="60000"/>
            <a:lumOff val="40000"/>
          </a:schemeClr>
        </a:solidFill>
      </a:ln>
    </cs:spPr>
  </cs:leaderLine>
  <cs:legend>
    <cs:lnRef idx="0"/>
    <cs:fillRef idx="0"/>
    <cs:effectRef idx="0"/>
    <cs:fontRef idx="minor">
      <a:schemeClr val="lt1"/>
    </cs:fontRef>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styleClr val="0"/>
    </cs:lnRef>
    <cs:fillRef idx="0"/>
    <cs:effectRef idx="0"/>
    <cs:fontRef idx="minor">
      <a:schemeClr val="lt1"/>
    </cs:fontRef>
    <cs:spPr>
      <a:ln w="3175" cap="flat" cmpd="sng" algn="ctr">
        <a:solidFill>
          <a:schemeClr val="phClr">
            <a:lumMod val="60000"/>
            <a:lumOff val="40000"/>
          </a:schemeClr>
        </a:solidFill>
        <a:round/>
      </a:ln>
    </cs:spPr>
    <cs:defRPr sz="1197" kern="1200"/>
  </cs:seriesAxis>
  <cs:seriesLine>
    <cs:lnRef idx="0">
      <cs:styleClr val="0"/>
    </cs:lnRef>
    <cs:fillRef idx="0"/>
    <cs:effectRef idx="0"/>
    <cs:fontRef idx="minor">
      <a:schemeClr val="dk1"/>
    </cs:fontRef>
    <cs:spPr>
      <a:ln w="9525">
        <a:solidFill>
          <a:schemeClr val="phClr">
            <a:lumMod val="60000"/>
            <a:lumOff val="40000"/>
            <a:tint val="50000"/>
          </a:schemeClr>
        </a:solidFill>
        <a:prstDash val="dash"/>
      </a:ln>
    </cs:spPr>
  </cs:seriesLine>
  <cs:title>
    <cs:lnRef idx="0"/>
    <cs:fillRef idx="0"/>
    <cs:effectRef idx="0"/>
    <cs:fontRef idx="minor">
      <a:schemeClr val="lt1"/>
    </cs:fontRef>
    <cs:defRPr sz="1995" b="1" kern="1200" cap="all" spc="100" normalizeH="0" baseline="0"/>
  </cs:title>
  <cs:trendline>
    <cs:lnRef idx="0"/>
    <cs:fillRef idx="0"/>
    <cs:effectRef idx="0"/>
    <cs:fontRef idx="minor">
      <a:schemeClr val="dk1"/>
    </cs:fontRef>
    <cs:spPr>
      <a:ln w="28575" cap="rnd">
        <a:solidFill>
          <a:schemeClr val="lt1">
            <a:alpha val="50000"/>
          </a:schemeClr>
        </a:solidFill>
        <a:round/>
      </a:ln>
    </cs:spPr>
  </cs:trendline>
  <cs:trendlineLabel>
    <cs:lnRef idx="0"/>
    <cs:fillRef idx="0"/>
    <cs:effectRef idx="0"/>
    <cs:fontRef idx="minor">
      <a:schemeClr val="lt1"/>
    </cs:fontRef>
    <cs:defRPr sz="1197" kern="1200"/>
  </cs:trendlineLabel>
  <cs:upBar>
    <cs:lnRef idx="0">
      <cs:styleClr val="0"/>
    </cs:lnRef>
    <cs:fillRef idx="0"/>
    <cs:effectRef idx="0"/>
    <cs:fontRef idx="minor">
      <a:schemeClr val="dk1"/>
    </cs:fontRef>
    <cs:spPr>
      <a:solidFill>
        <a:schemeClr val="lt1">
          <a:lumMod val="95000"/>
        </a:schemeClr>
      </a:solidFill>
      <a:ln w="9525">
        <a:solidFill>
          <a:schemeClr val="phClr">
            <a:lumMod val="60000"/>
            <a:lumOff val="40000"/>
          </a:schemeClr>
        </a:solidFill>
      </a:ln>
    </cs:spPr>
  </cs:upBar>
  <cs:valueAxis>
    <cs:lnRef idx="0"/>
    <cs:fillRef idx="0"/>
    <cs:effectRef idx="0"/>
    <cs:fontRef idx="minor">
      <a:schemeClr val="lt1"/>
    </cs:fontRef>
    <cs:defRPr sz="1197" kern="1200"/>
  </cs:valueAxis>
  <cs:wall>
    <cs:lnRef idx="0"/>
    <cs:fillRef idx="0"/>
    <cs:effectRef idx="0"/>
    <cs:fontRef idx="minor">
      <a:schemeClr val="dk1"/>
    </cs:fontRef>
  </cs:wall>
</cs:chartStyle>
</file>

<file path=ppt/charts/style9.xml><?xml version="1.0" encoding="utf-8"?>
<cs:chartStyle xmlns:cs="http://schemas.microsoft.com/office/drawing/2012/chartStyle" xmlns:a="http://schemas.openxmlformats.org/drawingml/2006/main" id="217">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narVert">
        <a:fgClr>
          <a:schemeClr val="phClr"/>
        </a:fgClr>
        <a:bgClr>
          <a:schemeClr val="phClr">
            <a:lumMod val="20000"/>
            <a:lumOff val="80000"/>
          </a:schemeClr>
        </a:bgClr>
      </a:pattFill>
      <a:effectLst>
        <a:innerShdw blurRad="114300">
          <a:schemeClr val="phClr"/>
        </a:innerShdw>
      </a:effectLst>
    </cs:spPr>
  </cs:dataPoint>
  <cs:dataPoint3D>
    <cs:lnRef idx="0"/>
    <cs:fillRef idx="0">
      <cs:styleClr val="auto"/>
    </cs:fillRef>
    <cs:effectRef idx="0"/>
    <cs:fontRef idx="minor">
      <a:schemeClr val="dk1"/>
    </cs:fontRef>
    <cs:spPr>
      <a:pattFill prst="narVert">
        <a:fgClr>
          <a:schemeClr val="phClr"/>
        </a:fgClr>
        <a:bgClr>
          <a:schemeClr val="phClr">
            <a:lumMod val="20000"/>
            <a:lumOff val="80000"/>
          </a:schemeClr>
        </a:bgClr>
      </a:pattFill>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drawings/drawing1.xml><?xml version="1.0" encoding="utf-8"?>
<c:userShapes xmlns:c="http://schemas.openxmlformats.org/drawingml/2006/chart">
  <cdr:relSizeAnchor xmlns:cdr="http://schemas.openxmlformats.org/drawingml/2006/chartDrawing">
    <cdr:from>
      <cdr:x>0.01884</cdr:x>
      <cdr:y>0</cdr:y>
    </cdr:from>
    <cdr:to>
      <cdr:x>0.98116</cdr:x>
      <cdr:y>0.95437</cdr:y>
    </cdr:to>
    <cdr:grpSp>
      <cdr:nvGrpSpPr>
        <cdr:cNvPr id="4" name="Groupe 3"/>
        <cdr:cNvGrpSpPr/>
      </cdr:nvGrpSpPr>
      <cdr:grpSpPr>
        <a:xfrm xmlns:a="http://schemas.openxmlformats.org/drawingml/2006/main">
          <a:off x="57800" y="0"/>
          <a:ext cx="2952321" cy="2616244"/>
          <a:chOff x="57794" y="-1236587"/>
          <a:chExt cx="2952328" cy="5014022"/>
        </a:xfrm>
      </cdr:grpSpPr>
      <cdr:sp macro="" textlink="">
        <cdr:nvSpPr>
          <cdr:cNvPr id="2" name="ZoneTexte 31"/>
          <cdr:cNvSpPr txBox="1"/>
        </cdr:nvSpPr>
        <cdr:spPr>
          <a:xfrm xmlns:a="http://schemas.openxmlformats.org/drawingml/2006/main">
            <a:off x="537604" y="-1236587"/>
            <a:ext cx="1992711" cy="2134836"/>
          </a:xfrm>
          <a:prstGeom xmlns:a="http://schemas.openxmlformats.org/drawingml/2006/main" prst="rect">
            <a:avLst/>
          </a:prstGeom>
          <a:noFill xmlns:a="http://schemas.openxmlformats.org/drawingml/2006/main"/>
        </cdr:spPr>
        <cdr:txBody>
          <a:bodyPr xmlns:a="http://schemas.openxmlformats.org/drawingml/2006/main" wrap="square" rtlCol="0" anchor="ctr">
            <a:spAutoFit/>
          </a:bodyPr>
          <a:lstStyle xmlns:a="http://schemas.openxmlformats.org/drawingml/2006/main">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a:r>
              <a:rPr lang="fr-FR" sz="7000" b="0" dirty="0" smtClean="0">
                <a:solidFill>
                  <a:srgbClr val="006CE5"/>
                </a:solidFill>
                <a:latin typeface="Segoe UI" panose="020B0502040204020203" pitchFamily="34" charset="0"/>
                <a:cs typeface="Segoe UI" panose="020B0502040204020203" pitchFamily="34" charset="0"/>
              </a:rPr>
              <a:t>89%</a:t>
            </a:r>
            <a:endParaRPr lang="fr-FR" sz="7000" b="0" dirty="0">
              <a:solidFill>
                <a:srgbClr val="006CE5"/>
              </a:solidFill>
              <a:latin typeface="Segoe UI" panose="020B0502040204020203" pitchFamily="34" charset="0"/>
              <a:cs typeface="Segoe UI" panose="020B0502040204020203" pitchFamily="34" charset="0"/>
            </a:endParaRPr>
          </a:p>
        </cdr:txBody>
      </cdr:sp>
      <cdr:sp macro="" textlink="">
        <cdr:nvSpPr>
          <cdr:cNvPr id="3" name="ZoneTexte 32"/>
          <cdr:cNvSpPr txBox="1"/>
        </cdr:nvSpPr>
        <cdr:spPr>
          <a:xfrm xmlns:a="http://schemas.openxmlformats.org/drawingml/2006/main">
            <a:off x="57794" y="744306"/>
            <a:ext cx="2952328" cy="3033129"/>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dist">
              <a:lnSpc>
                <a:spcPts val="2500"/>
              </a:lnSpc>
            </a:pPr>
            <a:r>
              <a:rPr lang="fr-FR" sz="1600" b="0" kern="0" cap="none" normalizeH="0" baseline="0" dirty="0" smtClean="0">
                <a:solidFill>
                  <a:srgbClr val="006CE5"/>
                </a:solidFill>
                <a:latin typeface="Segoe UI" panose="020B0502040204020203" pitchFamily="34" charset="0"/>
                <a:cs typeface="Segoe UI" panose="020B0502040204020203" pitchFamily="34" charset="0"/>
              </a:rPr>
              <a:t>DES ENTREPRISES PARTICIPANTES AFFIRMENT ÊTRE AFFECTÉES PAR LA CRISE DU CORONAVIRUS </a:t>
            </a:r>
            <a:br>
              <a:rPr lang="fr-FR" sz="1600" b="0" kern="0" cap="none" normalizeH="0" baseline="0" dirty="0" smtClean="0">
                <a:solidFill>
                  <a:srgbClr val="006CE5"/>
                </a:solidFill>
                <a:latin typeface="Segoe UI" panose="020B0502040204020203" pitchFamily="34" charset="0"/>
                <a:cs typeface="Segoe UI" panose="020B0502040204020203" pitchFamily="34" charset="0"/>
              </a:rPr>
            </a:br>
            <a:r>
              <a:rPr lang="fr-FR" sz="1600" b="0" kern="0" cap="none" normalizeH="0" baseline="0" dirty="0" smtClean="0">
                <a:solidFill>
                  <a:srgbClr val="006CE5"/>
                </a:solidFill>
                <a:latin typeface="Segoe UI" panose="020B0502040204020203" pitchFamily="34" charset="0"/>
                <a:cs typeface="Segoe UI" panose="020B0502040204020203" pitchFamily="34" charset="0"/>
              </a:rPr>
              <a:t>AUX PAYS-BAS</a:t>
            </a:r>
            <a:endParaRPr lang="fr-FR" sz="1600" b="0" kern="0" cap="none" normalizeH="0" baseline="0" dirty="0">
              <a:solidFill>
                <a:srgbClr val="006CE5"/>
              </a:solidFill>
              <a:latin typeface="Segoe UI" panose="020B0502040204020203" pitchFamily="34" charset="0"/>
              <a:cs typeface="Segoe UI" panose="020B0502040204020203" pitchFamily="34" charset="0"/>
            </a:endParaRPr>
          </a:p>
        </cdr:txBody>
      </cdr:sp>
    </cdr:grp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2" y="0"/>
            <a:ext cx="2945659" cy="498056"/>
          </a:xfrm>
          <a:prstGeom prst="rect">
            <a:avLst/>
          </a:prstGeom>
        </p:spPr>
        <p:txBody>
          <a:bodyPr vert="horz" lIns="95242" tIns="47621" rIns="95242" bIns="47621" rtlCol="0"/>
          <a:lstStyle>
            <a:lvl1pPr algn="l">
              <a:defRPr sz="1300"/>
            </a:lvl1pPr>
          </a:lstStyle>
          <a:p>
            <a:endParaRPr lang="fr-FR"/>
          </a:p>
        </p:txBody>
      </p:sp>
      <p:sp>
        <p:nvSpPr>
          <p:cNvPr id="3" name="Espace réservé de la date 2"/>
          <p:cNvSpPr>
            <a:spLocks noGrp="1"/>
          </p:cNvSpPr>
          <p:nvPr>
            <p:ph type="dt" sz="quarter" idx="1"/>
          </p:nvPr>
        </p:nvSpPr>
        <p:spPr>
          <a:xfrm>
            <a:off x="3850445" y="0"/>
            <a:ext cx="2945659" cy="498056"/>
          </a:xfrm>
          <a:prstGeom prst="rect">
            <a:avLst/>
          </a:prstGeom>
        </p:spPr>
        <p:txBody>
          <a:bodyPr vert="horz" lIns="95242" tIns="47621" rIns="95242" bIns="47621" rtlCol="0"/>
          <a:lstStyle>
            <a:lvl1pPr algn="r">
              <a:defRPr sz="1300"/>
            </a:lvl1pPr>
          </a:lstStyle>
          <a:p>
            <a:fld id="{D564C418-476B-43FC-8E60-6BA9B55DD300}" type="datetimeFigureOut">
              <a:rPr lang="fr-FR" smtClean="0"/>
              <a:pPr/>
              <a:t>17/04/2020</a:t>
            </a:fld>
            <a:endParaRPr lang="fr-FR"/>
          </a:p>
        </p:txBody>
      </p:sp>
      <p:sp>
        <p:nvSpPr>
          <p:cNvPr id="4" name="Espace réservé du pied de page 3"/>
          <p:cNvSpPr>
            <a:spLocks noGrp="1"/>
          </p:cNvSpPr>
          <p:nvPr>
            <p:ph type="ftr" sz="quarter" idx="2"/>
          </p:nvPr>
        </p:nvSpPr>
        <p:spPr>
          <a:xfrm>
            <a:off x="2" y="9428586"/>
            <a:ext cx="2945659" cy="498055"/>
          </a:xfrm>
          <a:prstGeom prst="rect">
            <a:avLst/>
          </a:prstGeom>
        </p:spPr>
        <p:txBody>
          <a:bodyPr vert="horz" lIns="95242" tIns="47621" rIns="95242" bIns="47621" rtlCol="0" anchor="b"/>
          <a:lstStyle>
            <a:lvl1pPr algn="l">
              <a:defRPr sz="1300"/>
            </a:lvl1pPr>
          </a:lstStyle>
          <a:p>
            <a:endParaRPr lang="fr-FR"/>
          </a:p>
        </p:txBody>
      </p:sp>
      <p:sp>
        <p:nvSpPr>
          <p:cNvPr id="5" name="Espace réservé du numéro de diapositive 4"/>
          <p:cNvSpPr>
            <a:spLocks noGrp="1"/>
          </p:cNvSpPr>
          <p:nvPr>
            <p:ph type="sldNum" sz="quarter" idx="3"/>
          </p:nvPr>
        </p:nvSpPr>
        <p:spPr>
          <a:xfrm>
            <a:off x="3850445" y="9428586"/>
            <a:ext cx="2945659" cy="498055"/>
          </a:xfrm>
          <a:prstGeom prst="rect">
            <a:avLst/>
          </a:prstGeom>
        </p:spPr>
        <p:txBody>
          <a:bodyPr vert="horz" lIns="95242" tIns="47621" rIns="95242" bIns="47621" rtlCol="0" anchor="b"/>
          <a:lstStyle>
            <a:lvl1pPr algn="r">
              <a:defRPr sz="1300"/>
            </a:lvl1pPr>
          </a:lstStyle>
          <a:p>
            <a:fld id="{486F73D4-C68F-4898-8638-52E6FD90E7AC}" type="slidenum">
              <a:rPr lang="fr-FR" smtClean="0"/>
              <a:pPr/>
              <a:t>‹N°›</a:t>
            </a:fld>
            <a:endParaRPr lang="fr-FR"/>
          </a:p>
        </p:txBody>
      </p:sp>
    </p:spTree>
    <p:extLst>
      <p:ext uri="{BB962C8B-B14F-4D97-AF65-F5344CB8AC3E}">
        <p14:creationId xmlns:p14="http://schemas.microsoft.com/office/powerpoint/2010/main" val="12409441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2" y="0"/>
            <a:ext cx="2945659" cy="498056"/>
          </a:xfrm>
          <a:prstGeom prst="rect">
            <a:avLst/>
          </a:prstGeom>
        </p:spPr>
        <p:txBody>
          <a:bodyPr vert="horz" lIns="95242" tIns="47621" rIns="95242" bIns="47621" rtlCol="0"/>
          <a:lstStyle>
            <a:lvl1pPr algn="l">
              <a:defRPr sz="1300"/>
            </a:lvl1pPr>
          </a:lstStyle>
          <a:p>
            <a:endParaRPr lang="fr-FR"/>
          </a:p>
        </p:txBody>
      </p:sp>
      <p:sp>
        <p:nvSpPr>
          <p:cNvPr id="3" name="Espace réservé de la date 2"/>
          <p:cNvSpPr>
            <a:spLocks noGrp="1"/>
          </p:cNvSpPr>
          <p:nvPr>
            <p:ph type="dt" idx="1"/>
          </p:nvPr>
        </p:nvSpPr>
        <p:spPr>
          <a:xfrm>
            <a:off x="3850445" y="0"/>
            <a:ext cx="2945659" cy="498056"/>
          </a:xfrm>
          <a:prstGeom prst="rect">
            <a:avLst/>
          </a:prstGeom>
        </p:spPr>
        <p:txBody>
          <a:bodyPr vert="horz" lIns="95242" tIns="47621" rIns="95242" bIns="47621" rtlCol="0"/>
          <a:lstStyle>
            <a:lvl1pPr algn="r">
              <a:defRPr sz="1300"/>
            </a:lvl1pPr>
          </a:lstStyle>
          <a:p>
            <a:fld id="{498D9B81-015F-464F-822A-939B155095CF}" type="datetimeFigureOut">
              <a:rPr lang="fr-FR" smtClean="0"/>
              <a:pPr/>
              <a:t>17/04/2020</a:t>
            </a:fld>
            <a:endParaRPr lang="fr-FR"/>
          </a:p>
        </p:txBody>
      </p:sp>
      <p:sp>
        <p:nvSpPr>
          <p:cNvPr id="4" name="Espace réservé de l'image des diapositives 3"/>
          <p:cNvSpPr>
            <a:spLocks noGrp="1" noRot="1" noChangeAspect="1"/>
          </p:cNvSpPr>
          <p:nvPr>
            <p:ph type="sldImg" idx="2"/>
          </p:nvPr>
        </p:nvSpPr>
        <p:spPr>
          <a:xfrm>
            <a:off x="419100" y="1239838"/>
            <a:ext cx="5959475" cy="3352800"/>
          </a:xfrm>
          <a:prstGeom prst="rect">
            <a:avLst/>
          </a:prstGeom>
          <a:noFill/>
          <a:ln w="12700">
            <a:solidFill>
              <a:prstClr val="black"/>
            </a:solidFill>
          </a:ln>
        </p:spPr>
        <p:txBody>
          <a:bodyPr vert="horz" lIns="95242" tIns="47621" rIns="95242" bIns="47621" rtlCol="0" anchor="ctr"/>
          <a:lstStyle/>
          <a:p>
            <a:endParaRPr lang="fr-FR"/>
          </a:p>
        </p:txBody>
      </p:sp>
      <p:sp>
        <p:nvSpPr>
          <p:cNvPr id="5" name="Espace réservé des commentaires 4"/>
          <p:cNvSpPr>
            <a:spLocks noGrp="1"/>
          </p:cNvSpPr>
          <p:nvPr>
            <p:ph type="body" sz="quarter" idx="3"/>
          </p:nvPr>
        </p:nvSpPr>
        <p:spPr>
          <a:xfrm>
            <a:off x="679768" y="4777196"/>
            <a:ext cx="5438140" cy="3908614"/>
          </a:xfrm>
          <a:prstGeom prst="rect">
            <a:avLst/>
          </a:prstGeom>
        </p:spPr>
        <p:txBody>
          <a:bodyPr vert="horz" lIns="95242" tIns="47621" rIns="95242" bIns="47621"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2" y="9428586"/>
            <a:ext cx="2945659" cy="498055"/>
          </a:xfrm>
          <a:prstGeom prst="rect">
            <a:avLst/>
          </a:prstGeom>
        </p:spPr>
        <p:txBody>
          <a:bodyPr vert="horz" lIns="95242" tIns="47621" rIns="95242" bIns="47621" rtlCol="0" anchor="b"/>
          <a:lstStyle>
            <a:lvl1pPr algn="l">
              <a:defRPr sz="1300"/>
            </a:lvl1pPr>
          </a:lstStyle>
          <a:p>
            <a:endParaRPr lang="fr-FR"/>
          </a:p>
        </p:txBody>
      </p:sp>
      <p:sp>
        <p:nvSpPr>
          <p:cNvPr id="7" name="Espace réservé du numéro de diapositive 6"/>
          <p:cNvSpPr>
            <a:spLocks noGrp="1"/>
          </p:cNvSpPr>
          <p:nvPr>
            <p:ph type="sldNum" sz="quarter" idx="5"/>
          </p:nvPr>
        </p:nvSpPr>
        <p:spPr>
          <a:xfrm>
            <a:off x="3850445" y="9428586"/>
            <a:ext cx="2945659" cy="498055"/>
          </a:xfrm>
          <a:prstGeom prst="rect">
            <a:avLst/>
          </a:prstGeom>
        </p:spPr>
        <p:txBody>
          <a:bodyPr vert="horz" lIns="95242" tIns="47621" rIns="95242" bIns="47621" rtlCol="0" anchor="b"/>
          <a:lstStyle>
            <a:lvl1pPr algn="r">
              <a:defRPr sz="1300"/>
            </a:lvl1pPr>
          </a:lstStyle>
          <a:p>
            <a:fld id="{13EF68B3-175C-4D6B-A2CC-300636A0E35F}" type="slidenum">
              <a:rPr lang="fr-FR" smtClean="0"/>
              <a:pPr/>
              <a:t>‹N°›</a:t>
            </a:fld>
            <a:endParaRPr lang="fr-FR"/>
          </a:p>
        </p:txBody>
      </p:sp>
    </p:spTree>
    <p:extLst>
      <p:ext uri="{BB962C8B-B14F-4D97-AF65-F5344CB8AC3E}">
        <p14:creationId xmlns:p14="http://schemas.microsoft.com/office/powerpoint/2010/main" val="40506134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13EF68B3-175C-4D6B-A2CC-300636A0E35F}" type="slidenum">
              <a:rPr lang="fr-FR" smtClean="0"/>
              <a:pPr/>
              <a:t>1</a:t>
            </a:fld>
            <a:endParaRPr lang="fr-FR"/>
          </a:p>
        </p:txBody>
      </p:sp>
    </p:spTree>
    <p:extLst>
      <p:ext uri="{BB962C8B-B14F-4D97-AF65-F5344CB8AC3E}">
        <p14:creationId xmlns:p14="http://schemas.microsoft.com/office/powerpoint/2010/main" val="7935428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419100" y="1239838"/>
            <a:ext cx="5959475" cy="3352800"/>
          </a:xfrm>
        </p:spPr>
      </p:sp>
      <p:sp>
        <p:nvSpPr>
          <p:cNvPr id="3" name="Espace réservé des commentaires 2"/>
          <p:cNvSpPr>
            <a:spLocks noGrp="1"/>
          </p:cNvSpPr>
          <p:nvPr>
            <p:ph type="body" idx="1"/>
          </p:nvPr>
        </p:nvSpPr>
        <p:spPr/>
        <p:txBody>
          <a:bodyPr/>
          <a:lstStyle/>
          <a:p>
            <a:pPr marL="171450" indent="-171450">
              <a:buFontTx/>
              <a:buChar char="-"/>
            </a:pPr>
            <a:r>
              <a:rPr lang="fr-FR" dirty="0"/>
              <a:t>Majorité d’entreprises NL</a:t>
            </a:r>
          </a:p>
          <a:p>
            <a:pPr marL="171450" indent="-171450">
              <a:buFontTx/>
              <a:buChar char="-"/>
            </a:pPr>
            <a:r>
              <a:rPr lang="fr-FR" dirty="0"/>
              <a:t>Une</a:t>
            </a:r>
            <a:r>
              <a:rPr lang="fr-FR"/>
              <a:t> large représentation </a:t>
            </a:r>
            <a:r>
              <a:rPr lang="fr-FR" smtClean="0"/>
              <a:t>sectorielle</a:t>
            </a:r>
            <a:endParaRPr lang="fr-FR" baseline="0" dirty="0"/>
          </a:p>
          <a:p>
            <a:pPr marL="171450" indent="-171450">
              <a:buFontTx/>
              <a:buChar char="-"/>
            </a:pPr>
            <a:r>
              <a:rPr lang="fr-FR" dirty="0"/>
              <a:t>La grande majorité des entreprises participantes sont des indépendants et PME</a:t>
            </a:r>
          </a:p>
        </p:txBody>
      </p:sp>
      <p:sp>
        <p:nvSpPr>
          <p:cNvPr id="4" name="Espace réservé du numéro de diapositive 3"/>
          <p:cNvSpPr>
            <a:spLocks noGrp="1"/>
          </p:cNvSpPr>
          <p:nvPr>
            <p:ph type="sldNum" sz="quarter" idx="10"/>
          </p:nvPr>
        </p:nvSpPr>
        <p:spPr/>
        <p:txBody>
          <a:bodyPr/>
          <a:lstStyle/>
          <a:p>
            <a:fld id="{13EF68B3-175C-4D6B-A2CC-300636A0E35F}" type="slidenum">
              <a:rPr lang="fr-FR" smtClean="0"/>
              <a:pPr/>
              <a:t>2</a:t>
            </a:fld>
            <a:endParaRPr lang="fr-FR"/>
          </a:p>
        </p:txBody>
      </p:sp>
    </p:spTree>
    <p:extLst>
      <p:ext uri="{BB962C8B-B14F-4D97-AF65-F5344CB8AC3E}">
        <p14:creationId xmlns:p14="http://schemas.microsoft.com/office/powerpoint/2010/main" val="23909277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171450" indent="-171450">
              <a:buFontTx/>
              <a:buChar char="-"/>
            </a:pPr>
            <a:r>
              <a:rPr lang="fr-FR" dirty="0" smtClean="0"/>
              <a:t>Aux </a:t>
            </a:r>
            <a:r>
              <a:rPr lang="fr-FR" dirty="0" err="1" smtClean="0"/>
              <a:t>PBs</a:t>
            </a:r>
            <a:r>
              <a:rPr lang="fr-FR" dirty="0" smtClean="0"/>
              <a:t>:</a:t>
            </a:r>
            <a:r>
              <a:rPr lang="fr-FR" baseline="0" dirty="0" smtClean="0"/>
              <a:t> télétravail est plus répandu et droit acquis généralement 1j/semaine, sa généralisation a donc été plus aisée </a:t>
            </a:r>
          </a:p>
          <a:p>
            <a:pPr marL="171450" indent="-171450">
              <a:buFontTx/>
              <a:buChar char="-"/>
            </a:pPr>
            <a:r>
              <a:rPr lang="fr-FR" dirty="0" smtClean="0"/>
              <a:t>Plusieurs entreprises ont également souligné</a:t>
            </a:r>
            <a:r>
              <a:rPr lang="fr-FR" baseline="0" dirty="0" smtClean="0"/>
              <a:t>, qu’elles renforceraient, de manière volontaire, les mesures sanitaires et d’hygiène dans le futur</a:t>
            </a:r>
          </a:p>
          <a:p>
            <a:r>
              <a:rPr lang="fr-FR" dirty="0" smtClean="0"/>
              <a:t>Diversification de la chaine d’approvisionnement ne semble pas constituer une priorité à ce stade, bien qu’il faille souligner la surreprésentation</a:t>
            </a:r>
            <a:r>
              <a:rPr lang="fr-FR" baseline="0" dirty="0" smtClean="0"/>
              <a:t> des entreprises de services</a:t>
            </a:r>
            <a:endParaRPr lang="fr-FR"/>
          </a:p>
        </p:txBody>
      </p:sp>
      <p:sp>
        <p:nvSpPr>
          <p:cNvPr id="4" name="Espace réservé du numéro de diapositive 3"/>
          <p:cNvSpPr>
            <a:spLocks noGrp="1"/>
          </p:cNvSpPr>
          <p:nvPr>
            <p:ph type="sldNum" sz="quarter" idx="10"/>
          </p:nvPr>
        </p:nvSpPr>
        <p:spPr/>
        <p:txBody>
          <a:bodyPr/>
          <a:lstStyle/>
          <a:p>
            <a:fld id="{13EF68B3-175C-4D6B-A2CC-300636A0E35F}" type="slidenum">
              <a:rPr lang="fr-FR" smtClean="0"/>
              <a:pPr/>
              <a:t>3</a:t>
            </a:fld>
            <a:endParaRPr lang="fr-FR"/>
          </a:p>
        </p:txBody>
      </p:sp>
    </p:spTree>
    <p:extLst>
      <p:ext uri="{BB962C8B-B14F-4D97-AF65-F5344CB8AC3E}">
        <p14:creationId xmlns:p14="http://schemas.microsoft.com/office/powerpoint/2010/main" val="21729410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171450" indent="-171450">
              <a:buFontTx/>
              <a:buChar char="-"/>
            </a:pPr>
            <a:r>
              <a:rPr lang="fr-FR" dirty="0" smtClean="0"/>
              <a:t>Quasiment la moitié des entreprises participantes déclarent ne pas rencontrer de problème particulier</a:t>
            </a:r>
            <a:r>
              <a:rPr lang="fr-FR" baseline="0" dirty="0" smtClean="0"/>
              <a:t> dans la filière logistique, même si une fois de plus l’échantillon regroupe des entreprises diverses, y compris celles non impliquées dans des chaines d’approvisionnement physique. </a:t>
            </a:r>
          </a:p>
          <a:p>
            <a:pPr marL="171450" indent="-171450">
              <a:buFontTx/>
              <a:buChar char="-"/>
            </a:pPr>
            <a:r>
              <a:rPr lang="fr-FR" dirty="0" smtClean="0"/>
              <a:t>On</a:t>
            </a:r>
            <a:r>
              <a:rPr lang="fr-FR" baseline="0" dirty="0" smtClean="0"/>
              <a:t> peut supposer que certains problèmes ne ressortent pas en raison de l’absence de certains secteurs dans l’</a:t>
            </a:r>
            <a:r>
              <a:rPr lang="fr-FR" baseline="0" dirty="0" err="1" smtClean="0"/>
              <a:t>échantillonage</a:t>
            </a:r>
            <a:r>
              <a:rPr lang="fr-FR" baseline="0" dirty="0" smtClean="0"/>
              <a:t> : agriculture, pêche, … </a:t>
            </a:r>
          </a:p>
          <a:p>
            <a:pPr marL="171450" indent="-171450">
              <a:buFontTx/>
              <a:buChar char="-"/>
            </a:pPr>
            <a:r>
              <a:rPr lang="fr-FR" baseline="0" dirty="0" smtClean="0"/>
              <a:t>Problème de risque de liquidité et paiement des clients ressort à gauche</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fr-FR" baseline="0" dirty="0" smtClean="0"/>
              <a:t>Impact sur les salariés avec mesures gel recrutement, imposition de congés, voire réduction des effectifs, licenciements, qui reste une option peu utilisée au final à ce stade</a:t>
            </a:r>
          </a:p>
          <a:p>
            <a:endParaRPr lang="fr-FR" dirty="0"/>
          </a:p>
        </p:txBody>
      </p:sp>
      <p:sp>
        <p:nvSpPr>
          <p:cNvPr id="4" name="Espace réservé du numéro de diapositive 3"/>
          <p:cNvSpPr>
            <a:spLocks noGrp="1"/>
          </p:cNvSpPr>
          <p:nvPr>
            <p:ph type="sldNum" sz="quarter" idx="10"/>
          </p:nvPr>
        </p:nvSpPr>
        <p:spPr/>
        <p:txBody>
          <a:bodyPr/>
          <a:lstStyle/>
          <a:p>
            <a:fld id="{13EF68B3-175C-4D6B-A2CC-300636A0E35F}" type="slidenum">
              <a:rPr lang="fr-FR" smtClean="0"/>
              <a:pPr/>
              <a:t>4</a:t>
            </a:fld>
            <a:endParaRPr lang="fr-FR"/>
          </a:p>
        </p:txBody>
      </p:sp>
    </p:spTree>
    <p:extLst>
      <p:ext uri="{BB962C8B-B14F-4D97-AF65-F5344CB8AC3E}">
        <p14:creationId xmlns:p14="http://schemas.microsoft.com/office/powerpoint/2010/main" val="41727359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171450" indent="-171450">
              <a:buFontTx/>
              <a:buChar char="-"/>
            </a:pPr>
            <a:r>
              <a:rPr lang="fr-FR" dirty="0"/>
              <a:t>Même si en début de crise</a:t>
            </a:r>
            <a:r>
              <a:rPr lang="fr-FR" baseline="0" dirty="0"/>
              <a:t> la baisse de CA </a:t>
            </a:r>
            <a:r>
              <a:rPr lang="fr-FR" baseline="0"/>
              <a:t>et </a:t>
            </a:r>
            <a:r>
              <a:rPr lang="fr-FR"/>
              <a:t>l’ajustement </a:t>
            </a:r>
            <a:r>
              <a:rPr lang="fr-FR" baseline="0" smtClean="0"/>
              <a:t>des </a:t>
            </a:r>
            <a:r>
              <a:rPr lang="fr-FR"/>
              <a:t>prévisions </a:t>
            </a:r>
            <a:r>
              <a:rPr lang="fr-FR" baseline="0" smtClean="0"/>
              <a:t>de </a:t>
            </a:r>
            <a:r>
              <a:rPr lang="fr-FR"/>
              <a:t>bénéfices </a:t>
            </a:r>
            <a:r>
              <a:rPr lang="fr-FR" baseline="0" smtClean="0"/>
              <a:t>était </a:t>
            </a:r>
            <a:r>
              <a:rPr lang="fr-FR" baseline="0" dirty="0"/>
              <a:t>difficile à établir, il est intéressant de noter que :</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fr-FR" baseline="0" dirty="0"/>
              <a:t>Plus de la moitié des entreprises interrogées prévoyaient déjà une baisse du CA ; notamment 43% prévoyaient une baisse supérieur à 20ù et seraient donc éligibles aux dispositifs de soutien du gouvernement (NOW)</a:t>
            </a:r>
          </a:p>
          <a:p>
            <a:r>
              <a:rPr lang="fr-FR" baseline="0" dirty="0"/>
              <a:t>Plus d’un quart des répondants anticipaient une baisse brutale du CA, supérieur à 80%</a:t>
            </a:r>
            <a:endParaRPr lang="fr-FR"/>
          </a:p>
        </p:txBody>
      </p:sp>
      <p:sp>
        <p:nvSpPr>
          <p:cNvPr id="4" name="Espace réservé du numéro de diapositive 3"/>
          <p:cNvSpPr>
            <a:spLocks noGrp="1"/>
          </p:cNvSpPr>
          <p:nvPr>
            <p:ph type="sldNum" sz="quarter" idx="10"/>
          </p:nvPr>
        </p:nvSpPr>
        <p:spPr/>
        <p:txBody>
          <a:bodyPr/>
          <a:lstStyle/>
          <a:p>
            <a:fld id="{13EF68B3-175C-4D6B-A2CC-300636A0E35F}" type="slidenum">
              <a:rPr lang="fr-FR" smtClean="0"/>
              <a:pPr/>
              <a:t>5</a:t>
            </a:fld>
            <a:endParaRPr lang="fr-FR"/>
          </a:p>
        </p:txBody>
      </p:sp>
    </p:spTree>
    <p:extLst>
      <p:ext uri="{BB962C8B-B14F-4D97-AF65-F5344CB8AC3E}">
        <p14:creationId xmlns:p14="http://schemas.microsoft.com/office/powerpoint/2010/main" val="8195151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Près</a:t>
            </a:r>
            <a:r>
              <a:rPr lang="fr-FR" baseline="0" dirty="0" smtClean="0"/>
              <a:t> des </a:t>
            </a:r>
            <a:r>
              <a:rPr lang="fr-FR" dirty="0" smtClean="0"/>
              <a:t>deux </a:t>
            </a:r>
            <a:r>
              <a:rPr lang="fr-FR" baseline="0" dirty="0" smtClean="0"/>
              <a:t>tiers des entreprises prévoient de recourir à un moins un des dispositifs d’aide mis en place. </a:t>
            </a:r>
          </a:p>
          <a:p>
            <a:endParaRPr lang="fr-FR" dirty="0" smtClean="0"/>
          </a:p>
          <a:p>
            <a:r>
              <a:rPr lang="fr-FR" baseline="0" dirty="0" smtClean="0"/>
              <a:t>Ce sont en particulier 80% des ZZP qui prévoient de solliciter une </a:t>
            </a:r>
            <a:r>
              <a:rPr lang="fr-FR" dirty="0" smtClean="0"/>
              <a:t>aide dans le cadre du dispositif TOZO</a:t>
            </a:r>
          </a:p>
          <a:p>
            <a:endParaRPr lang="fr-FR" baseline="0" dirty="0" smtClean="0"/>
          </a:p>
          <a:p>
            <a:r>
              <a:rPr lang="fr-FR" dirty="0" smtClean="0"/>
              <a:t>La perception d’obstacles </a:t>
            </a:r>
            <a:r>
              <a:rPr lang="fr-FR" baseline="0" dirty="0" smtClean="0"/>
              <a:t>ou inadéquations persistent cependant pour les </a:t>
            </a:r>
            <a:r>
              <a:rPr lang="fr-FR" dirty="0" smtClean="0"/>
              <a:t>indépendants </a:t>
            </a:r>
            <a:r>
              <a:rPr lang="fr-FR" baseline="0" dirty="0" smtClean="0"/>
              <a:t>et les plus petites entreprises</a:t>
            </a:r>
          </a:p>
          <a:p>
            <a:endParaRPr lang="fr-FR" dirty="0" smtClean="0"/>
          </a:p>
          <a:p>
            <a:r>
              <a:rPr lang="fr-FR" baseline="0" dirty="0" smtClean="0"/>
              <a:t>Ces obstacles ou inadéquations peuvent expliquer le moindre degré de recours des petites entreprises au dispositif</a:t>
            </a:r>
            <a:endParaRPr lang="fr-FR" dirty="0" smtClean="0"/>
          </a:p>
          <a:p>
            <a:endParaRPr lang="fr-FR" dirty="0" smtClean="0"/>
          </a:p>
          <a:p>
            <a:r>
              <a:rPr lang="fr-FR" dirty="0" smtClean="0"/>
              <a:t>***</a:t>
            </a:r>
          </a:p>
          <a:p>
            <a:endParaRPr lang="fr-FR" dirty="0" smtClean="0"/>
          </a:p>
          <a:p>
            <a:r>
              <a:rPr lang="fr-FR" dirty="0" smtClean="0"/>
              <a:t>En dépit </a:t>
            </a:r>
            <a:r>
              <a:rPr lang="fr-FR" baseline="0" dirty="0" smtClean="0"/>
              <a:t>d’un degré de satisfaction perfectible et d’obstacles à l’accès à l’aide, les 3/4 des autoentrepreneurs comptent saisir le dispositif d’aide TOZO</a:t>
            </a:r>
          </a:p>
          <a:p>
            <a:endParaRPr lang="fr-FR" baseline="0" dirty="0" smtClean="0"/>
          </a:p>
          <a:p>
            <a:r>
              <a:rPr lang="fr-FR" baseline="0" dirty="0" smtClean="0"/>
              <a:t>De même plus du tiers des entreprises (hors ZZP) comptent recourir au dispositif d’indemnisation des salaires NOW et près de la moitié d’entre elles des aménagements de charges fiscales</a:t>
            </a:r>
          </a:p>
          <a:p>
            <a:endParaRPr lang="fr-FR" baseline="0" dirty="0" smtClean="0"/>
          </a:p>
          <a:p>
            <a:r>
              <a:rPr lang="fr-FR" baseline="0" dirty="0" smtClean="0"/>
              <a:t>En revanche le faible niveau d’appel au dispositif d’aide au financement des entreprises semble surtout témoigner de sa faiblesse et de son inadaptation plutôt que d’un manque de besoin. Le  gouvernement vient de prendre de nouvelles mesures pour le rendre plus accessible et attractif: enveloppe de crédit relais aux startups de XXMEUR; baisse des primes de garanties et nouvelles enveloppe de 12 Md EUR de garanties de crédits fournisseur, face au retrait des assureurs-crédits (</a:t>
            </a:r>
            <a:r>
              <a:rPr lang="fr-FR" baseline="0" dirty="0" err="1" smtClean="0"/>
              <a:t>Atradius</a:t>
            </a:r>
            <a:r>
              <a:rPr lang="fr-FR" baseline="0" dirty="0" smtClean="0"/>
              <a:t>, Coface, Euler Hermès) </a:t>
            </a:r>
          </a:p>
          <a:p>
            <a:endParaRPr lang="fr-FR" baseline="0" dirty="0" smtClean="0"/>
          </a:p>
          <a:p>
            <a:r>
              <a:rPr lang="fr-FR" baseline="0" dirty="0" smtClean="0"/>
              <a:t>- Aide sectorielle: questionnaire avant élargissement aux secteurs non fermés au 18/03. Depuis les dispositifs d’aide ont été élargis à de nombreux autres secteurs. </a:t>
            </a:r>
          </a:p>
          <a:p>
            <a:endParaRPr lang="fr-FR" dirty="0"/>
          </a:p>
        </p:txBody>
      </p:sp>
      <p:sp>
        <p:nvSpPr>
          <p:cNvPr id="4" name="Espace réservé du numéro de diapositive 3"/>
          <p:cNvSpPr>
            <a:spLocks noGrp="1"/>
          </p:cNvSpPr>
          <p:nvPr>
            <p:ph type="sldNum" sz="quarter" idx="10"/>
          </p:nvPr>
        </p:nvSpPr>
        <p:spPr/>
        <p:txBody>
          <a:bodyPr/>
          <a:lstStyle/>
          <a:p>
            <a:fld id="{13EF68B3-175C-4D6B-A2CC-300636A0E35F}" type="slidenum">
              <a:rPr lang="fr-FR" smtClean="0"/>
              <a:pPr/>
              <a:t>6</a:t>
            </a:fld>
            <a:endParaRPr lang="fr-FR"/>
          </a:p>
        </p:txBody>
      </p:sp>
    </p:spTree>
    <p:extLst>
      <p:ext uri="{BB962C8B-B14F-4D97-AF65-F5344CB8AC3E}">
        <p14:creationId xmlns:p14="http://schemas.microsoft.com/office/powerpoint/2010/main" val="22948840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13EF68B3-175C-4D6B-A2CC-300636A0E35F}" type="slidenum">
              <a:rPr lang="fr-FR" smtClean="0"/>
              <a:pPr/>
              <a:t>7</a:t>
            </a:fld>
            <a:endParaRPr lang="fr-FR"/>
          </a:p>
        </p:txBody>
      </p:sp>
    </p:spTree>
    <p:extLst>
      <p:ext uri="{BB962C8B-B14F-4D97-AF65-F5344CB8AC3E}">
        <p14:creationId xmlns:p14="http://schemas.microsoft.com/office/powerpoint/2010/main" val="366060337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8" Type="http://schemas.openxmlformats.org/officeDocument/2006/relationships/image" Target="../media/image11.jpeg"/><Relationship Id="rId3" Type="http://schemas.openxmlformats.org/officeDocument/2006/relationships/image" Target="../media/image8.png"/><Relationship Id="rId7" Type="http://schemas.openxmlformats.org/officeDocument/2006/relationships/image" Target="../media/image10.png"/><Relationship Id="rId2" Type="http://schemas.openxmlformats.org/officeDocument/2006/relationships/hyperlink" Target="https://www.linkedin.com/company/direction-generale-du-tresor-french-treasury" TargetMode="External"/><Relationship Id="rId1" Type="http://schemas.openxmlformats.org/officeDocument/2006/relationships/slideMaster" Target="../slideMasters/slideMaster2.xml"/><Relationship Id="rId6" Type="http://schemas.openxmlformats.org/officeDocument/2006/relationships/hyperlink" Target="https://www.dailymotion.com/bercy" TargetMode="External"/><Relationship Id="rId5" Type="http://schemas.openxmlformats.org/officeDocument/2006/relationships/image" Target="../media/image9.png"/><Relationship Id="rId4" Type="http://schemas.openxmlformats.org/officeDocument/2006/relationships/hyperlink" Target="https://twitter.com/dgtresor?lang=fr" TargetMode="External"/><Relationship Id="rId9" Type="http://schemas.openxmlformats.org/officeDocument/2006/relationships/image" Target="../media/image1.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8" Type="http://schemas.openxmlformats.org/officeDocument/2006/relationships/image" Target="../media/image11.jpeg"/><Relationship Id="rId3" Type="http://schemas.openxmlformats.org/officeDocument/2006/relationships/image" Target="../media/image8.png"/><Relationship Id="rId7" Type="http://schemas.openxmlformats.org/officeDocument/2006/relationships/image" Target="../media/image10.png"/><Relationship Id="rId2" Type="http://schemas.openxmlformats.org/officeDocument/2006/relationships/hyperlink" Target="https://www.linkedin.com/company/direction-generale-du-tresor-french-treasury" TargetMode="External"/><Relationship Id="rId1" Type="http://schemas.openxmlformats.org/officeDocument/2006/relationships/slideMaster" Target="../slideMasters/slideMaster1.xml"/><Relationship Id="rId6" Type="http://schemas.openxmlformats.org/officeDocument/2006/relationships/hyperlink" Target="https://www.dailymotion.com/bercy" TargetMode="External"/><Relationship Id="rId5" Type="http://schemas.openxmlformats.org/officeDocument/2006/relationships/image" Target="../media/image9.png"/><Relationship Id="rId4" Type="http://schemas.openxmlformats.org/officeDocument/2006/relationships/hyperlink" Target="https://twitter.com/dgtresor?lang=fr" TargetMode="External"/><Relationship Id="rId9" Type="http://schemas.openxmlformats.org/officeDocument/2006/relationships/image" Target="../media/image1.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P_Couverture">
    <p:spTree>
      <p:nvGrpSpPr>
        <p:cNvPr id="1" name=""/>
        <p:cNvGrpSpPr/>
        <p:nvPr/>
      </p:nvGrpSpPr>
      <p:grpSpPr>
        <a:xfrm>
          <a:off x="0" y="0"/>
          <a:ext cx="0" cy="0"/>
          <a:chOff x="0" y="0"/>
          <a:chExt cx="0" cy="0"/>
        </a:xfrm>
      </p:grpSpPr>
      <p:sp>
        <p:nvSpPr>
          <p:cNvPr id="23" name="ZoneTexte 22"/>
          <p:cNvSpPr txBox="1"/>
          <p:nvPr userDrawn="1"/>
        </p:nvSpPr>
        <p:spPr>
          <a:xfrm>
            <a:off x="-4273152" y="5640238"/>
            <a:ext cx="3936437" cy="1000274"/>
          </a:xfrm>
          <a:prstGeom prst="rect">
            <a:avLst/>
          </a:prstGeom>
          <a:noFill/>
        </p:spPr>
        <p:txBody>
          <a:bodyPr wrap="square" rtlCol="0">
            <a:spAutoFit/>
          </a:bodyPr>
          <a:lstStyle/>
          <a:p>
            <a:r>
              <a:rPr lang="fr-FR" sz="900" dirty="0" smtClean="0">
                <a:solidFill>
                  <a:schemeClr val="tx2"/>
                </a:solidFill>
                <a:latin typeface="Arial" panose="020B0604020202020204" pitchFamily="34" charset="0"/>
                <a:cs typeface="Arial" panose="020B0604020202020204" pitchFamily="34" charset="0"/>
              </a:rPr>
              <a:t>Pour modifier la</a:t>
            </a:r>
            <a:r>
              <a:rPr lang="fr-FR" sz="900" baseline="0" dirty="0" smtClean="0">
                <a:solidFill>
                  <a:schemeClr val="tx2"/>
                </a:solidFill>
                <a:latin typeface="Arial" panose="020B0604020202020204" pitchFamily="34" charset="0"/>
                <a:cs typeface="Arial" panose="020B0604020202020204" pitchFamily="34" charset="0"/>
              </a:rPr>
              <a:t> </a:t>
            </a:r>
            <a:r>
              <a:rPr lang="fr-FR" sz="900" b="1" baseline="0" dirty="0" smtClean="0">
                <a:solidFill>
                  <a:schemeClr val="tx2"/>
                </a:solidFill>
                <a:latin typeface="Arial" panose="020B0604020202020204" pitchFamily="34" charset="0"/>
                <a:cs typeface="Arial" panose="020B0604020202020204" pitchFamily="34" charset="0"/>
              </a:rPr>
              <a:t>date ou le titre de présentation en pied de page </a:t>
            </a:r>
            <a:r>
              <a:rPr lang="fr-FR" sz="900" baseline="0" dirty="0" smtClean="0">
                <a:solidFill>
                  <a:schemeClr val="tx2"/>
                </a:solidFill>
                <a:latin typeface="Arial" panose="020B0604020202020204" pitchFamily="34" charset="0"/>
                <a:cs typeface="Arial" panose="020B0604020202020204" pitchFamily="34" charset="0"/>
              </a:rPr>
              <a:t>:</a:t>
            </a:r>
          </a:p>
          <a:p>
            <a:pPr marL="228600" indent="-228600">
              <a:spcBef>
                <a:spcPts val="200"/>
              </a:spcBef>
              <a:buAutoNum type="arabicPeriod"/>
            </a:pPr>
            <a:r>
              <a:rPr lang="fr-FR" sz="900" dirty="0" smtClean="0">
                <a:solidFill>
                  <a:schemeClr val="tx2"/>
                </a:solidFill>
                <a:latin typeface="Arial" panose="020B0604020202020204" pitchFamily="34" charset="0"/>
                <a:cs typeface="Arial" panose="020B0604020202020204" pitchFamily="34" charset="0"/>
              </a:rPr>
              <a:t>Onglet « Insertion » &gt; « En-tête</a:t>
            </a:r>
            <a:r>
              <a:rPr lang="fr-FR" sz="900" baseline="0" dirty="0" smtClean="0">
                <a:solidFill>
                  <a:schemeClr val="tx2"/>
                </a:solidFill>
                <a:latin typeface="Arial" panose="020B0604020202020204" pitchFamily="34" charset="0"/>
                <a:cs typeface="Arial" panose="020B0604020202020204" pitchFamily="34" charset="0"/>
              </a:rPr>
              <a:t> et pied de page »</a:t>
            </a:r>
          </a:p>
          <a:p>
            <a:pPr marL="228600" indent="-228600">
              <a:spcBef>
                <a:spcPts val="200"/>
              </a:spcBef>
              <a:buAutoNum type="arabicPeriod"/>
            </a:pPr>
            <a:r>
              <a:rPr lang="fr-FR" sz="900" dirty="0" smtClean="0">
                <a:solidFill>
                  <a:schemeClr val="tx2"/>
                </a:solidFill>
                <a:latin typeface="Arial" panose="020B0604020202020204" pitchFamily="34" charset="0"/>
                <a:cs typeface="Arial" panose="020B0604020202020204" pitchFamily="34" charset="0"/>
              </a:rPr>
              <a:t>Changez</a:t>
            </a:r>
            <a:r>
              <a:rPr lang="fr-FR" sz="900" baseline="0" dirty="0" smtClean="0">
                <a:solidFill>
                  <a:schemeClr val="tx2"/>
                </a:solidFill>
                <a:latin typeface="Arial" panose="020B0604020202020204" pitchFamily="34" charset="0"/>
                <a:cs typeface="Arial" panose="020B0604020202020204" pitchFamily="34" charset="0"/>
              </a:rPr>
              <a:t> la date dans la zone « date » « fixe »</a:t>
            </a:r>
          </a:p>
          <a:p>
            <a:pPr marL="228600" indent="-228600">
              <a:spcBef>
                <a:spcPts val="200"/>
              </a:spcBef>
              <a:buAutoNum type="arabicPeriod"/>
            </a:pPr>
            <a:r>
              <a:rPr lang="fr-FR" sz="900" baseline="0" dirty="0" smtClean="0">
                <a:solidFill>
                  <a:schemeClr val="tx2"/>
                </a:solidFill>
                <a:latin typeface="Arial" panose="020B0604020202020204" pitchFamily="34" charset="0"/>
                <a:cs typeface="Arial" panose="020B0604020202020204" pitchFamily="34" charset="0"/>
              </a:rPr>
              <a:t>Cliquez sur « appliquer » si vous souhaitez que cette modification soit appliquée uniquement sur cette diapositive ou « appliquer partout » si elle doit se faire sur l’ensemble de la présentation</a:t>
            </a:r>
            <a:endParaRPr lang="fr-FR" sz="900" dirty="0">
              <a:solidFill>
                <a:schemeClr val="tx2"/>
              </a:solidFill>
              <a:latin typeface="Arial" panose="020B0604020202020204" pitchFamily="34" charset="0"/>
              <a:cs typeface="Arial" panose="020B0604020202020204" pitchFamily="34" charset="0"/>
            </a:endParaRPr>
          </a:p>
        </p:txBody>
      </p:sp>
      <p:grpSp>
        <p:nvGrpSpPr>
          <p:cNvPr id="28" name="Groupe 27"/>
          <p:cNvGrpSpPr/>
          <p:nvPr userDrawn="1"/>
        </p:nvGrpSpPr>
        <p:grpSpPr>
          <a:xfrm>
            <a:off x="-383133" y="5734508"/>
            <a:ext cx="192021" cy="1130233"/>
            <a:chOff x="-252536" y="0"/>
            <a:chExt cx="144016" cy="1130233"/>
          </a:xfrm>
        </p:grpSpPr>
        <p:cxnSp>
          <p:nvCxnSpPr>
            <p:cNvPr id="29" name="Connecteur droit 28"/>
            <p:cNvCxnSpPr/>
            <p:nvPr userDrawn="1"/>
          </p:nvCxnSpPr>
          <p:spPr>
            <a:xfrm>
              <a:off x="-252536" y="0"/>
              <a:ext cx="0" cy="1130233"/>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0" name="Connecteur droit 29"/>
            <p:cNvCxnSpPr/>
            <p:nvPr userDrawn="1"/>
          </p:nvCxnSpPr>
          <p:spPr>
            <a:xfrm flipH="1">
              <a:off x="-252536" y="338145"/>
              <a:ext cx="144016"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19" name="Rectangle 18"/>
          <p:cNvSpPr/>
          <p:nvPr userDrawn="1"/>
        </p:nvSpPr>
        <p:spPr>
          <a:xfrm>
            <a:off x="0" y="0"/>
            <a:ext cx="2063552" cy="6858000"/>
          </a:xfrm>
          <a:prstGeom prst="rect">
            <a:avLst/>
          </a:prstGeom>
          <a:solidFill>
            <a:srgbClr val="006CE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800"/>
          </a:p>
        </p:txBody>
      </p:sp>
      <p:sp>
        <p:nvSpPr>
          <p:cNvPr id="7" name="Espace réservé du texte 6"/>
          <p:cNvSpPr>
            <a:spLocks noGrp="1"/>
          </p:cNvSpPr>
          <p:nvPr>
            <p:ph type="body" sz="quarter" idx="10" hasCustomPrompt="1"/>
          </p:nvPr>
        </p:nvSpPr>
        <p:spPr>
          <a:xfrm>
            <a:off x="2208246" y="2204865"/>
            <a:ext cx="9308797" cy="2159769"/>
          </a:xfrm>
          <a:prstGeom prst="rect">
            <a:avLst/>
          </a:prstGeom>
        </p:spPr>
        <p:txBody>
          <a:bodyPr/>
          <a:lstStyle>
            <a:lvl1pPr>
              <a:defRPr sz="4800" b="0" baseline="0">
                <a:solidFill>
                  <a:srgbClr val="006CE5"/>
                </a:solidFill>
                <a:latin typeface="Segoe UI Semilight" panose="020B0402040204020203" pitchFamily="34" charset="0"/>
                <a:ea typeface="Segoe UI Historic" panose="020B0502040204020203" pitchFamily="34" charset="0"/>
                <a:cs typeface="Segoe UI Semilight" panose="020B0402040204020203" pitchFamily="34" charset="0"/>
              </a:defRPr>
            </a:lvl1pPr>
          </a:lstStyle>
          <a:p>
            <a:pPr lvl="0"/>
            <a:r>
              <a:rPr lang="fr-FR" dirty="0" smtClean="0"/>
              <a:t>Titre de la présentation</a:t>
            </a:r>
            <a:endParaRPr lang="fr-FR" dirty="0"/>
          </a:p>
        </p:txBody>
      </p:sp>
      <p:sp>
        <p:nvSpPr>
          <p:cNvPr id="11" name="Espace réservé de la date 10"/>
          <p:cNvSpPr>
            <a:spLocks noGrp="1"/>
          </p:cNvSpPr>
          <p:nvPr>
            <p:ph type="dt" sz="half" idx="11"/>
          </p:nvPr>
        </p:nvSpPr>
        <p:spPr>
          <a:xfrm>
            <a:off x="10077043" y="6299624"/>
            <a:ext cx="1440000" cy="180000"/>
          </a:xfrm>
        </p:spPr>
        <p:txBody>
          <a:bodyPr/>
          <a:lstStyle>
            <a:lvl1pPr>
              <a:defRPr>
                <a:latin typeface="Segoe UI" panose="020B0502040204020203" pitchFamily="34" charset="0"/>
                <a:cs typeface="Segoe UI" panose="020B0502040204020203" pitchFamily="34" charset="0"/>
              </a:defRPr>
            </a:lvl1pPr>
          </a:lstStyle>
          <a:p>
            <a:r>
              <a:rPr lang="fr-FR" smtClean="0"/>
              <a:t>AVRIL 2020</a:t>
            </a:r>
            <a:endParaRPr lang="fr-FR" dirty="0"/>
          </a:p>
        </p:txBody>
      </p:sp>
      <p:sp>
        <p:nvSpPr>
          <p:cNvPr id="16" name="Espace réservé du texte 15"/>
          <p:cNvSpPr>
            <a:spLocks noGrp="1"/>
          </p:cNvSpPr>
          <p:nvPr>
            <p:ph type="body" sz="quarter" idx="12" hasCustomPrompt="1"/>
          </p:nvPr>
        </p:nvSpPr>
        <p:spPr>
          <a:xfrm>
            <a:off x="2208246" y="4437113"/>
            <a:ext cx="9308797" cy="1368425"/>
          </a:xfrm>
          <a:prstGeom prst="rect">
            <a:avLst/>
          </a:prstGeom>
        </p:spPr>
        <p:txBody>
          <a:bodyPr/>
          <a:lstStyle>
            <a:lvl1pPr>
              <a:defRPr sz="2800" b="0" baseline="0">
                <a:solidFill>
                  <a:srgbClr val="697E93"/>
                </a:solidFill>
                <a:latin typeface="Segoe UI Historic" panose="020B0502040204020203" pitchFamily="34" charset="0"/>
                <a:ea typeface="Segoe UI Historic" panose="020B0502040204020203" pitchFamily="34" charset="0"/>
                <a:cs typeface="Segoe UI Historic" panose="020B0502040204020203" pitchFamily="34" charset="0"/>
              </a:defRPr>
            </a:lvl1pPr>
          </a:lstStyle>
          <a:p>
            <a:pPr lvl="0"/>
            <a:r>
              <a:rPr lang="fr-FR" dirty="0" smtClean="0"/>
              <a:t>Sous-titre de la présentation</a:t>
            </a:r>
          </a:p>
        </p:txBody>
      </p:sp>
      <p:pic>
        <p:nvPicPr>
          <p:cNvPr id="3" name="Imag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83704" y="5783521"/>
            <a:ext cx="1296144" cy="480218"/>
          </a:xfrm>
          <a:prstGeom prst="rect">
            <a:avLst/>
          </a:prstGeom>
        </p:spPr>
      </p:pic>
      <p:pic>
        <p:nvPicPr>
          <p:cNvPr id="4" name="Image 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632504" y="369802"/>
            <a:ext cx="827912" cy="1064935"/>
          </a:xfrm>
          <a:prstGeom prst="rect">
            <a:avLst/>
          </a:prstGeom>
        </p:spPr>
      </p:pic>
    </p:spTree>
    <p:extLst>
      <p:ext uri="{BB962C8B-B14F-4D97-AF65-F5344CB8AC3E}">
        <p14:creationId xmlns:p14="http://schemas.microsoft.com/office/powerpoint/2010/main" val="256599621"/>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2" pos="2888" userDrawn="1">
          <p15:clr>
            <a:srgbClr val="FBAE40"/>
          </p15:clr>
        </p15:guide>
        <p15:guide id="3" orient="horz" pos="2373"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_Titre et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18119" y="1700808"/>
            <a:ext cx="10216648" cy="4055992"/>
          </a:xfrm>
          <a:prstGeom prst="rect">
            <a:avLst/>
          </a:prstGeom>
        </p:spPr>
        <p:txBody>
          <a:bodyPr lIns="0" tIns="0" rIns="0" bIns="0"/>
          <a:lstStyle>
            <a:lvl1pPr>
              <a:defRPr sz="2200" b="0">
                <a:solidFill>
                  <a:srgbClr val="006CE5"/>
                </a:solidFill>
                <a:latin typeface="Segoe UI Historic" panose="020B0502040204020203" pitchFamily="34" charset="0"/>
                <a:ea typeface="Segoe UI Historic" panose="020B0502040204020203" pitchFamily="34" charset="0"/>
                <a:cs typeface="Segoe UI Historic" panose="020B0502040204020203" pitchFamily="34" charset="0"/>
              </a:defRPr>
            </a:lvl1pPr>
            <a:lvl2pPr>
              <a:defRPr sz="2000">
                <a:solidFill>
                  <a:srgbClr val="7F7F7F"/>
                </a:solidFill>
                <a:latin typeface="Segoe UI Historic" panose="020B0502040204020203" pitchFamily="34" charset="0"/>
                <a:ea typeface="Segoe UI Historic" panose="020B0502040204020203" pitchFamily="34" charset="0"/>
                <a:cs typeface="Segoe UI Historic" panose="020B0502040204020203" pitchFamily="34" charset="0"/>
              </a:defRPr>
            </a:lvl2pPr>
            <a:lvl3pPr marL="360363" indent="-179388">
              <a:buClr>
                <a:srgbClr val="15C7D2"/>
              </a:buClr>
              <a:buSzPct val="65000"/>
              <a:buFont typeface="Wingdings" panose="05000000000000000000" pitchFamily="2" charset="2"/>
              <a:buChar char="§"/>
              <a:defRPr sz="2000">
                <a:solidFill>
                  <a:srgbClr val="7F7F7F"/>
                </a:solidFill>
                <a:latin typeface="Segoe UI Historic" panose="020B0502040204020203" pitchFamily="34" charset="0"/>
                <a:ea typeface="Segoe UI Historic" panose="020B0502040204020203" pitchFamily="34" charset="0"/>
                <a:cs typeface="Segoe UI Historic" panose="020B0502040204020203" pitchFamily="34" charset="0"/>
              </a:defRPr>
            </a:lvl3pPr>
            <a:lvl4pPr marL="468000" indent="-108000">
              <a:buClr>
                <a:srgbClr val="15C7D2"/>
              </a:buClr>
              <a:buSzPct val="100000"/>
              <a:defRPr sz="1600">
                <a:solidFill>
                  <a:srgbClr val="7F7F7F"/>
                </a:solidFill>
                <a:latin typeface="Segoe UI Historic" panose="020B0502040204020203" pitchFamily="34" charset="0"/>
                <a:ea typeface="Segoe UI Historic" panose="020B0502040204020203" pitchFamily="34" charset="0"/>
                <a:cs typeface="Segoe UI Historic" panose="020B0502040204020203" pitchFamily="34" charset="0"/>
              </a:defRPr>
            </a:lvl4pPr>
            <a:lvl5pPr marL="558000" indent="-90000">
              <a:buClr>
                <a:srgbClr val="15C7D2"/>
              </a:buClr>
              <a:defRPr>
                <a:solidFill>
                  <a:srgbClr val="7F7F7F"/>
                </a:solidFill>
                <a:latin typeface="Segoe UI Historic" panose="020B0502040204020203" pitchFamily="34" charset="0"/>
                <a:ea typeface="Segoe UI Historic" panose="020B0502040204020203" pitchFamily="34" charset="0"/>
                <a:cs typeface="Segoe UI Historic" panose="020B0502040204020203" pitchFamily="34" charset="0"/>
              </a:defRPr>
            </a:lvl5pPr>
            <a:lvl6pPr marL="558000" indent="-90000">
              <a:lnSpc>
                <a:spcPct val="85000"/>
              </a:lnSpc>
              <a:spcBef>
                <a:spcPts val="0"/>
              </a:spcBef>
              <a:buFont typeface="Calisto MT" panose="02040603050505030304" pitchFamily="18" charset="0"/>
              <a:buChar char="-"/>
              <a:defRPr sz="1200">
                <a:solidFill>
                  <a:schemeClr val="tx2"/>
                </a:solidFill>
              </a:defRPr>
            </a:lvl6pPr>
            <a:lvl7pPr marL="558000" indent="-90000">
              <a:lnSpc>
                <a:spcPct val="85000"/>
              </a:lnSpc>
              <a:spcBef>
                <a:spcPts val="0"/>
              </a:spcBef>
              <a:buFont typeface="Calisto MT" panose="02040603050505030304" pitchFamily="18" charset="0"/>
              <a:buChar char="-"/>
              <a:defRPr sz="1200">
                <a:solidFill>
                  <a:schemeClr val="tx2"/>
                </a:solidFill>
              </a:defRPr>
            </a:lvl7pPr>
            <a:lvl8pPr marL="558000" indent="-90000">
              <a:lnSpc>
                <a:spcPct val="85000"/>
              </a:lnSpc>
              <a:spcBef>
                <a:spcPts val="0"/>
              </a:spcBef>
              <a:buFont typeface="Calisto MT" panose="02040603050505030304" pitchFamily="18" charset="0"/>
              <a:buChar char="-"/>
              <a:defRPr sz="1200">
                <a:solidFill>
                  <a:schemeClr val="tx2"/>
                </a:solidFill>
              </a:defRPr>
            </a:lvl8pPr>
            <a:lvl9pPr marL="558000" indent="-90000">
              <a:lnSpc>
                <a:spcPct val="85000"/>
              </a:lnSpc>
              <a:spcBef>
                <a:spcPts val="0"/>
              </a:spcBef>
              <a:buFont typeface="Calisto MT" panose="02040603050505030304" pitchFamily="18" charset="0"/>
              <a:buChar char="-"/>
              <a:defRPr sz="1200">
                <a:solidFill>
                  <a:schemeClr val="tx2"/>
                </a:solidFill>
                <a:latin typeface="Segoe UI" panose="020B0502040204020203" pitchFamily="34" charset="0"/>
                <a:cs typeface="Segoe UI" panose="020B0502040204020203" pitchFamily="34" charset="0"/>
              </a:defRPr>
            </a:lvl9p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p>
          <a:p>
            <a:pPr lvl="8"/>
            <a:endParaRPr lang="fr-FR" dirty="0"/>
          </a:p>
        </p:txBody>
      </p:sp>
      <p:sp>
        <p:nvSpPr>
          <p:cNvPr id="4" name="Espace réservé de la date 3"/>
          <p:cNvSpPr>
            <a:spLocks noGrp="1"/>
          </p:cNvSpPr>
          <p:nvPr>
            <p:ph type="dt" sz="half" idx="10"/>
          </p:nvPr>
        </p:nvSpPr>
        <p:spPr/>
        <p:txBody>
          <a:bodyPr/>
          <a:lstStyle>
            <a:lvl1pPr>
              <a:defRPr sz="800">
                <a:latin typeface="Segoe UI" panose="020B0502040204020203" pitchFamily="34" charset="0"/>
                <a:cs typeface="Segoe UI" panose="020B0502040204020203" pitchFamily="34" charset="0"/>
              </a:defRPr>
            </a:lvl1pPr>
          </a:lstStyle>
          <a:p>
            <a:r>
              <a:rPr lang="fr-FR" smtClean="0"/>
              <a:t>AVRIL 2020</a:t>
            </a:r>
            <a:endParaRPr lang="fr-FR" dirty="0"/>
          </a:p>
        </p:txBody>
      </p:sp>
      <p:sp>
        <p:nvSpPr>
          <p:cNvPr id="5" name="Espace réservé du pied de page 4"/>
          <p:cNvSpPr>
            <a:spLocks noGrp="1"/>
          </p:cNvSpPr>
          <p:nvPr>
            <p:ph type="ftr" sz="quarter" idx="11"/>
          </p:nvPr>
        </p:nvSpPr>
        <p:spPr/>
        <p:txBody>
          <a:bodyPr/>
          <a:lstStyle>
            <a:lvl1pPr>
              <a:defRPr sz="800">
                <a:latin typeface="Segoe UI" panose="020B0502040204020203" pitchFamily="34" charset="0"/>
                <a:cs typeface="Segoe UI" panose="020B0502040204020203" pitchFamily="34" charset="0"/>
              </a:defRPr>
            </a:lvl1pPr>
          </a:lstStyle>
          <a:p>
            <a:endParaRPr lang="fr-FR" dirty="0"/>
          </a:p>
        </p:txBody>
      </p:sp>
      <p:sp>
        <p:nvSpPr>
          <p:cNvPr id="6" name="Espace réservé du numéro de diapositive 5"/>
          <p:cNvSpPr>
            <a:spLocks noGrp="1"/>
          </p:cNvSpPr>
          <p:nvPr>
            <p:ph type="sldNum" sz="quarter" idx="12"/>
          </p:nvPr>
        </p:nvSpPr>
        <p:spPr/>
        <p:txBody>
          <a:bodyPr/>
          <a:lstStyle>
            <a:lvl1pPr>
              <a:defRPr sz="800">
                <a:latin typeface="Segoe UI" panose="020B0502040204020203" pitchFamily="34" charset="0"/>
                <a:cs typeface="Segoe UI" panose="020B0502040204020203" pitchFamily="34" charset="0"/>
              </a:defRPr>
            </a:lvl1pPr>
          </a:lstStyle>
          <a:p>
            <a:fld id="{56AA7CD4-42FD-4936-BF37-EDED2C044C55}" type="slidenum">
              <a:rPr lang="fr-FR" smtClean="0"/>
              <a:pPr/>
              <a:t>‹N°›</a:t>
            </a:fld>
            <a:endParaRPr lang="fr-FR" dirty="0"/>
          </a:p>
        </p:txBody>
      </p:sp>
      <p:sp>
        <p:nvSpPr>
          <p:cNvPr id="12" name="Espace réservé du texte 12"/>
          <p:cNvSpPr>
            <a:spLocks noGrp="1"/>
          </p:cNvSpPr>
          <p:nvPr>
            <p:ph type="body" sz="quarter" idx="13" hasCustomPrompt="1"/>
          </p:nvPr>
        </p:nvSpPr>
        <p:spPr>
          <a:xfrm>
            <a:off x="2447595" y="432000"/>
            <a:ext cx="8787172" cy="900000"/>
          </a:xfrm>
          <a:prstGeom prst="rect">
            <a:avLst/>
          </a:prstGeom>
        </p:spPr>
        <p:txBody>
          <a:bodyPr lIns="0" tIns="0" rIns="0" bIns="0"/>
          <a:lstStyle>
            <a:lvl1pPr algn="r">
              <a:spcAft>
                <a:spcPts val="0"/>
              </a:spcAft>
              <a:defRPr lang="fr-FR" sz="3200" b="0" kern="1200" dirty="0" smtClean="0">
                <a:solidFill>
                  <a:srgbClr val="006CE5"/>
                </a:solidFill>
                <a:latin typeface="Segoe UI" panose="020B0502040204020203" pitchFamily="34" charset="0"/>
                <a:ea typeface="+mn-ea"/>
                <a:cs typeface="Segoe UI" panose="020B0502040204020203" pitchFamily="34" charset="0"/>
              </a:defRPr>
            </a:lvl1pPr>
            <a:lvl2pPr algn="r">
              <a:defRPr lang="fr-FR" sz="2000" b="0" i="1" kern="1200" dirty="0" smtClean="0">
                <a:solidFill>
                  <a:srgbClr val="7F7F7F"/>
                </a:solidFill>
                <a:latin typeface="Segoe UI" panose="020B0502040204020203" pitchFamily="34" charset="0"/>
                <a:ea typeface="+mn-ea"/>
                <a:cs typeface="Segoe UI" panose="020B0502040204020203" pitchFamily="34" charset="0"/>
              </a:defRPr>
            </a:lvl2pPr>
            <a:lvl3pPr marL="0" indent="0" algn="r">
              <a:buNone/>
              <a:defRPr lang="fr-FR" sz="2200" b="0" i="1" kern="1200" dirty="0" smtClean="0">
                <a:solidFill>
                  <a:srgbClr val="19253C"/>
                </a:solidFill>
                <a:latin typeface="Calisto MT" panose="02040603050505030304" pitchFamily="18" charset="0"/>
                <a:ea typeface="+mn-ea"/>
                <a:cs typeface="+mn-cs"/>
              </a:defRPr>
            </a:lvl3pPr>
            <a:lvl4pPr marL="0" indent="0" algn="r">
              <a:spcAft>
                <a:spcPts val="600"/>
              </a:spcAft>
              <a:buNone/>
              <a:defRPr lang="fr-FR" sz="2200" b="0" i="1" kern="1200" dirty="0" smtClean="0">
                <a:solidFill>
                  <a:srgbClr val="19253C"/>
                </a:solidFill>
                <a:latin typeface="Calisto MT" panose="02040603050505030304" pitchFamily="18" charset="0"/>
                <a:ea typeface="+mn-ea"/>
                <a:cs typeface="+mn-cs"/>
              </a:defRPr>
            </a:lvl4pPr>
            <a:lvl5pPr marL="0" indent="0" algn="r">
              <a:spcAft>
                <a:spcPts val="600"/>
              </a:spcAft>
              <a:buNone/>
              <a:defRPr lang="fr-FR" sz="2200" b="0" i="1" kern="1200" dirty="0">
                <a:solidFill>
                  <a:srgbClr val="19253C"/>
                </a:solidFill>
                <a:latin typeface="Calisto MT" panose="02040603050505030304" pitchFamily="18" charset="0"/>
                <a:ea typeface="+mn-ea"/>
                <a:cs typeface="+mn-cs"/>
              </a:defRPr>
            </a:lvl5pPr>
            <a:lvl6pPr marL="0" indent="0" algn="r">
              <a:lnSpc>
                <a:spcPct val="85000"/>
              </a:lnSpc>
              <a:spcBef>
                <a:spcPts val="0"/>
              </a:spcBef>
              <a:spcAft>
                <a:spcPts val="600"/>
              </a:spcAft>
              <a:buNone/>
              <a:defRPr lang="fr-FR" sz="2200" b="0" i="1" kern="1200" dirty="0">
                <a:solidFill>
                  <a:srgbClr val="19253C"/>
                </a:solidFill>
                <a:latin typeface="Calisto MT" panose="02040603050505030304" pitchFamily="18" charset="0"/>
                <a:ea typeface="+mn-ea"/>
                <a:cs typeface="+mn-cs"/>
              </a:defRPr>
            </a:lvl6pPr>
            <a:lvl7pPr marL="0" indent="0" algn="r">
              <a:lnSpc>
                <a:spcPct val="85000"/>
              </a:lnSpc>
              <a:spcBef>
                <a:spcPts val="0"/>
              </a:spcBef>
              <a:spcAft>
                <a:spcPts val="600"/>
              </a:spcAft>
              <a:buNone/>
              <a:defRPr sz="2200" i="1">
                <a:solidFill>
                  <a:schemeClr val="tx2"/>
                </a:solidFill>
              </a:defRPr>
            </a:lvl7pPr>
            <a:lvl8pPr marL="0" indent="0" algn="r">
              <a:lnSpc>
                <a:spcPct val="85000"/>
              </a:lnSpc>
              <a:spcBef>
                <a:spcPts val="0"/>
              </a:spcBef>
              <a:spcAft>
                <a:spcPts val="600"/>
              </a:spcAft>
              <a:buNone/>
              <a:defRPr sz="2200" b="0" i="1">
                <a:solidFill>
                  <a:schemeClr val="tx2"/>
                </a:solidFill>
              </a:defRPr>
            </a:lvl8pPr>
            <a:lvl9pPr marL="0" indent="0" algn="r">
              <a:lnSpc>
                <a:spcPct val="85000"/>
              </a:lnSpc>
              <a:spcBef>
                <a:spcPts val="0"/>
              </a:spcBef>
              <a:spcAft>
                <a:spcPts val="600"/>
              </a:spcAft>
              <a:buNone/>
              <a:defRPr sz="2200" i="1">
                <a:solidFill>
                  <a:schemeClr val="tx2"/>
                </a:solidFill>
              </a:defRPr>
            </a:lvl9pPr>
          </a:lstStyle>
          <a:p>
            <a:pPr lvl="0"/>
            <a:r>
              <a:rPr lang="fr-FR" dirty="0" smtClean="0"/>
              <a:t>Premier niveau de titre</a:t>
            </a:r>
          </a:p>
          <a:p>
            <a:pPr lvl="1"/>
            <a:r>
              <a:rPr lang="fr-FR" dirty="0" smtClean="0"/>
              <a:t>Deuxième niveau</a:t>
            </a:r>
          </a:p>
        </p:txBody>
      </p:sp>
      <p:sp>
        <p:nvSpPr>
          <p:cNvPr id="2" name="ZoneTexte 1"/>
          <p:cNvSpPr txBox="1"/>
          <p:nvPr userDrawn="1"/>
        </p:nvSpPr>
        <p:spPr>
          <a:xfrm>
            <a:off x="-3409056" y="2156801"/>
            <a:ext cx="2976331" cy="1692771"/>
          </a:xfrm>
          <a:prstGeom prst="rect">
            <a:avLst/>
          </a:prstGeom>
          <a:noFill/>
        </p:spPr>
        <p:txBody>
          <a:bodyPr wrap="square" rtlCol="0">
            <a:spAutoFit/>
          </a:bodyPr>
          <a:lstStyle/>
          <a:p>
            <a:r>
              <a:rPr lang="fr-FR" sz="900" dirty="0" smtClean="0">
                <a:solidFill>
                  <a:schemeClr val="tx2"/>
                </a:solidFill>
                <a:latin typeface="Arial" panose="020B0604020202020204" pitchFamily="34" charset="0"/>
                <a:cs typeface="Arial" panose="020B0604020202020204" pitchFamily="34" charset="0"/>
              </a:rPr>
              <a:t>Pour modifier vos</a:t>
            </a:r>
            <a:r>
              <a:rPr lang="fr-FR" sz="900" baseline="0" dirty="0" smtClean="0">
                <a:solidFill>
                  <a:schemeClr val="tx2"/>
                </a:solidFill>
                <a:latin typeface="Arial" panose="020B0604020202020204" pitchFamily="34" charset="0"/>
                <a:cs typeface="Arial" panose="020B0604020202020204" pitchFamily="34" charset="0"/>
              </a:rPr>
              <a:t> </a:t>
            </a:r>
            <a:r>
              <a:rPr lang="fr-FR" sz="900" b="1" baseline="0" dirty="0" smtClean="0">
                <a:solidFill>
                  <a:schemeClr val="tx2"/>
                </a:solidFill>
                <a:latin typeface="Arial" panose="020B0604020202020204" pitchFamily="34" charset="0"/>
                <a:cs typeface="Arial" panose="020B0604020202020204" pitchFamily="34" charset="0"/>
              </a:rPr>
              <a:t>niveaux de texte </a:t>
            </a:r>
            <a:r>
              <a:rPr lang="fr-FR" sz="900" baseline="0" dirty="0" smtClean="0">
                <a:solidFill>
                  <a:schemeClr val="tx2"/>
                </a:solidFill>
                <a:latin typeface="Arial" panose="020B0604020202020204" pitchFamily="34" charset="0"/>
                <a:cs typeface="Arial" panose="020B0604020202020204" pitchFamily="34" charset="0"/>
              </a:rPr>
              <a:t>:</a:t>
            </a:r>
          </a:p>
          <a:p>
            <a:pPr marL="228600" indent="-228600">
              <a:spcBef>
                <a:spcPts val="200"/>
              </a:spcBef>
              <a:buAutoNum type="arabicPeriod"/>
            </a:pPr>
            <a:r>
              <a:rPr lang="fr-FR" sz="900" dirty="0" smtClean="0">
                <a:solidFill>
                  <a:schemeClr val="tx2"/>
                </a:solidFill>
                <a:latin typeface="Arial" panose="020B0604020202020204" pitchFamily="34" charset="0"/>
                <a:cs typeface="Arial" panose="020B0604020202020204" pitchFamily="34" charset="0"/>
              </a:rPr>
              <a:t>Saisissez</a:t>
            </a:r>
            <a:r>
              <a:rPr lang="fr-FR" sz="900" baseline="0" dirty="0" smtClean="0">
                <a:solidFill>
                  <a:schemeClr val="tx2"/>
                </a:solidFill>
                <a:latin typeface="Arial" panose="020B0604020202020204" pitchFamily="34" charset="0"/>
                <a:cs typeface="Arial" panose="020B0604020202020204" pitchFamily="34" charset="0"/>
              </a:rPr>
              <a:t> votre texte dans la zone d’insertion de texte</a:t>
            </a:r>
          </a:p>
          <a:p>
            <a:pPr marL="228600" indent="-228600">
              <a:spcBef>
                <a:spcPts val="200"/>
              </a:spcBef>
              <a:buAutoNum type="arabicPeriod"/>
            </a:pPr>
            <a:r>
              <a:rPr lang="fr-FR" sz="900" baseline="0" dirty="0" smtClean="0">
                <a:solidFill>
                  <a:schemeClr val="tx2"/>
                </a:solidFill>
                <a:latin typeface="Arial" panose="020B0604020202020204" pitchFamily="34" charset="0"/>
                <a:cs typeface="Arial" panose="020B0604020202020204" pitchFamily="34" charset="0"/>
              </a:rPr>
              <a:t>Pour passer votre texte au niveau suivant, </a:t>
            </a:r>
            <a:br>
              <a:rPr lang="fr-FR" sz="900" baseline="0" dirty="0" smtClean="0">
                <a:solidFill>
                  <a:schemeClr val="tx2"/>
                </a:solidFill>
                <a:latin typeface="Arial" panose="020B0604020202020204" pitchFamily="34" charset="0"/>
                <a:cs typeface="Arial" panose="020B0604020202020204" pitchFamily="34" charset="0"/>
              </a:rPr>
            </a:br>
            <a:r>
              <a:rPr lang="fr-FR" sz="900" baseline="0" dirty="0" smtClean="0">
                <a:solidFill>
                  <a:schemeClr val="tx2"/>
                </a:solidFill>
                <a:latin typeface="Arial" panose="020B0604020202020204" pitchFamily="34" charset="0"/>
                <a:cs typeface="Arial" panose="020B0604020202020204" pitchFamily="34" charset="0"/>
              </a:rPr>
              <a:t>dans l’onglet « Accueil », groupe « Paragraphe », cliquez sur « Augmenter le niveau de liste »</a:t>
            </a:r>
            <a:br>
              <a:rPr lang="fr-FR" sz="900" baseline="0" dirty="0" smtClean="0">
                <a:solidFill>
                  <a:schemeClr val="tx2"/>
                </a:solidFill>
                <a:latin typeface="Arial" panose="020B0604020202020204" pitchFamily="34" charset="0"/>
                <a:cs typeface="Arial" panose="020B0604020202020204" pitchFamily="34" charset="0"/>
              </a:rPr>
            </a:br>
            <a:endParaRPr lang="fr-FR" sz="900" baseline="0" dirty="0" smtClean="0">
              <a:solidFill>
                <a:schemeClr val="tx2"/>
              </a:solidFill>
              <a:latin typeface="Arial" panose="020B0604020202020204" pitchFamily="34" charset="0"/>
              <a:cs typeface="Arial" panose="020B0604020202020204" pitchFamily="34" charset="0"/>
            </a:endParaRPr>
          </a:p>
          <a:p>
            <a:pPr marL="228600" marR="0" indent="-228600" algn="l" defTabSz="914400" rtl="0" eaLnBrk="1" fontAlgn="auto" latinLnBrk="0" hangingPunct="1">
              <a:lnSpc>
                <a:spcPct val="100000"/>
              </a:lnSpc>
              <a:spcBef>
                <a:spcPts val="200"/>
              </a:spcBef>
              <a:spcAft>
                <a:spcPts val="0"/>
              </a:spcAft>
              <a:buClrTx/>
              <a:buSzTx/>
              <a:buFontTx/>
              <a:buAutoNum type="arabicPeriod"/>
              <a:tabLst/>
              <a:defRPr/>
            </a:pPr>
            <a:r>
              <a:rPr lang="fr-FR" sz="900" baseline="0" dirty="0" smtClean="0">
                <a:solidFill>
                  <a:schemeClr val="tx2"/>
                </a:solidFill>
                <a:latin typeface="Arial" panose="020B0604020202020204" pitchFamily="34" charset="0"/>
                <a:cs typeface="Arial" panose="020B0604020202020204" pitchFamily="34" charset="0"/>
              </a:rPr>
              <a:t>Pour passer votre texte au niveau précédent, dans l’onglet « Accueil », groupe « Paragraphe », cliquez sur « Réduire le niveau de liste »</a:t>
            </a:r>
          </a:p>
          <a:p>
            <a:endParaRPr lang="fr-FR" sz="900" dirty="0">
              <a:latin typeface="Arial" panose="020B0604020202020204" pitchFamily="34" charset="0"/>
              <a:cs typeface="Arial" panose="020B0604020202020204" pitchFamily="34" charset="0"/>
            </a:endParaRPr>
          </a:p>
        </p:txBody>
      </p:sp>
      <p:pic>
        <p:nvPicPr>
          <p:cNvPr id="30" name="Picture 4"/>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24825" y="3175409"/>
            <a:ext cx="292100" cy="209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1"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724825" y="3956801"/>
            <a:ext cx="304800" cy="2190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32" name="Groupe 31"/>
          <p:cNvGrpSpPr/>
          <p:nvPr userDrawn="1"/>
        </p:nvGrpSpPr>
        <p:grpSpPr>
          <a:xfrm>
            <a:off x="-336715" y="2664879"/>
            <a:ext cx="192021" cy="1440160"/>
            <a:chOff x="-252536" y="0"/>
            <a:chExt cx="144016" cy="1440160"/>
          </a:xfrm>
        </p:grpSpPr>
        <p:cxnSp>
          <p:nvCxnSpPr>
            <p:cNvPr id="33" name="Connecteur droit 32"/>
            <p:cNvCxnSpPr/>
            <p:nvPr userDrawn="1"/>
          </p:nvCxnSpPr>
          <p:spPr>
            <a:xfrm>
              <a:off x="-252536" y="0"/>
              <a:ext cx="0" cy="14401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4" name="Connecteur droit 33"/>
            <p:cNvCxnSpPr/>
            <p:nvPr userDrawn="1"/>
          </p:nvCxnSpPr>
          <p:spPr>
            <a:xfrm flipH="1">
              <a:off x="-252536" y="288032"/>
              <a:ext cx="144016"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35" name="ZoneTexte 34"/>
          <p:cNvSpPr txBox="1"/>
          <p:nvPr userDrawn="1"/>
        </p:nvSpPr>
        <p:spPr>
          <a:xfrm>
            <a:off x="12624726" y="404664"/>
            <a:ext cx="3936437" cy="1467068"/>
          </a:xfrm>
          <a:prstGeom prst="rect">
            <a:avLst/>
          </a:prstGeom>
          <a:noFill/>
        </p:spPr>
        <p:txBody>
          <a:bodyPr wrap="square" rtlCol="0">
            <a:spAutoFit/>
          </a:bodyPr>
          <a:lstStyle/>
          <a:p>
            <a:r>
              <a:rPr lang="fr-FR" sz="900" dirty="0" smtClean="0">
                <a:solidFill>
                  <a:schemeClr val="tx2"/>
                </a:solidFill>
                <a:latin typeface="Arial" panose="020B0604020202020204" pitchFamily="34" charset="0"/>
                <a:cs typeface="Arial" panose="020B0604020202020204" pitchFamily="34" charset="0"/>
              </a:rPr>
              <a:t>Pour modifier le style de votre</a:t>
            </a:r>
            <a:r>
              <a:rPr lang="fr-FR" sz="900" baseline="0" dirty="0" smtClean="0">
                <a:solidFill>
                  <a:schemeClr val="tx2"/>
                </a:solidFill>
                <a:latin typeface="Arial" panose="020B0604020202020204" pitchFamily="34" charset="0"/>
                <a:cs typeface="Arial" panose="020B0604020202020204" pitchFamily="34" charset="0"/>
              </a:rPr>
              <a:t> </a:t>
            </a:r>
            <a:r>
              <a:rPr lang="fr-FR" sz="900" b="1" baseline="0" dirty="0" smtClean="0">
                <a:solidFill>
                  <a:schemeClr val="tx2"/>
                </a:solidFill>
                <a:latin typeface="Arial" panose="020B0604020202020204" pitchFamily="34" charset="0"/>
                <a:cs typeface="Arial" panose="020B0604020202020204" pitchFamily="34" charset="0"/>
              </a:rPr>
              <a:t>titre </a:t>
            </a:r>
            <a:r>
              <a:rPr lang="fr-FR" sz="900" baseline="0" dirty="0" smtClean="0">
                <a:solidFill>
                  <a:schemeClr val="tx2"/>
                </a:solidFill>
                <a:latin typeface="Arial" panose="020B0604020202020204" pitchFamily="34" charset="0"/>
                <a:cs typeface="Arial" panose="020B0604020202020204" pitchFamily="34" charset="0"/>
              </a:rPr>
              <a:t>:</a:t>
            </a:r>
          </a:p>
          <a:p>
            <a:pPr marL="228600" indent="-228600">
              <a:spcBef>
                <a:spcPts val="200"/>
              </a:spcBef>
              <a:buAutoNum type="arabicPeriod"/>
            </a:pPr>
            <a:r>
              <a:rPr lang="fr-FR" sz="900" dirty="0" smtClean="0">
                <a:solidFill>
                  <a:schemeClr val="tx2"/>
                </a:solidFill>
                <a:latin typeface="Arial" panose="020B0604020202020204" pitchFamily="34" charset="0"/>
                <a:cs typeface="Arial" panose="020B0604020202020204" pitchFamily="34" charset="0"/>
              </a:rPr>
              <a:t>Saisissez</a:t>
            </a:r>
            <a:r>
              <a:rPr lang="fr-FR" sz="900" baseline="0" dirty="0" smtClean="0">
                <a:solidFill>
                  <a:schemeClr val="tx2"/>
                </a:solidFill>
                <a:latin typeface="Arial" panose="020B0604020202020204" pitchFamily="34" charset="0"/>
                <a:cs typeface="Arial" panose="020B0604020202020204" pitchFamily="34" charset="0"/>
              </a:rPr>
              <a:t> votre titre sur la première ligne</a:t>
            </a:r>
          </a:p>
          <a:p>
            <a:pPr marL="228600" indent="-228600">
              <a:spcBef>
                <a:spcPts val="200"/>
              </a:spcBef>
              <a:buAutoNum type="arabicPeriod"/>
            </a:pPr>
            <a:r>
              <a:rPr lang="fr-FR" sz="900" baseline="0" dirty="0" smtClean="0">
                <a:solidFill>
                  <a:schemeClr val="tx2"/>
                </a:solidFill>
                <a:latin typeface="Arial" panose="020B0604020202020204" pitchFamily="34" charset="0"/>
                <a:cs typeface="Arial" panose="020B0604020202020204" pitchFamily="34" charset="0"/>
              </a:rPr>
              <a:t>Pour passer sur la seconde ligne, faire un saut </a:t>
            </a:r>
            <a:br>
              <a:rPr lang="fr-FR" sz="900" baseline="0" dirty="0" smtClean="0">
                <a:solidFill>
                  <a:schemeClr val="tx2"/>
                </a:solidFill>
                <a:latin typeface="Arial" panose="020B0604020202020204" pitchFamily="34" charset="0"/>
                <a:cs typeface="Arial" panose="020B0604020202020204" pitchFamily="34" charset="0"/>
              </a:rPr>
            </a:br>
            <a:r>
              <a:rPr lang="fr-FR" sz="900" baseline="0" dirty="0" smtClean="0">
                <a:solidFill>
                  <a:schemeClr val="tx2"/>
                </a:solidFill>
                <a:latin typeface="Arial" panose="020B0604020202020204" pitchFamily="34" charset="0"/>
                <a:cs typeface="Arial" panose="020B0604020202020204" pitchFamily="34" charset="0"/>
              </a:rPr>
              <a:t>de paragraphe (touche « entrée »)</a:t>
            </a:r>
          </a:p>
          <a:p>
            <a:pPr marL="228600" indent="-228600">
              <a:spcBef>
                <a:spcPts val="200"/>
              </a:spcBef>
              <a:buAutoNum type="arabicPeriod"/>
            </a:pPr>
            <a:r>
              <a:rPr lang="fr-FR" sz="900" baseline="0" dirty="0" smtClean="0">
                <a:solidFill>
                  <a:schemeClr val="tx2"/>
                </a:solidFill>
                <a:latin typeface="Arial" panose="020B0604020202020204" pitchFamily="34" charset="0"/>
                <a:cs typeface="Arial" panose="020B0604020202020204" pitchFamily="34" charset="0"/>
              </a:rPr>
              <a:t>Placez votre curseur sur la seconde ligne</a:t>
            </a:r>
          </a:p>
          <a:p>
            <a:pPr marL="228600" indent="-228600">
              <a:spcBef>
                <a:spcPts val="200"/>
              </a:spcBef>
              <a:buAutoNum type="arabicPeriod"/>
            </a:pPr>
            <a:r>
              <a:rPr lang="fr-FR" sz="900" baseline="0" dirty="0" smtClean="0">
                <a:solidFill>
                  <a:schemeClr val="tx2"/>
                </a:solidFill>
                <a:latin typeface="Arial" panose="020B0604020202020204" pitchFamily="34" charset="0"/>
                <a:cs typeface="Arial" panose="020B0604020202020204" pitchFamily="34" charset="0"/>
              </a:rPr>
              <a:t>Dans l’onglet « Accueil », groupe « Paragraphe », cliquez sur « Augmenter le niveau de liste »</a:t>
            </a:r>
          </a:p>
          <a:p>
            <a:pPr marL="0" indent="0">
              <a:spcBef>
                <a:spcPts val="200"/>
              </a:spcBef>
              <a:buNone/>
            </a:pPr>
            <a:r>
              <a:rPr lang="fr-FR" sz="900" baseline="0" dirty="0" smtClean="0">
                <a:solidFill>
                  <a:schemeClr val="tx2"/>
                </a:solidFill>
                <a:latin typeface="Arial" panose="020B0604020202020204" pitchFamily="34" charset="0"/>
                <a:cs typeface="Arial" panose="020B0604020202020204" pitchFamily="34" charset="0"/>
              </a:rPr>
              <a:t>Cela permet d’appliquer un style de texte </a:t>
            </a:r>
            <a:br>
              <a:rPr lang="fr-FR" sz="900" baseline="0" dirty="0" smtClean="0">
                <a:solidFill>
                  <a:schemeClr val="tx2"/>
                </a:solidFill>
                <a:latin typeface="Arial" panose="020B0604020202020204" pitchFamily="34" charset="0"/>
                <a:cs typeface="Arial" panose="020B0604020202020204" pitchFamily="34" charset="0"/>
              </a:rPr>
            </a:br>
            <a:r>
              <a:rPr lang="fr-FR" sz="900" baseline="0" dirty="0" smtClean="0">
                <a:solidFill>
                  <a:schemeClr val="tx2"/>
                </a:solidFill>
                <a:latin typeface="Arial" panose="020B0604020202020204" pitchFamily="34" charset="0"/>
                <a:cs typeface="Arial" panose="020B0604020202020204" pitchFamily="34" charset="0"/>
              </a:rPr>
              <a:t>pré-automatisé.</a:t>
            </a:r>
          </a:p>
        </p:txBody>
      </p:sp>
      <p:grpSp>
        <p:nvGrpSpPr>
          <p:cNvPr id="36" name="Groupe 35"/>
          <p:cNvGrpSpPr/>
          <p:nvPr userDrawn="1"/>
        </p:nvGrpSpPr>
        <p:grpSpPr>
          <a:xfrm flipH="1">
            <a:off x="12336694" y="580459"/>
            <a:ext cx="192021" cy="1291952"/>
            <a:chOff x="-252536" y="0"/>
            <a:chExt cx="144016" cy="1291952"/>
          </a:xfrm>
        </p:grpSpPr>
        <p:cxnSp>
          <p:nvCxnSpPr>
            <p:cNvPr id="37" name="Connecteur droit 36"/>
            <p:cNvCxnSpPr/>
            <p:nvPr userDrawn="1"/>
          </p:nvCxnSpPr>
          <p:spPr>
            <a:xfrm flipH="1">
              <a:off x="-252536" y="0"/>
              <a:ext cx="0" cy="1291952"/>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8" name="Connecteur droit 37"/>
            <p:cNvCxnSpPr/>
            <p:nvPr userDrawn="1"/>
          </p:nvCxnSpPr>
          <p:spPr>
            <a:xfrm flipH="1">
              <a:off x="-252536" y="211832"/>
              <a:ext cx="144016"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grpSp>
      <p:pic>
        <p:nvPicPr>
          <p:cNvPr id="39" name="Picture 4"/>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6081110" y="1376958"/>
            <a:ext cx="292100" cy="209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Rectangle 6"/>
          <p:cNvSpPr/>
          <p:nvPr userDrawn="1"/>
        </p:nvSpPr>
        <p:spPr>
          <a:xfrm>
            <a:off x="-3963970" y="5422179"/>
            <a:ext cx="3260295" cy="1277273"/>
          </a:xfrm>
          <a:prstGeom prst="rect">
            <a:avLst/>
          </a:prstGeom>
        </p:spPr>
        <p:txBody>
          <a:bodyPr wrap="square">
            <a:spAutoFit/>
          </a:bodyPr>
          <a:lstStyle/>
          <a:p>
            <a:r>
              <a:rPr lang="fr-FR" sz="900" dirty="0" smtClean="0">
                <a:solidFill>
                  <a:schemeClr val="tx2"/>
                </a:solidFill>
                <a:latin typeface="Arial" panose="020B0604020202020204" pitchFamily="34" charset="0"/>
                <a:cs typeface="Arial" panose="020B0604020202020204" pitchFamily="34" charset="0"/>
              </a:rPr>
              <a:t>Pour modifier la</a:t>
            </a:r>
            <a:r>
              <a:rPr lang="fr-FR" sz="900" baseline="0" dirty="0" smtClean="0">
                <a:solidFill>
                  <a:schemeClr val="tx2"/>
                </a:solidFill>
                <a:latin typeface="Arial" panose="020B0604020202020204" pitchFamily="34" charset="0"/>
                <a:cs typeface="Arial" panose="020B0604020202020204" pitchFamily="34" charset="0"/>
              </a:rPr>
              <a:t> </a:t>
            </a:r>
            <a:r>
              <a:rPr lang="fr-FR" sz="900" b="1" baseline="0" dirty="0" smtClean="0">
                <a:solidFill>
                  <a:schemeClr val="tx2"/>
                </a:solidFill>
                <a:latin typeface="Arial" panose="020B0604020202020204" pitchFamily="34" charset="0"/>
                <a:cs typeface="Arial" panose="020B0604020202020204" pitchFamily="34" charset="0"/>
              </a:rPr>
              <a:t>date ou le titre de présentation en pied de page </a:t>
            </a:r>
            <a:r>
              <a:rPr lang="fr-FR" sz="900" baseline="0" dirty="0" smtClean="0">
                <a:solidFill>
                  <a:schemeClr val="tx2"/>
                </a:solidFill>
                <a:latin typeface="Arial" panose="020B0604020202020204" pitchFamily="34" charset="0"/>
                <a:cs typeface="Arial" panose="020B0604020202020204" pitchFamily="34" charset="0"/>
              </a:rPr>
              <a:t>:</a:t>
            </a:r>
          </a:p>
          <a:p>
            <a:pPr marL="228600" indent="-228600">
              <a:spcBef>
                <a:spcPts val="200"/>
              </a:spcBef>
              <a:buAutoNum type="arabicPeriod"/>
            </a:pPr>
            <a:r>
              <a:rPr lang="fr-FR" sz="900" dirty="0" smtClean="0">
                <a:solidFill>
                  <a:schemeClr val="tx2"/>
                </a:solidFill>
                <a:latin typeface="Arial" panose="020B0604020202020204" pitchFamily="34" charset="0"/>
                <a:cs typeface="Arial" panose="020B0604020202020204" pitchFamily="34" charset="0"/>
              </a:rPr>
              <a:t>Onglet « Insertion » &gt; « En-tête</a:t>
            </a:r>
            <a:r>
              <a:rPr lang="fr-FR" sz="900" baseline="0" dirty="0" smtClean="0">
                <a:solidFill>
                  <a:schemeClr val="tx2"/>
                </a:solidFill>
                <a:latin typeface="Arial" panose="020B0604020202020204" pitchFamily="34" charset="0"/>
                <a:cs typeface="Arial" panose="020B0604020202020204" pitchFamily="34" charset="0"/>
              </a:rPr>
              <a:t> et pied de page »</a:t>
            </a:r>
          </a:p>
          <a:p>
            <a:pPr marL="228600" indent="-228600">
              <a:spcBef>
                <a:spcPts val="200"/>
              </a:spcBef>
              <a:buAutoNum type="arabicPeriod"/>
            </a:pPr>
            <a:r>
              <a:rPr lang="fr-FR" sz="900" dirty="0" smtClean="0">
                <a:solidFill>
                  <a:schemeClr val="tx2"/>
                </a:solidFill>
                <a:latin typeface="Arial" panose="020B0604020202020204" pitchFamily="34" charset="0"/>
                <a:cs typeface="Arial" panose="020B0604020202020204" pitchFamily="34" charset="0"/>
              </a:rPr>
              <a:t>Changez</a:t>
            </a:r>
            <a:r>
              <a:rPr lang="fr-FR" sz="900" baseline="0" dirty="0" smtClean="0">
                <a:solidFill>
                  <a:schemeClr val="tx2"/>
                </a:solidFill>
                <a:latin typeface="Arial" panose="020B0604020202020204" pitchFamily="34" charset="0"/>
                <a:cs typeface="Arial" panose="020B0604020202020204" pitchFamily="34" charset="0"/>
              </a:rPr>
              <a:t> la date dans la zone « date » « fixe »</a:t>
            </a:r>
          </a:p>
          <a:p>
            <a:pPr marL="228600" indent="-228600">
              <a:spcBef>
                <a:spcPts val="200"/>
              </a:spcBef>
              <a:buAutoNum type="arabicPeriod"/>
            </a:pPr>
            <a:r>
              <a:rPr lang="fr-FR" sz="900" baseline="0" dirty="0" smtClean="0">
                <a:solidFill>
                  <a:schemeClr val="tx2"/>
                </a:solidFill>
                <a:latin typeface="Arial" panose="020B0604020202020204" pitchFamily="34" charset="0"/>
                <a:cs typeface="Arial" panose="020B0604020202020204" pitchFamily="34" charset="0"/>
              </a:rPr>
              <a:t>Cliquez sur « appliquer » si vous souhaitez que cette modification soit appliquée uniquement sur cette diapositive ou « appliquer partout » si elle doit se faire sur l’ensemble de la présentation</a:t>
            </a:r>
            <a:endParaRPr lang="fr-FR" sz="900" dirty="0"/>
          </a:p>
        </p:txBody>
      </p:sp>
      <p:grpSp>
        <p:nvGrpSpPr>
          <p:cNvPr id="19" name="Groupe 18"/>
          <p:cNvGrpSpPr/>
          <p:nvPr userDrawn="1"/>
        </p:nvGrpSpPr>
        <p:grpSpPr>
          <a:xfrm>
            <a:off x="-516036" y="6203569"/>
            <a:ext cx="192021" cy="1440160"/>
            <a:chOff x="-252536" y="0"/>
            <a:chExt cx="144016" cy="1440160"/>
          </a:xfrm>
        </p:grpSpPr>
        <p:cxnSp>
          <p:nvCxnSpPr>
            <p:cNvPr id="20" name="Connecteur droit 19"/>
            <p:cNvCxnSpPr/>
            <p:nvPr userDrawn="1"/>
          </p:nvCxnSpPr>
          <p:spPr>
            <a:xfrm>
              <a:off x="-252536" y="0"/>
              <a:ext cx="0" cy="14401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1" name="Connecteur droit 20"/>
            <p:cNvCxnSpPr/>
            <p:nvPr userDrawn="1"/>
          </p:nvCxnSpPr>
          <p:spPr>
            <a:xfrm flipH="1">
              <a:off x="-252536" y="288032"/>
              <a:ext cx="144016"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478726741"/>
      </p:ext>
    </p:extLst>
  </p:cSld>
  <p:clrMapOvr>
    <a:masterClrMapping/>
  </p:clrMapOvr>
  <p:timing>
    <p:tnLst>
      <p:par>
        <p:cTn id="1" dur="indefinite" restart="never" nodeType="tmRoot"/>
      </p:par>
    </p:tnLst>
  </p:timing>
  <p:extLst mod="1">
    <p:ext uri="{DCECCB84-F9BA-43D5-87BE-67443E8EF086}">
      <p15:sldGuideLst xmlns:p15="http://schemas.microsoft.com/office/powerpoint/2012/main"/>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Page chapitre">
    <p:spTree>
      <p:nvGrpSpPr>
        <p:cNvPr id="1" name=""/>
        <p:cNvGrpSpPr/>
        <p:nvPr/>
      </p:nvGrpSpPr>
      <p:grpSpPr>
        <a:xfrm>
          <a:off x="0" y="0"/>
          <a:ext cx="0" cy="0"/>
          <a:chOff x="0" y="0"/>
          <a:chExt cx="0" cy="0"/>
        </a:xfrm>
      </p:grpSpPr>
      <p:sp>
        <p:nvSpPr>
          <p:cNvPr id="28" name="Rectangle 27"/>
          <p:cNvSpPr/>
          <p:nvPr userDrawn="1"/>
        </p:nvSpPr>
        <p:spPr>
          <a:xfrm>
            <a:off x="-6912" y="1556792"/>
            <a:ext cx="12198912" cy="3960440"/>
          </a:xfrm>
          <a:prstGeom prst="rect">
            <a:avLst/>
          </a:prstGeom>
          <a:solidFill>
            <a:srgbClr val="006CE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sz="1800"/>
          </a:p>
        </p:txBody>
      </p:sp>
      <p:sp>
        <p:nvSpPr>
          <p:cNvPr id="30" name="Titre 1"/>
          <p:cNvSpPr>
            <a:spLocks noGrp="1"/>
          </p:cNvSpPr>
          <p:nvPr>
            <p:ph type="title"/>
          </p:nvPr>
        </p:nvSpPr>
        <p:spPr>
          <a:xfrm>
            <a:off x="719403" y="2780931"/>
            <a:ext cx="10515600" cy="1325563"/>
          </a:xfrm>
          <a:prstGeom prst="rect">
            <a:avLst/>
          </a:prstGeom>
        </p:spPr>
        <p:txBody>
          <a:bodyPr/>
          <a:lstStyle>
            <a:lvl1pPr algn="ctr">
              <a:defRPr sz="4400" baseline="0">
                <a:solidFill>
                  <a:schemeClr val="bg1"/>
                </a:solidFill>
                <a:latin typeface="Segoe UI" panose="020B0502040204020203" pitchFamily="34" charset="0"/>
                <a:cs typeface="Segoe UI" panose="020B0502040204020203" pitchFamily="34" charset="0"/>
              </a:defRPr>
            </a:lvl1pPr>
          </a:lstStyle>
          <a:p>
            <a:endParaRPr lang="fr-FR" dirty="0"/>
          </a:p>
        </p:txBody>
      </p:sp>
    </p:spTree>
    <p:extLst>
      <p:ext uri="{BB962C8B-B14F-4D97-AF65-F5344CB8AC3E}">
        <p14:creationId xmlns:p14="http://schemas.microsoft.com/office/powerpoint/2010/main" val="1758547462"/>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_Texte + Image">
    <p:spTree>
      <p:nvGrpSpPr>
        <p:cNvPr id="1" name=""/>
        <p:cNvGrpSpPr/>
        <p:nvPr/>
      </p:nvGrpSpPr>
      <p:grpSpPr>
        <a:xfrm>
          <a:off x="0" y="0"/>
          <a:ext cx="0" cy="0"/>
          <a:chOff x="0" y="0"/>
          <a:chExt cx="0" cy="0"/>
        </a:xfrm>
      </p:grpSpPr>
      <p:sp>
        <p:nvSpPr>
          <p:cNvPr id="7" name="Espace réservé de la date 6"/>
          <p:cNvSpPr>
            <a:spLocks noGrp="1"/>
          </p:cNvSpPr>
          <p:nvPr>
            <p:ph type="dt" sz="half" idx="10"/>
          </p:nvPr>
        </p:nvSpPr>
        <p:spPr/>
        <p:txBody>
          <a:bodyPr/>
          <a:lstStyle/>
          <a:p>
            <a:r>
              <a:rPr lang="fr-FR" smtClean="0"/>
              <a:t>AVRIL 2020</a:t>
            </a:r>
            <a:endParaRPr lang="fr-FR"/>
          </a:p>
        </p:txBody>
      </p:sp>
      <p:sp>
        <p:nvSpPr>
          <p:cNvPr id="8" name="Espace réservé du pied de page 7"/>
          <p:cNvSpPr>
            <a:spLocks noGrp="1"/>
          </p:cNvSpPr>
          <p:nvPr>
            <p:ph type="ftr" sz="quarter" idx="11"/>
          </p:nvPr>
        </p:nvSpPr>
        <p:spPr/>
        <p:txBody>
          <a:bodyPr/>
          <a:lstStyle/>
          <a:p>
            <a:endParaRPr lang="fr-FR" dirty="0"/>
          </a:p>
        </p:txBody>
      </p:sp>
      <p:sp>
        <p:nvSpPr>
          <p:cNvPr id="9" name="Espace réservé du numéro de diapositive 8"/>
          <p:cNvSpPr>
            <a:spLocks noGrp="1"/>
          </p:cNvSpPr>
          <p:nvPr>
            <p:ph type="sldNum" sz="quarter" idx="12"/>
          </p:nvPr>
        </p:nvSpPr>
        <p:spPr/>
        <p:txBody>
          <a:bodyPr/>
          <a:lstStyle/>
          <a:p>
            <a:fld id="{56AA7CD4-42FD-4936-BF37-EDED2C044C55}" type="slidenum">
              <a:rPr lang="fr-FR" smtClean="0"/>
              <a:pPr/>
              <a:t>‹N°›</a:t>
            </a:fld>
            <a:endParaRPr lang="fr-FR"/>
          </a:p>
        </p:txBody>
      </p:sp>
      <p:sp>
        <p:nvSpPr>
          <p:cNvPr id="4" name="Espace réservé pour une image  3"/>
          <p:cNvSpPr>
            <a:spLocks noGrp="1"/>
          </p:cNvSpPr>
          <p:nvPr>
            <p:ph type="pic" sz="quarter" idx="13"/>
          </p:nvPr>
        </p:nvSpPr>
        <p:spPr>
          <a:xfrm>
            <a:off x="8078045" y="1988840"/>
            <a:ext cx="3202531" cy="3032424"/>
          </a:xfrm>
          <a:prstGeom prst="rect">
            <a:avLst/>
          </a:prstGeom>
        </p:spPr>
        <p:txBody>
          <a:bodyPr anchor="ctr"/>
          <a:lstStyle>
            <a:lvl1pPr algn="ctr">
              <a:defRPr b="0">
                <a:solidFill>
                  <a:srgbClr val="15C7D2"/>
                </a:solidFill>
                <a:latin typeface="Helvetica" panose="020B0604020202020204" pitchFamily="34" charset="0"/>
                <a:cs typeface="Helvetica" panose="020B0604020202020204" pitchFamily="34" charset="0"/>
              </a:defRPr>
            </a:lvl1pPr>
          </a:lstStyle>
          <a:p>
            <a:endParaRPr lang="fr-FR" dirty="0"/>
          </a:p>
        </p:txBody>
      </p:sp>
      <p:sp>
        <p:nvSpPr>
          <p:cNvPr id="19" name="Espace réservé du texte 12"/>
          <p:cNvSpPr>
            <a:spLocks noGrp="1"/>
          </p:cNvSpPr>
          <p:nvPr>
            <p:ph type="body" sz="quarter" idx="14" hasCustomPrompt="1"/>
          </p:nvPr>
        </p:nvSpPr>
        <p:spPr>
          <a:xfrm>
            <a:off x="2543605" y="432000"/>
            <a:ext cx="8736971" cy="900000"/>
          </a:xfrm>
          <a:prstGeom prst="rect">
            <a:avLst/>
          </a:prstGeom>
        </p:spPr>
        <p:txBody>
          <a:bodyPr lIns="0" tIns="0" rIns="0" bIns="0"/>
          <a:lstStyle>
            <a:lvl1pPr algn="r">
              <a:spcAft>
                <a:spcPts val="0"/>
              </a:spcAft>
              <a:defRPr lang="fr-FR" sz="3200" b="0" kern="1200" dirty="0" smtClean="0">
                <a:solidFill>
                  <a:srgbClr val="006CE5"/>
                </a:solidFill>
                <a:latin typeface="Segoe UI" panose="020B0502040204020203" pitchFamily="34" charset="0"/>
                <a:ea typeface="+mn-ea"/>
                <a:cs typeface="Segoe UI" panose="020B0502040204020203" pitchFamily="34" charset="0"/>
              </a:defRPr>
            </a:lvl1pPr>
            <a:lvl2pPr algn="r">
              <a:defRPr lang="fr-FR" sz="2000" b="0" i="1" kern="1200" dirty="0" smtClean="0">
                <a:solidFill>
                  <a:srgbClr val="7F7F7F"/>
                </a:solidFill>
                <a:latin typeface="Segoe UI" panose="020B0502040204020203" pitchFamily="34" charset="0"/>
                <a:ea typeface="+mn-ea"/>
                <a:cs typeface="Segoe UI" panose="020B0502040204020203" pitchFamily="34" charset="0"/>
              </a:defRPr>
            </a:lvl2pPr>
            <a:lvl3pPr marL="0" indent="0" algn="r">
              <a:buNone/>
              <a:defRPr lang="fr-FR" sz="2200" b="0" i="1" kern="1200" dirty="0" smtClean="0">
                <a:solidFill>
                  <a:srgbClr val="19253C"/>
                </a:solidFill>
                <a:latin typeface="Calisto MT" panose="02040603050505030304" pitchFamily="18" charset="0"/>
                <a:ea typeface="+mn-ea"/>
                <a:cs typeface="+mn-cs"/>
              </a:defRPr>
            </a:lvl3pPr>
            <a:lvl4pPr marL="0" indent="0" algn="r">
              <a:spcAft>
                <a:spcPts val="600"/>
              </a:spcAft>
              <a:buNone/>
              <a:defRPr lang="fr-FR" sz="2200" b="0" i="1" kern="1200" dirty="0" smtClean="0">
                <a:solidFill>
                  <a:srgbClr val="19253C"/>
                </a:solidFill>
                <a:latin typeface="Calisto MT" panose="02040603050505030304" pitchFamily="18" charset="0"/>
                <a:ea typeface="+mn-ea"/>
                <a:cs typeface="+mn-cs"/>
              </a:defRPr>
            </a:lvl4pPr>
            <a:lvl5pPr marL="0" indent="0" algn="r">
              <a:spcAft>
                <a:spcPts val="600"/>
              </a:spcAft>
              <a:buNone/>
              <a:defRPr lang="fr-FR" sz="2200" b="0" i="1" kern="1200" dirty="0">
                <a:solidFill>
                  <a:srgbClr val="19253C"/>
                </a:solidFill>
                <a:latin typeface="Calisto MT" panose="02040603050505030304" pitchFamily="18" charset="0"/>
                <a:ea typeface="+mn-ea"/>
                <a:cs typeface="+mn-cs"/>
              </a:defRPr>
            </a:lvl5pPr>
            <a:lvl6pPr marL="0" indent="0" algn="r">
              <a:lnSpc>
                <a:spcPct val="85000"/>
              </a:lnSpc>
              <a:spcBef>
                <a:spcPts val="0"/>
              </a:spcBef>
              <a:spcAft>
                <a:spcPts val="600"/>
              </a:spcAft>
              <a:buNone/>
              <a:defRPr lang="fr-FR" sz="2200" b="0" i="1" kern="1200" dirty="0">
                <a:solidFill>
                  <a:srgbClr val="19253C"/>
                </a:solidFill>
                <a:latin typeface="Calisto MT" panose="02040603050505030304" pitchFamily="18" charset="0"/>
                <a:ea typeface="+mn-ea"/>
                <a:cs typeface="+mn-cs"/>
              </a:defRPr>
            </a:lvl6pPr>
            <a:lvl7pPr marL="0" indent="0" algn="r">
              <a:lnSpc>
                <a:spcPct val="85000"/>
              </a:lnSpc>
              <a:spcBef>
                <a:spcPts val="0"/>
              </a:spcBef>
              <a:spcAft>
                <a:spcPts val="600"/>
              </a:spcAft>
              <a:buNone/>
              <a:defRPr sz="2200" i="1">
                <a:solidFill>
                  <a:schemeClr val="tx2"/>
                </a:solidFill>
              </a:defRPr>
            </a:lvl7pPr>
            <a:lvl8pPr marL="0" indent="0" algn="r">
              <a:lnSpc>
                <a:spcPct val="85000"/>
              </a:lnSpc>
              <a:spcBef>
                <a:spcPts val="0"/>
              </a:spcBef>
              <a:spcAft>
                <a:spcPts val="600"/>
              </a:spcAft>
              <a:buNone/>
              <a:defRPr sz="2200" b="0" i="1">
                <a:solidFill>
                  <a:schemeClr val="tx2"/>
                </a:solidFill>
              </a:defRPr>
            </a:lvl8pPr>
            <a:lvl9pPr marL="0" indent="0" algn="r">
              <a:lnSpc>
                <a:spcPct val="85000"/>
              </a:lnSpc>
              <a:spcBef>
                <a:spcPts val="0"/>
              </a:spcBef>
              <a:spcAft>
                <a:spcPts val="600"/>
              </a:spcAft>
              <a:buNone/>
              <a:defRPr sz="2200" i="1">
                <a:solidFill>
                  <a:schemeClr val="tx2"/>
                </a:solidFill>
              </a:defRPr>
            </a:lvl9pPr>
          </a:lstStyle>
          <a:p>
            <a:pPr lvl="0"/>
            <a:r>
              <a:rPr lang="fr-FR" dirty="0" smtClean="0"/>
              <a:t>Premier niveau de titre</a:t>
            </a:r>
          </a:p>
          <a:p>
            <a:pPr lvl="1"/>
            <a:r>
              <a:rPr lang="fr-FR" dirty="0" smtClean="0"/>
              <a:t>Deuxième niveau</a:t>
            </a:r>
          </a:p>
        </p:txBody>
      </p:sp>
      <p:sp>
        <p:nvSpPr>
          <p:cNvPr id="21" name="Espace réservé du contenu 2"/>
          <p:cNvSpPr>
            <a:spLocks noGrp="1"/>
          </p:cNvSpPr>
          <p:nvPr>
            <p:ph idx="15"/>
          </p:nvPr>
        </p:nvSpPr>
        <p:spPr>
          <a:xfrm>
            <a:off x="1018119" y="1988840"/>
            <a:ext cx="6326020" cy="3047980"/>
          </a:xfrm>
          <a:prstGeom prst="rect">
            <a:avLst/>
          </a:prstGeom>
        </p:spPr>
        <p:txBody>
          <a:bodyPr lIns="0" tIns="0" rIns="0" bIns="0"/>
          <a:lstStyle>
            <a:lvl1pPr>
              <a:defRPr sz="2200" b="0">
                <a:solidFill>
                  <a:srgbClr val="006CE5"/>
                </a:solidFill>
                <a:latin typeface="Segoe UI Historic" panose="020B0502040204020203" pitchFamily="34" charset="0"/>
                <a:ea typeface="Segoe UI Historic" panose="020B0502040204020203" pitchFamily="34" charset="0"/>
                <a:cs typeface="Segoe UI Historic" panose="020B0502040204020203" pitchFamily="34" charset="0"/>
              </a:defRPr>
            </a:lvl1pPr>
            <a:lvl2pPr>
              <a:defRPr sz="2000">
                <a:solidFill>
                  <a:srgbClr val="7F7F7F"/>
                </a:solidFill>
                <a:latin typeface="Segoe UI Historic" panose="020B0502040204020203" pitchFamily="34" charset="0"/>
                <a:ea typeface="Segoe UI Historic" panose="020B0502040204020203" pitchFamily="34" charset="0"/>
                <a:cs typeface="Segoe UI Historic" panose="020B0502040204020203" pitchFamily="34" charset="0"/>
              </a:defRPr>
            </a:lvl2pPr>
            <a:lvl3pPr marL="360363" indent="-179388">
              <a:buClr>
                <a:srgbClr val="15C7D2"/>
              </a:buClr>
              <a:buSzPct val="65000"/>
              <a:buFont typeface="Wingdings" panose="05000000000000000000" pitchFamily="2" charset="2"/>
              <a:buChar char="§"/>
              <a:defRPr sz="2000">
                <a:solidFill>
                  <a:srgbClr val="7F7F7F"/>
                </a:solidFill>
                <a:latin typeface="Segoe UI Historic" panose="020B0502040204020203" pitchFamily="34" charset="0"/>
                <a:ea typeface="Segoe UI Historic" panose="020B0502040204020203" pitchFamily="34" charset="0"/>
                <a:cs typeface="Segoe UI Historic" panose="020B0502040204020203" pitchFamily="34" charset="0"/>
              </a:defRPr>
            </a:lvl3pPr>
            <a:lvl4pPr marL="468000" indent="-108000">
              <a:buClr>
                <a:srgbClr val="15C7D2"/>
              </a:buClr>
              <a:buSzPct val="100000"/>
              <a:defRPr sz="1600">
                <a:solidFill>
                  <a:srgbClr val="7F7F7F"/>
                </a:solidFill>
                <a:latin typeface="Segoe UI Historic" panose="020B0502040204020203" pitchFamily="34" charset="0"/>
                <a:ea typeface="Segoe UI Historic" panose="020B0502040204020203" pitchFamily="34" charset="0"/>
                <a:cs typeface="Segoe UI Historic" panose="020B0502040204020203" pitchFamily="34" charset="0"/>
              </a:defRPr>
            </a:lvl4pPr>
            <a:lvl5pPr marL="558000" indent="-90000">
              <a:buClr>
                <a:srgbClr val="15C7D2"/>
              </a:buClr>
              <a:defRPr>
                <a:solidFill>
                  <a:srgbClr val="7F7F7F"/>
                </a:solidFill>
                <a:latin typeface="Segoe UI Historic" panose="020B0502040204020203" pitchFamily="34" charset="0"/>
                <a:ea typeface="Segoe UI Historic" panose="020B0502040204020203" pitchFamily="34" charset="0"/>
                <a:cs typeface="Segoe UI Historic" panose="020B0502040204020203" pitchFamily="34" charset="0"/>
              </a:defRPr>
            </a:lvl5pPr>
            <a:lvl6pPr marL="558000" indent="-90000">
              <a:lnSpc>
                <a:spcPct val="85000"/>
              </a:lnSpc>
              <a:spcBef>
                <a:spcPts val="0"/>
              </a:spcBef>
              <a:buFont typeface="Calisto MT" panose="02040603050505030304" pitchFamily="18" charset="0"/>
              <a:buChar char="-"/>
              <a:defRPr sz="1200">
                <a:solidFill>
                  <a:schemeClr val="tx2"/>
                </a:solidFill>
              </a:defRPr>
            </a:lvl6pPr>
            <a:lvl7pPr marL="558000" indent="-90000">
              <a:lnSpc>
                <a:spcPct val="85000"/>
              </a:lnSpc>
              <a:spcBef>
                <a:spcPts val="0"/>
              </a:spcBef>
              <a:buFont typeface="Calisto MT" panose="02040603050505030304" pitchFamily="18" charset="0"/>
              <a:buChar char="-"/>
              <a:defRPr sz="1200">
                <a:solidFill>
                  <a:schemeClr val="tx2"/>
                </a:solidFill>
              </a:defRPr>
            </a:lvl7pPr>
            <a:lvl8pPr marL="558000" indent="-90000">
              <a:lnSpc>
                <a:spcPct val="85000"/>
              </a:lnSpc>
              <a:spcBef>
                <a:spcPts val="0"/>
              </a:spcBef>
              <a:buFont typeface="Calisto MT" panose="02040603050505030304" pitchFamily="18" charset="0"/>
              <a:buChar char="-"/>
              <a:defRPr sz="1200">
                <a:solidFill>
                  <a:schemeClr val="tx2"/>
                </a:solidFill>
              </a:defRPr>
            </a:lvl8pPr>
            <a:lvl9pPr marL="558000" indent="-90000">
              <a:lnSpc>
                <a:spcPct val="85000"/>
              </a:lnSpc>
              <a:spcBef>
                <a:spcPts val="0"/>
              </a:spcBef>
              <a:buFont typeface="Calisto MT" panose="02040603050505030304" pitchFamily="18" charset="0"/>
              <a:buChar char="-"/>
              <a:defRPr sz="1200">
                <a:solidFill>
                  <a:schemeClr val="tx2"/>
                </a:solidFill>
                <a:latin typeface="Segoe UI Historic" panose="020B0502040204020203" pitchFamily="34" charset="0"/>
                <a:ea typeface="Segoe UI Historic" panose="020B0502040204020203" pitchFamily="34" charset="0"/>
                <a:cs typeface="Segoe UI Historic" panose="020B0502040204020203" pitchFamily="34" charset="0"/>
              </a:defRPr>
            </a:lvl9p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p>
          <a:p>
            <a:pPr lvl="8"/>
            <a:endParaRPr lang="fr-FR" dirty="0"/>
          </a:p>
        </p:txBody>
      </p:sp>
    </p:spTree>
    <p:extLst>
      <p:ext uri="{BB962C8B-B14F-4D97-AF65-F5344CB8AC3E}">
        <p14:creationId xmlns:p14="http://schemas.microsoft.com/office/powerpoint/2010/main" val="1367316592"/>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462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_Texte 2 colonnes avec intro">
    <p:spTree>
      <p:nvGrpSpPr>
        <p:cNvPr id="1" name=""/>
        <p:cNvGrpSpPr/>
        <p:nvPr/>
      </p:nvGrpSpPr>
      <p:grpSpPr>
        <a:xfrm>
          <a:off x="0" y="0"/>
          <a:ext cx="0" cy="0"/>
          <a:chOff x="0" y="0"/>
          <a:chExt cx="0" cy="0"/>
        </a:xfrm>
      </p:grpSpPr>
      <p:sp>
        <p:nvSpPr>
          <p:cNvPr id="7" name="Espace réservé de la date 6"/>
          <p:cNvSpPr>
            <a:spLocks noGrp="1"/>
          </p:cNvSpPr>
          <p:nvPr>
            <p:ph type="dt" sz="half" idx="10"/>
          </p:nvPr>
        </p:nvSpPr>
        <p:spPr/>
        <p:txBody>
          <a:bodyPr/>
          <a:lstStyle/>
          <a:p>
            <a:r>
              <a:rPr lang="fr-FR" smtClean="0"/>
              <a:t>AVRIL 2020</a:t>
            </a:r>
            <a:endParaRPr lang="fr-FR"/>
          </a:p>
        </p:txBody>
      </p:sp>
      <p:sp>
        <p:nvSpPr>
          <p:cNvPr id="8" name="Espace réservé du pied de page 7"/>
          <p:cNvSpPr>
            <a:spLocks noGrp="1"/>
          </p:cNvSpPr>
          <p:nvPr>
            <p:ph type="ftr" sz="quarter" idx="11"/>
          </p:nvPr>
        </p:nvSpPr>
        <p:spPr/>
        <p:txBody>
          <a:bodyPr/>
          <a:lstStyle/>
          <a:p>
            <a:endParaRPr lang="fr-FR" dirty="0"/>
          </a:p>
        </p:txBody>
      </p:sp>
      <p:sp>
        <p:nvSpPr>
          <p:cNvPr id="9" name="Espace réservé du numéro de diapositive 8"/>
          <p:cNvSpPr>
            <a:spLocks noGrp="1"/>
          </p:cNvSpPr>
          <p:nvPr>
            <p:ph type="sldNum" sz="quarter" idx="12"/>
          </p:nvPr>
        </p:nvSpPr>
        <p:spPr/>
        <p:txBody>
          <a:bodyPr/>
          <a:lstStyle/>
          <a:p>
            <a:fld id="{56AA7CD4-42FD-4936-BF37-EDED2C044C55}" type="slidenum">
              <a:rPr lang="fr-FR" smtClean="0"/>
              <a:pPr/>
              <a:t>‹N°›</a:t>
            </a:fld>
            <a:endParaRPr lang="fr-FR"/>
          </a:p>
        </p:txBody>
      </p:sp>
      <p:sp>
        <p:nvSpPr>
          <p:cNvPr id="5" name="Espace réservé du texte 4"/>
          <p:cNvSpPr>
            <a:spLocks noGrp="1"/>
          </p:cNvSpPr>
          <p:nvPr>
            <p:ph type="body" sz="quarter" idx="15"/>
          </p:nvPr>
        </p:nvSpPr>
        <p:spPr>
          <a:xfrm>
            <a:off x="1024467" y="1513216"/>
            <a:ext cx="10192588" cy="576535"/>
          </a:xfrm>
          <a:prstGeom prst="rect">
            <a:avLst/>
          </a:prstGeom>
        </p:spPr>
        <p:txBody>
          <a:bodyPr lIns="0" tIns="0" rIns="0" bIns="0">
            <a:noAutofit/>
          </a:bodyPr>
          <a:lstStyle>
            <a:lvl1pPr>
              <a:lnSpc>
                <a:spcPct val="95000"/>
              </a:lnSpc>
              <a:spcAft>
                <a:spcPts val="0"/>
              </a:spcAft>
              <a:defRPr sz="2200" b="0" i="0">
                <a:solidFill>
                  <a:srgbClr val="006CE5"/>
                </a:solidFill>
                <a:latin typeface="Segoe UI Historic" panose="020B0502040204020203" pitchFamily="34" charset="0"/>
                <a:ea typeface="Segoe UI Historic" panose="020B0502040204020203" pitchFamily="34" charset="0"/>
                <a:cs typeface="Segoe UI Historic" panose="020B0502040204020203" pitchFamily="34" charset="0"/>
              </a:defRPr>
            </a:lvl1pPr>
            <a:lvl2pPr>
              <a:lnSpc>
                <a:spcPct val="95000"/>
              </a:lnSpc>
              <a:spcAft>
                <a:spcPts val="0"/>
              </a:spcAft>
              <a:defRPr sz="1600" i="1">
                <a:solidFill>
                  <a:schemeClr val="tx1"/>
                </a:solidFill>
              </a:defRPr>
            </a:lvl2pPr>
            <a:lvl3pPr marL="0" indent="0">
              <a:lnSpc>
                <a:spcPct val="95000"/>
              </a:lnSpc>
              <a:spcAft>
                <a:spcPts val="0"/>
              </a:spcAft>
              <a:buNone/>
              <a:defRPr i="1">
                <a:solidFill>
                  <a:schemeClr val="tx1"/>
                </a:solidFill>
              </a:defRPr>
            </a:lvl3pPr>
            <a:lvl4pPr marL="0" indent="0">
              <a:lnSpc>
                <a:spcPct val="95000"/>
              </a:lnSpc>
              <a:spcAft>
                <a:spcPts val="0"/>
              </a:spcAft>
              <a:buNone/>
              <a:defRPr sz="1600" i="1">
                <a:solidFill>
                  <a:schemeClr val="tx1"/>
                </a:solidFill>
              </a:defRPr>
            </a:lvl4pPr>
            <a:lvl5pPr marL="0" indent="0">
              <a:lnSpc>
                <a:spcPct val="95000"/>
              </a:lnSpc>
              <a:buNone/>
              <a:defRPr sz="1600" i="1">
                <a:solidFill>
                  <a:schemeClr val="tx1"/>
                </a:solidFill>
              </a:defRPr>
            </a:lvl5pPr>
            <a:lvl6pPr marL="0" indent="0">
              <a:lnSpc>
                <a:spcPct val="95000"/>
              </a:lnSpc>
              <a:spcBef>
                <a:spcPts val="0"/>
              </a:spcBef>
              <a:buNone/>
              <a:defRPr sz="1600" i="1"/>
            </a:lvl6pPr>
            <a:lvl7pPr marL="0" indent="0">
              <a:lnSpc>
                <a:spcPct val="95000"/>
              </a:lnSpc>
              <a:spcBef>
                <a:spcPts val="0"/>
              </a:spcBef>
              <a:buNone/>
              <a:defRPr sz="1600" i="1"/>
            </a:lvl7pPr>
            <a:lvl8pPr marL="0" indent="0">
              <a:lnSpc>
                <a:spcPct val="95000"/>
              </a:lnSpc>
              <a:spcBef>
                <a:spcPts val="0"/>
              </a:spcBef>
              <a:buNone/>
              <a:defRPr sz="1600" i="1">
                <a:solidFill>
                  <a:schemeClr val="tx1"/>
                </a:solidFill>
              </a:defRPr>
            </a:lvl8pPr>
            <a:lvl9pPr marL="0" indent="0">
              <a:lnSpc>
                <a:spcPct val="95000"/>
              </a:lnSpc>
              <a:spcBef>
                <a:spcPts val="0"/>
              </a:spcBef>
              <a:buNone/>
              <a:defRPr sz="1600" i="1"/>
            </a:lvl9pPr>
          </a:lstStyle>
          <a:p>
            <a:pPr lvl="0"/>
            <a:r>
              <a:rPr lang="fr-FR" dirty="0" smtClean="0"/>
              <a:t>Modifiez les styles du texte du masque</a:t>
            </a:r>
          </a:p>
        </p:txBody>
      </p:sp>
      <p:sp>
        <p:nvSpPr>
          <p:cNvPr id="19" name="Espace réservé du texte 12"/>
          <p:cNvSpPr>
            <a:spLocks noGrp="1"/>
          </p:cNvSpPr>
          <p:nvPr>
            <p:ph type="body" sz="quarter" idx="13" hasCustomPrompt="1"/>
          </p:nvPr>
        </p:nvSpPr>
        <p:spPr>
          <a:xfrm>
            <a:off x="2447595" y="432000"/>
            <a:ext cx="8769460" cy="900000"/>
          </a:xfrm>
          <a:prstGeom prst="rect">
            <a:avLst/>
          </a:prstGeom>
        </p:spPr>
        <p:txBody>
          <a:bodyPr lIns="0" tIns="0" rIns="0" bIns="0"/>
          <a:lstStyle>
            <a:lvl1pPr algn="r">
              <a:spcAft>
                <a:spcPts val="0"/>
              </a:spcAft>
              <a:defRPr lang="fr-FR" sz="3200" b="0" kern="1200" dirty="0" smtClean="0">
                <a:solidFill>
                  <a:srgbClr val="006CE5"/>
                </a:solidFill>
                <a:latin typeface="Segoe UI" panose="020B0502040204020203" pitchFamily="34" charset="0"/>
                <a:ea typeface="+mn-ea"/>
                <a:cs typeface="Segoe UI" panose="020B0502040204020203" pitchFamily="34" charset="0"/>
              </a:defRPr>
            </a:lvl1pPr>
            <a:lvl2pPr algn="r">
              <a:defRPr lang="fr-FR" sz="2000" b="0" i="1" kern="1200" dirty="0" smtClean="0">
                <a:solidFill>
                  <a:srgbClr val="7F7F7F"/>
                </a:solidFill>
                <a:latin typeface="Segoe UI" panose="020B0502040204020203" pitchFamily="34" charset="0"/>
                <a:ea typeface="+mn-ea"/>
                <a:cs typeface="Segoe UI" panose="020B0502040204020203" pitchFamily="34" charset="0"/>
              </a:defRPr>
            </a:lvl2pPr>
            <a:lvl3pPr marL="0" indent="0" algn="r">
              <a:buNone/>
              <a:defRPr lang="fr-FR" sz="2200" b="0" i="1" kern="1200" dirty="0" smtClean="0">
                <a:solidFill>
                  <a:srgbClr val="19253C"/>
                </a:solidFill>
                <a:latin typeface="Calisto MT" panose="02040603050505030304" pitchFamily="18" charset="0"/>
                <a:ea typeface="+mn-ea"/>
                <a:cs typeface="+mn-cs"/>
              </a:defRPr>
            </a:lvl3pPr>
            <a:lvl4pPr marL="0" indent="0" algn="r">
              <a:spcAft>
                <a:spcPts val="600"/>
              </a:spcAft>
              <a:buNone/>
              <a:defRPr lang="fr-FR" sz="2200" b="0" i="1" kern="1200" dirty="0" smtClean="0">
                <a:solidFill>
                  <a:srgbClr val="19253C"/>
                </a:solidFill>
                <a:latin typeface="Calisto MT" panose="02040603050505030304" pitchFamily="18" charset="0"/>
                <a:ea typeface="+mn-ea"/>
                <a:cs typeface="+mn-cs"/>
              </a:defRPr>
            </a:lvl4pPr>
            <a:lvl5pPr marL="0" indent="0" algn="r">
              <a:spcAft>
                <a:spcPts val="600"/>
              </a:spcAft>
              <a:buNone/>
              <a:defRPr lang="fr-FR" sz="2200" b="0" i="1" kern="1200" dirty="0">
                <a:solidFill>
                  <a:srgbClr val="19253C"/>
                </a:solidFill>
                <a:latin typeface="Calisto MT" panose="02040603050505030304" pitchFamily="18" charset="0"/>
                <a:ea typeface="+mn-ea"/>
                <a:cs typeface="+mn-cs"/>
              </a:defRPr>
            </a:lvl5pPr>
            <a:lvl6pPr marL="0" indent="0" algn="r">
              <a:lnSpc>
                <a:spcPct val="85000"/>
              </a:lnSpc>
              <a:spcBef>
                <a:spcPts val="0"/>
              </a:spcBef>
              <a:spcAft>
                <a:spcPts val="600"/>
              </a:spcAft>
              <a:buNone/>
              <a:defRPr lang="fr-FR" sz="2200" b="0" i="1" kern="1200" dirty="0">
                <a:solidFill>
                  <a:srgbClr val="19253C"/>
                </a:solidFill>
                <a:latin typeface="Calisto MT" panose="02040603050505030304" pitchFamily="18" charset="0"/>
                <a:ea typeface="+mn-ea"/>
                <a:cs typeface="+mn-cs"/>
              </a:defRPr>
            </a:lvl6pPr>
            <a:lvl7pPr marL="0" indent="0" algn="r">
              <a:lnSpc>
                <a:spcPct val="85000"/>
              </a:lnSpc>
              <a:spcBef>
                <a:spcPts val="0"/>
              </a:spcBef>
              <a:spcAft>
                <a:spcPts val="600"/>
              </a:spcAft>
              <a:buNone/>
              <a:defRPr sz="2200" i="1">
                <a:solidFill>
                  <a:schemeClr val="tx2"/>
                </a:solidFill>
              </a:defRPr>
            </a:lvl7pPr>
            <a:lvl8pPr marL="0" indent="0" algn="r">
              <a:lnSpc>
                <a:spcPct val="85000"/>
              </a:lnSpc>
              <a:spcBef>
                <a:spcPts val="0"/>
              </a:spcBef>
              <a:spcAft>
                <a:spcPts val="600"/>
              </a:spcAft>
              <a:buNone/>
              <a:defRPr sz="2200" b="0" i="1">
                <a:solidFill>
                  <a:schemeClr val="tx2"/>
                </a:solidFill>
              </a:defRPr>
            </a:lvl8pPr>
            <a:lvl9pPr marL="0" indent="0" algn="r">
              <a:lnSpc>
                <a:spcPct val="85000"/>
              </a:lnSpc>
              <a:spcBef>
                <a:spcPts val="0"/>
              </a:spcBef>
              <a:spcAft>
                <a:spcPts val="600"/>
              </a:spcAft>
              <a:buNone/>
              <a:defRPr sz="2200" i="1">
                <a:solidFill>
                  <a:schemeClr val="tx2"/>
                </a:solidFill>
              </a:defRPr>
            </a:lvl9pPr>
          </a:lstStyle>
          <a:p>
            <a:pPr lvl="0"/>
            <a:r>
              <a:rPr lang="fr-FR" dirty="0" smtClean="0"/>
              <a:t>Premier niveau de titre</a:t>
            </a:r>
          </a:p>
          <a:p>
            <a:pPr lvl="1"/>
            <a:r>
              <a:rPr lang="fr-FR" dirty="0" smtClean="0"/>
              <a:t>Deuxième niveau</a:t>
            </a:r>
          </a:p>
        </p:txBody>
      </p:sp>
      <p:sp>
        <p:nvSpPr>
          <p:cNvPr id="22" name="Espace réservé du contenu 2"/>
          <p:cNvSpPr>
            <a:spLocks noGrp="1"/>
          </p:cNvSpPr>
          <p:nvPr>
            <p:ph idx="16"/>
          </p:nvPr>
        </p:nvSpPr>
        <p:spPr>
          <a:xfrm>
            <a:off x="1018120" y="2420888"/>
            <a:ext cx="4641001" cy="2952328"/>
          </a:xfrm>
          <a:prstGeom prst="rect">
            <a:avLst/>
          </a:prstGeom>
        </p:spPr>
        <p:txBody>
          <a:bodyPr lIns="0" tIns="0" rIns="0" bIns="0"/>
          <a:lstStyle>
            <a:lvl1pPr>
              <a:defRPr sz="2200" b="0">
                <a:solidFill>
                  <a:srgbClr val="006CE5"/>
                </a:solidFill>
                <a:latin typeface="Segoe UI Historic" panose="020B0502040204020203" pitchFamily="34" charset="0"/>
                <a:ea typeface="Segoe UI Historic" panose="020B0502040204020203" pitchFamily="34" charset="0"/>
                <a:cs typeface="Segoe UI Historic" panose="020B0502040204020203" pitchFamily="34" charset="0"/>
              </a:defRPr>
            </a:lvl1pPr>
            <a:lvl2pPr>
              <a:defRPr sz="2000">
                <a:solidFill>
                  <a:srgbClr val="7F7F7F"/>
                </a:solidFill>
                <a:latin typeface="Segoe UI Historic" panose="020B0502040204020203" pitchFamily="34" charset="0"/>
                <a:ea typeface="Segoe UI Historic" panose="020B0502040204020203" pitchFamily="34" charset="0"/>
                <a:cs typeface="Segoe UI Historic" panose="020B0502040204020203" pitchFamily="34" charset="0"/>
              </a:defRPr>
            </a:lvl2pPr>
            <a:lvl3pPr marL="360363" indent="-179388">
              <a:buClr>
                <a:srgbClr val="15C7D2"/>
              </a:buClr>
              <a:buSzPct val="65000"/>
              <a:buFont typeface="Wingdings" panose="05000000000000000000" pitchFamily="2" charset="2"/>
              <a:buChar char="§"/>
              <a:defRPr sz="2000">
                <a:solidFill>
                  <a:srgbClr val="7F7F7F"/>
                </a:solidFill>
                <a:latin typeface="Segoe UI Historic" panose="020B0502040204020203" pitchFamily="34" charset="0"/>
                <a:ea typeface="Segoe UI Historic" panose="020B0502040204020203" pitchFamily="34" charset="0"/>
                <a:cs typeface="Segoe UI Historic" panose="020B0502040204020203" pitchFamily="34" charset="0"/>
              </a:defRPr>
            </a:lvl3pPr>
            <a:lvl4pPr marL="468000" indent="-108000">
              <a:buClr>
                <a:srgbClr val="15C7D2"/>
              </a:buClr>
              <a:buSzPct val="100000"/>
              <a:defRPr>
                <a:solidFill>
                  <a:srgbClr val="7F7F7F"/>
                </a:solidFill>
                <a:latin typeface="Segoe UI Historic" panose="020B0502040204020203" pitchFamily="34" charset="0"/>
                <a:ea typeface="Segoe UI Historic" panose="020B0502040204020203" pitchFamily="34" charset="0"/>
                <a:cs typeface="Segoe UI Historic" panose="020B0502040204020203" pitchFamily="34" charset="0"/>
              </a:defRPr>
            </a:lvl4pPr>
            <a:lvl5pPr marL="558000" indent="-90000">
              <a:buClr>
                <a:srgbClr val="15C7D2"/>
              </a:buClr>
              <a:defRPr>
                <a:solidFill>
                  <a:srgbClr val="7F7F7F"/>
                </a:solidFill>
                <a:latin typeface="Segoe UI Historic" panose="020B0502040204020203" pitchFamily="34" charset="0"/>
                <a:ea typeface="Segoe UI Historic" panose="020B0502040204020203" pitchFamily="34" charset="0"/>
                <a:cs typeface="Segoe UI Historic" panose="020B0502040204020203" pitchFamily="34" charset="0"/>
              </a:defRPr>
            </a:lvl5pPr>
            <a:lvl6pPr marL="558000" indent="-90000">
              <a:lnSpc>
                <a:spcPct val="85000"/>
              </a:lnSpc>
              <a:spcBef>
                <a:spcPts val="0"/>
              </a:spcBef>
              <a:buFont typeface="Calisto MT" panose="02040603050505030304" pitchFamily="18" charset="0"/>
              <a:buChar char="-"/>
              <a:defRPr sz="1200">
                <a:solidFill>
                  <a:schemeClr val="tx2"/>
                </a:solidFill>
              </a:defRPr>
            </a:lvl6pPr>
            <a:lvl7pPr marL="558000" indent="-90000">
              <a:lnSpc>
                <a:spcPct val="85000"/>
              </a:lnSpc>
              <a:spcBef>
                <a:spcPts val="0"/>
              </a:spcBef>
              <a:buFont typeface="Calisto MT" panose="02040603050505030304" pitchFamily="18" charset="0"/>
              <a:buChar char="-"/>
              <a:defRPr sz="1200">
                <a:solidFill>
                  <a:schemeClr val="tx2"/>
                </a:solidFill>
              </a:defRPr>
            </a:lvl7pPr>
            <a:lvl8pPr marL="558000" indent="-90000">
              <a:lnSpc>
                <a:spcPct val="85000"/>
              </a:lnSpc>
              <a:spcBef>
                <a:spcPts val="0"/>
              </a:spcBef>
              <a:buFont typeface="Calisto MT" panose="02040603050505030304" pitchFamily="18" charset="0"/>
              <a:buChar char="-"/>
              <a:defRPr sz="1200">
                <a:solidFill>
                  <a:schemeClr val="tx2"/>
                </a:solidFill>
              </a:defRPr>
            </a:lvl8pPr>
            <a:lvl9pPr marL="558000" indent="-90000">
              <a:lnSpc>
                <a:spcPct val="85000"/>
              </a:lnSpc>
              <a:spcBef>
                <a:spcPts val="0"/>
              </a:spcBef>
              <a:buFont typeface="Calisto MT" panose="02040603050505030304" pitchFamily="18" charset="0"/>
              <a:buChar char="-"/>
              <a:defRPr sz="1200">
                <a:solidFill>
                  <a:schemeClr val="tx2"/>
                </a:solidFill>
                <a:latin typeface="Times New Roman" panose="02020603050405020304" pitchFamily="18" charset="0"/>
              </a:defRPr>
            </a:lvl9p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p>
          <a:p>
            <a:pPr lvl="8"/>
            <a:endParaRPr lang="fr-FR" dirty="0"/>
          </a:p>
        </p:txBody>
      </p:sp>
      <p:sp>
        <p:nvSpPr>
          <p:cNvPr id="23" name="Espace réservé du contenu 2"/>
          <p:cNvSpPr>
            <a:spLocks noGrp="1"/>
          </p:cNvSpPr>
          <p:nvPr>
            <p:ph idx="17"/>
          </p:nvPr>
        </p:nvSpPr>
        <p:spPr>
          <a:xfrm>
            <a:off x="6576054" y="2420888"/>
            <a:ext cx="4641001" cy="2952328"/>
          </a:xfrm>
          <a:prstGeom prst="rect">
            <a:avLst/>
          </a:prstGeom>
        </p:spPr>
        <p:txBody>
          <a:bodyPr lIns="0" tIns="0" rIns="0" bIns="0"/>
          <a:lstStyle>
            <a:lvl1pPr>
              <a:defRPr sz="2200" b="0">
                <a:solidFill>
                  <a:srgbClr val="006CE5"/>
                </a:solidFill>
                <a:latin typeface="Segoe UI Historic" panose="020B0502040204020203" pitchFamily="34" charset="0"/>
                <a:ea typeface="Segoe UI Historic" panose="020B0502040204020203" pitchFamily="34" charset="0"/>
                <a:cs typeface="Segoe UI Historic" panose="020B0502040204020203" pitchFamily="34" charset="0"/>
              </a:defRPr>
            </a:lvl1pPr>
            <a:lvl2pPr>
              <a:defRPr sz="2000">
                <a:solidFill>
                  <a:srgbClr val="7F7F7F"/>
                </a:solidFill>
                <a:latin typeface="Segoe UI Historic" panose="020B0502040204020203" pitchFamily="34" charset="0"/>
                <a:ea typeface="Segoe UI Historic" panose="020B0502040204020203" pitchFamily="34" charset="0"/>
                <a:cs typeface="Segoe UI Historic" panose="020B0502040204020203" pitchFamily="34" charset="0"/>
              </a:defRPr>
            </a:lvl2pPr>
            <a:lvl3pPr marL="360363" indent="-179388">
              <a:buClr>
                <a:srgbClr val="15C7D2"/>
              </a:buClr>
              <a:buSzPct val="65000"/>
              <a:buFont typeface="Wingdings" panose="05000000000000000000" pitchFamily="2" charset="2"/>
              <a:buChar char="§"/>
              <a:defRPr sz="2000">
                <a:solidFill>
                  <a:srgbClr val="7F7F7F"/>
                </a:solidFill>
                <a:latin typeface="Segoe UI Historic" panose="020B0502040204020203" pitchFamily="34" charset="0"/>
                <a:ea typeface="Segoe UI Historic" panose="020B0502040204020203" pitchFamily="34" charset="0"/>
                <a:cs typeface="Segoe UI Historic" panose="020B0502040204020203" pitchFamily="34" charset="0"/>
              </a:defRPr>
            </a:lvl3pPr>
            <a:lvl4pPr marL="468000" indent="-108000">
              <a:buClr>
                <a:srgbClr val="15C7D2"/>
              </a:buClr>
              <a:buSzPct val="100000"/>
              <a:defRPr>
                <a:solidFill>
                  <a:srgbClr val="7F7F7F"/>
                </a:solidFill>
                <a:latin typeface="Segoe UI Historic" panose="020B0502040204020203" pitchFamily="34" charset="0"/>
                <a:ea typeface="Segoe UI Historic" panose="020B0502040204020203" pitchFamily="34" charset="0"/>
                <a:cs typeface="Segoe UI Historic" panose="020B0502040204020203" pitchFamily="34" charset="0"/>
              </a:defRPr>
            </a:lvl4pPr>
            <a:lvl5pPr marL="558000" indent="-90000">
              <a:buClr>
                <a:srgbClr val="15C7D2"/>
              </a:buClr>
              <a:defRPr>
                <a:solidFill>
                  <a:srgbClr val="7F7F7F"/>
                </a:solidFill>
                <a:latin typeface="Segoe UI Historic" panose="020B0502040204020203" pitchFamily="34" charset="0"/>
                <a:ea typeface="Segoe UI Historic" panose="020B0502040204020203" pitchFamily="34" charset="0"/>
                <a:cs typeface="Segoe UI Historic" panose="020B0502040204020203" pitchFamily="34" charset="0"/>
              </a:defRPr>
            </a:lvl5pPr>
            <a:lvl6pPr marL="558000" indent="-90000">
              <a:lnSpc>
                <a:spcPct val="85000"/>
              </a:lnSpc>
              <a:spcBef>
                <a:spcPts val="0"/>
              </a:spcBef>
              <a:buFont typeface="Calisto MT" panose="02040603050505030304" pitchFamily="18" charset="0"/>
              <a:buChar char="-"/>
              <a:defRPr sz="1200">
                <a:solidFill>
                  <a:schemeClr val="tx2"/>
                </a:solidFill>
              </a:defRPr>
            </a:lvl6pPr>
            <a:lvl7pPr marL="558000" indent="-90000">
              <a:lnSpc>
                <a:spcPct val="85000"/>
              </a:lnSpc>
              <a:spcBef>
                <a:spcPts val="0"/>
              </a:spcBef>
              <a:buFont typeface="Calisto MT" panose="02040603050505030304" pitchFamily="18" charset="0"/>
              <a:buChar char="-"/>
              <a:defRPr sz="1200">
                <a:solidFill>
                  <a:schemeClr val="tx2"/>
                </a:solidFill>
              </a:defRPr>
            </a:lvl7pPr>
            <a:lvl8pPr marL="558000" indent="-90000">
              <a:lnSpc>
                <a:spcPct val="85000"/>
              </a:lnSpc>
              <a:spcBef>
                <a:spcPts val="0"/>
              </a:spcBef>
              <a:buFont typeface="Calisto MT" panose="02040603050505030304" pitchFamily="18" charset="0"/>
              <a:buChar char="-"/>
              <a:defRPr sz="1200">
                <a:solidFill>
                  <a:schemeClr val="tx2"/>
                </a:solidFill>
              </a:defRPr>
            </a:lvl8pPr>
            <a:lvl9pPr marL="558000" indent="-90000">
              <a:lnSpc>
                <a:spcPct val="85000"/>
              </a:lnSpc>
              <a:spcBef>
                <a:spcPts val="0"/>
              </a:spcBef>
              <a:buFont typeface="Calisto MT" panose="02040603050505030304" pitchFamily="18" charset="0"/>
              <a:buChar char="-"/>
              <a:defRPr sz="1200">
                <a:solidFill>
                  <a:schemeClr val="tx2"/>
                </a:solidFill>
                <a:latin typeface="Times New Roman" panose="02020603050405020304" pitchFamily="18" charset="0"/>
              </a:defRPr>
            </a:lvl9p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p>
          <a:p>
            <a:pPr lvl="8"/>
            <a:endParaRPr lang="fr-FR" dirty="0"/>
          </a:p>
        </p:txBody>
      </p:sp>
    </p:spTree>
    <p:extLst>
      <p:ext uri="{BB962C8B-B14F-4D97-AF65-F5344CB8AC3E}">
        <p14:creationId xmlns:p14="http://schemas.microsoft.com/office/powerpoint/2010/main" val="1143335472"/>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P_Tableau">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p>
            <a:r>
              <a:rPr lang="fr-FR" smtClean="0"/>
              <a:t>AVRIL 2020</a:t>
            </a:r>
            <a:endParaRPr lang="fr-FR"/>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56AA7CD4-42FD-4936-BF37-EDED2C044C55}" type="slidenum">
              <a:rPr lang="fr-FR" smtClean="0"/>
              <a:pPr/>
              <a:t>‹N°›</a:t>
            </a:fld>
            <a:endParaRPr lang="fr-FR"/>
          </a:p>
        </p:txBody>
      </p:sp>
      <p:sp>
        <p:nvSpPr>
          <p:cNvPr id="7" name="Espace réservé du contenu 4"/>
          <p:cNvSpPr>
            <a:spLocks noGrp="1"/>
          </p:cNvSpPr>
          <p:nvPr>
            <p:ph sz="quarter" idx="15"/>
          </p:nvPr>
        </p:nvSpPr>
        <p:spPr>
          <a:xfrm>
            <a:off x="1025527" y="1772816"/>
            <a:ext cx="10091275" cy="276674"/>
          </a:xfrm>
          <a:prstGeom prst="rect">
            <a:avLst/>
          </a:prstGeom>
        </p:spPr>
        <p:txBody>
          <a:bodyPr lIns="0" tIns="0" rIns="0" bIns="0">
            <a:noAutofit/>
          </a:bodyPr>
          <a:lstStyle>
            <a:lvl1pPr algn="l">
              <a:defRPr sz="2200" b="0" cap="none" baseline="0">
                <a:solidFill>
                  <a:srgbClr val="006CE5"/>
                </a:solidFill>
                <a:latin typeface="Segoe UI Historic" panose="020B0502040204020203" pitchFamily="34" charset="0"/>
                <a:ea typeface="Segoe UI Historic" panose="020B0502040204020203" pitchFamily="34" charset="0"/>
                <a:cs typeface="Segoe UI Historic" panose="020B0502040204020203" pitchFamily="34" charset="0"/>
              </a:defRPr>
            </a:lvl1pPr>
            <a:lvl2pPr>
              <a:spcAft>
                <a:spcPts val="1000"/>
              </a:spcAft>
              <a:defRPr sz="1600" b="1" cap="all" baseline="0">
                <a:solidFill>
                  <a:schemeClr val="tx1"/>
                </a:solidFill>
              </a:defRPr>
            </a:lvl2pPr>
            <a:lvl3pPr marL="0" indent="0">
              <a:spcAft>
                <a:spcPts val="1000"/>
              </a:spcAft>
              <a:buNone/>
              <a:defRPr sz="1600" b="1" cap="all" baseline="0">
                <a:solidFill>
                  <a:schemeClr val="tx1"/>
                </a:solidFill>
              </a:defRPr>
            </a:lvl3pPr>
            <a:lvl4pPr marL="0" indent="0">
              <a:spcAft>
                <a:spcPts val="1000"/>
              </a:spcAft>
              <a:buNone/>
              <a:defRPr sz="1600" b="1" cap="all" baseline="0">
                <a:solidFill>
                  <a:schemeClr val="tx1"/>
                </a:solidFill>
              </a:defRPr>
            </a:lvl4pPr>
            <a:lvl5pPr marL="0" indent="0">
              <a:spcAft>
                <a:spcPts val="1000"/>
              </a:spcAft>
              <a:buNone/>
              <a:defRPr sz="1600" b="1" cap="all" baseline="0">
                <a:solidFill>
                  <a:schemeClr val="tx1"/>
                </a:solidFill>
              </a:defRPr>
            </a:lvl5pPr>
            <a:lvl6pPr marL="0" indent="0">
              <a:lnSpc>
                <a:spcPct val="85000"/>
              </a:lnSpc>
              <a:spcBef>
                <a:spcPts val="0"/>
              </a:spcBef>
              <a:spcAft>
                <a:spcPts val="1000"/>
              </a:spcAft>
              <a:buNone/>
              <a:defRPr sz="1600" b="1" cap="all" baseline="0"/>
            </a:lvl6pPr>
            <a:lvl7pPr marL="0" indent="0">
              <a:lnSpc>
                <a:spcPct val="85000"/>
              </a:lnSpc>
              <a:spcBef>
                <a:spcPts val="0"/>
              </a:spcBef>
              <a:spcAft>
                <a:spcPts val="1000"/>
              </a:spcAft>
              <a:buNone/>
              <a:defRPr sz="1600" b="1" cap="all" baseline="0">
                <a:solidFill>
                  <a:schemeClr val="tx1"/>
                </a:solidFill>
              </a:defRPr>
            </a:lvl7pPr>
            <a:lvl8pPr marL="0" indent="0">
              <a:lnSpc>
                <a:spcPct val="85000"/>
              </a:lnSpc>
              <a:spcBef>
                <a:spcPts val="0"/>
              </a:spcBef>
              <a:spcAft>
                <a:spcPts val="1000"/>
              </a:spcAft>
              <a:buNone/>
              <a:defRPr sz="1600" b="1" cap="all" baseline="0">
                <a:solidFill>
                  <a:schemeClr val="tx1"/>
                </a:solidFill>
              </a:defRPr>
            </a:lvl8pPr>
            <a:lvl9pPr marL="0" indent="0">
              <a:lnSpc>
                <a:spcPct val="85000"/>
              </a:lnSpc>
              <a:spcBef>
                <a:spcPts val="0"/>
              </a:spcBef>
              <a:spcAft>
                <a:spcPts val="1000"/>
              </a:spcAft>
              <a:buNone/>
              <a:defRPr sz="1600" b="1" cap="all" baseline="0">
                <a:solidFill>
                  <a:schemeClr val="tx1"/>
                </a:solidFill>
              </a:defRPr>
            </a:lvl9pPr>
          </a:lstStyle>
          <a:p>
            <a:pPr lvl="0"/>
            <a:r>
              <a:rPr lang="fr-FR" dirty="0" smtClean="0"/>
              <a:t>Modifiez les styles du texte du masque</a:t>
            </a:r>
          </a:p>
        </p:txBody>
      </p:sp>
      <p:sp>
        <p:nvSpPr>
          <p:cNvPr id="11" name="Espace réservé du tableau 10"/>
          <p:cNvSpPr>
            <a:spLocks noGrp="1"/>
          </p:cNvSpPr>
          <p:nvPr>
            <p:ph type="tbl" sz="quarter" idx="17"/>
          </p:nvPr>
        </p:nvSpPr>
        <p:spPr>
          <a:xfrm>
            <a:off x="0" y="2164398"/>
            <a:ext cx="12192000" cy="3006000"/>
          </a:xfrm>
          <a:prstGeom prst="rect">
            <a:avLst/>
          </a:prstGeom>
        </p:spPr>
        <p:txBody>
          <a:bodyPr anchor="ctr"/>
          <a:lstStyle>
            <a:lvl1pPr algn="ctr">
              <a:defRPr b="0">
                <a:solidFill>
                  <a:srgbClr val="15C7D2"/>
                </a:solidFill>
                <a:latin typeface="Helvetica" panose="020B0604020202020204" pitchFamily="34" charset="0"/>
                <a:cs typeface="Helvetica" panose="020B0604020202020204" pitchFamily="34" charset="0"/>
              </a:defRPr>
            </a:lvl1pPr>
          </a:lstStyle>
          <a:p>
            <a:endParaRPr lang="fr-FR" dirty="0"/>
          </a:p>
        </p:txBody>
      </p:sp>
      <p:sp>
        <p:nvSpPr>
          <p:cNvPr id="18" name="Espace réservé du texte 12"/>
          <p:cNvSpPr>
            <a:spLocks noGrp="1"/>
          </p:cNvSpPr>
          <p:nvPr>
            <p:ph type="body" sz="quarter" idx="13" hasCustomPrompt="1"/>
          </p:nvPr>
        </p:nvSpPr>
        <p:spPr>
          <a:xfrm>
            <a:off x="2447595" y="432000"/>
            <a:ext cx="8669205" cy="900000"/>
          </a:xfrm>
          <a:prstGeom prst="rect">
            <a:avLst/>
          </a:prstGeom>
        </p:spPr>
        <p:txBody>
          <a:bodyPr lIns="0" tIns="0" rIns="0" bIns="0"/>
          <a:lstStyle>
            <a:lvl1pPr algn="r">
              <a:spcAft>
                <a:spcPts val="0"/>
              </a:spcAft>
              <a:defRPr lang="fr-FR" sz="3200" b="0" kern="1200" dirty="0" smtClean="0">
                <a:solidFill>
                  <a:srgbClr val="006CE5"/>
                </a:solidFill>
                <a:latin typeface="Segoe UI" panose="020B0502040204020203" pitchFamily="34" charset="0"/>
                <a:ea typeface="+mn-ea"/>
                <a:cs typeface="Segoe UI" panose="020B0502040204020203" pitchFamily="34" charset="0"/>
              </a:defRPr>
            </a:lvl1pPr>
            <a:lvl2pPr algn="r">
              <a:defRPr lang="fr-FR" sz="2000" b="0" i="1" kern="1200" dirty="0" smtClean="0">
                <a:solidFill>
                  <a:srgbClr val="7F7F7F"/>
                </a:solidFill>
                <a:latin typeface="Segoe UI" panose="020B0502040204020203" pitchFamily="34" charset="0"/>
                <a:ea typeface="+mn-ea"/>
                <a:cs typeface="Segoe UI" panose="020B0502040204020203" pitchFamily="34" charset="0"/>
              </a:defRPr>
            </a:lvl2pPr>
            <a:lvl3pPr marL="0" indent="0" algn="r">
              <a:buNone/>
              <a:defRPr lang="fr-FR" sz="2200" b="0" i="1" kern="1200" dirty="0" smtClean="0">
                <a:solidFill>
                  <a:srgbClr val="19253C"/>
                </a:solidFill>
                <a:latin typeface="Calisto MT" panose="02040603050505030304" pitchFamily="18" charset="0"/>
                <a:ea typeface="+mn-ea"/>
                <a:cs typeface="+mn-cs"/>
              </a:defRPr>
            </a:lvl3pPr>
            <a:lvl4pPr marL="0" indent="0" algn="r">
              <a:spcAft>
                <a:spcPts val="600"/>
              </a:spcAft>
              <a:buNone/>
              <a:defRPr lang="fr-FR" sz="2200" b="0" i="1" kern="1200" dirty="0" smtClean="0">
                <a:solidFill>
                  <a:srgbClr val="19253C"/>
                </a:solidFill>
                <a:latin typeface="Calisto MT" panose="02040603050505030304" pitchFamily="18" charset="0"/>
                <a:ea typeface="+mn-ea"/>
                <a:cs typeface="+mn-cs"/>
              </a:defRPr>
            </a:lvl4pPr>
            <a:lvl5pPr marL="0" indent="0" algn="r">
              <a:spcAft>
                <a:spcPts val="600"/>
              </a:spcAft>
              <a:buNone/>
              <a:defRPr lang="fr-FR" sz="2200" b="0" i="1" kern="1200" dirty="0">
                <a:solidFill>
                  <a:srgbClr val="19253C"/>
                </a:solidFill>
                <a:latin typeface="Calisto MT" panose="02040603050505030304" pitchFamily="18" charset="0"/>
                <a:ea typeface="+mn-ea"/>
                <a:cs typeface="+mn-cs"/>
              </a:defRPr>
            </a:lvl5pPr>
            <a:lvl6pPr marL="0" indent="0" algn="r">
              <a:lnSpc>
                <a:spcPct val="85000"/>
              </a:lnSpc>
              <a:spcBef>
                <a:spcPts val="0"/>
              </a:spcBef>
              <a:spcAft>
                <a:spcPts val="600"/>
              </a:spcAft>
              <a:buNone/>
              <a:defRPr lang="fr-FR" sz="2200" b="0" i="1" kern="1200" dirty="0">
                <a:solidFill>
                  <a:srgbClr val="19253C"/>
                </a:solidFill>
                <a:latin typeface="Calisto MT" panose="02040603050505030304" pitchFamily="18" charset="0"/>
                <a:ea typeface="+mn-ea"/>
                <a:cs typeface="+mn-cs"/>
              </a:defRPr>
            </a:lvl6pPr>
            <a:lvl7pPr marL="0" indent="0" algn="r">
              <a:lnSpc>
                <a:spcPct val="85000"/>
              </a:lnSpc>
              <a:spcBef>
                <a:spcPts val="0"/>
              </a:spcBef>
              <a:spcAft>
                <a:spcPts val="600"/>
              </a:spcAft>
              <a:buNone/>
              <a:defRPr sz="2200" i="1">
                <a:solidFill>
                  <a:schemeClr val="tx2"/>
                </a:solidFill>
              </a:defRPr>
            </a:lvl7pPr>
            <a:lvl8pPr marL="0" indent="0" algn="r">
              <a:lnSpc>
                <a:spcPct val="85000"/>
              </a:lnSpc>
              <a:spcBef>
                <a:spcPts val="0"/>
              </a:spcBef>
              <a:spcAft>
                <a:spcPts val="600"/>
              </a:spcAft>
              <a:buNone/>
              <a:defRPr sz="2200" b="0" i="1">
                <a:solidFill>
                  <a:schemeClr val="tx2"/>
                </a:solidFill>
              </a:defRPr>
            </a:lvl8pPr>
            <a:lvl9pPr marL="0" indent="0" algn="r">
              <a:lnSpc>
                <a:spcPct val="85000"/>
              </a:lnSpc>
              <a:spcBef>
                <a:spcPts val="0"/>
              </a:spcBef>
              <a:spcAft>
                <a:spcPts val="600"/>
              </a:spcAft>
              <a:buNone/>
              <a:defRPr sz="2200" i="1">
                <a:solidFill>
                  <a:schemeClr val="tx2"/>
                </a:solidFill>
              </a:defRPr>
            </a:lvl9pPr>
          </a:lstStyle>
          <a:p>
            <a:pPr lvl="0"/>
            <a:r>
              <a:rPr lang="fr-FR" dirty="0" smtClean="0"/>
              <a:t>Premier niveau de titre</a:t>
            </a:r>
          </a:p>
          <a:p>
            <a:pPr lvl="1"/>
            <a:r>
              <a:rPr lang="fr-FR" dirty="0" smtClean="0"/>
              <a:t>Deuxième niveau</a:t>
            </a:r>
          </a:p>
        </p:txBody>
      </p:sp>
    </p:spTree>
    <p:extLst>
      <p:ext uri="{BB962C8B-B14F-4D97-AF65-F5344CB8AC3E}">
        <p14:creationId xmlns:p14="http://schemas.microsoft.com/office/powerpoint/2010/main" val="1455957579"/>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1_P_Image">
    <p:spTree>
      <p:nvGrpSpPr>
        <p:cNvPr id="1" name=""/>
        <p:cNvGrpSpPr/>
        <p:nvPr/>
      </p:nvGrpSpPr>
      <p:grpSpPr>
        <a:xfrm>
          <a:off x="0" y="0"/>
          <a:ext cx="0" cy="0"/>
          <a:chOff x="0" y="0"/>
          <a:chExt cx="0" cy="0"/>
        </a:xfrm>
      </p:grpSpPr>
      <p:sp>
        <p:nvSpPr>
          <p:cNvPr id="3" name="Espace réservé pour une image  2"/>
          <p:cNvSpPr>
            <a:spLocks noGrp="1"/>
          </p:cNvSpPr>
          <p:nvPr>
            <p:ph type="pic" idx="1"/>
          </p:nvPr>
        </p:nvSpPr>
        <p:spPr>
          <a:xfrm>
            <a:off x="0" y="1772817"/>
            <a:ext cx="12192000" cy="5919311"/>
          </a:xfrm>
          <a:prstGeom prst="rect">
            <a:avLst/>
          </a:prstGeom>
        </p:spPr>
        <p:txBody>
          <a:bodyPr anchor="ctr">
            <a:normAutofit/>
          </a:bodyPr>
          <a:lstStyle>
            <a:lvl1pPr marL="0" indent="0" algn="ctr">
              <a:buNone/>
              <a:defRPr sz="2000" b="0">
                <a:solidFill>
                  <a:schemeClr val="bg2"/>
                </a:solidFill>
                <a:latin typeface="Times New Roman" panose="02020603050405020304" pitchFamily="18"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25" name="Rectangle 24"/>
          <p:cNvSpPr/>
          <p:nvPr userDrawn="1"/>
        </p:nvSpPr>
        <p:spPr>
          <a:xfrm>
            <a:off x="0" y="0"/>
            <a:ext cx="12192000" cy="180000"/>
          </a:xfrm>
          <a:prstGeom prst="rect">
            <a:avLst/>
          </a:prstGeom>
          <a:solidFill>
            <a:srgbClr val="006CE5"/>
          </a:solidFill>
          <a:ln w="1905">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lvl="0" algn="ctr"/>
            <a:endParaRPr lang="fr-FR" sz="1800" dirty="0">
              <a:latin typeface="Times New Roman" panose="02020603050405020304" pitchFamily="18" charset="0"/>
            </a:endParaRPr>
          </a:p>
        </p:txBody>
      </p:sp>
      <p:cxnSp>
        <p:nvCxnSpPr>
          <p:cNvPr id="26" name="Connecteur droit 25"/>
          <p:cNvCxnSpPr/>
          <p:nvPr userDrawn="1"/>
        </p:nvCxnSpPr>
        <p:spPr>
          <a:xfrm>
            <a:off x="2050853" y="180000"/>
            <a:ext cx="0" cy="756000"/>
          </a:xfrm>
          <a:prstGeom prst="line">
            <a:avLst/>
          </a:prstGeom>
          <a:ln w="6350">
            <a:solidFill>
              <a:srgbClr val="17123D"/>
            </a:solidFill>
          </a:ln>
        </p:spPr>
        <p:style>
          <a:lnRef idx="1">
            <a:schemeClr val="accent1"/>
          </a:lnRef>
          <a:fillRef idx="0">
            <a:schemeClr val="accent1"/>
          </a:fillRef>
          <a:effectRef idx="0">
            <a:schemeClr val="accent1"/>
          </a:effectRef>
          <a:fontRef idx="minor">
            <a:schemeClr val="tx1"/>
          </a:fontRef>
        </p:style>
      </p:cxnSp>
      <p:sp>
        <p:nvSpPr>
          <p:cNvPr id="27" name="ZoneTexte 26"/>
          <p:cNvSpPr txBox="1"/>
          <p:nvPr userDrawn="1"/>
        </p:nvSpPr>
        <p:spPr>
          <a:xfrm>
            <a:off x="12624726" y="2132856"/>
            <a:ext cx="3936437" cy="3247043"/>
          </a:xfrm>
          <a:prstGeom prst="rect">
            <a:avLst/>
          </a:prstGeom>
          <a:noFill/>
        </p:spPr>
        <p:txBody>
          <a:bodyPr wrap="square" rtlCol="0">
            <a:spAutoFit/>
          </a:bodyPr>
          <a:lstStyle/>
          <a:p>
            <a:r>
              <a:rPr lang="fr-FR" sz="900" dirty="0" smtClean="0">
                <a:solidFill>
                  <a:schemeClr val="tx2"/>
                </a:solidFill>
                <a:latin typeface="Arial" panose="020B0604020202020204" pitchFamily="34" charset="0"/>
                <a:cs typeface="Arial" panose="020B0604020202020204" pitchFamily="34" charset="0"/>
              </a:rPr>
              <a:t>Pour </a:t>
            </a:r>
            <a:r>
              <a:rPr lang="fr-FR" sz="900" b="1" dirty="0" smtClean="0">
                <a:solidFill>
                  <a:schemeClr val="tx2"/>
                </a:solidFill>
                <a:latin typeface="Arial" panose="020B0604020202020204" pitchFamily="34" charset="0"/>
                <a:cs typeface="Arial" panose="020B0604020202020204" pitchFamily="34" charset="0"/>
              </a:rPr>
              <a:t>insérer une </a:t>
            </a:r>
            <a:r>
              <a:rPr lang="fr-FR" sz="900" b="1" baseline="0" dirty="0" smtClean="0">
                <a:solidFill>
                  <a:schemeClr val="tx2"/>
                </a:solidFill>
                <a:latin typeface="Arial" panose="020B0604020202020204" pitchFamily="34" charset="0"/>
                <a:cs typeface="Arial" panose="020B0604020202020204" pitchFamily="34" charset="0"/>
              </a:rPr>
              <a:t>image </a:t>
            </a:r>
            <a:r>
              <a:rPr lang="fr-FR" sz="900" baseline="0" dirty="0" smtClean="0">
                <a:solidFill>
                  <a:schemeClr val="tx2"/>
                </a:solidFill>
                <a:latin typeface="Arial" panose="020B0604020202020204" pitchFamily="34" charset="0"/>
                <a:cs typeface="Arial" panose="020B0604020202020204" pitchFamily="34" charset="0"/>
              </a:rPr>
              <a:t>:</a:t>
            </a:r>
          </a:p>
          <a:p>
            <a:pPr marL="228600" indent="-228600">
              <a:spcBef>
                <a:spcPts val="200"/>
              </a:spcBef>
              <a:buFont typeface="+mj-lt"/>
              <a:buAutoNum type="arabicPeriod"/>
            </a:pPr>
            <a:r>
              <a:rPr lang="fr-FR" sz="900" dirty="0" smtClean="0">
                <a:solidFill>
                  <a:schemeClr val="tx2"/>
                </a:solidFill>
                <a:latin typeface="Arial" panose="020B0604020202020204" pitchFamily="34" charset="0"/>
                <a:cs typeface="Arial" panose="020B0604020202020204" pitchFamily="34" charset="0"/>
              </a:rPr>
              <a:t>Cliquez sur l’icône « Insérer votre image »</a:t>
            </a:r>
          </a:p>
          <a:p>
            <a:pPr marL="228600" indent="-228600">
              <a:spcBef>
                <a:spcPts val="200"/>
              </a:spcBef>
              <a:buFont typeface="+mj-lt"/>
              <a:buAutoNum type="arabicPeriod"/>
            </a:pPr>
            <a:r>
              <a:rPr lang="fr-FR" sz="900" dirty="0" smtClean="0">
                <a:solidFill>
                  <a:schemeClr val="tx2"/>
                </a:solidFill>
                <a:latin typeface="Arial" panose="020B0604020202020204" pitchFamily="34" charset="0"/>
                <a:cs typeface="Arial" panose="020B0604020202020204" pitchFamily="34" charset="0"/>
              </a:rPr>
              <a:t>Choisissez votre image</a:t>
            </a:r>
          </a:p>
          <a:p>
            <a:pPr marL="228600" indent="-228600">
              <a:spcBef>
                <a:spcPts val="200"/>
              </a:spcBef>
              <a:buFont typeface="+mj-lt"/>
              <a:buAutoNum type="arabicPeriod"/>
            </a:pPr>
            <a:endParaRPr lang="fr-FR" sz="900" baseline="0" dirty="0" smtClean="0">
              <a:solidFill>
                <a:schemeClr val="tx2"/>
              </a:solidFill>
              <a:latin typeface="Arial" panose="020B0604020202020204" pitchFamily="34" charset="0"/>
              <a:cs typeface="Arial" panose="020B0604020202020204" pitchFamily="34" charset="0"/>
            </a:endParaRPr>
          </a:p>
          <a:p>
            <a:pPr marL="0" indent="0">
              <a:spcBef>
                <a:spcPts val="200"/>
              </a:spcBef>
              <a:buNone/>
            </a:pPr>
            <a:r>
              <a:rPr lang="fr-FR" sz="900" baseline="0" dirty="0" smtClean="0">
                <a:solidFill>
                  <a:schemeClr val="tx2"/>
                </a:solidFill>
                <a:latin typeface="Arial" panose="020B0604020202020204" pitchFamily="34" charset="0"/>
                <a:cs typeface="Arial" panose="020B0604020202020204" pitchFamily="34" charset="0"/>
              </a:rPr>
              <a:t>Pour </a:t>
            </a:r>
            <a:r>
              <a:rPr lang="fr-FR" sz="900" b="1" baseline="0" dirty="0" smtClean="0">
                <a:solidFill>
                  <a:schemeClr val="tx2"/>
                </a:solidFill>
                <a:latin typeface="Arial" panose="020B0604020202020204" pitchFamily="34" charset="0"/>
                <a:cs typeface="Arial" panose="020B0604020202020204" pitchFamily="34" charset="0"/>
              </a:rPr>
              <a:t>recadrer une image </a:t>
            </a:r>
            <a:r>
              <a:rPr lang="fr-FR" sz="900" baseline="0" dirty="0" smtClean="0">
                <a:solidFill>
                  <a:schemeClr val="tx2"/>
                </a:solidFill>
                <a:latin typeface="Arial" panose="020B0604020202020204" pitchFamily="34" charset="0"/>
                <a:cs typeface="Arial" panose="020B0604020202020204" pitchFamily="34" charset="0"/>
              </a:rPr>
              <a:t>:</a:t>
            </a:r>
          </a:p>
          <a:p>
            <a:pPr marL="228600" indent="-228600">
              <a:spcBef>
                <a:spcPts val="200"/>
              </a:spcBef>
              <a:buFont typeface="+mj-lt"/>
              <a:buAutoNum type="arabicPeriod"/>
            </a:pPr>
            <a:r>
              <a:rPr lang="fr-FR" sz="900" baseline="0" dirty="0" smtClean="0">
                <a:solidFill>
                  <a:schemeClr val="tx2"/>
                </a:solidFill>
                <a:latin typeface="Arial" panose="020B0604020202020204" pitchFamily="34" charset="0"/>
                <a:cs typeface="Arial" panose="020B0604020202020204" pitchFamily="34" charset="0"/>
              </a:rPr>
              <a:t>Cliquez sur votre image</a:t>
            </a:r>
          </a:p>
          <a:p>
            <a:pPr marL="228600" indent="-228600">
              <a:spcBef>
                <a:spcPts val="200"/>
              </a:spcBef>
              <a:buFont typeface="+mj-lt"/>
              <a:buAutoNum type="arabicPeriod"/>
            </a:pPr>
            <a:r>
              <a:rPr lang="fr-FR" sz="900" baseline="0" dirty="0" smtClean="0">
                <a:solidFill>
                  <a:schemeClr val="tx2"/>
                </a:solidFill>
                <a:latin typeface="Arial" panose="020B0604020202020204" pitchFamily="34" charset="0"/>
                <a:cs typeface="Arial" panose="020B0604020202020204" pitchFamily="34" charset="0"/>
              </a:rPr>
              <a:t>Allez dans l’onglet « Format »</a:t>
            </a:r>
          </a:p>
          <a:p>
            <a:pPr marL="228600" indent="-228600">
              <a:spcBef>
                <a:spcPts val="200"/>
              </a:spcBef>
              <a:buFont typeface="+mj-lt"/>
              <a:buAutoNum type="arabicPeriod"/>
            </a:pPr>
            <a:r>
              <a:rPr lang="fr-FR" sz="900" baseline="0" dirty="0" smtClean="0">
                <a:solidFill>
                  <a:schemeClr val="tx2"/>
                </a:solidFill>
                <a:latin typeface="Arial" panose="020B0604020202020204" pitchFamily="34" charset="0"/>
                <a:cs typeface="Arial" panose="020B0604020202020204" pitchFamily="34" charset="0"/>
              </a:rPr>
              <a:t>Cliquez sur « Rogner »</a:t>
            </a:r>
          </a:p>
          <a:p>
            <a:pPr marL="228600" indent="-228600">
              <a:spcBef>
                <a:spcPts val="200"/>
              </a:spcBef>
              <a:buFont typeface="+mj-lt"/>
              <a:buAutoNum type="arabicPeriod"/>
            </a:pPr>
            <a:r>
              <a:rPr lang="fr-FR" sz="900" baseline="0" dirty="0" smtClean="0">
                <a:solidFill>
                  <a:schemeClr val="tx2"/>
                </a:solidFill>
                <a:latin typeface="Arial" panose="020B0604020202020204" pitchFamily="34" charset="0"/>
                <a:cs typeface="Arial" panose="020B0604020202020204" pitchFamily="34" charset="0"/>
              </a:rPr>
              <a:t>A l’aide des poignées, ajustez votre image comme vous le souhaitez.</a:t>
            </a:r>
          </a:p>
          <a:p>
            <a:pPr marL="228600" indent="-228600">
              <a:spcBef>
                <a:spcPts val="200"/>
              </a:spcBef>
              <a:buFont typeface="+mj-lt"/>
              <a:buAutoNum type="arabicPeriod"/>
            </a:pPr>
            <a:r>
              <a:rPr lang="fr-FR" sz="900" baseline="0" dirty="0" smtClean="0">
                <a:solidFill>
                  <a:schemeClr val="tx2"/>
                </a:solidFill>
                <a:latin typeface="Arial" panose="020B0604020202020204" pitchFamily="34" charset="0"/>
                <a:cs typeface="Arial" panose="020B0604020202020204" pitchFamily="34" charset="0"/>
              </a:rPr>
              <a:t>Déplacez l’image en la sélectionnant </a:t>
            </a:r>
            <a:br>
              <a:rPr lang="fr-FR" sz="900" baseline="0" dirty="0" smtClean="0">
                <a:solidFill>
                  <a:schemeClr val="tx2"/>
                </a:solidFill>
                <a:latin typeface="Arial" panose="020B0604020202020204" pitchFamily="34" charset="0"/>
                <a:cs typeface="Arial" panose="020B0604020202020204" pitchFamily="34" charset="0"/>
              </a:rPr>
            </a:br>
            <a:r>
              <a:rPr lang="fr-FR" sz="900" baseline="0" dirty="0" smtClean="0">
                <a:solidFill>
                  <a:schemeClr val="tx2"/>
                </a:solidFill>
                <a:latin typeface="Arial" panose="020B0604020202020204" pitchFamily="34" charset="0"/>
                <a:cs typeface="Arial" panose="020B0604020202020204" pitchFamily="34" charset="0"/>
              </a:rPr>
              <a:t>pour la centrer dans le bloc. </a:t>
            </a:r>
          </a:p>
          <a:p>
            <a:pPr marL="0" indent="0">
              <a:spcBef>
                <a:spcPts val="200"/>
              </a:spcBef>
              <a:buFont typeface="+mj-lt"/>
              <a:buNone/>
            </a:pPr>
            <a:r>
              <a:rPr lang="fr-FR" sz="900" baseline="0" dirty="0" smtClean="0">
                <a:solidFill>
                  <a:schemeClr val="tx2"/>
                </a:solidFill>
                <a:latin typeface="Arial" panose="020B0604020202020204" pitchFamily="34" charset="0"/>
                <a:cs typeface="Arial" panose="020B0604020202020204" pitchFamily="34" charset="0"/>
              </a:rPr>
              <a:t>ATTENTION : pour que l’image ne soit pas déformée, appuyez sur la touche Shift pendant que vous redimensionnez l’image.</a:t>
            </a:r>
          </a:p>
          <a:p>
            <a:pPr marL="0" indent="0">
              <a:spcBef>
                <a:spcPts val="200"/>
              </a:spcBef>
              <a:buNone/>
            </a:pPr>
            <a:endParaRPr lang="fr-FR" sz="900" baseline="0" dirty="0" smtClean="0">
              <a:solidFill>
                <a:schemeClr val="tx2"/>
              </a:solidFill>
              <a:latin typeface="Arial" panose="020B0604020202020204" pitchFamily="34" charset="0"/>
              <a:cs typeface="Arial" panose="020B0604020202020204" pitchFamily="34" charset="0"/>
            </a:endParaRPr>
          </a:p>
          <a:p>
            <a:r>
              <a:rPr lang="fr-FR" sz="900" dirty="0" smtClean="0">
                <a:solidFill>
                  <a:schemeClr val="tx2"/>
                </a:solidFill>
                <a:latin typeface="Arial" panose="020B0604020202020204" pitchFamily="34" charset="0"/>
                <a:cs typeface="Arial" panose="020B0604020202020204" pitchFamily="34" charset="0"/>
              </a:rPr>
              <a:t>Pour </a:t>
            </a:r>
            <a:r>
              <a:rPr lang="fr-FR" sz="900" b="1" dirty="0" smtClean="0">
                <a:solidFill>
                  <a:schemeClr val="tx2"/>
                </a:solidFill>
                <a:latin typeface="Arial" panose="020B0604020202020204" pitchFamily="34" charset="0"/>
                <a:cs typeface="Arial" panose="020B0604020202020204" pitchFamily="34" charset="0"/>
              </a:rPr>
              <a:t>remplacer</a:t>
            </a:r>
            <a:r>
              <a:rPr lang="fr-FR" sz="900" b="1" baseline="0" dirty="0" smtClean="0">
                <a:solidFill>
                  <a:schemeClr val="tx2"/>
                </a:solidFill>
                <a:latin typeface="Arial" panose="020B0604020202020204" pitchFamily="34" charset="0"/>
                <a:cs typeface="Arial" panose="020B0604020202020204" pitchFamily="34" charset="0"/>
              </a:rPr>
              <a:t> </a:t>
            </a:r>
            <a:r>
              <a:rPr lang="fr-FR" sz="900" b="1" dirty="0" smtClean="0">
                <a:solidFill>
                  <a:schemeClr val="tx2"/>
                </a:solidFill>
                <a:latin typeface="Arial" panose="020B0604020202020204" pitchFamily="34" charset="0"/>
                <a:cs typeface="Arial" panose="020B0604020202020204" pitchFamily="34" charset="0"/>
              </a:rPr>
              <a:t>une </a:t>
            </a:r>
            <a:r>
              <a:rPr lang="fr-FR" sz="900" b="1" baseline="0" dirty="0" smtClean="0">
                <a:solidFill>
                  <a:schemeClr val="tx2"/>
                </a:solidFill>
                <a:latin typeface="Arial" panose="020B0604020202020204" pitchFamily="34" charset="0"/>
                <a:cs typeface="Arial" panose="020B0604020202020204" pitchFamily="34" charset="0"/>
              </a:rPr>
              <a:t>image </a:t>
            </a:r>
            <a:r>
              <a:rPr lang="fr-FR" sz="900" baseline="0" dirty="0" smtClean="0">
                <a:solidFill>
                  <a:schemeClr val="tx2"/>
                </a:solidFill>
                <a:latin typeface="Arial" panose="020B0604020202020204" pitchFamily="34" charset="0"/>
                <a:cs typeface="Arial" panose="020B0604020202020204" pitchFamily="34" charset="0"/>
              </a:rPr>
              <a:t>:</a:t>
            </a:r>
          </a:p>
          <a:p>
            <a:pPr marL="228600" indent="-228600">
              <a:spcBef>
                <a:spcPts val="200"/>
              </a:spcBef>
              <a:buFont typeface="+mj-lt"/>
              <a:buAutoNum type="arabicPeriod"/>
            </a:pPr>
            <a:r>
              <a:rPr lang="fr-FR" sz="900" dirty="0" smtClean="0">
                <a:solidFill>
                  <a:schemeClr val="tx2"/>
                </a:solidFill>
                <a:latin typeface="Arial" panose="020B0604020202020204" pitchFamily="34" charset="0"/>
                <a:cs typeface="Arial" panose="020B0604020202020204" pitchFamily="34" charset="0"/>
              </a:rPr>
              <a:t>Supprimez</a:t>
            </a:r>
            <a:r>
              <a:rPr lang="fr-FR" sz="900" baseline="0" dirty="0" smtClean="0">
                <a:solidFill>
                  <a:schemeClr val="tx2"/>
                </a:solidFill>
                <a:latin typeface="Arial" panose="020B0604020202020204" pitchFamily="34" charset="0"/>
                <a:cs typeface="Arial" panose="020B0604020202020204" pitchFamily="34" charset="0"/>
              </a:rPr>
              <a:t> l’image déjà présente</a:t>
            </a:r>
          </a:p>
          <a:p>
            <a:pPr marL="228600" marR="0" indent="-228600" algn="l" defTabSz="914400" rtl="0" eaLnBrk="1" fontAlgn="auto" latinLnBrk="0" hangingPunct="1">
              <a:lnSpc>
                <a:spcPct val="100000"/>
              </a:lnSpc>
              <a:spcBef>
                <a:spcPts val="200"/>
              </a:spcBef>
              <a:spcAft>
                <a:spcPts val="0"/>
              </a:spcAft>
              <a:buClrTx/>
              <a:buSzTx/>
              <a:buFont typeface="+mj-lt"/>
              <a:buAutoNum type="arabicPeriod"/>
              <a:tabLst/>
              <a:defRPr/>
            </a:pPr>
            <a:r>
              <a:rPr lang="fr-FR" sz="900" dirty="0" smtClean="0">
                <a:solidFill>
                  <a:schemeClr val="tx2"/>
                </a:solidFill>
                <a:latin typeface="Arial" panose="020B0604020202020204" pitchFamily="34" charset="0"/>
                <a:cs typeface="Arial" panose="020B0604020202020204" pitchFamily="34" charset="0"/>
              </a:rPr>
              <a:t>Cliquez sur l’icône « Insérer votre image »</a:t>
            </a:r>
          </a:p>
          <a:p>
            <a:pPr marL="228600" marR="0" indent="-228600" algn="l" defTabSz="914400" rtl="0" eaLnBrk="1" fontAlgn="auto" latinLnBrk="0" hangingPunct="1">
              <a:lnSpc>
                <a:spcPct val="100000"/>
              </a:lnSpc>
              <a:spcBef>
                <a:spcPts val="200"/>
              </a:spcBef>
              <a:spcAft>
                <a:spcPts val="0"/>
              </a:spcAft>
              <a:buClrTx/>
              <a:buSzTx/>
              <a:buFont typeface="+mj-lt"/>
              <a:buAutoNum type="arabicPeriod"/>
              <a:tabLst/>
              <a:defRPr/>
            </a:pPr>
            <a:r>
              <a:rPr lang="fr-FR" sz="900" dirty="0" smtClean="0">
                <a:solidFill>
                  <a:schemeClr val="tx2"/>
                </a:solidFill>
                <a:latin typeface="Arial" panose="020B0604020202020204" pitchFamily="34" charset="0"/>
                <a:cs typeface="Arial" panose="020B0604020202020204" pitchFamily="34" charset="0"/>
              </a:rPr>
              <a:t>Choisissez votre image</a:t>
            </a:r>
          </a:p>
          <a:p>
            <a:pPr marL="228600" marR="0" indent="-228600" algn="l" defTabSz="914400" rtl="0" eaLnBrk="1" fontAlgn="auto" latinLnBrk="0" hangingPunct="1">
              <a:lnSpc>
                <a:spcPct val="100000"/>
              </a:lnSpc>
              <a:spcBef>
                <a:spcPts val="200"/>
              </a:spcBef>
              <a:spcAft>
                <a:spcPts val="0"/>
              </a:spcAft>
              <a:buClrTx/>
              <a:buSzTx/>
              <a:buFont typeface="+mj-lt"/>
              <a:buAutoNum type="arabicPeriod"/>
              <a:tabLst/>
              <a:defRPr/>
            </a:pPr>
            <a:r>
              <a:rPr lang="fr-FR" sz="900" baseline="0" dirty="0" smtClean="0">
                <a:solidFill>
                  <a:schemeClr val="tx2"/>
                </a:solidFill>
                <a:latin typeface="Arial" panose="020B0604020202020204" pitchFamily="34" charset="0"/>
                <a:cs typeface="Arial" panose="020B0604020202020204" pitchFamily="34" charset="0"/>
              </a:rPr>
              <a:t>Cliquez sur votre image, clic droit, sélectionnez « Mettre à l’arrière plan »</a:t>
            </a:r>
          </a:p>
        </p:txBody>
      </p:sp>
      <p:pic>
        <p:nvPicPr>
          <p:cNvPr id="28"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5171803" y="2996952"/>
            <a:ext cx="397933"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29" name="Groupe 28"/>
          <p:cNvGrpSpPr/>
          <p:nvPr userDrawn="1"/>
        </p:nvGrpSpPr>
        <p:grpSpPr>
          <a:xfrm flipH="1">
            <a:off x="12394604" y="2204864"/>
            <a:ext cx="192021" cy="3312368"/>
            <a:chOff x="-252536" y="-696952"/>
            <a:chExt cx="144016" cy="3312368"/>
          </a:xfrm>
        </p:grpSpPr>
        <p:cxnSp>
          <p:nvCxnSpPr>
            <p:cNvPr id="30" name="Connecteur droit 29"/>
            <p:cNvCxnSpPr/>
            <p:nvPr userDrawn="1"/>
          </p:nvCxnSpPr>
          <p:spPr>
            <a:xfrm flipH="1">
              <a:off x="-252536" y="-696952"/>
              <a:ext cx="0" cy="3312368"/>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1" name="Connecteur droit 30"/>
            <p:cNvCxnSpPr/>
            <p:nvPr userDrawn="1"/>
          </p:nvCxnSpPr>
          <p:spPr>
            <a:xfrm flipH="1">
              <a:off x="-252536" y="959232"/>
              <a:ext cx="144016"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grpSp>
      <p:pic>
        <p:nvPicPr>
          <p:cNvPr id="11" name="Imag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15827" y="180000"/>
            <a:ext cx="1219200" cy="914400"/>
          </a:xfrm>
          <a:prstGeom prst="rect">
            <a:avLst/>
          </a:prstGeom>
        </p:spPr>
      </p:pic>
      <p:sp>
        <p:nvSpPr>
          <p:cNvPr id="4" name="Espace réservé du contenu 3"/>
          <p:cNvSpPr>
            <a:spLocks noGrp="1"/>
          </p:cNvSpPr>
          <p:nvPr>
            <p:ph sz="quarter" idx="10"/>
          </p:nvPr>
        </p:nvSpPr>
        <p:spPr>
          <a:xfrm>
            <a:off x="7728183" y="936626"/>
            <a:ext cx="3744152" cy="2420367"/>
          </a:xfrm>
          <a:prstGeom prst="rect">
            <a:avLst/>
          </a:prstGeom>
          <a:solidFill>
            <a:srgbClr val="15C7D2"/>
          </a:solidFill>
        </p:spPr>
        <p:txBody>
          <a:bodyPr/>
          <a:lstStyle>
            <a:lvl1pPr>
              <a:defRPr b="0">
                <a:solidFill>
                  <a:schemeClr val="bg1"/>
                </a:solidFill>
                <a:latin typeface="Segoe UI Historic" panose="020B0502040204020203" pitchFamily="34" charset="0"/>
                <a:ea typeface="Segoe UI Historic" panose="020B0502040204020203" pitchFamily="34" charset="0"/>
                <a:cs typeface="Segoe UI Historic" panose="020B0502040204020203" pitchFamily="34" charset="0"/>
              </a:defRPr>
            </a:lvl1pPr>
          </a:lstStyle>
          <a:p>
            <a:pPr lvl="0"/>
            <a:r>
              <a:rPr lang="fr-FR" dirty="0" smtClean="0"/>
              <a:t>Modifiez les styles du texte du masque</a:t>
            </a:r>
          </a:p>
        </p:txBody>
      </p:sp>
    </p:spTree>
    <p:extLst>
      <p:ext uri="{BB962C8B-B14F-4D97-AF65-F5344CB8AC3E}">
        <p14:creationId xmlns:p14="http://schemas.microsoft.com/office/powerpoint/2010/main" val="1425580433"/>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1_Page de fin">
    <p:spTree>
      <p:nvGrpSpPr>
        <p:cNvPr id="1" name=""/>
        <p:cNvGrpSpPr/>
        <p:nvPr/>
      </p:nvGrpSpPr>
      <p:grpSpPr>
        <a:xfrm>
          <a:off x="0" y="0"/>
          <a:ext cx="0" cy="0"/>
          <a:chOff x="0" y="0"/>
          <a:chExt cx="0" cy="0"/>
        </a:xfrm>
      </p:grpSpPr>
      <p:sp>
        <p:nvSpPr>
          <p:cNvPr id="25" name="Rectangle 24"/>
          <p:cNvSpPr/>
          <p:nvPr userDrawn="1"/>
        </p:nvSpPr>
        <p:spPr>
          <a:xfrm>
            <a:off x="0" y="0"/>
            <a:ext cx="12192000" cy="180000"/>
          </a:xfrm>
          <a:prstGeom prst="rect">
            <a:avLst/>
          </a:prstGeom>
          <a:solidFill>
            <a:srgbClr val="006CE5"/>
          </a:solidFill>
          <a:ln w="1905">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lvl="0" algn="ctr"/>
            <a:endParaRPr lang="fr-FR" sz="1800" dirty="0">
              <a:latin typeface="Times New Roman" panose="02020603050405020304" pitchFamily="18" charset="0"/>
            </a:endParaRPr>
          </a:p>
        </p:txBody>
      </p:sp>
      <p:pic>
        <p:nvPicPr>
          <p:cNvPr id="18" name="Image 17">
            <a:hlinkClick r:id="rId2"/>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400257" y="2636912"/>
            <a:ext cx="469900" cy="266700"/>
          </a:xfrm>
          <a:prstGeom prst="rect">
            <a:avLst/>
          </a:prstGeom>
        </p:spPr>
      </p:pic>
      <p:pic>
        <p:nvPicPr>
          <p:cNvPr id="19" name="Image 18">
            <a:hlinkClick r:id="rId4"/>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9322831" y="2636913"/>
            <a:ext cx="363095" cy="272321"/>
          </a:xfrm>
          <a:prstGeom prst="rect">
            <a:avLst/>
          </a:prstGeom>
        </p:spPr>
      </p:pic>
      <p:pic>
        <p:nvPicPr>
          <p:cNvPr id="20" name="Image 19">
            <a:hlinkClick r:id="rId6"/>
          </p:cNvPr>
          <p:cNvPicPr>
            <a:picLocks noChangeAspect="1"/>
          </p:cNvPicPr>
          <p:nvPr userDrawn="1"/>
        </p:nvPicPr>
        <p:blipFill>
          <a:blip r:embed="rId7"/>
          <a:stretch>
            <a:fillRect/>
          </a:stretch>
        </p:blipFill>
        <p:spPr>
          <a:xfrm>
            <a:off x="10138600" y="2636912"/>
            <a:ext cx="355600" cy="266700"/>
          </a:xfrm>
          <a:prstGeom prst="rect">
            <a:avLst/>
          </a:prstGeom>
        </p:spPr>
      </p:pic>
      <p:sp>
        <p:nvSpPr>
          <p:cNvPr id="22" name="ZoneTexte 21"/>
          <p:cNvSpPr txBox="1"/>
          <p:nvPr userDrawn="1"/>
        </p:nvSpPr>
        <p:spPr>
          <a:xfrm>
            <a:off x="7813717" y="978694"/>
            <a:ext cx="3744416" cy="2308324"/>
          </a:xfrm>
          <a:prstGeom prst="rect">
            <a:avLst/>
          </a:prstGeom>
          <a:solidFill>
            <a:srgbClr val="15C7D2"/>
          </a:solidFill>
        </p:spPr>
        <p:txBody>
          <a:bodyPr wrap="square" rtlCol="0">
            <a:spAutoFit/>
          </a:bodyPr>
          <a:lstStyle/>
          <a:p>
            <a:endParaRPr lang="fr-FR" sz="1600" i="0" dirty="0" smtClean="0">
              <a:solidFill>
                <a:schemeClr val="bg1"/>
              </a:solidFill>
              <a:latin typeface="Helvetica" panose="020B0604020202020204" pitchFamily="34" charset="0"/>
              <a:cs typeface="Helvetica" panose="020B0604020202020204" pitchFamily="34" charset="0"/>
            </a:endParaRPr>
          </a:p>
          <a:p>
            <a:endParaRPr lang="fr-FR" sz="1600" i="0" dirty="0" smtClean="0">
              <a:solidFill>
                <a:schemeClr val="bg1"/>
              </a:solidFill>
              <a:latin typeface="Helvetica" panose="020B0604020202020204" pitchFamily="34" charset="0"/>
              <a:cs typeface="Helvetica" panose="020B0604020202020204" pitchFamily="34" charset="0"/>
            </a:endParaRPr>
          </a:p>
          <a:p>
            <a:endParaRPr lang="fr-FR" sz="1600" i="0" dirty="0" smtClean="0">
              <a:solidFill>
                <a:schemeClr val="bg1"/>
              </a:solidFill>
              <a:latin typeface="Helvetica" panose="020B0604020202020204" pitchFamily="34" charset="0"/>
              <a:cs typeface="Helvetica" panose="020B0604020202020204" pitchFamily="34" charset="0"/>
            </a:endParaRPr>
          </a:p>
          <a:p>
            <a:r>
              <a:rPr lang="fr-FR" sz="1600" i="0" dirty="0" smtClean="0">
                <a:solidFill>
                  <a:schemeClr val="bg1"/>
                </a:solidFill>
                <a:latin typeface="Helvetica" panose="020B0604020202020204" pitchFamily="34" charset="0"/>
                <a:cs typeface="Helvetica" panose="020B0604020202020204" pitchFamily="34" charset="0"/>
              </a:rPr>
              <a:t>www.tresor.economie.gouv.fr</a:t>
            </a:r>
          </a:p>
          <a:p>
            <a:endParaRPr lang="fr-FR" sz="1600" i="0" dirty="0" smtClean="0">
              <a:solidFill>
                <a:schemeClr val="bg1"/>
              </a:solidFill>
              <a:latin typeface="Helvetica" panose="020B0604020202020204" pitchFamily="34" charset="0"/>
              <a:cs typeface="Helvetica" panose="020B0604020202020204" pitchFamily="34" charset="0"/>
            </a:endParaRPr>
          </a:p>
          <a:p>
            <a:endParaRPr lang="fr-FR" sz="1600" i="0" dirty="0" smtClean="0">
              <a:solidFill>
                <a:schemeClr val="bg1"/>
              </a:solidFill>
              <a:latin typeface="Helvetica" panose="020B0604020202020204" pitchFamily="34" charset="0"/>
              <a:cs typeface="Helvetica" panose="020B0604020202020204" pitchFamily="34" charset="0"/>
            </a:endParaRPr>
          </a:p>
          <a:p>
            <a:endParaRPr lang="fr-FR" sz="1600" i="0" dirty="0" smtClean="0">
              <a:solidFill>
                <a:schemeClr val="bg1"/>
              </a:solidFill>
              <a:latin typeface="Helvetica" panose="020B0604020202020204" pitchFamily="34" charset="0"/>
              <a:cs typeface="Helvetica" panose="020B0604020202020204" pitchFamily="34" charset="0"/>
            </a:endParaRPr>
          </a:p>
          <a:p>
            <a:endParaRPr lang="fr-FR" sz="1600" i="0" dirty="0" smtClean="0">
              <a:solidFill>
                <a:schemeClr val="bg1"/>
              </a:solidFill>
              <a:latin typeface="Helvetica" panose="020B0604020202020204" pitchFamily="34" charset="0"/>
              <a:cs typeface="Helvetica" panose="020B0604020202020204" pitchFamily="34" charset="0"/>
            </a:endParaRPr>
          </a:p>
          <a:p>
            <a:endParaRPr lang="fr-FR" sz="1600" i="0" dirty="0" smtClean="0">
              <a:solidFill>
                <a:schemeClr val="bg1"/>
              </a:solidFill>
              <a:latin typeface="Helvetica" panose="020B0604020202020204" pitchFamily="34" charset="0"/>
              <a:cs typeface="Helvetica" panose="020B0604020202020204" pitchFamily="34" charset="0"/>
            </a:endParaRPr>
          </a:p>
        </p:txBody>
      </p:sp>
      <p:pic>
        <p:nvPicPr>
          <p:cNvPr id="23" name="Image 22">
            <a:hlinkClick r:id="rId2"/>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663382" y="2345516"/>
            <a:ext cx="469900" cy="266700"/>
          </a:xfrm>
          <a:prstGeom prst="rect">
            <a:avLst/>
          </a:prstGeom>
        </p:spPr>
      </p:pic>
      <p:pic>
        <p:nvPicPr>
          <p:cNvPr id="24" name="Image 23">
            <a:hlinkClick r:id="rId4"/>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9526350" y="2339896"/>
            <a:ext cx="363095" cy="272321"/>
          </a:xfrm>
          <a:prstGeom prst="rect">
            <a:avLst/>
          </a:prstGeom>
        </p:spPr>
      </p:pic>
      <p:pic>
        <p:nvPicPr>
          <p:cNvPr id="32" name="Image 31">
            <a:hlinkClick r:id="rId6"/>
          </p:cNvPr>
          <p:cNvPicPr>
            <a:picLocks noChangeAspect="1"/>
          </p:cNvPicPr>
          <p:nvPr userDrawn="1"/>
        </p:nvPicPr>
        <p:blipFill>
          <a:blip r:embed="rId7"/>
          <a:stretch>
            <a:fillRect/>
          </a:stretch>
        </p:blipFill>
        <p:spPr>
          <a:xfrm>
            <a:off x="10268071" y="2339895"/>
            <a:ext cx="355600" cy="266700"/>
          </a:xfrm>
          <a:prstGeom prst="rect">
            <a:avLst/>
          </a:prstGeom>
        </p:spPr>
      </p:pic>
      <p:pic>
        <p:nvPicPr>
          <p:cNvPr id="7" name="Image 6"/>
          <p:cNvPicPr>
            <a:picLocks noChangeAspect="1"/>
          </p:cNvPicPr>
          <p:nvPr userDrawn="1"/>
        </p:nvPicPr>
        <p:blipFill rotWithShape="1">
          <a:blip r:embed="rId8" cstate="print">
            <a:extLst>
              <a:ext uri="{28A0092B-C50C-407E-A947-70E740481C1C}">
                <a14:useLocalDpi xmlns:a14="http://schemas.microsoft.com/office/drawing/2010/main" val="0"/>
              </a:ext>
            </a:extLst>
          </a:blip>
          <a:srcRect/>
          <a:stretch/>
        </p:blipFill>
        <p:spPr>
          <a:xfrm>
            <a:off x="0" y="1412776"/>
            <a:ext cx="12208988" cy="6001730"/>
          </a:xfrm>
          <a:prstGeom prst="rect">
            <a:avLst/>
          </a:prstGeom>
        </p:spPr>
      </p:pic>
      <p:sp>
        <p:nvSpPr>
          <p:cNvPr id="33" name="ZoneTexte 32"/>
          <p:cNvSpPr txBox="1"/>
          <p:nvPr userDrawn="1"/>
        </p:nvSpPr>
        <p:spPr>
          <a:xfrm>
            <a:off x="7824139" y="989000"/>
            <a:ext cx="3744416" cy="2308324"/>
          </a:xfrm>
          <a:prstGeom prst="rect">
            <a:avLst/>
          </a:prstGeom>
          <a:solidFill>
            <a:srgbClr val="15C7D2"/>
          </a:solidFill>
        </p:spPr>
        <p:txBody>
          <a:bodyPr wrap="square" rtlCol="0">
            <a:spAutoFit/>
          </a:bodyPr>
          <a:lstStyle/>
          <a:p>
            <a:endParaRPr lang="fr-FR" sz="1600" i="0" dirty="0" smtClean="0">
              <a:solidFill>
                <a:schemeClr val="bg1"/>
              </a:solidFill>
              <a:latin typeface="Helvetica" panose="020B0604020202020204" pitchFamily="34" charset="0"/>
              <a:cs typeface="Helvetica" panose="020B0604020202020204" pitchFamily="34" charset="0"/>
            </a:endParaRPr>
          </a:p>
          <a:p>
            <a:r>
              <a:rPr lang="fr-FR" sz="1600" i="0" dirty="0" smtClean="0">
                <a:solidFill>
                  <a:schemeClr val="bg1"/>
                </a:solidFill>
                <a:latin typeface="Helvetica" panose="020B0604020202020204" pitchFamily="34" charset="0"/>
                <a:cs typeface="Helvetica" panose="020B0604020202020204" pitchFamily="34" charset="0"/>
              </a:rPr>
              <a:t>          </a:t>
            </a:r>
            <a:r>
              <a:rPr lang="fr-FR" sz="1600" i="0" baseline="0" dirty="0" smtClean="0">
                <a:solidFill>
                  <a:schemeClr val="bg1"/>
                </a:solidFill>
                <a:latin typeface="Helvetica" panose="020B0604020202020204" pitchFamily="34" charset="0"/>
                <a:cs typeface="Helvetica" panose="020B0604020202020204" pitchFamily="34" charset="0"/>
              </a:rPr>
              <a:t> </a:t>
            </a:r>
            <a:r>
              <a:rPr lang="fr-FR" sz="1600" i="0" dirty="0" smtClean="0">
                <a:solidFill>
                  <a:schemeClr val="bg1"/>
                </a:solidFill>
                <a:latin typeface="Segoe UI" panose="020B0502040204020203" pitchFamily="34" charset="0"/>
                <a:cs typeface="Segoe UI" panose="020B0502040204020203" pitchFamily="34" charset="0"/>
              </a:rPr>
              <a:t>Pour</a:t>
            </a:r>
            <a:r>
              <a:rPr lang="fr-FR" sz="1600" i="0" baseline="0" dirty="0" smtClean="0">
                <a:solidFill>
                  <a:schemeClr val="bg1"/>
                </a:solidFill>
                <a:latin typeface="Segoe UI" panose="020B0502040204020203" pitchFamily="34" charset="0"/>
                <a:cs typeface="Segoe UI" panose="020B0502040204020203" pitchFamily="34" charset="0"/>
              </a:rPr>
              <a:t> plus d’information :</a:t>
            </a:r>
          </a:p>
          <a:p>
            <a:endParaRPr lang="fr-FR" sz="1600" i="0" dirty="0" smtClean="0">
              <a:solidFill>
                <a:schemeClr val="bg1"/>
              </a:solidFill>
              <a:latin typeface="Segoe UI" panose="020B0502040204020203" pitchFamily="34" charset="0"/>
              <a:cs typeface="Segoe UI" panose="020B0502040204020203" pitchFamily="34" charset="0"/>
            </a:endParaRPr>
          </a:p>
          <a:p>
            <a:r>
              <a:rPr lang="fr-FR" sz="1600" i="0" baseline="0" dirty="0" smtClean="0">
                <a:solidFill>
                  <a:schemeClr val="bg1"/>
                </a:solidFill>
                <a:latin typeface="Segoe UI" panose="020B0502040204020203" pitchFamily="34" charset="0"/>
                <a:cs typeface="Segoe UI" panose="020B0502040204020203" pitchFamily="34" charset="0"/>
              </a:rPr>
              <a:t>      </a:t>
            </a:r>
            <a:r>
              <a:rPr lang="fr-FR" sz="1600" i="0" dirty="0" smtClean="0">
                <a:solidFill>
                  <a:schemeClr val="bg1"/>
                </a:solidFill>
                <a:latin typeface="Segoe UI" panose="020B0502040204020203" pitchFamily="34" charset="0"/>
                <a:cs typeface="Segoe UI" panose="020B0502040204020203" pitchFamily="34" charset="0"/>
              </a:rPr>
              <a:t>www.tresor.economie.gouv.fr</a:t>
            </a:r>
          </a:p>
          <a:p>
            <a:endParaRPr lang="fr-FR" sz="1600" i="0" dirty="0" smtClean="0">
              <a:solidFill>
                <a:schemeClr val="bg1"/>
              </a:solidFill>
              <a:latin typeface="Segoe UI" panose="020B0502040204020203" pitchFamily="34" charset="0"/>
              <a:cs typeface="Segoe UI" panose="020B0502040204020203" pitchFamily="34" charset="0"/>
            </a:endParaRPr>
          </a:p>
          <a:p>
            <a:endParaRPr lang="fr-FR" sz="1600" i="0" dirty="0" smtClean="0">
              <a:solidFill>
                <a:schemeClr val="bg1"/>
              </a:solidFill>
              <a:latin typeface="Helvetica" panose="020B0604020202020204" pitchFamily="34" charset="0"/>
              <a:cs typeface="Helvetica" panose="020B0604020202020204" pitchFamily="34" charset="0"/>
            </a:endParaRPr>
          </a:p>
          <a:p>
            <a:endParaRPr lang="fr-FR" sz="1600" i="0" dirty="0" smtClean="0">
              <a:solidFill>
                <a:schemeClr val="bg1"/>
              </a:solidFill>
              <a:latin typeface="Helvetica" panose="020B0604020202020204" pitchFamily="34" charset="0"/>
              <a:cs typeface="Helvetica" panose="020B0604020202020204" pitchFamily="34" charset="0"/>
            </a:endParaRPr>
          </a:p>
          <a:p>
            <a:endParaRPr lang="fr-FR" sz="1600" i="0" dirty="0" smtClean="0">
              <a:solidFill>
                <a:schemeClr val="bg1"/>
              </a:solidFill>
              <a:latin typeface="Helvetica" panose="020B0604020202020204" pitchFamily="34" charset="0"/>
              <a:cs typeface="Helvetica" panose="020B0604020202020204" pitchFamily="34" charset="0"/>
            </a:endParaRPr>
          </a:p>
          <a:p>
            <a:endParaRPr lang="fr-FR" sz="1600" i="0" dirty="0" smtClean="0">
              <a:solidFill>
                <a:schemeClr val="bg1"/>
              </a:solidFill>
              <a:latin typeface="Helvetica" panose="020B0604020202020204" pitchFamily="34" charset="0"/>
              <a:cs typeface="Helvetica" panose="020B0604020202020204" pitchFamily="34" charset="0"/>
            </a:endParaRPr>
          </a:p>
        </p:txBody>
      </p:sp>
      <p:pic>
        <p:nvPicPr>
          <p:cNvPr id="34" name="Image 33">
            <a:hlinkClick r:id="rId2"/>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682396" y="2339895"/>
            <a:ext cx="414097" cy="307183"/>
          </a:xfrm>
          <a:prstGeom prst="rect">
            <a:avLst/>
          </a:prstGeom>
        </p:spPr>
      </p:pic>
      <p:pic>
        <p:nvPicPr>
          <p:cNvPr id="35" name="Image 34">
            <a:hlinkClick r:id="rId4"/>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9534116" y="2339896"/>
            <a:ext cx="355330" cy="307184"/>
          </a:xfrm>
          <a:prstGeom prst="rect">
            <a:avLst/>
          </a:prstGeom>
        </p:spPr>
      </p:pic>
      <p:pic>
        <p:nvPicPr>
          <p:cNvPr id="36" name="Image 35">
            <a:hlinkClick r:id="rId6"/>
          </p:cNvPr>
          <p:cNvPicPr>
            <a:picLocks noChangeAspect="1"/>
          </p:cNvPicPr>
          <p:nvPr userDrawn="1"/>
        </p:nvPicPr>
        <p:blipFill>
          <a:blip r:embed="rId7"/>
          <a:stretch>
            <a:fillRect/>
          </a:stretch>
        </p:blipFill>
        <p:spPr>
          <a:xfrm>
            <a:off x="10364305" y="2339895"/>
            <a:ext cx="332270" cy="297017"/>
          </a:xfrm>
          <a:prstGeom prst="rect">
            <a:avLst/>
          </a:prstGeom>
        </p:spPr>
      </p:pic>
      <p:sp>
        <p:nvSpPr>
          <p:cNvPr id="9" name="Rectangle 8"/>
          <p:cNvSpPr/>
          <p:nvPr userDrawn="1"/>
        </p:nvSpPr>
        <p:spPr>
          <a:xfrm>
            <a:off x="141617" y="6608386"/>
            <a:ext cx="1135247" cy="276999"/>
          </a:xfrm>
          <a:prstGeom prst="rect">
            <a:avLst/>
          </a:prstGeom>
        </p:spPr>
        <p:txBody>
          <a:bodyPr wrap="none">
            <a:spAutoFit/>
          </a:bodyPr>
          <a:lstStyle/>
          <a:p>
            <a:r>
              <a:rPr lang="fr-FR" sz="1200" dirty="0" smtClean="0">
                <a:solidFill>
                  <a:srgbClr val="17123D"/>
                </a:solidFill>
              </a:rPr>
              <a:t>©</a:t>
            </a:r>
            <a:r>
              <a:rPr lang="fr-FR" sz="1200" dirty="0" err="1" smtClean="0">
                <a:solidFill>
                  <a:srgbClr val="17123D"/>
                </a:solidFill>
              </a:rPr>
              <a:t>BercyPhoto</a:t>
            </a:r>
            <a:r>
              <a:rPr lang="fr-FR" sz="1200" dirty="0" smtClean="0">
                <a:solidFill>
                  <a:srgbClr val="17123D"/>
                </a:solidFill>
              </a:rPr>
              <a:t> </a:t>
            </a:r>
            <a:endParaRPr lang="fr-FR" sz="1200" dirty="0">
              <a:solidFill>
                <a:srgbClr val="17123D"/>
              </a:solidFill>
            </a:endParaRPr>
          </a:p>
        </p:txBody>
      </p:sp>
      <p:pic>
        <p:nvPicPr>
          <p:cNvPr id="21" name="Image 20"/>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335360" y="6979"/>
            <a:ext cx="1124744" cy="1124744"/>
          </a:xfrm>
          <a:prstGeom prst="rect">
            <a:avLst/>
          </a:prstGeom>
        </p:spPr>
      </p:pic>
      <p:cxnSp>
        <p:nvCxnSpPr>
          <p:cNvPr id="27" name="Connecteur droit 26"/>
          <p:cNvCxnSpPr/>
          <p:nvPr userDrawn="1"/>
        </p:nvCxnSpPr>
        <p:spPr>
          <a:xfrm>
            <a:off x="1847528" y="152720"/>
            <a:ext cx="0" cy="756000"/>
          </a:xfrm>
          <a:prstGeom prst="line">
            <a:avLst/>
          </a:prstGeom>
          <a:ln w="6350">
            <a:solidFill>
              <a:srgbClr val="006CE5"/>
            </a:solidFill>
          </a:ln>
        </p:spPr>
        <p:style>
          <a:lnRef idx="1">
            <a:schemeClr val="accent1"/>
          </a:lnRef>
          <a:fillRef idx="0">
            <a:schemeClr val="accent1"/>
          </a:fillRef>
          <a:effectRef idx="0">
            <a:schemeClr val="accent1"/>
          </a:effectRef>
          <a:fontRef idx="minor">
            <a:schemeClr val="tx1"/>
          </a:fontRef>
        </p:style>
      </p:cxnSp>
      <p:sp>
        <p:nvSpPr>
          <p:cNvPr id="2" name="ZoneTexte 1"/>
          <p:cNvSpPr txBox="1"/>
          <p:nvPr userDrawn="1"/>
        </p:nvSpPr>
        <p:spPr>
          <a:xfrm>
            <a:off x="2234953" y="286959"/>
            <a:ext cx="5112568" cy="584775"/>
          </a:xfrm>
          <a:prstGeom prst="rect">
            <a:avLst/>
          </a:prstGeom>
          <a:noFill/>
        </p:spPr>
        <p:txBody>
          <a:bodyPr wrap="square" rtlCol="0">
            <a:spAutoFit/>
          </a:bodyPr>
          <a:lstStyle/>
          <a:p>
            <a:r>
              <a:rPr lang="fr-FR" sz="3200" dirty="0" smtClean="0">
                <a:solidFill>
                  <a:srgbClr val="006CE5"/>
                </a:solidFill>
                <a:latin typeface="Segoe UI Historic" panose="020B0502040204020203" pitchFamily="34" charset="0"/>
                <a:ea typeface="Segoe UI Historic" panose="020B0502040204020203" pitchFamily="34" charset="0"/>
                <a:cs typeface="Segoe UI Historic" panose="020B0502040204020203" pitchFamily="34" charset="0"/>
              </a:rPr>
              <a:t>Merci de votre attention !</a:t>
            </a:r>
            <a:endParaRPr lang="fr-FR" sz="3200" dirty="0">
              <a:solidFill>
                <a:srgbClr val="006CE5"/>
              </a:solidFill>
              <a:latin typeface="Segoe UI Historic" panose="020B0502040204020203" pitchFamily="34" charset="0"/>
              <a:ea typeface="Segoe UI Historic" panose="020B0502040204020203" pitchFamily="34" charset="0"/>
              <a:cs typeface="Segoe UI Historic" panose="020B0502040204020203" pitchFamily="34" charset="0"/>
            </a:endParaRPr>
          </a:p>
        </p:txBody>
      </p:sp>
    </p:spTree>
    <p:extLst>
      <p:ext uri="{BB962C8B-B14F-4D97-AF65-F5344CB8AC3E}">
        <p14:creationId xmlns:p14="http://schemas.microsoft.com/office/powerpoint/2010/main" val="148556285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_Titre et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18119" y="1700808"/>
            <a:ext cx="10216648" cy="4055992"/>
          </a:xfrm>
          <a:prstGeom prst="rect">
            <a:avLst/>
          </a:prstGeom>
        </p:spPr>
        <p:txBody>
          <a:bodyPr lIns="0" tIns="0" rIns="0" bIns="0"/>
          <a:lstStyle>
            <a:lvl1pPr>
              <a:defRPr sz="2200" b="0">
                <a:solidFill>
                  <a:srgbClr val="006CE5"/>
                </a:solidFill>
                <a:latin typeface="Segoe UI Historic" panose="020B0502040204020203" pitchFamily="34" charset="0"/>
                <a:ea typeface="Segoe UI Historic" panose="020B0502040204020203" pitchFamily="34" charset="0"/>
                <a:cs typeface="Segoe UI Historic" panose="020B0502040204020203" pitchFamily="34" charset="0"/>
              </a:defRPr>
            </a:lvl1pPr>
            <a:lvl2pPr>
              <a:defRPr sz="2000">
                <a:solidFill>
                  <a:srgbClr val="7F7F7F"/>
                </a:solidFill>
                <a:latin typeface="Segoe UI Historic" panose="020B0502040204020203" pitchFamily="34" charset="0"/>
                <a:ea typeface="Segoe UI Historic" panose="020B0502040204020203" pitchFamily="34" charset="0"/>
                <a:cs typeface="Segoe UI Historic" panose="020B0502040204020203" pitchFamily="34" charset="0"/>
              </a:defRPr>
            </a:lvl2pPr>
            <a:lvl3pPr marL="360363" indent="-179388">
              <a:buClr>
                <a:srgbClr val="15C7D2"/>
              </a:buClr>
              <a:buSzPct val="65000"/>
              <a:buFont typeface="Wingdings" panose="05000000000000000000" pitchFamily="2" charset="2"/>
              <a:buChar char="§"/>
              <a:defRPr sz="2000">
                <a:solidFill>
                  <a:srgbClr val="7F7F7F"/>
                </a:solidFill>
                <a:latin typeface="Segoe UI Historic" panose="020B0502040204020203" pitchFamily="34" charset="0"/>
                <a:ea typeface="Segoe UI Historic" panose="020B0502040204020203" pitchFamily="34" charset="0"/>
                <a:cs typeface="Segoe UI Historic" panose="020B0502040204020203" pitchFamily="34" charset="0"/>
              </a:defRPr>
            </a:lvl3pPr>
            <a:lvl4pPr marL="468000" indent="-108000">
              <a:buClr>
                <a:srgbClr val="15C7D2"/>
              </a:buClr>
              <a:buSzPct val="100000"/>
              <a:defRPr sz="1600">
                <a:solidFill>
                  <a:srgbClr val="7F7F7F"/>
                </a:solidFill>
                <a:latin typeface="Segoe UI Historic" panose="020B0502040204020203" pitchFamily="34" charset="0"/>
                <a:ea typeface="Segoe UI Historic" panose="020B0502040204020203" pitchFamily="34" charset="0"/>
                <a:cs typeface="Segoe UI Historic" panose="020B0502040204020203" pitchFamily="34" charset="0"/>
              </a:defRPr>
            </a:lvl4pPr>
            <a:lvl5pPr marL="558000" indent="-90000">
              <a:buClr>
                <a:srgbClr val="15C7D2"/>
              </a:buClr>
              <a:defRPr>
                <a:solidFill>
                  <a:srgbClr val="7F7F7F"/>
                </a:solidFill>
                <a:latin typeface="Segoe UI Historic" panose="020B0502040204020203" pitchFamily="34" charset="0"/>
                <a:ea typeface="Segoe UI Historic" panose="020B0502040204020203" pitchFamily="34" charset="0"/>
                <a:cs typeface="Segoe UI Historic" panose="020B0502040204020203" pitchFamily="34" charset="0"/>
              </a:defRPr>
            </a:lvl5pPr>
            <a:lvl6pPr marL="558000" indent="-90000">
              <a:lnSpc>
                <a:spcPct val="85000"/>
              </a:lnSpc>
              <a:spcBef>
                <a:spcPts val="0"/>
              </a:spcBef>
              <a:buFont typeface="Calisto MT" panose="02040603050505030304" pitchFamily="18" charset="0"/>
              <a:buChar char="-"/>
              <a:defRPr sz="1200">
                <a:solidFill>
                  <a:schemeClr val="tx2"/>
                </a:solidFill>
              </a:defRPr>
            </a:lvl6pPr>
            <a:lvl7pPr marL="558000" indent="-90000">
              <a:lnSpc>
                <a:spcPct val="85000"/>
              </a:lnSpc>
              <a:spcBef>
                <a:spcPts val="0"/>
              </a:spcBef>
              <a:buFont typeface="Calisto MT" panose="02040603050505030304" pitchFamily="18" charset="0"/>
              <a:buChar char="-"/>
              <a:defRPr sz="1200">
                <a:solidFill>
                  <a:schemeClr val="tx2"/>
                </a:solidFill>
              </a:defRPr>
            </a:lvl7pPr>
            <a:lvl8pPr marL="558000" indent="-90000">
              <a:lnSpc>
                <a:spcPct val="85000"/>
              </a:lnSpc>
              <a:spcBef>
                <a:spcPts val="0"/>
              </a:spcBef>
              <a:buFont typeface="Calisto MT" panose="02040603050505030304" pitchFamily="18" charset="0"/>
              <a:buChar char="-"/>
              <a:defRPr sz="1200">
                <a:solidFill>
                  <a:schemeClr val="tx2"/>
                </a:solidFill>
              </a:defRPr>
            </a:lvl8pPr>
            <a:lvl9pPr marL="558000" indent="-90000">
              <a:lnSpc>
                <a:spcPct val="85000"/>
              </a:lnSpc>
              <a:spcBef>
                <a:spcPts val="0"/>
              </a:spcBef>
              <a:buFont typeface="Calisto MT" panose="02040603050505030304" pitchFamily="18" charset="0"/>
              <a:buChar char="-"/>
              <a:defRPr sz="1200">
                <a:solidFill>
                  <a:schemeClr val="tx2"/>
                </a:solidFill>
                <a:latin typeface="Segoe UI" panose="020B0502040204020203" pitchFamily="34" charset="0"/>
                <a:cs typeface="Segoe UI" panose="020B0502040204020203" pitchFamily="34" charset="0"/>
              </a:defRPr>
            </a:lvl9p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p>
          <a:p>
            <a:pPr lvl="8"/>
            <a:endParaRPr lang="fr-FR" dirty="0"/>
          </a:p>
        </p:txBody>
      </p:sp>
      <p:sp>
        <p:nvSpPr>
          <p:cNvPr id="4" name="Espace réservé de la date 3"/>
          <p:cNvSpPr>
            <a:spLocks noGrp="1"/>
          </p:cNvSpPr>
          <p:nvPr>
            <p:ph type="dt" sz="half" idx="10"/>
          </p:nvPr>
        </p:nvSpPr>
        <p:spPr/>
        <p:txBody>
          <a:bodyPr/>
          <a:lstStyle>
            <a:lvl1pPr>
              <a:defRPr sz="800">
                <a:latin typeface="Segoe UI" panose="020B0502040204020203" pitchFamily="34" charset="0"/>
                <a:cs typeface="Segoe UI" panose="020B0502040204020203" pitchFamily="34" charset="0"/>
              </a:defRPr>
            </a:lvl1pPr>
          </a:lstStyle>
          <a:p>
            <a:r>
              <a:rPr lang="fr-FR" smtClean="0"/>
              <a:t>AVRIL 2020</a:t>
            </a:r>
            <a:endParaRPr lang="fr-FR" dirty="0"/>
          </a:p>
        </p:txBody>
      </p:sp>
      <p:sp>
        <p:nvSpPr>
          <p:cNvPr id="5" name="Espace réservé du pied de page 4"/>
          <p:cNvSpPr>
            <a:spLocks noGrp="1"/>
          </p:cNvSpPr>
          <p:nvPr>
            <p:ph type="ftr" sz="quarter" idx="11"/>
          </p:nvPr>
        </p:nvSpPr>
        <p:spPr/>
        <p:txBody>
          <a:bodyPr/>
          <a:lstStyle>
            <a:lvl1pPr>
              <a:defRPr sz="800">
                <a:latin typeface="Segoe UI" panose="020B0502040204020203" pitchFamily="34" charset="0"/>
                <a:cs typeface="Segoe UI" panose="020B0502040204020203" pitchFamily="34" charset="0"/>
              </a:defRPr>
            </a:lvl1pPr>
          </a:lstStyle>
          <a:p>
            <a:endParaRPr lang="fr-FR" dirty="0"/>
          </a:p>
        </p:txBody>
      </p:sp>
      <p:sp>
        <p:nvSpPr>
          <p:cNvPr id="6" name="Espace réservé du numéro de diapositive 5"/>
          <p:cNvSpPr>
            <a:spLocks noGrp="1"/>
          </p:cNvSpPr>
          <p:nvPr>
            <p:ph type="sldNum" sz="quarter" idx="12"/>
          </p:nvPr>
        </p:nvSpPr>
        <p:spPr/>
        <p:txBody>
          <a:bodyPr/>
          <a:lstStyle>
            <a:lvl1pPr>
              <a:defRPr sz="800">
                <a:latin typeface="Segoe UI" panose="020B0502040204020203" pitchFamily="34" charset="0"/>
                <a:cs typeface="Segoe UI" panose="020B0502040204020203" pitchFamily="34" charset="0"/>
              </a:defRPr>
            </a:lvl1pPr>
          </a:lstStyle>
          <a:p>
            <a:fld id="{56AA7CD4-42FD-4936-BF37-EDED2C044C55}" type="slidenum">
              <a:rPr lang="fr-FR" smtClean="0"/>
              <a:pPr/>
              <a:t>‹N°›</a:t>
            </a:fld>
            <a:endParaRPr lang="fr-FR" dirty="0"/>
          </a:p>
        </p:txBody>
      </p:sp>
      <p:sp>
        <p:nvSpPr>
          <p:cNvPr id="12" name="Espace réservé du texte 12"/>
          <p:cNvSpPr>
            <a:spLocks noGrp="1"/>
          </p:cNvSpPr>
          <p:nvPr>
            <p:ph type="body" sz="quarter" idx="13" hasCustomPrompt="1"/>
          </p:nvPr>
        </p:nvSpPr>
        <p:spPr>
          <a:xfrm>
            <a:off x="2447595" y="432000"/>
            <a:ext cx="8787172" cy="900000"/>
          </a:xfrm>
          <a:prstGeom prst="rect">
            <a:avLst/>
          </a:prstGeom>
        </p:spPr>
        <p:txBody>
          <a:bodyPr lIns="0" tIns="0" rIns="0" bIns="0"/>
          <a:lstStyle>
            <a:lvl1pPr algn="r">
              <a:spcAft>
                <a:spcPts val="0"/>
              </a:spcAft>
              <a:defRPr lang="fr-FR" sz="3200" b="0" kern="1200" dirty="0" smtClean="0">
                <a:solidFill>
                  <a:srgbClr val="006CE5"/>
                </a:solidFill>
                <a:latin typeface="Segoe UI" panose="020B0502040204020203" pitchFamily="34" charset="0"/>
                <a:ea typeface="+mn-ea"/>
                <a:cs typeface="Segoe UI" panose="020B0502040204020203" pitchFamily="34" charset="0"/>
              </a:defRPr>
            </a:lvl1pPr>
            <a:lvl2pPr algn="r">
              <a:defRPr lang="fr-FR" sz="2000" b="0" i="1" kern="1200" dirty="0" smtClean="0">
                <a:solidFill>
                  <a:srgbClr val="7F7F7F"/>
                </a:solidFill>
                <a:latin typeface="Segoe UI" panose="020B0502040204020203" pitchFamily="34" charset="0"/>
                <a:ea typeface="+mn-ea"/>
                <a:cs typeface="Segoe UI" panose="020B0502040204020203" pitchFamily="34" charset="0"/>
              </a:defRPr>
            </a:lvl2pPr>
            <a:lvl3pPr marL="0" indent="0" algn="r">
              <a:buNone/>
              <a:defRPr lang="fr-FR" sz="2200" b="0" i="1" kern="1200" dirty="0" smtClean="0">
                <a:solidFill>
                  <a:srgbClr val="19253C"/>
                </a:solidFill>
                <a:latin typeface="Calisto MT" panose="02040603050505030304" pitchFamily="18" charset="0"/>
                <a:ea typeface="+mn-ea"/>
                <a:cs typeface="+mn-cs"/>
              </a:defRPr>
            </a:lvl3pPr>
            <a:lvl4pPr marL="0" indent="0" algn="r">
              <a:spcAft>
                <a:spcPts val="600"/>
              </a:spcAft>
              <a:buNone/>
              <a:defRPr lang="fr-FR" sz="2200" b="0" i="1" kern="1200" dirty="0" smtClean="0">
                <a:solidFill>
                  <a:srgbClr val="19253C"/>
                </a:solidFill>
                <a:latin typeface="Calisto MT" panose="02040603050505030304" pitchFamily="18" charset="0"/>
                <a:ea typeface="+mn-ea"/>
                <a:cs typeface="+mn-cs"/>
              </a:defRPr>
            </a:lvl4pPr>
            <a:lvl5pPr marL="0" indent="0" algn="r">
              <a:spcAft>
                <a:spcPts val="600"/>
              </a:spcAft>
              <a:buNone/>
              <a:defRPr lang="fr-FR" sz="2200" b="0" i="1" kern="1200" dirty="0">
                <a:solidFill>
                  <a:srgbClr val="19253C"/>
                </a:solidFill>
                <a:latin typeface="Calisto MT" panose="02040603050505030304" pitchFamily="18" charset="0"/>
                <a:ea typeface="+mn-ea"/>
                <a:cs typeface="+mn-cs"/>
              </a:defRPr>
            </a:lvl5pPr>
            <a:lvl6pPr marL="0" indent="0" algn="r">
              <a:lnSpc>
                <a:spcPct val="85000"/>
              </a:lnSpc>
              <a:spcBef>
                <a:spcPts val="0"/>
              </a:spcBef>
              <a:spcAft>
                <a:spcPts val="600"/>
              </a:spcAft>
              <a:buNone/>
              <a:defRPr lang="fr-FR" sz="2200" b="0" i="1" kern="1200" dirty="0">
                <a:solidFill>
                  <a:srgbClr val="19253C"/>
                </a:solidFill>
                <a:latin typeface="Calisto MT" panose="02040603050505030304" pitchFamily="18" charset="0"/>
                <a:ea typeface="+mn-ea"/>
                <a:cs typeface="+mn-cs"/>
              </a:defRPr>
            </a:lvl6pPr>
            <a:lvl7pPr marL="0" indent="0" algn="r">
              <a:lnSpc>
                <a:spcPct val="85000"/>
              </a:lnSpc>
              <a:spcBef>
                <a:spcPts val="0"/>
              </a:spcBef>
              <a:spcAft>
                <a:spcPts val="600"/>
              </a:spcAft>
              <a:buNone/>
              <a:defRPr sz="2200" i="1">
                <a:solidFill>
                  <a:schemeClr val="tx2"/>
                </a:solidFill>
              </a:defRPr>
            </a:lvl7pPr>
            <a:lvl8pPr marL="0" indent="0" algn="r">
              <a:lnSpc>
                <a:spcPct val="85000"/>
              </a:lnSpc>
              <a:spcBef>
                <a:spcPts val="0"/>
              </a:spcBef>
              <a:spcAft>
                <a:spcPts val="600"/>
              </a:spcAft>
              <a:buNone/>
              <a:defRPr sz="2200" b="0" i="1">
                <a:solidFill>
                  <a:schemeClr val="tx2"/>
                </a:solidFill>
              </a:defRPr>
            </a:lvl8pPr>
            <a:lvl9pPr marL="0" indent="0" algn="r">
              <a:lnSpc>
                <a:spcPct val="85000"/>
              </a:lnSpc>
              <a:spcBef>
                <a:spcPts val="0"/>
              </a:spcBef>
              <a:spcAft>
                <a:spcPts val="600"/>
              </a:spcAft>
              <a:buNone/>
              <a:defRPr sz="2200" i="1">
                <a:solidFill>
                  <a:schemeClr val="tx2"/>
                </a:solidFill>
              </a:defRPr>
            </a:lvl9pPr>
          </a:lstStyle>
          <a:p>
            <a:pPr lvl="0"/>
            <a:r>
              <a:rPr lang="fr-FR" dirty="0" smtClean="0"/>
              <a:t>Premier niveau de titre</a:t>
            </a:r>
          </a:p>
          <a:p>
            <a:pPr lvl="1"/>
            <a:r>
              <a:rPr lang="fr-FR" dirty="0" smtClean="0"/>
              <a:t>Deuxième niveau</a:t>
            </a:r>
          </a:p>
        </p:txBody>
      </p:sp>
      <p:sp>
        <p:nvSpPr>
          <p:cNvPr id="2" name="ZoneTexte 1"/>
          <p:cNvSpPr txBox="1"/>
          <p:nvPr userDrawn="1"/>
        </p:nvSpPr>
        <p:spPr>
          <a:xfrm>
            <a:off x="-3409056" y="2156801"/>
            <a:ext cx="2976331" cy="1692771"/>
          </a:xfrm>
          <a:prstGeom prst="rect">
            <a:avLst/>
          </a:prstGeom>
          <a:noFill/>
        </p:spPr>
        <p:txBody>
          <a:bodyPr wrap="square" rtlCol="0">
            <a:spAutoFit/>
          </a:bodyPr>
          <a:lstStyle/>
          <a:p>
            <a:r>
              <a:rPr lang="fr-FR" sz="900" dirty="0" smtClean="0">
                <a:solidFill>
                  <a:schemeClr val="tx2"/>
                </a:solidFill>
                <a:latin typeface="Arial" panose="020B0604020202020204" pitchFamily="34" charset="0"/>
                <a:cs typeface="Arial" panose="020B0604020202020204" pitchFamily="34" charset="0"/>
              </a:rPr>
              <a:t>Pour modifier vos</a:t>
            </a:r>
            <a:r>
              <a:rPr lang="fr-FR" sz="900" baseline="0" dirty="0" smtClean="0">
                <a:solidFill>
                  <a:schemeClr val="tx2"/>
                </a:solidFill>
                <a:latin typeface="Arial" panose="020B0604020202020204" pitchFamily="34" charset="0"/>
                <a:cs typeface="Arial" panose="020B0604020202020204" pitchFamily="34" charset="0"/>
              </a:rPr>
              <a:t> </a:t>
            </a:r>
            <a:r>
              <a:rPr lang="fr-FR" sz="900" b="1" baseline="0" dirty="0" smtClean="0">
                <a:solidFill>
                  <a:schemeClr val="tx2"/>
                </a:solidFill>
                <a:latin typeface="Arial" panose="020B0604020202020204" pitchFamily="34" charset="0"/>
                <a:cs typeface="Arial" panose="020B0604020202020204" pitchFamily="34" charset="0"/>
              </a:rPr>
              <a:t>niveaux de texte </a:t>
            </a:r>
            <a:r>
              <a:rPr lang="fr-FR" sz="900" baseline="0" dirty="0" smtClean="0">
                <a:solidFill>
                  <a:schemeClr val="tx2"/>
                </a:solidFill>
                <a:latin typeface="Arial" panose="020B0604020202020204" pitchFamily="34" charset="0"/>
                <a:cs typeface="Arial" panose="020B0604020202020204" pitchFamily="34" charset="0"/>
              </a:rPr>
              <a:t>:</a:t>
            </a:r>
          </a:p>
          <a:p>
            <a:pPr marL="228600" indent="-228600">
              <a:spcBef>
                <a:spcPts val="200"/>
              </a:spcBef>
              <a:buAutoNum type="arabicPeriod"/>
            </a:pPr>
            <a:r>
              <a:rPr lang="fr-FR" sz="900" dirty="0" smtClean="0">
                <a:solidFill>
                  <a:schemeClr val="tx2"/>
                </a:solidFill>
                <a:latin typeface="Arial" panose="020B0604020202020204" pitchFamily="34" charset="0"/>
                <a:cs typeface="Arial" panose="020B0604020202020204" pitchFamily="34" charset="0"/>
              </a:rPr>
              <a:t>Saisissez</a:t>
            </a:r>
            <a:r>
              <a:rPr lang="fr-FR" sz="900" baseline="0" dirty="0" smtClean="0">
                <a:solidFill>
                  <a:schemeClr val="tx2"/>
                </a:solidFill>
                <a:latin typeface="Arial" panose="020B0604020202020204" pitchFamily="34" charset="0"/>
                <a:cs typeface="Arial" panose="020B0604020202020204" pitchFamily="34" charset="0"/>
              </a:rPr>
              <a:t> votre texte dans la zone d’insertion de texte</a:t>
            </a:r>
          </a:p>
          <a:p>
            <a:pPr marL="228600" indent="-228600">
              <a:spcBef>
                <a:spcPts val="200"/>
              </a:spcBef>
              <a:buAutoNum type="arabicPeriod"/>
            </a:pPr>
            <a:r>
              <a:rPr lang="fr-FR" sz="900" baseline="0" dirty="0" smtClean="0">
                <a:solidFill>
                  <a:schemeClr val="tx2"/>
                </a:solidFill>
                <a:latin typeface="Arial" panose="020B0604020202020204" pitchFamily="34" charset="0"/>
                <a:cs typeface="Arial" panose="020B0604020202020204" pitchFamily="34" charset="0"/>
              </a:rPr>
              <a:t>Pour passer votre texte au niveau suivant, </a:t>
            </a:r>
            <a:br>
              <a:rPr lang="fr-FR" sz="900" baseline="0" dirty="0" smtClean="0">
                <a:solidFill>
                  <a:schemeClr val="tx2"/>
                </a:solidFill>
                <a:latin typeface="Arial" panose="020B0604020202020204" pitchFamily="34" charset="0"/>
                <a:cs typeface="Arial" panose="020B0604020202020204" pitchFamily="34" charset="0"/>
              </a:rPr>
            </a:br>
            <a:r>
              <a:rPr lang="fr-FR" sz="900" baseline="0" dirty="0" smtClean="0">
                <a:solidFill>
                  <a:schemeClr val="tx2"/>
                </a:solidFill>
                <a:latin typeface="Arial" panose="020B0604020202020204" pitchFamily="34" charset="0"/>
                <a:cs typeface="Arial" panose="020B0604020202020204" pitchFamily="34" charset="0"/>
              </a:rPr>
              <a:t>dans l’onglet « Accueil », groupe « Paragraphe », cliquez sur « Augmenter le niveau de liste »</a:t>
            </a:r>
            <a:br>
              <a:rPr lang="fr-FR" sz="900" baseline="0" dirty="0" smtClean="0">
                <a:solidFill>
                  <a:schemeClr val="tx2"/>
                </a:solidFill>
                <a:latin typeface="Arial" panose="020B0604020202020204" pitchFamily="34" charset="0"/>
                <a:cs typeface="Arial" panose="020B0604020202020204" pitchFamily="34" charset="0"/>
              </a:rPr>
            </a:br>
            <a:endParaRPr lang="fr-FR" sz="900" baseline="0" dirty="0" smtClean="0">
              <a:solidFill>
                <a:schemeClr val="tx2"/>
              </a:solidFill>
              <a:latin typeface="Arial" panose="020B0604020202020204" pitchFamily="34" charset="0"/>
              <a:cs typeface="Arial" panose="020B0604020202020204" pitchFamily="34" charset="0"/>
            </a:endParaRPr>
          </a:p>
          <a:p>
            <a:pPr marL="228600" marR="0" indent="-228600" algn="l" defTabSz="914400" rtl="0" eaLnBrk="1" fontAlgn="auto" latinLnBrk="0" hangingPunct="1">
              <a:lnSpc>
                <a:spcPct val="100000"/>
              </a:lnSpc>
              <a:spcBef>
                <a:spcPts val="200"/>
              </a:spcBef>
              <a:spcAft>
                <a:spcPts val="0"/>
              </a:spcAft>
              <a:buClrTx/>
              <a:buSzTx/>
              <a:buFontTx/>
              <a:buAutoNum type="arabicPeriod"/>
              <a:tabLst/>
              <a:defRPr/>
            </a:pPr>
            <a:r>
              <a:rPr lang="fr-FR" sz="900" baseline="0" dirty="0" smtClean="0">
                <a:solidFill>
                  <a:schemeClr val="tx2"/>
                </a:solidFill>
                <a:latin typeface="Arial" panose="020B0604020202020204" pitchFamily="34" charset="0"/>
                <a:cs typeface="Arial" panose="020B0604020202020204" pitchFamily="34" charset="0"/>
              </a:rPr>
              <a:t>Pour passer votre texte au niveau précédent, dans l’onglet « Accueil », groupe « Paragraphe », cliquez sur « Réduire le niveau de liste »</a:t>
            </a:r>
          </a:p>
          <a:p>
            <a:endParaRPr lang="fr-FR" sz="900" dirty="0">
              <a:latin typeface="Arial" panose="020B0604020202020204" pitchFamily="34" charset="0"/>
              <a:cs typeface="Arial" panose="020B0604020202020204" pitchFamily="34" charset="0"/>
            </a:endParaRPr>
          </a:p>
        </p:txBody>
      </p:sp>
      <p:pic>
        <p:nvPicPr>
          <p:cNvPr id="30" name="Picture 4"/>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24825" y="3175409"/>
            <a:ext cx="292100" cy="209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1"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724825" y="3956801"/>
            <a:ext cx="304800" cy="2190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32" name="Groupe 31"/>
          <p:cNvGrpSpPr/>
          <p:nvPr userDrawn="1"/>
        </p:nvGrpSpPr>
        <p:grpSpPr>
          <a:xfrm>
            <a:off x="-336715" y="2664879"/>
            <a:ext cx="192021" cy="1440160"/>
            <a:chOff x="-252536" y="0"/>
            <a:chExt cx="144016" cy="1440160"/>
          </a:xfrm>
        </p:grpSpPr>
        <p:cxnSp>
          <p:nvCxnSpPr>
            <p:cNvPr id="33" name="Connecteur droit 32"/>
            <p:cNvCxnSpPr/>
            <p:nvPr userDrawn="1"/>
          </p:nvCxnSpPr>
          <p:spPr>
            <a:xfrm>
              <a:off x="-252536" y="0"/>
              <a:ext cx="0" cy="14401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4" name="Connecteur droit 33"/>
            <p:cNvCxnSpPr/>
            <p:nvPr userDrawn="1"/>
          </p:nvCxnSpPr>
          <p:spPr>
            <a:xfrm flipH="1">
              <a:off x="-252536" y="288032"/>
              <a:ext cx="144016"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35" name="ZoneTexte 34"/>
          <p:cNvSpPr txBox="1"/>
          <p:nvPr userDrawn="1"/>
        </p:nvSpPr>
        <p:spPr>
          <a:xfrm>
            <a:off x="12624726" y="404664"/>
            <a:ext cx="3936437" cy="1467068"/>
          </a:xfrm>
          <a:prstGeom prst="rect">
            <a:avLst/>
          </a:prstGeom>
          <a:noFill/>
        </p:spPr>
        <p:txBody>
          <a:bodyPr wrap="square" rtlCol="0">
            <a:spAutoFit/>
          </a:bodyPr>
          <a:lstStyle/>
          <a:p>
            <a:r>
              <a:rPr lang="fr-FR" sz="900" dirty="0" smtClean="0">
                <a:solidFill>
                  <a:schemeClr val="tx2"/>
                </a:solidFill>
                <a:latin typeface="Arial" panose="020B0604020202020204" pitchFamily="34" charset="0"/>
                <a:cs typeface="Arial" panose="020B0604020202020204" pitchFamily="34" charset="0"/>
              </a:rPr>
              <a:t>Pour modifier le style de votre</a:t>
            </a:r>
            <a:r>
              <a:rPr lang="fr-FR" sz="900" baseline="0" dirty="0" smtClean="0">
                <a:solidFill>
                  <a:schemeClr val="tx2"/>
                </a:solidFill>
                <a:latin typeface="Arial" panose="020B0604020202020204" pitchFamily="34" charset="0"/>
                <a:cs typeface="Arial" panose="020B0604020202020204" pitchFamily="34" charset="0"/>
              </a:rPr>
              <a:t> </a:t>
            </a:r>
            <a:r>
              <a:rPr lang="fr-FR" sz="900" b="1" baseline="0" dirty="0" smtClean="0">
                <a:solidFill>
                  <a:schemeClr val="tx2"/>
                </a:solidFill>
                <a:latin typeface="Arial" panose="020B0604020202020204" pitchFamily="34" charset="0"/>
                <a:cs typeface="Arial" panose="020B0604020202020204" pitchFamily="34" charset="0"/>
              </a:rPr>
              <a:t>titre </a:t>
            </a:r>
            <a:r>
              <a:rPr lang="fr-FR" sz="900" baseline="0" dirty="0" smtClean="0">
                <a:solidFill>
                  <a:schemeClr val="tx2"/>
                </a:solidFill>
                <a:latin typeface="Arial" panose="020B0604020202020204" pitchFamily="34" charset="0"/>
                <a:cs typeface="Arial" panose="020B0604020202020204" pitchFamily="34" charset="0"/>
              </a:rPr>
              <a:t>:</a:t>
            </a:r>
          </a:p>
          <a:p>
            <a:pPr marL="228600" indent="-228600">
              <a:spcBef>
                <a:spcPts val="200"/>
              </a:spcBef>
              <a:buAutoNum type="arabicPeriod"/>
            </a:pPr>
            <a:r>
              <a:rPr lang="fr-FR" sz="900" dirty="0" smtClean="0">
                <a:solidFill>
                  <a:schemeClr val="tx2"/>
                </a:solidFill>
                <a:latin typeface="Arial" panose="020B0604020202020204" pitchFamily="34" charset="0"/>
                <a:cs typeface="Arial" panose="020B0604020202020204" pitchFamily="34" charset="0"/>
              </a:rPr>
              <a:t>Saisissez</a:t>
            </a:r>
            <a:r>
              <a:rPr lang="fr-FR" sz="900" baseline="0" dirty="0" smtClean="0">
                <a:solidFill>
                  <a:schemeClr val="tx2"/>
                </a:solidFill>
                <a:latin typeface="Arial" panose="020B0604020202020204" pitchFamily="34" charset="0"/>
                <a:cs typeface="Arial" panose="020B0604020202020204" pitchFamily="34" charset="0"/>
              </a:rPr>
              <a:t> votre titre sur la première ligne</a:t>
            </a:r>
          </a:p>
          <a:p>
            <a:pPr marL="228600" indent="-228600">
              <a:spcBef>
                <a:spcPts val="200"/>
              </a:spcBef>
              <a:buAutoNum type="arabicPeriod"/>
            </a:pPr>
            <a:r>
              <a:rPr lang="fr-FR" sz="900" baseline="0" dirty="0" smtClean="0">
                <a:solidFill>
                  <a:schemeClr val="tx2"/>
                </a:solidFill>
                <a:latin typeface="Arial" panose="020B0604020202020204" pitchFamily="34" charset="0"/>
                <a:cs typeface="Arial" panose="020B0604020202020204" pitchFamily="34" charset="0"/>
              </a:rPr>
              <a:t>Pour passer sur la seconde ligne, faire un saut </a:t>
            </a:r>
            <a:br>
              <a:rPr lang="fr-FR" sz="900" baseline="0" dirty="0" smtClean="0">
                <a:solidFill>
                  <a:schemeClr val="tx2"/>
                </a:solidFill>
                <a:latin typeface="Arial" panose="020B0604020202020204" pitchFamily="34" charset="0"/>
                <a:cs typeface="Arial" panose="020B0604020202020204" pitchFamily="34" charset="0"/>
              </a:rPr>
            </a:br>
            <a:r>
              <a:rPr lang="fr-FR" sz="900" baseline="0" dirty="0" smtClean="0">
                <a:solidFill>
                  <a:schemeClr val="tx2"/>
                </a:solidFill>
                <a:latin typeface="Arial" panose="020B0604020202020204" pitchFamily="34" charset="0"/>
                <a:cs typeface="Arial" panose="020B0604020202020204" pitchFamily="34" charset="0"/>
              </a:rPr>
              <a:t>de paragraphe (touche « entrée »)</a:t>
            </a:r>
          </a:p>
          <a:p>
            <a:pPr marL="228600" indent="-228600">
              <a:spcBef>
                <a:spcPts val="200"/>
              </a:spcBef>
              <a:buAutoNum type="arabicPeriod"/>
            </a:pPr>
            <a:r>
              <a:rPr lang="fr-FR" sz="900" baseline="0" dirty="0" smtClean="0">
                <a:solidFill>
                  <a:schemeClr val="tx2"/>
                </a:solidFill>
                <a:latin typeface="Arial" panose="020B0604020202020204" pitchFamily="34" charset="0"/>
                <a:cs typeface="Arial" panose="020B0604020202020204" pitchFamily="34" charset="0"/>
              </a:rPr>
              <a:t>Placez votre curseur sur la seconde ligne</a:t>
            </a:r>
          </a:p>
          <a:p>
            <a:pPr marL="228600" indent="-228600">
              <a:spcBef>
                <a:spcPts val="200"/>
              </a:spcBef>
              <a:buAutoNum type="arabicPeriod"/>
            </a:pPr>
            <a:r>
              <a:rPr lang="fr-FR" sz="900" baseline="0" dirty="0" smtClean="0">
                <a:solidFill>
                  <a:schemeClr val="tx2"/>
                </a:solidFill>
                <a:latin typeface="Arial" panose="020B0604020202020204" pitchFamily="34" charset="0"/>
                <a:cs typeface="Arial" panose="020B0604020202020204" pitchFamily="34" charset="0"/>
              </a:rPr>
              <a:t>Dans l’onglet « Accueil », groupe « Paragraphe », cliquez sur « Augmenter le niveau de liste »</a:t>
            </a:r>
          </a:p>
          <a:p>
            <a:pPr marL="0" indent="0">
              <a:spcBef>
                <a:spcPts val="200"/>
              </a:spcBef>
              <a:buNone/>
            </a:pPr>
            <a:r>
              <a:rPr lang="fr-FR" sz="900" baseline="0" dirty="0" smtClean="0">
                <a:solidFill>
                  <a:schemeClr val="tx2"/>
                </a:solidFill>
                <a:latin typeface="Arial" panose="020B0604020202020204" pitchFamily="34" charset="0"/>
                <a:cs typeface="Arial" panose="020B0604020202020204" pitchFamily="34" charset="0"/>
              </a:rPr>
              <a:t>Cela permet d’appliquer un style de texte </a:t>
            </a:r>
            <a:br>
              <a:rPr lang="fr-FR" sz="900" baseline="0" dirty="0" smtClean="0">
                <a:solidFill>
                  <a:schemeClr val="tx2"/>
                </a:solidFill>
                <a:latin typeface="Arial" panose="020B0604020202020204" pitchFamily="34" charset="0"/>
                <a:cs typeface="Arial" panose="020B0604020202020204" pitchFamily="34" charset="0"/>
              </a:rPr>
            </a:br>
            <a:r>
              <a:rPr lang="fr-FR" sz="900" baseline="0" dirty="0" smtClean="0">
                <a:solidFill>
                  <a:schemeClr val="tx2"/>
                </a:solidFill>
                <a:latin typeface="Arial" panose="020B0604020202020204" pitchFamily="34" charset="0"/>
                <a:cs typeface="Arial" panose="020B0604020202020204" pitchFamily="34" charset="0"/>
              </a:rPr>
              <a:t>pré-automatisé.</a:t>
            </a:r>
          </a:p>
        </p:txBody>
      </p:sp>
      <p:grpSp>
        <p:nvGrpSpPr>
          <p:cNvPr id="36" name="Groupe 35"/>
          <p:cNvGrpSpPr/>
          <p:nvPr userDrawn="1"/>
        </p:nvGrpSpPr>
        <p:grpSpPr>
          <a:xfrm flipH="1">
            <a:off x="12336694" y="580459"/>
            <a:ext cx="192021" cy="1291952"/>
            <a:chOff x="-252536" y="0"/>
            <a:chExt cx="144016" cy="1291952"/>
          </a:xfrm>
        </p:grpSpPr>
        <p:cxnSp>
          <p:nvCxnSpPr>
            <p:cNvPr id="37" name="Connecteur droit 36"/>
            <p:cNvCxnSpPr/>
            <p:nvPr userDrawn="1"/>
          </p:nvCxnSpPr>
          <p:spPr>
            <a:xfrm flipH="1">
              <a:off x="-252536" y="0"/>
              <a:ext cx="0" cy="1291952"/>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8" name="Connecteur droit 37"/>
            <p:cNvCxnSpPr/>
            <p:nvPr userDrawn="1"/>
          </p:nvCxnSpPr>
          <p:spPr>
            <a:xfrm flipH="1">
              <a:off x="-252536" y="211832"/>
              <a:ext cx="144016"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grpSp>
      <p:pic>
        <p:nvPicPr>
          <p:cNvPr id="39" name="Picture 4"/>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6081110" y="1376958"/>
            <a:ext cx="292100" cy="209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Rectangle 6"/>
          <p:cNvSpPr/>
          <p:nvPr userDrawn="1"/>
        </p:nvSpPr>
        <p:spPr>
          <a:xfrm>
            <a:off x="-3963970" y="5422179"/>
            <a:ext cx="3260295" cy="1277273"/>
          </a:xfrm>
          <a:prstGeom prst="rect">
            <a:avLst/>
          </a:prstGeom>
        </p:spPr>
        <p:txBody>
          <a:bodyPr wrap="square">
            <a:spAutoFit/>
          </a:bodyPr>
          <a:lstStyle/>
          <a:p>
            <a:r>
              <a:rPr lang="fr-FR" sz="900" dirty="0" smtClean="0">
                <a:solidFill>
                  <a:schemeClr val="tx2"/>
                </a:solidFill>
                <a:latin typeface="Arial" panose="020B0604020202020204" pitchFamily="34" charset="0"/>
                <a:cs typeface="Arial" panose="020B0604020202020204" pitchFamily="34" charset="0"/>
              </a:rPr>
              <a:t>Pour modifier la</a:t>
            </a:r>
            <a:r>
              <a:rPr lang="fr-FR" sz="900" baseline="0" dirty="0" smtClean="0">
                <a:solidFill>
                  <a:schemeClr val="tx2"/>
                </a:solidFill>
                <a:latin typeface="Arial" panose="020B0604020202020204" pitchFamily="34" charset="0"/>
                <a:cs typeface="Arial" panose="020B0604020202020204" pitchFamily="34" charset="0"/>
              </a:rPr>
              <a:t> </a:t>
            </a:r>
            <a:r>
              <a:rPr lang="fr-FR" sz="900" b="1" baseline="0" dirty="0" smtClean="0">
                <a:solidFill>
                  <a:schemeClr val="tx2"/>
                </a:solidFill>
                <a:latin typeface="Arial" panose="020B0604020202020204" pitchFamily="34" charset="0"/>
                <a:cs typeface="Arial" panose="020B0604020202020204" pitchFamily="34" charset="0"/>
              </a:rPr>
              <a:t>date ou le titre de présentation en pied de page </a:t>
            </a:r>
            <a:r>
              <a:rPr lang="fr-FR" sz="900" baseline="0" dirty="0" smtClean="0">
                <a:solidFill>
                  <a:schemeClr val="tx2"/>
                </a:solidFill>
                <a:latin typeface="Arial" panose="020B0604020202020204" pitchFamily="34" charset="0"/>
                <a:cs typeface="Arial" panose="020B0604020202020204" pitchFamily="34" charset="0"/>
              </a:rPr>
              <a:t>:</a:t>
            </a:r>
          </a:p>
          <a:p>
            <a:pPr marL="228600" indent="-228600">
              <a:spcBef>
                <a:spcPts val="200"/>
              </a:spcBef>
              <a:buAutoNum type="arabicPeriod"/>
            </a:pPr>
            <a:r>
              <a:rPr lang="fr-FR" sz="900" dirty="0" smtClean="0">
                <a:solidFill>
                  <a:schemeClr val="tx2"/>
                </a:solidFill>
                <a:latin typeface="Arial" panose="020B0604020202020204" pitchFamily="34" charset="0"/>
                <a:cs typeface="Arial" panose="020B0604020202020204" pitchFamily="34" charset="0"/>
              </a:rPr>
              <a:t>Onglet « Insertion » &gt; « En-tête</a:t>
            </a:r>
            <a:r>
              <a:rPr lang="fr-FR" sz="900" baseline="0" dirty="0" smtClean="0">
                <a:solidFill>
                  <a:schemeClr val="tx2"/>
                </a:solidFill>
                <a:latin typeface="Arial" panose="020B0604020202020204" pitchFamily="34" charset="0"/>
                <a:cs typeface="Arial" panose="020B0604020202020204" pitchFamily="34" charset="0"/>
              </a:rPr>
              <a:t> et pied de page »</a:t>
            </a:r>
          </a:p>
          <a:p>
            <a:pPr marL="228600" indent="-228600">
              <a:spcBef>
                <a:spcPts val="200"/>
              </a:spcBef>
              <a:buAutoNum type="arabicPeriod"/>
            </a:pPr>
            <a:r>
              <a:rPr lang="fr-FR" sz="900" dirty="0" smtClean="0">
                <a:solidFill>
                  <a:schemeClr val="tx2"/>
                </a:solidFill>
                <a:latin typeface="Arial" panose="020B0604020202020204" pitchFamily="34" charset="0"/>
                <a:cs typeface="Arial" panose="020B0604020202020204" pitchFamily="34" charset="0"/>
              </a:rPr>
              <a:t>Changez</a:t>
            </a:r>
            <a:r>
              <a:rPr lang="fr-FR" sz="900" baseline="0" dirty="0" smtClean="0">
                <a:solidFill>
                  <a:schemeClr val="tx2"/>
                </a:solidFill>
                <a:latin typeface="Arial" panose="020B0604020202020204" pitchFamily="34" charset="0"/>
                <a:cs typeface="Arial" panose="020B0604020202020204" pitchFamily="34" charset="0"/>
              </a:rPr>
              <a:t> la date dans la zone « date » « fixe »</a:t>
            </a:r>
          </a:p>
          <a:p>
            <a:pPr marL="228600" indent="-228600">
              <a:spcBef>
                <a:spcPts val="200"/>
              </a:spcBef>
              <a:buAutoNum type="arabicPeriod"/>
            </a:pPr>
            <a:r>
              <a:rPr lang="fr-FR" sz="900" baseline="0" dirty="0" smtClean="0">
                <a:solidFill>
                  <a:schemeClr val="tx2"/>
                </a:solidFill>
                <a:latin typeface="Arial" panose="020B0604020202020204" pitchFamily="34" charset="0"/>
                <a:cs typeface="Arial" panose="020B0604020202020204" pitchFamily="34" charset="0"/>
              </a:rPr>
              <a:t>Cliquez sur « appliquer » si vous souhaitez que cette modification soit appliquée uniquement sur cette diapositive ou « appliquer partout » si elle doit se faire sur l’ensemble de la présentation</a:t>
            </a:r>
            <a:endParaRPr lang="fr-FR" sz="900" dirty="0"/>
          </a:p>
        </p:txBody>
      </p:sp>
      <p:grpSp>
        <p:nvGrpSpPr>
          <p:cNvPr id="19" name="Groupe 18"/>
          <p:cNvGrpSpPr/>
          <p:nvPr userDrawn="1"/>
        </p:nvGrpSpPr>
        <p:grpSpPr>
          <a:xfrm>
            <a:off x="-516036" y="6203569"/>
            <a:ext cx="192021" cy="1440160"/>
            <a:chOff x="-252536" y="0"/>
            <a:chExt cx="144016" cy="1440160"/>
          </a:xfrm>
        </p:grpSpPr>
        <p:cxnSp>
          <p:nvCxnSpPr>
            <p:cNvPr id="20" name="Connecteur droit 19"/>
            <p:cNvCxnSpPr/>
            <p:nvPr userDrawn="1"/>
          </p:nvCxnSpPr>
          <p:spPr>
            <a:xfrm>
              <a:off x="-252536" y="0"/>
              <a:ext cx="0" cy="14401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1" name="Connecteur droit 20"/>
            <p:cNvCxnSpPr/>
            <p:nvPr userDrawn="1"/>
          </p:nvCxnSpPr>
          <p:spPr>
            <a:xfrm flipH="1">
              <a:off x="-252536" y="288032"/>
              <a:ext cx="144016"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317303244"/>
      </p:ext>
    </p:extLst>
  </p:cSld>
  <p:clrMapOvr>
    <a:masterClrMapping/>
  </p:clrMapOvr>
  <p:timing>
    <p:tnLst>
      <p:par>
        <p:cTn id="1" dur="indefinite" restart="never" nodeType="tmRoot"/>
      </p:par>
    </p:tnLst>
  </p:timing>
  <p:extLst mod="1">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Page chapitre">
    <p:spTree>
      <p:nvGrpSpPr>
        <p:cNvPr id="1" name=""/>
        <p:cNvGrpSpPr/>
        <p:nvPr/>
      </p:nvGrpSpPr>
      <p:grpSpPr>
        <a:xfrm>
          <a:off x="0" y="0"/>
          <a:ext cx="0" cy="0"/>
          <a:chOff x="0" y="0"/>
          <a:chExt cx="0" cy="0"/>
        </a:xfrm>
      </p:grpSpPr>
      <p:sp>
        <p:nvSpPr>
          <p:cNvPr id="28" name="Rectangle 27"/>
          <p:cNvSpPr/>
          <p:nvPr userDrawn="1"/>
        </p:nvSpPr>
        <p:spPr>
          <a:xfrm>
            <a:off x="-6912" y="1556792"/>
            <a:ext cx="12198912" cy="3960440"/>
          </a:xfrm>
          <a:prstGeom prst="rect">
            <a:avLst/>
          </a:prstGeom>
          <a:solidFill>
            <a:srgbClr val="006CE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sz="1800"/>
          </a:p>
        </p:txBody>
      </p:sp>
      <p:sp>
        <p:nvSpPr>
          <p:cNvPr id="30" name="Titre 1"/>
          <p:cNvSpPr>
            <a:spLocks noGrp="1"/>
          </p:cNvSpPr>
          <p:nvPr>
            <p:ph type="title"/>
          </p:nvPr>
        </p:nvSpPr>
        <p:spPr>
          <a:xfrm>
            <a:off x="719403" y="2780931"/>
            <a:ext cx="10515600" cy="1325563"/>
          </a:xfrm>
          <a:prstGeom prst="rect">
            <a:avLst/>
          </a:prstGeom>
        </p:spPr>
        <p:txBody>
          <a:bodyPr/>
          <a:lstStyle>
            <a:lvl1pPr algn="ctr">
              <a:defRPr sz="4400" baseline="0">
                <a:solidFill>
                  <a:schemeClr val="bg1"/>
                </a:solidFill>
                <a:latin typeface="Segoe UI" panose="020B0502040204020203" pitchFamily="34" charset="0"/>
                <a:cs typeface="Segoe UI" panose="020B0502040204020203" pitchFamily="34" charset="0"/>
              </a:defRPr>
            </a:lvl1pPr>
          </a:lstStyle>
          <a:p>
            <a:endParaRPr lang="fr-FR" dirty="0"/>
          </a:p>
        </p:txBody>
      </p:sp>
    </p:spTree>
    <p:extLst>
      <p:ext uri="{BB962C8B-B14F-4D97-AF65-F5344CB8AC3E}">
        <p14:creationId xmlns:p14="http://schemas.microsoft.com/office/powerpoint/2010/main" val="111973487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_Texte + Image">
    <p:spTree>
      <p:nvGrpSpPr>
        <p:cNvPr id="1" name=""/>
        <p:cNvGrpSpPr/>
        <p:nvPr/>
      </p:nvGrpSpPr>
      <p:grpSpPr>
        <a:xfrm>
          <a:off x="0" y="0"/>
          <a:ext cx="0" cy="0"/>
          <a:chOff x="0" y="0"/>
          <a:chExt cx="0" cy="0"/>
        </a:xfrm>
      </p:grpSpPr>
      <p:sp>
        <p:nvSpPr>
          <p:cNvPr id="7" name="Espace réservé de la date 6"/>
          <p:cNvSpPr>
            <a:spLocks noGrp="1"/>
          </p:cNvSpPr>
          <p:nvPr>
            <p:ph type="dt" sz="half" idx="10"/>
          </p:nvPr>
        </p:nvSpPr>
        <p:spPr/>
        <p:txBody>
          <a:bodyPr/>
          <a:lstStyle/>
          <a:p>
            <a:r>
              <a:rPr lang="fr-FR" smtClean="0"/>
              <a:t>AVRIL 2020</a:t>
            </a:r>
            <a:endParaRPr lang="fr-FR"/>
          </a:p>
        </p:txBody>
      </p:sp>
      <p:sp>
        <p:nvSpPr>
          <p:cNvPr id="8" name="Espace réservé du pied de page 7"/>
          <p:cNvSpPr>
            <a:spLocks noGrp="1"/>
          </p:cNvSpPr>
          <p:nvPr>
            <p:ph type="ftr" sz="quarter" idx="11"/>
          </p:nvPr>
        </p:nvSpPr>
        <p:spPr/>
        <p:txBody>
          <a:bodyPr/>
          <a:lstStyle/>
          <a:p>
            <a:endParaRPr lang="fr-FR" dirty="0"/>
          </a:p>
        </p:txBody>
      </p:sp>
      <p:sp>
        <p:nvSpPr>
          <p:cNvPr id="9" name="Espace réservé du numéro de diapositive 8"/>
          <p:cNvSpPr>
            <a:spLocks noGrp="1"/>
          </p:cNvSpPr>
          <p:nvPr>
            <p:ph type="sldNum" sz="quarter" idx="12"/>
          </p:nvPr>
        </p:nvSpPr>
        <p:spPr/>
        <p:txBody>
          <a:bodyPr/>
          <a:lstStyle/>
          <a:p>
            <a:fld id="{56AA7CD4-42FD-4936-BF37-EDED2C044C55}" type="slidenum">
              <a:rPr lang="fr-FR" smtClean="0"/>
              <a:pPr/>
              <a:t>‹N°›</a:t>
            </a:fld>
            <a:endParaRPr lang="fr-FR"/>
          </a:p>
        </p:txBody>
      </p:sp>
      <p:sp>
        <p:nvSpPr>
          <p:cNvPr id="4" name="Espace réservé pour une image  3"/>
          <p:cNvSpPr>
            <a:spLocks noGrp="1"/>
          </p:cNvSpPr>
          <p:nvPr>
            <p:ph type="pic" sz="quarter" idx="13"/>
          </p:nvPr>
        </p:nvSpPr>
        <p:spPr>
          <a:xfrm>
            <a:off x="8078045" y="1988840"/>
            <a:ext cx="3202531" cy="3032424"/>
          </a:xfrm>
          <a:prstGeom prst="rect">
            <a:avLst/>
          </a:prstGeom>
        </p:spPr>
        <p:txBody>
          <a:bodyPr anchor="ctr"/>
          <a:lstStyle>
            <a:lvl1pPr algn="ctr">
              <a:defRPr b="0">
                <a:solidFill>
                  <a:srgbClr val="15C7D2"/>
                </a:solidFill>
                <a:latin typeface="Helvetica" panose="020B0604020202020204" pitchFamily="34" charset="0"/>
                <a:cs typeface="Helvetica" panose="020B0604020202020204" pitchFamily="34" charset="0"/>
              </a:defRPr>
            </a:lvl1pPr>
          </a:lstStyle>
          <a:p>
            <a:endParaRPr lang="fr-FR" dirty="0"/>
          </a:p>
        </p:txBody>
      </p:sp>
      <p:sp>
        <p:nvSpPr>
          <p:cNvPr id="19" name="Espace réservé du texte 12"/>
          <p:cNvSpPr>
            <a:spLocks noGrp="1"/>
          </p:cNvSpPr>
          <p:nvPr>
            <p:ph type="body" sz="quarter" idx="14" hasCustomPrompt="1"/>
          </p:nvPr>
        </p:nvSpPr>
        <p:spPr>
          <a:xfrm>
            <a:off x="2543605" y="432000"/>
            <a:ext cx="8736971" cy="900000"/>
          </a:xfrm>
          <a:prstGeom prst="rect">
            <a:avLst/>
          </a:prstGeom>
        </p:spPr>
        <p:txBody>
          <a:bodyPr lIns="0" tIns="0" rIns="0" bIns="0"/>
          <a:lstStyle>
            <a:lvl1pPr algn="r">
              <a:spcAft>
                <a:spcPts val="0"/>
              </a:spcAft>
              <a:defRPr lang="fr-FR" sz="3200" b="0" kern="1200" dirty="0" smtClean="0">
                <a:solidFill>
                  <a:srgbClr val="006CE5"/>
                </a:solidFill>
                <a:latin typeface="Segoe UI" panose="020B0502040204020203" pitchFamily="34" charset="0"/>
                <a:ea typeface="+mn-ea"/>
                <a:cs typeface="Segoe UI" panose="020B0502040204020203" pitchFamily="34" charset="0"/>
              </a:defRPr>
            </a:lvl1pPr>
            <a:lvl2pPr algn="r">
              <a:defRPr lang="fr-FR" sz="2000" b="0" i="1" kern="1200" dirty="0" smtClean="0">
                <a:solidFill>
                  <a:srgbClr val="7F7F7F"/>
                </a:solidFill>
                <a:latin typeface="Segoe UI" panose="020B0502040204020203" pitchFamily="34" charset="0"/>
                <a:ea typeface="+mn-ea"/>
                <a:cs typeface="Segoe UI" panose="020B0502040204020203" pitchFamily="34" charset="0"/>
              </a:defRPr>
            </a:lvl2pPr>
            <a:lvl3pPr marL="0" indent="0" algn="r">
              <a:buNone/>
              <a:defRPr lang="fr-FR" sz="2200" b="0" i="1" kern="1200" dirty="0" smtClean="0">
                <a:solidFill>
                  <a:srgbClr val="19253C"/>
                </a:solidFill>
                <a:latin typeface="Calisto MT" panose="02040603050505030304" pitchFamily="18" charset="0"/>
                <a:ea typeface="+mn-ea"/>
                <a:cs typeface="+mn-cs"/>
              </a:defRPr>
            </a:lvl3pPr>
            <a:lvl4pPr marL="0" indent="0" algn="r">
              <a:spcAft>
                <a:spcPts val="600"/>
              </a:spcAft>
              <a:buNone/>
              <a:defRPr lang="fr-FR" sz="2200" b="0" i="1" kern="1200" dirty="0" smtClean="0">
                <a:solidFill>
                  <a:srgbClr val="19253C"/>
                </a:solidFill>
                <a:latin typeface="Calisto MT" panose="02040603050505030304" pitchFamily="18" charset="0"/>
                <a:ea typeface="+mn-ea"/>
                <a:cs typeface="+mn-cs"/>
              </a:defRPr>
            </a:lvl4pPr>
            <a:lvl5pPr marL="0" indent="0" algn="r">
              <a:spcAft>
                <a:spcPts val="600"/>
              </a:spcAft>
              <a:buNone/>
              <a:defRPr lang="fr-FR" sz="2200" b="0" i="1" kern="1200" dirty="0">
                <a:solidFill>
                  <a:srgbClr val="19253C"/>
                </a:solidFill>
                <a:latin typeface="Calisto MT" panose="02040603050505030304" pitchFamily="18" charset="0"/>
                <a:ea typeface="+mn-ea"/>
                <a:cs typeface="+mn-cs"/>
              </a:defRPr>
            </a:lvl5pPr>
            <a:lvl6pPr marL="0" indent="0" algn="r">
              <a:lnSpc>
                <a:spcPct val="85000"/>
              </a:lnSpc>
              <a:spcBef>
                <a:spcPts val="0"/>
              </a:spcBef>
              <a:spcAft>
                <a:spcPts val="600"/>
              </a:spcAft>
              <a:buNone/>
              <a:defRPr lang="fr-FR" sz="2200" b="0" i="1" kern="1200" dirty="0">
                <a:solidFill>
                  <a:srgbClr val="19253C"/>
                </a:solidFill>
                <a:latin typeface="Calisto MT" panose="02040603050505030304" pitchFamily="18" charset="0"/>
                <a:ea typeface="+mn-ea"/>
                <a:cs typeface="+mn-cs"/>
              </a:defRPr>
            </a:lvl6pPr>
            <a:lvl7pPr marL="0" indent="0" algn="r">
              <a:lnSpc>
                <a:spcPct val="85000"/>
              </a:lnSpc>
              <a:spcBef>
                <a:spcPts val="0"/>
              </a:spcBef>
              <a:spcAft>
                <a:spcPts val="600"/>
              </a:spcAft>
              <a:buNone/>
              <a:defRPr sz="2200" i="1">
                <a:solidFill>
                  <a:schemeClr val="tx2"/>
                </a:solidFill>
              </a:defRPr>
            </a:lvl7pPr>
            <a:lvl8pPr marL="0" indent="0" algn="r">
              <a:lnSpc>
                <a:spcPct val="85000"/>
              </a:lnSpc>
              <a:spcBef>
                <a:spcPts val="0"/>
              </a:spcBef>
              <a:spcAft>
                <a:spcPts val="600"/>
              </a:spcAft>
              <a:buNone/>
              <a:defRPr sz="2200" b="0" i="1">
                <a:solidFill>
                  <a:schemeClr val="tx2"/>
                </a:solidFill>
              </a:defRPr>
            </a:lvl8pPr>
            <a:lvl9pPr marL="0" indent="0" algn="r">
              <a:lnSpc>
                <a:spcPct val="85000"/>
              </a:lnSpc>
              <a:spcBef>
                <a:spcPts val="0"/>
              </a:spcBef>
              <a:spcAft>
                <a:spcPts val="600"/>
              </a:spcAft>
              <a:buNone/>
              <a:defRPr sz="2200" i="1">
                <a:solidFill>
                  <a:schemeClr val="tx2"/>
                </a:solidFill>
              </a:defRPr>
            </a:lvl9pPr>
          </a:lstStyle>
          <a:p>
            <a:pPr lvl="0"/>
            <a:r>
              <a:rPr lang="fr-FR" dirty="0" smtClean="0"/>
              <a:t>Premier niveau de titre</a:t>
            </a:r>
          </a:p>
          <a:p>
            <a:pPr lvl="1"/>
            <a:r>
              <a:rPr lang="fr-FR" dirty="0" smtClean="0"/>
              <a:t>Deuxième niveau</a:t>
            </a:r>
          </a:p>
        </p:txBody>
      </p:sp>
      <p:sp>
        <p:nvSpPr>
          <p:cNvPr id="21" name="Espace réservé du contenu 2"/>
          <p:cNvSpPr>
            <a:spLocks noGrp="1"/>
          </p:cNvSpPr>
          <p:nvPr>
            <p:ph idx="15"/>
          </p:nvPr>
        </p:nvSpPr>
        <p:spPr>
          <a:xfrm>
            <a:off x="1018119" y="1988840"/>
            <a:ext cx="6326020" cy="3047980"/>
          </a:xfrm>
          <a:prstGeom prst="rect">
            <a:avLst/>
          </a:prstGeom>
        </p:spPr>
        <p:txBody>
          <a:bodyPr lIns="0" tIns="0" rIns="0" bIns="0"/>
          <a:lstStyle>
            <a:lvl1pPr>
              <a:defRPr sz="2200" b="0">
                <a:solidFill>
                  <a:srgbClr val="006CE5"/>
                </a:solidFill>
                <a:latin typeface="Segoe UI Historic" panose="020B0502040204020203" pitchFamily="34" charset="0"/>
                <a:ea typeface="Segoe UI Historic" panose="020B0502040204020203" pitchFamily="34" charset="0"/>
                <a:cs typeface="Segoe UI Historic" panose="020B0502040204020203" pitchFamily="34" charset="0"/>
              </a:defRPr>
            </a:lvl1pPr>
            <a:lvl2pPr>
              <a:defRPr sz="2000">
                <a:solidFill>
                  <a:srgbClr val="7F7F7F"/>
                </a:solidFill>
                <a:latin typeface="Segoe UI Historic" panose="020B0502040204020203" pitchFamily="34" charset="0"/>
                <a:ea typeface="Segoe UI Historic" panose="020B0502040204020203" pitchFamily="34" charset="0"/>
                <a:cs typeface="Segoe UI Historic" panose="020B0502040204020203" pitchFamily="34" charset="0"/>
              </a:defRPr>
            </a:lvl2pPr>
            <a:lvl3pPr marL="360363" indent="-179388">
              <a:buClr>
                <a:srgbClr val="15C7D2"/>
              </a:buClr>
              <a:buSzPct val="65000"/>
              <a:buFont typeface="Wingdings" panose="05000000000000000000" pitchFamily="2" charset="2"/>
              <a:buChar char="§"/>
              <a:defRPr sz="2000">
                <a:solidFill>
                  <a:srgbClr val="7F7F7F"/>
                </a:solidFill>
                <a:latin typeface="Segoe UI Historic" panose="020B0502040204020203" pitchFamily="34" charset="0"/>
                <a:ea typeface="Segoe UI Historic" panose="020B0502040204020203" pitchFamily="34" charset="0"/>
                <a:cs typeface="Segoe UI Historic" panose="020B0502040204020203" pitchFamily="34" charset="0"/>
              </a:defRPr>
            </a:lvl3pPr>
            <a:lvl4pPr marL="468000" indent="-108000">
              <a:buClr>
                <a:srgbClr val="15C7D2"/>
              </a:buClr>
              <a:buSzPct val="100000"/>
              <a:defRPr sz="1600">
                <a:solidFill>
                  <a:srgbClr val="7F7F7F"/>
                </a:solidFill>
                <a:latin typeface="Segoe UI Historic" panose="020B0502040204020203" pitchFamily="34" charset="0"/>
                <a:ea typeface="Segoe UI Historic" panose="020B0502040204020203" pitchFamily="34" charset="0"/>
                <a:cs typeface="Segoe UI Historic" panose="020B0502040204020203" pitchFamily="34" charset="0"/>
              </a:defRPr>
            </a:lvl4pPr>
            <a:lvl5pPr marL="558000" indent="-90000">
              <a:buClr>
                <a:srgbClr val="15C7D2"/>
              </a:buClr>
              <a:defRPr>
                <a:solidFill>
                  <a:srgbClr val="7F7F7F"/>
                </a:solidFill>
                <a:latin typeface="Segoe UI Historic" panose="020B0502040204020203" pitchFamily="34" charset="0"/>
                <a:ea typeface="Segoe UI Historic" panose="020B0502040204020203" pitchFamily="34" charset="0"/>
                <a:cs typeface="Segoe UI Historic" panose="020B0502040204020203" pitchFamily="34" charset="0"/>
              </a:defRPr>
            </a:lvl5pPr>
            <a:lvl6pPr marL="558000" indent="-90000">
              <a:lnSpc>
                <a:spcPct val="85000"/>
              </a:lnSpc>
              <a:spcBef>
                <a:spcPts val="0"/>
              </a:spcBef>
              <a:buFont typeface="Calisto MT" panose="02040603050505030304" pitchFamily="18" charset="0"/>
              <a:buChar char="-"/>
              <a:defRPr sz="1200">
                <a:solidFill>
                  <a:schemeClr val="tx2"/>
                </a:solidFill>
              </a:defRPr>
            </a:lvl6pPr>
            <a:lvl7pPr marL="558000" indent="-90000">
              <a:lnSpc>
                <a:spcPct val="85000"/>
              </a:lnSpc>
              <a:spcBef>
                <a:spcPts val="0"/>
              </a:spcBef>
              <a:buFont typeface="Calisto MT" panose="02040603050505030304" pitchFamily="18" charset="0"/>
              <a:buChar char="-"/>
              <a:defRPr sz="1200">
                <a:solidFill>
                  <a:schemeClr val="tx2"/>
                </a:solidFill>
              </a:defRPr>
            </a:lvl7pPr>
            <a:lvl8pPr marL="558000" indent="-90000">
              <a:lnSpc>
                <a:spcPct val="85000"/>
              </a:lnSpc>
              <a:spcBef>
                <a:spcPts val="0"/>
              </a:spcBef>
              <a:buFont typeface="Calisto MT" panose="02040603050505030304" pitchFamily="18" charset="0"/>
              <a:buChar char="-"/>
              <a:defRPr sz="1200">
                <a:solidFill>
                  <a:schemeClr val="tx2"/>
                </a:solidFill>
              </a:defRPr>
            </a:lvl8pPr>
            <a:lvl9pPr marL="558000" indent="-90000">
              <a:lnSpc>
                <a:spcPct val="85000"/>
              </a:lnSpc>
              <a:spcBef>
                <a:spcPts val="0"/>
              </a:spcBef>
              <a:buFont typeface="Calisto MT" panose="02040603050505030304" pitchFamily="18" charset="0"/>
              <a:buChar char="-"/>
              <a:defRPr sz="1200">
                <a:solidFill>
                  <a:schemeClr val="tx2"/>
                </a:solidFill>
                <a:latin typeface="Segoe UI Historic" panose="020B0502040204020203" pitchFamily="34" charset="0"/>
                <a:ea typeface="Segoe UI Historic" panose="020B0502040204020203" pitchFamily="34" charset="0"/>
                <a:cs typeface="Segoe UI Historic" panose="020B0502040204020203" pitchFamily="34" charset="0"/>
              </a:defRPr>
            </a:lvl9p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p>
          <a:p>
            <a:pPr lvl="8"/>
            <a:endParaRPr lang="fr-FR" dirty="0"/>
          </a:p>
        </p:txBody>
      </p:sp>
    </p:spTree>
    <p:extLst>
      <p:ext uri="{BB962C8B-B14F-4D97-AF65-F5344CB8AC3E}">
        <p14:creationId xmlns:p14="http://schemas.microsoft.com/office/powerpoint/2010/main" val="2959034983"/>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4624"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_Texte 2 colonnes avec intro">
    <p:spTree>
      <p:nvGrpSpPr>
        <p:cNvPr id="1" name=""/>
        <p:cNvGrpSpPr/>
        <p:nvPr/>
      </p:nvGrpSpPr>
      <p:grpSpPr>
        <a:xfrm>
          <a:off x="0" y="0"/>
          <a:ext cx="0" cy="0"/>
          <a:chOff x="0" y="0"/>
          <a:chExt cx="0" cy="0"/>
        </a:xfrm>
      </p:grpSpPr>
      <p:sp>
        <p:nvSpPr>
          <p:cNvPr id="7" name="Espace réservé de la date 6"/>
          <p:cNvSpPr>
            <a:spLocks noGrp="1"/>
          </p:cNvSpPr>
          <p:nvPr>
            <p:ph type="dt" sz="half" idx="10"/>
          </p:nvPr>
        </p:nvSpPr>
        <p:spPr/>
        <p:txBody>
          <a:bodyPr/>
          <a:lstStyle/>
          <a:p>
            <a:r>
              <a:rPr lang="fr-FR" smtClean="0"/>
              <a:t>AVRIL 2020</a:t>
            </a:r>
            <a:endParaRPr lang="fr-FR"/>
          </a:p>
        </p:txBody>
      </p:sp>
      <p:sp>
        <p:nvSpPr>
          <p:cNvPr id="8" name="Espace réservé du pied de page 7"/>
          <p:cNvSpPr>
            <a:spLocks noGrp="1"/>
          </p:cNvSpPr>
          <p:nvPr>
            <p:ph type="ftr" sz="quarter" idx="11"/>
          </p:nvPr>
        </p:nvSpPr>
        <p:spPr/>
        <p:txBody>
          <a:bodyPr/>
          <a:lstStyle/>
          <a:p>
            <a:endParaRPr lang="fr-FR" dirty="0"/>
          </a:p>
        </p:txBody>
      </p:sp>
      <p:sp>
        <p:nvSpPr>
          <p:cNvPr id="9" name="Espace réservé du numéro de diapositive 8"/>
          <p:cNvSpPr>
            <a:spLocks noGrp="1"/>
          </p:cNvSpPr>
          <p:nvPr>
            <p:ph type="sldNum" sz="quarter" idx="12"/>
          </p:nvPr>
        </p:nvSpPr>
        <p:spPr/>
        <p:txBody>
          <a:bodyPr/>
          <a:lstStyle/>
          <a:p>
            <a:fld id="{56AA7CD4-42FD-4936-BF37-EDED2C044C55}" type="slidenum">
              <a:rPr lang="fr-FR" smtClean="0"/>
              <a:pPr/>
              <a:t>‹N°›</a:t>
            </a:fld>
            <a:endParaRPr lang="fr-FR"/>
          </a:p>
        </p:txBody>
      </p:sp>
      <p:sp>
        <p:nvSpPr>
          <p:cNvPr id="5" name="Espace réservé du texte 4"/>
          <p:cNvSpPr>
            <a:spLocks noGrp="1"/>
          </p:cNvSpPr>
          <p:nvPr>
            <p:ph type="body" sz="quarter" idx="15"/>
          </p:nvPr>
        </p:nvSpPr>
        <p:spPr>
          <a:xfrm>
            <a:off x="1024467" y="1513216"/>
            <a:ext cx="10192588" cy="576535"/>
          </a:xfrm>
          <a:prstGeom prst="rect">
            <a:avLst/>
          </a:prstGeom>
        </p:spPr>
        <p:txBody>
          <a:bodyPr lIns="0" tIns="0" rIns="0" bIns="0">
            <a:noAutofit/>
          </a:bodyPr>
          <a:lstStyle>
            <a:lvl1pPr>
              <a:lnSpc>
                <a:spcPct val="95000"/>
              </a:lnSpc>
              <a:spcAft>
                <a:spcPts val="0"/>
              </a:spcAft>
              <a:defRPr sz="2200" b="0" i="0">
                <a:solidFill>
                  <a:srgbClr val="006CE5"/>
                </a:solidFill>
                <a:latin typeface="Segoe UI Historic" panose="020B0502040204020203" pitchFamily="34" charset="0"/>
                <a:ea typeface="Segoe UI Historic" panose="020B0502040204020203" pitchFamily="34" charset="0"/>
                <a:cs typeface="Segoe UI Historic" panose="020B0502040204020203" pitchFamily="34" charset="0"/>
              </a:defRPr>
            </a:lvl1pPr>
            <a:lvl2pPr>
              <a:lnSpc>
                <a:spcPct val="95000"/>
              </a:lnSpc>
              <a:spcAft>
                <a:spcPts val="0"/>
              </a:spcAft>
              <a:defRPr sz="1600" i="1">
                <a:solidFill>
                  <a:schemeClr val="tx1"/>
                </a:solidFill>
              </a:defRPr>
            </a:lvl2pPr>
            <a:lvl3pPr marL="0" indent="0">
              <a:lnSpc>
                <a:spcPct val="95000"/>
              </a:lnSpc>
              <a:spcAft>
                <a:spcPts val="0"/>
              </a:spcAft>
              <a:buNone/>
              <a:defRPr i="1">
                <a:solidFill>
                  <a:schemeClr val="tx1"/>
                </a:solidFill>
              </a:defRPr>
            </a:lvl3pPr>
            <a:lvl4pPr marL="0" indent="0">
              <a:lnSpc>
                <a:spcPct val="95000"/>
              </a:lnSpc>
              <a:spcAft>
                <a:spcPts val="0"/>
              </a:spcAft>
              <a:buNone/>
              <a:defRPr sz="1600" i="1">
                <a:solidFill>
                  <a:schemeClr val="tx1"/>
                </a:solidFill>
              </a:defRPr>
            </a:lvl4pPr>
            <a:lvl5pPr marL="0" indent="0">
              <a:lnSpc>
                <a:spcPct val="95000"/>
              </a:lnSpc>
              <a:buNone/>
              <a:defRPr sz="1600" i="1">
                <a:solidFill>
                  <a:schemeClr val="tx1"/>
                </a:solidFill>
              </a:defRPr>
            </a:lvl5pPr>
            <a:lvl6pPr marL="0" indent="0">
              <a:lnSpc>
                <a:spcPct val="95000"/>
              </a:lnSpc>
              <a:spcBef>
                <a:spcPts val="0"/>
              </a:spcBef>
              <a:buNone/>
              <a:defRPr sz="1600" i="1"/>
            </a:lvl6pPr>
            <a:lvl7pPr marL="0" indent="0">
              <a:lnSpc>
                <a:spcPct val="95000"/>
              </a:lnSpc>
              <a:spcBef>
                <a:spcPts val="0"/>
              </a:spcBef>
              <a:buNone/>
              <a:defRPr sz="1600" i="1"/>
            </a:lvl7pPr>
            <a:lvl8pPr marL="0" indent="0">
              <a:lnSpc>
                <a:spcPct val="95000"/>
              </a:lnSpc>
              <a:spcBef>
                <a:spcPts val="0"/>
              </a:spcBef>
              <a:buNone/>
              <a:defRPr sz="1600" i="1">
                <a:solidFill>
                  <a:schemeClr val="tx1"/>
                </a:solidFill>
              </a:defRPr>
            </a:lvl8pPr>
            <a:lvl9pPr marL="0" indent="0">
              <a:lnSpc>
                <a:spcPct val="95000"/>
              </a:lnSpc>
              <a:spcBef>
                <a:spcPts val="0"/>
              </a:spcBef>
              <a:buNone/>
              <a:defRPr sz="1600" i="1"/>
            </a:lvl9pPr>
          </a:lstStyle>
          <a:p>
            <a:pPr lvl="0"/>
            <a:r>
              <a:rPr lang="fr-FR" dirty="0" smtClean="0"/>
              <a:t>Modifiez les styles du texte du masque</a:t>
            </a:r>
          </a:p>
        </p:txBody>
      </p:sp>
      <p:sp>
        <p:nvSpPr>
          <p:cNvPr id="19" name="Espace réservé du texte 12"/>
          <p:cNvSpPr>
            <a:spLocks noGrp="1"/>
          </p:cNvSpPr>
          <p:nvPr>
            <p:ph type="body" sz="quarter" idx="13" hasCustomPrompt="1"/>
          </p:nvPr>
        </p:nvSpPr>
        <p:spPr>
          <a:xfrm>
            <a:off x="2447595" y="432000"/>
            <a:ext cx="8769460" cy="900000"/>
          </a:xfrm>
          <a:prstGeom prst="rect">
            <a:avLst/>
          </a:prstGeom>
        </p:spPr>
        <p:txBody>
          <a:bodyPr lIns="0" tIns="0" rIns="0" bIns="0"/>
          <a:lstStyle>
            <a:lvl1pPr algn="r">
              <a:spcAft>
                <a:spcPts val="0"/>
              </a:spcAft>
              <a:defRPr lang="fr-FR" sz="3200" b="0" kern="1200" dirty="0" smtClean="0">
                <a:solidFill>
                  <a:srgbClr val="006CE5"/>
                </a:solidFill>
                <a:latin typeface="Segoe UI" panose="020B0502040204020203" pitchFamily="34" charset="0"/>
                <a:ea typeface="+mn-ea"/>
                <a:cs typeface="Segoe UI" panose="020B0502040204020203" pitchFamily="34" charset="0"/>
              </a:defRPr>
            </a:lvl1pPr>
            <a:lvl2pPr algn="r">
              <a:defRPr lang="fr-FR" sz="2000" b="0" i="1" kern="1200" dirty="0" smtClean="0">
                <a:solidFill>
                  <a:srgbClr val="7F7F7F"/>
                </a:solidFill>
                <a:latin typeface="Segoe UI" panose="020B0502040204020203" pitchFamily="34" charset="0"/>
                <a:ea typeface="+mn-ea"/>
                <a:cs typeface="Segoe UI" panose="020B0502040204020203" pitchFamily="34" charset="0"/>
              </a:defRPr>
            </a:lvl2pPr>
            <a:lvl3pPr marL="0" indent="0" algn="r">
              <a:buNone/>
              <a:defRPr lang="fr-FR" sz="2200" b="0" i="1" kern="1200" dirty="0" smtClean="0">
                <a:solidFill>
                  <a:srgbClr val="19253C"/>
                </a:solidFill>
                <a:latin typeface="Calisto MT" panose="02040603050505030304" pitchFamily="18" charset="0"/>
                <a:ea typeface="+mn-ea"/>
                <a:cs typeface="+mn-cs"/>
              </a:defRPr>
            </a:lvl3pPr>
            <a:lvl4pPr marL="0" indent="0" algn="r">
              <a:spcAft>
                <a:spcPts val="600"/>
              </a:spcAft>
              <a:buNone/>
              <a:defRPr lang="fr-FR" sz="2200" b="0" i="1" kern="1200" dirty="0" smtClean="0">
                <a:solidFill>
                  <a:srgbClr val="19253C"/>
                </a:solidFill>
                <a:latin typeface="Calisto MT" panose="02040603050505030304" pitchFamily="18" charset="0"/>
                <a:ea typeface="+mn-ea"/>
                <a:cs typeface="+mn-cs"/>
              </a:defRPr>
            </a:lvl4pPr>
            <a:lvl5pPr marL="0" indent="0" algn="r">
              <a:spcAft>
                <a:spcPts val="600"/>
              </a:spcAft>
              <a:buNone/>
              <a:defRPr lang="fr-FR" sz="2200" b="0" i="1" kern="1200" dirty="0">
                <a:solidFill>
                  <a:srgbClr val="19253C"/>
                </a:solidFill>
                <a:latin typeface="Calisto MT" panose="02040603050505030304" pitchFamily="18" charset="0"/>
                <a:ea typeface="+mn-ea"/>
                <a:cs typeface="+mn-cs"/>
              </a:defRPr>
            </a:lvl5pPr>
            <a:lvl6pPr marL="0" indent="0" algn="r">
              <a:lnSpc>
                <a:spcPct val="85000"/>
              </a:lnSpc>
              <a:spcBef>
                <a:spcPts val="0"/>
              </a:spcBef>
              <a:spcAft>
                <a:spcPts val="600"/>
              </a:spcAft>
              <a:buNone/>
              <a:defRPr lang="fr-FR" sz="2200" b="0" i="1" kern="1200" dirty="0">
                <a:solidFill>
                  <a:srgbClr val="19253C"/>
                </a:solidFill>
                <a:latin typeface="Calisto MT" panose="02040603050505030304" pitchFamily="18" charset="0"/>
                <a:ea typeface="+mn-ea"/>
                <a:cs typeface="+mn-cs"/>
              </a:defRPr>
            </a:lvl6pPr>
            <a:lvl7pPr marL="0" indent="0" algn="r">
              <a:lnSpc>
                <a:spcPct val="85000"/>
              </a:lnSpc>
              <a:spcBef>
                <a:spcPts val="0"/>
              </a:spcBef>
              <a:spcAft>
                <a:spcPts val="600"/>
              </a:spcAft>
              <a:buNone/>
              <a:defRPr sz="2200" i="1">
                <a:solidFill>
                  <a:schemeClr val="tx2"/>
                </a:solidFill>
              </a:defRPr>
            </a:lvl7pPr>
            <a:lvl8pPr marL="0" indent="0" algn="r">
              <a:lnSpc>
                <a:spcPct val="85000"/>
              </a:lnSpc>
              <a:spcBef>
                <a:spcPts val="0"/>
              </a:spcBef>
              <a:spcAft>
                <a:spcPts val="600"/>
              </a:spcAft>
              <a:buNone/>
              <a:defRPr sz="2200" b="0" i="1">
                <a:solidFill>
                  <a:schemeClr val="tx2"/>
                </a:solidFill>
              </a:defRPr>
            </a:lvl8pPr>
            <a:lvl9pPr marL="0" indent="0" algn="r">
              <a:lnSpc>
                <a:spcPct val="85000"/>
              </a:lnSpc>
              <a:spcBef>
                <a:spcPts val="0"/>
              </a:spcBef>
              <a:spcAft>
                <a:spcPts val="600"/>
              </a:spcAft>
              <a:buNone/>
              <a:defRPr sz="2200" i="1">
                <a:solidFill>
                  <a:schemeClr val="tx2"/>
                </a:solidFill>
              </a:defRPr>
            </a:lvl9pPr>
          </a:lstStyle>
          <a:p>
            <a:pPr lvl="0"/>
            <a:r>
              <a:rPr lang="fr-FR" dirty="0" smtClean="0"/>
              <a:t>Premier niveau de titre</a:t>
            </a:r>
          </a:p>
          <a:p>
            <a:pPr lvl="1"/>
            <a:r>
              <a:rPr lang="fr-FR" dirty="0" smtClean="0"/>
              <a:t>Deuxième niveau</a:t>
            </a:r>
          </a:p>
        </p:txBody>
      </p:sp>
      <p:sp>
        <p:nvSpPr>
          <p:cNvPr id="22" name="Espace réservé du contenu 2"/>
          <p:cNvSpPr>
            <a:spLocks noGrp="1"/>
          </p:cNvSpPr>
          <p:nvPr>
            <p:ph idx="16"/>
          </p:nvPr>
        </p:nvSpPr>
        <p:spPr>
          <a:xfrm>
            <a:off x="1018120" y="2420888"/>
            <a:ext cx="4641001" cy="2952328"/>
          </a:xfrm>
          <a:prstGeom prst="rect">
            <a:avLst/>
          </a:prstGeom>
        </p:spPr>
        <p:txBody>
          <a:bodyPr lIns="0" tIns="0" rIns="0" bIns="0"/>
          <a:lstStyle>
            <a:lvl1pPr>
              <a:defRPr sz="2200" b="0">
                <a:solidFill>
                  <a:srgbClr val="006CE5"/>
                </a:solidFill>
                <a:latin typeface="Segoe UI Historic" panose="020B0502040204020203" pitchFamily="34" charset="0"/>
                <a:ea typeface="Segoe UI Historic" panose="020B0502040204020203" pitchFamily="34" charset="0"/>
                <a:cs typeface="Segoe UI Historic" panose="020B0502040204020203" pitchFamily="34" charset="0"/>
              </a:defRPr>
            </a:lvl1pPr>
            <a:lvl2pPr>
              <a:defRPr sz="2000">
                <a:solidFill>
                  <a:srgbClr val="7F7F7F"/>
                </a:solidFill>
                <a:latin typeface="Segoe UI Historic" panose="020B0502040204020203" pitchFamily="34" charset="0"/>
                <a:ea typeface="Segoe UI Historic" panose="020B0502040204020203" pitchFamily="34" charset="0"/>
                <a:cs typeface="Segoe UI Historic" panose="020B0502040204020203" pitchFamily="34" charset="0"/>
              </a:defRPr>
            </a:lvl2pPr>
            <a:lvl3pPr marL="360363" indent="-179388">
              <a:buClr>
                <a:srgbClr val="15C7D2"/>
              </a:buClr>
              <a:buSzPct val="65000"/>
              <a:buFont typeface="Wingdings" panose="05000000000000000000" pitchFamily="2" charset="2"/>
              <a:buChar char="§"/>
              <a:defRPr sz="2000">
                <a:solidFill>
                  <a:srgbClr val="7F7F7F"/>
                </a:solidFill>
                <a:latin typeface="Segoe UI Historic" panose="020B0502040204020203" pitchFamily="34" charset="0"/>
                <a:ea typeface="Segoe UI Historic" panose="020B0502040204020203" pitchFamily="34" charset="0"/>
                <a:cs typeface="Segoe UI Historic" panose="020B0502040204020203" pitchFamily="34" charset="0"/>
              </a:defRPr>
            </a:lvl3pPr>
            <a:lvl4pPr marL="468000" indent="-108000">
              <a:buClr>
                <a:srgbClr val="15C7D2"/>
              </a:buClr>
              <a:buSzPct val="100000"/>
              <a:defRPr>
                <a:solidFill>
                  <a:srgbClr val="7F7F7F"/>
                </a:solidFill>
                <a:latin typeface="Segoe UI Historic" panose="020B0502040204020203" pitchFamily="34" charset="0"/>
                <a:ea typeface="Segoe UI Historic" panose="020B0502040204020203" pitchFamily="34" charset="0"/>
                <a:cs typeface="Segoe UI Historic" panose="020B0502040204020203" pitchFamily="34" charset="0"/>
              </a:defRPr>
            </a:lvl4pPr>
            <a:lvl5pPr marL="558000" indent="-90000">
              <a:buClr>
                <a:srgbClr val="15C7D2"/>
              </a:buClr>
              <a:defRPr>
                <a:solidFill>
                  <a:srgbClr val="7F7F7F"/>
                </a:solidFill>
                <a:latin typeface="Segoe UI Historic" panose="020B0502040204020203" pitchFamily="34" charset="0"/>
                <a:ea typeface="Segoe UI Historic" panose="020B0502040204020203" pitchFamily="34" charset="0"/>
                <a:cs typeface="Segoe UI Historic" panose="020B0502040204020203" pitchFamily="34" charset="0"/>
              </a:defRPr>
            </a:lvl5pPr>
            <a:lvl6pPr marL="558000" indent="-90000">
              <a:lnSpc>
                <a:spcPct val="85000"/>
              </a:lnSpc>
              <a:spcBef>
                <a:spcPts val="0"/>
              </a:spcBef>
              <a:buFont typeface="Calisto MT" panose="02040603050505030304" pitchFamily="18" charset="0"/>
              <a:buChar char="-"/>
              <a:defRPr sz="1200">
                <a:solidFill>
                  <a:schemeClr val="tx2"/>
                </a:solidFill>
              </a:defRPr>
            </a:lvl6pPr>
            <a:lvl7pPr marL="558000" indent="-90000">
              <a:lnSpc>
                <a:spcPct val="85000"/>
              </a:lnSpc>
              <a:spcBef>
                <a:spcPts val="0"/>
              </a:spcBef>
              <a:buFont typeface="Calisto MT" panose="02040603050505030304" pitchFamily="18" charset="0"/>
              <a:buChar char="-"/>
              <a:defRPr sz="1200">
                <a:solidFill>
                  <a:schemeClr val="tx2"/>
                </a:solidFill>
              </a:defRPr>
            </a:lvl7pPr>
            <a:lvl8pPr marL="558000" indent="-90000">
              <a:lnSpc>
                <a:spcPct val="85000"/>
              </a:lnSpc>
              <a:spcBef>
                <a:spcPts val="0"/>
              </a:spcBef>
              <a:buFont typeface="Calisto MT" panose="02040603050505030304" pitchFamily="18" charset="0"/>
              <a:buChar char="-"/>
              <a:defRPr sz="1200">
                <a:solidFill>
                  <a:schemeClr val="tx2"/>
                </a:solidFill>
              </a:defRPr>
            </a:lvl8pPr>
            <a:lvl9pPr marL="558000" indent="-90000">
              <a:lnSpc>
                <a:spcPct val="85000"/>
              </a:lnSpc>
              <a:spcBef>
                <a:spcPts val="0"/>
              </a:spcBef>
              <a:buFont typeface="Calisto MT" panose="02040603050505030304" pitchFamily="18" charset="0"/>
              <a:buChar char="-"/>
              <a:defRPr sz="1200">
                <a:solidFill>
                  <a:schemeClr val="tx2"/>
                </a:solidFill>
                <a:latin typeface="Times New Roman" panose="02020603050405020304" pitchFamily="18" charset="0"/>
              </a:defRPr>
            </a:lvl9p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p>
          <a:p>
            <a:pPr lvl="8"/>
            <a:endParaRPr lang="fr-FR" dirty="0"/>
          </a:p>
        </p:txBody>
      </p:sp>
      <p:sp>
        <p:nvSpPr>
          <p:cNvPr id="23" name="Espace réservé du contenu 2"/>
          <p:cNvSpPr>
            <a:spLocks noGrp="1"/>
          </p:cNvSpPr>
          <p:nvPr>
            <p:ph idx="17"/>
          </p:nvPr>
        </p:nvSpPr>
        <p:spPr>
          <a:xfrm>
            <a:off x="6576054" y="2420888"/>
            <a:ext cx="4641001" cy="2952328"/>
          </a:xfrm>
          <a:prstGeom prst="rect">
            <a:avLst/>
          </a:prstGeom>
        </p:spPr>
        <p:txBody>
          <a:bodyPr lIns="0" tIns="0" rIns="0" bIns="0"/>
          <a:lstStyle>
            <a:lvl1pPr>
              <a:defRPr sz="2200" b="0">
                <a:solidFill>
                  <a:srgbClr val="006CE5"/>
                </a:solidFill>
                <a:latin typeface="Segoe UI Historic" panose="020B0502040204020203" pitchFamily="34" charset="0"/>
                <a:ea typeface="Segoe UI Historic" panose="020B0502040204020203" pitchFamily="34" charset="0"/>
                <a:cs typeface="Segoe UI Historic" panose="020B0502040204020203" pitchFamily="34" charset="0"/>
              </a:defRPr>
            </a:lvl1pPr>
            <a:lvl2pPr>
              <a:defRPr sz="2000">
                <a:solidFill>
                  <a:srgbClr val="7F7F7F"/>
                </a:solidFill>
                <a:latin typeface="Segoe UI Historic" panose="020B0502040204020203" pitchFamily="34" charset="0"/>
                <a:ea typeface="Segoe UI Historic" panose="020B0502040204020203" pitchFamily="34" charset="0"/>
                <a:cs typeface="Segoe UI Historic" panose="020B0502040204020203" pitchFamily="34" charset="0"/>
              </a:defRPr>
            </a:lvl2pPr>
            <a:lvl3pPr marL="360363" indent="-179388">
              <a:buClr>
                <a:srgbClr val="15C7D2"/>
              </a:buClr>
              <a:buSzPct val="65000"/>
              <a:buFont typeface="Wingdings" panose="05000000000000000000" pitchFamily="2" charset="2"/>
              <a:buChar char="§"/>
              <a:defRPr sz="2000">
                <a:solidFill>
                  <a:srgbClr val="7F7F7F"/>
                </a:solidFill>
                <a:latin typeface="Segoe UI Historic" panose="020B0502040204020203" pitchFamily="34" charset="0"/>
                <a:ea typeface="Segoe UI Historic" panose="020B0502040204020203" pitchFamily="34" charset="0"/>
                <a:cs typeface="Segoe UI Historic" panose="020B0502040204020203" pitchFamily="34" charset="0"/>
              </a:defRPr>
            </a:lvl3pPr>
            <a:lvl4pPr marL="468000" indent="-108000">
              <a:buClr>
                <a:srgbClr val="15C7D2"/>
              </a:buClr>
              <a:buSzPct val="100000"/>
              <a:defRPr>
                <a:solidFill>
                  <a:srgbClr val="7F7F7F"/>
                </a:solidFill>
                <a:latin typeface="Segoe UI Historic" panose="020B0502040204020203" pitchFamily="34" charset="0"/>
                <a:ea typeface="Segoe UI Historic" panose="020B0502040204020203" pitchFamily="34" charset="0"/>
                <a:cs typeface="Segoe UI Historic" panose="020B0502040204020203" pitchFamily="34" charset="0"/>
              </a:defRPr>
            </a:lvl4pPr>
            <a:lvl5pPr marL="558000" indent="-90000">
              <a:buClr>
                <a:srgbClr val="15C7D2"/>
              </a:buClr>
              <a:defRPr>
                <a:solidFill>
                  <a:srgbClr val="7F7F7F"/>
                </a:solidFill>
                <a:latin typeface="Segoe UI Historic" panose="020B0502040204020203" pitchFamily="34" charset="0"/>
                <a:ea typeface="Segoe UI Historic" panose="020B0502040204020203" pitchFamily="34" charset="0"/>
                <a:cs typeface="Segoe UI Historic" panose="020B0502040204020203" pitchFamily="34" charset="0"/>
              </a:defRPr>
            </a:lvl5pPr>
            <a:lvl6pPr marL="558000" indent="-90000">
              <a:lnSpc>
                <a:spcPct val="85000"/>
              </a:lnSpc>
              <a:spcBef>
                <a:spcPts val="0"/>
              </a:spcBef>
              <a:buFont typeface="Calisto MT" panose="02040603050505030304" pitchFamily="18" charset="0"/>
              <a:buChar char="-"/>
              <a:defRPr sz="1200">
                <a:solidFill>
                  <a:schemeClr val="tx2"/>
                </a:solidFill>
              </a:defRPr>
            </a:lvl6pPr>
            <a:lvl7pPr marL="558000" indent="-90000">
              <a:lnSpc>
                <a:spcPct val="85000"/>
              </a:lnSpc>
              <a:spcBef>
                <a:spcPts val="0"/>
              </a:spcBef>
              <a:buFont typeface="Calisto MT" panose="02040603050505030304" pitchFamily="18" charset="0"/>
              <a:buChar char="-"/>
              <a:defRPr sz="1200">
                <a:solidFill>
                  <a:schemeClr val="tx2"/>
                </a:solidFill>
              </a:defRPr>
            </a:lvl7pPr>
            <a:lvl8pPr marL="558000" indent="-90000">
              <a:lnSpc>
                <a:spcPct val="85000"/>
              </a:lnSpc>
              <a:spcBef>
                <a:spcPts val="0"/>
              </a:spcBef>
              <a:buFont typeface="Calisto MT" panose="02040603050505030304" pitchFamily="18" charset="0"/>
              <a:buChar char="-"/>
              <a:defRPr sz="1200">
                <a:solidFill>
                  <a:schemeClr val="tx2"/>
                </a:solidFill>
              </a:defRPr>
            </a:lvl8pPr>
            <a:lvl9pPr marL="558000" indent="-90000">
              <a:lnSpc>
                <a:spcPct val="85000"/>
              </a:lnSpc>
              <a:spcBef>
                <a:spcPts val="0"/>
              </a:spcBef>
              <a:buFont typeface="Calisto MT" panose="02040603050505030304" pitchFamily="18" charset="0"/>
              <a:buChar char="-"/>
              <a:defRPr sz="1200">
                <a:solidFill>
                  <a:schemeClr val="tx2"/>
                </a:solidFill>
                <a:latin typeface="Times New Roman" panose="02020603050405020304" pitchFamily="18" charset="0"/>
              </a:defRPr>
            </a:lvl9p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p>
          <a:p>
            <a:pPr lvl="8"/>
            <a:endParaRPr lang="fr-FR" dirty="0"/>
          </a:p>
        </p:txBody>
      </p:sp>
    </p:spTree>
    <p:extLst>
      <p:ext uri="{BB962C8B-B14F-4D97-AF65-F5344CB8AC3E}">
        <p14:creationId xmlns:p14="http://schemas.microsoft.com/office/powerpoint/2010/main" val="111675914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_Tableau">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p>
            <a:r>
              <a:rPr lang="fr-FR" smtClean="0"/>
              <a:t>AVRIL 2020</a:t>
            </a:r>
            <a:endParaRPr lang="fr-FR"/>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56AA7CD4-42FD-4936-BF37-EDED2C044C55}" type="slidenum">
              <a:rPr lang="fr-FR" smtClean="0"/>
              <a:pPr/>
              <a:t>‹N°›</a:t>
            </a:fld>
            <a:endParaRPr lang="fr-FR"/>
          </a:p>
        </p:txBody>
      </p:sp>
      <p:sp>
        <p:nvSpPr>
          <p:cNvPr id="7" name="Espace réservé du contenu 4"/>
          <p:cNvSpPr>
            <a:spLocks noGrp="1"/>
          </p:cNvSpPr>
          <p:nvPr>
            <p:ph sz="quarter" idx="15"/>
          </p:nvPr>
        </p:nvSpPr>
        <p:spPr>
          <a:xfrm>
            <a:off x="1025527" y="1772816"/>
            <a:ext cx="10091275" cy="276674"/>
          </a:xfrm>
          <a:prstGeom prst="rect">
            <a:avLst/>
          </a:prstGeom>
        </p:spPr>
        <p:txBody>
          <a:bodyPr lIns="0" tIns="0" rIns="0" bIns="0">
            <a:noAutofit/>
          </a:bodyPr>
          <a:lstStyle>
            <a:lvl1pPr algn="l">
              <a:defRPr sz="2200" b="0" cap="none" baseline="0">
                <a:solidFill>
                  <a:srgbClr val="006CE5"/>
                </a:solidFill>
                <a:latin typeface="Segoe UI Historic" panose="020B0502040204020203" pitchFamily="34" charset="0"/>
                <a:ea typeface="Segoe UI Historic" panose="020B0502040204020203" pitchFamily="34" charset="0"/>
                <a:cs typeface="Segoe UI Historic" panose="020B0502040204020203" pitchFamily="34" charset="0"/>
              </a:defRPr>
            </a:lvl1pPr>
            <a:lvl2pPr>
              <a:spcAft>
                <a:spcPts val="1000"/>
              </a:spcAft>
              <a:defRPr sz="1600" b="1" cap="all" baseline="0">
                <a:solidFill>
                  <a:schemeClr val="tx1"/>
                </a:solidFill>
              </a:defRPr>
            </a:lvl2pPr>
            <a:lvl3pPr marL="0" indent="0">
              <a:spcAft>
                <a:spcPts val="1000"/>
              </a:spcAft>
              <a:buNone/>
              <a:defRPr sz="1600" b="1" cap="all" baseline="0">
                <a:solidFill>
                  <a:schemeClr val="tx1"/>
                </a:solidFill>
              </a:defRPr>
            </a:lvl3pPr>
            <a:lvl4pPr marL="0" indent="0">
              <a:spcAft>
                <a:spcPts val="1000"/>
              </a:spcAft>
              <a:buNone/>
              <a:defRPr sz="1600" b="1" cap="all" baseline="0">
                <a:solidFill>
                  <a:schemeClr val="tx1"/>
                </a:solidFill>
              </a:defRPr>
            </a:lvl4pPr>
            <a:lvl5pPr marL="0" indent="0">
              <a:spcAft>
                <a:spcPts val="1000"/>
              </a:spcAft>
              <a:buNone/>
              <a:defRPr sz="1600" b="1" cap="all" baseline="0">
                <a:solidFill>
                  <a:schemeClr val="tx1"/>
                </a:solidFill>
              </a:defRPr>
            </a:lvl5pPr>
            <a:lvl6pPr marL="0" indent="0">
              <a:lnSpc>
                <a:spcPct val="85000"/>
              </a:lnSpc>
              <a:spcBef>
                <a:spcPts val="0"/>
              </a:spcBef>
              <a:spcAft>
                <a:spcPts val="1000"/>
              </a:spcAft>
              <a:buNone/>
              <a:defRPr sz="1600" b="1" cap="all" baseline="0"/>
            </a:lvl6pPr>
            <a:lvl7pPr marL="0" indent="0">
              <a:lnSpc>
                <a:spcPct val="85000"/>
              </a:lnSpc>
              <a:spcBef>
                <a:spcPts val="0"/>
              </a:spcBef>
              <a:spcAft>
                <a:spcPts val="1000"/>
              </a:spcAft>
              <a:buNone/>
              <a:defRPr sz="1600" b="1" cap="all" baseline="0">
                <a:solidFill>
                  <a:schemeClr val="tx1"/>
                </a:solidFill>
              </a:defRPr>
            </a:lvl7pPr>
            <a:lvl8pPr marL="0" indent="0">
              <a:lnSpc>
                <a:spcPct val="85000"/>
              </a:lnSpc>
              <a:spcBef>
                <a:spcPts val="0"/>
              </a:spcBef>
              <a:spcAft>
                <a:spcPts val="1000"/>
              </a:spcAft>
              <a:buNone/>
              <a:defRPr sz="1600" b="1" cap="all" baseline="0">
                <a:solidFill>
                  <a:schemeClr val="tx1"/>
                </a:solidFill>
              </a:defRPr>
            </a:lvl8pPr>
            <a:lvl9pPr marL="0" indent="0">
              <a:lnSpc>
                <a:spcPct val="85000"/>
              </a:lnSpc>
              <a:spcBef>
                <a:spcPts val="0"/>
              </a:spcBef>
              <a:spcAft>
                <a:spcPts val="1000"/>
              </a:spcAft>
              <a:buNone/>
              <a:defRPr sz="1600" b="1" cap="all" baseline="0">
                <a:solidFill>
                  <a:schemeClr val="tx1"/>
                </a:solidFill>
              </a:defRPr>
            </a:lvl9pPr>
          </a:lstStyle>
          <a:p>
            <a:pPr lvl="0"/>
            <a:r>
              <a:rPr lang="fr-FR" dirty="0" smtClean="0"/>
              <a:t>Modifiez les styles du texte du masque</a:t>
            </a:r>
          </a:p>
        </p:txBody>
      </p:sp>
      <p:sp>
        <p:nvSpPr>
          <p:cNvPr id="11" name="Espace réservé du tableau 10"/>
          <p:cNvSpPr>
            <a:spLocks noGrp="1"/>
          </p:cNvSpPr>
          <p:nvPr>
            <p:ph type="tbl" sz="quarter" idx="17"/>
          </p:nvPr>
        </p:nvSpPr>
        <p:spPr>
          <a:xfrm>
            <a:off x="0" y="2164398"/>
            <a:ext cx="12192000" cy="3006000"/>
          </a:xfrm>
          <a:prstGeom prst="rect">
            <a:avLst/>
          </a:prstGeom>
        </p:spPr>
        <p:txBody>
          <a:bodyPr anchor="ctr"/>
          <a:lstStyle>
            <a:lvl1pPr algn="ctr">
              <a:defRPr b="0">
                <a:solidFill>
                  <a:srgbClr val="15C7D2"/>
                </a:solidFill>
                <a:latin typeface="Helvetica" panose="020B0604020202020204" pitchFamily="34" charset="0"/>
                <a:cs typeface="Helvetica" panose="020B0604020202020204" pitchFamily="34" charset="0"/>
              </a:defRPr>
            </a:lvl1pPr>
          </a:lstStyle>
          <a:p>
            <a:endParaRPr lang="fr-FR" dirty="0"/>
          </a:p>
        </p:txBody>
      </p:sp>
      <p:sp>
        <p:nvSpPr>
          <p:cNvPr id="18" name="Espace réservé du texte 12"/>
          <p:cNvSpPr>
            <a:spLocks noGrp="1"/>
          </p:cNvSpPr>
          <p:nvPr>
            <p:ph type="body" sz="quarter" idx="13" hasCustomPrompt="1"/>
          </p:nvPr>
        </p:nvSpPr>
        <p:spPr>
          <a:xfrm>
            <a:off x="2447595" y="432000"/>
            <a:ext cx="8669205" cy="900000"/>
          </a:xfrm>
          <a:prstGeom prst="rect">
            <a:avLst/>
          </a:prstGeom>
        </p:spPr>
        <p:txBody>
          <a:bodyPr lIns="0" tIns="0" rIns="0" bIns="0"/>
          <a:lstStyle>
            <a:lvl1pPr algn="r">
              <a:spcAft>
                <a:spcPts val="0"/>
              </a:spcAft>
              <a:defRPr lang="fr-FR" sz="3200" b="0" kern="1200" dirty="0" smtClean="0">
                <a:solidFill>
                  <a:srgbClr val="006CE5"/>
                </a:solidFill>
                <a:latin typeface="Segoe UI" panose="020B0502040204020203" pitchFamily="34" charset="0"/>
                <a:ea typeface="+mn-ea"/>
                <a:cs typeface="Segoe UI" panose="020B0502040204020203" pitchFamily="34" charset="0"/>
              </a:defRPr>
            </a:lvl1pPr>
            <a:lvl2pPr algn="r">
              <a:defRPr lang="fr-FR" sz="2000" b="0" i="1" kern="1200" dirty="0" smtClean="0">
                <a:solidFill>
                  <a:srgbClr val="7F7F7F"/>
                </a:solidFill>
                <a:latin typeface="Segoe UI" panose="020B0502040204020203" pitchFamily="34" charset="0"/>
                <a:ea typeface="+mn-ea"/>
                <a:cs typeface="Segoe UI" panose="020B0502040204020203" pitchFamily="34" charset="0"/>
              </a:defRPr>
            </a:lvl2pPr>
            <a:lvl3pPr marL="0" indent="0" algn="r">
              <a:buNone/>
              <a:defRPr lang="fr-FR" sz="2200" b="0" i="1" kern="1200" dirty="0" smtClean="0">
                <a:solidFill>
                  <a:srgbClr val="19253C"/>
                </a:solidFill>
                <a:latin typeface="Calisto MT" panose="02040603050505030304" pitchFamily="18" charset="0"/>
                <a:ea typeface="+mn-ea"/>
                <a:cs typeface="+mn-cs"/>
              </a:defRPr>
            </a:lvl3pPr>
            <a:lvl4pPr marL="0" indent="0" algn="r">
              <a:spcAft>
                <a:spcPts val="600"/>
              </a:spcAft>
              <a:buNone/>
              <a:defRPr lang="fr-FR" sz="2200" b="0" i="1" kern="1200" dirty="0" smtClean="0">
                <a:solidFill>
                  <a:srgbClr val="19253C"/>
                </a:solidFill>
                <a:latin typeface="Calisto MT" panose="02040603050505030304" pitchFamily="18" charset="0"/>
                <a:ea typeface="+mn-ea"/>
                <a:cs typeface="+mn-cs"/>
              </a:defRPr>
            </a:lvl4pPr>
            <a:lvl5pPr marL="0" indent="0" algn="r">
              <a:spcAft>
                <a:spcPts val="600"/>
              </a:spcAft>
              <a:buNone/>
              <a:defRPr lang="fr-FR" sz="2200" b="0" i="1" kern="1200" dirty="0">
                <a:solidFill>
                  <a:srgbClr val="19253C"/>
                </a:solidFill>
                <a:latin typeface="Calisto MT" panose="02040603050505030304" pitchFamily="18" charset="0"/>
                <a:ea typeface="+mn-ea"/>
                <a:cs typeface="+mn-cs"/>
              </a:defRPr>
            </a:lvl5pPr>
            <a:lvl6pPr marL="0" indent="0" algn="r">
              <a:lnSpc>
                <a:spcPct val="85000"/>
              </a:lnSpc>
              <a:spcBef>
                <a:spcPts val="0"/>
              </a:spcBef>
              <a:spcAft>
                <a:spcPts val="600"/>
              </a:spcAft>
              <a:buNone/>
              <a:defRPr lang="fr-FR" sz="2200" b="0" i="1" kern="1200" dirty="0">
                <a:solidFill>
                  <a:srgbClr val="19253C"/>
                </a:solidFill>
                <a:latin typeface="Calisto MT" panose="02040603050505030304" pitchFamily="18" charset="0"/>
                <a:ea typeface="+mn-ea"/>
                <a:cs typeface="+mn-cs"/>
              </a:defRPr>
            </a:lvl6pPr>
            <a:lvl7pPr marL="0" indent="0" algn="r">
              <a:lnSpc>
                <a:spcPct val="85000"/>
              </a:lnSpc>
              <a:spcBef>
                <a:spcPts val="0"/>
              </a:spcBef>
              <a:spcAft>
                <a:spcPts val="600"/>
              </a:spcAft>
              <a:buNone/>
              <a:defRPr sz="2200" i="1">
                <a:solidFill>
                  <a:schemeClr val="tx2"/>
                </a:solidFill>
              </a:defRPr>
            </a:lvl7pPr>
            <a:lvl8pPr marL="0" indent="0" algn="r">
              <a:lnSpc>
                <a:spcPct val="85000"/>
              </a:lnSpc>
              <a:spcBef>
                <a:spcPts val="0"/>
              </a:spcBef>
              <a:spcAft>
                <a:spcPts val="600"/>
              </a:spcAft>
              <a:buNone/>
              <a:defRPr sz="2200" b="0" i="1">
                <a:solidFill>
                  <a:schemeClr val="tx2"/>
                </a:solidFill>
              </a:defRPr>
            </a:lvl8pPr>
            <a:lvl9pPr marL="0" indent="0" algn="r">
              <a:lnSpc>
                <a:spcPct val="85000"/>
              </a:lnSpc>
              <a:spcBef>
                <a:spcPts val="0"/>
              </a:spcBef>
              <a:spcAft>
                <a:spcPts val="600"/>
              </a:spcAft>
              <a:buNone/>
              <a:defRPr sz="2200" i="1">
                <a:solidFill>
                  <a:schemeClr val="tx2"/>
                </a:solidFill>
              </a:defRPr>
            </a:lvl9pPr>
          </a:lstStyle>
          <a:p>
            <a:pPr lvl="0"/>
            <a:r>
              <a:rPr lang="fr-FR" dirty="0" smtClean="0"/>
              <a:t>Premier niveau de titre</a:t>
            </a:r>
          </a:p>
          <a:p>
            <a:pPr lvl="1"/>
            <a:r>
              <a:rPr lang="fr-FR" dirty="0" smtClean="0"/>
              <a:t>Deuxième niveau</a:t>
            </a:r>
          </a:p>
        </p:txBody>
      </p:sp>
    </p:spTree>
    <p:extLst>
      <p:ext uri="{BB962C8B-B14F-4D97-AF65-F5344CB8AC3E}">
        <p14:creationId xmlns:p14="http://schemas.microsoft.com/office/powerpoint/2010/main" val="265247734"/>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1_P_Image">
    <p:spTree>
      <p:nvGrpSpPr>
        <p:cNvPr id="1" name=""/>
        <p:cNvGrpSpPr/>
        <p:nvPr/>
      </p:nvGrpSpPr>
      <p:grpSpPr>
        <a:xfrm>
          <a:off x="0" y="0"/>
          <a:ext cx="0" cy="0"/>
          <a:chOff x="0" y="0"/>
          <a:chExt cx="0" cy="0"/>
        </a:xfrm>
      </p:grpSpPr>
      <p:sp>
        <p:nvSpPr>
          <p:cNvPr id="3" name="Espace réservé pour une image  2"/>
          <p:cNvSpPr>
            <a:spLocks noGrp="1"/>
          </p:cNvSpPr>
          <p:nvPr>
            <p:ph type="pic" idx="1"/>
          </p:nvPr>
        </p:nvSpPr>
        <p:spPr>
          <a:xfrm>
            <a:off x="0" y="1772817"/>
            <a:ext cx="12192000" cy="5919311"/>
          </a:xfrm>
          <a:prstGeom prst="rect">
            <a:avLst/>
          </a:prstGeom>
        </p:spPr>
        <p:txBody>
          <a:bodyPr anchor="ctr">
            <a:normAutofit/>
          </a:bodyPr>
          <a:lstStyle>
            <a:lvl1pPr marL="0" indent="0" algn="ctr">
              <a:buNone/>
              <a:defRPr sz="2000" b="0">
                <a:solidFill>
                  <a:schemeClr val="bg2"/>
                </a:solidFill>
                <a:latin typeface="Times New Roman" panose="02020603050405020304" pitchFamily="18"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25" name="Rectangle 24"/>
          <p:cNvSpPr/>
          <p:nvPr userDrawn="1"/>
        </p:nvSpPr>
        <p:spPr>
          <a:xfrm>
            <a:off x="0" y="0"/>
            <a:ext cx="12192000" cy="180000"/>
          </a:xfrm>
          <a:prstGeom prst="rect">
            <a:avLst/>
          </a:prstGeom>
          <a:solidFill>
            <a:srgbClr val="006CE5"/>
          </a:solidFill>
          <a:ln w="1905">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lvl="0" algn="ctr"/>
            <a:endParaRPr lang="fr-FR" sz="1800" dirty="0">
              <a:latin typeface="Times New Roman" panose="02020603050405020304" pitchFamily="18" charset="0"/>
            </a:endParaRPr>
          </a:p>
        </p:txBody>
      </p:sp>
      <p:cxnSp>
        <p:nvCxnSpPr>
          <p:cNvPr id="26" name="Connecteur droit 25"/>
          <p:cNvCxnSpPr/>
          <p:nvPr userDrawn="1"/>
        </p:nvCxnSpPr>
        <p:spPr>
          <a:xfrm>
            <a:off x="2050853" y="180000"/>
            <a:ext cx="0" cy="756000"/>
          </a:xfrm>
          <a:prstGeom prst="line">
            <a:avLst/>
          </a:prstGeom>
          <a:ln w="6350">
            <a:solidFill>
              <a:srgbClr val="17123D"/>
            </a:solidFill>
          </a:ln>
        </p:spPr>
        <p:style>
          <a:lnRef idx="1">
            <a:schemeClr val="accent1"/>
          </a:lnRef>
          <a:fillRef idx="0">
            <a:schemeClr val="accent1"/>
          </a:fillRef>
          <a:effectRef idx="0">
            <a:schemeClr val="accent1"/>
          </a:effectRef>
          <a:fontRef idx="minor">
            <a:schemeClr val="tx1"/>
          </a:fontRef>
        </p:style>
      </p:cxnSp>
      <p:sp>
        <p:nvSpPr>
          <p:cNvPr id="27" name="ZoneTexte 26"/>
          <p:cNvSpPr txBox="1"/>
          <p:nvPr userDrawn="1"/>
        </p:nvSpPr>
        <p:spPr>
          <a:xfrm>
            <a:off x="12624726" y="2132856"/>
            <a:ext cx="3936437" cy="3247043"/>
          </a:xfrm>
          <a:prstGeom prst="rect">
            <a:avLst/>
          </a:prstGeom>
          <a:noFill/>
        </p:spPr>
        <p:txBody>
          <a:bodyPr wrap="square" rtlCol="0">
            <a:spAutoFit/>
          </a:bodyPr>
          <a:lstStyle/>
          <a:p>
            <a:r>
              <a:rPr lang="fr-FR" sz="900" dirty="0" smtClean="0">
                <a:solidFill>
                  <a:schemeClr val="tx2"/>
                </a:solidFill>
                <a:latin typeface="Arial" panose="020B0604020202020204" pitchFamily="34" charset="0"/>
                <a:cs typeface="Arial" panose="020B0604020202020204" pitchFamily="34" charset="0"/>
              </a:rPr>
              <a:t>Pour </a:t>
            </a:r>
            <a:r>
              <a:rPr lang="fr-FR" sz="900" b="1" dirty="0" smtClean="0">
                <a:solidFill>
                  <a:schemeClr val="tx2"/>
                </a:solidFill>
                <a:latin typeface="Arial" panose="020B0604020202020204" pitchFamily="34" charset="0"/>
                <a:cs typeface="Arial" panose="020B0604020202020204" pitchFamily="34" charset="0"/>
              </a:rPr>
              <a:t>insérer une </a:t>
            </a:r>
            <a:r>
              <a:rPr lang="fr-FR" sz="900" b="1" baseline="0" dirty="0" smtClean="0">
                <a:solidFill>
                  <a:schemeClr val="tx2"/>
                </a:solidFill>
                <a:latin typeface="Arial" panose="020B0604020202020204" pitchFamily="34" charset="0"/>
                <a:cs typeface="Arial" panose="020B0604020202020204" pitchFamily="34" charset="0"/>
              </a:rPr>
              <a:t>image </a:t>
            </a:r>
            <a:r>
              <a:rPr lang="fr-FR" sz="900" baseline="0" dirty="0" smtClean="0">
                <a:solidFill>
                  <a:schemeClr val="tx2"/>
                </a:solidFill>
                <a:latin typeface="Arial" panose="020B0604020202020204" pitchFamily="34" charset="0"/>
                <a:cs typeface="Arial" panose="020B0604020202020204" pitchFamily="34" charset="0"/>
              </a:rPr>
              <a:t>:</a:t>
            </a:r>
          </a:p>
          <a:p>
            <a:pPr marL="228600" indent="-228600">
              <a:spcBef>
                <a:spcPts val="200"/>
              </a:spcBef>
              <a:buFont typeface="+mj-lt"/>
              <a:buAutoNum type="arabicPeriod"/>
            </a:pPr>
            <a:r>
              <a:rPr lang="fr-FR" sz="900" dirty="0" smtClean="0">
                <a:solidFill>
                  <a:schemeClr val="tx2"/>
                </a:solidFill>
                <a:latin typeface="Arial" panose="020B0604020202020204" pitchFamily="34" charset="0"/>
                <a:cs typeface="Arial" panose="020B0604020202020204" pitchFamily="34" charset="0"/>
              </a:rPr>
              <a:t>Cliquez sur l’icône « Insérer votre image »</a:t>
            </a:r>
          </a:p>
          <a:p>
            <a:pPr marL="228600" indent="-228600">
              <a:spcBef>
                <a:spcPts val="200"/>
              </a:spcBef>
              <a:buFont typeface="+mj-lt"/>
              <a:buAutoNum type="arabicPeriod"/>
            </a:pPr>
            <a:r>
              <a:rPr lang="fr-FR" sz="900" dirty="0" smtClean="0">
                <a:solidFill>
                  <a:schemeClr val="tx2"/>
                </a:solidFill>
                <a:latin typeface="Arial" panose="020B0604020202020204" pitchFamily="34" charset="0"/>
                <a:cs typeface="Arial" panose="020B0604020202020204" pitchFamily="34" charset="0"/>
              </a:rPr>
              <a:t>Choisissez votre image</a:t>
            </a:r>
          </a:p>
          <a:p>
            <a:pPr marL="228600" indent="-228600">
              <a:spcBef>
                <a:spcPts val="200"/>
              </a:spcBef>
              <a:buFont typeface="+mj-lt"/>
              <a:buAutoNum type="arabicPeriod"/>
            </a:pPr>
            <a:endParaRPr lang="fr-FR" sz="900" baseline="0" dirty="0" smtClean="0">
              <a:solidFill>
                <a:schemeClr val="tx2"/>
              </a:solidFill>
              <a:latin typeface="Arial" panose="020B0604020202020204" pitchFamily="34" charset="0"/>
              <a:cs typeface="Arial" panose="020B0604020202020204" pitchFamily="34" charset="0"/>
            </a:endParaRPr>
          </a:p>
          <a:p>
            <a:pPr marL="0" indent="0">
              <a:spcBef>
                <a:spcPts val="200"/>
              </a:spcBef>
              <a:buNone/>
            </a:pPr>
            <a:r>
              <a:rPr lang="fr-FR" sz="900" baseline="0" dirty="0" smtClean="0">
                <a:solidFill>
                  <a:schemeClr val="tx2"/>
                </a:solidFill>
                <a:latin typeface="Arial" panose="020B0604020202020204" pitchFamily="34" charset="0"/>
                <a:cs typeface="Arial" panose="020B0604020202020204" pitchFamily="34" charset="0"/>
              </a:rPr>
              <a:t>Pour </a:t>
            </a:r>
            <a:r>
              <a:rPr lang="fr-FR" sz="900" b="1" baseline="0" dirty="0" smtClean="0">
                <a:solidFill>
                  <a:schemeClr val="tx2"/>
                </a:solidFill>
                <a:latin typeface="Arial" panose="020B0604020202020204" pitchFamily="34" charset="0"/>
                <a:cs typeface="Arial" panose="020B0604020202020204" pitchFamily="34" charset="0"/>
              </a:rPr>
              <a:t>recadrer une image </a:t>
            </a:r>
            <a:r>
              <a:rPr lang="fr-FR" sz="900" baseline="0" dirty="0" smtClean="0">
                <a:solidFill>
                  <a:schemeClr val="tx2"/>
                </a:solidFill>
                <a:latin typeface="Arial" panose="020B0604020202020204" pitchFamily="34" charset="0"/>
                <a:cs typeface="Arial" panose="020B0604020202020204" pitchFamily="34" charset="0"/>
              </a:rPr>
              <a:t>:</a:t>
            </a:r>
          </a:p>
          <a:p>
            <a:pPr marL="228600" indent="-228600">
              <a:spcBef>
                <a:spcPts val="200"/>
              </a:spcBef>
              <a:buFont typeface="+mj-lt"/>
              <a:buAutoNum type="arabicPeriod"/>
            </a:pPr>
            <a:r>
              <a:rPr lang="fr-FR" sz="900" baseline="0" dirty="0" smtClean="0">
                <a:solidFill>
                  <a:schemeClr val="tx2"/>
                </a:solidFill>
                <a:latin typeface="Arial" panose="020B0604020202020204" pitchFamily="34" charset="0"/>
                <a:cs typeface="Arial" panose="020B0604020202020204" pitchFamily="34" charset="0"/>
              </a:rPr>
              <a:t>Cliquez sur votre image</a:t>
            </a:r>
          </a:p>
          <a:p>
            <a:pPr marL="228600" indent="-228600">
              <a:spcBef>
                <a:spcPts val="200"/>
              </a:spcBef>
              <a:buFont typeface="+mj-lt"/>
              <a:buAutoNum type="arabicPeriod"/>
            </a:pPr>
            <a:r>
              <a:rPr lang="fr-FR" sz="900" baseline="0" dirty="0" smtClean="0">
                <a:solidFill>
                  <a:schemeClr val="tx2"/>
                </a:solidFill>
                <a:latin typeface="Arial" panose="020B0604020202020204" pitchFamily="34" charset="0"/>
                <a:cs typeface="Arial" panose="020B0604020202020204" pitchFamily="34" charset="0"/>
              </a:rPr>
              <a:t>Allez dans l’onglet « Format »</a:t>
            </a:r>
          </a:p>
          <a:p>
            <a:pPr marL="228600" indent="-228600">
              <a:spcBef>
                <a:spcPts val="200"/>
              </a:spcBef>
              <a:buFont typeface="+mj-lt"/>
              <a:buAutoNum type="arabicPeriod"/>
            </a:pPr>
            <a:r>
              <a:rPr lang="fr-FR" sz="900" baseline="0" dirty="0" smtClean="0">
                <a:solidFill>
                  <a:schemeClr val="tx2"/>
                </a:solidFill>
                <a:latin typeface="Arial" panose="020B0604020202020204" pitchFamily="34" charset="0"/>
                <a:cs typeface="Arial" panose="020B0604020202020204" pitchFamily="34" charset="0"/>
              </a:rPr>
              <a:t>Cliquez sur « Rogner »</a:t>
            </a:r>
          </a:p>
          <a:p>
            <a:pPr marL="228600" indent="-228600">
              <a:spcBef>
                <a:spcPts val="200"/>
              </a:spcBef>
              <a:buFont typeface="+mj-lt"/>
              <a:buAutoNum type="arabicPeriod"/>
            </a:pPr>
            <a:r>
              <a:rPr lang="fr-FR" sz="900" baseline="0" dirty="0" smtClean="0">
                <a:solidFill>
                  <a:schemeClr val="tx2"/>
                </a:solidFill>
                <a:latin typeface="Arial" panose="020B0604020202020204" pitchFamily="34" charset="0"/>
                <a:cs typeface="Arial" panose="020B0604020202020204" pitchFamily="34" charset="0"/>
              </a:rPr>
              <a:t>A l’aide des poignées, ajustez votre image comme vous le souhaitez.</a:t>
            </a:r>
          </a:p>
          <a:p>
            <a:pPr marL="228600" indent="-228600">
              <a:spcBef>
                <a:spcPts val="200"/>
              </a:spcBef>
              <a:buFont typeface="+mj-lt"/>
              <a:buAutoNum type="arabicPeriod"/>
            </a:pPr>
            <a:r>
              <a:rPr lang="fr-FR" sz="900" baseline="0" dirty="0" smtClean="0">
                <a:solidFill>
                  <a:schemeClr val="tx2"/>
                </a:solidFill>
                <a:latin typeface="Arial" panose="020B0604020202020204" pitchFamily="34" charset="0"/>
                <a:cs typeface="Arial" panose="020B0604020202020204" pitchFamily="34" charset="0"/>
              </a:rPr>
              <a:t>Déplacez l’image en la sélectionnant </a:t>
            </a:r>
            <a:br>
              <a:rPr lang="fr-FR" sz="900" baseline="0" dirty="0" smtClean="0">
                <a:solidFill>
                  <a:schemeClr val="tx2"/>
                </a:solidFill>
                <a:latin typeface="Arial" panose="020B0604020202020204" pitchFamily="34" charset="0"/>
                <a:cs typeface="Arial" panose="020B0604020202020204" pitchFamily="34" charset="0"/>
              </a:rPr>
            </a:br>
            <a:r>
              <a:rPr lang="fr-FR" sz="900" baseline="0" dirty="0" smtClean="0">
                <a:solidFill>
                  <a:schemeClr val="tx2"/>
                </a:solidFill>
                <a:latin typeface="Arial" panose="020B0604020202020204" pitchFamily="34" charset="0"/>
                <a:cs typeface="Arial" panose="020B0604020202020204" pitchFamily="34" charset="0"/>
              </a:rPr>
              <a:t>pour la centrer dans le bloc. </a:t>
            </a:r>
          </a:p>
          <a:p>
            <a:pPr marL="0" indent="0">
              <a:spcBef>
                <a:spcPts val="200"/>
              </a:spcBef>
              <a:buFont typeface="+mj-lt"/>
              <a:buNone/>
            </a:pPr>
            <a:r>
              <a:rPr lang="fr-FR" sz="900" baseline="0" dirty="0" smtClean="0">
                <a:solidFill>
                  <a:schemeClr val="tx2"/>
                </a:solidFill>
                <a:latin typeface="Arial" panose="020B0604020202020204" pitchFamily="34" charset="0"/>
                <a:cs typeface="Arial" panose="020B0604020202020204" pitchFamily="34" charset="0"/>
              </a:rPr>
              <a:t>ATTENTION : pour que l’image ne soit pas déformée, appuyez sur la touche Shift pendant que vous redimensionnez l’image.</a:t>
            </a:r>
          </a:p>
          <a:p>
            <a:pPr marL="0" indent="0">
              <a:spcBef>
                <a:spcPts val="200"/>
              </a:spcBef>
              <a:buNone/>
            </a:pPr>
            <a:endParaRPr lang="fr-FR" sz="900" baseline="0" dirty="0" smtClean="0">
              <a:solidFill>
                <a:schemeClr val="tx2"/>
              </a:solidFill>
              <a:latin typeface="Arial" panose="020B0604020202020204" pitchFamily="34" charset="0"/>
              <a:cs typeface="Arial" panose="020B0604020202020204" pitchFamily="34" charset="0"/>
            </a:endParaRPr>
          </a:p>
          <a:p>
            <a:r>
              <a:rPr lang="fr-FR" sz="900" dirty="0" smtClean="0">
                <a:solidFill>
                  <a:schemeClr val="tx2"/>
                </a:solidFill>
                <a:latin typeface="Arial" panose="020B0604020202020204" pitchFamily="34" charset="0"/>
                <a:cs typeface="Arial" panose="020B0604020202020204" pitchFamily="34" charset="0"/>
              </a:rPr>
              <a:t>Pour </a:t>
            </a:r>
            <a:r>
              <a:rPr lang="fr-FR" sz="900" b="1" dirty="0" smtClean="0">
                <a:solidFill>
                  <a:schemeClr val="tx2"/>
                </a:solidFill>
                <a:latin typeface="Arial" panose="020B0604020202020204" pitchFamily="34" charset="0"/>
                <a:cs typeface="Arial" panose="020B0604020202020204" pitchFamily="34" charset="0"/>
              </a:rPr>
              <a:t>remplacer</a:t>
            </a:r>
            <a:r>
              <a:rPr lang="fr-FR" sz="900" b="1" baseline="0" dirty="0" smtClean="0">
                <a:solidFill>
                  <a:schemeClr val="tx2"/>
                </a:solidFill>
                <a:latin typeface="Arial" panose="020B0604020202020204" pitchFamily="34" charset="0"/>
                <a:cs typeface="Arial" panose="020B0604020202020204" pitchFamily="34" charset="0"/>
              </a:rPr>
              <a:t> </a:t>
            </a:r>
            <a:r>
              <a:rPr lang="fr-FR" sz="900" b="1" dirty="0" smtClean="0">
                <a:solidFill>
                  <a:schemeClr val="tx2"/>
                </a:solidFill>
                <a:latin typeface="Arial" panose="020B0604020202020204" pitchFamily="34" charset="0"/>
                <a:cs typeface="Arial" panose="020B0604020202020204" pitchFamily="34" charset="0"/>
              </a:rPr>
              <a:t>une </a:t>
            </a:r>
            <a:r>
              <a:rPr lang="fr-FR" sz="900" b="1" baseline="0" dirty="0" smtClean="0">
                <a:solidFill>
                  <a:schemeClr val="tx2"/>
                </a:solidFill>
                <a:latin typeface="Arial" panose="020B0604020202020204" pitchFamily="34" charset="0"/>
                <a:cs typeface="Arial" panose="020B0604020202020204" pitchFamily="34" charset="0"/>
              </a:rPr>
              <a:t>image </a:t>
            </a:r>
            <a:r>
              <a:rPr lang="fr-FR" sz="900" baseline="0" dirty="0" smtClean="0">
                <a:solidFill>
                  <a:schemeClr val="tx2"/>
                </a:solidFill>
                <a:latin typeface="Arial" panose="020B0604020202020204" pitchFamily="34" charset="0"/>
                <a:cs typeface="Arial" panose="020B0604020202020204" pitchFamily="34" charset="0"/>
              </a:rPr>
              <a:t>:</a:t>
            </a:r>
          </a:p>
          <a:p>
            <a:pPr marL="228600" indent="-228600">
              <a:spcBef>
                <a:spcPts val="200"/>
              </a:spcBef>
              <a:buFont typeface="+mj-lt"/>
              <a:buAutoNum type="arabicPeriod"/>
            </a:pPr>
            <a:r>
              <a:rPr lang="fr-FR" sz="900" dirty="0" smtClean="0">
                <a:solidFill>
                  <a:schemeClr val="tx2"/>
                </a:solidFill>
                <a:latin typeface="Arial" panose="020B0604020202020204" pitchFamily="34" charset="0"/>
                <a:cs typeface="Arial" panose="020B0604020202020204" pitchFamily="34" charset="0"/>
              </a:rPr>
              <a:t>Supprimez</a:t>
            </a:r>
            <a:r>
              <a:rPr lang="fr-FR" sz="900" baseline="0" dirty="0" smtClean="0">
                <a:solidFill>
                  <a:schemeClr val="tx2"/>
                </a:solidFill>
                <a:latin typeface="Arial" panose="020B0604020202020204" pitchFamily="34" charset="0"/>
                <a:cs typeface="Arial" panose="020B0604020202020204" pitchFamily="34" charset="0"/>
              </a:rPr>
              <a:t> l’image déjà présente</a:t>
            </a:r>
          </a:p>
          <a:p>
            <a:pPr marL="228600" marR="0" indent="-228600" algn="l" defTabSz="914400" rtl="0" eaLnBrk="1" fontAlgn="auto" latinLnBrk="0" hangingPunct="1">
              <a:lnSpc>
                <a:spcPct val="100000"/>
              </a:lnSpc>
              <a:spcBef>
                <a:spcPts val="200"/>
              </a:spcBef>
              <a:spcAft>
                <a:spcPts val="0"/>
              </a:spcAft>
              <a:buClrTx/>
              <a:buSzTx/>
              <a:buFont typeface="+mj-lt"/>
              <a:buAutoNum type="arabicPeriod"/>
              <a:tabLst/>
              <a:defRPr/>
            </a:pPr>
            <a:r>
              <a:rPr lang="fr-FR" sz="900" dirty="0" smtClean="0">
                <a:solidFill>
                  <a:schemeClr val="tx2"/>
                </a:solidFill>
                <a:latin typeface="Arial" panose="020B0604020202020204" pitchFamily="34" charset="0"/>
                <a:cs typeface="Arial" panose="020B0604020202020204" pitchFamily="34" charset="0"/>
              </a:rPr>
              <a:t>Cliquez sur l’icône « Insérer votre image »</a:t>
            </a:r>
          </a:p>
          <a:p>
            <a:pPr marL="228600" marR="0" indent="-228600" algn="l" defTabSz="914400" rtl="0" eaLnBrk="1" fontAlgn="auto" latinLnBrk="0" hangingPunct="1">
              <a:lnSpc>
                <a:spcPct val="100000"/>
              </a:lnSpc>
              <a:spcBef>
                <a:spcPts val="200"/>
              </a:spcBef>
              <a:spcAft>
                <a:spcPts val="0"/>
              </a:spcAft>
              <a:buClrTx/>
              <a:buSzTx/>
              <a:buFont typeface="+mj-lt"/>
              <a:buAutoNum type="arabicPeriod"/>
              <a:tabLst/>
              <a:defRPr/>
            </a:pPr>
            <a:r>
              <a:rPr lang="fr-FR" sz="900" dirty="0" smtClean="0">
                <a:solidFill>
                  <a:schemeClr val="tx2"/>
                </a:solidFill>
                <a:latin typeface="Arial" panose="020B0604020202020204" pitchFamily="34" charset="0"/>
                <a:cs typeface="Arial" panose="020B0604020202020204" pitchFamily="34" charset="0"/>
              </a:rPr>
              <a:t>Choisissez votre image</a:t>
            </a:r>
          </a:p>
          <a:p>
            <a:pPr marL="228600" marR="0" indent="-228600" algn="l" defTabSz="914400" rtl="0" eaLnBrk="1" fontAlgn="auto" latinLnBrk="0" hangingPunct="1">
              <a:lnSpc>
                <a:spcPct val="100000"/>
              </a:lnSpc>
              <a:spcBef>
                <a:spcPts val="200"/>
              </a:spcBef>
              <a:spcAft>
                <a:spcPts val="0"/>
              </a:spcAft>
              <a:buClrTx/>
              <a:buSzTx/>
              <a:buFont typeface="+mj-lt"/>
              <a:buAutoNum type="arabicPeriod"/>
              <a:tabLst/>
              <a:defRPr/>
            </a:pPr>
            <a:r>
              <a:rPr lang="fr-FR" sz="900" baseline="0" dirty="0" smtClean="0">
                <a:solidFill>
                  <a:schemeClr val="tx2"/>
                </a:solidFill>
                <a:latin typeface="Arial" panose="020B0604020202020204" pitchFamily="34" charset="0"/>
                <a:cs typeface="Arial" panose="020B0604020202020204" pitchFamily="34" charset="0"/>
              </a:rPr>
              <a:t>Cliquez sur votre image, clic droit, sélectionnez « Mettre à l’arrière plan »</a:t>
            </a:r>
          </a:p>
        </p:txBody>
      </p:sp>
      <p:pic>
        <p:nvPicPr>
          <p:cNvPr id="28"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5171803" y="2996952"/>
            <a:ext cx="397933"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29" name="Groupe 28"/>
          <p:cNvGrpSpPr/>
          <p:nvPr userDrawn="1"/>
        </p:nvGrpSpPr>
        <p:grpSpPr>
          <a:xfrm flipH="1">
            <a:off x="12394604" y="2204864"/>
            <a:ext cx="192021" cy="3312368"/>
            <a:chOff x="-252536" y="-696952"/>
            <a:chExt cx="144016" cy="3312368"/>
          </a:xfrm>
        </p:grpSpPr>
        <p:cxnSp>
          <p:nvCxnSpPr>
            <p:cNvPr id="30" name="Connecteur droit 29"/>
            <p:cNvCxnSpPr/>
            <p:nvPr userDrawn="1"/>
          </p:nvCxnSpPr>
          <p:spPr>
            <a:xfrm flipH="1">
              <a:off x="-252536" y="-696952"/>
              <a:ext cx="0" cy="3312368"/>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1" name="Connecteur droit 30"/>
            <p:cNvCxnSpPr/>
            <p:nvPr userDrawn="1"/>
          </p:nvCxnSpPr>
          <p:spPr>
            <a:xfrm flipH="1">
              <a:off x="-252536" y="959232"/>
              <a:ext cx="144016"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grpSp>
      <p:pic>
        <p:nvPicPr>
          <p:cNvPr id="11" name="Imag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15827" y="180000"/>
            <a:ext cx="1219200" cy="914400"/>
          </a:xfrm>
          <a:prstGeom prst="rect">
            <a:avLst/>
          </a:prstGeom>
        </p:spPr>
      </p:pic>
      <p:sp>
        <p:nvSpPr>
          <p:cNvPr id="4" name="Espace réservé du contenu 3"/>
          <p:cNvSpPr>
            <a:spLocks noGrp="1"/>
          </p:cNvSpPr>
          <p:nvPr>
            <p:ph sz="quarter" idx="10"/>
          </p:nvPr>
        </p:nvSpPr>
        <p:spPr>
          <a:xfrm>
            <a:off x="7728183" y="936626"/>
            <a:ext cx="3744152" cy="2420367"/>
          </a:xfrm>
          <a:prstGeom prst="rect">
            <a:avLst/>
          </a:prstGeom>
          <a:solidFill>
            <a:srgbClr val="15C7D2"/>
          </a:solidFill>
        </p:spPr>
        <p:txBody>
          <a:bodyPr/>
          <a:lstStyle>
            <a:lvl1pPr>
              <a:defRPr b="0">
                <a:solidFill>
                  <a:schemeClr val="bg1"/>
                </a:solidFill>
                <a:latin typeface="Segoe UI Historic" panose="020B0502040204020203" pitchFamily="34" charset="0"/>
                <a:ea typeface="Segoe UI Historic" panose="020B0502040204020203" pitchFamily="34" charset="0"/>
                <a:cs typeface="Segoe UI Historic" panose="020B0502040204020203" pitchFamily="34" charset="0"/>
              </a:defRPr>
            </a:lvl1pPr>
          </a:lstStyle>
          <a:p>
            <a:pPr lvl="0"/>
            <a:r>
              <a:rPr lang="fr-FR" dirty="0" smtClean="0"/>
              <a:t>Modifiez les styles du texte du masque</a:t>
            </a:r>
          </a:p>
        </p:txBody>
      </p:sp>
    </p:spTree>
    <p:extLst>
      <p:ext uri="{BB962C8B-B14F-4D97-AF65-F5344CB8AC3E}">
        <p14:creationId xmlns:p14="http://schemas.microsoft.com/office/powerpoint/2010/main" val="150328288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1_Page de fin">
    <p:spTree>
      <p:nvGrpSpPr>
        <p:cNvPr id="1" name=""/>
        <p:cNvGrpSpPr/>
        <p:nvPr/>
      </p:nvGrpSpPr>
      <p:grpSpPr>
        <a:xfrm>
          <a:off x="0" y="0"/>
          <a:ext cx="0" cy="0"/>
          <a:chOff x="0" y="0"/>
          <a:chExt cx="0" cy="0"/>
        </a:xfrm>
      </p:grpSpPr>
      <p:sp>
        <p:nvSpPr>
          <p:cNvPr id="25" name="Rectangle 24"/>
          <p:cNvSpPr/>
          <p:nvPr userDrawn="1"/>
        </p:nvSpPr>
        <p:spPr>
          <a:xfrm>
            <a:off x="0" y="0"/>
            <a:ext cx="12192000" cy="180000"/>
          </a:xfrm>
          <a:prstGeom prst="rect">
            <a:avLst/>
          </a:prstGeom>
          <a:solidFill>
            <a:srgbClr val="006CE5"/>
          </a:solidFill>
          <a:ln w="1905">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lvl="0" algn="ctr"/>
            <a:endParaRPr lang="fr-FR" sz="1800" dirty="0">
              <a:latin typeface="Times New Roman" panose="02020603050405020304" pitchFamily="18" charset="0"/>
            </a:endParaRPr>
          </a:p>
        </p:txBody>
      </p:sp>
      <p:pic>
        <p:nvPicPr>
          <p:cNvPr id="18" name="Image 17">
            <a:hlinkClick r:id="rId2"/>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400257" y="2636912"/>
            <a:ext cx="469900" cy="266700"/>
          </a:xfrm>
          <a:prstGeom prst="rect">
            <a:avLst/>
          </a:prstGeom>
        </p:spPr>
      </p:pic>
      <p:pic>
        <p:nvPicPr>
          <p:cNvPr id="19" name="Image 18">
            <a:hlinkClick r:id="rId4"/>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9322831" y="2636913"/>
            <a:ext cx="363095" cy="272321"/>
          </a:xfrm>
          <a:prstGeom prst="rect">
            <a:avLst/>
          </a:prstGeom>
        </p:spPr>
      </p:pic>
      <p:pic>
        <p:nvPicPr>
          <p:cNvPr id="20" name="Image 19">
            <a:hlinkClick r:id="rId6"/>
          </p:cNvPr>
          <p:cNvPicPr>
            <a:picLocks noChangeAspect="1"/>
          </p:cNvPicPr>
          <p:nvPr userDrawn="1"/>
        </p:nvPicPr>
        <p:blipFill>
          <a:blip r:embed="rId7"/>
          <a:stretch>
            <a:fillRect/>
          </a:stretch>
        </p:blipFill>
        <p:spPr>
          <a:xfrm>
            <a:off x="10138600" y="2636912"/>
            <a:ext cx="355600" cy="266700"/>
          </a:xfrm>
          <a:prstGeom prst="rect">
            <a:avLst/>
          </a:prstGeom>
        </p:spPr>
      </p:pic>
      <p:sp>
        <p:nvSpPr>
          <p:cNvPr id="22" name="ZoneTexte 21"/>
          <p:cNvSpPr txBox="1"/>
          <p:nvPr userDrawn="1"/>
        </p:nvSpPr>
        <p:spPr>
          <a:xfrm>
            <a:off x="7813717" y="978694"/>
            <a:ext cx="3744416" cy="2308324"/>
          </a:xfrm>
          <a:prstGeom prst="rect">
            <a:avLst/>
          </a:prstGeom>
          <a:solidFill>
            <a:srgbClr val="15C7D2"/>
          </a:solidFill>
        </p:spPr>
        <p:txBody>
          <a:bodyPr wrap="square" rtlCol="0">
            <a:spAutoFit/>
          </a:bodyPr>
          <a:lstStyle/>
          <a:p>
            <a:endParaRPr lang="fr-FR" sz="1600" i="0" dirty="0" smtClean="0">
              <a:solidFill>
                <a:schemeClr val="bg1"/>
              </a:solidFill>
              <a:latin typeface="Helvetica" panose="020B0604020202020204" pitchFamily="34" charset="0"/>
              <a:cs typeface="Helvetica" panose="020B0604020202020204" pitchFamily="34" charset="0"/>
            </a:endParaRPr>
          </a:p>
          <a:p>
            <a:endParaRPr lang="fr-FR" sz="1600" i="0" dirty="0" smtClean="0">
              <a:solidFill>
                <a:schemeClr val="bg1"/>
              </a:solidFill>
              <a:latin typeface="Helvetica" panose="020B0604020202020204" pitchFamily="34" charset="0"/>
              <a:cs typeface="Helvetica" panose="020B0604020202020204" pitchFamily="34" charset="0"/>
            </a:endParaRPr>
          </a:p>
          <a:p>
            <a:endParaRPr lang="fr-FR" sz="1600" i="0" dirty="0" smtClean="0">
              <a:solidFill>
                <a:schemeClr val="bg1"/>
              </a:solidFill>
              <a:latin typeface="Helvetica" panose="020B0604020202020204" pitchFamily="34" charset="0"/>
              <a:cs typeface="Helvetica" panose="020B0604020202020204" pitchFamily="34" charset="0"/>
            </a:endParaRPr>
          </a:p>
          <a:p>
            <a:r>
              <a:rPr lang="fr-FR" sz="1600" i="0" dirty="0" smtClean="0">
                <a:solidFill>
                  <a:schemeClr val="bg1"/>
                </a:solidFill>
                <a:latin typeface="Helvetica" panose="020B0604020202020204" pitchFamily="34" charset="0"/>
                <a:cs typeface="Helvetica" panose="020B0604020202020204" pitchFamily="34" charset="0"/>
              </a:rPr>
              <a:t>www.tresor.economie.gouv.fr</a:t>
            </a:r>
          </a:p>
          <a:p>
            <a:endParaRPr lang="fr-FR" sz="1600" i="0" dirty="0" smtClean="0">
              <a:solidFill>
                <a:schemeClr val="bg1"/>
              </a:solidFill>
              <a:latin typeface="Helvetica" panose="020B0604020202020204" pitchFamily="34" charset="0"/>
              <a:cs typeface="Helvetica" panose="020B0604020202020204" pitchFamily="34" charset="0"/>
            </a:endParaRPr>
          </a:p>
          <a:p>
            <a:endParaRPr lang="fr-FR" sz="1600" i="0" dirty="0" smtClean="0">
              <a:solidFill>
                <a:schemeClr val="bg1"/>
              </a:solidFill>
              <a:latin typeface="Helvetica" panose="020B0604020202020204" pitchFamily="34" charset="0"/>
              <a:cs typeface="Helvetica" panose="020B0604020202020204" pitchFamily="34" charset="0"/>
            </a:endParaRPr>
          </a:p>
          <a:p>
            <a:endParaRPr lang="fr-FR" sz="1600" i="0" dirty="0" smtClean="0">
              <a:solidFill>
                <a:schemeClr val="bg1"/>
              </a:solidFill>
              <a:latin typeface="Helvetica" panose="020B0604020202020204" pitchFamily="34" charset="0"/>
              <a:cs typeface="Helvetica" panose="020B0604020202020204" pitchFamily="34" charset="0"/>
            </a:endParaRPr>
          </a:p>
          <a:p>
            <a:endParaRPr lang="fr-FR" sz="1600" i="0" dirty="0" smtClean="0">
              <a:solidFill>
                <a:schemeClr val="bg1"/>
              </a:solidFill>
              <a:latin typeface="Helvetica" panose="020B0604020202020204" pitchFamily="34" charset="0"/>
              <a:cs typeface="Helvetica" panose="020B0604020202020204" pitchFamily="34" charset="0"/>
            </a:endParaRPr>
          </a:p>
          <a:p>
            <a:endParaRPr lang="fr-FR" sz="1600" i="0" dirty="0" smtClean="0">
              <a:solidFill>
                <a:schemeClr val="bg1"/>
              </a:solidFill>
              <a:latin typeface="Helvetica" panose="020B0604020202020204" pitchFamily="34" charset="0"/>
              <a:cs typeface="Helvetica" panose="020B0604020202020204" pitchFamily="34" charset="0"/>
            </a:endParaRPr>
          </a:p>
        </p:txBody>
      </p:sp>
      <p:pic>
        <p:nvPicPr>
          <p:cNvPr id="23" name="Image 22">
            <a:hlinkClick r:id="rId2"/>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663382" y="2345516"/>
            <a:ext cx="469900" cy="266700"/>
          </a:xfrm>
          <a:prstGeom prst="rect">
            <a:avLst/>
          </a:prstGeom>
        </p:spPr>
      </p:pic>
      <p:pic>
        <p:nvPicPr>
          <p:cNvPr id="24" name="Image 23">
            <a:hlinkClick r:id="rId4"/>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9526350" y="2339896"/>
            <a:ext cx="363095" cy="272321"/>
          </a:xfrm>
          <a:prstGeom prst="rect">
            <a:avLst/>
          </a:prstGeom>
        </p:spPr>
      </p:pic>
      <p:pic>
        <p:nvPicPr>
          <p:cNvPr id="32" name="Image 31">
            <a:hlinkClick r:id="rId6"/>
          </p:cNvPr>
          <p:cNvPicPr>
            <a:picLocks noChangeAspect="1"/>
          </p:cNvPicPr>
          <p:nvPr userDrawn="1"/>
        </p:nvPicPr>
        <p:blipFill>
          <a:blip r:embed="rId7"/>
          <a:stretch>
            <a:fillRect/>
          </a:stretch>
        </p:blipFill>
        <p:spPr>
          <a:xfrm>
            <a:off x="10268071" y="2339895"/>
            <a:ext cx="355600" cy="266700"/>
          </a:xfrm>
          <a:prstGeom prst="rect">
            <a:avLst/>
          </a:prstGeom>
        </p:spPr>
      </p:pic>
      <p:pic>
        <p:nvPicPr>
          <p:cNvPr id="7" name="Image 6"/>
          <p:cNvPicPr>
            <a:picLocks noChangeAspect="1"/>
          </p:cNvPicPr>
          <p:nvPr userDrawn="1"/>
        </p:nvPicPr>
        <p:blipFill rotWithShape="1">
          <a:blip r:embed="rId8" cstate="print">
            <a:extLst>
              <a:ext uri="{28A0092B-C50C-407E-A947-70E740481C1C}">
                <a14:useLocalDpi xmlns:a14="http://schemas.microsoft.com/office/drawing/2010/main" val="0"/>
              </a:ext>
            </a:extLst>
          </a:blip>
          <a:srcRect/>
          <a:stretch/>
        </p:blipFill>
        <p:spPr>
          <a:xfrm>
            <a:off x="0" y="1412776"/>
            <a:ext cx="12208988" cy="6001730"/>
          </a:xfrm>
          <a:prstGeom prst="rect">
            <a:avLst/>
          </a:prstGeom>
        </p:spPr>
      </p:pic>
      <p:sp>
        <p:nvSpPr>
          <p:cNvPr id="33" name="ZoneTexte 32"/>
          <p:cNvSpPr txBox="1"/>
          <p:nvPr userDrawn="1"/>
        </p:nvSpPr>
        <p:spPr>
          <a:xfrm>
            <a:off x="7824139" y="989000"/>
            <a:ext cx="3744416" cy="2308324"/>
          </a:xfrm>
          <a:prstGeom prst="rect">
            <a:avLst/>
          </a:prstGeom>
          <a:solidFill>
            <a:srgbClr val="15C7D2"/>
          </a:solidFill>
        </p:spPr>
        <p:txBody>
          <a:bodyPr wrap="square" rtlCol="0">
            <a:spAutoFit/>
          </a:bodyPr>
          <a:lstStyle/>
          <a:p>
            <a:endParaRPr lang="fr-FR" sz="1600" i="0" dirty="0" smtClean="0">
              <a:solidFill>
                <a:schemeClr val="bg1"/>
              </a:solidFill>
              <a:latin typeface="Helvetica" panose="020B0604020202020204" pitchFamily="34" charset="0"/>
              <a:cs typeface="Helvetica" panose="020B0604020202020204" pitchFamily="34" charset="0"/>
            </a:endParaRPr>
          </a:p>
          <a:p>
            <a:r>
              <a:rPr lang="fr-FR" sz="1600" i="0" dirty="0" smtClean="0">
                <a:solidFill>
                  <a:schemeClr val="bg1"/>
                </a:solidFill>
                <a:latin typeface="Helvetica" panose="020B0604020202020204" pitchFamily="34" charset="0"/>
                <a:cs typeface="Helvetica" panose="020B0604020202020204" pitchFamily="34" charset="0"/>
              </a:rPr>
              <a:t>          </a:t>
            </a:r>
            <a:r>
              <a:rPr lang="fr-FR" sz="1600" i="0" baseline="0" dirty="0" smtClean="0">
                <a:solidFill>
                  <a:schemeClr val="bg1"/>
                </a:solidFill>
                <a:latin typeface="Helvetica" panose="020B0604020202020204" pitchFamily="34" charset="0"/>
                <a:cs typeface="Helvetica" panose="020B0604020202020204" pitchFamily="34" charset="0"/>
              </a:rPr>
              <a:t> </a:t>
            </a:r>
            <a:r>
              <a:rPr lang="fr-FR" sz="1600" i="0" dirty="0" smtClean="0">
                <a:solidFill>
                  <a:schemeClr val="bg1"/>
                </a:solidFill>
                <a:latin typeface="Segoe UI" panose="020B0502040204020203" pitchFamily="34" charset="0"/>
                <a:cs typeface="Segoe UI" panose="020B0502040204020203" pitchFamily="34" charset="0"/>
              </a:rPr>
              <a:t>Pour</a:t>
            </a:r>
            <a:r>
              <a:rPr lang="fr-FR" sz="1600" i="0" baseline="0" dirty="0" smtClean="0">
                <a:solidFill>
                  <a:schemeClr val="bg1"/>
                </a:solidFill>
                <a:latin typeface="Segoe UI" panose="020B0502040204020203" pitchFamily="34" charset="0"/>
                <a:cs typeface="Segoe UI" panose="020B0502040204020203" pitchFamily="34" charset="0"/>
              </a:rPr>
              <a:t> plus d’information :</a:t>
            </a:r>
          </a:p>
          <a:p>
            <a:endParaRPr lang="fr-FR" sz="1600" i="0" dirty="0" smtClean="0">
              <a:solidFill>
                <a:schemeClr val="bg1"/>
              </a:solidFill>
              <a:latin typeface="Segoe UI" panose="020B0502040204020203" pitchFamily="34" charset="0"/>
              <a:cs typeface="Segoe UI" panose="020B0502040204020203" pitchFamily="34" charset="0"/>
            </a:endParaRPr>
          </a:p>
          <a:p>
            <a:r>
              <a:rPr lang="fr-FR" sz="1600" i="0" baseline="0" dirty="0" smtClean="0">
                <a:solidFill>
                  <a:schemeClr val="bg1"/>
                </a:solidFill>
                <a:latin typeface="Segoe UI" panose="020B0502040204020203" pitchFamily="34" charset="0"/>
                <a:cs typeface="Segoe UI" panose="020B0502040204020203" pitchFamily="34" charset="0"/>
              </a:rPr>
              <a:t>      </a:t>
            </a:r>
            <a:r>
              <a:rPr lang="fr-FR" sz="1600" i="0" dirty="0" smtClean="0">
                <a:solidFill>
                  <a:schemeClr val="bg1"/>
                </a:solidFill>
                <a:latin typeface="Segoe UI" panose="020B0502040204020203" pitchFamily="34" charset="0"/>
                <a:cs typeface="Segoe UI" panose="020B0502040204020203" pitchFamily="34" charset="0"/>
              </a:rPr>
              <a:t>www.tresor.economie.gouv.fr</a:t>
            </a:r>
          </a:p>
          <a:p>
            <a:endParaRPr lang="fr-FR" sz="1600" i="0" dirty="0" smtClean="0">
              <a:solidFill>
                <a:schemeClr val="bg1"/>
              </a:solidFill>
              <a:latin typeface="Segoe UI" panose="020B0502040204020203" pitchFamily="34" charset="0"/>
              <a:cs typeface="Segoe UI" panose="020B0502040204020203" pitchFamily="34" charset="0"/>
            </a:endParaRPr>
          </a:p>
          <a:p>
            <a:endParaRPr lang="fr-FR" sz="1600" i="0" dirty="0" smtClean="0">
              <a:solidFill>
                <a:schemeClr val="bg1"/>
              </a:solidFill>
              <a:latin typeface="Helvetica" panose="020B0604020202020204" pitchFamily="34" charset="0"/>
              <a:cs typeface="Helvetica" panose="020B0604020202020204" pitchFamily="34" charset="0"/>
            </a:endParaRPr>
          </a:p>
          <a:p>
            <a:endParaRPr lang="fr-FR" sz="1600" i="0" dirty="0" smtClean="0">
              <a:solidFill>
                <a:schemeClr val="bg1"/>
              </a:solidFill>
              <a:latin typeface="Helvetica" panose="020B0604020202020204" pitchFamily="34" charset="0"/>
              <a:cs typeface="Helvetica" panose="020B0604020202020204" pitchFamily="34" charset="0"/>
            </a:endParaRPr>
          </a:p>
          <a:p>
            <a:endParaRPr lang="fr-FR" sz="1600" i="0" dirty="0" smtClean="0">
              <a:solidFill>
                <a:schemeClr val="bg1"/>
              </a:solidFill>
              <a:latin typeface="Helvetica" panose="020B0604020202020204" pitchFamily="34" charset="0"/>
              <a:cs typeface="Helvetica" panose="020B0604020202020204" pitchFamily="34" charset="0"/>
            </a:endParaRPr>
          </a:p>
          <a:p>
            <a:endParaRPr lang="fr-FR" sz="1600" i="0" dirty="0" smtClean="0">
              <a:solidFill>
                <a:schemeClr val="bg1"/>
              </a:solidFill>
              <a:latin typeface="Helvetica" panose="020B0604020202020204" pitchFamily="34" charset="0"/>
              <a:cs typeface="Helvetica" panose="020B0604020202020204" pitchFamily="34" charset="0"/>
            </a:endParaRPr>
          </a:p>
        </p:txBody>
      </p:sp>
      <p:pic>
        <p:nvPicPr>
          <p:cNvPr id="34" name="Image 33">
            <a:hlinkClick r:id="rId2"/>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682396" y="2339895"/>
            <a:ext cx="414097" cy="307183"/>
          </a:xfrm>
          <a:prstGeom prst="rect">
            <a:avLst/>
          </a:prstGeom>
        </p:spPr>
      </p:pic>
      <p:pic>
        <p:nvPicPr>
          <p:cNvPr id="35" name="Image 34">
            <a:hlinkClick r:id="rId4"/>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9534116" y="2339896"/>
            <a:ext cx="355330" cy="307184"/>
          </a:xfrm>
          <a:prstGeom prst="rect">
            <a:avLst/>
          </a:prstGeom>
        </p:spPr>
      </p:pic>
      <p:pic>
        <p:nvPicPr>
          <p:cNvPr id="36" name="Image 35">
            <a:hlinkClick r:id="rId6"/>
          </p:cNvPr>
          <p:cNvPicPr>
            <a:picLocks noChangeAspect="1"/>
          </p:cNvPicPr>
          <p:nvPr userDrawn="1"/>
        </p:nvPicPr>
        <p:blipFill>
          <a:blip r:embed="rId7"/>
          <a:stretch>
            <a:fillRect/>
          </a:stretch>
        </p:blipFill>
        <p:spPr>
          <a:xfrm>
            <a:off x="10364305" y="2339895"/>
            <a:ext cx="332270" cy="297017"/>
          </a:xfrm>
          <a:prstGeom prst="rect">
            <a:avLst/>
          </a:prstGeom>
        </p:spPr>
      </p:pic>
      <p:sp>
        <p:nvSpPr>
          <p:cNvPr id="9" name="Rectangle 8"/>
          <p:cNvSpPr/>
          <p:nvPr userDrawn="1"/>
        </p:nvSpPr>
        <p:spPr>
          <a:xfrm>
            <a:off x="141617" y="6608386"/>
            <a:ext cx="1135247" cy="276999"/>
          </a:xfrm>
          <a:prstGeom prst="rect">
            <a:avLst/>
          </a:prstGeom>
        </p:spPr>
        <p:txBody>
          <a:bodyPr wrap="none">
            <a:spAutoFit/>
          </a:bodyPr>
          <a:lstStyle/>
          <a:p>
            <a:r>
              <a:rPr lang="fr-FR" sz="1200" dirty="0" smtClean="0">
                <a:solidFill>
                  <a:srgbClr val="17123D"/>
                </a:solidFill>
              </a:rPr>
              <a:t>©</a:t>
            </a:r>
            <a:r>
              <a:rPr lang="fr-FR" sz="1200" dirty="0" err="1" smtClean="0">
                <a:solidFill>
                  <a:srgbClr val="17123D"/>
                </a:solidFill>
              </a:rPr>
              <a:t>BercyPhoto</a:t>
            </a:r>
            <a:r>
              <a:rPr lang="fr-FR" sz="1200" dirty="0" smtClean="0">
                <a:solidFill>
                  <a:srgbClr val="17123D"/>
                </a:solidFill>
              </a:rPr>
              <a:t> </a:t>
            </a:r>
            <a:endParaRPr lang="fr-FR" sz="1200" dirty="0">
              <a:solidFill>
                <a:srgbClr val="17123D"/>
              </a:solidFill>
            </a:endParaRPr>
          </a:p>
        </p:txBody>
      </p:sp>
      <p:pic>
        <p:nvPicPr>
          <p:cNvPr id="21" name="Image 20"/>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335360" y="6979"/>
            <a:ext cx="1124744" cy="1124744"/>
          </a:xfrm>
          <a:prstGeom prst="rect">
            <a:avLst/>
          </a:prstGeom>
        </p:spPr>
      </p:pic>
      <p:cxnSp>
        <p:nvCxnSpPr>
          <p:cNvPr id="27" name="Connecteur droit 26"/>
          <p:cNvCxnSpPr/>
          <p:nvPr userDrawn="1"/>
        </p:nvCxnSpPr>
        <p:spPr>
          <a:xfrm>
            <a:off x="1847528" y="152720"/>
            <a:ext cx="0" cy="756000"/>
          </a:xfrm>
          <a:prstGeom prst="line">
            <a:avLst/>
          </a:prstGeom>
          <a:ln w="6350">
            <a:solidFill>
              <a:srgbClr val="006CE5"/>
            </a:solidFill>
          </a:ln>
        </p:spPr>
        <p:style>
          <a:lnRef idx="1">
            <a:schemeClr val="accent1"/>
          </a:lnRef>
          <a:fillRef idx="0">
            <a:schemeClr val="accent1"/>
          </a:fillRef>
          <a:effectRef idx="0">
            <a:schemeClr val="accent1"/>
          </a:effectRef>
          <a:fontRef idx="minor">
            <a:schemeClr val="tx1"/>
          </a:fontRef>
        </p:style>
      </p:cxnSp>
      <p:sp>
        <p:nvSpPr>
          <p:cNvPr id="2" name="ZoneTexte 1"/>
          <p:cNvSpPr txBox="1"/>
          <p:nvPr userDrawn="1"/>
        </p:nvSpPr>
        <p:spPr>
          <a:xfrm>
            <a:off x="2234953" y="286959"/>
            <a:ext cx="5112568" cy="584775"/>
          </a:xfrm>
          <a:prstGeom prst="rect">
            <a:avLst/>
          </a:prstGeom>
          <a:noFill/>
        </p:spPr>
        <p:txBody>
          <a:bodyPr wrap="square" rtlCol="0">
            <a:spAutoFit/>
          </a:bodyPr>
          <a:lstStyle/>
          <a:p>
            <a:r>
              <a:rPr lang="fr-FR" sz="3200" dirty="0" smtClean="0">
                <a:solidFill>
                  <a:srgbClr val="006CE5"/>
                </a:solidFill>
                <a:latin typeface="Segoe UI Historic" panose="020B0502040204020203" pitchFamily="34" charset="0"/>
                <a:ea typeface="Segoe UI Historic" panose="020B0502040204020203" pitchFamily="34" charset="0"/>
                <a:cs typeface="Segoe UI Historic" panose="020B0502040204020203" pitchFamily="34" charset="0"/>
              </a:rPr>
              <a:t>Merci de votre attention !</a:t>
            </a:r>
            <a:endParaRPr lang="fr-FR" sz="3200" dirty="0">
              <a:solidFill>
                <a:srgbClr val="006CE5"/>
              </a:solidFill>
              <a:latin typeface="Segoe UI Historic" panose="020B0502040204020203" pitchFamily="34" charset="0"/>
              <a:ea typeface="Segoe UI Historic" panose="020B0502040204020203" pitchFamily="34" charset="0"/>
              <a:cs typeface="Segoe UI Historic" panose="020B0502040204020203" pitchFamily="34" charset="0"/>
            </a:endParaRPr>
          </a:p>
        </p:txBody>
      </p:sp>
    </p:spTree>
    <p:extLst>
      <p:ext uri="{BB962C8B-B14F-4D97-AF65-F5344CB8AC3E}">
        <p14:creationId xmlns:p14="http://schemas.microsoft.com/office/powerpoint/2010/main" val="2095877240"/>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P_Couverture">
    <p:spTree>
      <p:nvGrpSpPr>
        <p:cNvPr id="1" name=""/>
        <p:cNvGrpSpPr/>
        <p:nvPr/>
      </p:nvGrpSpPr>
      <p:grpSpPr>
        <a:xfrm>
          <a:off x="0" y="0"/>
          <a:ext cx="0" cy="0"/>
          <a:chOff x="0" y="0"/>
          <a:chExt cx="0" cy="0"/>
        </a:xfrm>
      </p:grpSpPr>
      <p:sp>
        <p:nvSpPr>
          <p:cNvPr id="23" name="ZoneTexte 22"/>
          <p:cNvSpPr txBox="1"/>
          <p:nvPr userDrawn="1"/>
        </p:nvSpPr>
        <p:spPr>
          <a:xfrm>
            <a:off x="-4273152" y="5640238"/>
            <a:ext cx="3936437" cy="1000274"/>
          </a:xfrm>
          <a:prstGeom prst="rect">
            <a:avLst/>
          </a:prstGeom>
          <a:noFill/>
        </p:spPr>
        <p:txBody>
          <a:bodyPr wrap="square" rtlCol="0">
            <a:spAutoFit/>
          </a:bodyPr>
          <a:lstStyle/>
          <a:p>
            <a:r>
              <a:rPr lang="fr-FR" sz="900" dirty="0" smtClean="0">
                <a:solidFill>
                  <a:schemeClr val="tx2"/>
                </a:solidFill>
                <a:latin typeface="Arial" panose="020B0604020202020204" pitchFamily="34" charset="0"/>
                <a:cs typeface="Arial" panose="020B0604020202020204" pitchFamily="34" charset="0"/>
              </a:rPr>
              <a:t>Pour modifier la</a:t>
            </a:r>
            <a:r>
              <a:rPr lang="fr-FR" sz="900" baseline="0" dirty="0" smtClean="0">
                <a:solidFill>
                  <a:schemeClr val="tx2"/>
                </a:solidFill>
                <a:latin typeface="Arial" panose="020B0604020202020204" pitchFamily="34" charset="0"/>
                <a:cs typeface="Arial" panose="020B0604020202020204" pitchFamily="34" charset="0"/>
              </a:rPr>
              <a:t> </a:t>
            </a:r>
            <a:r>
              <a:rPr lang="fr-FR" sz="900" b="1" baseline="0" dirty="0" smtClean="0">
                <a:solidFill>
                  <a:schemeClr val="tx2"/>
                </a:solidFill>
                <a:latin typeface="Arial" panose="020B0604020202020204" pitchFamily="34" charset="0"/>
                <a:cs typeface="Arial" panose="020B0604020202020204" pitchFamily="34" charset="0"/>
              </a:rPr>
              <a:t>date ou le titre de présentation en pied de page </a:t>
            </a:r>
            <a:r>
              <a:rPr lang="fr-FR" sz="900" baseline="0" dirty="0" smtClean="0">
                <a:solidFill>
                  <a:schemeClr val="tx2"/>
                </a:solidFill>
                <a:latin typeface="Arial" panose="020B0604020202020204" pitchFamily="34" charset="0"/>
                <a:cs typeface="Arial" panose="020B0604020202020204" pitchFamily="34" charset="0"/>
              </a:rPr>
              <a:t>:</a:t>
            </a:r>
          </a:p>
          <a:p>
            <a:pPr marL="228600" indent="-228600">
              <a:spcBef>
                <a:spcPts val="200"/>
              </a:spcBef>
              <a:buAutoNum type="arabicPeriod"/>
            </a:pPr>
            <a:r>
              <a:rPr lang="fr-FR" sz="900" dirty="0" smtClean="0">
                <a:solidFill>
                  <a:schemeClr val="tx2"/>
                </a:solidFill>
                <a:latin typeface="Arial" panose="020B0604020202020204" pitchFamily="34" charset="0"/>
                <a:cs typeface="Arial" panose="020B0604020202020204" pitchFamily="34" charset="0"/>
              </a:rPr>
              <a:t>Onglet « Insertion » &gt; « En-tête</a:t>
            </a:r>
            <a:r>
              <a:rPr lang="fr-FR" sz="900" baseline="0" dirty="0" smtClean="0">
                <a:solidFill>
                  <a:schemeClr val="tx2"/>
                </a:solidFill>
                <a:latin typeface="Arial" panose="020B0604020202020204" pitchFamily="34" charset="0"/>
                <a:cs typeface="Arial" panose="020B0604020202020204" pitchFamily="34" charset="0"/>
              </a:rPr>
              <a:t> et pied de page »</a:t>
            </a:r>
          </a:p>
          <a:p>
            <a:pPr marL="228600" indent="-228600">
              <a:spcBef>
                <a:spcPts val="200"/>
              </a:spcBef>
              <a:buAutoNum type="arabicPeriod"/>
            </a:pPr>
            <a:r>
              <a:rPr lang="fr-FR" sz="900" dirty="0" smtClean="0">
                <a:solidFill>
                  <a:schemeClr val="tx2"/>
                </a:solidFill>
                <a:latin typeface="Arial" panose="020B0604020202020204" pitchFamily="34" charset="0"/>
                <a:cs typeface="Arial" panose="020B0604020202020204" pitchFamily="34" charset="0"/>
              </a:rPr>
              <a:t>Changez</a:t>
            </a:r>
            <a:r>
              <a:rPr lang="fr-FR" sz="900" baseline="0" dirty="0" smtClean="0">
                <a:solidFill>
                  <a:schemeClr val="tx2"/>
                </a:solidFill>
                <a:latin typeface="Arial" panose="020B0604020202020204" pitchFamily="34" charset="0"/>
                <a:cs typeface="Arial" panose="020B0604020202020204" pitchFamily="34" charset="0"/>
              </a:rPr>
              <a:t> la date dans la zone « date » « fixe »</a:t>
            </a:r>
          </a:p>
          <a:p>
            <a:pPr marL="228600" indent="-228600">
              <a:spcBef>
                <a:spcPts val="200"/>
              </a:spcBef>
              <a:buAutoNum type="arabicPeriod"/>
            </a:pPr>
            <a:r>
              <a:rPr lang="fr-FR" sz="900" baseline="0" dirty="0" smtClean="0">
                <a:solidFill>
                  <a:schemeClr val="tx2"/>
                </a:solidFill>
                <a:latin typeface="Arial" panose="020B0604020202020204" pitchFamily="34" charset="0"/>
                <a:cs typeface="Arial" panose="020B0604020202020204" pitchFamily="34" charset="0"/>
              </a:rPr>
              <a:t>Cliquez sur « appliquer » si vous souhaitez que cette modification soit appliquée uniquement sur cette diapositive ou « appliquer partout » si elle doit se faire sur l’ensemble de la présentation</a:t>
            </a:r>
            <a:endParaRPr lang="fr-FR" sz="900" dirty="0">
              <a:solidFill>
                <a:schemeClr val="tx2"/>
              </a:solidFill>
              <a:latin typeface="Arial" panose="020B0604020202020204" pitchFamily="34" charset="0"/>
              <a:cs typeface="Arial" panose="020B0604020202020204" pitchFamily="34" charset="0"/>
            </a:endParaRPr>
          </a:p>
        </p:txBody>
      </p:sp>
      <p:grpSp>
        <p:nvGrpSpPr>
          <p:cNvPr id="28" name="Groupe 27"/>
          <p:cNvGrpSpPr/>
          <p:nvPr userDrawn="1"/>
        </p:nvGrpSpPr>
        <p:grpSpPr>
          <a:xfrm>
            <a:off x="-383133" y="5734508"/>
            <a:ext cx="192021" cy="1130233"/>
            <a:chOff x="-252536" y="0"/>
            <a:chExt cx="144016" cy="1130233"/>
          </a:xfrm>
        </p:grpSpPr>
        <p:cxnSp>
          <p:nvCxnSpPr>
            <p:cNvPr id="29" name="Connecteur droit 28"/>
            <p:cNvCxnSpPr/>
            <p:nvPr userDrawn="1"/>
          </p:nvCxnSpPr>
          <p:spPr>
            <a:xfrm>
              <a:off x="-252536" y="0"/>
              <a:ext cx="0" cy="1130233"/>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0" name="Connecteur droit 29"/>
            <p:cNvCxnSpPr/>
            <p:nvPr userDrawn="1"/>
          </p:nvCxnSpPr>
          <p:spPr>
            <a:xfrm flipH="1">
              <a:off x="-252536" y="338145"/>
              <a:ext cx="144016"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19" name="Rectangle 18"/>
          <p:cNvSpPr/>
          <p:nvPr userDrawn="1"/>
        </p:nvSpPr>
        <p:spPr>
          <a:xfrm>
            <a:off x="0" y="0"/>
            <a:ext cx="2063552" cy="6858000"/>
          </a:xfrm>
          <a:prstGeom prst="rect">
            <a:avLst/>
          </a:prstGeom>
          <a:solidFill>
            <a:srgbClr val="006CE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800"/>
          </a:p>
        </p:txBody>
      </p:sp>
      <p:sp>
        <p:nvSpPr>
          <p:cNvPr id="7" name="Espace réservé du texte 6"/>
          <p:cNvSpPr>
            <a:spLocks noGrp="1"/>
          </p:cNvSpPr>
          <p:nvPr>
            <p:ph type="body" sz="quarter" idx="10" hasCustomPrompt="1"/>
          </p:nvPr>
        </p:nvSpPr>
        <p:spPr>
          <a:xfrm>
            <a:off x="2208246" y="2204865"/>
            <a:ext cx="9308797" cy="2159769"/>
          </a:xfrm>
          <a:prstGeom prst="rect">
            <a:avLst/>
          </a:prstGeom>
        </p:spPr>
        <p:txBody>
          <a:bodyPr/>
          <a:lstStyle>
            <a:lvl1pPr>
              <a:defRPr sz="4800" b="0" baseline="0">
                <a:solidFill>
                  <a:srgbClr val="006CE5"/>
                </a:solidFill>
                <a:latin typeface="Segoe UI Semilight" panose="020B0402040204020203" pitchFamily="34" charset="0"/>
                <a:ea typeface="Segoe UI Historic" panose="020B0502040204020203" pitchFamily="34" charset="0"/>
                <a:cs typeface="Segoe UI Semilight" panose="020B0402040204020203" pitchFamily="34" charset="0"/>
              </a:defRPr>
            </a:lvl1pPr>
          </a:lstStyle>
          <a:p>
            <a:pPr lvl="0"/>
            <a:r>
              <a:rPr lang="fr-FR" dirty="0" smtClean="0"/>
              <a:t>Titre de la présentation</a:t>
            </a:r>
            <a:endParaRPr lang="fr-FR" dirty="0"/>
          </a:p>
        </p:txBody>
      </p:sp>
      <p:sp>
        <p:nvSpPr>
          <p:cNvPr id="11" name="Espace réservé de la date 10"/>
          <p:cNvSpPr>
            <a:spLocks noGrp="1"/>
          </p:cNvSpPr>
          <p:nvPr>
            <p:ph type="dt" sz="half" idx="11"/>
          </p:nvPr>
        </p:nvSpPr>
        <p:spPr>
          <a:xfrm>
            <a:off x="10077043" y="6299624"/>
            <a:ext cx="1440000" cy="180000"/>
          </a:xfrm>
        </p:spPr>
        <p:txBody>
          <a:bodyPr/>
          <a:lstStyle>
            <a:lvl1pPr>
              <a:defRPr>
                <a:latin typeface="Segoe UI" panose="020B0502040204020203" pitchFamily="34" charset="0"/>
                <a:cs typeface="Segoe UI" panose="020B0502040204020203" pitchFamily="34" charset="0"/>
              </a:defRPr>
            </a:lvl1pPr>
          </a:lstStyle>
          <a:p>
            <a:r>
              <a:rPr lang="fr-FR" smtClean="0"/>
              <a:t>AVRIL 2020</a:t>
            </a:r>
            <a:endParaRPr lang="fr-FR" dirty="0"/>
          </a:p>
        </p:txBody>
      </p:sp>
      <p:sp>
        <p:nvSpPr>
          <p:cNvPr id="16" name="Espace réservé du texte 15"/>
          <p:cNvSpPr>
            <a:spLocks noGrp="1"/>
          </p:cNvSpPr>
          <p:nvPr>
            <p:ph type="body" sz="quarter" idx="12" hasCustomPrompt="1"/>
          </p:nvPr>
        </p:nvSpPr>
        <p:spPr>
          <a:xfrm>
            <a:off x="2208246" y="4437113"/>
            <a:ext cx="9308797" cy="1368425"/>
          </a:xfrm>
          <a:prstGeom prst="rect">
            <a:avLst/>
          </a:prstGeom>
        </p:spPr>
        <p:txBody>
          <a:bodyPr/>
          <a:lstStyle>
            <a:lvl1pPr>
              <a:defRPr sz="2800" b="0" baseline="0">
                <a:solidFill>
                  <a:srgbClr val="697E93"/>
                </a:solidFill>
                <a:latin typeface="Segoe UI Historic" panose="020B0502040204020203" pitchFamily="34" charset="0"/>
                <a:ea typeface="Segoe UI Historic" panose="020B0502040204020203" pitchFamily="34" charset="0"/>
                <a:cs typeface="Segoe UI Historic" panose="020B0502040204020203" pitchFamily="34" charset="0"/>
              </a:defRPr>
            </a:lvl1pPr>
          </a:lstStyle>
          <a:p>
            <a:pPr lvl="0"/>
            <a:r>
              <a:rPr lang="fr-FR" dirty="0" smtClean="0"/>
              <a:t>Sous-titre de la présentation</a:t>
            </a:r>
          </a:p>
        </p:txBody>
      </p:sp>
      <p:pic>
        <p:nvPicPr>
          <p:cNvPr id="3" name="Imag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83704" y="5783521"/>
            <a:ext cx="1296144" cy="480218"/>
          </a:xfrm>
          <a:prstGeom prst="rect">
            <a:avLst/>
          </a:prstGeom>
        </p:spPr>
      </p:pic>
      <p:pic>
        <p:nvPicPr>
          <p:cNvPr id="4" name="Image 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632504" y="369802"/>
            <a:ext cx="827912" cy="1064935"/>
          </a:xfrm>
          <a:prstGeom prst="rect">
            <a:avLst/>
          </a:prstGeom>
        </p:spPr>
      </p:pic>
    </p:spTree>
    <p:extLst>
      <p:ext uri="{BB962C8B-B14F-4D97-AF65-F5344CB8AC3E}">
        <p14:creationId xmlns:p14="http://schemas.microsoft.com/office/powerpoint/2010/main" val="3953752148"/>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2888">
          <p15:clr>
            <a:srgbClr val="FBAE40"/>
          </p15:clr>
        </p15:guide>
        <p15:guide id="2" orient="horz" pos="2373">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3" Type="http://schemas.openxmlformats.org/officeDocument/2006/relationships/slideLayout" Target="../slideLayouts/slideLayout11.xml"/><Relationship Id="rId7" Type="http://schemas.openxmlformats.org/officeDocument/2006/relationships/slideLayout" Target="../slideLayouts/slideLayout15.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5" Type="http://schemas.openxmlformats.org/officeDocument/2006/relationships/slideLayout" Target="../slideLayouts/slideLayout13.xml"/><Relationship Id="rId10" Type="http://schemas.openxmlformats.org/officeDocument/2006/relationships/image" Target="../media/image1.png"/><Relationship Id="rId4" Type="http://schemas.openxmlformats.org/officeDocument/2006/relationships/slideLayout" Target="../slideLayouts/slideLayout12.xml"/><Relationship Id="rId9"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Espace réservé de la date 3"/>
          <p:cNvSpPr>
            <a:spLocks noGrp="1"/>
          </p:cNvSpPr>
          <p:nvPr>
            <p:ph type="dt" sz="half" idx="2"/>
          </p:nvPr>
        </p:nvSpPr>
        <p:spPr>
          <a:xfrm>
            <a:off x="9441600" y="6444000"/>
            <a:ext cx="1440000" cy="180000"/>
          </a:xfrm>
          <a:prstGeom prst="rect">
            <a:avLst/>
          </a:prstGeom>
        </p:spPr>
        <p:txBody>
          <a:bodyPr vert="horz" lIns="0" tIns="0" rIns="0" bIns="0" rtlCol="0" anchor="ctr">
            <a:noAutofit/>
          </a:bodyPr>
          <a:lstStyle>
            <a:lvl1pPr algn="r">
              <a:defRPr sz="700">
                <a:solidFill>
                  <a:schemeClr val="tx1"/>
                </a:solidFill>
                <a:latin typeface="Segoe UI" panose="020B0502040204020203" pitchFamily="34" charset="0"/>
                <a:cs typeface="Segoe UI" panose="020B0502040204020203" pitchFamily="34" charset="0"/>
              </a:defRPr>
            </a:lvl1pPr>
          </a:lstStyle>
          <a:p>
            <a:r>
              <a:rPr lang="fr-FR" smtClean="0"/>
              <a:t>AVRIL 2020</a:t>
            </a:r>
            <a:endParaRPr lang="fr-FR" dirty="0"/>
          </a:p>
        </p:txBody>
      </p:sp>
      <p:sp>
        <p:nvSpPr>
          <p:cNvPr id="5" name="Espace réservé du pied de page 4"/>
          <p:cNvSpPr>
            <a:spLocks noGrp="1"/>
          </p:cNvSpPr>
          <p:nvPr>
            <p:ph type="ftr" sz="quarter" idx="3"/>
          </p:nvPr>
        </p:nvSpPr>
        <p:spPr>
          <a:xfrm>
            <a:off x="585600" y="6444000"/>
            <a:ext cx="2640000" cy="180000"/>
          </a:xfrm>
          <a:prstGeom prst="rect">
            <a:avLst/>
          </a:prstGeom>
        </p:spPr>
        <p:txBody>
          <a:bodyPr vert="horz" lIns="0" tIns="0" rIns="0" bIns="0" rtlCol="0" anchor="ctr">
            <a:noAutofit/>
          </a:bodyPr>
          <a:lstStyle>
            <a:lvl1pPr algn="l">
              <a:defRPr sz="700" cap="all" baseline="0">
                <a:solidFill>
                  <a:schemeClr val="tx1"/>
                </a:solidFill>
                <a:latin typeface="Segoe UI" panose="020B0502040204020203" pitchFamily="34" charset="0"/>
                <a:cs typeface="Segoe UI" panose="020B0502040204020203" pitchFamily="34" charset="0"/>
              </a:defRPr>
            </a:lvl1pPr>
          </a:lstStyle>
          <a:p>
            <a:endParaRPr lang="fr-FR" dirty="0"/>
          </a:p>
        </p:txBody>
      </p:sp>
      <p:sp>
        <p:nvSpPr>
          <p:cNvPr id="6" name="Espace réservé du numéro de diapositive 5"/>
          <p:cNvSpPr>
            <a:spLocks noGrp="1"/>
          </p:cNvSpPr>
          <p:nvPr>
            <p:ph type="sldNum" sz="quarter" idx="4"/>
          </p:nvPr>
        </p:nvSpPr>
        <p:spPr>
          <a:xfrm>
            <a:off x="11515200" y="6444000"/>
            <a:ext cx="480000" cy="180000"/>
          </a:xfrm>
          <a:prstGeom prst="rect">
            <a:avLst/>
          </a:prstGeom>
        </p:spPr>
        <p:txBody>
          <a:bodyPr vert="horz" lIns="0" tIns="0" rIns="0" bIns="0" rtlCol="0" anchor="ctr">
            <a:noAutofit/>
          </a:bodyPr>
          <a:lstStyle>
            <a:lvl1pPr algn="l">
              <a:defRPr sz="700">
                <a:solidFill>
                  <a:schemeClr val="tx1"/>
                </a:solidFill>
                <a:latin typeface="Segoe UI" panose="020B0502040204020203" pitchFamily="34" charset="0"/>
                <a:cs typeface="Segoe UI" panose="020B0502040204020203" pitchFamily="34" charset="0"/>
              </a:defRPr>
            </a:lvl1pPr>
          </a:lstStyle>
          <a:p>
            <a:fld id="{56AA7CD4-42FD-4936-BF37-EDED2C044C55}" type="slidenum">
              <a:rPr lang="fr-FR" smtClean="0"/>
              <a:pPr/>
              <a:t>‹N°›</a:t>
            </a:fld>
            <a:endParaRPr lang="fr-FR" dirty="0"/>
          </a:p>
        </p:txBody>
      </p:sp>
      <p:cxnSp>
        <p:nvCxnSpPr>
          <p:cNvPr id="20" name="Connecteur droit 19"/>
          <p:cNvCxnSpPr/>
          <p:nvPr/>
        </p:nvCxnSpPr>
        <p:spPr>
          <a:xfrm>
            <a:off x="1847528" y="152720"/>
            <a:ext cx="0" cy="756000"/>
          </a:xfrm>
          <a:prstGeom prst="line">
            <a:avLst/>
          </a:prstGeom>
          <a:ln w="6350">
            <a:solidFill>
              <a:srgbClr val="006CE5"/>
            </a:solidFill>
          </a:ln>
        </p:spPr>
        <p:style>
          <a:lnRef idx="1">
            <a:schemeClr val="accent1"/>
          </a:lnRef>
          <a:fillRef idx="0">
            <a:schemeClr val="accent1"/>
          </a:fillRef>
          <a:effectRef idx="0">
            <a:schemeClr val="accent1"/>
          </a:effectRef>
          <a:fontRef idx="minor">
            <a:schemeClr val="tx1"/>
          </a:fontRef>
        </p:style>
      </p:cxnSp>
      <p:cxnSp>
        <p:nvCxnSpPr>
          <p:cNvPr id="22" name="Connecteur droit 21"/>
          <p:cNvCxnSpPr/>
          <p:nvPr/>
        </p:nvCxnSpPr>
        <p:spPr>
          <a:xfrm>
            <a:off x="11112000" y="6498000"/>
            <a:ext cx="0" cy="180000"/>
          </a:xfrm>
          <a:prstGeom prst="line">
            <a:avLst/>
          </a:prstGeom>
          <a:ln w="6350">
            <a:solidFill>
              <a:srgbClr val="17123D"/>
            </a:solidFill>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0" y="0"/>
            <a:ext cx="12192000" cy="180000"/>
          </a:xfrm>
          <a:prstGeom prst="rect">
            <a:avLst/>
          </a:prstGeom>
          <a:solidFill>
            <a:srgbClr val="006CE5"/>
          </a:solidFill>
          <a:ln w="1905">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lvl="0" algn="ctr"/>
            <a:endParaRPr lang="fr-FR" sz="1800" dirty="0">
              <a:latin typeface="Times New Roman" panose="02020603050405020304" pitchFamily="18" charset="0"/>
            </a:endParaRPr>
          </a:p>
        </p:txBody>
      </p:sp>
      <p:pic>
        <p:nvPicPr>
          <p:cNvPr id="2" name="Image 1"/>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335360" y="6979"/>
            <a:ext cx="1124744" cy="1124744"/>
          </a:xfrm>
          <a:prstGeom prst="rect">
            <a:avLst/>
          </a:prstGeom>
        </p:spPr>
      </p:pic>
    </p:spTree>
    <p:extLst>
      <p:ext uri="{BB962C8B-B14F-4D97-AF65-F5344CB8AC3E}">
        <p14:creationId xmlns:p14="http://schemas.microsoft.com/office/powerpoint/2010/main" val="1802455285"/>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57" r:id="rId3"/>
    <p:sldLayoutId id="2147483663" r:id="rId4"/>
    <p:sldLayoutId id="2147483664" r:id="rId5"/>
    <p:sldLayoutId id="2147483654" r:id="rId6"/>
    <p:sldLayoutId id="2147483666" r:id="rId7"/>
    <p:sldLayoutId id="2147483669" r:id="rId8"/>
  </p:sldLayoutIdLst>
  <p:timing>
    <p:tnLst>
      <p:par>
        <p:cTn id="1" dur="indefinite" restart="never" nodeType="tmRoot"/>
      </p:par>
    </p:tnLst>
  </p:timing>
  <p:hf hdr="0" ftr="0"/>
  <p:txStyles>
    <p:titleStyle>
      <a:lvl1pPr algn="r" defTabSz="914400" rtl="0" eaLnBrk="1" latinLnBrk="0" hangingPunct="1">
        <a:spcBef>
          <a:spcPct val="0"/>
        </a:spcBef>
        <a:buNone/>
        <a:defRPr sz="2200" kern="1200">
          <a:solidFill>
            <a:schemeClr val="accent2"/>
          </a:solidFill>
          <a:latin typeface="Calisto MT" panose="02040603050505030304" pitchFamily="18" charset="0"/>
          <a:ea typeface="+mj-ea"/>
          <a:cs typeface="+mj-cs"/>
        </a:defRPr>
      </a:lvl1pPr>
    </p:titleStyle>
    <p:bodyStyle>
      <a:lvl1pPr marL="0" indent="0" algn="l" defTabSz="914400" rtl="0" eaLnBrk="1" latinLnBrk="0" hangingPunct="1">
        <a:lnSpc>
          <a:spcPct val="85000"/>
        </a:lnSpc>
        <a:spcBef>
          <a:spcPts val="0"/>
        </a:spcBef>
        <a:spcAft>
          <a:spcPts val="1000"/>
        </a:spcAft>
        <a:buFont typeface="Arial" panose="020B0604020202020204" pitchFamily="34" charset="0"/>
        <a:buNone/>
        <a:defRPr sz="2000" b="1" kern="1200">
          <a:solidFill>
            <a:schemeClr val="accent4"/>
          </a:solidFill>
          <a:latin typeface="Calisto MT" panose="02040603050505030304" pitchFamily="18" charset="0"/>
          <a:ea typeface="+mn-ea"/>
          <a:cs typeface="+mn-cs"/>
        </a:defRPr>
      </a:lvl1pPr>
      <a:lvl2pPr marL="0" indent="0" algn="l" defTabSz="914400" rtl="0" eaLnBrk="1" latinLnBrk="0" hangingPunct="1">
        <a:lnSpc>
          <a:spcPct val="85000"/>
        </a:lnSpc>
        <a:spcBef>
          <a:spcPts val="0"/>
        </a:spcBef>
        <a:spcAft>
          <a:spcPts val="600"/>
        </a:spcAft>
        <a:buFont typeface="Arial" panose="020B0604020202020204" pitchFamily="34" charset="0"/>
        <a:buNone/>
        <a:defRPr sz="1800" kern="1200">
          <a:solidFill>
            <a:schemeClr val="bg2"/>
          </a:solidFill>
          <a:latin typeface="Calisto MT" panose="02040603050505030304" pitchFamily="18" charset="0"/>
          <a:ea typeface="+mn-ea"/>
          <a:cs typeface="+mn-cs"/>
        </a:defRPr>
      </a:lvl2pPr>
      <a:lvl3pPr marL="360363" indent="-179388" algn="l" defTabSz="914400" rtl="0" eaLnBrk="1" latinLnBrk="0" hangingPunct="1">
        <a:lnSpc>
          <a:spcPct val="85000"/>
        </a:lnSpc>
        <a:spcBef>
          <a:spcPts val="0"/>
        </a:spcBef>
        <a:spcAft>
          <a:spcPts val="600"/>
        </a:spcAft>
        <a:buClr>
          <a:schemeClr val="accent4"/>
        </a:buClr>
        <a:buSzPct val="60000"/>
        <a:buFont typeface="Wingdings 3" panose="05040102010807070707" pitchFamily="18" charset="2"/>
        <a:buChar char=""/>
        <a:defRPr sz="1600" kern="1200">
          <a:solidFill>
            <a:schemeClr val="bg2"/>
          </a:solidFill>
          <a:latin typeface="Calisto MT" panose="02040603050505030304" pitchFamily="18" charset="0"/>
          <a:ea typeface="+mn-ea"/>
          <a:cs typeface="+mn-cs"/>
        </a:defRPr>
      </a:lvl3pPr>
      <a:lvl4pPr marL="450000" indent="-88900" algn="l" defTabSz="914400" rtl="0" eaLnBrk="1" latinLnBrk="0" hangingPunct="1">
        <a:lnSpc>
          <a:spcPct val="85000"/>
        </a:lnSpc>
        <a:spcBef>
          <a:spcPts val="0"/>
        </a:spcBef>
        <a:spcAft>
          <a:spcPts val="800"/>
        </a:spcAft>
        <a:buFont typeface="Arial" panose="020B0604020202020204" pitchFamily="34" charset="0"/>
        <a:buChar char="•"/>
        <a:defRPr sz="1400" kern="1200">
          <a:solidFill>
            <a:schemeClr val="bg2"/>
          </a:solidFill>
          <a:latin typeface="Calisto MT" panose="02040603050505030304" pitchFamily="18" charset="0"/>
          <a:ea typeface="+mn-ea"/>
          <a:cs typeface="+mn-cs"/>
        </a:defRPr>
      </a:lvl4pPr>
      <a:lvl5pPr marL="558000" indent="-90488" algn="l" defTabSz="914400" rtl="0" eaLnBrk="1" latinLnBrk="0" hangingPunct="1">
        <a:lnSpc>
          <a:spcPct val="85000"/>
        </a:lnSpc>
        <a:spcBef>
          <a:spcPts val="0"/>
        </a:spcBef>
        <a:buFont typeface="Calisto MT" panose="02040603050505030304" pitchFamily="18" charset="0"/>
        <a:buChar char="-"/>
        <a:defRPr sz="1200" kern="1200">
          <a:solidFill>
            <a:schemeClr val="bg2"/>
          </a:solidFill>
          <a:latin typeface="Calisto MT" panose="02040603050505030304" pitchFamily="18"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667"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Espace réservé de la date 3"/>
          <p:cNvSpPr>
            <a:spLocks noGrp="1"/>
          </p:cNvSpPr>
          <p:nvPr>
            <p:ph type="dt" sz="half" idx="2"/>
          </p:nvPr>
        </p:nvSpPr>
        <p:spPr>
          <a:xfrm>
            <a:off x="9441600" y="6444000"/>
            <a:ext cx="1440000" cy="180000"/>
          </a:xfrm>
          <a:prstGeom prst="rect">
            <a:avLst/>
          </a:prstGeom>
        </p:spPr>
        <p:txBody>
          <a:bodyPr vert="horz" lIns="0" tIns="0" rIns="0" bIns="0" rtlCol="0" anchor="ctr">
            <a:noAutofit/>
          </a:bodyPr>
          <a:lstStyle>
            <a:lvl1pPr algn="r">
              <a:defRPr sz="700">
                <a:solidFill>
                  <a:schemeClr val="tx1"/>
                </a:solidFill>
                <a:latin typeface="Segoe UI" panose="020B0502040204020203" pitchFamily="34" charset="0"/>
                <a:cs typeface="Segoe UI" panose="020B0502040204020203" pitchFamily="34" charset="0"/>
              </a:defRPr>
            </a:lvl1pPr>
          </a:lstStyle>
          <a:p>
            <a:r>
              <a:rPr lang="fr-FR" smtClean="0"/>
              <a:t>AVRIL 2020</a:t>
            </a:r>
            <a:endParaRPr lang="fr-FR" dirty="0"/>
          </a:p>
        </p:txBody>
      </p:sp>
      <p:sp>
        <p:nvSpPr>
          <p:cNvPr id="5" name="Espace réservé du pied de page 4"/>
          <p:cNvSpPr>
            <a:spLocks noGrp="1"/>
          </p:cNvSpPr>
          <p:nvPr>
            <p:ph type="ftr" sz="quarter" idx="3"/>
          </p:nvPr>
        </p:nvSpPr>
        <p:spPr>
          <a:xfrm>
            <a:off x="585600" y="6444000"/>
            <a:ext cx="2640000" cy="180000"/>
          </a:xfrm>
          <a:prstGeom prst="rect">
            <a:avLst/>
          </a:prstGeom>
        </p:spPr>
        <p:txBody>
          <a:bodyPr vert="horz" lIns="0" tIns="0" rIns="0" bIns="0" rtlCol="0" anchor="ctr">
            <a:noAutofit/>
          </a:bodyPr>
          <a:lstStyle>
            <a:lvl1pPr algn="l">
              <a:defRPr sz="700" cap="all" baseline="0">
                <a:solidFill>
                  <a:schemeClr val="tx1"/>
                </a:solidFill>
                <a:latin typeface="Segoe UI" panose="020B0502040204020203" pitchFamily="34" charset="0"/>
                <a:cs typeface="Segoe UI" panose="020B0502040204020203" pitchFamily="34" charset="0"/>
              </a:defRPr>
            </a:lvl1pPr>
          </a:lstStyle>
          <a:p>
            <a:endParaRPr lang="fr-FR" dirty="0"/>
          </a:p>
        </p:txBody>
      </p:sp>
      <p:sp>
        <p:nvSpPr>
          <p:cNvPr id="6" name="Espace réservé du numéro de diapositive 5"/>
          <p:cNvSpPr>
            <a:spLocks noGrp="1"/>
          </p:cNvSpPr>
          <p:nvPr>
            <p:ph type="sldNum" sz="quarter" idx="4"/>
          </p:nvPr>
        </p:nvSpPr>
        <p:spPr>
          <a:xfrm>
            <a:off x="11515200" y="6444000"/>
            <a:ext cx="480000" cy="180000"/>
          </a:xfrm>
          <a:prstGeom prst="rect">
            <a:avLst/>
          </a:prstGeom>
        </p:spPr>
        <p:txBody>
          <a:bodyPr vert="horz" lIns="0" tIns="0" rIns="0" bIns="0" rtlCol="0" anchor="ctr">
            <a:noAutofit/>
          </a:bodyPr>
          <a:lstStyle>
            <a:lvl1pPr algn="l">
              <a:defRPr sz="700">
                <a:solidFill>
                  <a:schemeClr val="tx1"/>
                </a:solidFill>
                <a:latin typeface="Segoe UI" panose="020B0502040204020203" pitchFamily="34" charset="0"/>
                <a:cs typeface="Segoe UI" panose="020B0502040204020203" pitchFamily="34" charset="0"/>
              </a:defRPr>
            </a:lvl1pPr>
          </a:lstStyle>
          <a:p>
            <a:fld id="{56AA7CD4-42FD-4936-BF37-EDED2C044C55}" type="slidenum">
              <a:rPr lang="fr-FR" smtClean="0"/>
              <a:pPr/>
              <a:t>‹N°›</a:t>
            </a:fld>
            <a:endParaRPr lang="fr-FR" dirty="0"/>
          </a:p>
        </p:txBody>
      </p:sp>
      <p:cxnSp>
        <p:nvCxnSpPr>
          <p:cNvPr id="20" name="Connecteur droit 19"/>
          <p:cNvCxnSpPr/>
          <p:nvPr/>
        </p:nvCxnSpPr>
        <p:spPr>
          <a:xfrm>
            <a:off x="1847528" y="152720"/>
            <a:ext cx="0" cy="756000"/>
          </a:xfrm>
          <a:prstGeom prst="line">
            <a:avLst/>
          </a:prstGeom>
          <a:ln w="6350">
            <a:solidFill>
              <a:srgbClr val="006CE5"/>
            </a:solidFill>
          </a:ln>
        </p:spPr>
        <p:style>
          <a:lnRef idx="1">
            <a:schemeClr val="accent1"/>
          </a:lnRef>
          <a:fillRef idx="0">
            <a:schemeClr val="accent1"/>
          </a:fillRef>
          <a:effectRef idx="0">
            <a:schemeClr val="accent1"/>
          </a:effectRef>
          <a:fontRef idx="minor">
            <a:schemeClr val="tx1"/>
          </a:fontRef>
        </p:style>
      </p:cxnSp>
      <p:cxnSp>
        <p:nvCxnSpPr>
          <p:cNvPr id="22" name="Connecteur droit 21"/>
          <p:cNvCxnSpPr/>
          <p:nvPr/>
        </p:nvCxnSpPr>
        <p:spPr>
          <a:xfrm>
            <a:off x="11112000" y="6498000"/>
            <a:ext cx="0" cy="180000"/>
          </a:xfrm>
          <a:prstGeom prst="line">
            <a:avLst/>
          </a:prstGeom>
          <a:ln w="6350">
            <a:solidFill>
              <a:srgbClr val="17123D"/>
            </a:solidFill>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0" y="0"/>
            <a:ext cx="12192000" cy="180000"/>
          </a:xfrm>
          <a:prstGeom prst="rect">
            <a:avLst/>
          </a:prstGeom>
          <a:solidFill>
            <a:srgbClr val="006CE5"/>
          </a:solidFill>
          <a:ln w="1905">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lvl="0" algn="ctr"/>
            <a:endParaRPr lang="fr-FR" sz="1800" dirty="0">
              <a:latin typeface="Times New Roman" panose="02020603050405020304" pitchFamily="18" charset="0"/>
            </a:endParaRPr>
          </a:p>
        </p:txBody>
      </p:sp>
      <p:pic>
        <p:nvPicPr>
          <p:cNvPr id="2" name="Image 1"/>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335360" y="6979"/>
            <a:ext cx="1124744" cy="1124744"/>
          </a:xfrm>
          <a:prstGeom prst="rect">
            <a:avLst/>
          </a:prstGeom>
        </p:spPr>
      </p:pic>
    </p:spTree>
    <p:extLst>
      <p:ext uri="{BB962C8B-B14F-4D97-AF65-F5344CB8AC3E}">
        <p14:creationId xmlns:p14="http://schemas.microsoft.com/office/powerpoint/2010/main" val="1030451752"/>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Lst>
  <p:timing>
    <p:tnLst>
      <p:par>
        <p:cTn id="1" dur="indefinite" restart="never" nodeType="tmRoot"/>
      </p:par>
    </p:tnLst>
  </p:timing>
  <p:hf hdr="0" ftr="0"/>
  <p:txStyles>
    <p:titleStyle>
      <a:lvl1pPr algn="r" defTabSz="914400" rtl="0" eaLnBrk="1" latinLnBrk="0" hangingPunct="1">
        <a:spcBef>
          <a:spcPct val="0"/>
        </a:spcBef>
        <a:buNone/>
        <a:defRPr sz="2200" kern="1200">
          <a:solidFill>
            <a:schemeClr val="accent2"/>
          </a:solidFill>
          <a:latin typeface="Calisto MT" panose="02040603050505030304" pitchFamily="18" charset="0"/>
          <a:ea typeface="+mj-ea"/>
          <a:cs typeface="+mj-cs"/>
        </a:defRPr>
      </a:lvl1pPr>
    </p:titleStyle>
    <p:bodyStyle>
      <a:lvl1pPr marL="0" indent="0" algn="l" defTabSz="914400" rtl="0" eaLnBrk="1" latinLnBrk="0" hangingPunct="1">
        <a:lnSpc>
          <a:spcPct val="85000"/>
        </a:lnSpc>
        <a:spcBef>
          <a:spcPts val="0"/>
        </a:spcBef>
        <a:spcAft>
          <a:spcPts val="1000"/>
        </a:spcAft>
        <a:buFont typeface="Arial" panose="020B0604020202020204" pitchFamily="34" charset="0"/>
        <a:buNone/>
        <a:defRPr sz="2000" b="1" kern="1200">
          <a:solidFill>
            <a:schemeClr val="accent4"/>
          </a:solidFill>
          <a:latin typeface="Calisto MT" panose="02040603050505030304" pitchFamily="18" charset="0"/>
          <a:ea typeface="+mn-ea"/>
          <a:cs typeface="+mn-cs"/>
        </a:defRPr>
      </a:lvl1pPr>
      <a:lvl2pPr marL="0" indent="0" algn="l" defTabSz="914400" rtl="0" eaLnBrk="1" latinLnBrk="0" hangingPunct="1">
        <a:lnSpc>
          <a:spcPct val="85000"/>
        </a:lnSpc>
        <a:spcBef>
          <a:spcPts val="0"/>
        </a:spcBef>
        <a:spcAft>
          <a:spcPts val="600"/>
        </a:spcAft>
        <a:buFont typeface="Arial" panose="020B0604020202020204" pitchFamily="34" charset="0"/>
        <a:buNone/>
        <a:defRPr sz="1800" kern="1200">
          <a:solidFill>
            <a:schemeClr val="bg2"/>
          </a:solidFill>
          <a:latin typeface="Calisto MT" panose="02040603050505030304" pitchFamily="18" charset="0"/>
          <a:ea typeface="+mn-ea"/>
          <a:cs typeface="+mn-cs"/>
        </a:defRPr>
      </a:lvl2pPr>
      <a:lvl3pPr marL="360363" indent="-179388" algn="l" defTabSz="914400" rtl="0" eaLnBrk="1" latinLnBrk="0" hangingPunct="1">
        <a:lnSpc>
          <a:spcPct val="85000"/>
        </a:lnSpc>
        <a:spcBef>
          <a:spcPts val="0"/>
        </a:spcBef>
        <a:spcAft>
          <a:spcPts val="600"/>
        </a:spcAft>
        <a:buClr>
          <a:schemeClr val="accent4"/>
        </a:buClr>
        <a:buSzPct val="60000"/>
        <a:buFont typeface="Wingdings 3" panose="05040102010807070707" pitchFamily="18" charset="2"/>
        <a:buChar char=""/>
        <a:defRPr sz="1600" kern="1200">
          <a:solidFill>
            <a:schemeClr val="bg2"/>
          </a:solidFill>
          <a:latin typeface="Calisto MT" panose="02040603050505030304" pitchFamily="18" charset="0"/>
          <a:ea typeface="+mn-ea"/>
          <a:cs typeface="+mn-cs"/>
        </a:defRPr>
      </a:lvl3pPr>
      <a:lvl4pPr marL="450000" indent="-88900" algn="l" defTabSz="914400" rtl="0" eaLnBrk="1" latinLnBrk="0" hangingPunct="1">
        <a:lnSpc>
          <a:spcPct val="85000"/>
        </a:lnSpc>
        <a:spcBef>
          <a:spcPts val="0"/>
        </a:spcBef>
        <a:spcAft>
          <a:spcPts val="800"/>
        </a:spcAft>
        <a:buFont typeface="Arial" panose="020B0604020202020204" pitchFamily="34" charset="0"/>
        <a:buChar char="•"/>
        <a:defRPr sz="1400" kern="1200">
          <a:solidFill>
            <a:schemeClr val="bg2"/>
          </a:solidFill>
          <a:latin typeface="Calisto MT" panose="02040603050505030304" pitchFamily="18" charset="0"/>
          <a:ea typeface="+mn-ea"/>
          <a:cs typeface="+mn-cs"/>
        </a:defRPr>
      </a:lvl4pPr>
      <a:lvl5pPr marL="558000" indent="-90488" algn="l" defTabSz="914400" rtl="0" eaLnBrk="1" latinLnBrk="0" hangingPunct="1">
        <a:lnSpc>
          <a:spcPct val="85000"/>
        </a:lnSpc>
        <a:spcBef>
          <a:spcPts val="0"/>
        </a:spcBef>
        <a:buFont typeface="Calisto MT" panose="02040603050505030304" pitchFamily="18" charset="0"/>
        <a:buChar char="-"/>
        <a:defRPr sz="1200" kern="1200">
          <a:solidFill>
            <a:schemeClr val="bg2"/>
          </a:solidFill>
          <a:latin typeface="Calisto MT" panose="02040603050505030304" pitchFamily="18"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667">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xml"/><Relationship Id="rId1" Type="http://schemas.openxmlformats.org/officeDocument/2006/relationships/slideLayout" Target="../slideLayouts/slideLayout3.xml"/><Relationship Id="rId5" Type="http://schemas.openxmlformats.org/officeDocument/2006/relationships/image" Target="../media/image14.jpeg"/><Relationship Id="rId4" Type="http://schemas.openxmlformats.org/officeDocument/2006/relationships/image" Target="../media/image13.jpeg"/></Relationships>
</file>

<file path=ppt/slides/_rels/slide2.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chart" Target="../charts/chart1.xml"/><Relationship Id="rId7" Type="http://schemas.openxmlformats.org/officeDocument/2006/relationships/image" Target="../media/image15.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chart" Target="../charts/chart4.xml"/><Relationship Id="rId5" Type="http://schemas.openxmlformats.org/officeDocument/2006/relationships/chart" Target="../charts/chart3.xml"/><Relationship Id="rId10" Type="http://schemas.openxmlformats.org/officeDocument/2006/relationships/image" Target="../media/image18.jpeg"/><Relationship Id="rId4" Type="http://schemas.openxmlformats.org/officeDocument/2006/relationships/chart" Target="../charts/chart2.xml"/><Relationship Id="rId9" Type="http://schemas.openxmlformats.org/officeDocument/2006/relationships/image" Target="../media/image17.jpeg"/></Relationships>
</file>

<file path=ppt/slides/_rels/slide3.xml.rels><?xml version="1.0" encoding="UTF-8" standalone="yes"?>
<Relationships xmlns="http://schemas.openxmlformats.org/package/2006/relationships"><Relationship Id="rId3" Type="http://schemas.openxmlformats.org/officeDocument/2006/relationships/chart" Target="../charts/chart5.xml"/><Relationship Id="rId7" Type="http://schemas.openxmlformats.org/officeDocument/2006/relationships/image" Target="../media/image18.jpeg"/><Relationship Id="rId2" Type="http://schemas.openxmlformats.org/officeDocument/2006/relationships/notesSlide" Target="../notesSlides/notesSlide3.xml"/><Relationship Id="rId1" Type="http://schemas.openxmlformats.org/officeDocument/2006/relationships/slideLayout" Target="../slideLayouts/slideLayout13.xml"/><Relationship Id="rId6" Type="http://schemas.openxmlformats.org/officeDocument/2006/relationships/image" Target="../media/image17.jpeg"/><Relationship Id="rId5" Type="http://schemas.openxmlformats.org/officeDocument/2006/relationships/image" Target="../media/image16.png"/><Relationship Id="rId4" Type="http://schemas.openxmlformats.org/officeDocument/2006/relationships/chart" Target="../charts/chart6.xml"/></Relationships>
</file>

<file path=ppt/slides/_rels/slide4.xml.rels><?xml version="1.0" encoding="UTF-8" standalone="yes"?>
<Relationships xmlns="http://schemas.openxmlformats.org/package/2006/relationships"><Relationship Id="rId3" Type="http://schemas.openxmlformats.org/officeDocument/2006/relationships/image" Target="../media/image19.png"/><Relationship Id="rId7" Type="http://schemas.openxmlformats.org/officeDocument/2006/relationships/image" Target="../media/image18.jpeg"/><Relationship Id="rId2" Type="http://schemas.openxmlformats.org/officeDocument/2006/relationships/notesSlide" Target="../notesSlides/notesSlide4.xml"/><Relationship Id="rId1" Type="http://schemas.openxmlformats.org/officeDocument/2006/relationships/slideLayout" Target="../slideLayouts/slideLayout13.xml"/><Relationship Id="rId6" Type="http://schemas.openxmlformats.org/officeDocument/2006/relationships/image" Target="../media/image17.jpeg"/><Relationship Id="rId5" Type="http://schemas.openxmlformats.org/officeDocument/2006/relationships/image" Target="../media/image16.png"/><Relationship Id="rId4" Type="http://schemas.openxmlformats.org/officeDocument/2006/relationships/image" Target="../media/image20.png"/></Relationships>
</file>

<file path=ppt/slides/_rels/slide5.xml.rels><?xml version="1.0" encoding="UTF-8" standalone="yes"?>
<Relationships xmlns="http://schemas.openxmlformats.org/package/2006/relationships"><Relationship Id="rId3" Type="http://schemas.openxmlformats.org/officeDocument/2006/relationships/chart" Target="../charts/chart7.xml"/><Relationship Id="rId7" Type="http://schemas.openxmlformats.org/officeDocument/2006/relationships/image" Target="../media/image18.jpeg"/><Relationship Id="rId2" Type="http://schemas.openxmlformats.org/officeDocument/2006/relationships/notesSlide" Target="../notesSlides/notesSlide5.xml"/><Relationship Id="rId1" Type="http://schemas.openxmlformats.org/officeDocument/2006/relationships/slideLayout" Target="../slideLayouts/slideLayout10.xml"/><Relationship Id="rId6" Type="http://schemas.openxmlformats.org/officeDocument/2006/relationships/image" Target="../media/image17.jpeg"/><Relationship Id="rId5" Type="http://schemas.openxmlformats.org/officeDocument/2006/relationships/image" Target="../media/image16.png"/><Relationship Id="rId4" Type="http://schemas.openxmlformats.org/officeDocument/2006/relationships/chart" Target="../charts/chart8.xml"/></Relationships>
</file>

<file path=ppt/slides/_rels/slide6.xml.rels><?xml version="1.0" encoding="UTF-8" standalone="yes"?>
<Relationships xmlns="http://schemas.openxmlformats.org/package/2006/relationships"><Relationship Id="rId3" Type="http://schemas.openxmlformats.org/officeDocument/2006/relationships/chart" Target="../charts/chart9.xml"/><Relationship Id="rId7" Type="http://schemas.openxmlformats.org/officeDocument/2006/relationships/image" Target="../media/image18.jpeg"/><Relationship Id="rId2" Type="http://schemas.openxmlformats.org/officeDocument/2006/relationships/notesSlide" Target="../notesSlides/notesSlide6.xml"/><Relationship Id="rId1" Type="http://schemas.openxmlformats.org/officeDocument/2006/relationships/slideLayout" Target="../slideLayouts/slideLayout10.xml"/><Relationship Id="rId6" Type="http://schemas.openxmlformats.org/officeDocument/2006/relationships/image" Target="../media/image17.jpeg"/><Relationship Id="rId5" Type="http://schemas.openxmlformats.org/officeDocument/2006/relationships/image" Target="../media/image16.png"/><Relationship Id="rId4" Type="http://schemas.openxmlformats.org/officeDocument/2006/relationships/chart" Target="../charts/chart10.xml"/></Relationships>
</file>

<file path=ppt/slides/_rels/slide7.xml.rels><?xml version="1.0" encoding="UTF-8" standalone="yes"?>
<Relationships xmlns="http://schemas.openxmlformats.org/package/2006/relationships"><Relationship Id="rId3" Type="http://schemas.openxmlformats.org/officeDocument/2006/relationships/hyperlink" Target="http://www.nl.ambafrance.org/" TargetMode="External"/><Relationship Id="rId7" Type="http://schemas.openxmlformats.org/officeDocument/2006/relationships/hyperlink" Target="https://twitter.com/CCIpaysbas" TargetMode="External"/><Relationship Id="rId2" Type="http://schemas.openxmlformats.org/officeDocument/2006/relationships/notesSlide" Target="../notesSlides/notesSlide7.xml"/><Relationship Id="rId1" Type="http://schemas.openxmlformats.org/officeDocument/2006/relationships/slideLayout" Target="../slideLayouts/slideLayout3.xml"/><Relationship Id="rId6" Type="http://schemas.openxmlformats.org/officeDocument/2006/relationships/hyperlink" Target="https://twitter.com/FRTreasury_NL" TargetMode="External"/><Relationship Id="rId5" Type="http://schemas.openxmlformats.org/officeDocument/2006/relationships/hyperlink" Target="https://twitter.com/FranceinNL" TargetMode="External"/><Relationship Id="rId4" Type="http://schemas.openxmlformats.org/officeDocument/2006/relationships/image" Target="../media/image2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e 1"/>
          <p:cNvGrpSpPr/>
          <p:nvPr/>
        </p:nvGrpSpPr>
        <p:grpSpPr>
          <a:xfrm>
            <a:off x="1271464" y="2567250"/>
            <a:ext cx="9406924" cy="1923578"/>
            <a:chOff x="1392538" y="2595687"/>
            <a:chExt cx="9406924" cy="1923578"/>
          </a:xfrm>
        </p:grpSpPr>
        <p:sp>
          <p:nvSpPr>
            <p:cNvPr id="8" name="Espace réservé du texte 3"/>
            <p:cNvSpPr txBox="1">
              <a:spLocks/>
            </p:cNvSpPr>
            <p:nvPr/>
          </p:nvSpPr>
          <p:spPr>
            <a:xfrm>
              <a:off x="1392538" y="4015209"/>
              <a:ext cx="8843754" cy="504056"/>
            </a:xfrm>
            <a:prstGeom prst="rect">
              <a:avLst/>
            </a:prstGeom>
          </p:spPr>
          <p:txBody>
            <a:bodyPr lIns="0"/>
            <a:lstStyle>
              <a:lvl1pPr marL="0" indent="0" algn="l" defTabSz="914400" rtl="0" eaLnBrk="1" latinLnBrk="0" hangingPunct="1">
                <a:lnSpc>
                  <a:spcPct val="85000"/>
                </a:lnSpc>
                <a:spcBef>
                  <a:spcPts val="0"/>
                </a:spcBef>
                <a:spcAft>
                  <a:spcPts val="1000"/>
                </a:spcAft>
                <a:buFont typeface="Arial" panose="020B0604020202020204" pitchFamily="34" charset="0"/>
                <a:buNone/>
                <a:defRPr sz="2000" b="1" kern="1200">
                  <a:solidFill>
                    <a:schemeClr val="accent4"/>
                  </a:solidFill>
                  <a:latin typeface="Calisto MT" panose="02040603050505030304" pitchFamily="18" charset="0"/>
                  <a:ea typeface="+mn-ea"/>
                  <a:cs typeface="+mn-cs"/>
                </a:defRPr>
              </a:lvl1pPr>
              <a:lvl2pPr marL="0" indent="0" algn="l" defTabSz="914400" rtl="0" eaLnBrk="1" latinLnBrk="0" hangingPunct="1">
                <a:lnSpc>
                  <a:spcPct val="85000"/>
                </a:lnSpc>
                <a:spcBef>
                  <a:spcPts val="0"/>
                </a:spcBef>
                <a:spcAft>
                  <a:spcPts val="600"/>
                </a:spcAft>
                <a:buFont typeface="Arial" panose="020B0604020202020204" pitchFamily="34" charset="0"/>
                <a:buNone/>
                <a:defRPr sz="1800" kern="1200">
                  <a:solidFill>
                    <a:schemeClr val="bg2"/>
                  </a:solidFill>
                  <a:latin typeface="Calisto MT" panose="02040603050505030304" pitchFamily="18" charset="0"/>
                  <a:ea typeface="+mn-ea"/>
                  <a:cs typeface="+mn-cs"/>
                </a:defRPr>
              </a:lvl2pPr>
              <a:lvl3pPr marL="360363" indent="-179388" algn="l" defTabSz="914400" rtl="0" eaLnBrk="1" latinLnBrk="0" hangingPunct="1">
                <a:lnSpc>
                  <a:spcPct val="85000"/>
                </a:lnSpc>
                <a:spcBef>
                  <a:spcPts val="0"/>
                </a:spcBef>
                <a:spcAft>
                  <a:spcPts val="600"/>
                </a:spcAft>
                <a:buClr>
                  <a:schemeClr val="accent4"/>
                </a:buClr>
                <a:buSzPct val="60000"/>
                <a:buFont typeface="Wingdings 3" panose="05040102010807070707" pitchFamily="18" charset="2"/>
                <a:buChar char=""/>
                <a:defRPr sz="1600" kern="1200">
                  <a:solidFill>
                    <a:schemeClr val="bg2"/>
                  </a:solidFill>
                  <a:latin typeface="Calisto MT" panose="02040603050505030304" pitchFamily="18" charset="0"/>
                  <a:ea typeface="+mn-ea"/>
                  <a:cs typeface="+mn-cs"/>
                </a:defRPr>
              </a:lvl3pPr>
              <a:lvl4pPr marL="450000" indent="-88900" algn="l" defTabSz="914400" rtl="0" eaLnBrk="1" latinLnBrk="0" hangingPunct="1">
                <a:lnSpc>
                  <a:spcPct val="85000"/>
                </a:lnSpc>
                <a:spcBef>
                  <a:spcPts val="0"/>
                </a:spcBef>
                <a:spcAft>
                  <a:spcPts val="800"/>
                </a:spcAft>
                <a:buFont typeface="Arial" panose="020B0604020202020204" pitchFamily="34" charset="0"/>
                <a:buChar char="•"/>
                <a:defRPr sz="1400" kern="1200">
                  <a:solidFill>
                    <a:schemeClr val="bg2"/>
                  </a:solidFill>
                  <a:latin typeface="Calisto MT" panose="02040603050505030304" pitchFamily="18" charset="0"/>
                  <a:ea typeface="+mn-ea"/>
                  <a:cs typeface="+mn-cs"/>
                </a:defRPr>
              </a:lvl4pPr>
              <a:lvl5pPr marL="558000" indent="-90488" algn="l" defTabSz="914400" rtl="0" eaLnBrk="1" latinLnBrk="0" hangingPunct="1">
                <a:lnSpc>
                  <a:spcPct val="85000"/>
                </a:lnSpc>
                <a:spcBef>
                  <a:spcPts val="0"/>
                </a:spcBef>
                <a:buFont typeface="Calisto MT" panose="02040603050505030304" pitchFamily="18" charset="0"/>
                <a:buChar char="-"/>
                <a:defRPr sz="1200" kern="1200">
                  <a:solidFill>
                    <a:schemeClr val="bg2"/>
                  </a:solidFill>
                  <a:latin typeface="Calisto MT" panose="02040603050505030304" pitchFamily="18"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fr-FR" sz="2400" b="0" dirty="0" smtClean="0">
                  <a:solidFill>
                    <a:schemeClr val="bg1">
                      <a:lumMod val="75000"/>
                    </a:schemeClr>
                  </a:solidFill>
                  <a:latin typeface="Segoe UI Historic" panose="020B0502040204020203" pitchFamily="34" charset="0"/>
                  <a:ea typeface="Segoe UI Historic" panose="020B0502040204020203" pitchFamily="34" charset="0"/>
                  <a:cs typeface="Segoe UI Historic" panose="020B0502040204020203" pitchFamily="34" charset="0"/>
                </a:rPr>
                <a:t>ENQUÊTE EN LIGNE MENÉE DU 20 MARS AU 1</a:t>
              </a:r>
              <a:r>
                <a:rPr lang="fr-FR" sz="2400" b="0" baseline="30000" dirty="0" smtClean="0">
                  <a:solidFill>
                    <a:schemeClr val="bg1">
                      <a:lumMod val="75000"/>
                    </a:schemeClr>
                  </a:solidFill>
                  <a:latin typeface="Segoe UI Historic" panose="020B0502040204020203" pitchFamily="34" charset="0"/>
                  <a:ea typeface="Segoe UI Historic" panose="020B0502040204020203" pitchFamily="34" charset="0"/>
                  <a:cs typeface="Segoe UI Historic" panose="020B0502040204020203" pitchFamily="34" charset="0"/>
                </a:rPr>
                <a:t>ER</a:t>
              </a:r>
              <a:r>
                <a:rPr lang="fr-FR" sz="2400" b="0" dirty="0" smtClean="0">
                  <a:solidFill>
                    <a:schemeClr val="bg1">
                      <a:lumMod val="75000"/>
                    </a:schemeClr>
                  </a:solidFill>
                  <a:latin typeface="Segoe UI Historic" panose="020B0502040204020203" pitchFamily="34" charset="0"/>
                  <a:ea typeface="Segoe UI Historic" panose="020B0502040204020203" pitchFamily="34" charset="0"/>
                  <a:cs typeface="Segoe UI Historic" panose="020B0502040204020203" pitchFamily="34" charset="0"/>
                </a:rPr>
                <a:t> AVRIL 2020</a:t>
              </a:r>
              <a:endParaRPr lang="fr-FR" sz="2400" b="0" dirty="0">
                <a:solidFill>
                  <a:schemeClr val="bg1">
                    <a:lumMod val="75000"/>
                  </a:schemeClr>
                </a:solidFill>
                <a:latin typeface="Segoe UI Historic" panose="020B0502040204020203" pitchFamily="34" charset="0"/>
                <a:ea typeface="Segoe UI Historic" panose="020B0502040204020203" pitchFamily="34" charset="0"/>
                <a:cs typeface="Segoe UI Historic" panose="020B0502040204020203" pitchFamily="34" charset="0"/>
              </a:endParaRPr>
            </a:p>
          </p:txBody>
        </p:sp>
        <p:sp>
          <p:nvSpPr>
            <p:cNvPr id="10" name="Espace réservé du texte 1"/>
            <p:cNvSpPr txBox="1">
              <a:spLocks/>
            </p:cNvSpPr>
            <p:nvPr/>
          </p:nvSpPr>
          <p:spPr>
            <a:xfrm>
              <a:off x="1392538" y="2595687"/>
              <a:ext cx="9406924" cy="1378123"/>
            </a:xfrm>
            <a:prstGeom prst="rect">
              <a:avLst/>
            </a:prstGeom>
          </p:spPr>
          <p:txBody>
            <a:bodyPr lIns="0"/>
            <a:lstStyle>
              <a:lvl1pPr marL="0" indent="0" algn="l" defTabSz="914400" rtl="0" eaLnBrk="1" latinLnBrk="0" hangingPunct="1">
                <a:lnSpc>
                  <a:spcPct val="85000"/>
                </a:lnSpc>
                <a:spcBef>
                  <a:spcPts val="0"/>
                </a:spcBef>
                <a:spcAft>
                  <a:spcPts val="1000"/>
                </a:spcAft>
                <a:buFont typeface="Arial" panose="020B0604020202020204" pitchFamily="34" charset="0"/>
                <a:buNone/>
                <a:defRPr sz="2000" b="1" kern="1200">
                  <a:solidFill>
                    <a:schemeClr val="accent4"/>
                  </a:solidFill>
                  <a:latin typeface="Calisto MT" panose="02040603050505030304" pitchFamily="18" charset="0"/>
                  <a:ea typeface="+mn-ea"/>
                  <a:cs typeface="+mn-cs"/>
                </a:defRPr>
              </a:lvl1pPr>
              <a:lvl2pPr marL="0" indent="0" algn="l" defTabSz="914400" rtl="0" eaLnBrk="1" latinLnBrk="0" hangingPunct="1">
                <a:lnSpc>
                  <a:spcPct val="85000"/>
                </a:lnSpc>
                <a:spcBef>
                  <a:spcPts val="0"/>
                </a:spcBef>
                <a:spcAft>
                  <a:spcPts val="600"/>
                </a:spcAft>
                <a:buFont typeface="Arial" panose="020B0604020202020204" pitchFamily="34" charset="0"/>
                <a:buNone/>
                <a:defRPr sz="1800" kern="1200">
                  <a:solidFill>
                    <a:schemeClr val="bg2"/>
                  </a:solidFill>
                  <a:latin typeface="Calisto MT" panose="02040603050505030304" pitchFamily="18" charset="0"/>
                  <a:ea typeface="+mn-ea"/>
                  <a:cs typeface="+mn-cs"/>
                </a:defRPr>
              </a:lvl2pPr>
              <a:lvl3pPr marL="360363" indent="-179388" algn="l" defTabSz="914400" rtl="0" eaLnBrk="1" latinLnBrk="0" hangingPunct="1">
                <a:lnSpc>
                  <a:spcPct val="85000"/>
                </a:lnSpc>
                <a:spcBef>
                  <a:spcPts val="0"/>
                </a:spcBef>
                <a:spcAft>
                  <a:spcPts val="600"/>
                </a:spcAft>
                <a:buClr>
                  <a:schemeClr val="accent4"/>
                </a:buClr>
                <a:buSzPct val="60000"/>
                <a:buFont typeface="Wingdings 3" panose="05040102010807070707" pitchFamily="18" charset="2"/>
                <a:buChar char=""/>
                <a:defRPr sz="1600" kern="1200">
                  <a:solidFill>
                    <a:schemeClr val="bg2"/>
                  </a:solidFill>
                  <a:latin typeface="Calisto MT" panose="02040603050505030304" pitchFamily="18" charset="0"/>
                  <a:ea typeface="+mn-ea"/>
                  <a:cs typeface="+mn-cs"/>
                </a:defRPr>
              </a:lvl3pPr>
              <a:lvl4pPr marL="450000" indent="-88900" algn="l" defTabSz="914400" rtl="0" eaLnBrk="1" latinLnBrk="0" hangingPunct="1">
                <a:lnSpc>
                  <a:spcPct val="85000"/>
                </a:lnSpc>
                <a:spcBef>
                  <a:spcPts val="0"/>
                </a:spcBef>
                <a:spcAft>
                  <a:spcPts val="800"/>
                </a:spcAft>
                <a:buFont typeface="Arial" panose="020B0604020202020204" pitchFamily="34" charset="0"/>
                <a:buChar char="•"/>
                <a:defRPr sz="1400" kern="1200">
                  <a:solidFill>
                    <a:schemeClr val="bg2"/>
                  </a:solidFill>
                  <a:latin typeface="Calisto MT" panose="02040603050505030304" pitchFamily="18" charset="0"/>
                  <a:ea typeface="+mn-ea"/>
                  <a:cs typeface="+mn-cs"/>
                </a:defRPr>
              </a:lvl4pPr>
              <a:lvl5pPr marL="558000" indent="-90488" algn="l" defTabSz="914400" rtl="0" eaLnBrk="1" latinLnBrk="0" hangingPunct="1">
                <a:lnSpc>
                  <a:spcPct val="85000"/>
                </a:lnSpc>
                <a:spcBef>
                  <a:spcPts val="0"/>
                </a:spcBef>
                <a:buFont typeface="Calisto MT" panose="02040603050505030304" pitchFamily="18" charset="0"/>
                <a:buChar char="-"/>
                <a:defRPr sz="1200" kern="1200">
                  <a:solidFill>
                    <a:schemeClr val="bg2"/>
                  </a:solidFill>
                  <a:latin typeface="Calisto MT" panose="02040603050505030304" pitchFamily="18"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fr-FR" sz="4000" b="0" dirty="0" smtClean="0">
                  <a:solidFill>
                    <a:schemeClr val="bg1"/>
                  </a:solidFill>
                  <a:latin typeface="Segoe UI Semilight" panose="020B0402040204020203" pitchFamily="34" charset="0"/>
                  <a:cs typeface="Segoe UI Semilight" panose="020B0402040204020203" pitchFamily="34" charset="0"/>
                </a:rPr>
                <a:t>CRISE DU CORONAVIRUS AUX PAYS-BAS : </a:t>
              </a:r>
            </a:p>
            <a:p>
              <a:r>
                <a:rPr lang="fr-FR" sz="4000" b="0" dirty="0" smtClean="0">
                  <a:solidFill>
                    <a:schemeClr val="bg1"/>
                  </a:solidFill>
                  <a:latin typeface="Segoe UI Semilight" panose="020B0402040204020203" pitchFamily="34" charset="0"/>
                  <a:cs typeface="Segoe UI Semilight" panose="020B0402040204020203" pitchFamily="34" charset="0"/>
                </a:rPr>
                <a:t>QUEL IMPACT POUR LES ENTREPRISES ?</a:t>
              </a:r>
              <a:endParaRPr lang="fr-FR" sz="4000" b="0" dirty="0">
                <a:solidFill>
                  <a:schemeClr val="bg1"/>
                </a:solidFill>
                <a:latin typeface="Segoe UI Semilight" panose="020B0402040204020203" pitchFamily="34" charset="0"/>
                <a:cs typeface="Segoe UI Semilight" panose="020B0402040204020203" pitchFamily="34" charset="0"/>
              </a:endParaRPr>
            </a:p>
          </p:txBody>
        </p:sp>
      </p:grpSp>
      <p:grpSp>
        <p:nvGrpSpPr>
          <p:cNvPr id="3" name="Groupe 2"/>
          <p:cNvGrpSpPr/>
          <p:nvPr/>
        </p:nvGrpSpPr>
        <p:grpSpPr>
          <a:xfrm>
            <a:off x="2312185" y="5551136"/>
            <a:ext cx="7567631" cy="1296144"/>
            <a:chOff x="2264404" y="5551136"/>
            <a:chExt cx="7567631" cy="1296144"/>
          </a:xfrm>
        </p:grpSpPr>
        <p:pic>
          <p:nvPicPr>
            <p:cNvPr id="9" name="Image 8"/>
            <p:cNvPicPr>
              <a:picLocks noChangeAspect="1"/>
            </p:cNvPicPr>
            <p:nvPr/>
          </p:nvPicPr>
          <p:blipFill rotWithShape="1">
            <a:blip r:embed="rId3" cstate="print">
              <a:extLst>
                <a:ext uri="{28A0092B-C50C-407E-A947-70E740481C1C}">
                  <a14:useLocalDpi xmlns:a14="http://schemas.microsoft.com/office/drawing/2010/main" val="0"/>
                </a:ext>
              </a:extLst>
            </a:blip>
            <a:srcRect l="4235" t="13666" r="3560" b="14389"/>
            <a:stretch/>
          </p:blipFill>
          <p:spPr>
            <a:xfrm>
              <a:off x="2264404" y="5810150"/>
              <a:ext cx="3456384" cy="720080"/>
            </a:xfrm>
            <a:prstGeom prst="rect">
              <a:avLst/>
            </a:prstGeom>
          </p:spPr>
        </p:pic>
        <p:pic>
          <p:nvPicPr>
            <p:cNvPr id="16" name="Image 1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205502" y="5810150"/>
              <a:ext cx="1801052" cy="754932"/>
            </a:xfrm>
            <a:prstGeom prst="rect">
              <a:avLst/>
            </a:prstGeom>
          </p:spPr>
        </p:pic>
        <p:pic>
          <p:nvPicPr>
            <p:cNvPr id="20" name="Image 19"/>
            <p:cNvPicPr>
              <a:picLocks noChangeAspect="1"/>
            </p:cNvPicPr>
            <p:nvPr/>
          </p:nvPicPr>
          <p:blipFill rotWithShape="1">
            <a:blip r:embed="rId5" cstate="print">
              <a:extLst>
                <a:ext uri="{28A0092B-C50C-407E-A947-70E740481C1C}">
                  <a14:useLocalDpi xmlns:a14="http://schemas.microsoft.com/office/drawing/2010/main" val="0"/>
                </a:ext>
              </a:extLst>
            </a:blip>
            <a:srcRect t="3328"/>
            <a:stretch/>
          </p:blipFill>
          <p:spPr>
            <a:xfrm>
              <a:off x="8502946" y="5551136"/>
              <a:ext cx="1329089" cy="1296144"/>
            </a:xfrm>
            <a:prstGeom prst="rect">
              <a:avLst/>
            </a:prstGeom>
          </p:spPr>
        </p:pic>
      </p:grpSp>
    </p:spTree>
    <p:extLst>
      <p:ext uri="{BB962C8B-B14F-4D97-AF65-F5344CB8AC3E}">
        <p14:creationId xmlns:p14="http://schemas.microsoft.com/office/powerpoint/2010/main" val="19989270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Espace réservé du contenu 11"/>
          <p:cNvGraphicFramePr>
            <a:graphicFrameLocks noGrp="1"/>
          </p:cNvGraphicFramePr>
          <p:nvPr>
            <p:ph idx="1"/>
            <p:extLst>
              <p:ext uri="{D42A27DB-BD31-4B8C-83A1-F6EECF244321}">
                <p14:modId xmlns:p14="http://schemas.microsoft.com/office/powerpoint/2010/main" val="2837198020"/>
              </p:ext>
            </p:extLst>
          </p:nvPr>
        </p:nvGraphicFramePr>
        <p:xfrm>
          <a:off x="8495776" y="976337"/>
          <a:ext cx="3067921" cy="2741331"/>
        </p:xfrm>
        <a:graphic>
          <a:graphicData uri="http://schemas.openxmlformats.org/drawingml/2006/chart">
            <c:chart xmlns:c="http://schemas.openxmlformats.org/drawingml/2006/chart" xmlns:r="http://schemas.openxmlformats.org/officeDocument/2006/relationships" r:id="rId3"/>
          </a:graphicData>
        </a:graphic>
      </p:graphicFrame>
      <p:sp>
        <p:nvSpPr>
          <p:cNvPr id="3" name="Espace réservé de la date 2"/>
          <p:cNvSpPr>
            <a:spLocks noGrp="1"/>
          </p:cNvSpPr>
          <p:nvPr>
            <p:ph type="dt" sz="half" idx="10"/>
          </p:nvPr>
        </p:nvSpPr>
        <p:spPr/>
        <p:txBody>
          <a:bodyPr/>
          <a:lstStyle/>
          <a:p>
            <a:r>
              <a:rPr lang="fr-FR" smtClean="0"/>
              <a:t>AVRIL 2020</a:t>
            </a:r>
            <a:endParaRPr lang="fr-FR" dirty="0"/>
          </a:p>
        </p:txBody>
      </p:sp>
      <p:graphicFrame>
        <p:nvGraphicFramePr>
          <p:cNvPr id="15" name="Espace réservé du contenu 11"/>
          <p:cNvGraphicFramePr>
            <a:graphicFrameLocks/>
          </p:cNvGraphicFramePr>
          <p:nvPr>
            <p:extLst>
              <p:ext uri="{D42A27DB-BD31-4B8C-83A1-F6EECF244321}">
                <p14:modId xmlns:p14="http://schemas.microsoft.com/office/powerpoint/2010/main" val="4273691930"/>
              </p:ext>
            </p:extLst>
          </p:nvPr>
        </p:nvGraphicFramePr>
        <p:xfrm>
          <a:off x="628303" y="3789040"/>
          <a:ext cx="10935394" cy="251444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35" name="Espace réservé du contenu 11"/>
          <p:cNvGraphicFramePr>
            <a:graphicFrameLocks/>
          </p:cNvGraphicFramePr>
          <p:nvPr>
            <p:extLst>
              <p:ext uri="{D42A27DB-BD31-4B8C-83A1-F6EECF244321}">
                <p14:modId xmlns:p14="http://schemas.microsoft.com/office/powerpoint/2010/main" val="1111858023"/>
              </p:ext>
            </p:extLst>
          </p:nvPr>
        </p:nvGraphicFramePr>
        <p:xfrm>
          <a:off x="628302" y="976336"/>
          <a:ext cx="3067921" cy="2741331"/>
        </p:xfrm>
        <a:graphic>
          <a:graphicData uri="http://schemas.openxmlformats.org/drawingml/2006/chart">
            <c:chart xmlns:c="http://schemas.openxmlformats.org/drawingml/2006/chart" xmlns:r="http://schemas.openxmlformats.org/officeDocument/2006/relationships" r:id="rId5"/>
          </a:graphicData>
        </a:graphic>
      </p:graphicFrame>
      <p:grpSp>
        <p:nvGrpSpPr>
          <p:cNvPr id="16" name="Groupe 15"/>
          <p:cNvGrpSpPr/>
          <p:nvPr/>
        </p:nvGrpSpPr>
        <p:grpSpPr>
          <a:xfrm>
            <a:off x="3767125" y="976337"/>
            <a:ext cx="4657749" cy="2741331"/>
            <a:chOff x="3767125" y="976337"/>
            <a:chExt cx="4657749" cy="2741331"/>
          </a:xfrm>
        </p:grpSpPr>
        <p:graphicFrame>
          <p:nvGraphicFramePr>
            <p:cNvPr id="31" name="Espace réservé du contenu 11"/>
            <p:cNvGraphicFramePr>
              <a:graphicFrameLocks/>
            </p:cNvGraphicFramePr>
            <p:nvPr>
              <p:extLst>
                <p:ext uri="{D42A27DB-BD31-4B8C-83A1-F6EECF244321}">
                  <p14:modId xmlns:p14="http://schemas.microsoft.com/office/powerpoint/2010/main" val="2299774422"/>
                </p:ext>
              </p:extLst>
            </p:nvPr>
          </p:nvGraphicFramePr>
          <p:xfrm>
            <a:off x="3767125" y="976337"/>
            <a:ext cx="4657749" cy="2741331"/>
          </p:xfrm>
          <a:graphic>
            <a:graphicData uri="http://schemas.openxmlformats.org/drawingml/2006/chart">
              <c:chart xmlns:c="http://schemas.openxmlformats.org/drawingml/2006/chart" xmlns:r="http://schemas.openxmlformats.org/officeDocument/2006/relationships" r:id="rId6"/>
            </a:graphicData>
          </a:graphic>
        </p:graphicFrame>
        <p:pic>
          <p:nvPicPr>
            <p:cNvPr id="38" name="Image 37"/>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791999" y="1638302"/>
              <a:ext cx="4608000" cy="2065853"/>
            </a:xfrm>
            <a:prstGeom prst="rect">
              <a:avLst/>
            </a:prstGeom>
          </p:spPr>
        </p:pic>
        <p:sp>
          <p:nvSpPr>
            <p:cNvPr id="39" name="ZoneTexte 38"/>
            <p:cNvSpPr txBox="1"/>
            <p:nvPr/>
          </p:nvSpPr>
          <p:spPr>
            <a:xfrm>
              <a:off x="3843876" y="978458"/>
              <a:ext cx="4504246" cy="646331"/>
            </a:xfrm>
            <a:prstGeom prst="rect">
              <a:avLst/>
            </a:prstGeom>
            <a:noFill/>
          </p:spPr>
          <p:txBody>
            <a:bodyPr wrap="none" rtlCol="0">
              <a:spAutoFit/>
            </a:bodyPr>
            <a:lstStyle/>
            <a:p>
              <a:pPr algn="ctr"/>
              <a:r>
                <a:rPr lang="fr-FR" b="1" dirty="0">
                  <a:solidFill>
                    <a:srgbClr val="006CE5"/>
                  </a:solidFill>
                  <a:latin typeface="Segoe UI" panose="020B0502040204020203" pitchFamily="34" charset="0"/>
                  <a:cs typeface="Segoe UI" panose="020B0502040204020203" pitchFamily="34" charset="0"/>
                </a:rPr>
                <a:t>80 </a:t>
              </a:r>
              <a:r>
                <a:rPr lang="fr-FR" b="1" dirty="0" smtClean="0">
                  <a:solidFill>
                    <a:srgbClr val="006CE5"/>
                  </a:solidFill>
                  <a:latin typeface="Segoe UI" panose="020B0502040204020203" pitchFamily="34" charset="0"/>
                  <a:cs typeface="Segoe UI" panose="020B0502040204020203" pitchFamily="34" charset="0"/>
                </a:rPr>
                <a:t>CHEFS D’ENTREPRISE PARTICIPANTS</a:t>
              </a:r>
              <a:endParaRPr lang="fr-FR" b="1" dirty="0">
                <a:solidFill>
                  <a:srgbClr val="006CE5"/>
                </a:solidFill>
                <a:latin typeface="Segoe UI" panose="020B0502040204020203" pitchFamily="34" charset="0"/>
                <a:cs typeface="Segoe UI" panose="020B0502040204020203" pitchFamily="34" charset="0"/>
              </a:endParaRPr>
            </a:p>
            <a:p>
              <a:pPr algn="ctr"/>
              <a:r>
                <a:rPr lang="fr-FR" dirty="0" smtClean="0">
                  <a:solidFill>
                    <a:srgbClr val="006CE5"/>
                  </a:solidFill>
                  <a:latin typeface="Segoe UI" panose="020B0502040204020203" pitchFamily="34" charset="0"/>
                  <a:cs typeface="Segoe UI" panose="020B0502040204020203" pitchFamily="34" charset="0"/>
                </a:rPr>
                <a:t>ISSUS DE 17 SECTEURS:</a:t>
              </a:r>
              <a:endParaRPr lang="fr-FR" dirty="0">
                <a:solidFill>
                  <a:srgbClr val="006CE5"/>
                </a:solidFill>
                <a:latin typeface="Segoe UI" panose="020B0502040204020203" pitchFamily="34" charset="0"/>
                <a:cs typeface="Segoe UI" panose="020B0502040204020203" pitchFamily="34" charset="0"/>
              </a:endParaRPr>
            </a:p>
          </p:txBody>
        </p:sp>
      </p:grpSp>
      <p:sp>
        <p:nvSpPr>
          <p:cNvPr id="4" name="Espace réservé du numéro de diapositive 3"/>
          <p:cNvSpPr>
            <a:spLocks noGrp="1"/>
          </p:cNvSpPr>
          <p:nvPr>
            <p:ph type="sldNum" sz="quarter" idx="12"/>
          </p:nvPr>
        </p:nvSpPr>
        <p:spPr/>
        <p:txBody>
          <a:bodyPr/>
          <a:lstStyle/>
          <a:p>
            <a:fld id="{56AA7CD4-42FD-4936-BF37-EDED2C044C55}" type="slidenum">
              <a:rPr lang="fr-FR" smtClean="0"/>
              <a:pPr/>
              <a:t>2</a:t>
            </a:fld>
            <a:endParaRPr lang="fr-FR" dirty="0"/>
          </a:p>
        </p:txBody>
      </p:sp>
      <p:grpSp>
        <p:nvGrpSpPr>
          <p:cNvPr id="37" name="Groupe 36"/>
          <p:cNvGrpSpPr/>
          <p:nvPr/>
        </p:nvGrpSpPr>
        <p:grpSpPr>
          <a:xfrm>
            <a:off x="0" y="116632"/>
            <a:ext cx="3719736" cy="795262"/>
            <a:chOff x="0" y="116632"/>
            <a:chExt cx="3719736" cy="795262"/>
          </a:xfrm>
        </p:grpSpPr>
        <p:sp>
          <p:nvSpPr>
            <p:cNvPr id="43" name="Rectangle 42"/>
            <p:cNvSpPr/>
            <p:nvPr/>
          </p:nvSpPr>
          <p:spPr>
            <a:xfrm>
              <a:off x="0" y="184093"/>
              <a:ext cx="1944216" cy="7278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32" name="Groupe 31"/>
            <p:cNvGrpSpPr/>
            <p:nvPr/>
          </p:nvGrpSpPr>
          <p:grpSpPr>
            <a:xfrm>
              <a:off x="119336" y="265926"/>
              <a:ext cx="3296792" cy="557784"/>
              <a:chOff x="167680" y="271988"/>
              <a:chExt cx="3296792" cy="557784"/>
            </a:xfrm>
          </p:grpSpPr>
          <p:pic>
            <p:nvPicPr>
              <p:cNvPr id="33" name="Image 32"/>
              <p:cNvPicPr>
                <a:picLocks noChangeAspect="1"/>
              </p:cNvPicPr>
              <p:nvPr/>
            </p:nvPicPr>
            <p:blipFill rotWithShape="1">
              <a:blip r:embed="rId8" cstate="print">
                <a:extLst>
                  <a:ext uri="{28A0092B-C50C-407E-A947-70E740481C1C}">
                    <a14:useLocalDpi xmlns:a14="http://schemas.microsoft.com/office/drawing/2010/main" val="0"/>
                  </a:ext>
                </a:extLst>
              </a:blip>
              <a:srcRect l="4235" t="13666" r="3560" b="14389"/>
              <a:stretch/>
            </p:blipFill>
            <p:spPr>
              <a:xfrm>
                <a:off x="167680" y="377229"/>
                <a:ext cx="1608856" cy="335178"/>
              </a:xfrm>
              <a:prstGeom prst="rect">
                <a:avLst/>
              </a:prstGeom>
            </p:spPr>
          </p:pic>
          <p:pic>
            <p:nvPicPr>
              <p:cNvPr id="34" name="Image 33"/>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944216" y="379261"/>
                <a:ext cx="794792" cy="333146"/>
              </a:xfrm>
              <a:prstGeom prst="rect">
                <a:avLst/>
              </a:prstGeom>
            </p:spPr>
          </p:pic>
          <p:pic>
            <p:nvPicPr>
              <p:cNvPr id="36" name="Image 35"/>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2906688" y="271988"/>
                <a:ext cx="557784" cy="557784"/>
              </a:xfrm>
              <a:prstGeom prst="rect">
                <a:avLst/>
              </a:prstGeom>
            </p:spPr>
          </p:pic>
        </p:grpSp>
        <p:cxnSp>
          <p:nvCxnSpPr>
            <p:cNvPr id="40" name="Connecteur droit 39"/>
            <p:cNvCxnSpPr/>
            <p:nvPr/>
          </p:nvCxnSpPr>
          <p:spPr>
            <a:xfrm>
              <a:off x="3719736" y="116632"/>
              <a:ext cx="0" cy="792088"/>
            </a:xfrm>
            <a:prstGeom prst="line">
              <a:avLst/>
            </a:prstGeom>
            <a:ln w="6350"/>
          </p:spPr>
          <p:style>
            <a:lnRef idx="1">
              <a:schemeClr val="accent1"/>
            </a:lnRef>
            <a:fillRef idx="0">
              <a:schemeClr val="accent1"/>
            </a:fillRef>
            <a:effectRef idx="0">
              <a:schemeClr val="accent1"/>
            </a:effectRef>
            <a:fontRef idx="minor">
              <a:schemeClr val="tx1"/>
            </a:fontRef>
          </p:style>
        </p:cxnSp>
      </p:grpSp>
      <p:sp>
        <p:nvSpPr>
          <p:cNvPr id="44" name="Espace réservé du texte 3"/>
          <p:cNvSpPr>
            <a:spLocks noGrp="1"/>
          </p:cNvSpPr>
          <p:nvPr>
            <p:ph type="body" sz="quarter" idx="13"/>
          </p:nvPr>
        </p:nvSpPr>
        <p:spPr>
          <a:xfrm>
            <a:off x="3858167" y="432000"/>
            <a:ext cx="7705530" cy="540529"/>
          </a:xfrm>
        </p:spPr>
        <p:txBody>
          <a:bodyPr/>
          <a:lstStyle/>
          <a:p>
            <a:r>
              <a:rPr lang="fr-FR" sz="2400" dirty="0" smtClean="0"/>
              <a:t>ÉCHANTILLONAGE</a:t>
            </a:r>
            <a:endParaRPr lang="fr-FR" sz="2400" dirty="0"/>
          </a:p>
        </p:txBody>
      </p:sp>
    </p:spTree>
    <p:extLst>
      <p:ext uri="{BB962C8B-B14F-4D97-AF65-F5344CB8AC3E}">
        <p14:creationId xmlns:p14="http://schemas.microsoft.com/office/powerpoint/2010/main" val="6326234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p>
            <a:r>
              <a:rPr lang="fr-FR" smtClean="0"/>
              <a:t>AVRIL 2020</a:t>
            </a:r>
            <a:endParaRPr lang="fr-FR" dirty="0"/>
          </a:p>
        </p:txBody>
      </p:sp>
      <p:sp>
        <p:nvSpPr>
          <p:cNvPr id="4" name="Espace réservé du texte 3"/>
          <p:cNvSpPr>
            <a:spLocks noGrp="1"/>
          </p:cNvSpPr>
          <p:nvPr>
            <p:ph type="body" sz="quarter" idx="13"/>
          </p:nvPr>
        </p:nvSpPr>
        <p:spPr>
          <a:xfrm>
            <a:off x="3858167" y="432000"/>
            <a:ext cx="7657033" cy="540529"/>
          </a:xfrm>
        </p:spPr>
        <p:txBody>
          <a:bodyPr/>
          <a:lstStyle/>
          <a:p>
            <a:r>
              <a:rPr lang="fr-FR" sz="2400" dirty="0" smtClean="0"/>
              <a:t>MESURES D’ATTÉNUATION </a:t>
            </a:r>
            <a:br>
              <a:rPr lang="fr-FR" sz="2400" dirty="0" smtClean="0"/>
            </a:br>
            <a:r>
              <a:rPr lang="fr-FR" sz="2400" dirty="0" smtClean="0"/>
              <a:t>ET CHANGEMENT DES PRATIQUES</a:t>
            </a:r>
            <a:endParaRPr lang="fr-FR" sz="2400" dirty="0"/>
          </a:p>
        </p:txBody>
      </p:sp>
      <p:graphicFrame>
        <p:nvGraphicFramePr>
          <p:cNvPr id="58" name="Espace réservé du contenu 48"/>
          <p:cNvGraphicFramePr>
            <a:graphicFrameLocks noGrp="1"/>
          </p:cNvGraphicFramePr>
          <p:nvPr>
            <p:ph idx="16"/>
            <p:extLst>
              <p:ext uri="{D42A27DB-BD31-4B8C-83A1-F6EECF244321}">
                <p14:modId xmlns:p14="http://schemas.microsoft.com/office/powerpoint/2010/main" val="95512249"/>
              </p:ext>
            </p:extLst>
          </p:nvPr>
        </p:nvGraphicFramePr>
        <p:xfrm>
          <a:off x="628302" y="1844710"/>
          <a:ext cx="5400000" cy="4458778"/>
        </p:xfrm>
        <a:graphic>
          <a:graphicData uri="http://schemas.openxmlformats.org/drawingml/2006/chart">
            <c:chart xmlns:c="http://schemas.openxmlformats.org/drawingml/2006/chart" xmlns:r="http://schemas.openxmlformats.org/officeDocument/2006/relationships" r:id="rId3"/>
          </a:graphicData>
        </a:graphic>
      </p:graphicFrame>
      <p:sp>
        <p:nvSpPr>
          <p:cNvPr id="59" name="Espace réservé du texte 2"/>
          <p:cNvSpPr txBox="1">
            <a:spLocks/>
          </p:cNvSpPr>
          <p:nvPr/>
        </p:nvSpPr>
        <p:spPr>
          <a:xfrm>
            <a:off x="628302" y="1268175"/>
            <a:ext cx="5400000" cy="576535"/>
          </a:xfrm>
          <a:prstGeom prst="rect">
            <a:avLst/>
          </a:prstGeom>
        </p:spPr>
        <p:txBody>
          <a:bodyPr lIns="0" tIns="0" rIns="0" bIns="0">
            <a:noAutofit/>
          </a:bodyPr>
          <a:lstStyle>
            <a:lvl1pPr marL="0" indent="0" algn="l" defTabSz="914400" rtl="0" eaLnBrk="1" latinLnBrk="0" hangingPunct="1">
              <a:lnSpc>
                <a:spcPct val="95000"/>
              </a:lnSpc>
              <a:spcBef>
                <a:spcPts val="0"/>
              </a:spcBef>
              <a:spcAft>
                <a:spcPts val="0"/>
              </a:spcAft>
              <a:buFont typeface="Arial" panose="020B0604020202020204" pitchFamily="34" charset="0"/>
              <a:buNone/>
              <a:defRPr sz="2200" b="0" i="0" kern="1200">
                <a:solidFill>
                  <a:srgbClr val="006CE5"/>
                </a:solidFill>
                <a:latin typeface="Segoe UI Historic" panose="020B0502040204020203" pitchFamily="34" charset="0"/>
                <a:ea typeface="Segoe UI Historic" panose="020B0502040204020203" pitchFamily="34" charset="0"/>
                <a:cs typeface="Segoe UI Historic" panose="020B0502040204020203" pitchFamily="34" charset="0"/>
              </a:defRPr>
            </a:lvl1pPr>
            <a:lvl2pPr marL="0" indent="0" algn="l" defTabSz="914400" rtl="0" eaLnBrk="1" latinLnBrk="0" hangingPunct="1">
              <a:lnSpc>
                <a:spcPct val="95000"/>
              </a:lnSpc>
              <a:spcBef>
                <a:spcPts val="0"/>
              </a:spcBef>
              <a:spcAft>
                <a:spcPts val="0"/>
              </a:spcAft>
              <a:buFont typeface="Arial" panose="020B0604020202020204" pitchFamily="34" charset="0"/>
              <a:buNone/>
              <a:defRPr sz="1600" i="1" kern="1200">
                <a:solidFill>
                  <a:schemeClr val="tx1"/>
                </a:solidFill>
                <a:latin typeface="Calisto MT" panose="02040603050505030304" pitchFamily="18" charset="0"/>
                <a:ea typeface="+mn-ea"/>
                <a:cs typeface="+mn-cs"/>
              </a:defRPr>
            </a:lvl2pPr>
            <a:lvl3pPr marL="0" indent="0" algn="l" defTabSz="914400" rtl="0" eaLnBrk="1" latinLnBrk="0" hangingPunct="1">
              <a:lnSpc>
                <a:spcPct val="95000"/>
              </a:lnSpc>
              <a:spcBef>
                <a:spcPts val="0"/>
              </a:spcBef>
              <a:spcAft>
                <a:spcPts val="0"/>
              </a:spcAft>
              <a:buClr>
                <a:schemeClr val="accent4"/>
              </a:buClr>
              <a:buSzPct val="60000"/>
              <a:buFont typeface="Wingdings 3" panose="05040102010807070707" pitchFamily="18" charset="2"/>
              <a:buNone/>
              <a:defRPr sz="1600" i="1" kern="1200">
                <a:solidFill>
                  <a:schemeClr val="tx1"/>
                </a:solidFill>
                <a:latin typeface="Calisto MT" panose="02040603050505030304" pitchFamily="18" charset="0"/>
                <a:ea typeface="+mn-ea"/>
                <a:cs typeface="+mn-cs"/>
              </a:defRPr>
            </a:lvl3pPr>
            <a:lvl4pPr marL="0" indent="0" algn="l" defTabSz="914400" rtl="0" eaLnBrk="1" latinLnBrk="0" hangingPunct="1">
              <a:lnSpc>
                <a:spcPct val="95000"/>
              </a:lnSpc>
              <a:spcBef>
                <a:spcPts val="0"/>
              </a:spcBef>
              <a:spcAft>
                <a:spcPts val="0"/>
              </a:spcAft>
              <a:buFont typeface="Arial" panose="020B0604020202020204" pitchFamily="34" charset="0"/>
              <a:buNone/>
              <a:defRPr sz="1600" i="1" kern="1200">
                <a:solidFill>
                  <a:schemeClr val="tx1"/>
                </a:solidFill>
                <a:latin typeface="Calisto MT" panose="02040603050505030304" pitchFamily="18" charset="0"/>
                <a:ea typeface="+mn-ea"/>
                <a:cs typeface="+mn-cs"/>
              </a:defRPr>
            </a:lvl4pPr>
            <a:lvl5pPr marL="0" indent="0" algn="l" defTabSz="914400" rtl="0" eaLnBrk="1" latinLnBrk="0" hangingPunct="1">
              <a:lnSpc>
                <a:spcPct val="95000"/>
              </a:lnSpc>
              <a:spcBef>
                <a:spcPts val="0"/>
              </a:spcBef>
              <a:buFont typeface="Calisto MT" panose="02040603050505030304" pitchFamily="18" charset="0"/>
              <a:buNone/>
              <a:defRPr sz="1600" i="1" kern="1200">
                <a:solidFill>
                  <a:schemeClr val="tx1"/>
                </a:solidFill>
                <a:latin typeface="Calisto MT" panose="02040603050505030304" pitchFamily="18" charset="0"/>
                <a:ea typeface="+mn-ea"/>
                <a:cs typeface="+mn-cs"/>
              </a:defRPr>
            </a:lvl5pPr>
            <a:lvl6pPr marL="0" indent="0" algn="l" defTabSz="914400" rtl="0" eaLnBrk="1" latinLnBrk="0" hangingPunct="1">
              <a:lnSpc>
                <a:spcPct val="95000"/>
              </a:lnSpc>
              <a:spcBef>
                <a:spcPts val="0"/>
              </a:spcBef>
              <a:buFont typeface="Arial" panose="020B0604020202020204" pitchFamily="34" charset="0"/>
              <a:buNone/>
              <a:defRPr sz="1600" i="1" kern="1200">
                <a:solidFill>
                  <a:schemeClr val="tx1"/>
                </a:solidFill>
                <a:latin typeface="+mn-lt"/>
                <a:ea typeface="+mn-ea"/>
                <a:cs typeface="+mn-cs"/>
              </a:defRPr>
            </a:lvl6pPr>
            <a:lvl7pPr marL="0" indent="0" algn="l" defTabSz="914400" rtl="0" eaLnBrk="1" latinLnBrk="0" hangingPunct="1">
              <a:lnSpc>
                <a:spcPct val="95000"/>
              </a:lnSpc>
              <a:spcBef>
                <a:spcPts val="0"/>
              </a:spcBef>
              <a:buFont typeface="Arial" panose="020B0604020202020204" pitchFamily="34" charset="0"/>
              <a:buNone/>
              <a:defRPr sz="1600" i="1" kern="1200">
                <a:solidFill>
                  <a:schemeClr val="tx1"/>
                </a:solidFill>
                <a:latin typeface="+mn-lt"/>
                <a:ea typeface="+mn-ea"/>
                <a:cs typeface="+mn-cs"/>
              </a:defRPr>
            </a:lvl7pPr>
            <a:lvl8pPr marL="0" indent="0" algn="l" defTabSz="914400" rtl="0" eaLnBrk="1" latinLnBrk="0" hangingPunct="1">
              <a:lnSpc>
                <a:spcPct val="95000"/>
              </a:lnSpc>
              <a:spcBef>
                <a:spcPts val="0"/>
              </a:spcBef>
              <a:buFont typeface="Arial" panose="020B0604020202020204" pitchFamily="34" charset="0"/>
              <a:buNone/>
              <a:defRPr sz="1600" i="1" kern="1200">
                <a:solidFill>
                  <a:schemeClr val="tx1"/>
                </a:solidFill>
                <a:latin typeface="+mn-lt"/>
                <a:ea typeface="+mn-ea"/>
                <a:cs typeface="+mn-cs"/>
              </a:defRPr>
            </a:lvl8pPr>
            <a:lvl9pPr marL="0" indent="0" algn="l" defTabSz="914400" rtl="0" eaLnBrk="1" latinLnBrk="0" hangingPunct="1">
              <a:lnSpc>
                <a:spcPct val="95000"/>
              </a:lnSpc>
              <a:spcBef>
                <a:spcPts val="0"/>
              </a:spcBef>
              <a:buFont typeface="Arial" panose="020B0604020202020204" pitchFamily="34" charset="0"/>
              <a:buNone/>
              <a:defRPr sz="1600" i="1" kern="1200">
                <a:solidFill>
                  <a:schemeClr val="tx1"/>
                </a:solidFill>
                <a:latin typeface="+mn-lt"/>
                <a:ea typeface="+mn-ea"/>
                <a:cs typeface="+mn-cs"/>
              </a:defRPr>
            </a:lvl9pPr>
          </a:lstStyle>
          <a:p>
            <a:pPr algn="ctr"/>
            <a:r>
              <a:rPr lang="fr-FR" sz="1800" dirty="0"/>
              <a:t>ADOPTION DE MESURES </a:t>
            </a:r>
            <a:r>
              <a:rPr lang="fr-FR" sz="1800" dirty="0" smtClean="0"/>
              <a:t/>
            </a:r>
            <a:br>
              <a:rPr lang="fr-FR" sz="1800" dirty="0" smtClean="0"/>
            </a:br>
            <a:r>
              <a:rPr lang="fr-FR" sz="1800" dirty="0" smtClean="0"/>
              <a:t>PROPHYLACTIQUES IMMEDIATES </a:t>
            </a:r>
            <a:endParaRPr lang="fr-FR" sz="1800" dirty="0"/>
          </a:p>
        </p:txBody>
      </p:sp>
      <p:sp>
        <p:nvSpPr>
          <p:cNvPr id="62" name="Espace réservé du texte 2"/>
          <p:cNvSpPr txBox="1">
            <a:spLocks/>
          </p:cNvSpPr>
          <p:nvPr/>
        </p:nvSpPr>
        <p:spPr>
          <a:xfrm>
            <a:off x="6163697" y="1268174"/>
            <a:ext cx="5400000" cy="576535"/>
          </a:xfrm>
          <a:prstGeom prst="rect">
            <a:avLst/>
          </a:prstGeom>
        </p:spPr>
        <p:txBody>
          <a:bodyPr lIns="0" tIns="0" rIns="0" bIns="0">
            <a:noAutofit/>
          </a:bodyPr>
          <a:lstStyle>
            <a:lvl1pPr marL="0" indent="0" algn="l" defTabSz="914400" rtl="0" eaLnBrk="1" latinLnBrk="0" hangingPunct="1">
              <a:lnSpc>
                <a:spcPct val="95000"/>
              </a:lnSpc>
              <a:spcBef>
                <a:spcPts val="0"/>
              </a:spcBef>
              <a:spcAft>
                <a:spcPts val="0"/>
              </a:spcAft>
              <a:buFont typeface="Arial" panose="020B0604020202020204" pitchFamily="34" charset="0"/>
              <a:buNone/>
              <a:defRPr sz="2200" b="0" i="0" kern="1200">
                <a:solidFill>
                  <a:srgbClr val="006CE5"/>
                </a:solidFill>
                <a:latin typeface="Segoe UI Historic" panose="020B0502040204020203" pitchFamily="34" charset="0"/>
                <a:ea typeface="Segoe UI Historic" panose="020B0502040204020203" pitchFamily="34" charset="0"/>
                <a:cs typeface="Segoe UI Historic" panose="020B0502040204020203" pitchFamily="34" charset="0"/>
              </a:defRPr>
            </a:lvl1pPr>
            <a:lvl2pPr marL="0" indent="0" algn="l" defTabSz="914400" rtl="0" eaLnBrk="1" latinLnBrk="0" hangingPunct="1">
              <a:lnSpc>
                <a:spcPct val="95000"/>
              </a:lnSpc>
              <a:spcBef>
                <a:spcPts val="0"/>
              </a:spcBef>
              <a:spcAft>
                <a:spcPts val="0"/>
              </a:spcAft>
              <a:buFont typeface="Arial" panose="020B0604020202020204" pitchFamily="34" charset="0"/>
              <a:buNone/>
              <a:defRPr sz="1600" i="1" kern="1200">
                <a:solidFill>
                  <a:schemeClr val="tx1"/>
                </a:solidFill>
                <a:latin typeface="Calisto MT" panose="02040603050505030304" pitchFamily="18" charset="0"/>
                <a:ea typeface="+mn-ea"/>
                <a:cs typeface="+mn-cs"/>
              </a:defRPr>
            </a:lvl2pPr>
            <a:lvl3pPr marL="0" indent="0" algn="l" defTabSz="914400" rtl="0" eaLnBrk="1" latinLnBrk="0" hangingPunct="1">
              <a:lnSpc>
                <a:spcPct val="95000"/>
              </a:lnSpc>
              <a:spcBef>
                <a:spcPts val="0"/>
              </a:spcBef>
              <a:spcAft>
                <a:spcPts val="0"/>
              </a:spcAft>
              <a:buClr>
                <a:schemeClr val="accent4"/>
              </a:buClr>
              <a:buSzPct val="60000"/>
              <a:buFont typeface="Wingdings 3" panose="05040102010807070707" pitchFamily="18" charset="2"/>
              <a:buNone/>
              <a:defRPr sz="1600" i="1" kern="1200">
                <a:solidFill>
                  <a:schemeClr val="tx1"/>
                </a:solidFill>
                <a:latin typeface="Calisto MT" panose="02040603050505030304" pitchFamily="18" charset="0"/>
                <a:ea typeface="+mn-ea"/>
                <a:cs typeface="+mn-cs"/>
              </a:defRPr>
            </a:lvl3pPr>
            <a:lvl4pPr marL="0" indent="0" algn="l" defTabSz="914400" rtl="0" eaLnBrk="1" latinLnBrk="0" hangingPunct="1">
              <a:lnSpc>
                <a:spcPct val="95000"/>
              </a:lnSpc>
              <a:spcBef>
                <a:spcPts val="0"/>
              </a:spcBef>
              <a:spcAft>
                <a:spcPts val="0"/>
              </a:spcAft>
              <a:buFont typeface="Arial" panose="020B0604020202020204" pitchFamily="34" charset="0"/>
              <a:buNone/>
              <a:defRPr sz="1600" i="1" kern="1200">
                <a:solidFill>
                  <a:schemeClr val="tx1"/>
                </a:solidFill>
                <a:latin typeface="Calisto MT" panose="02040603050505030304" pitchFamily="18" charset="0"/>
                <a:ea typeface="+mn-ea"/>
                <a:cs typeface="+mn-cs"/>
              </a:defRPr>
            </a:lvl4pPr>
            <a:lvl5pPr marL="0" indent="0" algn="l" defTabSz="914400" rtl="0" eaLnBrk="1" latinLnBrk="0" hangingPunct="1">
              <a:lnSpc>
                <a:spcPct val="95000"/>
              </a:lnSpc>
              <a:spcBef>
                <a:spcPts val="0"/>
              </a:spcBef>
              <a:buFont typeface="Calisto MT" panose="02040603050505030304" pitchFamily="18" charset="0"/>
              <a:buNone/>
              <a:defRPr sz="1600" i="1" kern="1200">
                <a:solidFill>
                  <a:schemeClr val="tx1"/>
                </a:solidFill>
                <a:latin typeface="Calisto MT" panose="02040603050505030304" pitchFamily="18" charset="0"/>
                <a:ea typeface="+mn-ea"/>
                <a:cs typeface="+mn-cs"/>
              </a:defRPr>
            </a:lvl5pPr>
            <a:lvl6pPr marL="0" indent="0" algn="l" defTabSz="914400" rtl="0" eaLnBrk="1" latinLnBrk="0" hangingPunct="1">
              <a:lnSpc>
                <a:spcPct val="95000"/>
              </a:lnSpc>
              <a:spcBef>
                <a:spcPts val="0"/>
              </a:spcBef>
              <a:buFont typeface="Arial" panose="020B0604020202020204" pitchFamily="34" charset="0"/>
              <a:buNone/>
              <a:defRPr sz="1600" i="1" kern="1200">
                <a:solidFill>
                  <a:schemeClr val="tx1"/>
                </a:solidFill>
                <a:latin typeface="+mn-lt"/>
                <a:ea typeface="+mn-ea"/>
                <a:cs typeface="+mn-cs"/>
              </a:defRPr>
            </a:lvl6pPr>
            <a:lvl7pPr marL="0" indent="0" algn="l" defTabSz="914400" rtl="0" eaLnBrk="1" latinLnBrk="0" hangingPunct="1">
              <a:lnSpc>
                <a:spcPct val="95000"/>
              </a:lnSpc>
              <a:spcBef>
                <a:spcPts val="0"/>
              </a:spcBef>
              <a:buFont typeface="Arial" panose="020B0604020202020204" pitchFamily="34" charset="0"/>
              <a:buNone/>
              <a:defRPr sz="1600" i="1" kern="1200">
                <a:solidFill>
                  <a:schemeClr val="tx1"/>
                </a:solidFill>
                <a:latin typeface="+mn-lt"/>
                <a:ea typeface="+mn-ea"/>
                <a:cs typeface="+mn-cs"/>
              </a:defRPr>
            </a:lvl7pPr>
            <a:lvl8pPr marL="0" indent="0" algn="l" defTabSz="914400" rtl="0" eaLnBrk="1" latinLnBrk="0" hangingPunct="1">
              <a:lnSpc>
                <a:spcPct val="95000"/>
              </a:lnSpc>
              <a:spcBef>
                <a:spcPts val="0"/>
              </a:spcBef>
              <a:buFont typeface="Arial" panose="020B0604020202020204" pitchFamily="34" charset="0"/>
              <a:buNone/>
              <a:defRPr sz="1600" i="1" kern="1200">
                <a:solidFill>
                  <a:schemeClr val="tx1"/>
                </a:solidFill>
                <a:latin typeface="+mn-lt"/>
                <a:ea typeface="+mn-ea"/>
                <a:cs typeface="+mn-cs"/>
              </a:defRPr>
            </a:lvl8pPr>
            <a:lvl9pPr marL="0" indent="0" algn="l" defTabSz="914400" rtl="0" eaLnBrk="1" latinLnBrk="0" hangingPunct="1">
              <a:lnSpc>
                <a:spcPct val="95000"/>
              </a:lnSpc>
              <a:spcBef>
                <a:spcPts val="0"/>
              </a:spcBef>
              <a:buFont typeface="Arial" panose="020B0604020202020204" pitchFamily="34" charset="0"/>
              <a:buNone/>
              <a:defRPr sz="1600" i="1" kern="1200">
                <a:solidFill>
                  <a:schemeClr val="tx1"/>
                </a:solidFill>
                <a:latin typeface="+mn-lt"/>
                <a:ea typeface="+mn-ea"/>
                <a:cs typeface="+mn-cs"/>
              </a:defRPr>
            </a:lvl9pPr>
          </a:lstStyle>
          <a:p>
            <a:pPr algn="ctr"/>
            <a:r>
              <a:rPr lang="fr-FR" sz="1800" dirty="0" smtClean="0"/>
              <a:t>ADOPTION FUTURE DES PRATIQUES </a:t>
            </a:r>
            <a:br>
              <a:rPr lang="fr-FR" sz="1800" dirty="0" smtClean="0"/>
            </a:br>
            <a:r>
              <a:rPr lang="fr-FR" sz="1800" dirty="0" smtClean="0"/>
              <a:t>ET ORGANISATION DU TRAVAIL</a:t>
            </a:r>
            <a:endParaRPr lang="fr-FR" sz="1800" dirty="0"/>
          </a:p>
        </p:txBody>
      </p:sp>
      <p:sp>
        <p:nvSpPr>
          <p:cNvPr id="63" name="Espace réservé du contenu 5"/>
          <p:cNvSpPr>
            <a:spLocks noGrp="1"/>
          </p:cNvSpPr>
          <p:nvPr>
            <p:ph idx="17"/>
          </p:nvPr>
        </p:nvSpPr>
        <p:spPr>
          <a:xfrm>
            <a:off x="6163698" y="1689575"/>
            <a:ext cx="5400000" cy="1518000"/>
          </a:xfrm>
        </p:spPr>
        <p:txBody>
          <a:bodyPr anchor="ctr"/>
          <a:lstStyle/>
          <a:p>
            <a:pPr marL="342900" indent="-342900" algn="just">
              <a:lnSpc>
                <a:spcPct val="100000"/>
              </a:lnSpc>
              <a:buFont typeface="Wingdings" panose="05000000000000000000" pitchFamily="2" charset="2"/>
              <a:buChar char="§"/>
            </a:pPr>
            <a:r>
              <a:rPr lang="fr-FR" sz="1400" b="1" dirty="0" smtClean="0"/>
              <a:t>67% </a:t>
            </a:r>
            <a:r>
              <a:rPr lang="fr-FR" sz="1400" dirty="0" smtClean="0"/>
              <a:t>DES ENTREPRISES INTERROGÉES ENTENDENT RÉORGANISER LEURS PRATIQUES ET L’ORGANISATION DE LEURS ACTIVITÉS EN RÉACTION À LA CRISE DU CORONAVIRUS</a:t>
            </a:r>
          </a:p>
          <a:p>
            <a:pPr marL="342900" indent="-342900" algn="just">
              <a:lnSpc>
                <a:spcPct val="100000"/>
              </a:lnSpc>
              <a:buFont typeface="Wingdings" panose="05000000000000000000" pitchFamily="2" charset="2"/>
              <a:buChar char="§"/>
            </a:pPr>
            <a:r>
              <a:rPr lang="fr-FR" sz="1400" dirty="0" smtClean="0"/>
              <a:t>PARMI CELLES-CI, LES MESURES SUIVANTES SONT LES PLUS PLÉBISCITÉES: </a:t>
            </a:r>
          </a:p>
        </p:txBody>
      </p:sp>
      <p:graphicFrame>
        <p:nvGraphicFramePr>
          <p:cNvPr id="10" name="Espace réservé du contenu 48"/>
          <p:cNvGraphicFramePr>
            <a:graphicFrameLocks/>
          </p:cNvGraphicFramePr>
          <p:nvPr>
            <p:extLst>
              <p:ext uri="{D42A27DB-BD31-4B8C-83A1-F6EECF244321}">
                <p14:modId xmlns:p14="http://schemas.microsoft.com/office/powerpoint/2010/main" val="3080324500"/>
              </p:ext>
            </p:extLst>
          </p:nvPr>
        </p:nvGraphicFramePr>
        <p:xfrm>
          <a:off x="6163697" y="3068961"/>
          <a:ext cx="5400000" cy="3234528"/>
        </p:xfrm>
        <a:graphic>
          <a:graphicData uri="http://schemas.openxmlformats.org/drawingml/2006/chart">
            <c:chart xmlns:c="http://schemas.openxmlformats.org/drawingml/2006/chart" xmlns:r="http://schemas.openxmlformats.org/officeDocument/2006/relationships" r:id="rId4"/>
          </a:graphicData>
        </a:graphic>
      </p:graphicFrame>
      <p:sp>
        <p:nvSpPr>
          <p:cNvPr id="2" name="Espace réservé du numéro de diapositive 1"/>
          <p:cNvSpPr>
            <a:spLocks noGrp="1"/>
          </p:cNvSpPr>
          <p:nvPr>
            <p:ph type="sldNum" sz="quarter" idx="12"/>
          </p:nvPr>
        </p:nvSpPr>
        <p:spPr/>
        <p:txBody>
          <a:bodyPr/>
          <a:lstStyle/>
          <a:p>
            <a:fld id="{56AA7CD4-42FD-4936-BF37-EDED2C044C55}" type="slidenum">
              <a:rPr lang="fr-FR" smtClean="0"/>
              <a:pPr/>
              <a:t>3</a:t>
            </a:fld>
            <a:endParaRPr lang="fr-FR"/>
          </a:p>
        </p:txBody>
      </p:sp>
      <p:grpSp>
        <p:nvGrpSpPr>
          <p:cNvPr id="33" name="Groupe 32"/>
          <p:cNvGrpSpPr/>
          <p:nvPr/>
        </p:nvGrpSpPr>
        <p:grpSpPr>
          <a:xfrm>
            <a:off x="0" y="116632"/>
            <a:ext cx="3719736" cy="792088"/>
            <a:chOff x="0" y="116632"/>
            <a:chExt cx="3719736" cy="792088"/>
          </a:xfrm>
        </p:grpSpPr>
        <p:sp>
          <p:nvSpPr>
            <p:cNvPr id="34" name="Rectangle 33"/>
            <p:cNvSpPr/>
            <p:nvPr/>
          </p:nvSpPr>
          <p:spPr>
            <a:xfrm>
              <a:off x="0" y="180918"/>
              <a:ext cx="1944216" cy="727801"/>
            </a:xfrm>
            <a:prstGeom prst="rect">
              <a:avLst/>
            </a:prstGeom>
            <a:solidFill>
              <a:sysClr val="window" lastClr="FFFFFF"/>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smtClean="0">
                <a:ln>
                  <a:noFill/>
                </a:ln>
                <a:solidFill>
                  <a:prstClr val="white"/>
                </a:solidFill>
                <a:effectLst/>
                <a:uLnTx/>
                <a:uFillTx/>
                <a:latin typeface="Calisto MT"/>
                <a:ea typeface="+mn-ea"/>
                <a:cs typeface="+mn-cs"/>
              </a:endParaRPr>
            </a:p>
          </p:txBody>
        </p:sp>
        <p:grpSp>
          <p:nvGrpSpPr>
            <p:cNvPr id="35" name="Groupe 34"/>
            <p:cNvGrpSpPr/>
            <p:nvPr/>
          </p:nvGrpSpPr>
          <p:grpSpPr>
            <a:xfrm>
              <a:off x="119336" y="265926"/>
              <a:ext cx="3296792" cy="557784"/>
              <a:chOff x="167680" y="271988"/>
              <a:chExt cx="3296792" cy="557784"/>
            </a:xfrm>
          </p:grpSpPr>
          <p:pic>
            <p:nvPicPr>
              <p:cNvPr id="37" name="Image 36"/>
              <p:cNvPicPr>
                <a:picLocks noChangeAspect="1"/>
              </p:cNvPicPr>
              <p:nvPr/>
            </p:nvPicPr>
            <p:blipFill rotWithShape="1">
              <a:blip r:embed="rId5" cstate="print">
                <a:extLst>
                  <a:ext uri="{28A0092B-C50C-407E-A947-70E740481C1C}">
                    <a14:useLocalDpi xmlns:a14="http://schemas.microsoft.com/office/drawing/2010/main" val="0"/>
                  </a:ext>
                </a:extLst>
              </a:blip>
              <a:srcRect l="4235" t="13666" r="3560" b="14389"/>
              <a:stretch/>
            </p:blipFill>
            <p:spPr>
              <a:xfrm>
                <a:off x="167680" y="377229"/>
                <a:ext cx="1608856" cy="335178"/>
              </a:xfrm>
              <a:prstGeom prst="rect">
                <a:avLst/>
              </a:prstGeom>
            </p:spPr>
          </p:pic>
          <p:pic>
            <p:nvPicPr>
              <p:cNvPr id="38" name="Image 3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944216" y="379261"/>
                <a:ext cx="794792" cy="333146"/>
              </a:xfrm>
              <a:prstGeom prst="rect">
                <a:avLst/>
              </a:prstGeom>
            </p:spPr>
          </p:pic>
          <p:pic>
            <p:nvPicPr>
              <p:cNvPr id="39" name="Image 38"/>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906688" y="271988"/>
                <a:ext cx="557784" cy="557784"/>
              </a:xfrm>
              <a:prstGeom prst="rect">
                <a:avLst/>
              </a:prstGeom>
            </p:spPr>
          </p:pic>
        </p:grpSp>
        <p:cxnSp>
          <p:nvCxnSpPr>
            <p:cNvPr id="36" name="Connecteur droit 35"/>
            <p:cNvCxnSpPr/>
            <p:nvPr/>
          </p:nvCxnSpPr>
          <p:spPr>
            <a:xfrm>
              <a:off x="3719736" y="116632"/>
              <a:ext cx="0" cy="792088"/>
            </a:xfrm>
            <a:prstGeom prst="line">
              <a:avLst/>
            </a:prstGeom>
            <a:noFill/>
            <a:ln w="6350" cap="flat" cmpd="sng" algn="ctr">
              <a:solidFill>
                <a:srgbClr val="006CE5">
                  <a:shade val="95000"/>
                  <a:satMod val="105000"/>
                </a:srgbClr>
              </a:solidFill>
              <a:prstDash val="solid"/>
            </a:ln>
            <a:effectLst/>
          </p:spPr>
        </p:cxnSp>
      </p:grpSp>
    </p:spTree>
    <p:extLst>
      <p:ext uri="{BB962C8B-B14F-4D97-AF65-F5344CB8AC3E}">
        <p14:creationId xmlns:p14="http://schemas.microsoft.com/office/powerpoint/2010/main" val="41579711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r>
              <a:rPr lang="fr-FR" smtClean="0"/>
              <a:t>AVRIL 2020</a:t>
            </a:r>
            <a:endParaRPr lang="fr-FR"/>
          </a:p>
        </p:txBody>
      </p:sp>
      <p:sp>
        <p:nvSpPr>
          <p:cNvPr id="3" name="Espace réservé du texte 2"/>
          <p:cNvSpPr>
            <a:spLocks noGrp="1"/>
          </p:cNvSpPr>
          <p:nvPr>
            <p:ph type="body" sz="quarter" idx="15"/>
          </p:nvPr>
        </p:nvSpPr>
        <p:spPr>
          <a:xfrm>
            <a:off x="6576053" y="1484784"/>
            <a:ext cx="4641001" cy="576535"/>
          </a:xfrm>
        </p:spPr>
        <p:txBody>
          <a:bodyPr/>
          <a:lstStyle/>
          <a:p>
            <a:pPr algn="ctr"/>
            <a:r>
              <a:rPr lang="fr-FR" sz="1800" dirty="0" smtClean="0"/>
              <a:t>DIFFICULTÉS DANS LA CHAINE LOGISTIQUE ET D’APPROVISIONNEMENT</a:t>
            </a:r>
            <a:endParaRPr lang="fr-FR" sz="1800" dirty="0"/>
          </a:p>
        </p:txBody>
      </p:sp>
      <p:sp>
        <p:nvSpPr>
          <p:cNvPr id="6" name="Espace réservé du contenu 5"/>
          <p:cNvSpPr>
            <a:spLocks noGrp="1"/>
          </p:cNvSpPr>
          <p:nvPr>
            <p:ph idx="17"/>
          </p:nvPr>
        </p:nvSpPr>
        <p:spPr>
          <a:xfrm>
            <a:off x="6576054" y="2420888"/>
            <a:ext cx="4641001" cy="864096"/>
          </a:xfrm>
        </p:spPr>
        <p:txBody>
          <a:bodyPr/>
          <a:lstStyle/>
          <a:p>
            <a:pPr marL="342900" indent="-342900">
              <a:buFont typeface="Wingdings" panose="05000000000000000000" pitchFamily="2" charset="2"/>
              <a:buChar char="§"/>
            </a:pPr>
            <a:r>
              <a:rPr lang="fr-FR" sz="1400" dirty="0" smtClean="0"/>
              <a:t>48,8% DES ENTREPRISES INTERROGÉES NE DÉCLARENT PAS RENCONTRER DE DIFFICULTÉS PARTICULIÈRES</a:t>
            </a:r>
          </a:p>
          <a:p>
            <a:pPr marL="342900" indent="-342900">
              <a:buFont typeface="Wingdings" panose="05000000000000000000" pitchFamily="2" charset="2"/>
              <a:buChar char="§"/>
            </a:pPr>
            <a:r>
              <a:rPr lang="fr-FR" sz="1400" dirty="0" smtClean="0"/>
              <a:t>PARMI LES DIFFICULTÉS CITÉES, LES PROBLÈMES RÉCURRENTS SONT:</a:t>
            </a:r>
          </a:p>
        </p:txBody>
      </p:sp>
      <p:sp>
        <p:nvSpPr>
          <p:cNvPr id="9" name="Espace réservé du texte 3"/>
          <p:cNvSpPr>
            <a:spLocks noGrp="1"/>
          </p:cNvSpPr>
          <p:nvPr>
            <p:ph type="body" sz="quarter" idx="13"/>
          </p:nvPr>
        </p:nvSpPr>
        <p:spPr/>
        <p:txBody>
          <a:bodyPr/>
          <a:lstStyle/>
          <a:p>
            <a:r>
              <a:rPr lang="fr-FR" sz="2400" dirty="0" smtClean="0"/>
              <a:t>DIFFICULTÉS RENCONTRÉES</a:t>
            </a:r>
            <a:endParaRPr lang="fr-FR" sz="2400" dirty="0"/>
          </a:p>
        </p:txBody>
      </p:sp>
      <p:pic>
        <p:nvPicPr>
          <p:cNvPr id="4" name="Imag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19681" y="3576575"/>
            <a:ext cx="5153744" cy="2867425"/>
          </a:xfrm>
          <a:prstGeom prst="rect">
            <a:avLst/>
          </a:prstGeom>
        </p:spPr>
      </p:pic>
      <p:pic>
        <p:nvPicPr>
          <p:cNvPr id="10" name="3CCDB0D5-DCED-414B-A22A-E12FAA994B90" descr="5741B265-D861-4963-BB74-0D7E486A055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24468" y="2204231"/>
            <a:ext cx="4495468" cy="433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Espace réservé du texte 2"/>
          <p:cNvSpPr txBox="1">
            <a:spLocks/>
          </p:cNvSpPr>
          <p:nvPr/>
        </p:nvSpPr>
        <p:spPr>
          <a:xfrm>
            <a:off x="1024468" y="1479848"/>
            <a:ext cx="4495468" cy="576535"/>
          </a:xfrm>
          <a:prstGeom prst="rect">
            <a:avLst/>
          </a:prstGeom>
        </p:spPr>
        <p:txBody>
          <a:bodyPr lIns="0" tIns="0" rIns="0" bIns="0">
            <a:noAutofit/>
          </a:bodyPr>
          <a:lstStyle>
            <a:lvl1pPr marL="0" indent="0" algn="l" defTabSz="914400" rtl="0" eaLnBrk="1" latinLnBrk="0" hangingPunct="1">
              <a:lnSpc>
                <a:spcPct val="95000"/>
              </a:lnSpc>
              <a:spcBef>
                <a:spcPts val="0"/>
              </a:spcBef>
              <a:spcAft>
                <a:spcPts val="0"/>
              </a:spcAft>
              <a:buFont typeface="Arial" panose="020B0604020202020204" pitchFamily="34" charset="0"/>
              <a:buNone/>
              <a:defRPr sz="2200" b="0" i="0" kern="1200">
                <a:solidFill>
                  <a:srgbClr val="006CE5"/>
                </a:solidFill>
                <a:latin typeface="Segoe UI Historic" panose="020B0502040204020203" pitchFamily="34" charset="0"/>
                <a:ea typeface="Segoe UI Historic" panose="020B0502040204020203" pitchFamily="34" charset="0"/>
                <a:cs typeface="Segoe UI Historic" panose="020B0502040204020203" pitchFamily="34" charset="0"/>
              </a:defRPr>
            </a:lvl1pPr>
            <a:lvl2pPr marL="0" indent="0" algn="l" defTabSz="914400" rtl="0" eaLnBrk="1" latinLnBrk="0" hangingPunct="1">
              <a:lnSpc>
                <a:spcPct val="95000"/>
              </a:lnSpc>
              <a:spcBef>
                <a:spcPts val="0"/>
              </a:spcBef>
              <a:spcAft>
                <a:spcPts val="0"/>
              </a:spcAft>
              <a:buFont typeface="Arial" panose="020B0604020202020204" pitchFamily="34" charset="0"/>
              <a:buNone/>
              <a:defRPr sz="1600" i="1" kern="1200">
                <a:solidFill>
                  <a:schemeClr val="tx1"/>
                </a:solidFill>
                <a:latin typeface="Calisto MT" panose="02040603050505030304" pitchFamily="18" charset="0"/>
                <a:ea typeface="+mn-ea"/>
                <a:cs typeface="+mn-cs"/>
              </a:defRPr>
            </a:lvl2pPr>
            <a:lvl3pPr marL="0" indent="0" algn="l" defTabSz="914400" rtl="0" eaLnBrk="1" latinLnBrk="0" hangingPunct="1">
              <a:lnSpc>
                <a:spcPct val="95000"/>
              </a:lnSpc>
              <a:spcBef>
                <a:spcPts val="0"/>
              </a:spcBef>
              <a:spcAft>
                <a:spcPts val="0"/>
              </a:spcAft>
              <a:buClr>
                <a:schemeClr val="accent4"/>
              </a:buClr>
              <a:buSzPct val="60000"/>
              <a:buFont typeface="Wingdings 3" panose="05040102010807070707" pitchFamily="18" charset="2"/>
              <a:buNone/>
              <a:defRPr sz="1600" i="1" kern="1200">
                <a:solidFill>
                  <a:schemeClr val="tx1"/>
                </a:solidFill>
                <a:latin typeface="Calisto MT" panose="02040603050505030304" pitchFamily="18" charset="0"/>
                <a:ea typeface="+mn-ea"/>
                <a:cs typeface="+mn-cs"/>
              </a:defRPr>
            </a:lvl3pPr>
            <a:lvl4pPr marL="0" indent="0" algn="l" defTabSz="914400" rtl="0" eaLnBrk="1" latinLnBrk="0" hangingPunct="1">
              <a:lnSpc>
                <a:spcPct val="95000"/>
              </a:lnSpc>
              <a:spcBef>
                <a:spcPts val="0"/>
              </a:spcBef>
              <a:spcAft>
                <a:spcPts val="0"/>
              </a:spcAft>
              <a:buFont typeface="Arial" panose="020B0604020202020204" pitchFamily="34" charset="0"/>
              <a:buNone/>
              <a:defRPr sz="1600" i="1" kern="1200">
                <a:solidFill>
                  <a:schemeClr val="tx1"/>
                </a:solidFill>
                <a:latin typeface="Calisto MT" panose="02040603050505030304" pitchFamily="18" charset="0"/>
                <a:ea typeface="+mn-ea"/>
                <a:cs typeface="+mn-cs"/>
              </a:defRPr>
            </a:lvl4pPr>
            <a:lvl5pPr marL="0" indent="0" algn="l" defTabSz="914400" rtl="0" eaLnBrk="1" latinLnBrk="0" hangingPunct="1">
              <a:lnSpc>
                <a:spcPct val="95000"/>
              </a:lnSpc>
              <a:spcBef>
                <a:spcPts val="0"/>
              </a:spcBef>
              <a:buFont typeface="Calisto MT" panose="02040603050505030304" pitchFamily="18" charset="0"/>
              <a:buNone/>
              <a:defRPr sz="1600" i="1" kern="1200">
                <a:solidFill>
                  <a:schemeClr val="tx1"/>
                </a:solidFill>
                <a:latin typeface="Calisto MT" panose="02040603050505030304" pitchFamily="18" charset="0"/>
                <a:ea typeface="+mn-ea"/>
                <a:cs typeface="+mn-cs"/>
              </a:defRPr>
            </a:lvl5pPr>
            <a:lvl6pPr marL="0" indent="0" algn="l" defTabSz="914400" rtl="0" eaLnBrk="1" latinLnBrk="0" hangingPunct="1">
              <a:lnSpc>
                <a:spcPct val="95000"/>
              </a:lnSpc>
              <a:spcBef>
                <a:spcPts val="0"/>
              </a:spcBef>
              <a:buFont typeface="Arial" panose="020B0604020202020204" pitchFamily="34" charset="0"/>
              <a:buNone/>
              <a:defRPr sz="1600" i="1" kern="1200">
                <a:solidFill>
                  <a:schemeClr val="tx1"/>
                </a:solidFill>
                <a:latin typeface="+mn-lt"/>
                <a:ea typeface="+mn-ea"/>
                <a:cs typeface="+mn-cs"/>
              </a:defRPr>
            </a:lvl6pPr>
            <a:lvl7pPr marL="0" indent="0" algn="l" defTabSz="914400" rtl="0" eaLnBrk="1" latinLnBrk="0" hangingPunct="1">
              <a:lnSpc>
                <a:spcPct val="95000"/>
              </a:lnSpc>
              <a:spcBef>
                <a:spcPts val="0"/>
              </a:spcBef>
              <a:buFont typeface="Arial" panose="020B0604020202020204" pitchFamily="34" charset="0"/>
              <a:buNone/>
              <a:defRPr sz="1600" i="1" kern="1200">
                <a:solidFill>
                  <a:schemeClr val="tx1"/>
                </a:solidFill>
                <a:latin typeface="+mn-lt"/>
                <a:ea typeface="+mn-ea"/>
                <a:cs typeface="+mn-cs"/>
              </a:defRPr>
            </a:lvl7pPr>
            <a:lvl8pPr marL="0" indent="0" algn="l" defTabSz="914400" rtl="0" eaLnBrk="1" latinLnBrk="0" hangingPunct="1">
              <a:lnSpc>
                <a:spcPct val="95000"/>
              </a:lnSpc>
              <a:spcBef>
                <a:spcPts val="0"/>
              </a:spcBef>
              <a:buFont typeface="Arial" panose="020B0604020202020204" pitchFamily="34" charset="0"/>
              <a:buNone/>
              <a:defRPr sz="1600" i="1" kern="1200">
                <a:solidFill>
                  <a:schemeClr val="tx1"/>
                </a:solidFill>
                <a:latin typeface="+mn-lt"/>
                <a:ea typeface="+mn-ea"/>
                <a:cs typeface="+mn-cs"/>
              </a:defRPr>
            </a:lvl8pPr>
            <a:lvl9pPr marL="0" indent="0" algn="l" defTabSz="914400" rtl="0" eaLnBrk="1" latinLnBrk="0" hangingPunct="1">
              <a:lnSpc>
                <a:spcPct val="95000"/>
              </a:lnSpc>
              <a:spcBef>
                <a:spcPts val="0"/>
              </a:spcBef>
              <a:buFont typeface="Arial" panose="020B0604020202020204" pitchFamily="34" charset="0"/>
              <a:buNone/>
              <a:defRPr sz="1600" i="1" kern="1200">
                <a:solidFill>
                  <a:schemeClr val="tx1"/>
                </a:solidFill>
                <a:latin typeface="+mn-lt"/>
                <a:ea typeface="+mn-ea"/>
                <a:cs typeface="+mn-cs"/>
              </a:defRPr>
            </a:lvl9pPr>
          </a:lstStyle>
          <a:p>
            <a:pPr algn="ctr"/>
            <a:r>
              <a:rPr lang="fr-FR" sz="1800" dirty="0" smtClean="0"/>
              <a:t>PRINCIPALES CONSÉQUENCES ANTICIPÉES PAR LES ENTREPRISES</a:t>
            </a:r>
            <a:endParaRPr lang="fr-FR" sz="1800" dirty="0"/>
          </a:p>
        </p:txBody>
      </p:sp>
      <p:sp>
        <p:nvSpPr>
          <p:cNvPr id="5" name="Espace réservé du numéro de diapositive 4"/>
          <p:cNvSpPr>
            <a:spLocks noGrp="1"/>
          </p:cNvSpPr>
          <p:nvPr>
            <p:ph type="sldNum" sz="quarter" idx="12"/>
          </p:nvPr>
        </p:nvSpPr>
        <p:spPr/>
        <p:txBody>
          <a:bodyPr/>
          <a:lstStyle/>
          <a:p>
            <a:fld id="{56AA7CD4-42FD-4936-BF37-EDED2C044C55}" type="slidenum">
              <a:rPr lang="fr-FR" smtClean="0"/>
              <a:pPr/>
              <a:t>4</a:t>
            </a:fld>
            <a:endParaRPr lang="fr-FR"/>
          </a:p>
        </p:txBody>
      </p:sp>
      <p:sp>
        <p:nvSpPr>
          <p:cNvPr id="12" name="Rectangle 11"/>
          <p:cNvSpPr/>
          <p:nvPr/>
        </p:nvSpPr>
        <p:spPr>
          <a:xfrm>
            <a:off x="0" y="180918"/>
            <a:ext cx="1944216" cy="7278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20" name="Groupe 19"/>
          <p:cNvGrpSpPr/>
          <p:nvPr/>
        </p:nvGrpSpPr>
        <p:grpSpPr>
          <a:xfrm>
            <a:off x="0" y="116632"/>
            <a:ext cx="3719736" cy="792088"/>
            <a:chOff x="0" y="116632"/>
            <a:chExt cx="3719736" cy="792088"/>
          </a:xfrm>
        </p:grpSpPr>
        <p:sp>
          <p:nvSpPr>
            <p:cNvPr id="21" name="Rectangle 20"/>
            <p:cNvSpPr/>
            <p:nvPr/>
          </p:nvSpPr>
          <p:spPr>
            <a:xfrm>
              <a:off x="0" y="180918"/>
              <a:ext cx="1944216" cy="727801"/>
            </a:xfrm>
            <a:prstGeom prst="rect">
              <a:avLst/>
            </a:prstGeom>
            <a:solidFill>
              <a:sysClr val="window" lastClr="FFFFFF"/>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smtClean="0">
                <a:ln>
                  <a:noFill/>
                </a:ln>
                <a:solidFill>
                  <a:prstClr val="white"/>
                </a:solidFill>
                <a:effectLst/>
                <a:uLnTx/>
                <a:uFillTx/>
                <a:latin typeface="Calisto MT"/>
                <a:ea typeface="+mn-ea"/>
                <a:cs typeface="+mn-cs"/>
              </a:endParaRPr>
            </a:p>
          </p:txBody>
        </p:sp>
        <p:grpSp>
          <p:nvGrpSpPr>
            <p:cNvPr id="22" name="Groupe 21"/>
            <p:cNvGrpSpPr/>
            <p:nvPr/>
          </p:nvGrpSpPr>
          <p:grpSpPr>
            <a:xfrm>
              <a:off x="119336" y="265926"/>
              <a:ext cx="3296792" cy="557784"/>
              <a:chOff x="167680" y="271988"/>
              <a:chExt cx="3296792" cy="557784"/>
            </a:xfrm>
          </p:grpSpPr>
          <p:pic>
            <p:nvPicPr>
              <p:cNvPr id="24" name="Image 23"/>
              <p:cNvPicPr>
                <a:picLocks noChangeAspect="1"/>
              </p:cNvPicPr>
              <p:nvPr/>
            </p:nvPicPr>
            <p:blipFill rotWithShape="1">
              <a:blip r:embed="rId5" cstate="print">
                <a:extLst>
                  <a:ext uri="{28A0092B-C50C-407E-A947-70E740481C1C}">
                    <a14:useLocalDpi xmlns:a14="http://schemas.microsoft.com/office/drawing/2010/main" val="0"/>
                  </a:ext>
                </a:extLst>
              </a:blip>
              <a:srcRect l="4235" t="13666" r="3560" b="14389"/>
              <a:stretch/>
            </p:blipFill>
            <p:spPr>
              <a:xfrm>
                <a:off x="167680" y="377229"/>
                <a:ext cx="1608856" cy="335178"/>
              </a:xfrm>
              <a:prstGeom prst="rect">
                <a:avLst/>
              </a:prstGeom>
            </p:spPr>
          </p:pic>
          <p:pic>
            <p:nvPicPr>
              <p:cNvPr id="25" name="Image 2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944216" y="379261"/>
                <a:ext cx="794792" cy="333146"/>
              </a:xfrm>
              <a:prstGeom prst="rect">
                <a:avLst/>
              </a:prstGeom>
            </p:spPr>
          </p:pic>
          <p:pic>
            <p:nvPicPr>
              <p:cNvPr id="26" name="Image 25"/>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906688" y="271988"/>
                <a:ext cx="557784" cy="557784"/>
              </a:xfrm>
              <a:prstGeom prst="rect">
                <a:avLst/>
              </a:prstGeom>
            </p:spPr>
          </p:pic>
        </p:grpSp>
        <p:cxnSp>
          <p:nvCxnSpPr>
            <p:cNvPr id="23" name="Connecteur droit 22"/>
            <p:cNvCxnSpPr/>
            <p:nvPr/>
          </p:nvCxnSpPr>
          <p:spPr>
            <a:xfrm>
              <a:off x="3719736" y="116632"/>
              <a:ext cx="0" cy="792088"/>
            </a:xfrm>
            <a:prstGeom prst="line">
              <a:avLst/>
            </a:prstGeom>
            <a:noFill/>
            <a:ln w="6350" cap="flat" cmpd="sng" algn="ctr">
              <a:solidFill>
                <a:srgbClr val="006CE5">
                  <a:shade val="95000"/>
                  <a:satMod val="105000"/>
                </a:srgbClr>
              </a:solidFill>
              <a:prstDash val="solid"/>
            </a:ln>
            <a:effectLst/>
          </p:spPr>
        </p:cxnSp>
      </p:grpSp>
    </p:spTree>
    <p:extLst>
      <p:ext uri="{BB962C8B-B14F-4D97-AF65-F5344CB8AC3E}">
        <p14:creationId xmlns:p14="http://schemas.microsoft.com/office/powerpoint/2010/main" val="1135832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p>
            <a:r>
              <a:rPr lang="fr-FR" smtClean="0"/>
              <a:t>AVRIL 2020</a:t>
            </a:r>
            <a:endParaRPr lang="fr-FR" dirty="0"/>
          </a:p>
        </p:txBody>
      </p:sp>
      <p:sp>
        <p:nvSpPr>
          <p:cNvPr id="4" name="Espace réservé du texte 3"/>
          <p:cNvSpPr>
            <a:spLocks noGrp="1"/>
          </p:cNvSpPr>
          <p:nvPr>
            <p:ph type="body" sz="quarter" idx="13"/>
          </p:nvPr>
        </p:nvSpPr>
        <p:spPr>
          <a:xfrm>
            <a:off x="3863751" y="432000"/>
            <a:ext cx="7699946" cy="900000"/>
          </a:xfrm>
        </p:spPr>
        <p:txBody>
          <a:bodyPr/>
          <a:lstStyle/>
          <a:p>
            <a:r>
              <a:rPr lang="fr-FR" sz="2300" dirty="0" smtClean="0"/>
              <a:t>CONSÉQUENCES ÉCONOMIQUES POUR LES ENTREPRISES</a:t>
            </a:r>
            <a:endParaRPr lang="fr-FR" sz="2300" dirty="0"/>
          </a:p>
        </p:txBody>
      </p:sp>
      <p:graphicFrame>
        <p:nvGraphicFramePr>
          <p:cNvPr id="14" name="Espace réservé du contenu 13"/>
          <p:cNvGraphicFramePr>
            <a:graphicFrameLocks noGrp="1"/>
          </p:cNvGraphicFramePr>
          <p:nvPr>
            <p:ph idx="1"/>
            <p:extLst>
              <p:ext uri="{D42A27DB-BD31-4B8C-83A1-F6EECF244321}">
                <p14:modId xmlns:p14="http://schemas.microsoft.com/office/powerpoint/2010/main" val="2551578834"/>
              </p:ext>
            </p:extLst>
          </p:nvPr>
        </p:nvGraphicFramePr>
        <p:xfrm>
          <a:off x="628302" y="3789040"/>
          <a:ext cx="10935395" cy="251444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6" name="Espace réservé du contenu 13"/>
          <p:cNvGraphicFramePr>
            <a:graphicFrameLocks/>
          </p:cNvGraphicFramePr>
          <p:nvPr>
            <p:extLst>
              <p:ext uri="{D42A27DB-BD31-4B8C-83A1-F6EECF244321}">
                <p14:modId xmlns:p14="http://schemas.microsoft.com/office/powerpoint/2010/main" val="64112466"/>
              </p:ext>
            </p:extLst>
          </p:nvPr>
        </p:nvGraphicFramePr>
        <p:xfrm>
          <a:off x="628302" y="980728"/>
          <a:ext cx="10935395" cy="2667799"/>
        </p:xfrm>
        <a:graphic>
          <a:graphicData uri="http://schemas.openxmlformats.org/drawingml/2006/chart">
            <c:chart xmlns:c="http://schemas.openxmlformats.org/drawingml/2006/chart" xmlns:r="http://schemas.openxmlformats.org/officeDocument/2006/relationships" r:id="rId4"/>
          </a:graphicData>
        </a:graphic>
      </p:graphicFrame>
      <p:sp>
        <p:nvSpPr>
          <p:cNvPr id="6" name="Espace réservé du numéro de diapositive 5"/>
          <p:cNvSpPr>
            <a:spLocks noGrp="1"/>
          </p:cNvSpPr>
          <p:nvPr>
            <p:ph type="sldNum" sz="quarter" idx="12"/>
          </p:nvPr>
        </p:nvSpPr>
        <p:spPr/>
        <p:txBody>
          <a:bodyPr/>
          <a:lstStyle/>
          <a:p>
            <a:fld id="{56AA7CD4-42FD-4936-BF37-EDED2C044C55}" type="slidenum">
              <a:rPr lang="fr-FR" smtClean="0"/>
              <a:pPr/>
              <a:t>5</a:t>
            </a:fld>
            <a:endParaRPr lang="fr-FR" dirty="0"/>
          </a:p>
        </p:txBody>
      </p:sp>
      <p:sp>
        <p:nvSpPr>
          <p:cNvPr id="7" name="Rectangle 6"/>
          <p:cNvSpPr/>
          <p:nvPr/>
        </p:nvSpPr>
        <p:spPr>
          <a:xfrm>
            <a:off x="0" y="180918"/>
            <a:ext cx="1944216" cy="7278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17" name="Groupe 16"/>
          <p:cNvGrpSpPr/>
          <p:nvPr/>
        </p:nvGrpSpPr>
        <p:grpSpPr>
          <a:xfrm>
            <a:off x="0" y="116632"/>
            <a:ext cx="3719736" cy="792088"/>
            <a:chOff x="0" y="116632"/>
            <a:chExt cx="3719736" cy="792088"/>
          </a:xfrm>
        </p:grpSpPr>
        <p:sp>
          <p:nvSpPr>
            <p:cNvPr id="18" name="Rectangle 17"/>
            <p:cNvSpPr/>
            <p:nvPr/>
          </p:nvSpPr>
          <p:spPr>
            <a:xfrm>
              <a:off x="0" y="180918"/>
              <a:ext cx="1944216" cy="727801"/>
            </a:xfrm>
            <a:prstGeom prst="rect">
              <a:avLst/>
            </a:prstGeom>
            <a:solidFill>
              <a:sysClr val="window" lastClr="FFFFFF"/>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smtClean="0">
                <a:ln>
                  <a:noFill/>
                </a:ln>
                <a:solidFill>
                  <a:prstClr val="white"/>
                </a:solidFill>
                <a:effectLst/>
                <a:uLnTx/>
                <a:uFillTx/>
                <a:latin typeface="Calisto MT"/>
                <a:ea typeface="+mn-ea"/>
                <a:cs typeface="+mn-cs"/>
              </a:endParaRPr>
            </a:p>
          </p:txBody>
        </p:sp>
        <p:grpSp>
          <p:nvGrpSpPr>
            <p:cNvPr id="19" name="Groupe 18"/>
            <p:cNvGrpSpPr/>
            <p:nvPr/>
          </p:nvGrpSpPr>
          <p:grpSpPr>
            <a:xfrm>
              <a:off x="119336" y="265926"/>
              <a:ext cx="3296792" cy="557784"/>
              <a:chOff x="167680" y="271988"/>
              <a:chExt cx="3296792" cy="557784"/>
            </a:xfrm>
          </p:grpSpPr>
          <p:pic>
            <p:nvPicPr>
              <p:cNvPr id="21" name="Image 20"/>
              <p:cNvPicPr>
                <a:picLocks noChangeAspect="1"/>
              </p:cNvPicPr>
              <p:nvPr/>
            </p:nvPicPr>
            <p:blipFill rotWithShape="1">
              <a:blip r:embed="rId5" cstate="print">
                <a:extLst>
                  <a:ext uri="{28A0092B-C50C-407E-A947-70E740481C1C}">
                    <a14:useLocalDpi xmlns:a14="http://schemas.microsoft.com/office/drawing/2010/main" val="0"/>
                  </a:ext>
                </a:extLst>
              </a:blip>
              <a:srcRect l="4235" t="13666" r="3560" b="14389"/>
              <a:stretch/>
            </p:blipFill>
            <p:spPr>
              <a:xfrm>
                <a:off x="167680" y="377229"/>
                <a:ext cx="1608856" cy="335178"/>
              </a:xfrm>
              <a:prstGeom prst="rect">
                <a:avLst/>
              </a:prstGeom>
            </p:spPr>
          </p:pic>
          <p:pic>
            <p:nvPicPr>
              <p:cNvPr id="22" name="Image 21"/>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944216" y="379261"/>
                <a:ext cx="794792" cy="333146"/>
              </a:xfrm>
              <a:prstGeom prst="rect">
                <a:avLst/>
              </a:prstGeom>
            </p:spPr>
          </p:pic>
          <p:pic>
            <p:nvPicPr>
              <p:cNvPr id="23" name="Image 2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906688" y="271988"/>
                <a:ext cx="557784" cy="557784"/>
              </a:xfrm>
              <a:prstGeom prst="rect">
                <a:avLst/>
              </a:prstGeom>
            </p:spPr>
          </p:pic>
        </p:grpSp>
        <p:cxnSp>
          <p:nvCxnSpPr>
            <p:cNvPr id="20" name="Connecteur droit 19"/>
            <p:cNvCxnSpPr/>
            <p:nvPr/>
          </p:nvCxnSpPr>
          <p:spPr>
            <a:xfrm>
              <a:off x="3719736" y="116632"/>
              <a:ext cx="0" cy="792088"/>
            </a:xfrm>
            <a:prstGeom prst="line">
              <a:avLst/>
            </a:prstGeom>
            <a:noFill/>
            <a:ln w="6350" cap="flat" cmpd="sng" algn="ctr">
              <a:solidFill>
                <a:srgbClr val="006CE5">
                  <a:shade val="95000"/>
                  <a:satMod val="105000"/>
                </a:srgbClr>
              </a:solidFill>
              <a:prstDash val="solid"/>
            </a:ln>
            <a:effectLst/>
          </p:spPr>
        </p:cxnSp>
      </p:grpSp>
    </p:spTree>
    <p:extLst>
      <p:ext uri="{BB962C8B-B14F-4D97-AF65-F5344CB8AC3E}">
        <p14:creationId xmlns:p14="http://schemas.microsoft.com/office/powerpoint/2010/main" val="40552342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p>
            <a:r>
              <a:rPr lang="fr-FR" smtClean="0"/>
              <a:t>AVRIL 2020</a:t>
            </a:r>
            <a:endParaRPr lang="fr-FR" dirty="0"/>
          </a:p>
        </p:txBody>
      </p:sp>
      <p:sp>
        <p:nvSpPr>
          <p:cNvPr id="4" name="Espace réservé du texte 3"/>
          <p:cNvSpPr>
            <a:spLocks noGrp="1"/>
          </p:cNvSpPr>
          <p:nvPr>
            <p:ph type="body" sz="quarter" idx="13"/>
          </p:nvPr>
        </p:nvSpPr>
        <p:spPr>
          <a:xfrm>
            <a:off x="2776524" y="420787"/>
            <a:ext cx="8787172" cy="900000"/>
          </a:xfrm>
        </p:spPr>
        <p:txBody>
          <a:bodyPr/>
          <a:lstStyle/>
          <a:p>
            <a:r>
              <a:rPr lang="fr-FR" sz="2400" dirty="0"/>
              <a:t>RECOURS AU DISPOSITIF D’AIDE AUX ENTREPRISES</a:t>
            </a:r>
          </a:p>
          <a:p>
            <a:endParaRPr lang="fr-FR" sz="2600" dirty="0"/>
          </a:p>
        </p:txBody>
      </p:sp>
      <p:graphicFrame>
        <p:nvGraphicFramePr>
          <p:cNvPr id="5" name="Espace réservé du contenu 6"/>
          <p:cNvGraphicFramePr>
            <a:graphicFrameLocks/>
          </p:cNvGraphicFramePr>
          <p:nvPr>
            <p:extLst>
              <p:ext uri="{D42A27DB-BD31-4B8C-83A1-F6EECF244321}">
                <p14:modId xmlns:p14="http://schemas.microsoft.com/office/powerpoint/2010/main" val="1817724879"/>
              </p:ext>
            </p:extLst>
          </p:nvPr>
        </p:nvGraphicFramePr>
        <p:xfrm>
          <a:off x="628301" y="976336"/>
          <a:ext cx="10935395" cy="273743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Espace réservé du contenu 6"/>
          <p:cNvGraphicFramePr>
            <a:graphicFrameLocks/>
          </p:cNvGraphicFramePr>
          <p:nvPr>
            <p:extLst>
              <p:ext uri="{D42A27DB-BD31-4B8C-83A1-F6EECF244321}">
                <p14:modId xmlns:p14="http://schemas.microsoft.com/office/powerpoint/2010/main" val="2592897115"/>
              </p:ext>
            </p:extLst>
          </p:nvPr>
        </p:nvGraphicFramePr>
        <p:xfrm>
          <a:off x="628302" y="3821659"/>
          <a:ext cx="10935395" cy="2514448"/>
        </p:xfrm>
        <a:graphic>
          <a:graphicData uri="http://schemas.openxmlformats.org/drawingml/2006/chart">
            <c:chart xmlns:c="http://schemas.openxmlformats.org/drawingml/2006/chart" xmlns:r="http://schemas.openxmlformats.org/officeDocument/2006/relationships" r:id="rId4"/>
          </a:graphicData>
        </a:graphic>
      </p:graphicFrame>
      <p:sp>
        <p:nvSpPr>
          <p:cNvPr id="9" name="ZoneTexte 8"/>
          <p:cNvSpPr txBox="1"/>
          <p:nvPr/>
        </p:nvSpPr>
        <p:spPr>
          <a:xfrm>
            <a:off x="628302" y="6321140"/>
            <a:ext cx="9891295" cy="276999"/>
          </a:xfrm>
          <a:prstGeom prst="rect">
            <a:avLst/>
          </a:prstGeom>
          <a:noFill/>
        </p:spPr>
        <p:txBody>
          <a:bodyPr wrap="square" rtlCol="0">
            <a:spAutoFit/>
          </a:bodyPr>
          <a:lstStyle/>
          <a:p>
            <a:r>
              <a:rPr lang="fr-FR" sz="1200" dirty="0" smtClean="0">
                <a:solidFill>
                  <a:srgbClr val="697E93"/>
                </a:solidFill>
                <a:latin typeface="Segoe UI" panose="020B0502040204020203" pitchFamily="34" charset="0"/>
                <a:cs typeface="Segoe UI" panose="020B0502040204020203" pitchFamily="34" charset="0"/>
              </a:rPr>
              <a:t>*: NOW: panel hors ZZP; microcrédit: entreprises de moins de 10 employés; TOZO: seulement les ZZP </a:t>
            </a:r>
            <a:endParaRPr lang="fr-FR" sz="1200" dirty="0">
              <a:solidFill>
                <a:srgbClr val="697E93"/>
              </a:solidFill>
              <a:latin typeface="Segoe UI" panose="020B0502040204020203" pitchFamily="34" charset="0"/>
              <a:cs typeface="Segoe UI" panose="020B0502040204020203" pitchFamily="34" charset="0"/>
            </a:endParaRPr>
          </a:p>
        </p:txBody>
      </p:sp>
      <p:sp>
        <p:nvSpPr>
          <p:cNvPr id="2" name="Espace réservé du numéro de diapositive 1"/>
          <p:cNvSpPr>
            <a:spLocks noGrp="1"/>
          </p:cNvSpPr>
          <p:nvPr>
            <p:ph type="sldNum" sz="quarter" idx="12"/>
          </p:nvPr>
        </p:nvSpPr>
        <p:spPr/>
        <p:txBody>
          <a:bodyPr/>
          <a:lstStyle/>
          <a:p>
            <a:fld id="{56AA7CD4-42FD-4936-BF37-EDED2C044C55}" type="slidenum">
              <a:rPr lang="fr-FR" smtClean="0"/>
              <a:pPr/>
              <a:t>6</a:t>
            </a:fld>
            <a:endParaRPr lang="fr-FR" dirty="0"/>
          </a:p>
        </p:txBody>
      </p:sp>
      <p:sp>
        <p:nvSpPr>
          <p:cNvPr id="10" name="Rectangle 9"/>
          <p:cNvSpPr/>
          <p:nvPr/>
        </p:nvSpPr>
        <p:spPr>
          <a:xfrm>
            <a:off x="0" y="180918"/>
            <a:ext cx="1944216" cy="7278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18" name="Groupe 17"/>
          <p:cNvGrpSpPr/>
          <p:nvPr/>
        </p:nvGrpSpPr>
        <p:grpSpPr>
          <a:xfrm>
            <a:off x="0" y="116632"/>
            <a:ext cx="3719736" cy="792088"/>
            <a:chOff x="0" y="116632"/>
            <a:chExt cx="3719736" cy="792088"/>
          </a:xfrm>
        </p:grpSpPr>
        <p:sp>
          <p:nvSpPr>
            <p:cNvPr id="19" name="Rectangle 18"/>
            <p:cNvSpPr/>
            <p:nvPr/>
          </p:nvSpPr>
          <p:spPr>
            <a:xfrm>
              <a:off x="0" y="180918"/>
              <a:ext cx="1944216" cy="727801"/>
            </a:xfrm>
            <a:prstGeom prst="rect">
              <a:avLst/>
            </a:prstGeom>
            <a:solidFill>
              <a:sysClr val="window" lastClr="FFFFFF"/>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smtClean="0">
                <a:ln>
                  <a:noFill/>
                </a:ln>
                <a:solidFill>
                  <a:prstClr val="white"/>
                </a:solidFill>
                <a:effectLst/>
                <a:uLnTx/>
                <a:uFillTx/>
                <a:latin typeface="Calisto MT"/>
                <a:ea typeface="+mn-ea"/>
                <a:cs typeface="+mn-cs"/>
              </a:endParaRPr>
            </a:p>
          </p:txBody>
        </p:sp>
        <p:grpSp>
          <p:nvGrpSpPr>
            <p:cNvPr id="20" name="Groupe 19"/>
            <p:cNvGrpSpPr/>
            <p:nvPr/>
          </p:nvGrpSpPr>
          <p:grpSpPr>
            <a:xfrm>
              <a:off x="119336" y="265926"/>
              <a:ext cx="3296792" cy="557784"/>
              <a:chOff x="167680" y="271988"/>
              <a:chExt cx="3296792" cy="557784"/>
            </a:xfrm>
          </p:grpSpPr>
          <p:pic>
            <p:nvPicPr>
              <p:cNvPr id="22" name="Image 21"/>
              <p:cNvPicPr>
                <a:picLocks noChangeAspect="1"/>
              </p:cNvPicPr>
              <p:nvPr/>
            </p:nvPicPr>
            <p:blipFill rotWithShape="1">
              <a:blip r:embed="rId5" cstate="print">
                <a:extLst>
                  <a:ext uri="{28A0092B-C50C-407E-A947-70E740481C1C}">
                    <a14:useLocalDpi xmlns:a14="http://schemas.microsoft.com/office/drawing/2010/main" val="0"/>
                  </a:ext>
                </a:extLst>
              </a:blip>
              <a:srcRect l="4235" t="13666" r="3560" b="14389"/>
              <a:stretch/>
            </p:blipFill>
            <p:spPr>
              <a:xfrm>
                <a:off x="167680" y="377229"/>
                <a:ext cx="1608856" cy="335178"/>
              </a:xfrm>
              <a:prstGeom prst="rect">
                <a:avLst/>
              </a:prstGeom>
            </p:spPr>
          </p:pic>
          <p:pic>
            <p:nvPicPr>
              <p:cNvPr id="23" name="Image 22"/>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944216" y="379261"/>
                <a:ext cx="794792" cy="333146"/>
              </a:xfrm>
              <a:prstGeom prst="rect">
                <a:avLst/>
              </a:prstGeom>
            </p:spPr>
          </p:pic>
          <p:pic>
            <p:nvPicPr>
              <p:cNvPr id="24" name="Image 23"/>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906688" y="271988"/>
                <a:ext cx="557784" cy="557784"/>
              </a:xfrm>
              <a:prstGeom prst="rect">
                <a:avLst/>
              </a:prstGeom>
            </p:spPr>
          </p:pic>
        </p:grpSp>
        <p:cxnSp>
          <p:nvCxnSpPr>
            <p:cNvPr id="21" name="Connecteur droit 20"/>
            <p:cNvCxnSpPr/>
            <p:nvPr/>
          </p:nvCxnSpPr>
          <p:spPr>
            <a:xfrm>
              <a:off x="3719736" y="116632"/>
              <a:ext cx="0" cy="792088"/>
            </a:xfrm>
            <a:prstGeom prst="line">
              <a:avLst/>
            </a:prstGeom>
            <a:noFill/>
            <a:ln w="6350" cap="flat" cmpd="sng" algn="ctr">
              <a:solidFill>
                <a:srgbClr val="006CE5">
                  <a:shade val="95000"/>
                  <a:satMod val="105000"/>
                </a:srgbClr>
              </a:solidFill>
              <a:prstDash val="solid"/>
            </a:ln>
            <a:effectLst/>
          </p:spPr>
        </p:cxnSp>
      </p:grpSp>
    </p:spTree>
    <p:extLst>
      <p:ext uri="{BB962C8B-B14F-4D97-AF65-F5344CB8AC3E}">
        <p14:creationId xmlns:p14="http://schemas.microsoft.com/office/powerpoint/2010/main" val="26932628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0" name="Groupe 49"/>
          <p:cNvGrpSpPr/>
          <p:nvPr/>
        </p:nvGrpSpPr>
        <p:grpSpPr>
          <a:xfrm>
            <a:off x="1487488" y="2062312"/>
            <a:ext cx="6485041" cy="2949399"/>
            <a:chOff x="1844870" y="1959783"/>
            <a:chExt cx="6485041" cy="2949399"/>
          </a:xfrm>
        </p:grpSpPr>
        <p:grpSp>
          <p:nvGrpSpPr>
            <p:cNvPr id="39" name="Groupe 38"/>
            <p:cNvGrpSpPr/>
            <p:nvPr/>
          </p:nvGrpSpPr>
          <p:grpSpPr>
            <a:xfrm>
              <a:off x="1844870" y="1959783"/>
              <a:ext cx="4148503" cy="832110"/>
              <a:chOff x="2490282" y="2390110"/>
              <a:chExt cx="4148503" cy="832110"/>
            </a:xfrm>
          </p:grpSpPr>
          <p:sp>
            <p:nvSpPr>
              <p:cNvPr id="21" name="Rectangle 20">
                <a:hlinkClick r:id="rId3"/>
              </p:cNvPr>
              <p:cNvSpPr/>
              <p:nvPr/>
            </p:nvSpPr>
            <p:spPr>
              <a:xfrm>
                <a:off x="2495600" y="2390110"/>
                <a:ext cx="4143185" cy="400110"/>
              </a:xfrm>
              <a:prstGeom prst="rect">
                <a:avLst/>
              </a:prstGeom>
            </p:spPr>
            <p:txBody>
              <a:bodyPr wrap="none" lIns="0" rIns="0">
                <a:spAutoFit/>
              </a:bodyPr>
              <a:lstStyle/>
              <a:p>
                <a:r>
                  <a:rPr lang="fr-FR" sz="2000" spc="300" dirty="0" smtClean="0">
                    <a:solidFill>
                      <a:schemeClr val="bg1"/>
                    </a:solidFill>
                    <a:latin typeface="Segoe UI" panose="020B0502040204020203" pitchFamily="34" charset="0"/>
                    <a:cs typeface="Segoe UI" panose="020B0502040204020203" pitchFamily="34" charset="0"/>
                  </a:rPr>
                  <a:t>WWW.NL.AMBAFRANCE.ORG</a:t>
                </a:r>
                <a:endParaRPr lang="fr-FR" sz="2000" spc="300" dirty="0">
                  <a:solidFill>
                    <a:schemeClr val="bg1"/>
                  </a:solidFill>
                  <a:latin typeface="Segoe UI" panose="020B0502040204020203" pitchFamily="34" charset="0"/>
                  <a:cs typeface="Segoe UI" panose="020B0502040204020203" pitchFamily="34" charset="0"/>
                </a:endParaRPr>
              </a:p>
            </p:txBody>
          </p:sp>
          <p:grpSp>
            <p:nvGrpSpPr>
              <p:cNvPr id="38" name="Groupe 37"/>
              <p:cNvGrpSpPr/>
              <p:nvPr/>
            </p:nvGrpSpPr>
            <p:grpSpPr>
              <a:xfrm>
                <a:off x="2490282" y="2790220"/>
                <a:ext cx="2474274" cy="432000"/>
                <a:chOff x="2567608" y="2844220"/>
                <a:chExt cx="2474274" cy="432000"/>
              </a:xfrm>
            </p:grpSpPr>
            <p:pic>
              <p:nvPicPr>
                <p:cNvPr id="35" name="Image 3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67608" y="2844220"/>
                  <a:ext cx="432000" cy="432000"/>
                </a:xfrm>
                <a:prstGeom prst="rect">
                  <a:avLst/>
                </a:prstGeom>
              </p:spPr>
            </p:pic>
            <p:sp>
              <p:nvSpPr>
                <p:cNvPr id="37" name="Rectangle 36">
                  <a:hlinkClick r:id="rId5"/>
                </p:cNvPr>
                <p:cNvSpPr/>
                <p:nvPr/>
              </p:nvSpPr>
              <p:spPr>
                <a:xfrm>
                  <a:off x="2999656" y="2860165"/>
                  <a:ext cx="2042226" cy="400110"/>
                </a:xfrm>
                <a:prstGeom prst="rect">
                  <a:avLst/>
                </a:prstGeom>
              </p:spPr>
              <p:txBody>
                <a:bodyPr wrap="none" lIns="0" rIns="0">
                  <a:spAutoFit/>
                </a:bodyPr>
                <a:lstStyle/>
                <a:p>
                  <a:r>
                    <a:rPr lang="fr-FR" sz="2000" spc="300" dirty="0" smtClean="0">
                      <a:solidFill>
                        <a:schemeClr val="bg1"/>
                      </a:solidFill>
                      <a:latin typeface="Segoe UI" panose="020B0502040204020203" pitchFamily="34" charset="0"/>
                      <a:cs typeface="Segoe UI" panose="020B0502040204020203" pitchFamily="34" charset="0"/>
                    </a:rPr>
                    <a:t> @FranceinNL</a:t>
                  </a:r>
                  <a:endParaRPr lang="fr-FR" sz="2000" spc="300" dirty="0">
                    <a:solidFill>
                      <a:schemeClr val="bg1"/>
                    </a:solidFill>
                    <a:latin typeface="Segoe UI" panose="020B0502040204020203" pitchFamily="34" charset="0"/>
                    <a:cs typeface="Segoe UI" panose="020B0502040204020203" pitchFamily="34" charset="0"/>
                  </a:endParaRPr>
                </a:p>
              </p:txBody>
            </p:sp>
          </p:grpSp>
        </p:grpSp>
        <p:grpSp>
          <p:nvGrpSpPr>
            <p:cNvPr id="40" name="Groupe 39"/>
            <p:cNvGrpSpPr/>
            <p:nvPr/>
          </p:nvGrpSpPr>
          <p:grpSpPr>
            <a:xfrm>
              <a:off x="1844870" y="3010455"/>
              <a:ext cx="6485041" cy="832110"/>
              <a:chOff x="2490282" y="2390110"/>
              <a:chExt cx="6485041" cy="832110"/>
            </a:xfrm>
          </p:grpSpPr>
          <p:sp>
            <p:nvSpPr>
              <p:cNvPr id="41" name="Rectangle 40"/>
              <p:cNvSpPr/>
              <p:nvPr/>
            </p:nvSpPr>
            <p:spPr>
              <a:xfrm>
                <a:off x="2495600" y="2390110"/>
                <a:ext cx="6479723" cy="400110"/>
              </a:xfrm>
              <a:prstGeom prst="rect">
                <a:avLst/>
              </a:prstGeom>
            </p:spPr>
            <p:txBody>
              <a:bodyPr wrap="none" lIns="0" rIns="0">
                <a:spAutoFit/>
              </a:bodyPr>
              <a:lstStyle/>
              <a:p>
                <a:r>
                  <a:rPr lang="fr-FR" sz="2000" spc="300" dirty="0" smtClean="0">
                    <a:solidFill>
                      <a:schemeClr val="bg1"/>
                    </a:solidFill>
                    <a:latin typeface="Segoe UI" panose="020B0502040204020203" pitchFamily="34" charset="0"/>
                    <a:cs typeface="Segoe UI" panose="020B0502040204020203" pitchFamily="34" charset="0"/>
                  </a:rPr>
                  <a:t>WWW.TRESOR.ECONOMIE.GOUV.FR/PAYS/NL</a:t>
                </a:r>
                <a:endParaRPr lang="fr-FR" sz="2000" spc="300" dirty="0">
                  <a:solidFill>
                    <a:schemeClr val="bg1"/>
                  </a:solidFill>
                  <a:latin typeface="Segoe UI" panose="020B0502040204020203" pitchFamily="34" charset="0"/>
                  <a:cs typeface="Segoe UI" panose="020B0502040204020203" pitchFamily="34" charset="0"/>
                </a:endParaRPr>
              </a:p>
            </p:txBody>
          </p:sp>
          <p:grpSp>
            <p:nvGrpSpPr>
              <p:cNvPr id="42" name="Groupe 41"/>
              <p:cNvGrpSpPr/>
              <p:nvPr/>
            </p:nvGrpSpPr>
            <p:grpSpPr>
              <a:xfrm>
                <a:off x="2490282" y="2790220"/>
                <a:ext cx="2957098" cy="432000"/>
                <a:chOff x="2567608" y="2844220"/>
                <a:chExt cx="2957098" cy="432000"/>
              </a:xfrm>
            </p:grpSpPr>
            <p:pic>
              <p:nvPicPr>
                <p:cNvPr id="43" name="Image 4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67608" y="2844220"/>
                  <a:ext cx="432000" cy="432000"/>
                </a:xfrm>
                <a:prstGeom prst="rect">
                  <a:avLst/>
                </a:prstGeom>
              </p:spPr>
            </p:pic>
            <p:sp>
              <p:nvSpPr>
                <p:cNvPr id="44" name="Rectangle 43">
                  <a:hlinkClick r:id="rId6"/>
                </p:cNvPr>
                <p:cNvSpPr/>
                <p:nvPr/>
              </p:nvSpPr>
              <p:spPr>
                <a:xfrm>
                  <a:off x="2999656" y="2860165"/>
                  <a:ext cx="2525050" cy="400110"/>
                </a:xfrm>
                <a:prstGeom prst="rect">
                  <a:avLst/>
                </a:prstGeom>
              </p:spPr>
              <p:txBody>
                <a:bodyPr wrap="none" lIns="0" rIns="0">
                  <a:spAutoFit/>
                </a:bodyPr>
                <a:lstStyle/>
                <a:p>
                  <a:r>
                    <a:rPr lang="fr-FR" sz="2000" spc="300" dirty="0" smtClean="0">
                      <a:solidFill>
                        <a:schemeClr val="bg1"/>
                      </a:solidFill>
                      <a:latin typeface="Segoe UI" panose="020B0502040204020203" pitchFamily="34" charset="0"/>
                      <a:cs typeface="Segoe UI" panose="020B0502040204020203" pitchFamily="34" charset="0"/>
                    </a:rPr>
                    <a:t> @FRTreasury_NL</a:t>
                  </a:r>
                  <a:endParaRPr lang="fr-FR" sz="2000" spc="300" dirty="0">
                    <a:solidFill>
                      <a:schemeClr val="bg1"/>
                    </a:solidFill>
                    <a:latin typeface="Segoe UI" panose="020B0502040204020203" pitchFamily="34" charset="0"/>
                    <a:cs typeface="Segoe UI" panose="020B0502040204020203" pitchFamily="34" charset="0"/>
                  </a:endParaRPr>
                </a:p>
              </p:txBody>
            </p:sp>
          </p:grpSp>
        </p:grpSp>
        <p:grpSp>
          <p:nvGrpSpPr>
            <p:cNvPr id="45" name="Groupe 44"/>
            <p:cNvGrpSpPr/>
            <p:nvPr/>
          </p:nvGrpSpPr>
          <p:grpSpPr>
            <a:xfrm>
              <a:off x="1847528" y="4077072"/>
              <a:ext cx="2473569" cy="832110"/>
              <a:chOff x="2490282" y="2390110"/>
              <a:chExt cx="2473569" cy="832110"/>
            </a:xfrm>
          </p:grpSpPr>
          <p:sp>
            <p:nvSpPr>
              <p:cNvPr id="46" name="Rectangle 45"/>
              <p:cNvSpPr/>
              <p:nvPr/>
            </p:nvSpPr>
            <p:spPr>
              <a:xfrm>
                <a:off x="2495600" y="2390110"/>
                <a:ext cx="2059731" cy="400110"/>
              </a:xfrm>
              <a:prstGeom prst="rect">
                <a:avLst/>
              </a:prstGeom>
            </p:spPr>
            <p:txBody>
              <a:bodyPr wrap="none" lIns="0" rIns="0">
                <a:spAutoFit/>
              </a:bodyPr>
              <a:lstStyle/>
              <a:p>
                <a:r>
                  <a:rPr lang="fr-FR" sz="2000" spc="300" dirty="0" smtClean="0">
                    <a:solidFill>
                      <a:schemeClr val="bg1"/>
                    </a:solidFill>
                    <a:latin typeface="Segoe UI" panose="020B0502040204020203" pitchFamily="34" charset="0"/>
                    <a:cs typeface="Segoe UI" panose="020B0502040204020203" pitchFamily="34" charset="0"/>
                  </a:rPr>
                  <a:t>WWW.CFCI.NL</a:t>
                </a:r>
                <a:endParaRPr lang="fr-FR" sz="2000" spc="300" dirty="0">
                  <a:solidFill>
                    <a:schemeClr val="bg1"/>
                  </a:solidFill>
                  <a:latin typeface="Segoe UI" panose="020B0502040204020203" pitchFamily="34" charset="0"/>
                  <a:cs typeface="Segoe UI" panose="020B0502040204020203" pitchFamily="34" charset="0"/>
                </a:endParaRPr>
              </a:p>
            </p:txBody>
          </p:sp>
          <p:grpSp>
            <p:nvGrpSpPr>
              <p:cNvPr id="47" name="Groupe 46"/>
              <p:cNvGrpSpPr/>
              <p:nvPr/>
            </p:nvGrpSpPr>
            <p:grpSpPr>
              <a:xfrm>
                <a:off x="2490282" y="2790220"/>
                <a:ext cx="2473569" cy="432000"/>
                <a:chOff x="2567608" y="2844220"/>
                <a:chExt cx="2473569" cy="432000"/>
              </a:xfrm>
            </p:grpSpPr>
            <p:pic>
              <p:nvPicPr>
                <p:cNvPr id="48" name="Image 4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67608" y="2844220"/>
                  <a:ext cx="432000" cy="432000"/>
                </a:xfrm>
                <a:prstGeom prst="rect">
                  <a:avLst/>
                </a:prstGeom>
              </p:spPr>
            </p:pic>
            <p:sp>
              <p:nvSpPr>
                <p:cNvPr id="49" name="Rectangle 48">
                  <a:hlinkClick r:id="rId7"/>
                </p:cNvPr>
                <p:cNvSpPr/>
                <p:nvPr/>
              </p:nvSpPr>
              <p:spPr>
                <a:xfrm>
                  <a:off x="2999656" y="2860165"/>
                  <a:ext cx="2041521" cy="400110"/>
                </a:xfrm>
                <a:prstGeom prst="rect">
                  <a:avLst/>
                </a:prstGeom>
              </p:spPr>
              <p:txBody>
                <a:bodyPr wrap="none" lIns="0" rIns="0">
                  <a:spAutoFit/>
                </a:bodyPr>
                <a:lstStyle/>
                <a:p>
                  <a:r>
                    <a:rPr lang="fr-FR" sz="2000" spc="300" dirty="0" smtClean="0">
                      <a:solidFill>
                        <a:schemeClr val="bg1"/>
                      </a:solidFill>
                      <a:latin typeface="Segoe UI" panose="020B0502040204020203" pitchFamily="34" charset="0"/>
                      <a:cs typeface="Segoe UI" panose="020B0502040204020203" pitchFamily="34" charset="0"/>
                    </a:rPr>
                    <a:t> @CCIPaysBas</a:t>
                  </a:r>
                </a:p>
              </p:txBody>
            </p:sp>
          </p:grpSp>
        </p:grpSp>
      </p:grpSp>
      <p:cxnSp>
        <p:nvCxnSpPr>
          <p:cNvPr id="53" name="Connecteur droit 52"/>
          <p:cNvCxnSpPr/>
          <p:nvPr/>
        </p:nvCxnSpPr>
        <p:spPr>
          <a:xfrm>
            <a:off x="1127448" y="1548819"/>
            <a:ext cx="0" cy="3960440"/>
          </a:xfrm>
          <a:prstGeom prst="line">
            <a:avLst/>
          </a:prstGeom>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747744767"/>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30c140ab796787641c22a2c0868cc1995a5b960"/>
</p:tagLst>
</file>

<file path=ppt/theme/theme1.xml><?xml version="1.0" encoding="utf-8"?>
<a:theme xmlns:a="http://schemas.openxmlformats.org/drawingml/2006/main" name="PIAGET">
  <a:themeElements>
    <a:clrScheme name="TrésorCCI">
      <a:dk1>
        <a:sysClr val="windowText" lastClr="000000"/>
      </a:dk1>
      <a:lt1>
        <a:sysClr val="window" lastClr="FFFFFF"/>
      </a:lt1>
      <a:dk2>
        <a:srgbClr val="44546A"/>
      </a:dk2>
      <a:lt2>
        <a:srgbClr val="E7E6E6"/>
      </a:lt2>
      <a:accent1>
        <a:srgbClr val="006CE5"/>
      </a:accent1>
      <a:accent2>
        <a:srgbClr val="FE154A"/>
      </a:accent2>
      <a:accent3>
        <a:srgbClr val="697E93"/>
      </a:accent3>
      <a:accent4>
        <a:srgbClr val="15C7D2"/>
      </a:accent4>
      <a:accent5>
        <a:srgbClr val="FFC000"/>
      </a:accent5>
      <a:accent6>
        <a:srgbClr val="70AD47"/>
      </a:accent6>
      <a:hlink>
        <a:srgbClr val="006CE5"/>
      </a:hlink>
      <a:folHlink>
        <a:srgbClr val="006CE5"/>
      </a:folHlink>
    </a:clrScheme>
    <a:fontScheme name="Piaget">
      <a:majorFont>
        <a:latin typeface="Calisto MT"/>
        <a:ea typeface=""/>
        <a:cs typeface=""/>
      </a:majorFont>
      <a:minorFont>
        <a:latin typeface="Calisto M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PIAGET">
  <a:themeElements>
    <a:clrScheme name="TrésorCCI">
      <a:dk1>
        <a:sysClr val="windowText" lastClr="000000"/>
      </a:dk1>
      <a:lt1>
        <a:sysClr val="window" lastClr="FFFFFF"/>
      </a:lt1>
      <a:dk2>
        <a:srgbClr val="44546A"/>
      </a:dk2>
      <a:lt2>
        <a:srgbClr val="E7E6E6"/>
      </a:lt2>
      <a:accent1>
        <a:srgbClr val="FE154A"/>
      </a:accent1>
      <a:accent2>
        <a:srgbClr val="006CE5"/>
      </a:accent2>
      <a:accent3>
        <a:srgbClr val="697E93"/>
      </a:accent3>
      <a:accent4>
        <a:srgbClr val="15C7D2"/>
      </a:accent4>
      <a:accent5>
        <a:srgbClr val="FFC000"/>
      </a:accent5>
      <a:accent6>
        <a:srgbClr val="70AD47"/>
      </a:accent6>
      <a:hlink>
        <a:srgbClr val="006CE5"/>
      </a:hlink>
      <a:folHlink>
        <a:srgbClr val="006CE5"/>
      </a:folHlink>
    </a:clrScheme>
    <a:fontScheme name="Piaget">
      <a:majorFont>
        <a:latin typeface="Calisto MT"/>
        <a:ea typeface=""/>
        <a:cs typeface=""/>
      </a:majorFont>
      <a:minorFont>
        <a:latin typeface="Calisto M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BB852BC0C5B5547A459CEDF62CA3267" ma:contentTypeVersion="1" ma:contentTypeDescription="Crée un document." ma:contentTypeScope="" ma:versionID="9abeda45102aa330dcda7462ffea46cd">
  <xsd:schema xmlns:xsd="http://www.w3.org/2001/XMLSchema" xmlns:xs="http://www.w3.org/2001/XMLSchema" xmlns:p="http://schemas.microsoft.com/office/2006/metadata/properties" xmlns:ns2="dedc6476-5dc5-4e85-a189-fa8f8d99b319" targetNamespace="http://schemas.microsoft.com/office/2006/metadata/properties" ma:root="true" ma:fieldsID="ae9b4514baedfa790b6c2ddc0c6accfa" ns2:_="">
    <xsd:import namespace="dedc6476-5dc5-4e85-a189-fa8f8d99b319"/>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edc6476-5dc5-4e85-a189-fa8f8d99b319" elementFormDefault="qualified">
    <xsd:import namespace="http://schemas.microsoft.com/office/2006/documentManagement/types"/>
    <xsd:import namespace="http://schemas.microsoft.com/office/infopath/2007/PartnerControls"/>
    <xsd:element name="SharedWithUsers" ma:index="8" nillable="true" ma:displayName="Partagé avec"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1B7E436-BFBE-4817-B935-3B17B8DA8F2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edc6476-5dc5-4e85-a189-fa8f8d99b31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B09E682-AFC8-4006-A969-0E5A96983D71}">
  <ds:schemaRefs>
    <ds:schemaRef ds:uri="http://schemas.microsoft.com/sharepoint/v3/contenttype/forms"/>
  </ds:schemaRefs>
</ds:datastoreItem>
</file>

<file path=customXml/itemProps3.xml><?xml version="1.0" encoding="utf-8"?>
<ds:datastoreItem xmlns:ds="http://schemas.openxmlformats.org/officeDocument/2006/customXml" ds:itemID="{157884AE-0C04-4F52-A9CB-14E6160706C6}">
  <ds:schemaRefs>
    <ds:schemaRef ds:uri="http://schemas.microsoft.com/office/2006/metadata/properties"/>
    <ds:schemaRef ds:uri="http://purl.org/dc/terms/"/>
    <ds:schemaRef ds:uri="http://schemas.openxmlformats.org/package/2006/metadata/core-properties"/>
    <ds:schemaRef ds:uri="http://purl.org/dc/dcmitype/"/>
    <ds:schemaRef ds:uri="http://schemas.microsoft.com/office/infopath/2007/PartnerControls"/>
    <ds:schemaRef ds:uri="dedc6476-5dc5-4e85-a189-fa8f8d99b319"/>
    <ds:schemaRef ds:uri="http://schemas.microsoft.com/office/2006/documentManagement/types"/>
    <ds:schemaRef ds:uri="http://www.w3.org/XML/1998/namespace"/>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
  <TotalTime>0</TotalTime>
  <Words>763</Words>
  <Application>Microsoft Office PowerPoint</Application>
  <PresentationFormat>Grand écran</PresentationFormat>
  <Paragraphs>108</Paragraphs>
  <Slides>7</Slides>
  <Notes>7</Notes>
  <HiddenSlides>0</HiddenSlides>
  <MMClips>0</MMClips>
  <ScaleCrop>false</ScaleCrop>
  <HeadingPairs>
    <vt:vector size="6" baseType="variant">
      <vt:variant>
        <vt:lpstr>Polices utilisées</vt:lpstr>
      </vt:variant>
      <vt:variant>
        <vt:i4>11</vt:i4>
      </vt:variant>
      <vt:variant>
        <vt:lpstr>Thème</vt:lpstr>
      </vt:variant>
      <vt:variant>
        <vt:i4>2</vt:i4>
      </vt:variant>
      <vt:variant>
        <vt:lpstr>Titres des diapositives</vt:lpstr>
      </vt:variant>
      <vt:variant>
        <vt:i4>7</vt:i4>
      </vt:variant>
    </vt:vector>
  </HeadingPairs>
  <TitlesOfParts>
    <vt:vector size="20" baseType="lpstr">
      <vt:lpstr>Arial</vt:lpstr>
      <vt:lpstr>Calibri</vt:lpstr>
      <vt:lpstr>Calisto MT</vt:lpstr>
      <vt:lpstr>Helvetica</vt:lpstr>
      <vt:lpstr>Segoe UI</vt:lpstr>
      <vt:lpstr>Segoe UI Historic</vt:lpstr>
      <vt:lpstr>Segoe UI Semilight</vt:lpstr>
      <vt:lpstr>Segoe UI Symbol</vt:lpstr>
      <vt:lpstr>Times New Roman</vt:lpstr>
      <vt:lpstr>Wingdings</vt:lpstr>
      <vt:lpstr>Wingdings 3</vt:lpstr>
      <vt:lpstr>PIAGET</vt:lpstr>
      <vt:lpstr>1_PIAGET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dc:description/>
  <cp:lastModifiedBy/>
  <cp:revision>1</cp:revision>
  <dcterms:created xsi:type="dcterms:W3CDTF">2018-10-17T07:48:17Z</dcterms:created>
  <dcterms:modified xsi:type="dcterms:W3CDTF">2020-04-17T14:04:46Z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0x0101009BB852BC0C5B5547A459CEDF62CA3267</vt:lpwstr>
  </property>
</Properties>
</file>