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93" r:id="rId2"/>
    <p:sldMasterId id="2147483712" r:id="rId3"/>
    <p:sldMasterId id="2147483820" r:id="rId4"/>
  </p:sldMasterIdLst>
  <p:notesMasterIdLst>
    <p:notesMasterId r:id="rId18"/>
  </p:notesMasterIdLst>
  <p:handoutMasterIdLst>
    <p:handoutMasterId r:id="rId19"/>
  </p:handoutMasterIdLst>
  <p:sldIdLst>
    <p:sldId id="516" r:id="rId5"/>
    <p:sldId id="517" r:id="rId6"/>
    <p:sldId id="476" r:id="rId7"/>
    <p:sldId id="510" r:id="rId8"/>
    <p:sldId id="456" r:id="rId9"/>
    <p:sldId id="513" r:id="rId10"/>
    <p:sldId id="514" r:id="rId11"/>
    <p:sldId id="515" r:id="rId12"/>
    <p:sldId id="463" r:id="rId13"/>
    <p:sldId id="511" r:id="rId14"/>
    <p:sldId id="518" r:id="rId15"/>
    <p:sldId id="512" r:id="rId16"/>
    <p:sldId id="519" r:id="rId17"/>
  </p:sldIdLst>
  <p:sldSz cx="12192000" cy="6858000"/>
  <p:notesSz cx="9925050" cy="67929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Ottesen" initials="JO" lastIdx="2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04054"/>
    <a:srgbClr val="ECEAEE"/>
    <a:srgbClr val="FBFAFD"/>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5AB1C69-6EDB-4FF4-983F-18BD219EF322}" styleName="Middels stil 2 - aks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ys stil 1 - aks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16DA210-FB5B-4158-B5E0-FEB733F419BA}" styleName="Lys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emastil 1 – uthev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Mørk stil 1 - aks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Mørk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505E3EF-67EA-436B-97B2-0124C06EBD24}" styleName="Middels stil 4 - aks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Middels stil 3 - aks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iddels stil 3 - aks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iddels stil 3 - aks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Lys stil 2 - aks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ys stil 2 - aks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iddels stil 1 - aks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ys stil 3 – uthev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0" autoAdjust="0"/>
    <p:restoredTop sz="91598" autoAdjust="0"/>
  </p:normalViewPr>
  <p:slideViewPr>
    <p:cSldViewPr snapToGrid="0">
      <p:cViewPr varScale="1">
        <p:scale>
          <a:sx n="76" d="100"/>
          <a:sy n="76" d="100"/>
        </p:scale>
        <p:origin x="108" y="522"/>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0"/>
            <a:ext cx="4300313" cy="340081"/>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5622417" y="0"/>
            <a:ext cx="4300313" cy="340081"/>
          </a:xfrm>
          <a:prstGeom prst="rect">
            <a:avLst/>
          </a:prstGeom>
        </p:spPr>
        <p:txBody>
          <a:bodyPr vert="horz" lIns="91440" tIns="45720" rIns="91440" bIns="45720" rtlCol="0"/>
          <a:lstStyle>
            <a:lvl1pPr algn="r">
              <a:defRPr sz="1200"/>
            </a:lvl1pPr>
          </a:lstStyle>
          <a:p>
            <a:fld id="{508883DA-FDB1-4491-8502-310E600580CE}" type="datetimeFigureOut">
              <a:rPr lang="nb-NO" smtClean="0"/>
              <a:t>17.11.2023</a:t>
            </a:fld>
            <a:endParaRPr lang="nb-NO"/>
          </a:p>
        </p:txBody>
      </p:sp>
      <p:sp>
        <p:nvSpPr>
          <p:cNvPr id="4" name="Plassholder for bunntekst 3"/>
          <p:cNvSpPr>
            <a:spLocks noGrp="1"/>
          </p:cNvSpPr>
          <p:nvPr>
            <p:ph type="ftr" sz="quarter" idx="2"/>
          </p:nvPr>
        </p:nvSpPr>
        <p:spPr>
          <a:xfrm>
            <a:off x="1" y="6452833"/>
            <a:ext cx="4300313" cy="34008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5622417" y="6452833"/>
            <a:ext cx="4300313" cy="340080"/>
          </a:xfrm>
          <a:prstGeom prst="rect">
            <a:avLst/>
          </a:prstGeom>
        </p:spPr>
        <p:txBody>
          <a:bodyPr vert="horz" lIns="91440" tIns="45720" rIns="91440" bIns="45720" rtlCol="0" anchor="b"/>
          <a:lstStyle>
            <a:lvl1pPr algn="r">
              <a:defRPr sz="1200"/>
            </a:lvl1pPr>
          </a:lstStyle>
          <a:p>
            <a:fld id="{14D50AAA-302D-4EE1-860D-A4E54FE6FEA8}" type="slidenum">
              <a:rPr lang="nb-NO" smtClean="0"/>
              <a:t>‹#›</a:t>
            </a:fld>
            <a:endParaRPr lang="nb-NO"/>
          </a:p>
        </p:txBody>
      </p:sp>
    </p:spTree>
    <p:extLst>
      <p:ext uri="{BB962C8B-B14F-4D97-AF65-F5344CB8AC3E}">
        <p14:creationId xmlns:p14="http://schemas.microsoft.com/office/powerpoint/2010/main" val="2781531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0856" cy="340825"/>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5621897" y="0"/>
            <a:ext cx="4300856" cy="340825"/>
          </a:xfrm>
          <a:prstGeom prst="rect">
            <a:avLst/>
          </a:prstGeom>
        </p:spPr>
        <p:txBody>
          <a:bodyPr vert="horz" lIns="91440" tIns="45720" rIns="91440" bIns="45720" rtlCol="0"/>
          <a:lstStyle>
            <a:lvl1pPr algn="r">
              <a:defRPr sz="1200"/>
            </a:lvl1pPr>
          </a:lstStyle>
          <a:p>
            <a:fld id="{A62E5224-070C-400F-BDAB-A2E408A253FE}" type="datetimeFigureOut">
              <a:rPr lang="nb-NO" smtClean="0"/>
              <a:t>17.11.2023</a:t>
            </a:fld>
            <a:endParaRPr lang="nb-NO"/>
          </a:p>
        </p:txBody>
      </p:sp>
      <p:sp>
        <p:nvSpPr>
          <p:cNvPr id="4" name="Slide Image Placeholder 3"/>
          <p:cNvSpPr>
            <a:spLocks noGrp="1" noRot="1" noChangeAspect="1"/>
          </p:cNvSpPr>
          <p:nvPr>
            <p:ph type="sldImg" idx="2"/>
          </p:nvPr>
        </p:nvSpPr>
        <p:spPr>
          <a:xfrm>
            <a:off x="2924175" y="849313"/>
            <a:ext cx="4076700" cy="229235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992506" y="3269090"/>
            <a:ext cx="7940039" cy="267470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6452089"/>
            <a:ext cx="4300856" cy="340825"/>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5621897" y="6452089"/>
            <a:ext cx="4300856" cy="340825"/>
          </a:xfrm>
          <a:prstGeom prst="rect">
            <a:avLst/>
          </a:prstGeom>
        </p:spPr>
        <p:txBody>
          <a:bodyPr vert="horz" lIns="91440" tIns="45720" rIns="91440" bIns="45720" rtlCol="0" anchor="b"/>
          <a:lstStyle>
            <a:lvl1pPr algn="r">
              <a:defRPr sz="1200"/>
            </a:lvl1pPr>
          </a:lstStyle>
          <a:p>
            <a:fld id="{B4AC1A26-5979-4C99-99A1-2205C548D2B6}" type="slidenum">
              <a:rPr lang="nb-NO" smtClean="0"/>
              <a:t>‹#›</a:t>
            </a:fld>
            <a:endParaRPr lang="nb-NO"/>
          </a:p>
        </p:txBody>
      </p:sp>
    </p:spTree>
    <p:extLst>
      <p:ext uri="{BB962C8B-B14F-4D97-AF65-F5344CB8AC3E}">
        <p14:creationId xmlns:p14="http://schemas.microsoft.com/office/powerpoint/2010/main" val="256444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2</a:t>
            </a:fld>
            <a:endParaRPr lang="nb-NO"/>
          </a:p>
        </p:txBody>
      </p:sp>
    </p:spTree>
    <p:extLst>
      <p:ext uri="{BB962C8B-B14F-4D97-AF65-F5344CB8AC3E}">
        <p14:creationId xmlns:p14="http://schemas.microsoft.com/office/powerpoint/2010/main" val="870791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4</a:t>
            </a:fld>
            <a:endParaRPr lang="nb-NO"/>
          </a:p>
        </p:txBody>
      </p:sp>
    </p:spTree>
    <p:extLst>
      <p:ext uri="{BB962C8B-B14F-4D97-AF65-F5344CB8AC3E}">
        <p14:creationId xmlns:p14="http://schemas.microsoft.com/office/powerpoint/2010/main" val="2725882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5</a:t>
            </a:fld>
            <a:endParaRPr lang="nb-NO"/>
          </a:p>
        </p:txBody>
      </p:sp>
    </p:spTree>
    <p:extLst>
      <p:ext uri="{BB962C8B-B14F-4D97-AF65-F5344CB8AC3E}">
        <p14:creationId xmlns:p14="http://schemas.microsoft.com/office/powerpoint/2010/main" val="22934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7</a:t>
            </a:fld>
            <a:endParaRPr lang="nb-NO"/>
          </a:p>
        </p:txBody>
      </p:sp>
    </p:spTree>
    <p:extLst>
      <p:ext uri="{BB962C8B-B14F-4D97-AF65-F5344CB8AC3E}">
        <p14:creationId xmlns:p14="http://schemas.microsoft.com/office/powerpoint/2010/main" val="680832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8</a:t>
            </a:fld>
            <a:endParaRPr lang="nb-NO"/>
          </a:p>
        </p:txBody>
      </p:sp>
    </p:spTree>
    <p:extLst>
      <p:ext uri="{BB962C8B-B14F-4D97-AF65-F5344CB8AC3E}">
        <p14:creationId xmlns:p14="http://schemas.microsoft.com/office/powerpoint/2010/main" val="4224666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10</a:t>
            </a:fld>
            <a:endParaRPr lang="nb-NO"/>
          </a:p>
        </p:txBody>
      </p:sp>
    </p:spTree>
    <p:extLst>
      <p:ext uri="{BB962C8B-B14F-4D97-AF65-F5344CB8AC3E}">
        <p14:creationId xmlns:p14="http://schemas.microsoft.com/office/powerpoint/2010/main" val="3174186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11</a:t>
            </a:fld>
            <a:endParaRPr lang="nb-NO"/>
          </a:p>
        </p:txBody>
      </p:sp>
    </p:spTree>
    <p:extLst>
      <p:ext uri="{BB962C8B-B14F-4D97-AF65-F5344CB8AC3E}">
        <p14:creationId xmlns:p14="http://schemas.microsoft.com/office/powerpoint/2010/main" val="3686034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4AC1A26-5979-4C99-99A1-2205C548D2B6}" type="slidenum">
              <a:rPr lang="nb-NO" smtClean="0"/>
              <a:t>12</a:t>
            </a:fld>
            <a:endParaRPr lang="nb-NO"/>
          </a:p>
        </p:txBody>
      </p:sp>
    </p:spTree>
    <p:extLst>
      <p:ext uri="{BB962C8B-B14F-4D97-AF65-F5344CB8AC3E}">
        <p14:creationId xmlns:p14="http://schemas.microsoft.com/office/powerpoint/2010/main" val="22770778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wot analys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Plassholder for tekst 2"/>
          <p:cNvSpPr>
            <a:spLocks noGrp="1"/>
          </p:cNvSpPr>
          <p:nvPr>
            <p:ph type="body" sz="quarter" idx="14"/>
          </p:nvPr>
        </p:nvSpPr>
        <p:spPr>
          <a:xfrm>
            <a:off x="609599" y="990599"/>
            <a:ext cx="5352000" cy="2700000"/>
          </a:xfrm>
          <a:blipFill dpi="0" rotWithShape="1">
            <a:blip r:embed="rId2"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a:defRPr sz="3200">
                <a:solidFill>
                  <a:schemeClr val="tx1">
                    <a:lumMod val="65000"/>
                    <a:lumOff val="35000"/>
                  </a:schemeClr>
                </a:solidFill>
                <a:latin typeface="Arial" panose="020B0604020202020204" pitchFamily="34" charset="0"/>
                <a:cs typeface="Arial" panose="020B0604020202020204" pitchFamily="34" charset="0"/>
              </a:defRPr>
            </a:lvl1pPr>
            <a:lvl2pPr>
              <a:defRPr sz="2667">
                <a:solidFill>
                  <a:schemeClr val="tx1">
                    <a:lumMod val="65000"/>
                    <a:lumOff val="35000"/>
                  </a:schemeClr>
                </a:solidFill>
                <a:latin typeface="Arial" panose="020B0604020202020204" pitchFamily="34" charset="0"/>
                <a:cs typeface="Arial" panose="020B0604020202020204" pitchFamily="34" charset="0"/>
              </a:defRPr>
            </a:lvl2pPr>
            <a:lvl3pPr>
              <a:defRPr sz="2000">
                <a:solidFill>
                  <a:schemeClr val="tx1">
                    <a:lumMod val="65000"/>
                    <a:lumOff val="35000"/>
                  </a:schemeClr>
                </a:solidFill>
                <a:latin typeface="Arial" panose="020B0604020202020204" pitchFamily="34" charset="0"/>
                <a:cs typeface="Arial" panose="020B0604020202020204" pitchFamily="34" charset="0"/>
              </a:defRPr>
            </a:lvl3pPr>
            <a:lvl4pPr>
              <a:defRPr sz="2000">
                <a:solidFill>
                  <a:schemeClr val="tx1">
                    <a:lumMod val="65000"/>
                    <a:lumOff val="35000"/>
                  </a:schemeClr>
                </a:solidFill>
                <a:latin typeface="Arial" panose="020B0604020202020204" pitchFamily="34" charset="0"/>
                <a:cs typeface="Arial" panose="020B0604020202020204" pitchFamily="34" charset="0"/>
              </a:defRPr>
            </a:lvl4pPr>
            <a:lvl5pPr>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5" name="Plassholder for tekst 2"/>
          <p:cNvSpPr>
            <a:spLocks noGrp="1"/>
          </p:cNvSpPr>
          <p:nvPr>
            <p:ph type="body" sz="quarter" idx="18"/>
          </p:nvPr>
        </p:nvSpPr>
        <p:spPr>
          <a:xfrm>
            <a:off x="6230399" y="990599"/>
            <a:ext cx="5352000" cy="2700000"/>
          </a:xfrm>
          <a:blipFill dpi="0" rotWithShape="1">
            <a:blip r:embed="rId3"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a:defRPr sz="3200">
                <a:solidFill>
                  <a:schemeClr val="tx1">
                    <a:lumMod val="65000"/>
                    <a:lumOff val="35000"/>
                  </a:schemeClr>
                </a:solidFill>
                <a:latin typeface="Arial" panose="020B0604020202020204" pitchFamily="34" charset="0"/>
                <a:cs typeface="Arial" panose="020B0604020202020204" pitchFamily="34" charset="0"/>
              </a:defRPr>
            </a:lvl1pPr>
            <a:lvl2pPr>
              <a:defRPr sz="2667">
                <a:solidFill>
                  <a:schemeClr val="tx1">
                    <a:lumMod val="65000"/>
                    <a:lumOff val="35000"/>
                  </a:schemeClr>
                </a:solidFill>
                <a:latin typeface="Arial" panose="020B0604020202020204" pitchFamily="34" charset="0"/>
                <a:cs typeface="Arial" panose="020B0604020202020204" pitchFamily="34" charset="0"/>
              </a:defRPr>
            </a:lvl2pPr>
            <a:lvl3pPr>
              <a:defRPr sz="2000">
                <a:solidFill>
                  <a:schemeClr val="tx1">
                    <a:lumMod val="65000"/>
                    <a:lumOff val="35000"/>
                  </a:schemeClr>
                </a:solidFill>
                <a:latin typeface="Arial" panose="020B0604020202020204" pitchFamily="34" charset="0"/>
                <a:cs typeface="Arial" panose="020B0604020202020204" pitchFamily="34" charset="0"/>
              </a:defRPr>
            </a:lvl3pPr>
            <a:lvl4pPr>
              <a:defRPr sz="2000">
                <a:solidFill>
                  <a:schemeClr val="tx1">
                    <a:lumMod val="65000"/>
                    <a:lumOff val="35000"/>
                  </a:schemeClr>
                </a:solidFill>
                <a:latin typeface="Arial" panose="020B0604020202020204" pitchFamily="34" charset="0"/>
                <a:cs typeface="Arial" panose="020B0604020202020204" pitchFamily="34" charset="0"/>
              </a:defRPr>
            </a:lvl4pPr>
            <a:lvl5pPr>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6" name="Plassholder for tekst 2"/>
          <p:cNvSpPr>
            <a:spLocks noGrp="1"/>
          </p:cNvSpPr>
          <p:nvPr>
            <p:ph type="body" sz="quarter" idx="19"/>
          </p:nvPr>
        </p:nvSpPr>
        <p:spPr>
          <a:xfrm>
            <a:off x="609600" y="3901800"/>
            <a:ext cx="5352000" cy="2700000"/>
          </a:xfrm>
          <a:blipFill dpi="0" rotWithShape="1">
            <a:blip r:embed="rId4"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rtl="0">
              <a:defRPr sz="3200">
                <a:solidFill>
                  <a:schemeClr val="tx1">
                    <a:lumMod val="65000"/>
                    <a:lumOff val="35000"/>
                  </a:schemeClr>
                </a:solidFill>
                <a:latin typeface="Arial" panose="020B0604020202020204" pitchFamily="34" charset="0"/>
                <a:cs typeface="Arial" panose="020B0604020202020204" pitchFamily="34" charset="0"/>
              </a:defRPr>
            </a:lvl1pPr>
            <a:lvl2pPr rtl="0">
              <a:defRPr sz="2667">
                <a:solidFill>
                  <a:schemeClr val="tx1">
                    <a:lumMod val="65000"/>
                    <a:lumOff val="35000"/>
                  </a:schemeClr>
                </a:solidFill>
                <a:latin typeface="Arial" panose="020B0604020202020204" pitchFamily="34" charset="0"/>
                <a:cs typeface="Arial" panose="020B0604020202020204" pitchFamily="34" charset="0"/>
              </a:defRPr>
            </a:lvl2pPr>
            <a:lvl3pPr rtl="0">
              <a:defRPr sz="2000">
                <a:solidFill>
                  <a:schemeClr val="tx1">
                    <a:lumMod val="65000"/>
                    <a:lumOff val="35000"/>
                  </a:schemeClr>
                </a:solidFill>
                <a:latin typeface="Arial" panose="020B0604020202020204" pitchFamily="34" charset="0"/>
                <a:cs typeface="Arial" panose="020B0604020202020204" pitchFamily="34" charset="0"/>
              </a:defRPr>
            </a:lvl3pPr>
            <a:lvl4pPr rtl="0">
              <a:defRPr sz="2000">
                <a:solidFill>
                  <a:schemeClr val="tx1">
                    <a:lumMod val="65000"/>
                    <a:lumOff val="35000"/>
                  </a:schemeClr>
                </a:solidFill>
                <a:latin typeface="Arial" panose="020B0604020202020204" pitchFamily="34" charset="0"/>
                <a:cs typeface="Arial" panose="020B0604020202020204" pitchFamily="34" charset="0"/>
              </a:defRPr>
            </a:lvl4pPr>
            <a:lvl5pPr rtl="0">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7" name="Plassholder for tekst 2"/>
          <p:cNvSpPr>
            <a:spLocks noGrp="1"/>
          </p:cNvSpPr>
          <p:nvPr>
            <p:ph type="body" sz="quarter" idx="20"/>
          </p:nvPr>
        </p:nvSpPr>
        <p:spPr>
          <a:xfrm>
            <a:off x="6230400" y="3902400"/>
            <a:ext cx="5352000" cy="2700000"/>
          </a:xfrm>
          <a:blipFill dpi="0" rotWithShape="1">
            <a:blip r:embed="rId5"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rtl="0">
              <a:defRPr sz="3200">
                <a:solidFill>
                  <a:schemeClr val="tx1">
                    <a:lumMod val="65000"/>
                    <a:lumOff val="35000"/>
                  </a:schemeClr>
                </a:solidFill>
                <a:latin typeface="Arial" panose="020B0604020202020204" pitchFamily="34" charset="0"/>
                <a:cs typeface="Arial" panose="020B0604020202020204" pitchFamily="34" charset="0"/>
              </a:defRPr>
            </a:lvl1pPr>
            <a:lvl2pPr rtl="0">
              <a:defRPr sz="2667">
                <a:solidFill>
                  <a:schemeClr val="tx1">
                    <a:lumMod val="65000"/>
                    <a:lumOff val="35000"/>
                  </a:schemeClr>
                </a:solidFill>
                <a:latin typeface="Arial" panose="020B0604020202020204" pitchFamily="34" charset="0"/>
                <a:cs typeface="Arial" panose="020B0604020202020204" pitchFamily="34" charset="0"/>
              </a:defRPr>
            </a:lvl2pPr>
            <a:lvl3pPr rtl="0">
              <a:defRPr sz="2000">
                <a:solidFill>
                  <a:schemeClr val="tx1">
                    <a:lumMod val="65000"/>
                    <a:lumOff val="35000"/>
                  </a:schemeClr>
                </a:solidFill>
                <a:latin typeface="Arial" panose="020B0604020202020204" pitchFamily="34" charset="0"/>
                <a:cs typeface="Arial" panose="020B0604020202020204" pitchFamily="34" charset="0"/>
              </a:defRPr>
            </a:lvl3pPr>
            <a:lvl4pPr rtl="0">
              <a:defRPr sz="2000">
                <a:solidFill>
                  <a:schemeClr val="tx1">
                    <a:lumMod val="65000"/>
                    <a:lumOff val="35000"/>
                  </a:schemeClr>
                </a:solidFill>
                <a:latin typeface="Arial" panose="020B0604020202020204" pitchFamily="34" charset="0"/>
                <a:cs typeface="Arial" panose="020B0604020202020204" pitchFamily="34" charset="0"/>
              </a:defRPr>
            </a:lvl4pPr>
            <a:lvl5pPr rtl="0">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717982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mage">
    <p:spTree>
      <p:nvGrpSpPr>
        <p:cNvPr id="1" name=""/>
        <p:cNvGrpSpPr/>
        <p:nvPr/>
      </p:nvGrpSpPr>
      <p:grpSpPr>
        <a:xfrm>
          <a:off x="0" y="0"/>
          <a:ext cx="0" cy="0"/>
          <a:chOff x="0" y="0"/>
          <a:chExt cx="0" cy="0"/>
        </a:xfrm>
      </p:grpSpPr>
      <p:sp>
        <p:nvSpPr>
          <p:cNvPr id="8" name="Rectangle 7"/>
          <p:cNvSpPr/>
          <p:nvPr userDrawn="1"/>
        </p:nvSpPr>
        <p:spPr bwMode="gray">
          <a:xfrm>
            <a:off x="720001" y="884766"/>
            <a:ext cx="8015484" cy="528108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lnSpc>
                <a:spcPct val="90000"/>
              </a:lnSpc>
              <a:spcBef>
                <a:spcPts val="1867"/>
              </a:spcBef>
              <a:buFont typeface="Arial" panose="020B0604020202020204" pitchFamily="34" charset="0"/>
              <a:buNone/>
            </a:pPr>
            <a:endParaRPr lang="en-GB" sz="1867">
              <a:solidFill>
                <a:prstClr val="white"/>
              </a:solidFill>
            </a:endParaRPr>
          </a:p>
        </p:txBody>
      </p:sp>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a:solidFill>
                <a:prstClr val="black"/>
              </a:solidFill>
            </a:endParaRPr>
          </a:p>
        </p:txBody>
      </p:sp>
      <p:sp>
        <p:nvSpPr>
          <p:cNvPr id="7"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9" name="Picture Placeholder 6"/>
          <p:cNvSpPr>
            <a:spLocks noGrp="1"/>
          </p:cNvSpPr>
          <p:nvPr>
            <p:ph type="pic" sz="quarter" idx="13" hasCustomPrompt="1"/>
          </p:nvPr>
        </p:nvSpPr>
        <p:spPr bwMode="gray">
          <a:xfrm>
            <a:off x="839741" y="1005308"/>
            <a:ext cx="7776000" cy="5040000"/>
          </a:xfrm>
        </p:spPr>
        <p:txBody>
          <a:bodyPr/>
          <a:lstStyle>
            <a:lvl1pPr>
              <a:lnSpc>
                <a:spcPct val="90000"/>
              </a:lnSpc>
              <a:defRPr sz="1867"/>
            </a:lvl1pPr>
          </a:lstStyle>
          <a:p>
            <a:r>
              <a:rPr lang="en-GB" dirty="0"/>
              <a:t>&lt;Insert picture&gt;</a:t>
            </a:r>
          </a:p>
        </p:txBody>
      </p:sp>
      <p:cxnSp>
        <p:nvCxnSpPr>
          <p:cNvPr id="10" name="Straight Connector 9"/>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2"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13" name="TextBox 12"/>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233448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a:t>Click to edit Master title style</a:t>
            </a:r>
            <a:endParaRPr lang="en-GB"/>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p>
            <a:fld id="{130CA15A-B377-495B-BF48-3A3144721AF6}"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99133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a:solidFill>
                <a:prstClr val="black"/>
              </a:solidFill>
            </a:endParaRPr>
          </a:p>
        </p:txBody>
      </p:sp>
      <p:sp>
        <p:nvSpPr>
          <p:cNvPr id="7"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8" name="TextBox 7"/>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3034364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ideo">
    <p:spTree>
      <p:nvGrpSpPr>
        <p:cNvPr id="1" name=""/>
        <p:cNvGrpSpPr/>
        <p:nvPr/>
      </p:nvGrpSpPr>
      <p:grpSpPr>
        <a:xfrm>
          <a:off x="0" y="0"/>
          <a:ext cx="0" cy="0"/>
          <a:chOff x="0" y="0"/>
          <a:chExt cx="0" cy="0"/>
        </a:xfrm>
      </p:grpSpPr>
      <p:sp>
        <p:nvSpPr>
          <p:cNvPr id="3" name="Media Placeholder 2"/>
          <p:cNvSpPr>
            <a:spLocks noGrp="1"/>
          </p:cNvSpPr>
          <p:nvPr>
            <p:ph type="media" sz="quarter" idx="10" hasCustomPrompt="1"/>
          </p:nvPr>
        </p:nvSpPr>
        <p:spPr>
          <a:xfrm>
            <a:off x="0" y="0"/>
            <a:ext cx="12192000" cy="6858000"/>
          </a:xfrm>
          <a:solidFill>
            <a:schemeClr val="bg2"/>
          </a:solidFill>
        </p:spPr>
        <p:txBody>
          <a:bodyPr/>
          <a:lstStyle>
            <a:lvl1pPr>
              <a:defRPr/>
            </a:lvl1pPr>
          </a:lstStyle>
          <a:p>
            <a:r>
              <a:rPr lang="en-GB" dirty="0"/>
              <a:t>&lt;Insert Media&gt;</a:t>
            </a:r>
          </a:p>
        </p:txBody>
      </p:sp>
    </p:spTree>
    <p:extLst>
      <p:ext uri="{BB962C8B-B14F-4D97-AF65-F5344CB8AC3E}">
        <p14:creationId xmlns:p14="http://schemas.microsoft.com/office/powerpoint/2010/main" val="2983792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Mood board – one image + bullet points">
    <p:spTree>
      <p:nvGrpSpPr>
        <p:cNvPr id="1" name=""/>
        <p:cNvGrpSpPr/>
        <p:nvPr/>
      </p:nvGrpSpPr>
      <p:grpSpPr>
        <a:xfrm>
          <a:off x="0" y="0"/>
          <a:ext cx="0" cy="0"/>
          <a:chOff x="0" y="0"/>
          <a:chExt cx="0" cy="0"/>
        </a:xfrm>
      </p:grpSpPr>
      <p:sp>
        <p:nvSpPr>
          <p:cNvPr id="2" name="Title 1"/>
          <p:cNvSpPr>
            <a:spLocks noGrp="1"/>
          </p:cNvSpPr>
          <p:nvPr>
            <p:ph type="title"/>
          </p:nvPr>
        </p:nvSpPr>
        <p:spPr bwMode="gray">
          <a:xfrm>
            <a:off x="720000" y="264000"/>
            <a:ext cx="10752000" cy="432000"/>
          </a:xfrm>
        </p:spPr>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9085"/>
            <a:ext cx="8016000" cy="5280000"/>
          </a:xfrm>
          <a:solidFill>
            <a:schemeClr val="bg2"/>
          </a:solidFill>
        </p:spPr>
        <p:txBody>
          <a:bodyPr/>
          <a:lstStyle>
            <a:lvl1pPr>
              <a:lnSpc>
                <a:spcPct val="90000"/>
              </a:lnSpc>
              <a:defRPr sz="1867"/>
            </a:lvl1pPr>
          </a:lstStyle>
          <a:p>
            <a:r>
              <a:rPr lang="en-GB" dirty="0"/>
              <a:t>&lt;Insert picture&gt;</a:t>
            </a:r>
          </a:p>
        </p:txBody>
      </p:sp>
      <p:cxnSp>
        <p:nvCxnSpPr>
          <p:cNvPr id="12" name="Straight Connector 11"/>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13" name="Straight Connector 12"/>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4"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18" name="TextBox 17"/>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
        <p:nvSpPr>
          <p:cNvPr id="21"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Tree>
    <p:extLst>
      <p:ext uri="{BB962C8B-B14F-4D97-AF65-F5344CB8AC3E}">
        <p14:creationId xmlns:p14="http://schemas.microsoft.com/office/powerpoint/2010/main" val="2483595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Mood board – two images">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8000"/>
            <a:ext cx="5280000" cy="5280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8" name="Picture Placeholder 6"/>
          <p:cNvSpPr>
            <a:spLocks noGrp="1"/>
          </p:cNvSpPr>
          <p:nvPr>
            <p:ph type="pic" sz="quarter" idx="14" hasCustomPrompt="1"/>
          </p:nvPr>
        </p:nvSpPr>
        <p:spPr bwMode="gray">
          <a:xfrm>
            <a:off x="6192000" y="888000"/>
            <a:ext cx="5280000" cy="5280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Tree>
    <p:extLst>
      <p:ext uri="{BB962C8B-B14F-4D97-AF65-F5344CB8AC3E}">
        <p14:creationId xmlns:p14="http://schemas.microsoft.com/office/powerpoint/2010/main" val="2434770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ood board – three images">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8000"/>
            <a:ext cx="5280000" cy="5280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8" name="Picture Placeholder 6"/>
          <p:cNvSpPr>
            <a:spLocks noGrp="1"/>
          </p:cNvSpPr>
          <p:nvPr>
            <p:ph type="pic" sz="quarter" idx="14" hasCustomPrompt="1"/>
          </p:nvPr>
        </p:nvSpPr>
        <p:spPr bwMode="gray">
          <a:xfrm>
            <a:off x="6192000" y="888000"/>
            <a:ext cx="5280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9" name="Picture Placeholder 6"/>
          <p:cNvSpPr>
            <a:spLocks noGrp="1"/>
          </p:cNvSpPr>
          <p:nvPr>
            <p:ph type="pic" sz="quarter" idx="15" hasCustomPrompt="1"/>
          </p:nvPr>
        </p:nvSpPr>
        <p:spPr bwMode="gray">
          <a:xfrm>
            <a:off x="6192000" y="3624000"/>
            <a:ext cx="5280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Tree>
    <p:extLst>
      <p:ext uri="{BB962C8B-B14F-4D97-AF65-F5344CB8AC3E}">
        <p14:creationId xmlns:p14="http://schemas.microsoft.com/office/powerpoint/2010/main" val="2961439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Mood board – three images + bullets">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8000"/>
            <a:ext cx="5280000" cy="5280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8" name="Picture Placeholder 6"/>
          <p:cNvSpPr>
            <a:spLocks noGrp="1"/>
          </p:cNvSpPr>
          <p:nvPr>
            <p:ph type="pic" sz="quarter" idx="14" hasCustomPrompt="1"/>
          </p:nvPr>
        </p:nvSpPr>
        <p:spPr bwMode="gray">
          <a:xfrm>
            <a:off x="6192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9" name="Picture Placeholder 6"/>
          <p:cNvSpPr>
            <a:spLocks noGrp="1"/>
          </p:cNvSpPr>
          <p:nvPr>
            <p:ph type="pic" sz="quarter" idx="15" hasCustomPrompt="1"/>
          </p:nvPr>
        </p:nvSpPr>
        <p:spPr bwMode="gray">
          <a:xfrm>
            <a:off x="6192000" y="3624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8"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cxnSp>
        <p:nvCxnSpPr>
          <p:cNvPr id="21" name="Straight Connector 20"/>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22" name="Straight Connector 21"/>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23"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24" name="TextBox 23"/>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3272329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Mood board – six images + bullets">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8" name="Picture Placeholder 6"/>
          <p:cNvSpPr>
            <a:spLocks noGrp="1"/>
          </p:cNvSpPr>
          <p:nvPr>
            <p:ph type="pic" sz="quarter" idx="14" hasCustomPrompt="1"/>
          </p:nvPr>
        </p:nvSpPr>
        <p:spPr bwMode="gray">
          <a:xfrm>
            <a:off x="3456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9" name="Picture Placeholder 6"/>
          <p:cNvSpPr>
            <a:spLocks noGrp="1"/>
          </p:cNvSpPr>
          <p:nvPr>
            <p:ph type="pic" sz="quarter" idx="15" hasCustomPrompt="1"/>
          </p:nvPr>
        </p:nvSpPr>
        <p:spPr bwMode="gray">
          <a:xfrm>
            <a:off x="6192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0" name="Picture Placeholder 6"/>
          <p:cNvSpPr>
            <a:spLocks noGrp="1"/>
          </p:cNvSpPr>
          <p:nvPr>
            <p:ph type="pic" sz="quarter" idx="16" hasCustomPrompt="1"/>
          </p:nvPr>
        </p:nvSpPr>
        <p:spPr bwMode="gray">
          <a:xfrm>
            <a:off x="720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1" name="Picture Placeholder 6"/>
          <p:cNvSpPr>
            <a:spLocks noGrp="1"/>
          </p:cNvSpPr>
          <p:nvPr>
            <p:ph type="pic" sz="quarter" idx="17" hasCustomPrompt="1"/>
          </p:nvPr>
        </p:nvSpPr>
        <p:spPr bwMode="gray">
          <a:xfrm>
            <a:off x="3456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2" name="Picture Placeholder 6"/>
          <p:cNvSpPr>
            <a:spLocks noGrp="1"/>
          </p:cNvSpPr>
          <p:nvPr>
            <p:ph type="pic" sz="quarter" idx="18" hasCustomPrompt="1"/>
          </p:nvPr>
        </p:nvSpPr>
        <p:spPr bwMode="gray">
          <a:xfrm>
            <a:off x="6192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8"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cxnSp>
        <p:nvCxnSpPr>
          <p:cNvPr id="21" name="Straight Connector 20"/>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22" name="Straight Connector 21"/>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23"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24" name="TextBox 23"/>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976922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ood board – eight images">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5" name="Slide Number Placeholder 4"/>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7" name="Picture Placeholder 6"/>
          <p:cNvSpPr>
            <a:spLocks noGrp="1"/>
          </p:cNvSpPr>
          <p:nvPr>
            <p:ph type="pic" sz="quarter" idx="13" hasCustomPrompt="1"/>
          </p:nvPr>
        </p:nvSpPr>
        <p:spPr bwMode="gray">
          <a:xfrm>
            <a:off x="720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8" name="Picture Placeholder 6"/>
          <p:cNvSpPr>
            <a:spLocks noGrp="1"/>
          </p:cNvSpPr>
          <p:nvPr>
            <p:ph type="pic" sz="quarter" idx="14" hasCustomPrompt="1"/>
          </p:nvPr>
        </p:nvSpPr>
        <p:spPr bwMode="gray">
          <a:xfrm>
            <a:off x="3456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9" name="Picture Placeholder 6"/>
          <p:cNvSpPr>
            <a:spLocks noGrp="1"/>
          </p:cNvSpPr>
          <p:nvPr>
            <p:ph type="pic" sz="quarter" idx="15" hasCustomPrompt="1"/>
          </p:nvPr>
        </p:nvSpPr>
        <p:spPr bwMode="gray">
          <a:xfrm>
            <a:off x="6192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0" name="Picture Placeholder 6"/>
          <p:cNvSpPr>
            <a:spLocks noGrp="1"/>
          </p:cNvSpPr>
          <p:nvPr>
            <p:ph type="pic" sz="quarter" idx="16" hasCustomPrompt="1"/>
          </p:nvPr>
        </p:nvSpPr>
        <p:spPr bwMode="gray">
          <a:xfrm>
            <a:off x="8928000" y="88800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1" name="Picture Placeholder 6"/>
          <p:cNvSpPr>
            <a:spLocks noGrp="1"/>
          </p:cNvSpPr>
          <p:nvPr>
            <p:ph type="pic" sz="quarter" idx="17" hasCustomPrompt="1"/>
          </p:nvPr>
        </p:nvSpPr>
        <p:spPr bwMode="gray">
          <a:xfrm>
            <a:off x="720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2" name="Picture Placeholder 6"/>
          <p:cNvSpPr>
            <a:spLocks noGrp="1"/>
          </p:cNvSpPr>
          <p:nvPr>
            <p:ph type="pic" sz="quarter" idx="18" hasCustomPrompt="1"/>
          </p:nvPr>
        </p:nvSpPr>
        <p:spPr bwMode="gray">
          <a:xfrm>
            <a:off x="3456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3" name="Picture Placeholder 6"/>
          <p:cNvSpPr>
            <a:spLocks noGrp="1"/>
          </p:cNvSpPr>
          <p:nvPr>
            <p:ph type="pic" sz="quarter" idx="19" hasCustomPrompt="1"/>
          </p:nvPr>
        </p:nvSpPr>
        <p:spPr bwMode="gray">
          <a:xfrm>
            <a:off x="6192000" y="3625085"/>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
        <p:nvSpPr>
          <p:cNvPr id="14" name="Picture Placeholder 6"/>
          <p:cNvSpPr>
            <a:spLocks noGrp="1"/>
          </p:cNvSpPr>
          <p:nvPr>
            <p:ph type="pic" sz="quarter" idx="20" hasCustomPrompt="1"/>
          </p:nvPr>
        </p:nvSpPr>
        <p:spPr bwMode="gray">
          <a:xfrm>
            <a:off x="8928000" y="3622240"/>
            <a:ext cx="2544000" cy="2544000"/>
          </a:xfrm>
          <a:solidFill>
            <a:schemeClr val="bg2"/>
          </a:solidFill>
        </p:spPr>
        <p:txBody>
          <a:bodyPr/>
          <a:lstStyle>
            <a:lvl1pPr marL="0" marR="0" indent="0" algn="l" defTabSz="914354" rtl="0" eaLnBrk="1" fontAlgn="auto" latinLnBrk="0" hangingPunct="1">
              <a:lnSpc>
                <a:spcPct val="90000"/>
              </a:lnSpc>
              <a:spcBef>
                <a:spcPts val="1600"/>
              </a:spcBef>
              <a:spcAft>
                <a:spcPts val="0"/>
              </a:spcAft>
              <a:buClrTx/>
              <a:buSzTx/>
              <a:buFont typeface="Arial" panose="020B0604020202020204" pitchFamily="34" charset="0"/>
              <a:buNone/>
              <a:tabLst/>
              <a:defRPr sz="1867"/>
            </a:lvl1pPr>
          </a:lstStyle>
          <a:p>
            <a:r>
              <a:rPr lang="en-GB" dirty="0"/>
              <a:t>&lt;Insert picture&gt;</a:t>
            </a:r>
          </a:p>
        </p:txBody>
      </p:sp>
    </p:spTree>
    <p:extLst>
      <p:ext uri="{BB962C8B-B14F-4D97-AF65-F5344CB8AC3E}">
        <p14:creationId xmlns:p14="http://schemas.microsoft.com/office/powerpoint/2010/main" val="119951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GAP-analys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4" name="Table Placeholder 3"/>
          <p:cNvSpPr>
            <a:spLocks noGrp="1"/>
          </p:cNvSpPr>
          <p:nvPr>
            <p:ph type="tbl" sz="quarter" idx="10"/>
          </p:nvPr>
        </p:nvSpPr>
        <p:spPr>
          <a:xfrm>
            <a:off x="677603" y="2349183"/>
            <a:ext cx="4294644" cy="3911919"/>
          </a:xfrm>
        </p:spPr>
        <p:txBody>
          <a:bodyPr/>
          <a:lstStyle/>
          <a:p>
            <a:endParaRPr lang="nb-NO" dirty="0"/>
          </a:p>
        </p:txBody>
      </p:sp>
      <p:sp>
        <p:nvSpPr>
          <p:cNvPr id="21" name="Table Placeholder 3"/>
          <p:cNvSpPr>
            <a:spLocks noGrp="1"/>
          </p:cNvSpPr>
          <p:nvPr>
            <p:ph type="tbl" sz="quarter" idx="11"/>
          </p:nvPr>
        </p:nvSpPr>
        <p:spPr>
          <a:xfrm>
            <a:off x="7209770" y="2350800"/>
            <a:ext cx="4328511" cy="3913200"/>
          </a:xfrm>
        </p:spPr>
        <p:txBody>
          <a:bodyPr/>
          <a:lstStyle/>
          <a:p>
            <a:endParaRPr lang="nb-NO" dirty="0"/>
          </a:p>
        </p:txBody>
      </p:sp>
      <p:sp>
        <p:nvSpPr>
          <p:cNvPr id="8" name="Isosceles Triangle 7"/>
          <p:cNvSpPr/>
          <p:nvPr userDrawn="1"/>
        </p:nvSpPr>
        <p:spPr>
          <a:xfrm rot="5400000">
            <a:off x="5983734" y="1819686"/>
            <a:ext cx="282172" cy="244639"/>
          </a:xfrm>
          <a:prstGeom prst="triangle">
            <a:avLst/>
          </a:prstGeom>
          <a:solidFill>
            <a:srgbClr val="C41230"/>
          </a:solidFill>
          <a:ln w="158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914354">
              <a:lnSpc>
                <a:spcPct val="85000"/>
              </a:lnSpc>
              <a:buFont typeface="Arial" panose="020B0604020202020204" pitchFamily="34" charset="0"/>
              <a:buNone/>
            </a:pPr>
            <a:endParaRPr lang="nb-NO" sz="2400" dirty="0">
              <a:solidFill>
                <a:srgbClr val="6E6F73"/>
              </a:solidFill>
            </a:endParaRPr>
          </a:p>
        </p:txBody>
      </p:sp>
      <p:sp>
        <p:nvSpPr>
          <p:cNvPr id="22" name="Rectangle 21"/>
          <p:cNvSpPr/>
          <p:nvPr userDrawn="1"/>
        </p:nvSpPr>
        <p:spPr>
          <a:xfrm>
            <a:off x="677337" y="1392827"/>
            <a:ext cx="4328511" cy="739988"/>
          </a:xfrm>
          <a:prstGeom prst="rect">
            <a:avLst/>
          </a:prstGeom>
          <a:noFill/>
          <a:ln w="15875">
            <a:solidFill>
              <a:srgbClr val="C412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Nåværende posisjon</a:t>
            </a:r>
          </a:p>
        </p:txBody>
      </p:sp>
      <p:sp>
        <p:nvSpPr>
          <p:cNvPr id="23" name="Rectangle 22"/>
          <p:cNvSpPr/>
          <p:nvPr userDrawn="1"/>
        </p:nvSpPr>
        <p:spPr>
          <a:xfrm>
            <a:off x="7209770" y="1392827"/>
            <a:ext cx="4328511" cy="739988"/>
          </a:xfrm>
          <a:prstGeom prst="rect">
            <a:avLst/>
          </a:prstGeom>
          <a:noFill/>
          <a:ln w="15875">
            <a:solidFill>
              <a:srgbClr val="C412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Ønsket posisjon</a:t>
            </a:r>
          </a:p>
        </p:txBody>
      </p:sp>
      <p:sp>
        <p:nvSpPr>
          <p:cNvPr id="9" name="TextBox 8"/>
          <p:cNvSpPr txBox="1"/>
          <p:nvPr userDrawn="1"/>
        </p:nvSpPr>
        <p:spPr>
          <a:xfrm>
            <a:off x="5570142" y="1314458"/>
            <a:ext cx="987899" cy="441211"/>
          </a:xfrm>
          <a:prstGeom prst="rect">
            <a:avLst/>
          </a:prstGeom>
          <a:noFill/>
        </p:spPr>
        <p:txBody>
          <a:bodyPr wrap="none" rtlCol="0">
            <a:spAutoFit/>
          </a:bodyPr>
          <a:lstStyle/>
          <a:p>
            <a:pP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Tiltak</a:t>
            </a:r>
          </a:p>
        </p:txBody>
      </p:sp>
    </p:spTree>
    <p:extLst>
      <p:ext uri="{BB962C8B-B14F-4D97-AF65-F5344CB8AC3E}">
        <p14:creationId xmlns:p14="http://schemas.microsoft.com/office/powerpoint/2010/main" val="1069879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1 - GRADIENT">
    <p:bg>
      <p:bgPr>
        <a:gradFill>
          <a:gsLst>
            <a:gs pos="15000">
              <a:srgbClr val="A4001B"/>
            </a:gs>
            <a:gs pos="99000">
              <a:srgbClr val="FF6600"/>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88000"/>
            <a:ext cx="7104000" cy="1728000"/>
          </a:xfrm>
        </p:spPr>
        <p:txBody>
          <a:bodyPr anchor="t" anchorCtr="0">
            <a:noAutofit/>
          </a:bodyPr>
          <a:lstStyle>
            <a:lvl1pPr algn="l">
              <a:lnSpc>
                <a:spcPct val="90000"/>
              </a:lnSpc>
              <a:defRPr sz="6400" baseline="0">
                <a:solidFill>
                  <a:schemeClr val="bg1"/>
                </a:solidFill>
              </a:defRPr>
            </a:lvl1pPr>
          </a:lstStyle>
          <a:p>
            <a:r>
              <a:rPr lang="en-US" dirty="0"/>
              <a:t>&lt;Insert presentation title&gt;</a:t>
            </a:r>
            <a:endParaRPr lang="en-GB" dirty="0"/>
          </a:p>
        </p:txBody>
      </p:sp>
      <p:sp>
        <p:nvSpPr>
          <p:cNvPr id="3" name="Subtitle 2"/>
          <p:cNvSpPr>
            <a:spLocks noGrp="1"/>
          </p:cNvSpPr>
          <p:nvPr>
            <p:ph type="subTitle" idx="1" hasCustomPrompt="1"/>
          </p:nvPr>
        </p:nvSpPr>
        <p:spPr bwMode="gray">
          <a:xfrm>
            <a:off x="720000" y="2712001"/>
            <a:ext cx="7104000" cy="221599"/>
          </a:xfrm>
        </p:spPr>
        <p:txBody>
          <a:bodyPr anchor="t" anchorCtr="0">
            <a:spAutoFit/>
          </a:bodyPr>
          <a:lstStyle>
            <a:lvl1pPr marL="0" indent="0" algn="l">
              <a:lnSpc>
                <a:spcPct val="90000"/>
              </a:lnSpc>
              <a:spcBef>
                <a:spcPts val="0"/>
              </a:spcBef>
              <a:buNone/>
              <a:defRPr sz="16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&lt;Insert presentation subtitle&gt;</a:t>
            </a:r>
            <a:endParaRPr lang="en-GB" dirty="0"/>
          </a:p>
        </p:txBody>
      </p:sp>
      <p:sp>
        <p:nvSpPr>
          <p:cNvPr id="4" name="Date Placeholder 3"/>
          <p:cNvSpPr>
            <a:spLocks noGrp="1"/>
          </p:cNvSpPr>
          <p:nvPr>
            <p:ph type="dt" sz="half" idx="10"/>
          </p:nvPr>
        </p:nvSpPr>
        <p:spPr bwMode="gray">
          <a:xfrm>
            <a:off x="8928000" y="888000"/>
            <a:ext cx="2544000" cy="184602"/>
          </a:xfrm>
          <a:prstGeom prst="rect">
            <a:avLst/>
          </a:prstGeom>
        </p:spPr>
        <p:txBody>
          <a:bodyPr lIns="0" tIns="0" rIns="0" bIns="0">
            <a:spAutoFit/>
          </a:bodyPr>
          <a:lstStyle>
            <a:lvl1pPr>
              <a:lnSpc>
                <a:spcPct val="90000"/>
              </a:lnSpc>
              <a:defRPr sz="1333">
                <a:solidFill>
                  <a:schemeClr val="bg1"/>
                </a:solidFill>
              </a:defRPr>
            </a:lvl1pPr>
          </a:lstStyle>
          <a:p>
            <a:pPr defTabSz="914354">
              <a:spcBef>
                <a:spcPts val="1867"/>
              </a:spcBef>
            </a:pPr>
            <a:r>
              <a:rPr lang="en-US">
                <a:solidFill>
                  <a:prstClr val="white"/>
                </a:solidFill>
              </a:rPr>
              <a:t>July 2015</a:t>
            </a:r>
            <a:endParaRPr lang="en-GB" dirty="0">
              <a:solidFill>
                <a:prstClr val="white"/>
              </a:solidFill>
            </a:endParaRPr>
          </a:p>
        </p:txBody>
      </p:sp>
      <p:cxnSp>
        <p:nvCxnSpPr>
          <p:cNvPr id="8" name="Straight Connector 7"/>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13"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Tree>
    <p:extLst>
      <p:ext uri="{BB962C8B-B14F-4D97-AF65-F5344CB8AC3E}">
        <p14:creationId xmlns:p14="http://schemas.microsoft.com/office/powerpoint/2010/main" val="28557709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1 - BLAC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lvl1pPr>
          </a:lstStyle>
          <a:p>
            <a:r>
              <a:rPr lang="en-US" dirty="0"/>
              <a:t>&lt;Insert presentation title&gt;</a:t>
            </a:r>
            <a:endParaRPr lang="en-GB" dirty="0"/>
          </a:p>
        </p:txBody>
      </p:sp>
      <p:sp>
        <p:nvSpPr>
          <p:cNvPr id="3" name="Subtitle 2"/>
          <p:cNvSpPr>
            <a:spLocks noGrp="1"/>
          </p:cNvSpPr>
          <p:nvPr>
            <p:ph type="subTitle" idx="1" hasCustomPrompt="1"/>
          </p:nvPr>
        </p:nvSpPr>
        <p:spPr bwMode="gray">
          <a:xfrm>
            <a:off x="720000" y="2686600"/>
            <a:ext cx="7104000" cy="209288"/>
          </a:xfrm>
        </p:spPr>
        <p:txBody>
          <a:bodyPr anchor="t" anchorCtr="0">
            <a:spAutoFit/>
          </a:bodyPr>
          <a:lstStyle>
            <a:lvl1pPr marL="0" indent="0" algn="l">
              <a:lnSpc>
                <a:spcPct val="85000"/>
              </a:lnSpc>
              <a:spcBef>
                <a:spcPts val="0"/>
              </a:spcBef>
              <a:buNone/>
              <a:defRPr sz="160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&lt;Insert presentation subtitle&gt;</a:t>
            </a:r>
            <a:endParaRPr lang="en-GB" dirty="0"/>
          </a:p>
        </p:txBody>
      </p:sp>
      <p:sp>
        <p:nvSpPr>
          <p:cNvPr id="4" name="Date Placeholder 3"/>
          <p:cNvSpPr>
            <a:spLocks noGrp="1"/>
          </p:cNvSpPr>
          <p:nvPr>
            <p:ph type="dt" sz="half" idx="10"/>
          </p:nvPr>
        </p:nvSpPr>
        <p:spPr bwMode="gray">
          <a:xfrm>
            <a:off x="8928000" y="864001"/>
            <a:ext cx="2544000" cy="174343"/>
          </a:xfrm>
          <a:prstGeom prst="rect">
            <a:avLst/>
          </a:prstGeom>
        </p:spPr>
        <p:txBody>
          <a:bodyPr lIns="0" tIns="0" rIns="0" bIns="0">
            <a:spAutoFit/>
          </a:bodyPr>
          <a:lstStyle>
            <a:lvl1pPr>
              <a:lnSpc>
                <a:spcPct val="85000"/>
              </a:lnSpc>
              <a:defRPr sz="1333"/>
            </a:lvl1pPr>
          </a:lstStyle>
          <a:p>
            <a:pPr defTabSz="914354"/>
            <a:endParaRPr lang="en-GB" dirty="0">
              <a:solidFill>
                <a:prstClr val="black"/>
              </a:solidFill>
            </a:endParaRPr>
          </a:p>
        </p:txBody>
      </p:sp>
      <p:cxnSp>
        <p:nvCxnSpPr>
          <p:cNvPr id="8" name="Straight Connector 7"/>
          <p:cNvCxnSpPr/>
          <p:nvPr userDrawn="1"/>
        </p:nvCxnSpPr>
        <p:spPr bwMode="gray">
          <a:xfrm>
            <a:off x="720000" y="696000"/>
            <a:ext cx="8016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bwMode="gray">
          <a:xfrm>
            <a:off x="8928000" y="696000"/>
            <a:ext cx="2544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sp>
        <p:nvSpPr>
          <p:cNvPr id="13"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tx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0" name="Rectangle 9"/>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2" name="Group 91"/>
          <p:cNvGrpSpPr/>
          <p:nvPr userDrawn="1"/>
        </p:nvGrpSpPr>
        <p:grpSpPr bwMode="gray">
          <a:xfrm>
            <a:off x="-261981" y="-261982"/>
            <a:ext cx="12722008" cy="7381963"/>
            <a:chOff x="-196486" y="-196486"/>
            <a:chExt cx="9541506" cy="5536472"/>
          </a:xfrm>
        </p:grpSpPr>
        <p:grpSp>
          <p:nvGrpSpPr>
            <p:cNvPr id="93" name="Group 92"/>
            <p:cNvGrpSpPr/>
            <p:nvPr/>
          </p:nvGrpSpPr>
          <p:grpSpPr bwMode="gray">
            <a:xfrm>
              <a:off x="540000" y="-196486"/>
              <a:ext cx="8065628" cy="180000"/>
              <a:chOff x="540000" y="-265725"/>
              <a:chExt cx="8065628" cy="180000"/>
            </a:xfrm>
          </p:grpSpPr>
          <p:cxnSp>
            <p:nvCxnSpPr>
              <p:cNvPr id="234" name="Straight Connector 233"/>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540000" y="5159986"/>
              <a:ext cx="8065628" cy="180000"/>
              <a:chOff x="540000" y="-265725"/>
              <a:chExt cx="8065628" cy="180000"/>
            </a:xfrm>
          </p:grpSpPr>
          <p:cxnSp>
            <p:nvCxnSpPr>
              <p:cNvPr id="210" name="Straight Connector 20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bwMode="gray">
            <a:xfrm>
              <a:off x="-196486" y="195263"/>
              <a:ext cx="180000" cy="4752975"/>
              <a:chOff x="-180000" y="195263"/>
              <a:chExt cx="180000" cy="4752975"/>
            </a:xfrm>
          </p:grpSpPr>
          <p:cxnSp>
            <p:nvCxnSpPr>
              <p:cNvPr id="195" name="Straight Connector 19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p:nvGrpSpPr>
          <p:grpSpPr bwMode="gray">
            <a:xfrm>
              <a:off x="9165020" y="195263"/>
              <a:ext cx="180000" cy="4752975"/>
              <a:chOff x="-180000" y="195263"/>
              <a:chExt cx="180000" cy="4752975"/>
            </a:xfrm>
          </p:grpSpPr>
          <p:cxnSp>
            <p:nvCxnSpPr>
              <p:cNvPr id="180" name="Straight Connector 179"/>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742095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1 - WHI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solidFill>
                  <a:schemeClr val="bg1"/>
                </a:solidFill>
              </a:defRPr>
            </a:lvl1pPr>
          </a:lstStyle>
          <a:p>
            <a:r>
              <a:rPr lang="en-US" dirty="0"/>
              <a:t>&lt;Insert presentation title&gt;</a:t>
            </a:r>
            <a:endParaRPr lang="en-GB" dirty="0"/>
          </a:p>
        </p:txBody>
      </p:sp>
      <p:sp>
        <p:nvSpPr>
          <p:cNvPr id="3" name="Subtitle 2"/>
          <p:cNvSpPr>
            <a:spLocks noGrp="1"/>
          </p:cNvSpPr>
          <p:nvPr>
            <p:ph type="subTitle" idx="1" hasCustomPrompt="1"/>
          </p:nvPr>
        </p:nvSpPr>
        <p:spPr bwMode="gray">
          <a:xfrm>
            <a:off x="720000" y="2686600"/>
            <a:ext cx="7104000" cy="209288"/>
          </a:xfrm>
        </p:spPr>
        <p:txBody>
          <a:bodyPr anchor="t" anchorCtr="0">
            <a:spAutoFit/>
          </a:bodyPr>
          <a:lstStyle>
            <a:lvl1pPr marL="0" indent="0" algn="l">
              <a:lnSpc>
                <a:spcPct val="85000"/>
              </a:lnSpc>
              <a:spcBef>
                <a:spcPts val="0"/>
              </a:spcBef>
              <a:buNone/>
              <a:defRPr sz="16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&lt;Insert presentation subtitle&gt;</a:t>
            </a:r>
            <a:endParaRPr lang="en-GB" dirty="0"/>
          </a:p>
        </p:txBody>
      </p:sp>
      <p:sp>
        <p:nvSpPr>
          <p:cNvPr id="4" name="Date Placeholder 3"/>
          <p:cNvSpPr>
            <a:spLocks noGrp="1"/>
          </p:cNvSpPr>
          <p:nvPr>
            <p:ph type="dt" sz="half" idx="10"/>
          </p:nvPr>
        </p:nvSpPr>
        <p:spPr bwMode="gray">
          <a:xfrm>
            <a:off x="8928000" y="864001"/>
            <a:ext cx="2544000" cy="174343"/>
          </a:xfrm>
          <a:prstGeom prst="rect">
            <a:avLst/>
          </a:prstGeom>
        </p:spPr>
        <p:txBody>
          <a:bodyPr lIns="0" tIns="0" rIns="0" bIns="0">
            <a:spAutoFit/>
          </a:bodyPr>
          <a:lstStyle>
            <a:lvl1pPr>
              <a:lnSpc>
                <a:spcPct val="85000"/>
              </a:lnSpc>
              <a:defRPr sz="1333">
                <a:solidFill>
                  <a:schemeClr val="bg1"/>
                </a:solidFill>
              </a:defRPr>
            </a:lvl1pPr>
          </a:lstStyle>
          <a:p>
            <a:pPr defTabSz="914354"/>
            <a:endParaRPr lang="en-GB" dirty="0">
              <a:solidFill>
                <a:prstClr val="white"/>
              </a:solidFill>
            </a:endParaRPr>
          </a:p>
        </p:txBody>
      </p:sp>
      <p:cxnSp>
        <p:nvCxnSpPr>
          <p:cNvPr id="8" name="Straight Connector 7"/>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13"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1" name="Rectangle 10"/>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2" name="Group 91"/>
          <p:cNvGrpSpPr/>
          <p:nvPr userDrawn="1"/>
        </p:nvGrpSpPr>
        <p:grpSpPr bwMode="gray">
          <a:xfrm>
            <a:off x="-261981" y="-261982"/>
            <a:ext cx="12722008" cy="7381963"/>
            <a:chOff x="-196486" y="-196486"/>
            <a:chExt cx="9541506" cy="5536472"/>
          </a:xfrm>
        </p:grpSpPr>
        <p:grpSp>
          <p:nvGrpSpPr>
            <p:cNvPr id="93" name="Group 92"/>
            <p:cNvGrpSpPr/>
            <p:nvPr/>
          </p:nvGrpSpPr>
          <p:grpSpPr bwMode="gray">
            <a:xfrm>
              <a:off x="540000" y="-196486"/>
              <a:ext cx="8065628" cy="180000"/>
              <a:chOff x="540000" y="-265725"/>
              <a:chExt cx="8065628" cy="180000"/>
            </a:xfrm>
          </p:grpSpPr>
          <p:cxnSp>
            <p:nvCxnSpPr>
              <p:cNvPr id="234" name="Straight Connector 233"/>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540000" y="5159986"/>
              <a:ext cx="8065628" cy="180000"/>
              <a:chOff x="540000" y="-265725"/>
              <a:chExt cx="8065628" cy="180000"/>
            </a:xfrm>
          </p:grpSpPr>
          <p:cxnSp>
            <p:nvCxnSpPr>
              <p:cNvPr id="210" name="Straight Connector 20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bwMode="gray">
            <a:xfrm>
              <a:off x="-196486" y="195263"/>
              <a:ext cx="180000" cy="4752975"/>
              <a:chOff x="-180000" y="195263"/>
              <a:chExt cx="180000" cy="4752975"/>
            </a:xfrm>
          </p:grpSpPr>
          <p:cxnSp>
            <p:nvCxnSpPr>
              <p:cNvPr id="195" name="Straight Connector 19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p:nvGrpSpPr>
          <p:grpSpPr bwMode="gray">
            <a:xfrm>
              <a:off x="9165020" y="195263"/>
              <a:ext cx="180000" cy="4752975"/>
              <a:chOff x="-180000" y="195263"/>
              <a:chExt cx="180000" cy="4752975"/>
            </a:xfrm>
          </p:grpSpPr>
          <p:cxnSp>
            <p:nvCxnSpPr>
              <p:cNvPr id="180" name="Straight Connector 179"/>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6120234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1 - GRADIENT">
    <p:bg bwMode="gray">
      <p:bgPr>
        <a:gradFill>
          <a:gsLst>
            <a:gs pos="15000">
              <a:srgbClr val="A4001B"/>
            </a:gs>
            <a:gs pos="99000">
              <a:srgbClr val="FF6600"/>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solidFill>
                  <a:schemeClr val="bg1"/>
                </a:solidFill>
              </a:defRPr>
            </a:lvl1pPr>
          </a:lstStyle>
          <a:p>
            <a:r>
              <a:rPr lang="en-US" dirty="0"/>
              <a:t>&lt;Insert presentation title&gt;</a:t>
            </a:r>
            <a:endParaRPr lang="en-GB" dirty="0"/>
          </a:p>
        </p:txBody>
      </p:sp>
      <p:sp>
        <p:nvSpPr>
          <p:cNvPr id="3" name="Subtitle 2"/>
          <p:cNvSpPr>
            <a:spLocks noGrp="1"/>
          </p:cNvSpPr>
          <p:nvPr>
            <p:ph type="subTitle" idx="1" hasCustomPrompt="1"/>
          </p:nvPr>
        </p:nvSpPr>
        <p:spPr bwMode="gray">
          <a:xfrm>
            <a:off x="720000" y="2686600"/>
            <a:ext cx="7104000" cy="209288"/>
          </a:xfrm>
        </p:spPr>
        <p:txBody>
          <a:bodyPr anchor="t" anchorCtr="0">
            <a:spAutoFit/>
          </a:bodyPr>
          <a:lstStyle>
            <a:lvl1pPr marL="0" indent="0" algn="l">
              <a:lnSpc>
                <a:spcPct val="85000"/>
              </a:lnSpc>
              <a:spcBef>
                <a:spcPts val="0"/>
              </a:spcBef>
              <a:buNone/>
              <a:defRPr sz="16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&lt;Insert presentation subtitle&gt;</a:t>
            </a:r>
            <a:endParaRPr lang="en-GB" dirty="0"/>
          </a:p>
        </p:txBody>
      </p:sp>
      <p:sp>
        <p:nvSpPr>
          <p:cNvPr id="4" name="Date Placeholder 3"/>
          <p:cNvSpPr>
            <a:spLocks noGrp="1"/>
          </p:cNvSpPr>
          <p:nvPr>
            <p:ph type="dt" sz="half" idx="10"/>
          </p:nvPr>
        </p:nvSpPr>
        <p:spPr bwMode="gray">
          <a:xfrm>
            <a:off x="8928000" y="864001"/>
            <a:ext cx="2544000" cy="174343"/>
          </a:xfrm>
          <a:prstGeom prst="rect">
            <a:avLst/>
          </a:prstGeom>
        </p:spPr>
        <p:txBody>
          <a:bodyPr lIns="0" tIns="0" rIns="0" bIns="0">
            <a:spAutoFit/>
          </a:bodyPr>
          <a:lstStyle>
            <a:lvl1pPr>
              <a:lnSpc>
                <a:spcPct val="85000"/>
              </a:lnSpc>
              <a:defRPr sz="1333">
                <a:solidFill>
                  <a:schemeClr val="bg1"/>
                </a:solidFill>
              </a:defRPr>
            </a:lvl1pPr>
          </a:lstStyle>
          <a:p>
            <a:pPr defTabSz="914354"/>
            <a:endParaRPr lang="en-GB" dirty="0">
              <a:solidFill>
                <a:prstClr val="white"/>
              </a:solidFill>
            </a:endParaRPr>
          </a:p>
        </p:txBody>
      </p:sp>
      <p:cxnSp>
        <p:nvCxnSpPr>
          <p:cNvPr id="8" name="Straight Connector 7"/>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13"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grpSp>
        <p:nvGrpSpPr>
          <p:cNvPr id="91" name="Group 90"/>
          <p:cNvGrpSpPr/>
          <p:nvPr userDrawn="1"/>
        </p:nvGrpSpPr>
        <p:grpSpPr bwMode="gray">
          <a:xfrm>
            <a:off x="-261981" y="-261982"/>
            <a:ext cx="12722008" cy="7381963"/>
            <a:chOff x="-196486" y="-196486"/>
            <a:chExt cx="9541506" cy="5536472"/>
          </a:xfrm>
        </p:grpSpPr>
        <p:grpSp>
          <p:nvGrpSpPr>
            <p:cNvPr id="92" name="Group 91"/>
            <p:cNvGrpSpPr/>
            <p:nvPr/>
          </p:nvGrpSpPr>
          <p:grpSpPr bwMode="gray">
            <a:xfrm>
              <a:off x="540000" y="-196486"/>
              <a:ext cx="8065628" cy="180000"/>
              <a:chOff x="540000" y="-265725"/>
              <a:chExt cx="8065628" cy="180000"/>
            </a:xfrm>
          </p:grpSpPr>
          <p:cxnSp>
            <p:nvCxnSpPr>
              <p:cNvPr id="233" name="Straight Connector 23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540000" y="5159986"/>
              <a:ext cx="8065628" cy="180000"/>
              <a:chOff x="540000" y="-265725"/>
              <a:chExt cx="8065628" cy="180000"/>
            </a:xfrm>
          </p:grpSpPr>
          <p:cxnSp>
            <p:nvCxnSpPr>
              <p:cNvPr id="209" name="Straight Connector 20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7" name="Group 176"/>
            <p:cNvGrpSpPr/>
            <p:nvPr/>
          </p:nvGrpSpPr>
          <p:grpSpPr bwMode="gray">
            <a:xfrm>
              <a:off x="-196486" y="195263"/>
              <a:ext cx="180000" cy="4752975"/>
              <a:chOff x="-180000" y="195263"/>
              <a:chExt cx="180000" cy="4752975"/>
            </a:xfrm>
          </p:grpSpPr>
          <p:cxnSp>
            <p:nvCxnSpPr>
              <p:cNvPr id="194" name="Straight Connector 19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bwMode="gray">
            <a:xfrm>
              <a:off x="9165020" y="195263"/>
              <a:ext cx="180000" cy="4752975"/>
              <a:chOff x="-180000" y="195263"/>
              <a:chExt cx="180000" cy="4752975"/>
            </a:xfrm>
          </p:grpSpPr>
          <p:cxnSp>
            <p:nvCxnSpPr>
              <p:cNvPr id="179" name="Straight Connector 178"/>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6377309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Title 2 - BLAC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928000" y="862600"/>
            <a:ext cx="2544000" cy="240000"/>
          </a:xfrm>
        </p:spPr>
        <p:txBody>
          <a:bodyPr anchor="t" anchorCtr="0">
            <a:noAutofit/>
          </a:bodyPr>
          <a:lstStyle>
            <a:lvl1pPr>
              <a:lnSpc>
                <a:spcPct val="85000"/>
              </a:lnSpc>
              <a:defRPr sz="1600"/>
            </a:lvl1pPr>
          </a:lstStyle>
          <a:p>
            <a:r>
              <a:rPr lang="en-US" dirty="0"/>
              <a:t>&lt;Insert presentation title&gt;</a:t>
            </a:r>
            <a:endParaRPr lang="en-GB" dirty="0"/>
          </a:p>
        </p:txBody>
      </p:sp>
      <p:sp>
        <p:nvSpPr>
          <p:cNvPr id="3" name="Text Placeholder 2"/>
          <p:cNvSpPr>
            <a:spLocks noGrp="1"/>
          </p:cNvSpPr>
          <p:nvPr>
            <p:ph type="body" idx="1" hasCustomPrompt="1"/>
          </p:nvPr>
        </p:nvSpPr>
        <p:spPr bwMode="gray">
          <a:xfrm>
            <a:off x="8928000" y="1248000"/>
            <a:ext cx="2544000" cy="418576"/>
          </a:xfrm>
        </p:spPr>
        <p:txBody>
          <a:bodyPr>
            <a:spAutoFit/>
          </a:bodyPr>
          <a:lstStyle>
            <a:lvl1pPr marL="0" indent="0">
              <a:lnSpc>
                <a:spcPct val="85000"/>
              </a:lnSpc>
              <a:spcBef>
                <a:spcPts val="800"/>
              </a:spcBef>
              <a:buNone/>
              <a:defRPr sz="1600" b="0" baseline="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&lt;Insert presentation subtitle&gt;</a:t>
            </a:r>
          </a:p>
        </p:txBody>
      </p:sp>
      <p:sp>
        <p:nvSpPr>
          <p:cNvPr id="9"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tx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4" name="Freeform 5"/>
          <p:cNvSpPr>
            <a:spLocks noChangeAspect="1"/>
          </p:cNvSpPr>
          <p:nvPr userDrawn="1"/>
        </p:nvSpPr>
        <p:spPr bwMode="gray">
          <a:xfrm>
            <a:off x="720000" y="2712000"/>
            <a:ext cx="3456000" cy="3457680"/>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noFill/>
          <a:ln w="38100">
            <a:solidFill>
              <a:schemeClr val="bg1"/>
            </a:solidFill>
            <a:round/>
            <a:headEnd/>
            <a:tailEnd/>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cxnSp>
        <p:nvCxnSpPr>
          <p:cNvPr id="11" name="Straight Connector 10"/>
          <p:cNvCxnSpPr/>
          <p:nvPr userDrawn="1"/>
        </p:nvCxnSpPr>
        <p:spPr bwMode="gray">
          <a:xfrm>
            <a:off x="720000" y="696000"/>
            <a:ext cx="8016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userDrawn="1"/>
        </p:nvCxnSpPr>
        <p:spPr bwMode="gray">
          <a:xfrm>
            <a:off x="8928000" y="696000"/>
            <a:ext cx="2544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sp>
        <p:nvSpPr>
          <p:cNvPr id="10" name="Rectangle 9"/>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2" name="Group 91"/>
          <p:cNvGrpSpPr/>
          <p:nvPr userDrawn="1"/>
        </p:nvGrpSpPr>
        <p:grpSpPr bwMode="gray">
          <a:xfrm>
            <a:off x="-261981" y="-261982"/>
            <a:ext cx="12722008" cy="7381963"/>
            <a:chOff x="-196486" y="-196486"/>
            <a:chExt cx="9541506" cy="5536472"/>
          </a:xfrm>
        </p:grpSpPr>
        <p:grpSp>
          <p:nvGrpSpPr>
            <p:cNvPr id="93" name="Group 92"/>
            <p:cNvGrpSpPr/>
            <p:nvPr/>
          </p:nvGrpSpPr>
          <p:grpSpPr bwMode="gray">
            <a:xfrm>
              <a:off x="540000" y="-196486"/>
              <a:ext cx="8065628" cy="180000"/>
              <a:chOff x="540000" y="-265725"/>
              <a:chExt cx="8065628" cy="180000"/>
            </a:xfrm>
          </p:grpSpPr>
          <p:cxnSp>
            <p:nvCxnSpPr>
              <p:cNvPr id="234" name="Straight Connector 233"/>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540000" y="5159986"/>
              <a:ext cx="8065628" cy="180000"/>
              <a:chOff x="540000" y="-265725"/>
              <a:chExt cx="8065628" cy="180000"/>
            </a:xfrm>
          </p:grpSpPr>
          <p:cxnSp>
            <p:nvCxnSpPr>
              <p:cNvPr id="210" name="Straight Connector 20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bwMode="gray">
            <a:xfrm>
              <a:off x="-196486" y="195263"/>
              <a:ext cx="180000" cy="4752975"/>
              <a:chOff x="-180000" y="195263"/>
              <a:chExt cx="180000" cy="4752975"/>
            </a:xfrm>
          </p:grpSpPr>
          <p:cxnSp>
            <p:nvCxnSpPr>
              <p:cNvPr id="195" name="Straight Connector 19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oup 95"/>
            <p:cNvGrpSpPr/>
            <p:nvPr/>
          </p:nvGrpSpPr>
          <p:grpSpPr bwMode="gray">
            <a:xfrm>
              <a:off x="9165020" y="195263"/>
              <a:ext cx="180000" cy="4752975"/>
              <a:chOff x="-180000" y="195263"/>
              <a:chExt cx="180000" cy="4752975"/>
            </a:xfrm>
          </p:grpSpPr>
          <p:cxnSp>
            <p:nvCxnSpPr>
              <p:cNvPr id="180" name="Straight Connector 179"/>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973856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Title 2 - WHI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928000" y="862600"/>
            <a:ext cx="2544000" cy="240000"/>
          </a:xfrm>
        </p:spPr>
        <p:txBody>
          <a:bodyPr anchor="t" anchorCtr="0">
            <a:noAutofit/>
          </a:bodyPr>
          <a:lstStyle>
            <a:lvl1pPr>
              <a:lnSpc>
                <a:spcPct val="85000"/>
              </a:lnSpc>
              <a:defRPr sz="1600">
                <a:solidFill>
                  <a:schemeClr val="bg1"/>
                </a:solidFill>
              </a:defRPr>
            </a:lvl1pPr>
          </a:lstStyle>
          <a:p>
            <a:r>
              <a:rPr lang="en-US" dirty="0"/>
              <a:t>&lt;Insert presentation title&gt;</a:t>
            </a:r>
            <a:endParaRPr lang="en-GB" dirty="0"/>
          </a:p>
        </p:txBody>
      </p:sp>
      <p:sp>
        <p:nvSpPr>
          <p:cNvPr id="3" name="Text Placeholder 2"/>
          <p:cNvSpPr>
            <a:spLocks noGrp="1"/>
          </p:cNvSpPr>
          <p:nvPr>
            <p:ph type="body" idx="1" hasCustomPrompt="1"/>
          </p:nvPr>
        </p:nvSpPr>
        <p:spPr bwMode="gray">
          <a:xfrm>
            <a:off x="8928000" y="1248000"/>
            <a:ext cx="2544000" cy="418576"/>
          </a:xfrm>
        </p:spPr>
        <p:txBody>
          <a:bodyPr>
            <a:spAutoFit/>
          </a:bodyPr>
          <a:lstStyle>
            <a:lvl1pPr marL="0" indent="0">
              <a:lnSpc>
                <a:spcPct val="85000"/>
              </a:lnSpc>
              <a:spcBef>
                <a:spcPts val="800"/>
              </a:spcBef>
              <a:buNone/>
              <a:defRPr sz="1600" b="0" baseline="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&lt;Insert presentation subtitle&gt;</a:t>
            </a:r>
          </a:p>
        </p:txBody>
      </p:sp>
      <p:sp>
        <p:nvSpPr>
          <p:cNvPr id="9"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4" name="Freeform 5"/>
          <p:cNvSpPr>
            <a:spLocks noChangeAspect="1"/>
          </p:cNvSpPr>
          <p:nvPr userDrawn="1"/>
        </p:nvSpPr>
        <p:spPr bwMode="gray">
          <a:xfrm>
            <a:off x="720000" y="2712000"/>
            <a:ext cx="3456000" cy="3457680"/>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noFill/>
          <a:ln w="38100">
            <a:solidFill>
              <a:schemeClr val="bg1"/>
            </a:solidFill>
            <a:round/>
            <a:headEnd/>
            <a:tailEnd/>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cxnSp>
        <p:nvCxnSpPr>
          <p:cNvPr id="11" name="Straight Connector 10"/>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10" name="Rectangle 9"/>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2" name="Group 91"/>
          <p:cNvGrpSpPr/>
          <p:nvPr userDrawn="1"/>
        </p:nvGrpSpPr>
        <p:grpSpPr bwMode="gray">
          <a:xfrm>
            <a:off x="-261981" y="-261982"/>
            <a:ext cx="12722008" cy="7381963"/>
            <a:chOff x="-196486" y="-196486"/>
            <a:chExt cx="9541506" cy="5536472"/>
          </a:xfrm>
        </p:grpSpPr>
        <p:grpSp>
          <p:nvGrpSpPr>
            <p:cNvPr id="93" name="Group 92"/>
            <p:cNvGrpSpPr/>
            <p:nvPr/>
          </p:nvGrpSpPr>
          <p:grpSpPr bwMode="gray">
            <a:xfrm>
              <a:off x="540000" y="-196486"/>
              <a:ext cx="8065628" cy="180000"/>
              <a:chOff x="540000" y="-265725"/>
              <a:chExt cx="8065628" cy="180000"/>
            </a:xfrm>
          </p:grpSpPr>
          <p:cxnSp>
            <p:nvCxnSpPr>
              <p:cNvPr id="234" name="Straight Connector 233"/>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540000" y="5159986"/>
              <a:ext cx="8065628" cy="180000"/>
              <a:chOff x="540000" y="-265725"/>
              <a:chExt cx="8065628" cy="180000"/>
            </a:xfrm>
          </p:grpSpPr>
          <p:cxnSp>
            <p:nvCxnSpPr>
              <p:cNvPr id="210" name="Straight Connector 20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bwMode="gray">
            <a:xfrm>
              <a:off x="-196486" y="195263"/>
              <a:ext cx="180000" cy="4752975"/>
              <a:chOff x="-180000" y="195263"/>
              <a:chExt cx="180000" cy="4752975"/>
            </a:xfrm>
          </p:grpSpPr>
          <p:cxnSp>
            <p:nvCxnSpPr>
              <p:cNvPr id="195" name="Straight Connector 19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Group 95"/>
            <p:cNvGrpSpPr/>
            <p:nvPr/>
          </p:nvGrpSpPr>
          <p:grpSpPr bwMode="gray">
            <a:xfrm>
              <a:off x="9165020" y="195263"/>
              <a:ext cx="180000" cy="4752975"/>
              <a:chOff x="-180000" y="195263"/>
              <a:chExt cx="180000" cy="4752975"/>
            </a:xfrm>
          </p:grpSpPr>
          <p:cxnSp>
            <p:nvCxnSpPr>
              <p:cNvPr id="180" name="Straight Connector 179"/>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403887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Title 2 - GRADIENT">
    <p:bg bwMode="gray">
      <p:bgPr>
        <a:gradFill>
          <a:gsLst>
            <a:gs pos="15000">
              <a:srgbClr val="A4001B"/>
            </a:gs>
            <a:gs pos="99000">
              <a:srgbClr val="FF6600"/>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928000" y="864000"/>
            <a:ext cx="2544000" cy="240000"/>
          </a:xfrm>
        </p:spPr>
        <p:txBody>
          <a:bodyPr anchor="t" anchorCtr="0">
            <a:noAutofit/>
          </a:bodyPr>
          <a:lstStyle>
            <a:lvl1pPr>
              <a:lnSpc>
                <a:spcPct val="85000"/>
              </a:lnSpc>
              <a:defRPr sz="1600">
                <a:solidFill>
                  <a:schemeClr val="bg1"/>
                </a:solidFill>
              </a:defRPr>
            </a:lvl1pPr>
          </a:lstStyle>
          <a:p>
            <a:r>
              <a:rPr lang="en-US" dirty="0"/>
              <a:t>&lt;Insert presentation title&gt;</a:t>
            </a:r>
            <a:endParaRPr lang="en-GB" dirty="0"/>
          </a:p>
        </p:txBody>
      </p:sp>
      <p:sp>
        <p:nvSpPr>
          <p:cNvPr id="3" name="Text Placeholder 2"/>
          <p:cNvSpPr>
            <a:spLocks noGrp="1"/>
          </p:cNvSpPr>
          <p:nvPr>
            <p:ph type="body" idx="1" hasCustomPrompt="1"/>
          </p:nvPr>
        </p:nvSpPr>
        <p:spPr bwMode="gray">
          <a:xfrm>
            <a:off x="8928000" y="1248000"/>
            <a:ext cx="2544000" cy="418576"/>
          </a:xfrm>
        </p:spPr>
        <p:txBody>
          <a:bodyPr>
            <a:spAutoFit/>
          </a:bodyPr>
          <a:lstStyle>
            <a:lvl1pPr marL="0" indent="0">
              <a:lnSpc>
                <a:spcPct val="85000"/>
              </a:lnSpc>
              <a:spcBef>
                <a:spcPts val="800"/>
              </a:spcBef>
              <a:buNone/>
              <a:defRPr sz="1600" b="0" baseline="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&lt;Insert presentation subtitle&gt;</a:t>
            </a:r>
          </a:p>
        </p:txBody>
      </p:sp>
      <p:sp>
        <p:nvSpPr>
          <p:cNvPr id="9" name="Freeform 5"/>
          <p:cNvSpPr>
            <a:spLocks noChangeAspect="1" noEditPoints="1"/>
          </p:cNvSpPr>
          <p:nvPr userDrawn="1"/>
        </p:nvSpPr>
        <p:spPr bwMode="gray">
          <a:xfrm>
            <a:off x="10200000" y="264000"/>
            <a:ext cx="1728000" cy="238744"/>
          </a:xfrm>
          <a:custGeom>
            <a:avLst/>
            <a:gdLst>
              <a:gd name="T0" fmla="*/ 114 w 10625"/>
              <a:gd name="T1" fmla="*/ 708 h 1466"/>
              <a:gd name="T2" fmla="*/ 664 w 10625"/>
              <a:gd name="T3" fmla="*/ 300 h 1466"/>
              <a:gd name="T4" fmla="*/ 934 w 10625"/>
              <a:gd name="T5" fmla="*/ 708 h 1466"/>
              <a:gd name="T6" fmla="*/ 1204 w 10625"/>
              <a:gd name="T7" fmla="*/ 708 h 1466"/>
              <a:gd name="T8" fmla="*/ 1848 w 10625"/>
              <a:gd name="T9" fmla="*/ 708 h 1466"/>
              <a:gd name="T10" fmla="*/ 2118 w 10625"/>
              <a:gd name="T11" fmla="*/ 606 h 1466"/>
              <a:gd name="T12" fmla="*/ 3001 w 10625"/>
              <a:gd name="T13" fmla="*/ 111 h 1466"/>
              <a:gd name="T14" fmla="*/ 3001 w 10625"/>
              <a:gd name="T15" fmla="*/ 651 h 1466"/>
              <a:gd name="T16" fmla="*/ 3119 w 10625"/>
              <a:gd name="T17" fmla="*/ 322 h 1466"/>
              <a:gd name="T18" fmla="*/ 3642 w 10625"/>
              <a:gd name="T19" fmla="*/ 708 h 1466"/>
              <a:gd name="T20" fmla="*/ 4122 w 10625"/>
              <a:gd name="T21" fmla="*/ 21 h 1466"/>
              <a:gd name="T22" fmla="*/ 5065 w 10625"/>
              <a:gd name="T23" fmla="*/ 708 h 1466"/>
              <a:gd name="T24" fmla="*/ 4569 w 10625"/>
              <a:gd name="T25" fmla="*/ 21 h 1466"/>
              <a:gd name="T26" fmla="*/ 6212 w 10625"/>
              <a:gd name="T27" fmla="*/ 364 h 1466"/>
              <a:gd name="T28" fmla="*/ 5471 w 10625"/>
              <a:gd name="T29" fmla="*/ 93 h 1466"/>
              <a:gd name="T30" fmla="*/ 5991 w 10625"/>
              <a:gd name="T31" fmla="*/ 168 h 1466"/>
              <a:gd name="T32" fmla="*/ 5772 w 10625"/>
              <a:gd name="T33" fmla="*/ 624 h 1466"/>
              <a:gd name="T34" fmla="*/ 6969 w 10625"/>
              <a:gd name="T35" fmla="*/ 708 h 1466"/>
              <a:gd name="T36" fmla="*/ 6381 w 10625"/>
              <a:gd name="T37" fmla="*/ 21 h 1466"/>
              <a:gd name="T38" fmla="*/ 7214 w 10625"/>
              <a:gd name="T39" fmla="*/ 21 h 1466"/>
              <a:gd name="T40" fmla="*/ 7558 w 10625"/>
              <a:gd name="T41" fmla="*/ 21 h 1466"/>
              <a:gd name="T42" fmla="*/ 8450 w 10625"/>
              <a:gd name="T43" fmla="*/ 124 h 1466"/>
              <a:gd name="T44" fmla="*/ 8008 w 10625"/>
              <a:gd name="T45" fmla="*/ 21 h 1466"/>
              <a:gd name="T46" fmla="*/ 9282 w 10625"/>
              <a:gd name="T47" fmla="*/ 728 h 1466"/>
              <a:gd name="T48" fmla="*/ 9582 w 10625"/>
              <a:gd name="T49" fmla="*/ 93 h 1466"/>
              <a:gd name="T50" fmla="*/ 9049 w 10625"/>
              <a:gd name="T51" fmla="*/ 178 h 1466"/>
              <a:gd name="T52" fmla="*/ 9603 w 10625"/>
              <a:gd name="T53" fmla="*/ 364 h 1466"/>
              <a:gd name="T54" fmla="*/ 9845 w 10625"/>
              <a:gd name="T55" fmla="*/ 708 h 1466"/>
              <a:gd name="T56" fmla="*/ 10625 w 10625"/>
              <a:gd name="T57" fmla="*/ 21 h 1466"/>
              <a:gd name="T58" fmla="*/ 2937 w 10625"/>
              <a:gd name="T59" fmla="*/ 1300 h 1466"/>
              <a:gd name="T60" fmla="*/ 2997 w 10625"/>
              <a:gd name="T61" fmla="*/ 1464 h 1466"/>
              <a:gd name="T62" fmla="*/ 3083 w 10625"/>
              <a:gd name="T63" fmla="*/ 1384 h 1466"/>
              <a:gd name="T64" fmla="*/ 2856 w 10625"/>
              <a:gd name="T65" fmla="*/ 1283 h 1466"/>
              <a:gd name="T66" fmla="*/ 3661 w 10625"/>
              <a:gd name="T67" fmla="*/ 1256 h 1466"/>
              <a:gd name="T68" fmla="*/ 3378 w 10625"/>
              <a:gd name="T69" fmla="*/ 1256 h 1466"/>
              <a:gd name="T70" fmla="*/ 4147 w 10625"/>
              <a:gd name="T71" fmla="*/ 1458 h 1466"/>
              <a:gd name="T72" fmla="*/ 3913 w 10625"/>
              <a:gd name="T73" fmla="*/ 1213 h 1466"/>
              <a:gd name="T74" fmla="*/ 4202 w 10625"/>
              <a:gd name="T75" fmla="*/ 1458 h 1466"/>
              <a:gd name="T76" fmla="*/ 3960 w 10625"/>
              <a:gd name="T77" fmla="*/ 1325 h 1466"/>
              <a:gd name="T78" fmla="*/ 4513 w 10625"/>
              <a:gd name="T79" fmla="*/ 1406 h 1466"/>
              <a:gd name="T80" fmla="*/ 4759 w 10625"/>
              <a:gd name="T81" fmla="*/ 1458 h 1466"/>
              <a:gd name="T82" fmla="*/ 5249 w 10625"/>
              <a:gd name="T83" fmla="*/ 1256 h 1466"/>
              <a:gd name="T84" fmla="*/ 4966 w 10625"/>
              <a:gd name="T85" fmla="*/ 1256 h 1466"/>
              <a:gd name="T86" fmla="*/ 5516 w 10625"/>
              <a:gd name="T87" fmla="*/ 1458 h 1466"/>
              <a:gd name="T88" fmla="*/ 5564 w 10625"/>
              <a:gd name="T89" fmla="*/ 1309 h 1466"/>
              <a:gd name="T90" fmla="*/ 5780 w 10625"/>
              <a:gd name="T91" fmla="*/ 1415 h 1466"/>
              <a:gd name="T92" fmla="*/ 6196 w 10625"/>
              <a:gd name="T93" fmla="*/ 1466 h 1466"/>
              <a:gd name="T94" fmla="*/ 6334 w 10625"/>
              <a:gd name="T95" fmla="*/ 1262 h 1466"/>
              <a:gd name="T96" fmla="*/ 6115 w 10625"/>
              <a:gd name="T97" fmla="*/ 1398 h 1466"/>
              <a:gd name="T98" fmla="*/ 6356 w 10625"/>
              <a:gd name="T99" fmla="*/ 1324 h 1466"/>
              <a:gd name="T100" fmla="*/ 6673 w 10625"/>
              <a:gd name="T101" fmla="*/ 1458 h 1466"/>
              <a:gd name="T102" fmla="*/ 7228 w 10625"/>
              <a:gd name="T103" fmla="*/ 1256 h 1466"/>
              <a:gd name="T104" fmla="*/ 7020 w 10625"/>
              <a:gd name="T105" fmla="*/ 1352 h 1466"/>
              <a:gd name="T106" fmla="*/ 7632 w 10625"/>
              <a:gd name="T107" fmla="*/ 1248 h 1466"/>
              <a:gd name="T108" fmla="*/ 7779 w 10625"/>
              <a:gd name="T109" fmla="*/ 1381 h 1466"/>
              <a:gd name="T110" fmla="*/ 7641 w 10625"/>
              <a:gd name="T111" fmla="*/ 1422 h 1466"/>
              <a:gd name="T112" fmla="*/ 7589 w 10625"/>
              <a:gd name="T113" fmla="*/ 1347 h 1466"/>
              <a:gd name="T114" fmla="*/ 7766 w 10625"/>
              <a:gd name="T115" fmla="*/ 1242 h 1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625" h="1466">
                <a:moveTo>
                  <a:pt x="778" y="708"/>
                </a:moveTo>
                <a:cubicBezTo>
                  <a:pt x="664" y="708"/>
                  <a:pt x="664" y="708"/>
                  <a:pt x="664" y="708"/>
                </a:cubicBezTo>
                <a:cubicBezTo>
                  <a:pt x="664" y="403"/>
                  <a:pt x="664" y="403"/>
                  <a:pt x="664" y="403"/>
                </a:cubicBezTo>
                <a:cubicBezTo>
                  <a:pt x="114" y="403"/>
                  <a:pt x="114" y="403"/>
                  <a:pt x="114" y="403"/>
                </a:cubicBezTo>
                <a:cubicBezTo>
                  <a:pt x="114" y="708"/>
                  <a:pt x="114" y="708"/>
                  <a:pt x="114" y="708"/>
                </a:cubicBezTo>
                <a:cubicBezTo>
                  <a:pt x="0" y="708"/>
                  <a:pt x="0" y="708"/>
                  <a:pt x="0" y="708"/>
                </a:cubicBezTo>
                <a:cubicBezTo>
                  <a:pt x="0" y="21"/>
                  <a:pt x="0" y="21"/>
                  <a:pt x="0" y="21"/>
                </a:cubicBezTo>
                <a:cubicBezTo>
                  <a:pt x="114" y="21"/>
                  <a:pt x="114" y="21"/>
                  <a:pt x="114" y="21"/>
                </a:cubicBezTo>
                <a:cubicBezTo>
                  <a:pt x="114" y="300"/>
                  <a:pt x="114" y="300"/>
                  <a:pt x="114" y="300"/>
                </a:cubicBezTo>
                <a:cubicBezTo>
                  <a:pt x="664" y="300"/>
                  <a:pt x="664" y="300"/>
                  <a:pt x="664" y="300"/>
                </a:cubicBezTo>
                <a:cubicBezTo>
                  <a:pt x="664" y="21"/>
                  <a:pt x="664" y="21"/>
                  <a:pt x="664" y="21"/>
                </a:cubicBezTo>
                <a:cubicBezTo>
                  <a:pt x="778" y="21"/>
                  <a:pt x="778" y="21"/>
                  <a:pt x="778" y="21"/>
                </a:cubicBezTo>
                <a:lnTo>
                  <a:pt x="778" y="708"/>
                </a:lnTo>
                <a:close/>
                <a:moveTo>
                  <a:pt x="1048" y="708"/>
                </a:moveTo>
                <a:cubicBezTo>
                  <a:pt x="934" y="708"/>
                  <a:pt x="934" y="708"/>
                  <a:pt x="934" y="708"/>
                </a:cubicBezTo>
                <a:cubicBezTo>
                  <a:pt x="934" y="21"/>
                  <a:pt x="934" y="21"/>
                  <a:pt x="934" y="21"/>
                </a:cubicBezTo>
                <a:cubicBezTo>
                  <a:pt x="1048" y="21"/>
                  <a:pt x="1048" y="21"/>
                  <a:pt x="1048" y="21"/>
                </a:cubicBezTo>
                <a:lnTo>
                  <a:pt x="1048" y="708"/>
                </a:lnTo>
                <a:close/>
                <a:moveTo>
                  <a:pt x="1848" y="708"/>
                </a:moveTo>
                <a:cubicBezTo>
                  <a:pt x="1204" y="708"/>
                  <a:pt x="1204" y="708"/>
                  <a:pt x="1204" y="708"/>
                </a:cubicBezTo>
                <a:cubicBezTo>
                  <a:pt x="1204" y="21"/>
                  <a:pt x="1204" y="21"/>
                  <a:pt x="1204" y="21"/>
                </a:cubicBezTo>
                <a:cubicBezTo>
                  <a:pt x="1318" y="21"/>
                  <a:pt x="1318" y="21"/>
                  <a:pt x="1318" y="21"/>
                </a:cubicBezTo>
                <a:cubicBezTo>
                  <a:pt x="1318" y="606"/>
                  <a:pt x="1318" y="606"/>
                  <a:pt x="1318" y="606"/>
                </a:cubicBezTo>
                <a:cubicBezTo>
                  <a:pt x="1848" y="606"/>
                  <a:pt x="1848" y="606"/>
                  <a:pt x="1848" y="606"/>
                </a:cubicBezTo>
                <a:lnTo>
                  <a:pt x="1848" y="708"/>
                </a:lnTo>
                <a:close/>
                <a:moveTo>
                  <a:pt x="2648" y="708"/>
                </a:moveTo>
                <a:cubicBezTo>
                  <a:pt x="2005" y="708"/>
                  <a:pt x="2005" y="708"/>
                  <a:pt x="2005" y="708"/>
                </a:cubicBezTo>
                <a:cubicBezTo>
                  <a:pt x="2005" y="21"/>
                  <a:pt x="2005" y="21"/>
                  <a:pt x="2005" y="21"/>
                </a:cubicBezTo>
                <a:cubicBezTo>
                  <a:pt x="2118" y="21"/>
                  <a:pt x="2118" y="21"/>
                  <a:pt x="2118" y="21"/>
                </a:cubicBezTo>
                <a:cubicBezTo>
                  <a:pt x="2118" y="606"/>
                  <a:pt x="2118" y="606"/>
                  <a:pt x="2118" y="606"/>
                </a:cubicBezTo>
                <a:cubicBezTo>
                  <a:pt x="2648" y="606"/>
                  <a:pt x="2648" y="606"/>
                  <a:pt x="2648" y="606"/>
                </a:cubicBezTo>
                <a:lnTo>
                  <a:pt x="2648" y="708"/>
                </a:lnTo>
                <a:close/>
                <a:moveTo>
                  <a:pt x="3119" y="322"/>
                </a:moveTo>
                <a:cubicBezTo>
                  <a:pt x="3119" y="111"/>
                  <a:pt x="3119" y="111"/>
                  <a:pt x="3119" y="111"/>
                </a:cubicBezTo>
                <a:cubicBezTo>
                  <a:pt x="3001" y="111"/>
                  <a:pt x="3001" y="111"/>
                  <a:pt x="3001" y="111"/>
                </a:cubicBezTo>
                <a:cubicBezTo>
                  <a:pt x="3001" y="322"/>
                  <a:pt x="3001" y="322"/>
                  <a:pt x="3001" y="322"/>
                </a:cubicBezTo>
                <a:cubicBezTo>
                  <a:pt x="2790" y="322"/>
                  <a:pt x="2790" y="322"/>
                  <a:pt x="2790" y="322"/>
                </a:cubicBezTo>
                <a:cubicBezTo>
                  <a:pt x="2790" y="440"/>
                  <a:pt x="2790" y="440"/>
                  <a:pt x="2790" y="440"/>
                </a:cubicBezTo>
                <a:cubicBezTo>
                  <a:pt x="3001" y="440"/>
                  <a:pt x="3001" y="440"/>
                  <a:pt x="3001" y="440"/>
                </a:cubicBezTo>
                <a:cubicBezTo>
                  <a:pt x="3001" y="651"/>
                  <a:pt x="3001" y="651"/>
                  <a:pt x="3001" y="651"/>
                </a:cubicBezTo>
                <a:cubicBezTo>
                  <a:pt x="3119" y="651"/>
                  <a:pt x="3119" y="651"/>
                  <a:pt x="3119" y="651"/>
                </a:cubicBezTo>
                <a:cubicBezTo>
                  <a:pt x="3119" y="440"/>
                  <a:pt x="3119" y="440"/>
                  <a:pt x="3119" y="440"/>
                </a:cubicBezTo>
                <a:cubicBezTo>
                  <a:pt x="3329" y="440"/>
                  <a:pt x="3329" y="440"/>
                  <a:pt x="3329" y="440"/>
                </a:cubicBezTo>
                <a:cubicBezTo>
                  <a:pt x="3329" y="322"/>
                  <a:pt x="3329" y="322"/>
                  <a:pt x="3329" y="322"/>
                </a:cubicBezTo>
                <a:lnTo>
                  <a:pt x="3119" y="322"/>
                </a:lnTo>
                <a:close/>
                <a:moveTo>
                  <a:pt x="4324" y="708"/>
                </a:moveTo>
                <a:cubicBezTo>
                  <a:pt x="4178" y="708"/>
                  <a:pt x="4178" y="708"/>
                  <a:pt x="4178" y="708"/>
                </a:cubicBezTo>
                <a:cubicBezTo>
                  <a:pt x="3849" y="347"/>
                  <a:pt x="3849" y="347"/>
                  <a:pt x="3849" y="347"/>
                </a:cubicBezTo>
                <a:cubicBezTo>
                  <a:pt x="3642" y="500"/>
                  <a:pt x="3642" y="500"/>
                  <a:pt x="3642" y="500"/>
                </a:cubicBezTo>
                <a:cubicBezTo>
                  <a:pt x="3642" y="708"/>
                  <a:pt x="3642" y="708"/>
                  <a:pt x="3642" y="708"/>
                </a:cubicBezTo>
                <a:cubicBezTo>
                  <a:pt x="3528" y="708"/>
                  <a:pt x="3528" y="708"/>
                  <a:pt x="3528" y="708"/>
                </a:cubicBezTo>
                <a:cubicBezTo>
                  <a:pt x="3528" y="21"/>
                  <a:pt x="3528" y="21"/>
                  <a:pt x="3528" y="21"/>
                </a:cubicBezTo>
                <a:cubicBezTo>
                  <a:pt x="3642" y="21"/>
                  <a:pt x="3642" y="21"/>
                  <a:pt x="3642" y="21"/>
                </a:cubicBezTo>
                <a:cubicBezTo>
                  <a:pt x="3642" y="377"/>
                  <a:pt x="3642" y="377"/>
                  <a:pt x="3642" y="377"/>
                </a:cubicBezTo>
                <a:cubicBezTo>
                  <a:pt x="4122" y="21"/>
                  <a:pt x="4122" y="21"/>
                  <a:pt x="4122" y="21"/>
                </a:cubicBezTo>
                <a:cubicBezTo>
                  <a:pt x="4287" y="21"/>
                  <a:pt x="4287" y="21"/>
                  <a:pt x="4287" y="21"/>
                </a:cubicBezTo>
                <a:cubicBezTo>
                  <a:pt x="3935" y="281"/>
                  <a:pt x="3935" y="281"/>
                  <a:pt x="3935" y="281"/>
                </a:cubicBezTo>
                <a:lnTo>
                  <a:pt x="4324" y="708"/>
                </a:lnTo>
                <a:close/>
                <a:moveTo>
                  <a:pt x="5207" y="708"/>
                </a:moveTo>
                <a:cubicBezTo>
                  <a:pt x="5065" y="708"/>
                  <a:pt x="5065" y="708"/>
                  <a:pt x="5065" y="708"/>
                </a:cubicBezTo>
                <a:cubicBezTo>
                  <a:pt x="4541" y="145"/>
                  <a:pt x="4541" y="145"/>
                  <a:pt x="4541" y="145"/>
                </a:cubicBezTo>
                <a:cubicBezTo>
                  <a:pt x="4541" y="708"/>
                  <a:pt x="4541" y="708"/>
                  <a:pt x="4541" y="708"/>
                </a:cubicBezTo>
                <a:cubicBezTo>
                  <a:pt x="4427" y="708"/>
                  <a:pt x="4427" y="708"/>
                  <a:pt x="4427" y="708"/>
                </a:cubicBezTo>
                <a:cubicBezTo>
                  <a:pt x="4427" y="21"/>
                  <a:pt x="4427" y="21"/>
                  <a:pt x="4427" y="21"/>
                </a:cubicBezTo>
                <a:cubicBezTo>
                  <a:pt x="4569" y="21"/>
                  <a:pt x="4569" y="21"/>
                  <a:pt x="4569" y="21"/>
                </a:cubicBezTo>
                <a:cubicBezTo>
                  <a:pt x="5093" y="585"/>
                  <a:pt x="5093" y="585"/>
                  <a:pt x="5093" y="585"/>
                </a:cubicBezTo>
                <a:cubicBezTo>
                  <a:pt x="5093" y="21"/>
                  <a:pt x="5093" y="21"/>
                  <a:pt x="5093" y="21"/>
                </a:cubicBezTo>
                <a:cubicBezTo>
                  <a:pt x="5207" y="21"/>
                  <a:pt x="5207" y="21"/>
                  <a:pt x="5207" y="21"/>
                </a:cubicBezTo>
                <a:lnTo>
                  <a:pt x="5207" y="708"/>
                </a:lnTo>
                <a:close/>
                <a:moveTo>
                  <a:pt x="6212" y="364"/>
                </a:moveTo>
                <a:cubicBezTo>
                  <a:pt x="6212" y="476"/>
                  <a:pt x="6166" y="567"/>
                  <a:pt x="6074" y="637"/>
                </a:cubicBezTo>
                <a:cubicBezTo>
                  <a:pt x="5993" y="698"/>
                  <a:pt x="5892" y="728"/>
                  <a:pt x="5772" y="728"/>
                </a:cubicBezTo>
                <a:cubicBezTo>
                  <a:pt x="5651" y="728"/>
                  <a:pt x="5550" y="697"/>
                  <a:pt x="5469" y="636"/>
                </a:cubicBezTo>
                <a:cubicBezTo>
                  <a:pt x="5376" y="566"/>
                  <a:pt x="5330" y="476"/>
                  <a:pt x="5330" y="364"/>
                </a:cubicBezTo>
                <a:cubicBezTo>
                  <a:pt x="5330" y="254"/>
                  <a:pt x="5377" y="163"/>
                  <a:pt x="5471" y="93"/>
                </a:cubicBezTo>
                <a:cubicBezTo>
                  <a:pt x="5553" y="31"/>
                  <a:pt x="5653" y="0"/>
                  <a:pt x="5772" y="0"/>
                </a:cubicBezTo>
                <a:cubicBezTo>
                  <a:pt x="5892" y="0"/>
                  <a:pt x="5992" y="31"/>
                  <a:pt x="6073" y="93"/>
                </a:cubicBezTo>
                <a:cubicBezTo>
                  <a:pt x="6166" y="163"/>
                  <a:pt x="6212" y="254"/>
                  <a:pt x="6212" y="364"/>
                </a:cubicBezTo>
                <a:close/>
                <a:moveTo>
                  <a:pt x="6094" y="364"/>
                </a:moveTo>
                <a:cubicBezTo>
                  <a:pt x="6094" y="284"/>
                  <a:pt x="6059" y="218"/>
                  <a:pt x="5991" y="168"/>
                </a:cubicBezTo>
                <a:cubicBezTo>
                  <a:pt x="5932" y="126"/>
                  <a:pt x="5859" y="104"/>
                  <a:pt x="5772" y="104"/>
                </a:cubicBezTo>
                <a:cubicBezTo>
                  <a:pt x="5677" y="104"/>
                  <a:pt x="5599" y="129"/>
                  <a:pt x="5539" y="178"/>
                </a:cubicBezTo>
                <a:cubicBezTo>
                  <a:pt x="5479" y="227"/>
                  <a:pt x="5449" y="289"/>
                  <a:pt x="5449" y="364"/>
                </a:cubicBezTo>
                <a:cubicBezTo>
                  <a:pt x="5449" y="442"/>
                  <a:pt x="5478" y="504"/>
                  <a:pt x="5537" y="552"/>
                </a:cubicBezTo>
                <a:cubicBezTo>
                  <a:pt x="5596" y="600"/>
                  <a:pt x="5674" y="624"/>
                  <a:pt x="5772" y="624"/>
                </a:cubicBezTo>
                <a:cubicBezTo>
                  <a:pt x="5870" y="624"/>
                  <a:pt x="5947" y="600"/>
                  <a:pt x="6006" y="552"/>
                </a:cubicBezTo>
                <a:cubicBezTo>
                  <a:pt x="6064" y="504"/>
                  <a:pt x="6094" y="441"/>
                  <a:pt x="6094" y="364"/>
                </a:cubicBezTo>
                <a:close/>
                <a:moveTo>
                  <a:pt x="7341" y="21"/>
                </a:moveTo>
                <a:cubicBezTo>
                  <a:pt x="7116" y="708"/>
                  <a:pt x="7116" y="708"/>
                  <a:pt x="7116" y="708"/>
                </a:cubicBezTo>
                <a:cubicBezTo>
                  <a:pt x="6969" y="708"/>
                  <a:pt x="6969" y="708"/>
                  <a:pt x="6969" y="708"/>
                </a:cubicBezTo>
                <a:cubicBezTo>
                  <a:pt x="6798" y="135"/>
                  <a:pt x="6798" y="135"/>
                  <a:pt x="6798" y="135"/>
                </a:cubicBezTo>
                <a:cubicBezTo>
                  <a:pt x="6626" y="708"/>
                  <a:pt x="6626" y="708"/>
                  <a:pt x="6626" y="708"/>
                </a:cubicBezTo>
                <a:cubicBezTo>
                  <a:pt x="6481" y="708"/>
                  <a:pt x="6481" y="708"/>
                  <a:pt x="6481" y="708"/>
                </a:cubicBezTo>
                <a:cubicBezTo>
                  <a:pt x="6254" y="21"/>
                  <a:pt x="6254" y="21"/>
                  <a:pt x="6254" y="21"/>
                </a:cubicBezTo>
                <a:cubicBezTo>
                  <a:pt x="6381" y="21"/>
                  <a:pt x="6381" y="21"/>
                  <a:pt x="6381" y="21"/>
                </a:cubicBezTo>
                <a:cubicBezTo>
                  <a:pt x="6554" y="596"/>
                  <a:pt x="6554" y="596"/>
                  <a:pt x="6554" y="596"/>
                </a:cubicBezTo>
                <a:cubicBezTo>
                  <a:pt x="6725" y="21"/>
                  <a:pt x="6725" y="21"/>
                  <a:pt x="6725" y="21"/>
                </a:cubicBezTo>
                <a:cubicBezTo>
                  <a:pt x="6870" y="21"/>
                  <a:pt x="6870" y="21"/>
                  <a:pt x="6870" y="21"/>
                </a:cubicBezTo>
                <a:cubicBezTo>
                  <a:pt x="7042" y="597"/>
                  <a:pt x="7042" y="597"/>
                  <a:pt x="7042" y="597"/>
                </a:cubicBezTo>
                <a:cubicBezTo>
                  <a:pt x="7214" y="21"/>
                  <a:pt x="7214" y="21"/>
                  <a:pt x="7214" y="21"/>
                </a:cubicBezTo>
                <a:lnTo>
                  <a:pt x="7341" y="21"/>
                </a:lnTo>
                <a:close/>
                <a:moveTo>
                  <a:pt x="8088" y="708"/>
                </a:moveTo>
                <a:cubicBezTo>
                  <a:pt x="7444" y="708"/>
                  <a:pt x="7444" y="708"/>
                  <a:pt x="7444" y="708"/>
                </a:cubicBezTo>
                <a:cubicBezTo>
                  <a:pt x="7444" y="21"/>
                  <a:pt x="7444" y="21"/>
                  <a:pt x="7444" y="21"/>
                </a:cubicBezTo>
                <a:cubicBezTo>
                  <a:pt x="7558" y="21"/>
                  <a:pt x="7558" y="21"/>
                  <a:pt x="7558" y="21"/>
                </a:cubicBezTo>
                <a:cubicBezTo>
                  <a:pt x="7558" y="606"/>
                  <a:pt x="7558" y="606"/>
                  <a:pt x="7558" y="606"/>
                </a:cubicBezTo>
                <a:cubicBezTo>
                  <a:pt x="8088" y="606"/>
                  <a:pt x="8088" y="606"/>
                  <a:pt x="8088" y="606"/>
                </a:cubicBezTo>
                <a:lnTo>
                  <a:pt x="8088" y="708"/>
                </a:lnTo>
                <a:close/>
                <a:moveTo>
                  <a:pt x="8777" y="124"/>
                </a:moveTo>
                <a:cubicBezTo>
                  <a:pt x="8450" y="124"/>
                  <a:pt x="8450" y="124"/>
                  <a:pt x="8450" y="124"/>
                </a:cubicBezTo>
                <a:cubicBezTo>
                  <a:pt x="8450" y="708"/>
                  <a:pt x="8450" y="708"/>
                  <a:pt x="8450" y="708"/>
                </a:cubicBezTo>
                <a:cubicBezTo>
                  <a:pt x="8336" y="708"/>
                  <a:pt x="8336" y="708"/>
                  <a:pt x="8336" y="708"/>
                </a:cubicBezTo>
                <a:cubicBezTo>
                  <a:pt x="8336" y="124"/>
                  <a:pt x="8336" y="124"/>
                  <a:pt x="8336" y="124"/>
                </a:cubicBezTo>
                <a:cubicBezTo>
                  <a:pt x="8008" y="124"/>
                  <a:pt x="8008" y="124"/>
                  <a:pt x="8008" y="124"/>
                </a:cubicBezTo>
                <a:cubicBezTo>
                  <a:pt x="8008" y="21"/>
                  <a:pt x="8008" y="21"/>
                  <a:pt x="8008" y="21"/>
                </a:cubicBezTo>
                <a:cubicBezTo>
                  <a:pt x="8777" y="21"/>
                  <a:pt x="8777" y="21"/>
                  <a:pt x="8777" y="21"/>
                </a:cubicBezTo>
                <a:lnTo>
                  <a:pt x="8777" y="124"/>
                </a:lnTo>
                <a:close/>
                <a:moveTo>
                  <a:pt x="9722" y="364"/>
                </a:moveTo>
                <a:cubicBezTo>
                  <a:pt x="9722" y="476"/>
                  <a:pt x="9676" y="567"/>
                  <a:pt x="9583" y="637"/>
                </a:cubicBezTo>
                <a:cubicBezTo>
                  <a:pt x="9502" y="698"/>
                  <a:pt x="9402" y="728"/>
                  <a:pt x="9282" y="728"/>
                </a:cubicBezTo>
                <a:cubicBezTo>
                  <a:pt x="9161" y="728"/>
                  <a:pt x="9059" y="697"/>
                  <a:pt x="8978" y="636"/>
                </a:cubicBezTo>
                <a:cubicBezTo>
                  <a:pt x="8886" y="566"/>
                  <a:pt x="8840" y="476"/>
                  <a:pt x="8840" y="364"/>
                </a:cubicBezTo>
                <a:cubicBezTo>
                  <a:pt x="8840" y="254"/>
                  <a:pt x="8887" y="163"/>
                  <a:pt x="8980" y="93"/>
                </a:cubicBezTo>
                <a:cubicBezTo>
                  <a:pt x="9062" y="31"/>
                  <a:pt x="9163" y="0"/>
                  <a:pt x="9282" y="0"/>
                </a:cubicBezTo>
                <a:cubicBezTo>
                  <a:pt x="9401" y="0"/>
                  <a:pt x="9501" y="31"/>
                  <a:pt x="9582" y="93"/>
                </a:cubicBezTo>
                <a:cubicBezTo>
                  <a:pt x="9675" y="163"/>
                  <a:pt x="9722" y="254"/>
                  <a:pt x="9722" y="364"/>
                </a:cubicBezTo>
                <a:close/>
                <a:moveTo>
                  <a:pt x="9603" y="364"/>
                </a:moveTo>
                <a:cubicBezTo>
                  <a:pt x="9603" y="284"/>
                  <a:pt x="9569" y="218"/>
                  <a:pt x="9501" y="168"/>
                </a:cubicBezTo>
                <a:cubicBezTo>
                  <a:pt x="9442" y="126"/>
                  <a:pt x="9369" y="104"/>
                  <a:pt x="9282" y="104"/>
                </a:cubicBezTo>
                <a:cubicBezTo>
                  <a:pt x="9186" y="104"/>
                  <a:pt x="9109" y="129"/>
                  <a:pt x="9049" y="178"/>
                </a:cubicBezTo>
                <a:cubicBezTo>
                  <a:pt x="8988" y="227"/>
                  <a:pt x="8958" y="289"/>
                  <a:pt x="8958" y="364"/>
                </a:cubicBezTo>
                <a:cubicBezTo>
                  <a:pt x="8958" y="442"/>
                  <a:pt x="8988" y="504"/>
                  <a:pt x="9047" y="552"/>
                </a:cubicBezTo>
                <a:cubicBezTo>
                  <a:pt x="9105" y="600"/>
                  <a:pt x="9184" y="624"/>
                  <a:pt x="9282" y="624"/>
                </a:cubicBezTo>
                <a:cubicBezTo>
                  <a:pt x="9379" y="624"/>
                  <a:pt x="9457" y="600"/>
                  <a:pt x="9515" y="552"/>
                </a:cubicBezTo>
                <a:cubicBezTo>
                  <a:pt x="9574" y="504"/>
                  <a:pt x="9603" y="441"/>
                  <a:pt x="9603" y="364"/>
                </a:cubicBezTo>
                <a:close/>
                <a:moveTo>
                  <a:pt x="10625" y="708"/>
                </a:moveTo>
                <a:cubicBezTo>
                  <a:pt x="10483" y="708"/>
                  <a:pt x="10483" y="708"/>
                  <a:pt x="10483" y="708"/>
                </a:cubicBezTo>
                <a:cubicBezTo>
                  <a:pt x="9959" y="145"/>
                  <a:pt x="9959" y="145"/>
                  <a:pt x="9959" y="145"/>
                </a:cubicBezTo>
                <a:cubicBezTo>
                  <a:pt x="9959" y="708"/>
                  <a:pt x="9959" y="708"/>
                  <a:pt x="9959" y="708"/>
                </a:cubicBezTo>
                <a:cubicBezTo>
                  <a:pt x="9845" y="708"/>
                  <a:pt x="9845" y="708"/>
                  <a:pt x="9845" y="708"/>
                </a:cubicBezTo>
                <a:cubicBezTo>
                  <a:pt x="9845" y="21"/>
                  <a:pt x="9845" y="21"/>
                  <a:pt x="9845" y="21"/>
                </a:cubicBezTo>
                <a:cubicBezTo>
                  <a:pt x="9987" y="21"/>
                  <a:pt x="9987" y="21"/>
                  <a:pt x="9987" y="21"/>
                </a:cubicBezTo>
                <a:cubicBezTo>
                  <a:pt x="10511" y="585"/>
                  <a:pt x="10511" y="585"/>
                  <a:pt x="10511" y="585"/>
                </a:cubicBezTo>
                <a:cubicBezTo>
                  <a:pt x="10511" y="21"/>
                  <a:pt x="10511" y="21"/>
                  <a:pt x="10511" y="21"/>
                </a:cubicBezTo>
                <a:cubicBezTo>
                  <a:pt x="10625" y="21"/>
                  <a:pt x="10625" y="21"/>
                  <a:pt x="10625" y="21"/>
                </a:cubicBezTo>
                <a:lnTo>
                  <a:pt x="10625" y="708"/>
                </a:lnTo>
                <a:close/>
                <a:moveTo>
                  <a:pt x="3092" y="1273"/>
                </a:moveTo>
                <a:cubicBezTo>
                  <a:pt x="3060" y="1257"/>
                  <a:pt x="3025" y="1248"/>
                  <a:pt x="2988" y="1248"/>
                </a:cubicBezTo>
                <a:cubicBezTo>
                  <a:pt x="2933" y="1248"/>
                  <a:pt x="2906" y="1258"/>
                  <a:pt x="2906" y="1278"/>
                </a:cubicBezTo>
                <a:cubicBezTo>
                  <a:pt x="2906" y="1289"/>
                  <a:pt x="2916" y="1296"/>
                  <a:pt x="2937" y="1300"/>
                </a:cubicBezTo>
                <a:cubicBezTo>
                  <a:pt x="2965" y="1302"/>
                  <a:pt x="2993" y="1305"/>
                  <a:pt x="3021" y="1308"/>
                </a:cubicBezTo>
                <a:cubicBezTo>
                  <a:pt x="3061" y="1311"/>
                  <a:pt x="3089" y="1319"/>
                  <a:pt x="3106" y="1329"/>
                </a:cubicBezTo>
                <a:cubicBezTo>
                  <a:pt x="3125" y="1340"/>
                  <a:pt x="3135" y="1358"/>
                  <a:pt x="3135" y="1381"/>
                </a:cubicBezTo>
                <a:cubicBezTo>
                  <a:pt x="3135" y="1408"/>
                  <a:pt x="3123" y="1428"/>
                  <a:pt x="3099" y="1442"/>
                </a:cubicBezTo>
                <a:cubicBezTo>
                  <a:pt x="3076" y="1457"/>
                  <a:pt x="3042" y="1464"/>
                  <a:pt x="2997" y="1464"/>
                </a:cubicBezTo>
                <a:cubicBezTo>
                  <a:pt x="2934" y="1464"/>
                  <a:pt x="2884" y="1450"/>
                  <a:pt x="2846" y="1421"/>
                </a:cubicBezTo>
                <a:cubicBezTo>
                  <a:pt x="2872" y="1387"/>
                  <a:pt x="2872" y="1387"/>
                  <a:pt x="2872" y="1387"/>
                </a:cubicBezTo>
                <a:cubicBezTo>
                  <a:pt x="2906" y="1411"/>
                  <a:pt x="2947" y="1422"/>
                  <a:pt x="2996" y="1422"/>
                </a:cubicBezTo>
                <a:cubicBezTo>
                  <a:pt x="3024" y="1422"/>
                  <a:pt x="3045" y="1419"/>
                  <a:pt x="3061" y="1412"/>
                </a:cubicBezTo>
                <a:cubicBezTo>
                  <a:pt x="3076" y="1405"/>
                  <a:pt x="3083" y="1395"/>
                  <a:pt x="3083" y="1384"/>
                </a:cubicBezTo>
                <a:cubicBezTo>
                  <a:pt x="3083" y="1371"/>
                  <a:pt x="3074" y="1361"/>
                  <a:pt x="3055" y="1356"/>
                </a:cubicBezTo>
                <a:cubicBezTo>
                  <a:pt x="3045" y="1353"/>
                  <a:pt x="3029" y="1351"/>
                  <a:pt x="3007" y="1350"/>
                </a:cubicBezTo>
                <a:cubicBezTo>
                  <a:pt x="2973" y="1349"/>
                  <a:pt x="2952" y="1347"/>
                  <a:pt x="2944" y="1347"/>
                </a:cubicBezTo>
                <a:cubicBezTo>
                  <a:pt x="2914" y="1344"/>
                  <a:pt x="2892" y="1337"/>
                  <a:pt x="2877" y="1327"/>
                </a:cubicBezTo>
                <a:cubicBezTo>
                  <a:pt x="2863" y="1317"/>
                  <a:pt x="2856" y="1302"/>
                  <a:pt x="2856" y="1283"/>
                </a:cubicBezTo>
                <a:cubicBezTo>
                  <a:pt x="2856" y="1259"/>
                  <a:pt x="2867" y="1241"/>
                  <a:pt x="2890" y="1227"/>
                </a:cubicBezTo>
                <a:cubicBezTo>
                  <a:pt x="2913" y="1213"/>
                  <a:pt x="2946" y="1206"/>
                  <a:pt x="2987" y="1206"/>
                </a:cubicBezTo>
                <a:cubicBezTo>
                  <a:pt x="3042" y="1206"/>
                  <a:pt x="3087" y="1219"/>
                  <a:pt x="3122" y="1242"/>
                </a:cubicBezTo>
                <a:lnTo>
                  <a:pt x="3092" y="1273"/>
                </a:lnTo>
                <a:close/>
                <a:moveTo>
                  <a:pt x="3661" y="1256"/>
                </a:moveTo>
                <a:cubicBezTo>
                  <a:pt x="3544" y="1256"/>
                  <a:pt x="3544" y="1256"/>
                  <a:pt x="3544" y="1256"/>
                </a:cubicBezTo>
                <a:cubicBezTo>
                  <a:pt x="3544" y="1458"/>
                  <a:pt x="3544" y="1458"/>
                  <a:pt x="3544" y="1458"/>
                </a:cubicBezTo>
                <a:cubicBezTo>
                  <a:pt x="3496" y="1458"/>
                  <a:pt x="3496" y="1458"/>
                  <a:pt x="3496" y="1458"/>
                </a:cubicBezTo>
                <a:cubicBezTo>
                  <a:pt x="3496" y="1256"/>
                  <a:pt x="3496" y="1256"/>
                  <a:pt x="3496" y="1256"/>
                </a:cubicBezTo>
                <a:cubicBezTo>
                  <a:pt x="3378" y="1256"/>
                  <a:pt x="3378" y="1256"/>
                  <a:pt x="3378" y="1256"/>
                </a:cubicBezTo>
                <a:cubicBezTo>
                  <a:pt x="3378" y="1213"/>
                  <a:pt x="3378" y="1213"/>
                  <a:pt x="3378" y="1213"/>
                </a:cubicBezTo>
                <a:cubicBezTo>
                  <a:pt x="3661" y="1213"/>
                  <a:pt x="3661" y="1213"/>
                  <a:pt x="3661" y="1213"/>
                </a:cubicBezTo>
                <a:lnTo>
                  <a:pt x="3661" y="1256"/>
                </a:lnTo>
                <a:close/>
                <a:moveTo>
                  <a:pt x="4202" y="1458"/>
                </a:moveTo>
                <a:cubicBezTo>
                  <a:pt x="4147" y="1458"/>
                  <a:pt x="4147" y="1458"/>
                  <a:pt x="4147" y="1458"/>
                </a:cubicBezTo>
                <a:cubicBezTo>
                  <a:pt x="4082" y="1368"/>
                  <a:pt x="4082" y="1368"/>
                  <a:pt x="4082" y="1368"/>
                </a:cubicBezTo>
                <a:cubicBezTo>
                  <a:pt x="3960" y="1368"/>
                  <a:pt x="3960" y="1368"/>
                  <a:pt x="3960" y="1368"/>
                </a:cubicBezTo>
                <a:cubicBezTo>
                  <a:pt x="3960" y="1458"/>
                  <a:pt x="3960" y="1458"/>
                  <a:pt x="3960" y="1458"/>
                </a:cubicBezTo>
                <a:cubicBezTo>
                  <a:pt x="3913" y="1458"/>
                  <a:pt x="3913" y="1458"/>
                  <a:pt x="3913" y="1458"/>
                </a:cubicBezTo>
                <a:cubicBezTo>
                  <a:pt x="3913" y="1213"/>
                  <a:pt x="3913" y="1213"/>
                  <a:pt x="3913" y="1213"/>
                </a:cubicBezTo>
                <a:cubicBezTo>
                  <a:pt x="4111" y="1213"/>
                  <a:pt x="4111" y="1213"/>
                  <a:pt x="4111" y="1213"/>
                </a:cubicBezTo>
                <a:cubicBezTo>
                  <a:pt x="4137" y="1213"/>
                  <a:pt x="4158" y="1220"/>
                  <a:pt x="4173" y="1234"/>
                </a:cubicBezTo>
                <a:cubicBezTo>
                  <a:pt x="4189" y="1248"/>
                  <a:pt x="4196" y="1267"/>
                  <a:pt x="4196" y="1291"/>
                </a:cubicBezTo>
                <a:cubicBezTo>
                  <a:pt x="4196" y="1331"/>
                  <a:pt x="4176" y="1356"/>
                  <a:pt x="4135" y="1365"/>
                </a:cubicBezTo>
                <a:lnTo>
                  <a:pt x="4202" y="1458"/>
                </a:lnTo>
                <a:close/>
                <a:moveTo>
                  <a:pt x="4104" y="1325"/>
                </a:moveTo>
                <a:cubicBezTo>
                  <a:pt x="4133" y="1325"/>
                  <a:pt x="4147" y="1314"/>
                  <a:pt x="4147" y="1292"/>
                </a:cubicBezTo>
                <a:cubicBezTo>
                  <a:pt x="4147" y="1268"/>
                  <a:pt x="4132" y="1256"/>
                  <a:pt x="4101" y="1256"/>
                </a:cubicBezTo>
                <a:cubicBezTo>
                  <a:pt x="3960" y="1256"/>
                  <a:pt x="3960" y="1256"/>
                  <a:pt x="3960" y="1256"/>
                </a:cubicBezTo>
                <a:cubicBezTo>
                  <a:pt x="3960" y="1325"/>
                  <a:pt x="3960" y="1325"/>
                  <a:pt x="3960" y="1325"/>
                </a:cubicBezTo>
                <a:lnTo>
                  <a:pt x="4104" y="1325"/>
                </a:lnTo>
                <a:close/>
                <a:moveTo>
                  <a:pt x="4759" y="1458"/>
                </a:moveTo>
                <a:cubicBezTo>
                  <a:pt x="4706" y="1458"/>
                  <a:pt x="4706" y="1458"/>
                  <a:pt x="4706" y="1458"/>
                </a:cubicBezTo>
                <a:cubicBezTo>
                  <a:pt x="4678" y="1406"/>
                  <a:pt x="4678" y="1406"/>
                  <a:pt x="4678" y="1406"/>
                </a:cubicBezTo>
                <a:cubicBezTo>
                  <a:pt x="4513" y="1406"/>
                  <a:pt x="4513" y="1406"/>
                  <a:pt x="4513" y="1406"/>
                </a:cubicBezTo>
                <a:cubicBezTo>
                  <a:pt x="4485" y="1458"/>
                  <a:pt x="4485" y="1458"/>
                  <a:pt x="4485" y="1458"/>
                </a:cubicBezTo>
                <a:cubicBezTo>
                  <a:pt x="4432" y="1458"/>
                  <a:pt x="4432" y="1458"/>
                  <a:pt x="4432" y="1458"/>
                </a:cubicBezTo>
                <a:cubicBezTo>
                  <a:pt x="4566" y="1213"/>
                  <a:pt x="4566" y="1213"/>
                  <a:pt x="4566" y="1213"/>
                </a:cubicBezTo>
                <a:cubicBezTo>
                  <a:pt x="4625" y="1213"/>
                  <a:pt x="4625" y="1213"/>
                  <a:pt x="4625" y="1213"/>
                </a:cubicBezTo>
                <a:lnTo>
                  <a:pt x="4759" y="1458"/>
                </a:lnTo>
                <a:close/>
                <a:moveTo>
                  <a:pt x="4654" y="1363"/>
                </a:moveTo>
                <a:cubicBezTo>
                  <a:pt x="4596" y="1254"/>
                  <a:pt x="4596" y="1254"/>
                  <a:pt x="4596" y="1254"/>
                </a:cubicBezTo>
                <a:cubicBezTo>
                  <a:pt x="4537" y="1363"/>
                  <a:pt x="4537" y="1363"/>
                  <a:pt x="4537" y="1363"/>
                </a:cubicBezTo>
                <a:lnTo>
                  <a:pt x="4654" y="1363"/>
                </a:lnTo>
                <a:close/>
                <a:moveTo>
                  <a:pt x="5249" y="1256"/>
                </a:moveTo>
                <a:cubicBezTo>
                  <a:pt x="5131" y="1256"/>
                  <a:pt x="5131" y="1256"/>
                  <a:pt x="5131" y="1256"/>
                </a:cubicBezTo>
                <a:cubicBezTo>
                  <a:pt x="5131" y="1458"/>
                  <a:pt x="5131" y="1458"/>
                  <a:pt x="5131" y="1458"/>
                </a:cubicBezTo>
                <a:cubicBezTo>
                  <a:pt x="5083" y="1458"/>
                  <a:pt x="5083" y="1458"/>
                  <a:pt x="5083" y="1458"/>
                </a:cubicBezTo>
                <a:cubicBezTo>
                  <a:pt x="5083" y="1256"/>
                  <a:pt x="5083" y="1256"/>
                  <a:pt x="5083" y="1256"/>
                </a:cubicBezTo>
                <a:cubicBezTo>
                  <a:pt x="4966" y="1256"/>
                  <a:pt x="4966" y="1256"/>
                  <a:pt x="4966" y="1256"/>
                </a:cubicBezTo>
                <a:cubicBezTo>
                  <a:pt x="4966" y="1213"/>
                  <a:pt x="4966" y="1213"/>
                  <a:pt x="4966" y="1213"/>
                </a:cubicBezTo>
                <a:cubicBezTo>
                  <a:pt x="5249" y="1213"/>
                  <a:pt x="5249" y="1213"/>
                  <a:pt x="5249" y="1213"/>
                </a:cubicBezTo>
                <a:lnTo>
                  <a:pt x="5249" y="1256"/>
                </a:lnTo>
                <a:close/>
                <a:moveTo>
                  <a:pt x="5780" y="1458"/>
                </a:moveTo>
                <a:cubicBezTo>
                  <a:pt x="5516" y="1458"/>
                  <a:pt x="5516" y="1458"/>
                  <a:pt x="5516" y="1458"/>
                </a:cubicBezTo>
                <a:cubicBezTo>
                  <a:pt x="5516" y="1213"/>
                  <a:pt x="5516" y="1213"/>
                  <a:pt x="5516" y="1213"/>
                </a:cubicBezTo>
                <a:cubicBezTo>
                  <a:pt x="5771" y="1213"/>
                  <a:pt x="5771" y="1213"/>
                  <a:pt x="5771" y="1213"/>
                </a:cubicBezTo>
                <a:cubicBezTo>
                  <a:pt x="5771" y="1256"/>
                  <a:pt x="5771" y="1256"/>
                  <a:pt x="5771" y="1256"/>
                </a:cubicBezTo>
                <a:cubicBezTo>
                  <a:pt x="5564" y="1256"/>
                  <a:pt x="5564" y="1256"/>
                  <a:pt x="5564" y="1256"/>
                </a:cubicBezTo>
                <a:cubicBezTo>
                  <a:pt x="5564" y="1309"/>
                  <a:pt x="5564" y="1309"/>
                  <a:pt x="5564" y="1309"/>
                </a:cubicBezTo>
                <a:cubicBezTo>
                  <a:pt x="5708" y="1309"/>
                  <a:pt x="5708" y="1309"/>
                  <a:pt x="5708" y="1309"/>
                </a:cubicBezTo>
                <a:cubicBezTo>
                  <a:pt x="5708" y="1352"/>
                  <a:pt x="5708" y="1352"/>
                  <a:pt x="5708" y="1352"/>
                </a:cubicBezTo>
                <a:cubicBezTo>
                  <a:pt x="5564" y="1352"/>
                  <a:pt x="5564" y="1352"/>
                  <a:pt x="5564" y="1352"/>
                </a:cubicBezTo>
                <a:cubicBezTo>
                  <a:pt x="5564" y="1415"/>
                  <a:pt x="5564" y="1415"/>
                  <a:pt x="5564" y="1415"/>
                </a:cubicBezTo>
                <a:cubicBezTo>
                  <a:pt x="5780" y="1415"/>
                  <a:pt x="5780" y="1415"/>
                  <a:pt x="5780" y="1415"/>
                </a:cubicBezTo>
                <a:lnTo>
                  <a:pt x="5780" y="1458"/>
                </a:lnTo>
                <a:close/>
                <a:moveTo>
                  <a:pt x="6356" y="1324"/>
                </a:moveTo>
                <a:cubicBezTo>
                  <a:pt x="6356" y="1332"/>
                  <a:pt x="6356" y="1332"/>
                  <a:pt x="6356" y="1332"/>
                </a:cubicBezTo>
                <a:cubicBezTo>
                  <a:pt x="6356" y="1372"/>
                  <a:pt x="6342" y="1404"/>
                  <a:pt x="6313" y="1429"/>
                </a:cubicBezTo>
                <a:cubicBezTo>
                  <a:pt x="6284" y="1453"/>
                  <a:pt x="6245" y="1466"/>
                  <a:pt x="6196" y="1466"/>
                </a:cubicBezTo>
                <a:cubicBezTo>
                  <a:pt x="6153" y="1466"/>
                  <a:pt x="6116" y="1455"/>
                  <a:pt x="6087" y="1433"/>
                </a:cubicBezTo>
                <a:cubicBezTo>
                  <a:pt x="6052" y="1408"/>
                  <a:pt x="6035" y="1375"/>
                  <a:pt x="6035" y="1335"/>
                </a:cubicBezTo>
                <a:cubicBezTo>
                  <a:pt x="6035" y="1295"/>
                  <a:pt x="6052" y="1263"/>
                  <a:pt x="6087" y="1238"/>
                </a:cubicBezTo>
                <a:cubicBezTo>
                  <a:pt x="6117" y="1215"/>
                  <a:pt x="6154" y="1205"/>
                  <a:pt x="6199" y="1205"/>
                </a:cubicBezTo>
                <a:cubicBezTo>
                  <a:pt x="6253" y="1205"/>
                  <a:pt x="6298" y="1223"/>
                  <a:pt x="6334" y="1262"/>
                </a:cubicBezTo>
                <a:cubicBezTo>
                  <a:pt x="6289" y="1284"/>
                  <a:pt x="6289" y="1284"/>
                  <a:pt x="6289" y="1284"/>
                </a:cubicBezTo>
                <a:cubicBezTo>
                  <a:pt x="6264" y="1260"/>
                  <a:pt x="6233" y="1248"/>
                  <a:pt x="6196" y="1248"/>
                </a:cubicBezTo>
                <a:cubicBezTo>
                  <a:pt x="6164" y="1248"/>
                  <a:pt x="6137" y="1256"/>
                  <a:pt x="6116" y="1272"/>
                </a:cubicBezTo>
                <a:cubicBezTo>
                  <a:pt x="6095" y="1289"/>
                  <a:pt x="6084" y="1310"/>
                  <a:pt x="6084" y="1335"/>
                </a:cubicBezTo>
                <a:cubicBezTo>
                  <a:pt x="6084" y="1361"/>
                  <a:pt x="6094" y="1382"/>
                  <a:pt x="6115" y="1398"/>
                </a:cubicBezTo>
                <a:cubicBezTo>
                  <a:pt x="6136" y="1414"/>
                  <a:pt x="6163" y="1422"/>
                  <a:pt x="6196" y="1422"/>
                </a:cubicBezTo>
                <a:cubicBezTo>
                  <a:pt x="6247" y="1422"/>
                  <a:pt x="6280" y="1404"/>
                  <a:pt x="6297" y="1367"/>
                </a:cubicBezTo>
                <a:cubicBezTo>
                  <a:pt x="6186" y="1367"/>
                  <a:pt x="6186" y="1367"/>
                  <a:pt x="6186" y="1367"/>
                </a:cubicBezTo>
                <a:cubicBezTo>
                  <a:pt x="6186" y="1324"/>
                  <a:pt x="6186" y="1324"/>
                  <a:pt x="6186" y="1324"/>
                </a:cubicBezTo>
                <a:lnTo>
                  <a:pt x="6356" y="1324"/>
                </a:lnTo>
                <a:close/>
                <a:moveTo>
                  <a:pt x="6673" y="1458"/>
                </a:moveTo>
                <a:cubicBezTo>
                  <a:pt x="6625" y="1458"/>
                  <a:pt x="6625" y="1458"/>
                  <a:pt x="6625" y="1458"/>
                </a:cubicBezTo>
                <a:cubicBezTo>
                  <a:pt x="6625" y="1213"/>
                  <a:pt x="6625" y="1213"/>
                  <a:pt x="6625" y="1213"/>
                </a:cubicBezTo>
                <a:cubicBezTo>
                  <a:pt x="6673" y="1213"/>
                  <a:pt x="6673" y="1213"/>
                  <a:pt x="6673" y="1213"/>
                </a:cubicBezTo>
                <a:lnTo>
                  <a:pt x="6673" y="1458"/>
                </a:lnTo>
                <a:close/>
                <a:moveTo>
                  <a:pt x="7237" y="1458"/>
                </a:moveTo>
                <a:cubicBezTo>
                  <a:pt x="6972" y="1458"/>
                  <a:pt x="6972" y="1458"/>
                  <a:pt x="6972" y="1458"/>
                </a:cubicBezTo>
                <a:cubicBezTo>
                  <a:pt x="6972" y="1213"/>
                  <a:pt x="6972" y="1213"/>
                  <a:pt x="6972" y="1213"/>
                </a:cubicBezTo>
                <a:cubicBezTo>
                  <a:pt x="7228" y="1213"/>
                  <a:pt x="7228" y="1213"/>
                  <a:pt x="7228" y="1213"/>
                </a:cubicBezTo>
                <a:cubicBezTo>
                  <a:pt x="7228" y="1256"/>
                  <a:pt x="7228" y="1256"/>
                  <a:pt x="7228" y="1256"/>
                </a:cubicBezTo>
                <a:cubicBezTo>
                  <a:pt x="7020" y="1256"/>
                  <a:pt x="7020" y="1256"/>
                  <a:pt x="7020" y="1256"/>
                </a:cubicBezTo>
                <a:cubicBezTo>
                  <a:pt x="7020" y="1309"/>
                  <a:pt x="7020" y="1309"/>
                  <a:pt x="7020" y="1309"/>
                </a:cubicBezTo>
                <a:cubicBezTo>
                  <a:pt x="7164" y="1309"/>
                  <a:pt x="7164" y="1309"/>
                  <a:pt x="7164" y="1309"/>
                </a:cubicBezTo>
                <a:cubicBezTo>
                  <a:pt x="7164" y="1352"/>
                  <a:pt x="7164" y="1352"/>
                  <a:pt x="7164" y="1352"/>
                </a:cubicBezTo>
                <a:cubicBezTo>
                  <a:pt x="7020" y="1352"/>
                  <a:pt x="7020" y="1352"/>
                  <a:pt x="7020" y="1352"/>
                </a:cubicBezTo>
                <a:cubicBezTo>
                  <a:pt x="7020" y="1415"/>
                  <a:pt x="7020" y="1415"/>
                  <a:pt x="7020" y="1415"/>
                </a:cubicBezTo>
                <a:cubicBezTo>
                  <a:pt x="7237" y="1415"/>
                  <a:pt x="7237" y="1415"/>
                  <a:pt x="7237" y="1415"/>
                </a:cubicBezTo>
                <a:lnTo>
                  <a:pt x="7237" y="1458"/>
                </a:lnTo>
                <a:close/>
                <a:moveTo>
                  <a:pt x="7737" y="1273"/>
                </a:moveTo>
                <a:cubicBezTo>
                  <a:pt x="7705" y="1257"/>
                  <a:pt x="7670" y="1248"/>
                  <a:pt x="7632" y="1248"/>
                </a:cubicBezTo>
                <a:cubicBezTo>
                  <a:pt x="7578" y="1248"/>
                  <a:pt x="7550" y="1258"/>
                  <a:pt x="7550" y="1278"/>
                </a:cubicBezTo>
                <a:cubicBezTo>
                  <a:pt x="7550" y="1289"/>
                  <a:pt x="7561" y="1296"/>
                  <a:pt x="7581" y="1300"/>
                </a:cubicBezTo>
                <a:cubicBezTo>
                  <a:pt x="7609" y="1302"/>
                  <a:pt x="7637" y="1305"/>
                  <a:pt x="7665" y="1308"/>
                </a:cubicBezTo>
                <a:cubicBezTo>
                  <a:pt x="7705" y="1311"/>
                  <a:pt x="7734" y="1319"/>
                  <a:pt x="7751" y="1329"/>
                </a:cubicBezTo>
                <a:cubicBezTo>
                  <a:pt x="7770" y="1340"/>
                  <a:pt x="7779" y="1358"/>
                  <a:pt x="7779" y="1381"/>
                </a:cubicBezTo>
                <a:cubicBezTo>
                  <a:pt x="7779" y="1408"/>
                  <a:pt x="7768" y="1428"/>
                  <a:pt x="7744" y="1442"/>
                </a:cubicBezTo>
                <a:cubicBezTo>
                  <a:pt x="7720" y="1457"/>
                  <a:pt x="7686" y="1464"/>
                  <a:pt x="7642" y="1464"/>
                </a:cubicBezTo>
                <a:cubicBezTo>
                  <a:pt x="7579" y="1464"/>
                  <a:pt x="7528" y="1450"/>
                  <a:pt x="7490" y="1421"/>
                </a:cubicBezTo>
                <a:cubicBezTo>
                  <a:pt x="7516" y="1387"/>
                  <a:pt x="7516" y="1387"/>
                  <a:pt x="7516" y="1387"/>
                </a:cubicBezTo>
                <a:cubicBezTo>
                  <a:pt x="7550" y="1411"/>
                  <a:pt x="7592" y="1422"/>
                  <a:pt x="7641" y="1422"/>
                </a:cubicBezTo>
                <a:cubicBezTo>
                  <a:pt x="7668" y="1422"/>
                  <a:pt x="7690" y="1419"/>
                  <a:pt x="7705" y="1412"/>
                </a:cubicBezTo>
                <a:cubicBezTo>
                  <a:pt x="7720" y="1405"/>
                  <a:pt x="7728" y="1395"/>
                  <a:pt x="7728" y="1384"/>
                </a:cubicBezTo>
                <a:cubicBezTo>
                  <a:pt x="7728" y="1371"/>
                  <a:pt x="7718" y="1361"/>
                  <a:pt x="7700" y="1356"/>
                </a:cubicBezTo>
                <a:cubicBezTo>
                  <a:pt x="7689" y="1353"/>
                  <a:pt x="7673" y="1351"/>
                  <a:pt x="7651" y="1350"/>
                </a:cubicBezTo>
                <a:cubicBezTo>
                  <a:pt x="7617" y="1349"/>
                  <a:pt x="7596" y="1347"/>
                  <a:pt x="7589" y="1347"/>
                </a:cubicBezTo>
                <a:cubicBezTo>
                  <a:pt x="7559" y="1344"/>
                  <a:pt x="7536" y="1337"/>
                  <a:pt x="7522" y="1327"/>
                </a:cubicBezTo>
                <a:cubicBezTo>
                  <a:pt x="7507" y="1317"/>
                  <a:pt x="7500" y="1302"/>
                  <a:pt x="7500" y="1283"/>
                </a:cubicBezTo>
                <a:cubicBezTo>
                  <a:pt x="7500" y="1259"/>
                  <a:pt x="7512" y="1241"/>
                  <a:pt x="7535" y="1227"/>
                </a:cubicBezTo>
                <a:cubicBezTo>
                  <a:pt x="7558" y="1213"/>
                  <a:pt x="7590" y="1206"/>
                  <a:pt x="7632" y="1206"/>
                </a:cubicBezTo>
                <a:cubicBezTo>
                  <a:pt x="7687" y="1206"/>
                  <a:pt x="7732" y="1219"/>
                  <a:pt x="7766" y="1242"/>
                </a:cubicBezTo>
                <a:lnTo>
                  <a:pt x="7737" y="1273"/>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4" name="Freeform 5"/>
          <p:cNvSpPr>
            <a:spLocks noChangeAspect="1"/>
          </p:cNvSpPr>
          <p:nvPr userDrawn="1"/>
        </p:nvSpPr>
        <p:spPr bwMode="gray">
          <a:xfrm>
            <a:off x="720000" y="2712000"/>
            <a:ext cx="3456000" cy="3457680"/>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noFill/>
          <a:ln w="38100">
            <a:solidFill>
              <a:schemeClr val="bg1"/>
            </a:solidFill>
            <a:round/>
            <a:headEnd/>
            <a:tailEnd/>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cxnSp>
        <p:nvCxnSpPr>
          <p:cNvPr id="11" name="Straight Connector 10"/>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grpSp>
        <p:nvGrpSpPr>
          <p:cNvPr id="91" name="Group 90"/>
          <p:cNvGrpSpPr/>
          <p:nvPr userDrawn="1"/>
        </p:nvGrpSpPr>
        <p:grpSpPr bwMode="gray">
          <a:xfrm>
            <a:off x="-261981" y="-261982"/>
            <a:ext cx="12722008" cy="7381963"/>
            <a:chOff x="-196486" y="-196486"/>
            <a:chExt cx="9541506" cy="5536472"/>
          </a:xfrm>
        </p:grpSpPr>
        <p:grpSp>
          <p:nvGrpSpPr>
            <p:cNvPr id="92" name="Group 91"/>
            <p:cNvGrpSpPr/>
            <p:nvPr/>
          </p:nvGrpSpPr>
          <p:grpSpPr bwMode="gray">
            <a:xfrm>
              <a:off x="540000" y="-196486"/>
              <a:ext cx="8065628" cy="180000"/>
              <a:chOff x="540000" y="-265725"/>
              <a:chExt cx="8065628" cy="180000"/>
            </a:xfrm>
          </p:grpSpPr>
          <p:cxnSp>
            <p:nvCxnSpPr>
              <p:cNvPr id="233" name="Straight Connector 23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540000" y="5159986"/>
              <a:ext cx="8065628" cy="180000"/>
              <a:chOff x="540000" y="-265725"/>
              <a:chExt cx="8065628" cy="180000"/>
            </a:xfrm>
          </p:grpSpPr>
          <p:cxnSp>
            <p:nvCxnSpPr>
              <p:cNvPr id="209" name="Straight Connector 20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196486" y="195263"/>
              <a:ext cx="180000" cy="4752975"/>
              <a:chOff x="-180000" y="195263"/>
              <a:chExt cx="180000" cy="4752975"/>
            </a:xfrm>
          </p:grpSpPr>
          <p:cxnSp>
            <p:nvCxnSpPr>
              <p:cNvPr id="194" name="Straight Connector 19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bwMode="gray">
            <a:xfrm>
              <a:off x="9165020" y="195263"/>
              <a:ext cx="180000" cy="4752975"/>
              <a:chOff x="-180000" y="195263"/>
              <a:chExt cx="180000" cy="4752975"/>
            </a:xfrm>
          </p:grpSpPr>
          <p:cxnSp>
            <p:nvCxnSpPr>
              <p:cNvPr id="179" name="Straight Connector 178"/>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598547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Section Header - BLAC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lvl1pPr>
          </a:lstStyle>
          <a:p>
            <a:r>
              <a:rPr lang="en-US" dirty="0"/>
              <a:t>&lt;Insert section title&gt;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15" name="TextBox 1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Hill+Knowlton Strategies 2016</a:t>
            </a:r>
          </a:p>
        </p:txBody>
      </p:sp>
      <p:cxnSp>
        <p:nvCxnSpPr>
          <p:cNvPr id="8" name="Straight Connector 7"/>
          <p:cNvCxnSpPr/>
          <p:nvPr userDrawn="1"/>
        </p:nvCxnSpPr>
        <p:spPr bwMode="gray">
          <a:xfrm>
            <a:off x="720000" y="696000"/>
            <a:ext cx="10752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sp>
        <p:nvSpPr>
          <p:cNvPr id="9"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tx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0" name="Rectangle 9"/>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1" name="Group 90"/>
          <p:cNvGrpSpPr/>
          <p:nvPr userDrawn="1"/>
        </p:nvGrpSpPr>
        <p:grpSpPr bwMode="gray">
          <a:xfrm>
            <a:off x="-261981" y="-261982"/>
            <a:ext cx="12722008" cy="7381963"/>
            <a:chOff x="-196486" y="-196486"/>
            <a:chExt cx="9541506" cy="5536472"/>
          </a:xfrm>
        </p:grpSpPr>
        <p:grpSp>
          <p:nvGrpSpPr>
            <p:cNvPr id="92" name="Group 91"/>
            <p:cNvGrpSpPr/>
            <p:nvPr/>
          </p:nvGrpSpPr>
          <p:grpSpPr bwMode="gray">
            <a:xfrm>
              <a:off x="540000" y="-196486"/>
              <a:ext cx="8065628" cy="180000"/>
              <a:chOff x="540000" y="-265725"/>
              <a:chExt cx="8065628" cy="180000"/>
            </a:xfrm>
          </p:grpSpPr>
          <p:cxnSp>
            <p:nvCxnSpPr>
              <p:cNvPr id="233" name="Straight Connector 23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540000" y="5159986"/>
              <a:ext cx="8065628" cy="180000"/>
              <a:chOff x="540000" y="-265725"/>
              <a:chExt cx="8065628" cy="180000"/>
            </a:xfrm>
          </p:grpSpPr>
          <p:cxnSp>
            <p:nvCxnSpPr>
              <p:cNvPr id="209" name="Straight Connector 20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196486" y="195263"/>
              <a:ext cx="180000" cy="4752975"/>
              <a:chOff x="-180000" y="195263"/>
              <a:chExt cx="180000" cy="4752975"/>
            </a:xfrm>
          </p:grpSpPr>
          <p:cxnSp>
            <p:nvCxnSpPr>
              <p:cNvPr id="194" name="Straight Connector 19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bwMode="gray">
            <a:xfrm>
              <a:off x="9165020" y="195263"/>
              <a:ext cx="180000" cy="4752975"/>
              <a:chOff x="-180000" y="195263"/>
              <a:chExt cx="180000" cy="4752975"/>
            </a:xfrm>
          </p:grpSpPr>
          <p:cxnSp>
            <p:nvCxnSpPr>
              <p:cNvPr id="179" name="Straight Connector 178"/>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5343410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Section Header - WHI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solidFill>
                  <a:schemeClr val="bg1"/>
                </a:solidFill>
              </a:defRPr>
            </a:lvl1pPr>
          </a:lstStyle>
          <a:p>
            <a:r>
              <a:rPr lang="en-US" dirty="0"/>
              <a:t>&lt;Insert section title&gt;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solidFill>
                  <a:schemeClr val="bg1"/>
                </a:solidFill>
              </a:defRPr>
            </a:lvl1pPr>
          </a:lstStyle>
          <a:p>
            <a:fld id="{130CA15A-B377-495B-BF48-3A3144721AF6}" type="slidenum">
              <a:rPr lang="en-GB" smtClean="0">
                <a:solidFill>
                  <a:prstClr val="white"/>
                </a:solidFill>
              </a:rPr>
              <a:pPr/>
              <a:t>‹#›</a:t>
            </a:fld>
            <a:endParaRPr lang="en-GB" dirty="0">
              <a:solidFill>
                <a:prstClr val="white"/>
              </a:solidFill>
            </a:endParaRPr>
          </a:p>
        </p:txBody>
      </p:sp>
      <p:sp>
        <p:nvSpPr>
          <p:cNvPr id="15" name="TextBox 1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white"/>
                </a:solidFill>
                <a:sym typeface="Symbol" panose="05050102010706020507" pitchFamily="18" charset="2"/>
              </a:rPr>
              <a:t> </a:t>
            </a:r>
            <a:r>
              <a:rPr lang="en-GB" sz="800" dirty="0">
                <a:solidFill>
                  <a:prstClr val="white"/>
                </a:solidFill>
              </a:rPr>
              <a:t>© Hill+Knowlton Strategies 2016</a:t>
            </a:r>
          </a:p>
        </p:txBody>
      </p:sp>
      <p:cxnSp>
        <p:nvCxnSpPr>
          <p:cNvPr id="8" name="Straight Connector 7"/>
          <p:cNvCxnSpPr/>
          <p:nvPr userDrawn="1"/>
        </p:nvCxnSpPr>
        <p:spPr bwMode="gray">
          <a:xfrm>
            <a:off x="720000" y="696000"/>
            <a:ext cx="10752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9"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11" name="Rectangle 10"/>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1" name="Group 90"/>
          <p:cNvGrpSpPr/>
          <p:nvPr userDrawn="1"/>
        </p:nvGrpSpPr>
        <p:grpSpPr bwMode="gray">
          <a:xfrm>
            <a:off x="-261981" y="-261982"/>
            <a:ext cx="12722008" cy="7381963"/>
            <a:chOff x="-196486" y="-196486"/>
            <a:chExt cx="9541506" cy="5536472"/>
          </a:xfrm>
        </p:grpSpPr>
        <p:grpSp>
          <p:nvGrpSpPr>
            <p:cNvPr id="92" name="Group 91"/>
            <p:cNvGrpSpPr/>
            <p:nvPr/>
          </p:nvGrpSpPr>
          <p:grpSpPr bwMode="gray">
            <a:xfrm>
              <a:off x="540000" y="-196486"/>
              <a:ext cx="8065628" cy="180000"/>
              <a:chOff x="540000" y="-265725"/>
              <a:chExt cx="8065628" cy="180000"/>
            </a:xfrm>
          </p:grpSpPr>
          <p:cxnSp>
            <p:nvCxnSpPr>
              <p:cNvPr id="233" name="Straight Connector 23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540000" y="5159986"/>
              <a:ext cx="8065628" cy="180000"/>
              <a:chOff x="540000" y="-265725"/>
              <a:chExt cx="8065628" cy="180000"/>
            </a:xfrm>
          </p:grpSpPr>
          <p:cxnSp>
            <p:nvCxnSpPr>
              <p:cNvPr id="209" name="Straight Connector 20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196486" y="195263"/>
              <a:ext cx="180000" cy="4752975"/>
              <a:chOff x="-180000" y="195263"/>
              <a:chExt cx="180000" cy="4752975"/>
            </a:xfrm>
          </p:grpSpPr>
          <p:cxnSp>
            <p:nvCxnSpPr>
              <p:cNvPr id="194" name="Straight Connector 19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bwMode="gray">
            <a:xfrm>
              <a:off x="9165020" y="195263"/>
              <a:ext cx="180000" cy="4752975"/>
              <a:chOff x="-180000" y="195263"/>
              <a:chExt cx="180000" cy="4752975"/>
            </a:xfrm>
          </p:grpSpPr>
          <p:cxnSp>
            <p:nvCxnSpPr>
              <p:cNvPr id="179" name="Straight Connector 178"/>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237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 Header - GRADIENT">
    <p:bg bwMode="gray">
      <p:bgPr>
        <a:gradFill>
          <a:gsLst>
            <a:gs pos="15000">
              <a:srgbClr val="A4001B"/>
            </a:gs>
            <a:gs pos="99000">
              <a:srgbClr val="FF6600"/>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1728000"/>
          </a:xfrm>
        </p:spPr>
        <p:txBody>
          <a:bodyPr anchor="t" anchorCtr="0">
            <a:noAutofit/>
          </a:bodyPr>
          <a:lstStyle>
            <a:lvl1pPr algn="l">
              <a:lnSpc>
                <a:spcPct val="85000"/>
              </a:lnSpc>
              <a:defRPr sz="6400" baseline="0">
                <a:solidFill>
                  <a:schemeClr val="bg1"/>
                </a:solidFill>
              </a:defRPr>
            </a:lvl1pPr>
          </a:lstStyle>
          <a:p>
            <a:r>
              <a:rPr lang="en-US" dirty="0"/>
              <a:t>&lt;Insert section title&gt;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solidFill>
                  <a:schemeClr val="bg1"/>
                </a:solidFill>
              </a:defRPr>
            </a:lvl1pPr>
          </a:lstStyle>
          <a:p>
            <a:fld id="{130CA15A-B377-495B-BF48-3A3144721AF6}" type="slidenum">
              <a:rPr lang="en-GB" smtClean="0">
                <a:solidFill>
                  <a:prstClr val="white"/>
                </a:solidFill>
              </a:rPr>
              <a:pPr/>
              <a:t>‹#›</a:t>
            </a:fld>
            <a:endParaRPr lang="en-GB" dirty="0">
              <a:solidFill>
                <a:prstClr val="white"/>
              </a:solidFill>
            </a:endParaRPr>
          </a:p>
        </p:txBody>
      </p:sp>
      <p:sp>
        <p:nvSpPr>
          <p:cNvPr id="15" name="TextBox 1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white"/>
                </a:solidFill>
                <a:sym typeface="Symbol" panose="05050102010706020507" pitchFamily="18" charset="2"/>
              </a:rPr>
              <a:t> </a:t>
            </a:r>
            <a:r>
              <a:rPr lang="en-GB" sz="800" dirty="0">
                <a:solidFill>
                  <a:prstClr val="white"/>
                </a:solidFill>
              </a:rPr>
              <a:t>© Hill+Knowlton Strategies 2016</a:t>
            </a:r>
          </a:p>
        </p:txBody>
      </p:sp>
      <p:cxnSp>
        <p:nvCxnSpPr>
          <p:cNvPr id="8" name="Straight Connector 7"/>
          <p:cNvCxnSpPr/>
          <p:nvPr userDrawn="1"/>
        </p:nvCxnSpPr>
        <p:spPr bwMode="gray">
          <a:xfrm>
            <a:off x="720000" y="696000"/>
            <a:ext cx="10752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9"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grpSp>
        <p:nvGrpSpPr>
          <p:cNvPr id="90" name="Group 89"/>
          <p:cNvGrpSpPr/>
          <p:nvPr userDrawn="1"/>
        </p:nvGrpSpPr>
        <p:grpSpPr bwMode="gray">
          <a:xfrm>
            <a:off x="-261981" y="-261982"/>
            <a:ext cx="12722008" cy="7381963"/>
            <a:chOff x="-196486" y="-196486"/>
            <a:chExt cx="9541506" cy="5536472"/>
          </a:xfrm>
        </p:grpSpPr>
        <p:grpSp>
          <p:nvGrpSpPr>
            <p:cNvPr id="91" name="Group 90"/>
            <p:cNvGrpSpPr/>
            <p:nvPr/>
          </p:nvGrpSpPr>
          <p:grpSpPr bwMode="gray">
            <a:xfrm>
              <a:off x="540000" y="-196486"/>
              <a:ext cx="8065628" cy="180000"/>
              <a:chOff x="540000" y="-265725"/>
              <a:chExt cx="8065628" cy="180000"/>
            </a:xfrm>
          </p:grpSpPr>
          <p:cxnSp>
            <p:nvCxnSpPr>
              <p:cNvPr id="232" name="Straight Connector 231"/>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2" name="Group 91"/>
            <p:cNvGrpSpPr/>
            <p:nvPr/>
          </p:nvGrpSpPr>
          <p:grpSpPr bwMode="gray">
            <a:xfrm>
              <a:off x="540000" y="5159986"/>
              <a:ext cx="8065628" cy="180000"/>
              <a:chOff x="540000" y="-265725"/>
              <a:chExt cx="8065628" cy="180000"/>
            </a:xfrm>
          </p:grpSpPr>
          <p:cxnSp>
            <p:nvCxnSpPr>
              <p:cNvPr id="208" name="Straight Connector 207"/>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196486" y="195263"/>
              <a:ext cx="180000" cy="4752975"/>
              <a:chOff x="-180000" y="195263"/>
              <a:chExt cx="180000" cy="4752975"/>
            </a:xfrm>
          </p:grpSpPr>
          <p:cxnSp>
            <p:nvCxnSpPr>
              <p:cNvPr id="193" name="Straight Connector 192"/>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Group 176"/>
            <p:cNvGrpSpPr/>
            <p:nvPr/>
          </p:nvGrpSpPr>
          <p:grpSpPr bwMode="gray">
            <a:xfrm>
              <a:off x="9165020" y="195263"/>
              <a:ext cx="180000" cy="4752975"/>
              <a:chOff x="-180000" y="195263"/>
              <a:chExt cx="180000" cy="4752975"/>
            </a:xfrm>
          </p:grpSpPr>
          <p:cxnSp>
            <p:nvCxnSpPr>
              <p:cNvPr id="178" name="Straight Connector 177"/>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74331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udskapshuse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4" name="Text Placeholder 3"/>
          <p:cNvSpPr>
            <a:spLocks noGrp="1"/>
          </p:cNvSpPr>
          <p:nvPr>
            <p:ph type="body" sz="quarter" idx="13" hasCustomPrompt="1"/>
          </p:nvPr>
        </p:nvSpPr>
        <p:spPr>
          <a:xfrm>
            <a:off x="628654" y="1004411"/>
            <a:ext cx="10934700" cy="1691164"/>
          </a:xfrm>
          <a:custGeom>
            <a:avLst/>
            <a:gdLst>
              <a:gd name="connsiteX0" fmla="*/ 0 w 2199600"/>
              <a:gd name="connsiteY0" fmla="*/ 948600 h 1897200"/>
              <a:gd name="connsiteX1" fmla="*/ 474300 w 2199600"/>
              <a:gd name="connsiteY1" fmla="*/ 0 h 1897200"/>
              <a:gd name="connsiteX2" fmla="*/ 1725300 w 2199600"/>
              <a:gd name="connsiteY2" fmla="*/ 0 h 1897200"/>
              <a:gd name="connsiteX3" fmla="*/ 2199600 w 2199600"/>
              <a:gd name="connsiteY3" fmla="*/ 948600 h 1897200"/>
              <a:gd name="connsiteX4" fmla="*/ 1725300 w 2199600"/>
              <a:gd name="connsiteY4" fmla="*/ 1897200 h 1897200"/>
              <a:gd name="connsiteX5" fmla="*/ 474300 w 2199600"/>
              <a:gd name="connsiteY5" fmla="*/ 1897200 h 1897200"/>
              <a:gd name="connsiteX6" fmla="*/ 0 w 2199600"/>
              <a:gd name="connsiteY6" fmla="*/ 948600 h 1897200"/>
              <a:gd name="connsiteX0" fmla="*/ 0 w 2199600"/>
              <a:gd name="connsiteY0" fmla="*/ 948600 h 1897200"/>
              <a:gd name="connsiteX1" fmla="*/ 474300 w 2199600"/>
              <a:gd name="connsiteY1" fmla="*/ 0 h 1897200"/>
              <a:gd name="connsiteX2" fmla="*/ 1725300 w 2199600"/>
              <a:gd name="connsiteY2" fmla="*/ 0 h 1897200"/>
              <a:gd name="connsiteX3" fmla="*/ 2199600 w 2199600"/>
              <a:gd name="connsiteY3" fmla="*/ 948600 h 1897200"/>
              <a:gd name="connsiteX4" fmla="*/ 1725300 w 2199600"/>
              <a:gd name="connsiteY4" fmla="*/ 1897200 h 1897200"/>
              <a:gd name="connsiteX5" fmla="*/ 7575 w 2199600"/>
              <a:gd name="connsiteY5" fmla="*/ 1887675 h 1897200"/>
              <a:gd name="connsiteX6" fmla="*/ 0 w 2199600"/>
              <a:gd name="connsiteY6" fmla="*/ 948600 h 1897200"/>
              <a:gd name="connsiteX0" fmla="*/ 0 w 2220600"/>
              <a:gd name="connsiteY0" fmla="*/ 948600 h 1887675"/>
              <a:gd name="connsiteX1" fmla="*/ 474300 w 2220600"/>
              <a:gd name="connsiteY1" fmla="*/ 0 h 1887675"/>
              <a:gd name="connsiteX2" fmla="*/ 1725300 w 2220600"/>
              <a:gd name="connsiteY2" fmla="*/ 0 h 1887675"/>
              <a:gd name="connsiteX3" fmla="*/ 2199600 w 2220600"/>
              <a:gd name="connsiteY3" fmla="*/ 948600 h 1887675"/>
              <a:gd name="connsiteX4" fmla="*/ 2220600 w 2220600"/>
              <a:gd name="connsiteY4" fmla="*/ 1878150 h 1887675"/>
              <a:gd name="connsiteX5" fmla="*/ 7575 w 2220600"/>
              <a:gd name="connsiteY5" fmla="*/ 1887675 h 1887675"/>
              <a:gd name="connsiteX6" fmla="*/ 0 w 2220600"/>
              <a:gd name="connsiteY6" fmla="*/ 948600 h 1887675"/>
              <a:gd name="connsiteX0" fmla="*/ 0 w 2222982"/>
              <a:gd name="connsiteY0" fmla="*/ 948600 h 1901963"/>
              <a:gd name="connsiteX1" fmla="*/ 474300 w 2222982"/>
              <a:gd name="connsiteY1" fmla="*/ 0 h 1901963"/>
              <a:gd name="connsiteX2" fmla="*/ 1725300 w 2222982"/>
              <a:gd name="connsiteY2" fmla="*/ 0 h 1901963"/>
              <a:gd name="connsiteX3" fmla="*/ 2199600 w 2222982"/>
              <a:gd name="connsiteY3" fmla="*/ 948600 h 1901963"/>
              <a:gd name="connsiteX4" fmla="*/ 2222982 w 2222982"/>
              <a:gd name="connsiteY4" fmla="*/ 1901963 h 1901963"/>
              <a:gd name="connsiteX5" fmla="*/ 7575 w 2222982"/>
              <a:gd name="connsiteY5" fmla="*/ 1887675 h 1901963"/>
              <a:gd name="connsiteX6" fmla="*/ 0 w 2222982"/>
              <a:gd name="connsiteY6" fmla="*/ 948600 h 1901963"/>
              <a:gd name="connsiteX0" fmla="*/ 0 w 2222982"/>
              <a:gd name="connsiteY0" fmla="*/ 948600 h 1887676"/>
              <a:gd name="connsiteX1" fmla="*/ 474300 w 2222982"/>
              <a:gd name="connsiteY1" fmla="*/ 0 h 1887676"/>
              <a:gd name="connsiteX2" fmla="*/ 1725300 w 2222982"/>
              <a:gd name="connsiteY2" fmla="*/ 0 h 1887676"/>
              <a:gd name="connsiteX3" fmla="*/ 2199600 w 2222982"/>
              <a:gd name="connsiteY3" fmla="*/ 948600 h 1887676"/>
              <a:gd name="connsiteX4" fmla="*/ 2222982 w 2222982"/>
              <a:gd name="connsiteY4" fmla="*/ 1887676 h 1887676"/>
              <a:gd name="connsiteX5" fmla="*/ 7575 w 2222982"/>
              <a:gd name="connsiteY5" fmla="*/ 1887675 h 1887676"/>
              <a:gd name="connsiteX6" fmla="*/ 0 w 2222982"/>
              <a:gd name="connsiteY6" fmla="*/ 948600 h 1887676"/>
              <a:gd name="connsiteX0" fmla="*/ 0 w 2222982"/>
              <a:gd name="connsiteY0" fmla="*/ 948600 h 1887676"/>
              <a:gd name="connsiteX1" fmla="*/ 474300 w 2222982"/>
              <a:gd name="connsiteY1" fmla="*/ 0 h 1887676"/>
              <a:gd name="connsiteX2" fmla="*/ 1725300 w 2222982"/>
              <a:gd name="connsiteY2" fmla="*/ 0 h 1887676"/>
              <a:gd name="connsiteX3" fmla="*/ 2199600 w 2222982"/>
              <a:gd name="connsiteY3" fmla="*/ 948600 h 1887676"/>
              <a:gd name="connsiteX4" fmla="*/ 2222982 w 2222982"/>
              <a:gd name="connsiteY4" fmla="*/ 1887676 h 1887676"/>
              <a:gd name="connsiteX5" fmla="*/ 431 w 2222982"/>
              <a:gd name="connsiteY5" fmla="*/ 1887675 h 1887676"/>
              <a:gd name="connsiteX6" fmla="*/ 0 w 2222982"/>
              <a:gd name="connsiteY6" fmla="*/ 948600 h 1887676"/>
              <a:gd name="connsiteX0" fmla="*/ 0 w 2215838"/>
              <a:gd name="connsiteY0" fmla="*/ 948600 h 1887676"/>
              <a:gd name="connsiteX1" fmla="*/ 474300 w 2215838"/>
              <a:gd name="connsiteY1" fmla="*/ 0 h 1887676"/>
              <a:gd name="connsiteX2" fmla="*/ 1725300 w 2215838"/>
              <a:gd name="connsiteY2" fmla="*/ 0 h 1887676"/>
              <a:gd name="connsiteX3" fmla="*/ 2199600 w 2215838"/>
              <a:gd name="connsiteY3" fmla="*/ 948600 h 1887676"/>
              <a:gd name="connsiteX4" fmla="*/ 2215838 w 2215838"/>
              <a:gd name="connsiteY4" fmla="*/ 1887676 h 1887676"/>
              <a:gd name="connsiteX5" fmla="*/ 431 w 2215838"/>
              <a:gd name="connsiteY5" fmla="*/ 1887675 h 1887676"/>
              <a:gd name="connsiteX6" fmla="*/ 0 w 2215838"/>
              <a:gd name="connsiteY6" fmla="*/ 948600 h 1887676"/>
              <a:gd name="connsiteX0" fmla="*/ 0 w 2215838"/>
              <a:gd name="connsiteY0" fmla="*/ 949053 h 1888129"/>
              <a:gd name="connsiteX1" fmla="*/ 474300 w 2215838"/>
              <a:gd name="connsiteY1" fmla="*/ 453 h 1888129"/>
              <a:gd name="connsiteX2" fmla="*/ 1106805 w 2215838"/>
              <a:gd name="connsiteY2" fmla="*/ 0 h 1888129"/>
              <a:gd name="connsiteX3" fmla="*/ 1725300 w 2215838"/>
              <a:gd name="connsiteY3" fmla="*/ 453 h 1888129"/>
              <a:gd name="connsiteX4" fmla="*/ 2199600 w 2215838"/>
              <a:gd name="connsiteY4" fmla="*/ 949053 h 1888129"/>
              <a:gd name="connsiteX5" fmla="*/ 2215838 w 2215838"/>
              <a:gd name="connsiteY5" fmla="*/ 1888129 h 1888129"/>
              <a:gd name="connsiteX6" fmla="*/ 431 w 2215838"/>
              <a:gd name="connsiteY6" fmla="*/ 1888128 h 1888129"/>
              <a:gd name="connsiteX7" fmla="*/ 0 w 2215838"/>
              <a:gd name="connsiteY7" fmla="*/ 949053 h 1888129"/>
              <a:gd name="connsiteX0" fmla="*/ 0 w 2215838"/>
              <a:gd name="connsiteY0" fmla="*/ 949053 h 1888129"/>
              <a:gd name="connsiteX1" fmla="*/ 1106805 w 2215838"/>
              <a:gd name="connsiteY1" fmla="*/ 0 h 1888129"/>
              <a:gd name="connsiteX2" fmla="*/ 1725300 w 2215838"/>
              <a:gd name="connsiteY2" fmla="*/ 453 h 1888129"/>
              <a:gd name="connsiteX3" fmla="*/ 2199600 w 2215838"/>
              <a:gd name="connsiteY3" fmla="*/ 949053 h 1888129"/>
              <a:gd name="connsiteX4" fmla="*/ 2215838 w 2215838"/>
              <a:gd name="connsiteY4" fmla="*/ 1888129 h 1888129"/>
              <a:gd name="connsiteX5" fmla="*/ 431 w 2215838"/>
              <a:gd name="connsiteY5" fmla="*/ 1888128 h 1888129"/>
              <a:gd name="connsiteX6" fmla="*/ 0 w 2215838"/>
              <a:gd name="connsiteY6" fmla="*/ 949053 h 1888129"/>
              <a:gd name="connsiteX0" fmla="*/ 0 w 2215838"/>
              <a:gd name="connsiteY0" fmla="*/ 949053 h 1888129"/>
              <a:gd name="connsiteX1" fmla="*/ 1106805 w 2215838"/>
              <a:gd name="connsiteY1" fmla="*/ 0 h 1888129"/>
              <a:gd name="connsiteX2" fmla="*/ 2199600 w 2215838"/>
              <a:gd name="connsiteY2" fmla="*/ 949053 h 1888129"/>
              <a:gd name="connsiteX3" fmla="*/ 2215838 w 2215838"/>
              <a:gd name="connsiteY3" fmla="*/ 1888129 h 1888129"/>
              <a:gd name="connsiteX4" fmla="*/ 431 w 2215838"/>
              <a:gd name="connsiteY4" fmla="*/ 1888128 h 1888129"/>
              <a:gd name="connsiteX5" fmla="*/ 0 w 2215838"/>
              <a:gd name="connsiteY5" fmla="*/ 949053 h 1888129"/>
              <a:gd name="connsiteX0" fmla="*/ 0 w 2208694"/>
              <a:gd name="connsiteY0" fmla="*/ 949053 h 1888129"/>
              <a:gd name="connsiteX1" fmla="*/ 1106805 w 2208694"/>
              <a:gd name="connsiteY1" fmla="*/ 0 h 1888129"/>
              <a:gd name="connsiteX2" fmla="*/ 2199600 w 2208694"/>
              <a:gd name="connsiteY2" fmla="*/ 949053 h 1888129"/>
              <a:gd name="connsiteX3" fmla="*/ 2208694 w 2208694"/>
              <a:gd name="connsiteY3" fmla="*/ 1888129 h 1888129"/>
              <a:gd name="connsiteX4" fmla="*/ 431 w 2208694"/>
              <a:gd name="connsiteY4" fmla="*/ 1888128 h 1888129"/>
              <a:gd name="connsiteX5" fmla="*/ 0 w 2208694"/>
              <a:gd name="connsiteY5" fmla="*/ 949053 h 1888129"/>
              <a:gd name="connsiteX0" fmla="*/ 0 w 2201550"/>
              <a:gd name="connsiteY0" fmla="*/ 949053 h 1888129"/>
              <a:gd name="connsiteX1" fmla="*/ 1106805 w 2201550"/>
              <a:gd name="connsiteY1" fmla="*/ 0 h 1888129"/>
              <a:gd name="connsiteX2" fmla="*/ 2199600 w 2201550"/>
              <a:gd name="connsiteY2" fmla="*/ 949053 h 1888129"/>
              <a:gd name="connsiteX3" fmla="*/ 2201550 w 2201550"/>
              <a:gd name="connsiteY3" fmla="*/ 1888129 h 1888129"/>
              <a:gd name="connsiteX4" fmla="*/ 431 w 2201550"/>
              <a:gd name="connsiteY4" fmla="*/ 1888128 h 1888129"/>
              <a:gd name="connsiteX5" fmla="*/ 0 w 2201550"/>
              <a:gd name="connsiteY5" fmla="*/ 949053 h 1888129"/>
              <a:gd name="connsiteX0" fmla="*/ 913 w 2201132"/>
              <a:gd name="connsiteY0" fmla="*/ 1070399 h 1888129"/>
              <a:gd name="connsiteX1" fmla="*/ 1106387 w 2201132"/>
              <a:gd name="connsiteY1" fmla="*/ 0 h 1888129"/>
              <a:gd name="connsiteX2" fmla="*/ 2199182 w 2201132"/>
              <a:gd name="connsiteY2" fmla="*/ 949053 h 1888129"/>
              <a:gd name="connsiteX3" fmla="*/ 2201132 w 2201132"/>
              <a:gd name="connsiteY3" fmla="*/ 1888129 h 1888129"/>
              <a:gd name="connsiteX4" fmla="*/ 13 w 2201132"/>
              <a:gd name="connsiteY4" fmla="*/ 1888128 h 1888129"/>
              <a:gd name="connsiteX5" fmla="*/ 913 w 2201132"/>
              <a:gd name="connsiteY5" fmla="*/ 1070399 h 1888129"/>
              <a:gd name="connsiteX0" fmla="*/ 913 w 2201132"/>
              <a:gd name="connsiteY0" fmla="*/ 1070399 h 1888129"/>
              <a:gd name="connsiteX1" fmla="*/ 1106387 w 2201132"/>
              <a:gd name="connsiteY1" fmla="*/ 0 h 1888129"/>
              <a:gd name="connsiteX2" fmla="*/ 2199182 w 2201132"/>
              <a:gd name="connsiteY2" fmla="*/ 1059997 h 1888129"/>
              <a:gd name="connsiteX3" fmla="*/ 2201132 w 2201132"/>
              <a:gd name="connsiteY3" fmla="*/ 1888129 h 1888129"/>
              <a:gd name="connsiteX4" fmla="*/ 13 w 2201132"/>
              <a:gd name="connsiteY4" fmla="*/ 1888128 h 1888129"/>
              <a:gd name="connsiteX5" fmla="*/ 913 w 2201132"/>
              <a:gd name="connsiteY5" fmla="*/ 1070399 h 188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01132" h="1888129">
                <a:moveTo>
                  <a:pt x="913" y="1070399"/>
                </a:moveTo>
                <a:lnTo>
                  <a:pt x="1106387" y="0"/>
                </a:lnTo>
                <a:lnTo>
                  <a:pt x="2199182" y="1059997"/>
                </a:lnTo>
                <a:cubicBezTo>
                  <a:pt x="2202213" y="1373022"/>
                  <a:pt x="2198101" y="1575104"/>
                  <a:pt x="2201132" y="1888129"/>
                </a:cubicBezTo>
                <a:lnTo>
                  <a:pt x="13" y="1888128"/>
                </a:lnTo>
                <a:cubicBezTo>
                  <a:pt x="-131" y="1575103"/>
                  <a:pt x="1057" y="1383424"/>
                  <a:pt x="913" y="1070399"/>
                </a:cubicBezTo>
                <a:close/>
              </a:path>
            </a:pathLst>
          </a:custGeom>
          <a:ln w="15875">
            <a:solidFill>
              <a:srgbClr val="6E6F73"/>
            </a:solidFill>
          </a:ln>
        </p:spPr>
        <p:txBody>
          <a:bodyPr wrap="square" lIns="0" tIns="180000" rIns="0" bIns="0" anchor="ctr">
            <a:normAutofit/>
          </a:bodyPr>
          <a:lstStyle>
            <a:lvl1pPr marL="0" indent="0" algn="ctr">
              <a:buNone/>
              <a:defRPr sz="3200">
                <a:latin typeface="Arial" panose="020B0604020202020204" pitchFamily="34" charset="0"/>
                <a:cs typeface="Arial" panose="020B0604020202020204" pitchFamily="34" charset="0"/>
              </a:defRPr>
            </a:lvl1pPr>
          </a:lstStyle>
          <a:p>
            <a:pPr lvl="0"/>
            <a:r>
              <a:rPr lang="nb-NO" dirty="0"/>
              <a:t>Hovedbudskap</a:t>
            </a:r>
          </a:p>
        </p:txBody>
      </p:sp>
      <p:sp>
        <p:nvSpPr>
          <p:cNvPr id="9" name="Text Placeholder 8"/>
          <p:cNvSpPr>
            <a:spLocks noGrp="1"/>
          </p:cNvSpPr>
          <p:nvPr>
            <p:ph type="body" sz="quarter" idx="14"/>
          </p:nvPr>
        </p:nvSpPr>
        <p:spPr>
          <a:xfrm>
            <a:off x="628651" y="2831186"/>
            <a:ext cx="3528000" cy="2608500"/>
          </a:xfrm>
          <a:ln w="15875">
            <a:solidFill>
              <a:srgbClr val="C41230"/>
            </a:solidFill>
          </a:ln>
        </p:spPr>
        <p:txBody>
          <a:bodyPr>
            <a:normAutofit/>
          </a:bodyPr>
          <a:lstStyle>
            <a:lvl1pPr marL="0" indent="0" algn="ctr">
              <a:buNone/>
              <a:defRPr sz="2400">
                <a:latin typeface="Arial" panose="020B0604020202020204" pitchFamily="34" charset="0"/>
                <a:cs typeface="Arial" panose="020B0604020202020204" pitchFamily="34" charset="0"/>
              </a:defRPr>
            </a:lvl1pPr>
          </a:lstStyle>
          <a:p>
            <a:pPr lvl="0"/>
            <a:endParaRPr lang="nb-NO" dirty="0"/>
          </a:p>
        </p:txBody>
      </p:sp>
      <p:sp>
        <p:nvSpPr>
          <p:cNvPr id="19" name="Text Placeholder 8"/>
          <p:cNvSpPr>
            <a:spLocks noGrp="1"/>
          </p:cNvSpPr>
          <p:nvPr>
            <p:ph type="body" sz="quarter" idx="15"/>
          </p:nvPr>
        </p:nvSpPr>
        <p:spPr>
          <a:xfrm>
            <a:off x="4329551" y="2830275"/>
            <a:ext cx="3528000" cy="2608500"/>
          </a:xfrm>
          <a:ln w="15875">
            <a:solidFill>
              <a:srgbClr val="C41230"/>
            </a:solidFill>
          </a:ln>
        </p:spPr>
        <p:txBody>
          <a:bodyPr>
            <a:normAutofit/>
          </a:bodyPr>
          <a:lstStyle>
            <a:lvl1pPr marL="0" indent="0" algn="ctr">
              <a:buNone/>
              <a:defRPr sz="2400">
                <a:latin typeface="Arial" panose="020B0604020202020204" pitchFamily="34" charset="0"/>
                <a:cs typeface="Arial" panose="020B0604020202020204" pitchFamily="34" charset="0"/>
              </a:defRPr>
            </a:lvl1pPr>
          </a:lstStyle>
          <a:p>
            <a:pPr lvl="0"/>
            <a:endParaRPr lang="nb-NO" dirty="0"/>
          </a:p>
        </p:txBody>
      </p:sp>
      <p:sp>
        <p:nvSpPr>
          <p:cNvPr id="22" name="Text Placeholder 8"/>
          <p:cNvSpPr>
            <a:spLocks noGrp="1"/>
          </p:cNvSpPr>
          <p:nvPr>
            <p:ph type="body" sz="quarter" idx="16"/>
          </p:nvPr>
        </p:nvSpPr>
        <p:spPr>
          <a:xfrm>
            <a:off x="8035351" y="2830275"/>
            <a:ext cx="3528000" cy="2608500"/>
          </a:xfrm>
          <a:ln w="15875">
            <a:solidFill>
              <a:srgbClr val="C41230"/>
            </a:solidFill>
          </a:ln>
        </p:spPr>
        <p:txBody>
          <a:bodyPr>
            <a:normAutofit/>
          </a:bodyPr>
          <a:lstStyle>
            <a:lvl1pPr marL="0" indent="0" algn="ctr" rtl="0">
              <a:buNone/>
              <a:defRPr sz="2400">
                <a:latin typeface="Arial" panose="020B0604020202020204" pitchFamily="34" charset="0"/>
                <a:cs typeface="Arial" panose="020B0604020202020204" pitchFamily="34" charset="0"/>
              </a:defRPr>
            </a:lvl1pPr>
          </a:lstStyle>
          <a:p>
            <a:pPr lvl="0"/>
            <a:endParaRPr lang="nb-NO" dirty="0"/>
          </a:p>
        </p:txBody>
      </p:sp>
      <p:sp>
        <p:nvSpPr>
          <p:cNvPr id="23" name="Text Placeholder 8"/>
          <p:cNvSpPr>
            <a:spLocks noGrp="1"/>
          </p:cNvSpPr>
          <p:nvPr>
            <p:ph type="body" sz="quarter" idx="17"/>
          </p:nvPr>
        </p:nvSpPr>
        <p:spPr>
          <a:xfrm>
            <a:off x="628649" y="5560781"/>
            <a:ext cx="10934400" cy="944795"/>
          </a:xfrm>
          <a:ln w="15875">
            <a:solidFill>
              <a:srgbClr val="C41230"/>
            </a:solidFill>
          </a:ln>
        </p:spPr>
        <p:txBody>
          <a:bodyPr anchor="ctr">
            <a:normAutofit/>
          </a:bodyPr>
          <a:lstStyle>
            <a:lvl1pPr marL="0" indent="0" algn="l" rtl="0">
              <a:buNone/>
              <a:defRPr sz="2400">
                <a:latin typeface="Arial" panose="020B0604020202020204" pitchFamily="34" charset="0"/>
                <a:cs typeface="Arial" panose="020B0604020202020204" pitchFamily="34" charset="0"/>
              </a:defRPr>
            </a:lvl1pPr>
          </a:lstStyle>
          <a:p>
            <a:pPr lvl="0"/>
            <a:endParaRPr lang="nb-NO" dirty="0"/>
          </a:p>
        </p:txBody>
      </p:sp>
    </p:spTree>
    <p:extLst>
      <p:ext uri="{BB962C8B-B14F-4D97-AF65-F5344CB8AC3E}">
        <p14:creationId xmlns:p14="http://schemas.microsoft.com/office/powerpoint/2010/main" val="32069899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ack Page - BLAC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837152"/>
          </a:xfrm>
        </p:spPr>
        <p:txBody>
          <a:bodyPr anchor="t" anchorCtr="0">
            <a:spAutoFit/>
          </a:bodyPr>
          <a:lstStyle>
            <a:lvl1pPr algn="l">
              <a:lnSpc>
                <a:spcPct val="85000"/>
              </a:lnSpc>
              <a:defRPr sz="6400" baseline="0">
                <a:solidFill>
                  <a:schemeClr val="tx1"/>
                </a:solidFill>
              </a:defRPr>
            </a:lvl1pPr>
          </a:lstStyle>
          <a:p>
            <a:r>
              <a:rPr lang="en-US" dirty="0"/>
              <a:t>&lt;Thank You&gt;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solidFill>
                  <a:schemeClr val="tx1"/>
                </a:solidFill>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16" name="Text Placeholder 7"/>
          <p:cNvSpPr>
            <a:spLocks noGrp="1"/>
          </p:cNvSpPr>
          <p:nvPr>
            <p:ph type="body" sz="quarter" idx="15" hasCustomPrompt="1"/>
          </p:nvPr>
        </p:nvSpPr>
        <p:spPr bwMode="gray">
          <a:xfrm>
            <a:off x="8928000" y="1323997"/>
            <a:ext cx="2544000" cy="174407"/>
          </a:xfrm>
        </p:spPr>
        <p:txBody>
          <a:bodyPr>
            <a:spAutoFit/>
          </a:bodyPr>
          <a:lstStyle>
            <a:lvl1pPr>
              <a:lnSpc>
                <a:spcPct val="85000"/>
              </a:lnSpc>
              <a:spcBef>
                <a:spcPts val="0"/>
              </a:spcBef>
              <a:defRPr sz="1333" b="0">
                <a:solidFill>
                  <a:schemeClr val="tx1"/>
                </a:solidFill>
              </a:defRPr>
            </a:lvl1pPr>
            <a:lvl2pPr>
              <a:defRPr sz="1333">
                <a:solidFill>
                  <a:schemeClr val="bg1"/>
                </a:solidFill>
              </a:defRPr>
            </a:lvl2pPr>
            <a:lvl3pPr>
              <a:defRPr sz="1333">
                <a:solidFill>
                  <a:schemeClr val="bg1"/>
                </a:solidFill>
              </a:defRPr>
            </a:lvl3pPr>
            <a:lvl4pPr>
              <a:defRPr sz="1333">
                <a:solidFill>
                  <a:schemeClr val="bg1"/>
                </a:solidFill>
              </a:defRPr>
            </a:lvl4pPr>
            <a:lvl5pPr>
              <a:defRPr sz="1333">
                <a:solidFill>
                  <a:schemeClr val="bg1"/>
                </a:solidFill>
              </a:defRPr>
            </a:lvl5pPr>
          </a:lstStyle>
          <a:p>
            <a:pPr lvl="0"/>
            <a:r>
              <a:rPr lang="en-US" dirty="0"/>
              <a:t>&lt;Insert contact details&gt;</a:t>
            </a:r>
          </a:p>
        </p:txBody>
      </p:sp>
      <p:sp>
        <p:nvSpPr>
          <p:cNvPr id="23" name="TextBox 22"/>
          <p:cNvSpPr txBox="1"/>
          <p:nvPr userDrawn="1"/>
        </p:nvSpPr>
        <p:spPr bwMode="gray">
          <a:xfrm>
            <a:off x="8928000" y="888001"/>
            <a:ext cx="1221488" cy="174343"/>
          </a:xfrm>
          <a:prstGeom prst="rect">
            <a:avLst/>
          </a:prstGeom>
          <a:noFill/>
        </p:spPr>
        <p:txBody>
          <a:bodyPr wrap="none" lIns="0" tIns="0" rIns="0" bIns="0" rtlCol="0">
            <a:spAutoFit/>
          </a:bodyPr>
          <a:lstStyle/>
          <a:p>
            <a:pPr defTabSz="914354">
              <a:lnSpc>
                <a:spcPct val="85000"/>
              </a:lnSpc>
              <a:buFont typeface="Arial" panose="020B0604020202020204" pitchFamily="34" charset="0"/>
              <a:buNone/>
            </a:pPr>
            <a:r>
              <a:rPr lang="en-GB" sz="1333" b="1" dirty="0">
                <a:solidFill>
                  <a:prstClr val="black"/>
                </a:solidFill>
              </a:rPr>
              <a:t>H+K Strategies</a:t>
            </a:r>
          </a:p>
        </p:txBody>
      </p:sp>
      <p:sp>
        <p:nvSpPr>
          <p:cNvPr id="25" name="TextBox 2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Hill+Knowlton Strategies 2016</a:t>
            </a:r>
          </a:p>
        </p:txBody>
      </p:sp>
      <p:cxnSp>
        <p:nvCxnSpPr>
          <p:cNvPr id="26" name="Straight Connector 25"/>
          <p:cNvCxnSpPr/>
          <p:nvPr userDrawn="1"/>
        </p:nvCxnSpPr>
        <p:spPr bwMode="gray">
          <a:xfrm>
            <a:off x="720000" y="696000"/>
            <a:ext cx="8016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cxnSp>
        <p:nvCxnSpPr>
          <p:cNvPr id="27" name="Straight Connector 26"/>
          <p:cNvCxnSpPr/>
          <p:nvPr userDrawn="1"/>
        </p:nvCxnSpPr>
        <p:spPr bwMode="gray">
          <a:xfrm>
            <a:off x="8928000" y="696000"/>
            <a:ext cx="2544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sp>
        <p:nvSpPr>
          <p:cNvPr id="28"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tx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29" name="Rectangle 28"/>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sp>
        <p:nvSpPr>
          <p:cNvPr id="3" name="TextBox 2"/>
          <p:cNvSpPr txBox="1"/>
          <p:nvPr userDrawn="1"/>
        </p:nvSpPr>
        <p:spPr bwMode="gray">
          <a:xfrm>
            <a:off x="719999" y="6318157"/>
            <a:ext cx="8015484" cy="313932"/>
          </a:xfrm>
          <a:prstGeom prst="rect">
            <a:avLst/>
          </a:prstGeom>
          <a:noFill/>
        </p:spPr>
        <p:txBody>
          <a:bodyPr wrap="square" lIns="0" tIns="0" rIns="0" bIns="0" rtlCol="0" anchor="b" anchorCtr="0">
            <a:spAutoFit/>
          </a:bodyPr>
          <a:lstStyle/>
          <a:p>
            <a:pPr defTabSz="914354">
              <a:lnSpc>
                <a:spcPct val="85000"/>
              </a:lnSpc>
              <a:defRPr/>
            </a:pPr>
            <a:r>
              <a:rPr lang="en-GB" sz="800" dirty="0" err="1">
                <a:solidFill>
                  <a:prstClr val="black"/>
                </a:solidFill>
              </a:rPr>
              <a:t>Hill+Knowlton</a:t>
            </a:r>
            <a:r>
              <a:rPr lang="en-GB" sz="800" dirty="0">
                <a:solidFill>
                  <a:prstClr val="black"/>
                </a:solidFill>
              </a:rPr>
              <a:t> Strategies retains all intellectual property rights in, and asserts rights of confidentiality over, all parts of its response submitted within this presentation. </a:t>
            </a:r>
            <a:br>
              <a:rPr lang="en-GB" sz="800" dirty="0">
                <a:solidFill>
                  <a:prstClr val="black"/>
                </a:solidFill>
              </a:rPr>
            </a:br>
            <a:r>
              <a:rPr lang="en-GB" sz="800" dirty="0">
                <a:solidFill>
                  <a:prstClr val="black"/>
                </a:solidFill>
              </a:rPr>
              <a:t>By submitting this response we authorise you to make and distribute such copies of our proposal within your organisation and to any party contracted directly </a:t>
            </a:r>
          </a:p>
          <a:p>
            <a:pPr defTabSz="914354">
              <a:lnSpc>
                <a:spcPct val="85000"/>
              </a:lnSpc>
              <a:defRPr/>
            </a:pPr>
            <a:r>
              <a:rPr lang="en-GB" sz="800" dirty="0">
                <a:solidFill>
                  <a:prstClr val="black"/>
                </a:solidFill>
              </a:rPr>
              <a:t>to solely assist in the evaluation process of our presentation on a confidential basis. Any further use will be strictly subject to agreeing appropriate terms.</a:t>
            </a:r>
          </a:p>
        </p:txBody>
      </p:sp>
      <p:grpSp>
        <p:nvGrpSpPr>
          <p:cNvPr id="101" name="Group 100"/>
          <p:cNvGrpSpPr/>
          <p:nvPr userDrawn="1"/>
        </p:nvGrpSpPr>
        <p:grpSpPr bwMode="gray">
          <a:xfrm>
            <a:off x="-261981" y="-261982"/>
            <a:ext cx="12722008" cy="7381963"/>
            <a:chOff x="-196486" y="-196486"/>
            <a:chExt cx="9541506" cy="5536472"/>
          </a:xfrm>
        </p:grpSpPr>
        <p:grpSp>
          <p:nvGrpSpPr>
            <p:cNvPr id="102" name="Group 101"/>
            <p:cNvGrpSpPr/>
            <p:nvPr/>
          </p:nvGrpSpPr>
          <p:grpSpPr bwMode="gray">
            <a:xfrm>
              <a:off x="540000" y="-196486"/>
              <a:ext cx="8065628" cy="180000"/>
              <a:chOff x="540000" y="-265725"/>
              <a:chExt cx="8065628" cy="180000"/>
            </a:xfrm>
          </p:grpSpPr>
          <p:cxnSp>
            <p:nvCxnSpPr>
              <p:cNvPr id="243" name="Straight Connector 24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3" name="Group 102"/>
            <p:cNvGrpSpPr/>
            <p:nvPr/>
          </p:nvGrpSpPr>
          <p:grpSpPr bwMode="gray">
            <a:xfrm>
              <a:off x="540000" y="5159986"/>
              <a:ext cx="8065628" cy="180000"/>
              <a:chOff x="540000" y="-265725"/>
              <a:chExt cx="8065628" cy="180000"/>
            </a:xfrm>
          </p:grpSpPr>
          <p:cxnSp>
            <p:nvCxnSpPr>
              <p:cNvPr id="219" name="Straight Connector 21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4" name="Group 103"/>
            <p:cNvGrpSpPr/>
            <p:nvPr/>
          </p:nvGrpSpPr>
          <p:grpSpPr bwMode="gray">
            <a:xfrm>
              <a:off x="-196486" y="195263"/>
              <a:ext cx="180000" cy="4752975"/>
              <a:chOff x="-180000" y="195263"/>
              <a:chExt cx="180000" cy="4752975"/>
            </a:xfrm>
          </p:grpSpPr>
          <p:cxnSp>
            <p:nvCxnSpPr>
              <p:cNvPr id="204" name="Straight Connector 20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bwMode="gray">
            <a:xfrm>
              <a:off x="9165020" y="195263"/>
              <a:ext cx="180000" cy="4752975"/>
              <a:chOff x="-180000" y="195263"/>
              <a:chExt cx="180000" cy="4752975"/>
            </a:xfrm>
          </p:grpSpPr>
          <p:cxnSp>
            <p:nvCxnSpPr>
              <p:cNvPr id="106" name="Straight Connector 105"/>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242722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ack Page - WHI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837152"/>
          </a:xfrm>
        </p:spPr>
        <p:txBody>
          <a:bodyPr anchor="t" anchorCtr="0">
            <a:spAutoFit/>
          </a:bodyPr>
          <a:lstStyle>
            <a:lvl1pPr algn="l">
              <a:lnSpc>
                <a:spcPct val="85000"/>
              </a:lnSpc>
              <a:defRPr sz="6400" baseline="0">
                <a:solidFill>
                  <a:schemeClr val="bg1"/>
                </a:solidFill>
              </a:defRPr>
            </a:lvl1pPr>
          </a:lstStyle>
          <a:p>
            <a:r>
              <a:rPr lang="en-US" dirty="0"/>
              <a:t>&lt;Thank You&gt;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solidFill>
                  <a:schemeClr val="bg1"/>
                </a:solidFill>
              </a:defRPr>
            </a:lvl1pPr>
          </a:lstStyle>
          <a:p>
            <a:fld id="{130CA15A-B377-495B-BF48-3A3144721AF6}" type="slidenum">
              <a:rPr lang="en-GB" smtClean="0">
                <a:solidFill>
                  <a:prstClr val="white"/>
                </a:solidFill>
              </a:rPr>
              <a:pPr/>
              <a:t>‹#›</a:t>
            </a:fld>
            <a:endParaRPr lang="en-GB" dirty="0">
              <a:solidFill>
                <a:prstClr val="white"/>
              </a:solidFill>
            </a:endParaRPr>
          </a:p>
        </p:txBody>
      </p:sp>
      <p:sp>
        <p:nvSpPr>
          <p:cNvPr id="16" name="Text Placeholder 7"/>
          <p:cNvSpPr>
            <a:spLocks noGrp="1"/>
          </p:cNvSpPr>
          <p:nvPr>
            <p:ph type="body" sz="quarter" idx="15" hasCustomPrompt="1"/>
          </p:nvPr>
        </p:nvSpPr>
        <p:spPr bwMode="gray">
          <a:xfrm>
            <a:off x="8928000" y="1323997"/>
            <a:ext cx="2544000" cy="174407"/>
          </a:xfrm>
        </p:spPr>
        <p:txBody>
          <a:bodyPr>
            <a:spAutoFit/>
          </a:bodyPr>
          <a:lstStyle>
            <a:lvl1pPr>
              <a:lnSpc>
                <a:spcPct val="85000"/>
              </a:lnSpc>
              <a:spcBef>
                <a:spcPts val="0"/>
              </a:spcBef>
              <a:defRPr sz="1333" b="0">
                <a:solidFill>
                  <a:schemeClr val="bg1"/>
                </a:solidFill>
              </a:defRPr>
            </a:lvl1pPr>
            <a:lvl2pPr>
              <a:defRPr sz="1333">
                <a:solidFill>
                  <a:schemeClr val="bg1"/>
                </a:solidFill>
              </a:defRPr>
            </a:lvl2pPr>
            <a:lvl3pPr>
              <a:defRPr sz="1333">
                <a:solidFill>
                  <a:schemeClr val="bg1"/>
                </a:solidFill>
              </a:defRPr>
            </a:lvl3pPr>
            <a:lvl4pPr>
              <a:defRPr sz="1333">
                <a:solidFill>
                  <a:schemeClr val="bg1"/>
                </a:solidFill>
              </a:defRPr>
            </a:lvl4pPr>
            <a:lvl5pPr>
              <a:defRPr sz="1333">
                <a:solidFill>
                  <a:schemeClr val="bg1"/>
                </a:solidFill>
              </a:defRPr>
            </a:lvl5pPr>
          </a:lstStyle>
          <a:p>
            <a:pPr lvl="0"/>
            <a:r>
              <a:rPr lang="en-US" dirty="0"/>
              <a:t>&lt;Insert contact details&gt;</a:t>
            </a:r>
          </a:p>
        </p:txBody>
      </p:sp>
      <p:sp>
        <p:nvSpPr>
          <p:cNvPr id="23" name="TextBox 22"/>
          <p:cNvSpPr txBox="1"/>
          <p:nvPr userDrawn="1"/>
        </p:nvSpPr>
        <p:spPr bwMode="gray">
          <a:xfrm>
            <a:off x="8928000" y="888001"/>
            <a:ext cx="1221488" cy="174343"/>
          </a:xfrm>
          <a:prstGeom prst="rect">
            <a:avLst/>
          </a:prstGeom>
          <a:noFill/>
        </p:spPr>
        <p:txBody>
          <a:bodyPr wrap="none" lIns="0" tIns="0" rIns="0" bIns="0" rtlCol="0">
            <a:spAutoFit/>
          </a:bodyPr>
          <a:lstStyle/>
          <a:p>
            <a:pPr defTabSz="914354">
              <a:lnSpc>
                <a:spcPct val="85000"/>
              </a:lnSpc>
              <a:buFont typeface="Arial" panose="020B0604020202020204" pitchFamily="34" charset="0"/>
              <a:buNone/>
            </a:pPr>
            <a:r>
              <a:rPr lang="en-GB" sz="1333" b="1" dirty="0">
                <a:solidFill>
                  <a:prstClr val="white"/>
                </a:solidFill>
              </a:rPr>
              <a:t>H+K Strategies</a:t>
            </a:r>
          </a:p>
        </p:txBody>
      </p:sp>
      <p:sp>
        <p:nvSpPr>
          <p:cNvPr id="25" name="TextBox 2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white"/>
                </a:solidFill>
                <a:sym typeface="Symbol" panose="05050102010706020507" pitchFamily="18" charset="2"/>
              </a:rPr>
              <a:t> </a:t>
            </a:r>
            <a:r>
              <a:rPr lang="en-GB" sz="800" dirty="0">
                <a:solidFill>
                  <a:prstClr val="white"/>
                </a:solidFill>
              </a:rPr>
              <a:t>© Hill+Knowlton Strategies 2016</a:t>
            </a:r>
          </a:p>
        </p:txBody>
      </p:sp>
      <p:cxnSp>
        <p:nvCxnSpPr>
          <p:cNvPr id="26" name="Straight Connector 25"/>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27" name="Straight Connector 26"/>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28"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29" name="Rectangle 28"/>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sp>
        <p:nvSpPr>
          <p:cNvPr id="24" name="TextBox 23"/>
          <p:cNvSpPr txBox="1"/>
          <p:nvPr userDrawn="1"/>
        </p:nvSpPr>
        <p:spPr bwMode="gray">
          <a:xfrm>
            <a:off x="720000" y="6318157"/>
            <a:ext cx="8016000" cy="313932"/>
          </a:xfrm>
          <a:prstGeom prst="rect">
            <a:avLst/>
          </a:prstGeom>
          <a:noFill/>
        </p:spPr>
        <p:txBody>
          <a:bodyPr wrap="square" lIns="0" tIns="0" rIns="0" bIns="0" rtlCol="0" anchor="b" anchorCtr="0">
            <a:spAutoFit/>
          </a:bodyPr>
          <a:lstStyle/>
          <a:p>
            <a:pPr defTabSz="914354">
              <a:lnSpc>
                <a:spcPct val="85000"/>
              </a:lnSpc>
              <a:defRPr/>
            </a:pPr>
            <a:r>
              <a:rPr lang="en-GB" sz="800" dirty="0" err="1">
                <a:solidFill>
                  <a:prstClr val="white"/>
                </a:solidFill>
              </a:rPr>
              <a:t>Hill+Knowlton</a:t>
            </a:r>
            <a:r>
              <a:rPr lang="en-GB" sz="800" dirty="0">
                <a:solidFill>
                  <a:prstClr val="white"/>
                </a:solidFill>
              </a:rPr>
              <a:t> Strategies retains all intellectual property rights in, and asserts rights of confidentiality over, all parts of its response submitted within this presentation. </a:t>
            </a:r>
            <a:br>
              <a:rPr lang="en-GB" sz="800" dirty="0">
                <a:solidFill>
                  <a:prstClr val="white"/>
                </a:solidFill>
              </a:rPr>
            </a:br>
            <a:r>
              <a:rPr lang="en-GB" sz="800" dirty="0">
                <a:solidFill>
                  <a:prstClr val="white"/>
                </a:solidFill>
              </a:rPr>
              <a:t>By submitting this response we authorise you to make and distribute such copies of our proposal within your organisation and to any party contracted directly </a:t>
            </a:r>
          </a:p>
          <a:p>
            <a:pPr defTabSz="914354">
              <a:lnSpc>
                <a:spcPct val="85000"/>
              </a:lnSpc>
              <a:defRPr/>
            </a:pPr>
            <a:r>
              <a:rPr lang="en-GB" sz="800" dirty="0">
                <a:solidFill>
                  <a:prstClr val="white"/>
                </a:solidFill>
              </a:rPr>
              <a:t>to solely assist in the evaluation process of our presentation on a confidential basis. Any further use will be strictly subject to agreeing appropriate terms.</a:t>
            </a:r>
          </a:p>
        </p:txBody>
      </p:sp>
      <p:grpSp>
        <p:nvGrpSpPr>
          <p:cNvPr id="101" name="Group 100"/>
          <p:cNvGrpSpPr/>
          <p:nvPr userDrawn="1"/>
        </p:nvGrpSpPr>
        <p:grpSpPr bwMode="gray">
          <a:xfrm>
            <a:off x="-261981" y="-261982"/>
            <a:ext cx="12722008" cy="7381963"/>
            <a:chOff x="-196486" y="-196486"/>
            <a:chExt cx="9541506" cy="5536472"/>
          </a:xfrm>
        </p:grpSpPr>
        <p:grpSp>
          <p:nvGrpSpPr>
            <p:cNvPr id="102" name="Group 101"/>
            <p:cNvGrpSpPr/>
            <p:nvPr/>
          </p:nvGrpSpPr>
          <p:grpSpPr bwMode="gray">
            <a:xfrm>
              <a:off x="540000" y="-196486"/>
              <a:ext cx="8065628" cy="180000"/>
              <a:chOff x="540000" y="-265725"/>
              <a:chExt cx="8065628" cy="180000"/>
            </a:xfrm>
          </p:grpSpPr>
          <p:cxnSp>
            <p:nvCxnSpPr>
              <p:cNvPr id="243" name="Straight Connector 24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3" name="Group 102"/>
            <p:cNvGrpSpPr/>
            <p:nvPr/>
          </p:nvGrpSpPr>
          <p:grpSpPr bwMode="gray">
            <a:xfrm>
              <a:off x="540000" y="5159986"/>
              <a:ext cx="8065628" cy="180000"/>
              <a:chOff x="540000" y="-265725"/>
              <a:chExt cx="8065628" cy="180000"/>
            </a:xfrm>
          </p:grpSpPr>
          <p:cxnSp>
            <p:nvCxnSpPr>
              <p:cNvPr id="219" name="Straight Connector 21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4" name="Group 103"/>
            <p:cNvGrpSpPr/>
            <p:nvPr/>
          </p:nvGrpSpPr>
          <p:grpSpPr bwMode="gray">
            <a:xfrm>
              <a:off x="-196486" y="195263"/>
              <a:ext cx="180000" cy="4752975"/>
              <a:chOff x="-180000" y="195263"/>
              <a:chExt cx="180000" cy="4752975"/>
            </a:xfrm>
          </p:grpSpPr>
          <p:cxnSp>
            <p:nvCxnSpPr>
              <p:cNvPr id="204" name="Straight Connector 20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bwMode="gray">
            <a:xfrm>
              <a:off x="9165020" y="195263"/>
              <a:ext cx="180000" cy="4752975"/>
              <a:chOff x="-180000" y="195263"/>
              <a:chExt cx="180000" cy="4752975"/>
            </a:xfrm>
          </p:grpSpPr>
          <p:cxnSp>
            <p:nvCxnSpPr>
              <p:cNvPr id="106" name="Straight Connector 105"/>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308757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ack Page - GRADIENT">
    <p:bg bwMode="gray">
      <p:bgPr>
        <a:gradFill>
          <a:gsLst>
            <a:gs pos="15000">
              <a:srgbClr val="A4001B"/>
            </a:gs>
            <a:gs pos="99000">
              <a:srgbClr val="FF6600"/>
            </a:gs>
          </a:gsLst>
          <a:lin ang="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720000" y="816000"/>
            <a:ext cx="7104000" cy="837152"/>
          </a:xfrm>
        </p:spPr>
        <p:txBody>
          <a:bodyPr anchor="t" anchorCtr="0">
            <a:spAutoFit/>
          </a:bodyPr>
          <a:lstStyle>
            <a:lvl1pPr algn="l">
              <a:lnSpc>
                <a:spcPct val="85000"/>
              </a:lnSpc>
              <a:defRPr sz="6400" baseline="0">
                <a:solidFill>
                  <a:schemeClr val="bg1"/>
                </a:solidFill>
              </a:defRPr>
            </a:lvl1pPr>
          </a:lstStyle>
          <a:p>
            <a:r>
              <a:rPr lang="en-US" dirty="0"/>
              <a:t>&lt;Thank You&gt;</a:t>
            </a:r>
            <a:endParaRPr lang="en-GB" dirty="0"/>
          </a:p>
        </p:txBody>
      </p:sp>
      <p:sp>
        <p:nvSpPr>
          <p:cNvPr id="14" name="Slide Number Placeholder 13"/>
          <p:cNvSpPr>
            <a:spLocks noGrp="1"/>
          </p:cNvSpPr>
          <p:nvPr>
            <p:ph type="sldNum" sz="quarter" idx="12"/>
          </p:nvPr>
        </p:nvSpPr>
        <p:spPr bwMode="gray">
          <a:xfrm>
            <a:off x="9901768" y="6488088"/>
            <a:ext cx="480000" cy="144000"/>
          </a:xfrm>
        </p:spPr>
        <p:txBody>
          <a:bodyPr/>
          <a:lstStyle>
            <a:lvl1pPr>
              <a:lnSpc>
                <a:spcPct val="85000"/>
              </a:lnSpc>
              <a:defRPr>
                <a:solidFill>
                  <a:schemeClr val="bg1"/>
                </a:solidFill>
              </a:defRPr>
            </a:lvl1pPr>
          </a:lstStyle>
          <a:p>
            <a:fld id="{130CA15A-B377-495B-BF48-3A3144721AF6}" type="slidenum">
              <a:rPr lang="en-GB" smtClean="0">
                <a:solidFill>
                  <a:prstClr val="white"/>
                </a:solidFill>
              </a:rPr>
              <a:pPr/>
              <a:t>‹#›</a:t>
            </a:fld>
            <a:endParaRPr lang="en-GB" dirty="0">
              <a:solidFill>
                <a:prstClr val="white"/>
              </a:solidFill>
            </a:endParaRPr>
          </a:p>
        </p:txBody>
      </p:sp>
      <p:sp>
        <p:nvSpPr>
          <p:cNvPr id="16" name="Text Placeholder 7"/>
          <p:cNvSpPr>
            <a:spLocks noGrp="1"/>
          </p:cNvSpPr>
          <p:nvPr>
            <p:ph type="body" sz="quarter" idx="15" hasCustomPrompt="1"/>
          </p:nvPr>
        </p:nvSpPr>
        <p:spPr bwMode="gray">
          <a:xfrm>
            <a:off x="8928000" y="1323997"/>
            <a:ext cx="2544000" cy="174407"/>
          </a:xfrm>
        </p:spPr>
        <p:txBody>
          <a:bodyPr>
            <a:spAutoFit/>
          </a:bodyPr>
          <a:lstStyle>
            <a:lvl1pPr>
              <a:lnSpc>
                <a:spcPct val="85000"/>
              </a:lnSpc>
              <a:spcBef>
                <a:spcPts val="0"/>
              </a:spcBef>
              <a:defRPr sz="1333" b="0">
                <a:solidFill>
                  <a:schemeClr val="bg1"/>
                </a:solidFill>
              </a:defRPr>
            </a:lvl1pPr>
            <a:lvl2pPr>
              <a:defRPr sz="1333">
                <a:solidFill>
                  <a:schemeClr val="bg1"/>
                </a:solidFill>
              </a:defRPr>
            </a:lvl2pPr>
            <a:lvl3pPr>
              <a:defRPr sz="1333">
                <a:solidFill>
                  <a:schemeClr val="bg1"/>
                </a:solidFill>
              </a:defRPr>
            </a:lvl3pPr>
            <a:lvl4pPr>
              <a:defRPr sz="1333">
                <a:solidFill>
                  <a:schemeClr val="bg1"/>
                </a:solidFill>
              </a:defRPr>
            </a:lvl4pPr>
            <a:lvl5pPr>
              <a:defRPr sz="1333">
                <a:solidFill>
                  <a:schemeClr val="bg1"/>
                </a:solidFill>
              </a:defRPr>
            </a:lvl5pPr>
          </a:lstStyle>
          <a:p>
            <a:pPr lvl="0"/>
            <a:r>
              <a:rPr lang="en-US" dirty="0"/>
              <a:t>&lt;Insert contact details&gt;</a:t>
            </a:r>
          </a:p>
        </p:txBody>
      </p:sp>
      <p:sp>
        <p:nvSpPr>
          <p:cNvPr id="23" name="TextBox 22"/>
          <p:cNvSpPr txBox="1"/>
          <p:nvPr userDrawn="1"/>
        </p:nvSpPr>
        <p:spPr bwMode="gray">
          <a:xfrm>
            <a:off x="8928000" y="888001"/>
            <a:ext cx="1221488" cy="174343"/>
          </a:xfrm>
          <a:prstGeom prst="rect">
            <a:avLst/>
          </a:prstGeom>
          <a:noFill/>
        </p:spPr>
        <p:txBody>
          <a:bodyPr wrap="none" lIns="0" tIns="0" rIns="0" bIns="0" rtlCol="0">
            <a:spAutoFit/>
          </a:bodyPr>
          <a:lstStyle/>
          <a:p>
            <a:pPr defTabSz="914354">
              <a:lnSpc>
                <a:spcPct val="85000"/>
              </a:lnSpc>
              <a:buFont typeface="Arial" panose="020B0604020202020204" pitchFamily="34" charset="0"/>
              <a:buNone/>
            </a:pPr>
            <a:r>
              <a:rPr lang="en-GB" sz="1333" b="1" dirty="0">
                <a:solidFill>
                  <a:prstClr val="white"/>
                </a:solidFill>
              </a:rPr>
              <a:t>H+K Strategies</a:t>
            </a:r>
          </a:p>
        </p:txBody>
      </p:sp>
      <p:sp>
        <p:nvSpPr>
          <p:cNvPr id="25" name="TextBox 24"/>
          <p:cNvSpPr txBox="1"/>
          <p:nvPr userDrawn="1"/>
        </p:nvSpPr>
        <p:spPr bwMode="gray">
          <a:xfrm>
            <a:off x="10370711" y="6498533"/>
            <a:ext cx="1560256" cy="123111"/>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white"/>
                </a:solidFill>
                <a:sym typeface="Symbol" panose="05050102010706020507" pitchFamily="18" charset="2"/>
              </a:rPr>
              <a:t> </a:t>
            </a:r>
            <a:r>
              <a:rPr lang="en-GB" sz="800" dirty="0">
                <a:solidFill>
                  <a:prstClr val="white"/>
                </a:solidFill>
              </a:rPr>
              <a:t>© Hill+Knowlton Strategies 2016</a:t>
            </a:r>
          </a:p>
        </p:txBody>
      </p:sp>
      <p:cxnSp>
        <p:nvCxnSpPr>
          <p:cNvPr id="26" name="Straight Connector 25"/>
          <p:cNvCxnSpPr/>
          <p:nvPr userDrawn="1"/>
        </p:nvCxnSpPr>
        <p:spPr bwMode="gray">
          <a:xfrm>
            <a:off x="720000" y="696000"/>
            <a:ext cx="8016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cxnSp>
        <p:nvCxnSpPr>
          <p:cNvPr id="27" name="Straight Connector 26"/>
          <p:cNvCxnSpPr/>
          <p:nvPr userDrawn="1"/>
        </p:nvCxnSpPr>
        <p:spPr bwMode="gray">
          <a:xfrm>
            <a:off x="8928000" y="696000"/>
            <a:ext cx="2544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28"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29" name="Rectangle 28"/>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sp>
        <p:nvSpPr>
          <p:cNvPr id="24" name="TextBox 23"/>
          <p:cNvSpPr txBox="1"/>
          <p:nvPr userDrawn="1"/>
        </p:nvSpPr>
        <p:spPr bwMode="gray">
          <a:xfrm>
            <a:off x="720000" y="6318157"/>
            <a:ext cx="8016000" cy="313932"/>
          </a:xfrm>
          <a:prstGeom prst="rect">
            <a:avLst/>
          </a:prstGeom>
          <a:noFill/>
        </p:spPr>
        <p:txBody>
          <a:bodyPr wrap="square" lIns="0" tIns="0" rIns="0" bIns="0" rtlCol="0" anchor="b" anchorCtr="0">
            <a:spAutoFit/>
          </a:bodyPr>
          <a:lstStyle/>
          <a:p>
            <a:pPr defTabSz="914354">
              <a:lnSpc>
                <a:spcPct val="85000"/>
              </a:lnSpc>
              <a:defRPr/>
            </a:pPr>
            <a:r>
              <a:rPr lang="en-GB" sz="800" dirty="0" err="1">
                <a:solidFill>
                  <a:prstClr val="white"/>
                </a:solidFill>
              </a:rPr>
              <a:t>Hill+Knowlton</a:t>
            </a:r>
            <a:r>
              <a:rPr lang="en-GB" sz="800" dirty="0">
                <a:solidFill>
                  <a:prstClr val="white"/>
                </a:solidFill>
              </a:rPr>
              <a:t> Strategies retains all intellectual property rights in, and asserts rights of confidentiality over, all parts of its response submitted within this presentation. </a:t>
            </a:r>
            <a:br>
              <a:rPr lang="en-GB" sz="800" dirty="0">
                <a:solidFill>
                  <a:prstClr val="white"/>
                </a:solidFill>
              </a:rPr>
            </a:br>
            <a:r>
              <a:rPr lang="en-GB" sz="800" dirty="0">
                <a:solidFill>
                  <a:prstClr val="white"/>
                </a:solidFill>
              </a:rPr>
              <a:t>By submitting this response we authorise you to make and distribute such copies of our proposal within your organisation and to any party contracted directly </a:t>
            </a:r>
          </a:p>
          <a:p>
            <a:pPr defTabSz="914354">
              <a:lnSpc>
                <a:spcPct val="85000"/>
              </a:lnSpc>
              <a:defRPr/>
            </a:pPr>
            <a:r>
              <a:rPr lang="en-GB" sz="800" dirty="0">
                <a:solidFill>
                  <a:prstClr val="white"/>
                </a:solidFill>
              </a:rPr>
              <a:t>to solely assist in the evaluation process of our presentation on a confidential basis. Any further use will be strictly subject to agreeing appropriate terms.</a:t>
            </a:r>
          </a:p>
        </p:txBody>
      </p:sp>
      <p:grpSp>
        <p:nvGrpSpPr>
          <p:cNvPr id="101" name="Group 100"/>
          <p:cNvGrpSpPr/>
          <p:nvPr userDrawn="1"/>
        </p:nvGrpSpPr>
        <p:grpSpPr bwMode="gray">
          <a:xfrm>
            <a:off x="-261981" y="-261982"/>
            <a:ext cx="12722008" cy="7381963"/>
            <a:chOff x="-196486" y="-196486"/>
            <a:chExt cx="9541506" cy="5536472"/>
          </a:xfrm>
        </p:grpSpPr>
        <p:grpSp>
          <p:nvGrpSpPr>
            <p:cNvPr id="102" name="Group 101"/>
            <p:cNvGrpSpPr/>
            <p:nvPr/>
          </p:nvGrpSpPr>
          <p:grpSpPr bwMode="gray">
            <a:xfrm>
              <a:off x="540000" y="-196486"/>
              <a:ext cx="8065628" cy="180000"/>
              <a:chOff x="540000" y="-265725"/>
              <a:chExt cx="8065628" cy="180000"/>
            </a:xfrm>
          </p:grpSpPr>
          <p:cxnSp>
            <p:nvCxnSpPr>
              <p:cNvPr id="243" name="Straight Connector 24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3" name="Group 102"/>
            <p:cNvGrpSpPr/>
            <p:nvPr/>
          </p:nvGrpSpPr>
          <p:grpSpPr bwMode="gray">
            <a:xfrm>
              <a:off x="540000" y="5159986"/>
              <a:ext cx="8065628" cy="180000"/>
              <a:chOff x="540000" y="-265725"/>
              <a:chExt cx="8065628" cy="180000"/>
            </a:xfrm>
          </p:grpSpPr>
          <p:cxnSp>
            <p:nvCxnSpPr>
              <p:cNvPr id="219" name="Straight Connector 21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4" name="Group 103"/>
            <p:cNvGrpSpPr/>
            <p:nvPr/>
          </p:nvGrpSpPr>
          <p:grpSpPr bwMode="gray">
            <a:xfrm>
              <a:off x="-196486" y="195263"/>
              <a:ext cx="180000" cy="4752975"/>
              <a:chOff x="-180000" y="195263"/>
              <a:chExt cx="180000" cy="4752975"/>
            </a:xfrm>
          </p:grpSpPr>
          <p:cxnSp>
            <p:nvCxnSpPr>
              <p:cNvPr id="204" name="Straight Connector 20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bwMode="gray">
            <a:xfrm>
              <a:off x="9165020" y="195263"/>
              <a:ext cx="180000" cy="4752975"/>
              <a:chOff x="-180000" y="195263"/>
              <a:chExt cx="180000" cy="4752975"/>
            </a:xfrm>
          </p:grpSpPr>
          <p:cxnSp>
            <p:nvCxnSpPr>
              <p:cNvPr id="106" name="Straight Connector 105"/>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2577133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Mood board – one image - BLAC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720000" y="240000"/>
            <a:ext cx="10752000" cy="432000"/>
          </a:xfrm>
        </p:spPr>
        <p:txBody>
          <a:bodyPr/>
          <a:lstStyle>
            <a:lvl1pPr>
              <a:lnSpc>
                <a:spcPct val="85000"/>
              </a:lnSpc>
              <a:defRPr/>
            </a:lvl1pPr>
          </a:lstStyle>
          <a:p>
            <a:r>
              <a:rPr lang="en-US"/>
              <a:t>Click to edit Master title style</a:t>
            </a:r>
            <a:endParaRPr lang="en-GB" dirty="0"/>
          </a:p>
        </p:txBody>
      </p:sp>
      <p:sp>
        <p:nvSpPr>
          <p:cNvPr id="5" name="Slide Number Placeholder 4"/>
          <p:cNvSpPr>
            <a:spLocks noGrp="1"/>
          </p:cNvSpPr>
          <p:nvPr>
            <p:ph type="sldNum" sz="quarter" idx="12"/>
          </p:nvPr>
        </p:nvSpPr>
        <p:spPr bwMode="gray"/>
        <p:txBody>
          <a:bodyPr/>
          <a:lstStyle>
            <a:lvl1pPr>
              <a:lnSpc>
                <a:spcPct val="85000"/>
              </a:lnSpc>
              <a:defRPr/>
            </a:lvl1pPr>
          </a:lstStyle>
          <a:p>
            <a:fld id="{130CA15A-B377-495B-BF48-3A3144721AF6}" type="slidenum">
              <a:rPr lang="en-GB" smtClean="0">
                <a:solidFill>
                  <a:prstClr val="black"/>
                </a:solidFill>
              </a:rPr>
              <a:pPr/>
              <a:t>‹#›</a:t>
            </a:fld>
            <a:endParaRPr lang="en-GB" dirty="0">
              <a:solidFill>
                <a:prstClr val="black"/>
              </a:solidFill>
            </a:endParaRPr>
          </a:p>
        </p:txBody>
      </p:sp>
      <p:sp>
        <p:nvSpPr>
          <p:cNvPr id="18" name="TextBox 17"/>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Hill+Knowlton Strategies 2016</a:t>
            </a:r>
          </a:p>
        </p:txBody>
      </p:sp>
      <p:cxnSp>
        <p:nvCxnSpPr>
          <p:cNvPr id="15" name="Straight Connector 14"/>
          <p:cNvCxnSpPr/>
          <p:nvPr userDrawn="1"/>
        </p:nvCxnSpPr>
        <p:spPr bwMode="gray">
          <a:xfrm>
            <a:off x="720000" y="696000"/>
            <a:ext cx="10752000" cy="0"/>
          </a:xfrm>
          <a:prstGeom prst="line">
            <a:avLst/>
          </a:prstGeom>
          <a:ln w="6350" cmpd="sng">
            <a:solidFill>
              <a:schemeClr val="tx1"/>
            </a:solidFill>
          </a:ln>
        </p:spPr>
        <p:style>
          <a:lnRef idx="1">
            <a:schemeClr val="dk1"/>
          </a:lnRef>
          <a:fillRef idx="0">
            <a:schemeClr val="dk1"/>
          </a:fillRef>
          <a:effectRef idx="0">
            <a:schemeClr val="dk1"/>
          </a:effectRef>
          <a:fontRef idx="minor">
            <a:schemeClr val="tx1"/>
          </a:fontRef>
        </p:style>
      </p:cxnSp>
      <p:sp>
        <p:nvSpPr>
          <p:cNvPr id="16"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tx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8" name="Rectangle 7"/>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grpSp>
        <p:nvGrpSpPr>
          <p:cNvPr id="91" name="Group 90"/>
          <p:cNvGrpSpPr/>
          <p:nvPr userDrawn="1"/>
        </p:nvGrpSpPr>
        <p:grpSpPr bwMode="gray">
          <a:xfrm>
            <a:off x="-261981" y="-261982"/>
            <a:ext cx="12722008" cy="7381963"/>
            <a:chOff x="-196486" y="-196486"/>
            <a:chExt cx="9541506" cy="5536472"/>
          </a:xfrm>
        </p:grpSpPr>
        <p:grpSp>
          <p:nvGrpSpPr>
            <p:cNvPr id="92" name="Group 91"/>
            <p:cNvGrpSpPr/>
            <p:nvPr/>
          </p:nvGrpSpPr>
          <p:grpSpPr bwMode="gray">
            <a:xfrm>
              <a:off x="540000" y="-196486"/>
              <a:ext cx="8065628" cy="180000"/>
              <a:chOff x="540000" y="-265725"/>
              <a:chExt cx="8065628" cy="180000"/>
            </a:xfrm>
          </p:grpSpPr>
          <p:cxnSp>
            <p:nvCxnSpPr>
              <p:cNvPr id="233" name="Straight Connector 232"/>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bwMode="gray">
            <a:xfrm>
              <a:off x="540000" y="5159986"/>
              <a:ext cx="8065628" cy="180000"/>
              <a:chOff x="540000" y="-265725"/>
              <a:chExt cx="8065628" cy="180000"/>
            </a:xfrm>
          </p:grpSpPr>
          <p:cxnSp>
            <p:nvCxnSpPr>
              <p:cNvPr id="209" name="Straight Connector 208"/>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4" name="Group 93"/>
            <p:cNvGrpSpPr/>
            <p:nvPr/>
          </p:nvGrpSpPr>
          <p:grpSpPr bwMode="gray">
            <a:xfrm>
              <a:off x="-196486" y="195263"/>
              <a:ext cx="180000" cy="4752975"/>
              <a:chOff x="-180000" y="195263"/>
              <a:chExt cx="180000" cy="4752975"/>
            </a:xfrm>
          </p:grpSpPr>
          <p:cxnSp>
            <p:nvCxnSpPr>
              <p:cNvPr id="194" name="Straight Connector 193"/>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8" name="Group 177"/>
            <p:cNvGrpSpPr/>
            <p:nvPr/>
          </p:nvGrpSpPr>
          <p:grpSpPr bwMode="gray">
            <a:xfrm>
              <a:off x="9165020" y="195263"/>
              <a:ext cx="180000" cy="4752975"/>
              <a:chOff x="-180000" y="195263"/>
              <a:chExt cx="180000" cy="4752975"/>
            </a:xfrm>
          </p:grpSpPr>
          <p:cxnSp>
            <p:nvCxnSpPr>
              <p:cNvPr id="179" name="Straight Connector 178"/>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20078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Mood board – one image - WHIT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720000" y="240000"/>
            <a:ext cx="10752000" cy="432000"/>
          </a:xfrm>
        </p:spPr>
        <p:txBody>
          <a:bodyPr/>
          <a:lstStyle>
            <a:lvl1pPr>
              <a:lnSpc>
                <a:spcPct val="85000"/>
              </a:lnSpc>
              <a:defRPr>
                <a:solidFill>
                  <a:schemeClr val="bg1"/>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bwMode="gray"/>
        <p:txBody>
          <a:bodyPr/>
          <a:lstStyle>
            <a:lvl1pPr>
              <a:lnSpc>
                <a:spcPct val="85000"/>
              </a:lnSpc>
              <a:defRPr>
                <a:solidFill>
                  <a:schemeClr val="bg1"/>
                </a:solidFill>
              </a:defRPr>
            </a:lvl1pPr>
          </a:lstStyle>
          <a:p>
            <a:fld id="{130CA15A-B377-495B-BF48-3A3144721AF6}" type="slidenum">
              <a:rPr lang="en-GB" smtClean="0">
                <a:solidFill>
                  <a:prstClr val="white"/>
                </a:solidFill>
              </a:rPr>
              <a:pPr/>
              <a:t>‹#›</a:t>
            </a:fld>
            <a:endParaRPr lang="en-GB" dirty="0">
              <a:solidFill>
                <a:prstClr val="white"/>
              </a:solidFill>
            </a:endParaRPr>
          </a:p>
        </p:txBody>
      </p:sp>
      <p:sp>
        <p:nvSpPr>
          <p:cNvPr id="18" name="TextBox 17"/>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white"/>
                </a:solidFill>
                <a:sym typeface="Symbol" panose="05050102010706020507" pitchFamily="18" charset="2"/>
              </a:rPr>
              <a:t> </a:t>
            </a:r>
            <a:r>
              <a:rPr lang="en-GB" sz="800" dirty="0">
                <a:solidFill>
                  <a:prstClr val="white"/>
                </a:solidFill>
              </a:rPr>
              <a:t>© Hill+Knowlton Strategies 2016</a:t>
            </a:r>
          </a:p>
        </p:txBody>
      </p:sp>
      <p:cxnSp>
        <p:nvCxnSpPr>
          <p:cNvPr id="15" name="Straight Connector 14"/>
          <p:cNvCxnSpPr/>
          <p:nvPr userDrawn="1"/>
        </p:nvCxnSpPr>
        <p:spPr bwMode="gray">
          <a:xfrm>
            <a:off x="720000" y="696000"/>
            <a:ext cx="10752000" cy="0"/>
          </a:xfrm>
          <a:prstGeom prst="line">
            <a:avLst/>
          </a:prstGeom>
          <a:ln w="6350" cmpd="sng">
            <a:solidFill>
              <a:schemeClr val="bg1"/>
            </a:solidFill>
          </a:ln>
        </p:spPr>
        <p:style>
          <a:lnRef idx="1">
            <a:schemeClr val="dk1"/>
          </a:lnRef>
          <a:fillRef idx="0">
            <a:schemeClr val="dk1"/>
          </a:fillRef>
          <a:effectRef idx="0">
            <a:schemeClr val="dk1"/>
          </a:effectRef>
          <a:fontRef idx="minor">
            <a:schemeClr val="tx1"/>
          </a:fontRef>
        </p:style>
      </p:cxnSp>
      <p:sp>
        <p:nvSpPr>
          <p:cNvPr id="16"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sp>
        <p:nvSpPr>
          <p:cNvPr id="8" name="Rectangle 7"/>
          <p:cNvSpPr/>
          <p:nvPr userDrawn="1"/>
        </p:nvSpPr>
        <p:spPr bwMode="gray">
          <a:xfrm>
            <a:off x="12462933" y="1890118"/>
            <a:ext cx="3312000" cy="2676823"/>
          </a:xfrm>
          <a:prstGeom prst="rect">
            <a:avLst/>
          </a:prstGeom>
          <a:noFill/>
        </p:spPr>
        <p:txBody>
          <a:bodyPr lIns="0" tIns="0" rIns="0" bIns="0">
            <a:spAutoFit/>
          </a:bodyPr>
          <a:lstStyle/>
          <a:p>
            <a:pPr defTabSz="914354">
              <a:lnSpc>
                <a:spcPct val="85000"/>
              </a:lnSpc>
              <a:spcBef>
                <a:spcPts val="800"/>
              </a:spcBef>
              <a:buFont typeface="Arial" panose="020B0604020202020204" pitchFamily="34" charset="0"/>
              <a:buNone/>
            </a:pPr>
            <a:r>
              <a:rPr lang="en-GB" sz="1333" dirty="0">
                <a:solidFill>
                  <a:prstClr val="black"/>
                </a:solidFill>
              </a:rPr>
              <a:t>To change this background picture on this slide, please do the following:</a:t>
            </a:r>
          </a:p>
          <a:p>
            <a:pPr defTabSz="914354">
              <a:lnSpc>
                <a:spcPct val="85000"/>
              </a:lnSpc>
              <a:spcBef>
                <a:spcPts val="800"/>
              </a:spcBef>
              <a:buFont typeface="Arial" panose="020B0604020202020204" pitchFamily="34" charset="0"/>
              <a:buNone/>
            </a:pPr>
            <a:r>
              <a:rPr lang="en-GB" sz="1333" dirty="0">
                <a:solidFill>
                  <a:prstClr val="black"/>
                </a:solidFill>
              </a:rPr>
              <a:t>Right-click on the specific slide and click Format Background followed by or ‘Picture or texture file’.</a:t>
            </a:r>
          </a:p>
          <a:p>
            <a:pPr defTabSz="914354">
              <a:lnSpc>
                <a:spcPct val="85000"/>
              </a:lnSpc>
              <a:spcBef>
                <a:spcPts val="800"/>
              </a:spcBef>
              <a:buFont typeface="Arial" panose="020B0604020202020204" pitchFamily="34" charset="0"/>
              <a:buNone/>
            </a:pPr>
            <a:r>
              <a:rPr lang="en-GB" sz="1333" dirty="0">
                <a:solidFill>
                  <a:srgbClr val="A4001B"/>
                </a:solidFill>
              </a:rPr>
              <a:t>TIP:  When you right-click the slide, make sure you're not clicking inside a text or other placeholder.</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insert a picture from a file, click File, and then locate and double-click the picture to insert.</a:t>
            </a:r>
          </a:p>
          <a:p>
            <a:pPr marL="239994" indent="-239994" defTabSz="914354">
              <a:lnSpc>
                <a:spcPct val="85000"/>
              </a:lnSpc>
              <a:spcBef>
                <a:spcPts val="800"/>
              </a:spcBef>
              <a:buClr>
                <a:srgbClr val="A4001B"/>
              </a:buClr>
              <a:buFont typeface="Arial" panose="020B0604020202020204" pitchFamily="34" charset="0"/>
              <a:buChar char="+"/>
            </a:pPr>
            <a:r>
              <a:rPr lang="en-GB" sz="1333" dirty="0">
                <a:solidFill>
                  <a:prstClr val="black"/>
                </a:solidFill>
              </a:rPr>
              <a:t>To paste a picture copied earlier, click Clipboard</a:t>
            </a:r>
          </a:p>
        </p:txBody>
      </p:sp>
    </p:spTree>
    <p:extLst>
      <p:ext uri="{BB962C8B-B14F-4D97-AF65-F5344CB8AC3E}">
        <p14:creationId xmlns:p14="http://schemas.microsoft.com/office/powerpoint/2010/main" val="31134857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nb-NO"/>
          </a:p>
        </p:txBody>
      </p:sp>
      <p:sp>
        <p:nvSpPr>
          <p:cNvPr id="4" name="Date Placeholder 3"/>
          <p:cNvSpPr>
            <a:spLocks noGrp="1"/>
          </p:cNvSpPr>
          <p:nvPr>
            <p:ph type="dt" sz="half" idx="10"/>
          </p:nvPr>
        </p:nvSpPr>
        <p:spPr>
          <a:xfrm>
            <a:off x="838200" y="6356351"/>
            <a:ext cx="2743200" cy="365125"/>
          </a:xfrm>
          <a:prstGeom prst="rect">
            <a:avLst/>
          </a:prstGeom>
        </p:spPr>
        <p:txBody>
          <a:bodyPr/>
          <a:lstStyle/>
          <a:p>
            <a:pPr defTabSz="914354">
              <a:lnSpc>
                <a:spcPct val="85000"/>
              </a:lnSpc>
            </a:pPr>
            <a:fld id="{CC377626-111B-49EC-BB53-F714F8190FA9}" type="datetimeFigureOut">
              <a:rPr lang="nb-NO" sz="1867" smtClean="0">
                <a:solidFill>
                  <a:prstClr val="black"/>
                </a:solidFill>
              </a:rPr>
              <a:pPr defTabSz="914354">
                <a:lnSpc>
                  <a:spcPct val="85000"/>
                </a:lnSpc>
              </a:pPr>
              <a:t>17.11.2023</a:t>
            </a:fld>
            <a:endParaRPr lang="nb-NO" sz="1867">
              <a:solidFill>
                <a:prstClr val="black"/>
              </a:solidFill>
            </a:endParaRPr>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pPr defTabSz="914354">
              <a:lnSpc>
                <a:spcPct val="85000"/>
              </a:lnSpc>
            </a:pPr>
            <a:endParaRPr lang="nb-NO" sz="1867" dirty="0">
              <a:solidFill>
                <a:prstClr val="black"/>
              </a:solidFill>
            </a:endParaRPr>
          </a:p>
        </p:txBody>
      </p:sp>
      <p:sp>
        <p:nvSpPr>
          <p:cNvPr id="6" name="Slide Number Placeholder 5"/>
          <p:cNvSpPr>
            <a:spLocks noGrp="1"/>
          </p:cNvSpPr>
          <p:nvPr>
            <p:ph type="sldNum" sz="quarter" idx="12"/>
          </p:nvPr>
        </p:nvSpPr>
        <p:spPr/>
        <p:txBody>
          <a:bodyPr/>
          <a:lstStyle/>
          <a:p>
            <a:fld id="{B5A6F9FA-492E-47F4-A5F9-EFF8E781B013}" type="slidenum">
              <a:rPr lang="nb-NO" smtClean="0">
                <a:solidFill>
                  <a:prstClr val="black"/>
                </a:solidFill>
              </a:rPr>
              <a:pPr/>
              <a:t>‹#›</a:t>
            </a:fld>
            <a:endParaRPr lang="nb-NO">
              <a:solidFill>
                <a:prstClr val="black"/>
              </a:solidFill>
            </a:endParaRPr>
          </a:p>
        </p:txBody>
      </p:sp>
    </p:spTree>
    <p:extLst>
      <p:ext uri="{BB962C8B-B14F-4D97-AF65-F5344CB8AC3E}">
        <p14:creationId xmlns:p14="http://schemas.microsoft.com/office/powerpoint/2010/main" val="9522798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Date Placeholder 3"/>
          <p:cNvSpPr>
            <a:spLocks noGrp="1"/>
          </p:cNvSpPr>
          <p:nvPr>
            <p:ph type="dt" sz="half" idx="10"/>
          </p:nvPr>
        </p:nvSpPr>
        <p:spPr>
          <a:xfrm>
            <a:off x="838200" y="6356351"/>
            <a:ext cx="2743200" cy="365125"/>
          </a:xfrm>
          <a:prstGeom prst="rect">
            <a:avLst/>
          </a:prstGeom>
        </p:spPr>
        <p:txBody>
          <a:bodyPr/>
          <a:lstStyle/>
          <a:p>
            <a:pPr defTabSz="914354">
              <a:lnSpc>
                <a:spcPct val="85000"/>
              </a:lnSpc>
            </a:pPr>
            <a:fld id="{CC377626-111B-49EC-BB53-F714F8190FA9}" type="datetimeFigureOut">
              <a:rPr lang="nb-NO" sz="1867" smtClean="0">
                <a:solidFill>
                  <a:prstClr val="black"/>
                </a:solidFill>
              </a:rPr>
              <a:pPr defTabSz="914354">
                <a:lnSpc>
                  <a:spcPct val="85000"/>
                </a:lnSpc>
              </a:pPr>
              <a:t>17.11.2023</a:t>
            </a:fld>
            <a:endParaRPr lang="nb-NO" sz="1867">
              <a:solidFill>
                <a:prstClr val="black"/>
              </a:solidFill>
            </a:endParaRPr>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pPr defTabSz="914354">
              <a:lnSpc>
                <a:spcPct val="85000"/>
              </a:lnSpc>
            </a:pPr>
            <a:endParaRPr lang="nb-NO" sz="1867">
              <a:solidFill>
                <a:prstClr val="black"/>
              </a:solidFill>
            </a:endParaRPr>
          </a:p>
        </p:txBody>
      </p:sp>
      <p:sp>
        <p:nvSpPr>
          <p:cNvPr id="6" name="Slide Number Placeholder 5"/>
          <p:cNvSpPr>
            <a:spLocks noGrp="1"/>
          </p:cNvSpPr>
          <p:nvPr>
            <p:ph type="sldNum" sz="quarter" idx="12"/>
          </p:nvPr>
        </p:nvSpPr>
        <p:spPr/>
        <p:txBody>
          <a:bodyPr/>
          <a:lstStyle/>
          <a:p>
            <a:fld id="{B5A6F9FA-492E-47F4-A5F9-EFF8E781B013}" type="slidenum">
              <a:rPr lang="nb-NO" smtClean="0">
                <a:solidFill>
                  <a:prstClr val="black"/>
                </a:solidFill>
              </a:rPr>
              <a:pPr/>
              <a:t>‹#›</a:t>
            </a:fld>
            <a:endParaRPr lang="nb-NO">
              <a:solidFill>
                <a:prstClr val="black"/>
              </a:solidFill>
            </a:endParaRPr>
          </a:p>
        </p:txBody>
      </p:sp>
    </p:spTree>
    <p:extLst>
      <p:ext uri="{BB962C8B-B14F-4D97-AF65-F5344CB8AC3E}">
        <p14:creationId xmlns:p14="http://schemas.microsoft.com/office/powerpoint/2010/main" val="24938558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Date Placeholder 2"/>
          <p:cNvSpPr>
            <a:spLocks noGrp="1"/>
          </p:cNvSpPr>
          <p:nvPr>
            <p:ph type="dt" sz="half" idx="10"/>
          </p:nvPr>
        </p:nvSpPr>
        <p:spPr>
          <a:xfrm>
            <a:off x="838200" y="6356351"/>
            <a:ext cx="2743200" cy="365125"/>
          </a:xfrm>
          <a:prstGeom prst="rect">
            <a:avLst/>
          </a:prstGeom>
        </p:spPr>
        <p:txBody>
          <a:bodyPr/>
          <a:lstStyle/>
          <a:p>
            <a:pPr defTabSz="914354">
              <a:lnSpc>
                <a:spcPct val="85000"/>
              </a:lnSpc>
            </a:pPr>
            <a:fld id="{CC377626-111B-49EC-BB53-F714F8190FA9}" type="datetimeFigureOut">
              <a:rPr lang="nb-NO" sz="1867" smtClean="0">
                <a:solidFill>
                  <a:prstClr val="black"/>
                </a:solidFill>
              </a:rPr>
              <a:pPr defTabSz="914354">
                <a:lnSpc>
                  <a:spcPct val="85000"/>
                </a:lnSpc>
              </a:pPr>
              <a:t>17.11.2023</a:t>
            </a:fld>
            <a:endParaRPr lang="nb-NO" sz="1867">
              <a:solidFill>
                <a:prstClr val="black"/>
              </a:solidFill>
            </a:endParaRPr>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pPr defTabSz="914354">
              <a:lnSpc>
                <a:spcPct val="85000"/>
              </a:lnSpc>
            </a:pPr>
            <a:endParaRPr lang="nb-NO" sz="1867">
              <a:solidFill>
                <a:prstClr val="black"/>
              </a:solidFill>
            </a:endParaRPr>
          </a:p>
        </p:txBody>
      </p:sp>
      <p:sp>
        <p:nvSpPr>
          <p:cNvPr id="5" name="Slide Number Placeholder 4"/>
          <p:cNvSpPr>
            <a:spLocks noGrp="1"/>
          </p:cNvSpPr>
          <p:nvPr>
            <p:ph type="sldNum" sz="quarter" idx="12"/>
          </p:nvPr>
        </p:nvSpPr>
        <p:spPr/>
        <p:txBody>
          <a:bodyPr/>
          <a:lstStyle/>
          <a:p>
            <a:fld id="{B5A6F9FA-492E-47F4-A5F9-EFF8E781B013}" type="slidenum">
              <a:rPr lang="nb-NO" smtClean="0">
                <a:solidFill>
                  <a:prstClr val="black"/>
                </a:solidFill>
              </a:rPr>
              <a:pPr/>
              <a:t>‹#›</a:t>
            </a:fld>
            <a:endParaRPr lang="nb-NO">
              <a:solidFill>
                <a:prstClr val="black"/>
              </a:solidFill>
            </a:endParaRPr>
          </a:p>
        </p:txBody>
      </p:sp>
      <p:sp>
        <p:nvSpPr>
          <p:cNvPr id="8" name="Content Placeholder 7"/>
          <p:cNvSpPr>
            <a:spLocks noGrp="1"/>
          </p:cNvSpPr>
          <p:nvPr>
            <p:ph sz="quarter" idx="13"/>
          </p:nvPr>
        </p:nvSpPr>
        <p:spPr>
          <a:xfrm>
            <a:off x="838200" y="514351"/>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11963155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Aktørhjul - bilde i midten">
    <p:spTree>
      <p:nvGrpSpPr>
        <p:cNvPr id="1" name=""/>
        <p:cNvGrpSpPr/>
        <p:nvPr/>
      </p:nvGrpSpPr>
      <p:grpSpPr>
        <a:xfrm>
          <a:off x="0" y="0"/>
          <a:ext cx="0" cy="0"/>
          <a:chOff x="0" y="0"/>
          <a:chExt cx="0" cy="0"/>
        </a:xfrm>
      </p:grpSpPr>
      <p:sp>
        <p:nvSpPr>
          <p:cNvPr id="31" name="Plassholder for tekst 4"/>
          <p:cNvSpPr>
            <a:spLocks noGrp="1"/>
          </p:cNvSpPr>
          <p:nvPr>
            <p:ph type="body" sz="quarter" idx="31"/>
          </p:nvPr>
        </p:nvSpPr>
        <p:spPr>
          <a:xfrm>
            <a:off x="2124078" y="1346708"/>
            <a:ext cx="704849" cy="4806000"/>
          </a:xfrm>
        </p:spPr>
        <p:txBody>
          <a:bodyPr vert="wordArtVert">
            <a:normAutofit/>
          </a:bodyPr>
          <a:lstStyle>
            <a:lvl1pPr marL="0" indent="0" algn="ctr" rtl="0">
              <a:spcBef>
                <a:spcPts val="0"/>
              </a:spcBef>
              <a:buNone/>
              <a:defRPr sz="2667" kern="0" spc="-667" baseline="0">
                <a:latin typeface="Arial" panose="020B0604020202020204" pitchFamily="34" charset="0"/>
                <a:cs typeface="Arial" panose="020B0604020202020204" pitchFamily="34" charset="0"/>
              </a:defRPr>
            </a:lvl1pPr>
          </a:lstStyle>
          <a:p>
            <a:pPr lvl="0"/>
            <a:endParaRPr lang="nb-NO" dirty="0"/>
          </a:p>
        </p:txBody>
      </p:sp>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26" name="Picture Placeholder 25"/>
          <p:cNvSpPr>
            <a:spLocks noGrp="1"/>
          </p:cNvSpPr>
          <p:nvPr>
            <p:ph type="pic" sz="quarter" idx="10" hasCustomPrompt="1"/>
          </p:nvPr>
        </p:nvSpPr>
        <p:spPr>
          <a:xfrm>
            <a:off x="5353051" y="3195639"/>
            <a:ext cx="1488000" cy="1116000"/>
          </a:xfrm>
          <a:prstGeom prst="ellipse">
            <a:avLst/>
          </a:prstGeom>
          <a:solidFill>
            <a:schemeClr val="bg1"/>
          </a:solidFill>
        </p:spPr>
        <p:txBody>
          <a:bodyPr/>
          <a:lstStyle>
            <a:lvl1pPr marL="0" indent="0">
              <a:buNone/>
              <a:defRPr/>
            </a:lvl1pPr>
          </a:lstStyle>
          <a:p>
            <a:r>
              <a:rPr lang="nb-NO" dirty="0"/>
              <a:t> </a:t>
            </a:r>
          </a:p>
        </p:txBody>
      </p:sp>
      <p:sp>
        <p:nvSpPr>
          <p:cNvPr id="28" name="Text Placeholder 27"/>
          <p:cNvSpPr>
            <a:spLocks noGrp="1"/>
          </p:cNvSpPr>
          <p:nvPr>
            <p:ph type="body" sz="quarter" idx="11"/>
          </p:nvPr>
        </p:nvSpPr>
        <p:spPr>
          <a:xfrm>
            <a:off x="3840343" y="1346710"/>
            <a:ext cx="4521229" cy="1116975"/>
          </a:xfrm>
        </p:spPr>
        <p:txBody>
          <a:bodyPr lIns="0" tIns="0" rIns="0" bIns="0" anchor="ctr">
            <a:normAutofit/>
          </a:bodyPr>
          <a:lstStyle>
            <a:lvl1pPr marL="0" indent="0" algn="ctr">
              <a:buNone/>
              <a:defRPr sz="2133"/>
            </a:lvl1pPr>
          </a:lstStyle>
          <a:p>
            <a:pPr lvl="0"/>
            <a:endParaRPr lang="nb-NO" dirty="0"/>
          </a:p>
        </p:txBody>
      </p:sp>
      <p:grpSp>
        <p:nvGrpSpPr>
          <p:cNvPr id="10" name="Gruppe 9"/>
          <p:cNvGrpSpPr/>
          <p:nvPr userDrawn="1"/>
        </p:nvGrpSpPr>
        <p:grpSpPr>
          <a:xfrm>
            <a:off x="2892000" y="1346707"/>
            <a:ext cx="6408000" cy="4806000"/>
            <a:chOff x="2169000" y="1346707"/>
            <a:chExt cx="4806000" cy="4806000"/>
          </a:xfrm>
        </p:grpSpPr>
        <p:cxnSp>
          <p:nvCxnSpPr>
            <p:cNvPr id="21" name="Rett linje 20"/>
            <p:cNvCxnSpPr>
              <a:stCxn id="2" idx="7"/>
              <a:endCxn id="15" idx="7"/>
            </p:cNvCxnSpPr>
            <p:nvPr userDrawn="1"/>
          </p:nvCxnSpPr>
          <p:spPr>
            <a:xfrm flipH="1">
              <a:off x="4972930" y="2050529"/>
              <a:ext cx="1298248" cy="1300699"/>
            </a:xfrm>
            <a:prstGeom prst="line">
              <a:avLst/>
            </a:prstGeom>
            <a:ln w="15875">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4" name="Rett linje 3"/>
            <p:cNvCxnSpPr>
              <a:stCxn id="2" idx="1"/>
              <a:endCxn id="15" idx="1"/>
            </p:cNvCxnSpPr>
            <p:nvPr userDrawn="1"/>
          </p:nvCxnSpPr>
          <p:spPr>
            <a:xfrm>
              <a:off x="2872822" y="2050529"/>
              <a:ext cx="1298248" cy="1300699"/>
            </a:xfrm>
            <a:prstGeom prst="line">
              <a:avLst/>
            </a:prstGeom>
            <a:ln w="15875">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Rett linje 24"/>
            <p:cNvCxnSpPr/>
            <p:nvPr userDrawn="1"/>
          </p:nvCxnSpPr>
          <p:spPr>
            <a:xfrm flipH="1">
              <a:off x="2880256" y="4154392"/>
              <a:ext cx="1298248" cy="1300699"/>
            </a:xfrm>
            <a:prstGeom prst="line">
              <a:avLst/>
            </a:prstGeom>
            <a:ln w="15875">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Rett linje 19"/>
            <p:cNvCxnSpPr/>
            <p:nvPr userDrawn="1"/>
          </p:nvCxnSpPr>
          <p:spPr>
            <a:xfrm>
              <a:off x="4969252" y="4154392"/>
              <a:ext cx="1298248" cy="1300699"/>
            </a:xfrm>
            <a:prstGeom prst="line">
              <a:avLst/>
            </a:prstGeom>
            <a:ln w="15875">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 name="Ellipse 1"/>
            <p:cNvSpPr/>
            <p:nvPr userDrawn="1"/>
          </p:nvSpPr>
          <p:spPr>
            <a:xfrm>
              <a:off x="2169000" y="1346707"/>
              <a:ext cx="4806000" cy="4806000"/>
            </a:xfrm>
            <a:prstGeom prst="ellipse">
              <a:avLst/>
            </a:prstGeom>
            <a:noFill/>
            <a:ln w="15875">
              <a:solidFill>
                <a:srgbClr val="C412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endParaRPr lang="nb-NO" sz="2400" dirty="0">
                <a:solidFill>
                  <a:srgbClr val="6E6F73"/>
                </a:solidFill>
              </a:endParaRPr>
            </a:p>
          </p:txBody>
        </p:sp>
        <p:sp>
          <p:nvSpPr>
            <p:cNvPr id="14" name="Ellipse 13"/>
            <p:cNvSpPr/>
            <p:nvPr userDrawn="1"/>
          </p:nvSpPr>
          <p:spPr>
            <a:xfrm>
              <a:off x="3276000" y="2450863"/>
              <a:ext cx="2592000" cy="2593578"/>
            </a:xfrm>
            <a:prstGeom prst="ellipse">
              <a:avLst/>
            </a:prstGeom>
            <a:noFill/>
            <a:ln w="15875">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endParaRPr lang="nb-NO" sz="2400" dirty="0">
                <a:solidFill>
                  <a:srgbClr val="6E6F73"/>
                </a:solidFill>
              </a:endParaRPr>
            </a:p>
          </p:txBody>
        </p:sp>
        <p:sp>
          <p:nvSpPr>
            <p:cNvPr id="15" name="Ellipse 14"/>
            <p:cNvSpPr/>
            <p:nvPr userDrawn="1"/>
          </p:nvSpPr>
          <p:spPr>
            <a:xfrm>
              <a:off x="4005000" y="3185158"/>
              <a:ext cx="1134000" cy="1134000"/>
            </a:xfrm>
            <a:prstGeom prst="ellipse">
              <a:avLst/>
            </a:prstGeom>
            <a:noFill/>
            <a:ln w="15875">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endParaRPr lang="nb-NO" sz="2400" dirty="0">
                <a:solidFill>
                  <a:srgbClr val="6E6F73"/>
                </a:solidFill>
              </a:endParaRPr>
            </a:p>
          </p:txBody>
        </p:sp>
      </p:grpSp>
      <p:sp>
        <p:nvSpPr>
          <p:cNvPr id="34" name="Text Placeholder 27"/>
          <p:cNvSpPr>
            <a:spLocks noGrp="1"/>
          </p:cNvSpPr>
          <p:nvPr>
            <p:ph type="body" sz="quarter" idx="22"/>
          </p:nvPr>
        </p:nvSpPr>
        <p:spPr>
          <a:xfrm>
            <a:off x="3840343" y="5044443"/>
            <a:ext cx="4521229" cy="1116975"/>
          </a:xfrm>
        </p:spPr>
        <p:txBody>
          <a:bodyPr lIns="0" tIns="0" rIns="0" bIns="0" anchor="ctr">
            <a:normAutofit/>
          </a:bodyPr>
          <a:lstStyle>
            <a:lvl1pPr marL="0" indent="0" algn="ctr" rtl="0">
              <a:buNone/>
              <a:defRPr sz="2133"/>
            </a:lvl1pPr>
          </a:lstStyle>
          <a:p>
            <a:pPr lvl="0"/>
            <a:endParaRPr lang="nb-NO" dirty="0"/>
          </a:p>
        </p:txBody>
      </p:sp>
      <p:sp>
        <p:nvSpPr>
          <p:cNvPr id="37" name="Text Placeholder 27"/>
          <p:cNvSpPr>
            <a:spLocks noGrp="1"/>
          </p:cNvSpPr>
          <p:nvPr>
            <p:ph type="body" sz="quarter" idx="23"/>
          </p:nvPr>
        </p:nvSpPr>
        <p:spPr>
          <a:xfrm>
            <a:off x="2892001" y="2274849"/>
            <a:ext cx="1476000" cy="3180243"/>
          </a:xfrm>
        </p:spPr>
        <p:txBody>
          <a:bodyPr lIns="36000" tIns="0" rIns="36000" bIns="0" anchor="ctr">
            <a:normAutofit/>
          </a:bodyPr>
          <a:lstStyle>
            <a:lvl1pPr marL="0" indent="0" algn="ctr" rtl="0">
              <a:buNone/>
              <a:defRPr sz="2133"/>
            </a:lvl1pPr>
          </a:lstStyle>
          <a:p>
            <a:pPr lvl="0"/>
            <a:endParaRPr lang="nb-NO" dirty="0"/>
          </a:p>
        </p:txBody>
      </p:sp>
      <p:sp>
        <p:nvSpPr>
          <p:cNvPr id="41" name="Text Placeholder 27"/>
          <p:cNvSpPr>
            <a:spLocks noGrp="1"/>
          </p:cNvSpPr>
          <p:nvPr>
            <p:ph type="body" sz="quarter" idx="24"/>
          </p:nvPr>
        </p:nvSpPr>
        <p:spPr>
          <a:xfrm>
            <a:off x="7796577" y="2274849"/>
            <a:ext cx="1476000" cy="3180243"/>
          </a:xfrm>
        </p:spPr>
        <p:txBody>
          <a:bodyPr lIns="36000" tIns="0" rIns="36000" bIns="0" anchor="ctr">
            <a:normAutofit/>
          </a:bodyPr>
          <a:lstStyle>
            <a:lvl1pPr marL="0" indent="0" algn="ctr" rtl="0">
              <a:buNone/>
              <a:defRPr sz="2133"/>
            </a:lvl1pPr>
          </a:lstStyle>
          <a:p>
            <a:pPr lvl="0"/>
            <a:endParaRPr lang="nb-NO" dirty="0"/>
          </a:p>
        </p:txBody>
      </p:sp>
      <p:sp>
        <p:nvSpPr>
          <p:cNvPr id="42" name="Text Placeholder 27"/>
          <p:cNvSpPr>
            <a:spLocks noGrp="1"/>
          </p:cNvSpPr>
          <p:nvPr>
            <p:ph type="body" sz="quarter" idx="25"/>
          </p:nvPr>
        </p:nvSpPr>
        <p:spPr>
          <a:xfrm>
            <a:off x="4845649" y="2463684"/>
            <a:ext cx="2479464" cy="887547"/>
          </a:xfrm>
        </p:spPr>
        <p:txBody>
          <a:bodyPr lIns="0" tIns="0" rIns="0" bIns="0" anchor="ctr">
            <a:normAutofit/>
          </a:bodyPr>
          <a:lstStyle>
            <a:lvl1pPr marL="0" indent="0" algn="ctr">
              <a:buNone/>
              <a:defRPr sz="1867"/>
            </a:lvl1pPr>
          </a:lstStyle>
          <a:p>
            <a:pPr lvl="0"/>
            <a:endParaRPr lang="nb-NO" dirty="0"/>
          </a:p>
        </p:txBody>
      </p:sp>
      <p:sp>
        <p:nvSpPr>
          <p:cNvPr id="43" name="Text Placeholder 27"/>
          <p:cNvSpPr>
            <a:spLocks noGrp="1"/>
          </p:cNvSpPr>
          <p:nvPr>
            <p:ph type="body" sz="quarter" idx="26"/>
          </p:nvPr>
        </p:nvSpPr>
        <p:spPr>
          <a:xfrm>
            <a:off x="4845649" y="4152821"/>
            <a:ext cx="2479464" cy="887547"/>
          </a:xfrm>
        </p:spPr>
        <p:txBody>
          <a:bodyPr lIns="0" tIns="0" rIns="0" bIns="0" anchor="ctr">
            <a:normAutofit/>
          </a:bodyPr>
          <a:lstStyle>
            <a:lvl1pPr marL="0" indent="0" algn="ctr">
              <a:buNone/>
              <a:defRPr sz="1867"/>
            </a:lvl1pPr>
          </a:lstStyle>
          <a:p>
            <a:pPr lvl="0"/>
            <a:endParaRPr lang="nb-NO" dirty="0"/>
          </a:p>
        </p:txBody>
      </p:sp>
      <p:sp>
        <p:nvSpPr>
          <p:cNvPr id="44" name="Text Placeholder 27"/>
          <p:cNvSpPr>
            <a:spLocks noGrp="1"/>
          </p:cNvSpPr>
          <p:nvPr>
            <p:ph type="body" sz="quarter" idx="27"/>
          </p:nvPr>
        </p:nvSpPr>
        <p:spPr>
          <a:xfrm>
            <a:off x="4377915" y="2847279"/>
            <a:ext cx="1093620" cy="1821367"/>
          </a:xfrm>
        </p:spPr>
        <p:txBody>
          <a:bodyPr lIns="36000" tIns="0" rIns="36000" bIns="0" anchor="ctr">
            <a:normAutofit/>
          </a:bodyPr>
          <a:lstStyle>
            <a:lvl1pPr marL="0" indent="0" algn="ctr" rtl="0">
              <a:buNone/>
              <a:defRPr sz="1867"/>
            </a:lvl1pPr>
          </a:lstStyle>
          <a:p>
            <a:pPr lvl="0"/>
            <a:endParaRPr lang="nb-NO" dirty="0"/>
          </a:p>
        </p:txBody>
      </p:sp>
      <p:sp>
        <p:nvSpPr>
          <p:cNvPr id="46" name="Text Placeholder 27"/>
          <p:cNvSpPr>
            <a:spLocks noGrp="1"/>
          </p:cNvSpPr>
          <p:nvPr>
            <p:ph type="body" sz="quarter" idx="28"/>
          </p:nvPr>
        </p:nvSpPr>
        <p:spPr>
          <a:xfrm>
            <a:off x="6686414" y="2847279"/>
            <a:ext cx="1093620" cy="1821367"/>
          </a:xfrm>
        </p:spPr>
        <p:txBody>
          <a:bodyPr lIns="90000" tIns="0" rIns="36000" bIns="0" anchor="ctr">
            <a:normAutofit/>
          </a:bodyPr>
          <a:lstStyle>
            <a:lvl1pPr marL="0" indent="0" algn="ctr" rtl="0">
              <a:buNone/>
              <a:defRPr sz="1867"/>
            </a:lvl1pPr>
          </a:lstStyle>
          <a:p>
            <a:pPr lvl="0"/>
            <a:endParaRPr lang="nb-NO" dirty="0"/>
          </a:p>
        </p:txBody>
      </p:sp>
      <p:sp>
        <p:nvSpPr>
          <p:cNvPr id="5" name="Plassholder for tekst 4"/>
          <p:cNvSpPr>
            <a:spLocks noGrp="1"/>
          </p:cNvSpPr>
          <p:nvPr>
            <p:ph type="body" sz="quarter" idx="29"/>
          </p:nvPr>
        </p:nvSpPr>
        <p:spPr>
          <a:xfrm>
            <a:off x="3676654" y="921600"/>
            <a:ext cx="4838700" cy="399600"/>
          </a:xfrm>
        </p:spPr>
        <p:txBody>
          <a:bodyPr>
            <a:normAutofit/>
          </a:bodyPr>
          <a:lstStyle>
            <a:lvl1pPr marL="0" indent="0" algn="ctr">
              <a:spcBef>
                <a:spcPts val="0"/>
              </a:spcBef>
              <a:buNone/>
              <a:defRPr sz="2667">
                <a:latin typeface="Arial" panose="020B0604020202020204" pitchFamily="34" charset="0"/>
                <a:cs typeface="Arial" panose="020B0604020202020204" pitchFamily="34" charset="0"/>
              </a:defRPr>
            </a:lvl1pPr>
          </a:lstStyle>
          <a:p>
            <a:pPr lvl="0"/>
            <a:endParaRPr lang="nb-NO" dirty="0"/>
          </a:p>
        </p:txBody>
      </p:sp>
      <p:sp>
        <p:nvSpPr>
          <p:cNvPr id="30" name="Plassholder for tekst 4"/>
          <p:cNvSpPr>
            <a:spLocks noGrp="1"/>
          </p:cNvSpPr>
          <p:nvPr>
            <p:ph type="body" sz="quarter" idx="30"/>
          </p:nvPr>
        </p:nvSpPr>
        <p:spPr>
          <a:xfrm>
            <a:off x="3676654" y="6274800"/>
            <a:ext cx="4838700" cy="399600"/>
          </a:xfrm>
        </p:spPr>
        <p:txBody>
          <a:bodyPr>
            <a:normAutofit/>
          </a:bodyPr>
          <a:lstStyle>
            <a:lvl1pPr marL="0" indent="0" algn="ctr" rtl="0">
              <a:spcBef>
                <a:spcPts val="0"/>
              </a:spcBef>
              <a:buNone/>
              <a:defRPr sz="2667">
                <a:latin typeface="Arial" panose="020B0604020202020204" pitchFamily="34" charset="0"/>
                <a:cs typeface="Arial" panose="020B0604020202020204" pitchFamily="34" charset="0"/>
              </a:defRPr>
            </a:lvl1pPr>
          </a:lstStyle>
          <a:p>
            <a:pPr lvl="0"/>
            <a:endParaRPr lang="nb-NO" dirty="0"/>
          </a:p>
        </p:txBody>
      </p:sp>
      <p:sp>
        <p:nvSpPr>
          <p:cNvPr id="35" name="Plassholder for tekst 4"/>
          <p:cNvSpPr>
            <a:spLocks noGrp="1"/>
          </p:cNvSpPr>
          <p:nvPr>
            <p:ph type="body" sz="quarter" idx="32"/>
          </p:nvPr>
        </p:nvSpPr>
        <p:spPr>
          <a:xfrm>
            <a:off x="9283130" y="1346708"/>
            <a:ext cx="704849" cy="4806000"/>
          </a:xfrm>
        </p:spPr>
        <p:txBody>
          <a:bodyPr vert="wordArtVert">
            <a:normAutofit/>
          </a:bodyPr>
          <a:lstStyle>
            <a:lvl1pPr marL="0" indent="0" algn="ctr" rtl="0">
              <a:spcBef>
                <a:spcPts val="0"/>
              </a:spcBef>
              <a:buNone/>
              <a:defRPr sz="2667" kern="0" spc="-667" baseline="0">
                <a:latin typeface="Arial" panose="020B0604020202020204" pitchFamily="34" charset="0"/>
                <a:cs typeface="Arial" panose="020B0604020202020204" pitchFamily="34" charset="0"/>
              </a:defRPr>
            </a:lvl1pPr>
          </a:lstStyle>
          <a:p>
            <a:pPr lvl="0"/>
            <a:endParaRPr lang="nb-NO" dirty="0"/>
          </a:p>
        </p:txBody>
      </p:sp>
    </p:spTree>
    <p:extLst>
      <p:ext uri="{BB962C8B-B14F-4D97-AF65-F5344CB8AC3E}">
        <p14:creationId xmlns:p14="http://schemas.microsoft.com/office/powerpoint/2010/main" val="35213661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Aktørkart">
    <p:spTree>
      <p:nvGrpSpPr>
        <p:cNvPr id="1" name=""/>
        <p:cNvGrpSpPr/>
        <p:nvPr/>
      </p:nvGrpSpPr>
      <p:grpSpPr>
        <a:xfrm>
          <a:off x="0" y="0"/>
          <a:ext cx="0" cy="0"/>
          <a:chOff x="0" y="0"/>
          <a:chExt cx="0" cy="0"/>
        </a:xfrm>
      </p:grpSpPr>
      <p:sp>
        <p:nvSpPr>
          <p:cNvPr id="3" name="Rectangle 2"/>
          <p:cNvSpPr/>
          <p:nvPr userDrawn="1"/>
        </p:nvSpPr>
        <p:spPr>
          <a:xfrm>
            <a:off x="616936" y="1437642"/>
            <a:ext cx="10958128" cy="4108335"/>
          </a:xfrm>
          <a:prstGeom prst="rect">
            <a:avLst/>
          </a:prstGeom>
          <a:noFill/>
          <a:ln w="15875">
            <a:solidFill>
              <a:srgbClr val="6E6F7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endParaRPr lang="nb-NO" sz="2400">
              <a:solidFill>
                <a:prstClr val="white"/>
              </a:solidFill>
            </a:endParaRPr>
          </a:p>
        </p:txBody>
      </p:sp>
      <p:sp>
        <p:nvSpPr>
          <p:cNvPr id="20" name="Text Placeholder 19"/>
          <p:cNvSpPr>
            <a:spLocks noGrp="1"/>
          </p:cNvSpPr>
          <p:nvPr>
            <p:ph type="body" sz="quarter" idx="10"/>
          </p:nvPr>
        </p:nvSpPr>
        <p:spPr>
          <a:xfrm>
            <a:off x="3038400" y="1428115"/>
            <a:ext cx="3048000" cy="4111200"/>
          </a:xfrm>
          <a:solidFill>
            <a:schemeClr val="bg1">
              <a:lumMod val="95000"/>
            </a:schemeClr>
          </a:solidFill>
          <a:ln>
            <a:noFill/>
          </a:ln>
        </p:spPr>
        <p:txBody>
          <a:bodyPr lIns="54000" tIns="0" rIns="54000" bIns="0" anchor="ctr">
            <a:normAutofit/>
          </a:bodyPr>
          <a:lstStyle>
            <a:lvl1pPr marL="0" indent="0" algn="ctr">
              <a:buNone/>
              <a:defRPr sz="2400">
                <a:solidFill>
                  <a:schemeClr val="tx1">
                    <a:lumMod val="65000"/>
                    <a:lumOff val="35000"/>
                  </a:schemeClr>
                </a:solidFill>
                <a:latin typeface="Arial" panose="020B0604020202020204" pitchFamily="34" charset="0"/>
                <a:cs typeface="Arial" panose="020B0604020202020204" pitchFamily="34" charset="0"/>
              </a:defRPr>
            </a:lvl1pPr>
          </a:lstStyle>
          <a:p>
            <a:pPr lvl="0"/>
            <a:endParaRPr lang="nb-NO" dirty="0"/>
          </a:p>
        </p:txBody>
      </p:sp>
      <p:sp>
        <p:nvSpPr>
          <p:cNvPr id="43" name="Text Placeholder 19"/>
          <p:cNvSpPr>
            <a:spLocks noGrp="1"/>
          </p:cNvSpPr>
          <p:nvPr>
            <p:ph type="body" sz="quarter" idx="11"/>
          </p:nvPr>
        </p:nvSpPr>
        <p:spPr>
          <a:xfrm>
            <a:off x="6108701" y="1428115"/>
            <a:ext cx="3048000" cy="4111200"/>
          </a:xfrm>
          <a:solidFill>
            <a:schemeClr val="bg1">
              <a:lumMod val="95000"/>
            </a:schemeClr>
          </a:solidFill>
        </p:spPr>
        <p:txBody>
          <a:bodyPr lIns="54000" tIns="0" rIns="54000" bIns="0" anchor="ctr">
            <a:normAutofit/>
          </a:bodyPr>
          <a:lstStyle>
            <a:lvl1pPr marL="0" indent="0" algn="ctr" rtl="0">
              <a:buNone/>
              <a:defRPr sz="2400">
                <a:solidFill>
                  <a:schemeClr val="tx1">
                    <a:lumMod val="65000"/>
                    <a:lumOff val="35000"/>
                  </a:schemeClr>
                </a:solidFill>
                <a:latin typeface="Arial" panose="020B0604020202020204" pitchFamily="34" charset="0"/>
                <a:cs typeface="Arial" panose="020B0604020202020204" pitchFamily="34" charset="0"/>
              </a:defRPr>
            </a:lvl1pPr>
          </a:lstStyle>
          <a:p>
            <a:pPr lvl="0"/>
            <a:endParaRPr lang="nb-NO" dirty="0"/>
          </a:p>
        </p:txBody>
      </p:sp>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cxnSp>
        <p:nvCxnSpPr>
          <p:cNvPr id="6" name="Straight Arrow Connector 5"/>
          <p:cNvCxnSpPr/>
          <p:nvPr userDrawn="1"/>
        </p:nvCxnSpPr>
        <p:spPr>
          <a:xfrm>
            <a:off x="435296" y="5545339"/>
            <a:ext cx="11321408" cy="0"/>
          </a:xfrm>
          <a:prstGeom prst="straightConnector1">
            <a:avLst/>
          </a:prstGeom>
          <a:ln w="15875">
            <a:solidFill>
              <a:srgbClr val="C4123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3" idx="2"/>
          </p:cNvCxnSpPr>
          <p:nvPr userDrawn="1"/>
        </p:nvCxnSpPr>
        <p:spPr>
          <a:xfrm flipV="1">
            <a:off x="6096000" y="1291591"/>
            <a:ext cx="0" cy="4254384"/>
          </a:xfrm>
          <a:prstGeom prst="straightConnector1">
            <a:avLst/>
          </a:prstGeom>
          <a:ln w="15875">
            <a:solidFill>
              <a:srgbClr val="C41230"/>
            </a:solidFill>
            <a:tailEnd type="triangle"/>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userDrawn="1"/>
        </p:nvSpPr>
        <p:spPr>
          <a:xfrm>
            <a:off x="5046133" y="952317"/>
            <a:ext cx="2057400" cy="313932"/>
          </a:xfrm>
          <a:prstGeom prst="rect">
            <a:avLst/>
          </a:prstGeom>
          <a:noFill/>
        </p:spPr>
        <p:txBody>
          <a:bodyPr wrap="square" lIns="0" tIns="0" rIns="0" bIns="0" rtlCol="0">
            <a:spAutoFit/>
          </a:bodyPr>
          <a:lstStyle/>
          <a:p>
            <a:pPr algn="ctr" defTabSz="914354">
              <a:lnSpc>
                <a:spcPct val="85000"/>
              </a:lnSpc>
              <a:buFont typeface="Arial" panose="020B0604020202020204" pitchFamily="34" charset="0"/>
              <a:buNone/>
            </a:pPr>
            <a:r>
              <a:rPr lang="nb-NO" sz="2400" dirty="0">
                <a:solidFill>
                  <a:prstClr val="black">
                    <a:lumMod val="65000"/>
                    <a:lumOff val="35000"/>
                  </a:prstClr>
                </a:solidFill>
                <a:cs typeface="Arial" panose="020B0604020202020204" pitchFamily="34" charset="0"/>
              </a:rPr>
              <a:t>Innflytelse</a:t>
            </a:r>
            <a:endParaRPr lang="nb-NO" sz="1867" dirty="0">
              <a:solidFill>
                <a:prstClr val="black">
                  <a:lumMod val="65000"/>
                  <a:lumOff val="35000"/>
                </a:prstClr>
              </a:solidFill>
              <a:cs typeface="Arial" panose="020B0604020202020204" pitchFamily="34" charset="0"/>
            </a:endParaRPr>
          </a:p>
        </p:txBody>
      </p:sp>
      <p:sp>
        <p:nvSpPr>
          <p:cNvPr id="41" name="TextBox 40"/>
          <p:cNvSpPr txBox="1"/>
          <p:nvPr userDrawn="1"/>
        </p:nvSpPr>
        <p:spPr>
          <a:xfrm>
            <a:off x="2035100" y="5864676"/>
            <a:ext cx="2057400" cy="313932"/>
          </a:xfrm>
          <a:prstGeom prst="rect">
            <a:avLst/>
          </a:prstGeom>
          <a:noFill/>
        </p:spPr>
        <p:txBody>
          <a:bodyPr wrap="square" lIns="0" tIns="0" rIns="0" bIns="0" rtlCol="0" anchor="t">
            <a:spAutoFit/>
          </a:bodyPr>
          <a:lstStyle/>
          <a:p>
            <a:pPr algn="ctr" defTabSz="914354">
              <a:lnSpc>
                <a:spcPct val="85000"/>
              </a:lnSpc>
              <a:buFont typeface="Arial" panose="020B0604020202020204" pitchFamily="34" charset="0"/>
              <a:buNone/>
            </a:pPr>
            <a:r>
              <a:rPr lang="nb-NO" sz="2400" dirty="0">
                <a:solidFill>
                  <a:prstClr val="black">
                    <a:lumMod val="65000"/>
                    <a:lumOff val="35000"/>
                  </a:prstClr>
                </a:solidFill>
                <a:cs typeface="Arial" panose="020B0604020202020204" pitchFamily="34" charset="0"/>
              </a:rPr>
              <a:t>Motstandere</a:t>
            </a:r>
          </a:p>
        </p:txBody>
      </p:sp>
      <p:sp>
        <p:nvSpPr>
          <p:cNvPr id="42" name="TextBox 41"/>
          <p:cNvSpPr txBox="1"/>
          <p:nvPr userDrawn="1"/>
        </p:nvSpPr>
        <p:spPr>
          <a:xfrm>
            <a:off x="8068733" y="5864676"/>
            <a:ext cx="2057400" cy="313932"/>
          </a:xfrm>
          <a:prstGeom prst="rect">
            <a:avLst/>
          </a:prstGeom>
          <a:noFill/>
        </p:spPr>
        <p:txBody>
          <a:bodyPr wrap="square" lIns="0" tIns="0" rIns="0" bIns="0" rtlCol="0">
            <a:spAutoFit/>
          </a:bodyPr>
          <a:lstStyle/>
          <a:p>
            <a:pPr algn="ctr" defTabSz="914354">
              <a:lnSpc>
                <a:spcPct val="85000"/>
              </a:lnSpc>
              <a:buFont typeface="Arial" panose="020B0604020202020204" pitchFamily="34" charset="0"/>
              <a:buNone/>
            </a:pPr>
            <a:r>
              <a:rPr lang="nb-NO" sz="2400" dirty="0">
                <a:solidFill>
                  <a:prstClr val="black">
                    <a:lumMod val="65000"/>
                    <a:lumOff val="35000"/>
                  </a:prstClr>
                </a:solidFill>
                <a:cs typeface="Arial" panose="020B0604020202020204" pitchFamily="34" charset="0"/>
              </a:rPr>
              <a:t>Tilhengere</a:t>
            </a:r>
          </a:p>
        </p:txBody>
      </p:sp>
      <p:sp>
        <p:nvSpPr>
          <p:cNvPr id="10" name="Plassholder for tekst 9"/>
          <p:cNvSpPr>
            <a:spLocks noGrp="1"/>
          </p:cNvSpPr>
          <p:nvPr>
            <p:ph type="body" sz="quarter" idx="12"/>
          </p:nvPr>
        </p:nvSpPr>
        <p:spPr>
          <a:xfrm>
            <a:off x="628800" y="1447165"/>
            <a:ext cx="2409600" cy="4089600"/>
          </a:xfrm>
        </p:spPr>
        <p:txBody>
          <a:bodyPr anchor="ctr">
            <a:normAutofit/>
          </a:bodyPr>
          <a:lstStyle>
            <a:lvl1pPr marL="0" indent="0" algn="ctr">
              <a:buNone/>
              <a:defRPr sz="2400">
                <a:latin typeface="Arial" panose="020B0604020202020204" pitchFamily="34" charset="0"/>
                <a:cs typeface="Arial" panose="020B0604020202020204" pitchFamily="34" charset="0"/>
              </a:defRPr>
            </a:lvl1pPr>
          </a:lstStyle>
          <a:p>
            <a:pPr lvl="0"/>
            <a:endParaRPr lang="nb-NO" dirty="0"/>
          </a:p>
        </p:txBody>
      </p:sp>
      <p:sp>
        <p:nvSpPr>
          <p:cNvPr id="22" name="Plassholder for tekst 9"/>
          <p:cNvSpPr>
            <a:spLocks noGrp="1"/>
          </p:cNvSpPr>
          <p:nvPr>
            <p:ph type="body" sz="quarter" idx="13"/>
          </p:nvPr>
        </p:nvSpPr>
        <p:spPr>
          <a:xfrm>
            <a:off x="9154512" y="1447165"/>
            <a:ext cx="2409600" cy="4089600"/>
          </a:xfrm>
        </p:spPr>
        <p:txBody>
          <a:bodyPr anchor="ctr">
            <a:normAutofit/>
          </a:bodyPr>
          <a:lstStyle>
            <a:lvl1pPr marL="0" indent="0" algn="ctr" rtl="0">
              <a:buNone/>
              <a:defRPr sz="2400">
                <a:latin typeface="Arial" panose="020B0604020202020204" pitchFamily="34" charset="0"/>
                <a:cs typeface="Arial" panose="020B0604020202020204" pitchFamily="34" charset="0"/>
              </a:defRPr>
            </a:lvl1pPr>
          </a:lstStyle>
          <a:p>
            <a:pPr lvl="0"/>
            <a:endParaRPr lang="nb-NO" dirty="0"/>
          </a:p>
        </p:txBody>
      </p:sp>
    </p:spTree>
    <p:extLst>
      <p:ext uri="{BB962C8B-B14F-4D97-AF65-F5344CB8AC3E}">
        <p14:creationId xmlns:p14="http://schemas.microsoft.com/office/powerpoint/2010/main" val="610546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720000" y="1800000"/>
            <a:ext cx="7104000" cy="436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p>
            <a:fld id="{130CA15A-B377-495B-BF48-3A3144721AF6}"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bwMode="gray"/>
        <p:txBody>
          <a:bodyPr/>
          <a:lstStyle/>
          <a:p>
            <a:r>
              <a:rPr lang="en-US" dirty="0"/>
              <a:t>Click to edit Master title style</a:t>
            </a:r>
            <a:endParaRPr lang="en-GB" dirty="0"/>
          </a:p>
        </p:txBody>
      </p:sp>
      <p:sp>
        <p:nvSpPr>
          <p:cNvPr id="10" name="Content Placeholder 9"/>
          <p:cNvSpPr>
            <a:spLocks noGrp="1"/>
          </p:cNvSpPr>
          <p:nvPr>
            <p:ph sz="quarter" idx="13"/>
          </p:nvPr>
        </p:nvSpPr>
        <p:spPr bwMode="gray">
          <a:xfrm>
            <a:off x="719667" y="888000"/>
            <a:ext cx="7103533" cy="719667"/>
          </a:xfrm>
        </p:spPr>
        <p:txBody>
          <a:bodyPr/>
          <a:lstStyle>
            <a:lvl1pPr>
              <a:defRPr sz="4000"/>
            </a:lvl1pPr>
          </a:lstStyle>
          <a:p>
            <a:pPr lvl="0"/>
            <a:r>
              <a:rPr lang="en-US" dirty="0"/>
              <a:t>Click to edit Master text styles</a:t>
            </a:r>
          </a:p>
        </p:txBody>
      </p:sp>
    </p:spTree>
    <p:extLst>
      <p:ext uri="{BB962C8B-B14F-4D97-AF65-F5344CB8AC3E}">
        <p14:creationId xmlns:p14="http://schemas.microsoft.com/office/powerpoint/2010/main" val="270003404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Date Placeholder 2"/>
          <p:cNvSpPr>
            <a:spLocks noGrp="1"/>
          </p:cNvSpPr>
          <p:nvPr>
            <p:ph type="dt" sz="half" idx="10"/>
          </p:nvPr>
        </p:nvSpPr>
        <p:spPr>
          <a:xfrm>
            <a:off x="838200" y="6356351"/>
            <a:ext cx="2743200" cy="365125"/>
          </a:xfrm>
          <a:prstGeom prst="rect">
            <a:avLst/>
          </a:prstGeom>
        </p:spPr>
        <p:txBody>
          <a:bodyPr/>
          <a:lstStyle/>
          <a:p>
            <a:pPr defTabSz="914354">
              <a:lnSpc>
                <a:spcPct val="85000"/>
              </a:lnSpc>
            </a:pPr>
            <a:fld id="{CC377626-111B-49EC-BB53-F714F8190FA9}" type="datetimeFigureOut">
              <a:rPr lang="nb-NO" sz="1867" smtClean="0">
                <a:solidFill>
                  <a:prstClr val="black"/>
                </a:solidFill>
              </a:rPr>
              <a:pPr defTabSz="914354">
                <a:lnSpc>
                  <a:spcPct val="85000"/>
                </a:lnSpc>
              </a:pPr>
              <a:t>17.11.2023</a:t>
            </a:fld>
            <a:endParaRPr lang="nb-NO" sz="1867">
              <a:solidFill>
                <a:prstClr val="black"/>
              </a:solidFill>
            </a:endParaRPr>
          </a:p>
        </p:txBody>
      </p:sp>
      <p:sp>
        <p:nvSpPr>
          <p:cNvPr id="4" name="Footer Placeholder 3"/>
          <p:cNvSpPr>
            <a:spLocks noGrp="1"/>
          </p:cNvSpPr>
          <p:nvPr>
            <p:ph type="ftr" sz="quarter" idx="11"/>
          </p:nvPr>
        </p:nvSpPr>
        <p:spPr>
          <a:xfrm>
            <a:off x="4038600" y="6356351"/>
            <a:ext cx="4114800" cy="365125"/>
          </a:xfrm>
          <a:prstGeom prst="rect">
            <a:avLst/>
          </a:prstGeom>
        </p:spPr>
        <p:txBody>
          <a:bodyPr/>
          <a:lstStyle/>
          <a:p>
            <a:pPr defTabSz="914354">
              <a:lnSpc>
                <a:spcPct val="85000"/>
              </a:lnSpc>
            </a:pPr>
            <a:endParaRPr lang="nb-NO" sz="1867">
              <a:solidFill>
                <a:prstClr val="black"/>
              </a:solidFill>
            </a:endParaRPr>
          </a:p>
        </p:txBody>
      </p:sp>
      <p:sp>
        <p:nvSpPr>
          <p:cNvPr id="5" name="Slide Number Placeholder 4"/>
          <p:cNvSpPr>
            <a:spLocks noGrp="1"/>
          </p:cNvSpPr>
          <p:nvPr>
            <p:ph type="sldNum" sz="quarter" idx="12"/>
          </p:nvPr>
        </p:nvSpPr>
        <p:spPr/>
        <p:txBody>
          <a:bodyPr/>
          <a:lstStyle/>
          <a:p>
            <a:fld id="{B5A6F9FA-492E-47F4-A5F9-EFF8E781B013}" type="slidenum">
              <a:rPr lang="nb-NO" smtClean="0">
                <a:solidFill>
                  <a:prstClr val="black"/>
                </a:solidFill>
              </a:rPr>
              <a:pPr/>
              <a:t>‹#›</a:t>
            </a:fld>
            <a:endParaRPr lang="nb-NO">
              <a:solidFill>
                <a:prstClr val="black"/>
              </a:solidFill>
            </a:endParaRPr>
          </a:p>
        </p:txBody>
      </p:sp>
    </p:spTree>
    <p:extLst>
      <p:ext uri="{BB962C8B-B14F-4D97-AF65-F5344CB8AC3E}">
        <p14:creationId xmlns:p14="http://schemas.microsoft.com/office/powerpoint/2010/main" val="36073971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Swot analys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Plassholder for tekst 2"/>
          <p:cNvSpPr>
            <a:spLocks noGrp="1"/>
          </p:cNvSpPr>
          <p:nvPr>
            <p:ph type="body" sz="quarter" idx="14"/>
          </p:nvPr>
        </p:nvSpPr>
        <p:spPr>
          <a:xfrm>
            <a:off x="609599" y="990599"/>
            <a:ext cx="5352000" cy="2700000"/>
          </a:xfrm>
          <a:blipFill dpi="0" rotWithShape="1">
            <a:blip r:embed="rId2"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a:defRPr sz="3200">
                <a:solidFill>
                  <a:schemeClr val="tx1">
                    <a:lumMod val="65000"/>
                    <a:lumOff val="35000"/>
                  </a:schemeClr>
                </a:solidFill>
                <a:latin typeface="Arial" panose="020B0604020202020204" pitchFamily="34" charset="0"/>
                <a:cs typeface="Arial" panose="020B0604020202020204" pitchFamily="34" charset="0"/>
              </a:defRPr>
            </a:lvl1pPr>
            <a:lvl2pPr>
              <a:defRPr sz="2667">
                <a:solidFill>
                  <a:schemeClr val="tx1">
                    <a:lumMod val="65000"/>
                    <a:lumOff val="35000"/>
                  </a:schemeClr>
                </a:solidFill>
                <a:latin typeface="Arial" panose="020B0604020202020204" pitchFamily="34" charset="0"/>
                <a:cs typeface="Arial" panose="020B0604020202020204" pitchFamily="34" charset="0"/>
              </a:defRPr>
            </a:lvl2pPr>
            <a:lvl3pPr>
              <a:defRPr sz="2000">
                <a:solidFill>
                  <a:schemeClr val="tx1">
                    <a:lumMod val="65000"/>
                    <a:lumOff val="35000"/>
                  </a:schemeClr>
                </a:solidFill>
                <a:latin typeface="Arial" panose="020B0604020202020204" pitchFamily="34" charset="0"/>
                <a:cs typeface="Arial" panose="020B0604020202020204" pitchFamily="34" charset="0"/>
              </a:defRPr>
            </a:lvl3pPr>
            <a:lvl4pPr>
              <a:defRPr sz="2000">
                <a:solidFill>
                  <a:schemeClr val="tx1">
                    <a:lumMod val="65000"/>
                    <a:lumOff val="35000"/>
                  </a:schemeClr>
                </a:solidFill>
                <a:latin typeface="Arial" panose="020B0604020202020204" pitchFamily="34" charset="0"/>
                <a:cs typeface="Arial" panose="020B0604020202020204" pitchFamily="34" charset="0"/>
              </a:defRPr>
            </a:lvl4pPr>
            <a:lvl5pPr>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5" name="Plassholder for tekst 2"/>
          <p:cNvSpPr>
            <a:spLocks noGrp="1"/>
          </p:cNvSpPr>
          <p:nvPr>
            <p:ph type="body" sz="quarter" idx="18"/>
          </p:nvPr>
        </p:nvSpPr>
        <p:spPr>
          <a:xfrm>
            <a:off x="6230399" y="990599"/>
            <a:ext cx="5352000" cy="2700000"/>
          </a:xfrm>
          <a:blipFill dpi="0" rotWithShape="1">
            <a:blip r:embed="rId3"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a:defRPr sz="3200">
                <a:solidFill>
                  <a:schemeClr val="tx1">
                    <a:lumMod val="65000"/>
                    <a:lumOff val="35000"/>
                  </a:schemeClr>
                </a:solidFill>
                <a:latin typeface="Arial" panose="020B0604020202020204" pitchFamily="34" charset="0"/>
                <a:cs typeface="Arial" panose="020B0604020202020204" pitchFamily="34" charset="0"/>
              </a:defRPr>
            </a:lvl1pPr>
            <a:lvl2pPr>
              <a:defRPr sz="2667">
                <a:solidFill>
                  <a:schemeClr val="tx1">
                    <a:lumMod val="65000"/>
                    <a:lumOff val="35000"/>
                  </a:schemeClr>
                </a:solidFill>
                <a:latin typeface="Arial" panose="020B0604020202020204" pitchFamily="34" charset="0"/>
                <a:cs typeface="Arial" panose="020B0604020202020204" pitchFamily="34" charset="0"/>
              </a:defRPr>
            </a:lvl2pPr>
            <a:lvl3pPr>
              <a:defRPr sz="2000">
                <a:solidFill>
                  <a:schemeClr val="tx1">
                    <a:lumMod val="65000"/>
                    <a:lumOff val="35000"/>
                  </a:schemeClr>
                </a:solidFill>
                <a:latin typeface="Arial" panose="020B0604020202020204" pitchFamily="34" charset="0"/>
                <a:cs typeface="Arial" panose="020B0604020202020204" pitchFamily="34" charset="0"/>
              </a:defRPr>
            </a:lvl3pPr>
            <a:lvl4pPr>
              <a:defRPr sz="2000">
                <a:solidFill>
                  <a:schemeClr val="tx1">
                    <a:lumMod val="65000"/>
                    <a:lumOff val="35000"/>
                  </a:schemeClr>
                </a:solidFill>
                <a:latin typeface="Arial" panose="020B0604020202020204" pitchFamily="34" charset="0"/>
                <a:cs typeface="Arial" panose="020B0604020202020204" pitchFamily="34" charset="0"/>
              </a:defRPr>
            </a:lvl4pPr>
            <a:lvl5pPr>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6" name="Plassholder for tekst 2"/>
          <p:cNvSpPr>
            <a:spLocks noGrp="1"/>
          </p:cNvSpPr>
          <p:nvPr>
            <p:ph type="body" sz="quarter" idx="19"/>
          </p:nvPr>
        </p:nvSpPr>
        <p:spPr>
          <a:xfrm>
            <a:off x="609600" y="3901800"/>
            <a:ext cx="5352000" cy="2700000"/>
          </a:xfrm>
          <a:blipFill dpi="0" rotWithShape="1">
            <a:blip r:embed="rId4"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rtl="0">
              <a:defRPr sz="3200">
                <a:solidFill>
                  <a:schemeClr val="tx1">
                    <a:lumMod val="65000"/>
                    <a:lumOff val="35000"/>
                  </a:schemeClr>
                </a:solidFill>
                <a:latin typeface="Arial" panose="020B0604020202020204" pitchFamily="34" charset="0"/>
                <a:cs typeface="Arial" panose="020B0604020202020204" pitchFamily="34" charset="0"/>
              </a:defRPr>
            </a:lvl1pPr>
            <a:lvl2pPr rtl="0">
              <a:defRPr sz="2667">
                <a:solidFill>
                  <a:schemeClr val="tx1">
                    <a:lumMod val="65000"/>
                    <a:lumOff val="35000"/>
                  </a:schemeClr>
                </a:solidFill>
                <a:latin typeface="Arial" panose="020B0604020202020204" pitchFamily="34" charset="0"/>
                <a:cs typeface="Arial" panose="020B0604020202020204" pitchFamily="34" charset="0"/>
              </a:defRPr>
            </a:lvl2pPr>
            <a:lvl3pPr rtl="0">
              <a:defRPr sz="2000">
                <a:solidFill>
                  <a:schemeClr val="tx1">
                    <a:lumMod val="65000"/>
                    <a:lumOff val="35000"/>
                  </a:schemeClr>
                </a:solidFill>
                <a:latin typeface="Arial" panose="020B0604020202020204" pitchFamily="34" charset="0"/>
                <a:cs typeface="Arial" panose="020B0604020202020204" pitchFamily="34" charset="0"/>
              </a:defRPr>
            </a:lvl3pPr>
            <a:lvl4pPr rtl="0">
              <a:defRPr sz="2000">
                <a:solidFill>
                  <a:schemeClr val="tx1">
                    <a:lumMod val="65000"/>
                    <a:lumOff val="35000"/>
                  </a:schemeClr>
                </a:solidFill>
                <a:latin typeface="Arial" panose="020B0604020202020204" pitchFamily="34" charset="0"/>
                <a:cs typeface="Arial" panose="020B0604020202020204" pitchFamily="34" charset="0"/>
              </a:defRPr>
            </a:lvl4pPr>
            <a:lvl5pPr rtl="0">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7" name="Plassholder for tekst 2"/>
          <p:cNvSpPr>
            <a:spLocks noGrp="1"/>
          </p:cNvSpPr>
          <p:nvPr>
            <p:ph type="body" sz="quarter" idx="20"/>
          </p:nvPr>
        </p:nvSpPr>
        <p:spPr>
          <a:xfrm>
            <a:off x="6230400" y="3902400"/>
            <a:ext cx="5352000" cy="2700000"/>
          </a:xfrm>
          <a:blipFill dpi="0" rotWithShape="1">
            <a:blip r:embed="rId5" cstate="email">
              <a:extLst>
                <a:ext uri="{28A0092B-C50C-407E-A947-70E740481C1C}">
                  <a14:useLocalDpi xmlns:a14="http://schemas.microsoft.com/office/drawing/2010/main"/>
                </a:ext>
              </a:extLst>
            </a:blip>
            <a:srcRect/>
            <a:tile tx="0" ty="0" sx="100000" sy="100000" flip="none" algn="tl"/>
          </a:blipFill>
          <a:ln w="15875">
            <a:solidFill>
              <a:schemeClr val="tx1">
                <a:lumMod val="65000"/>
                <a:lumOff val="35000"/>
              </a:schemeClr>
            </a:solidFill>
          </a:ln>
        </p:spPr>
        <p:txBody>
          <a:bodyPr tIns="540000"/>
          <a:lstStyle>
            <a:lvl1pPr rtl="0">
              <a:defRPr sz="3200">
                <a:solidFill>
                  <a:schemeClr val="tx1">
                    <a:lumMod val="65000"/>
                    <a:lumOff val="35000"/>
                  </a:schemeClr>
                </a:solidFill>
                <a:latin typeface="Arial" panose="020B0604020202020204" pitchFamily="34" charset="0"/>
                <a:cs typeface="Arial" panose="020B0604020202020204" pitchFamily="34" charset="0"/>
              </a:defRPr>
            </a:lvl1pPr>
            <a:lvl2pPr rtl="0">
              <a:defRPr sz="2667">
                <a:solidFill>
                  <a:schemeClr val="tx1">
                    <a:lumMod val="65000"/>
                    <a:lumOff val="35000"/>
                  </a:schemeClr>
                </a:solidFill>
                <a:latin typeface="Arial" panose="020B0604020202020204" pitchFamily="34" charset="0"/>
                <a:cs typeface="Arial" panose="020B0604020202020204" pitchFamily="34" charset="0"/>
              </a:defRPr>
            </a:lvl2pPr>
            <a:lvl3pPr rtl="0">
              <a:defRPr sz="2000">
                <a:solidFill>
                  <a:schemeClr val="tx1">
                    <a:lumMod val="65000"/>
                    <a:lumOff val="35000"/>
                  </a:schemeClr>
                </a:solidFill>
                <a:latin typeface="Arial" panose="020B0604020202020204" pitchFamily="34" charset="0"/>
                <a:cs typeface="Arial" panose="020B0604020202020204" pitchFamily="34" charset="0"/>
              </a:defRPr>
            </a:lvl3pPr>
            <a:lvl4pPr rtl="0">
              <a:defRPr sz="2000">
                <a:solidFill>
                  <a:schemeClr val="tx1">
                    <a:lumMod val="65000"/>
                    <a:lumOff val="35000"/>
                  </a:schemeClr>
                </a:solidFill>
                <a:latin typeface="Arial" panose="020B0604020202020204" pitchFamily="34" charset="0"/>
                <a:cs typeface="Arial" panose="020B0604020202020204" pitchFamily="34" charset="0"/>
              </a:defRPr>
            </a:lvl4pPr>
            <a:lvl5pPr rtl="0">
              <a:defRPr sz="2000">
                <a:solidFill>
                  <a:schemeClr val="tx1">
                    <a:lumMod val="65000"/>
                    <a:lumOff val="35000"/>
                  </a:schemeClr>
                </a:solidFill>
                <a:latin typeface="Arial" panose="020B0604020202020204" pitchFamily="34" charset="0"/>
                <a:cs typeface="Arial" panose="020B0604020202020204" pitchFamily="34"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19518059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GAP-analys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4" name="Table Placeholder 3"/>
          <p:cNvSpPr>
            <a:spLocks noGrp="1"/>
          </p:cNvSpPr>
          <p:nvPr>
            <p:ph type="tbl" sz="quarter" idx="10"/>
          </p:nvPr>
        </p:nvSpPr>
        <p:spPr>
          <a:xfrm>
            <a:off x="677603" y="2349183"/>
            <a:ext cx="4294644" cy="3911919"/>
          </a:xfrm>
        </p:spPr>
        <p:txBody>
          <a:bodyPr/>
          <a:lstStyle/>
          <a:p>
            <a:endParaRPr lang="nb-NO" dirty="0"/>
          </a:p>
        </p:txBody>
      </p:sp>
      <p:sp>
        <p:nvSpPr>
          <p:cNvPr id="21" name="Table Placeholder 3"/>
          <p:cNvSpPr>
            <a:spLocks noGrp="1"/>
          </p:cNvSpPr>
          <p:nvPr>
            <p:ph type="tbl" sz="quarter" idx="11"/>
          </p:nvPr>
        </p:nvSpPr>
        <p:spPr>
          <a:xfrm>
            <a:off x="7209770" y="2350800"/>
            <a:ext cx="4328511" cy="3913200"/>
          </a:xfrm>
        </p:spPr>
        <p:txBody>
          <a:bodyPr/>
          <a:lstStyle/>
          <a:p>
            <a:endParaRPr lang="nb-NO" dirty="0"/>
          </a:p>
        </p:txBody>
      </p:sp>
      <p:sp>
        <p:nvSpPr>
          <p:cNvPr id="8" name="Isosceles Triangle 7"/>
          <p:cNvSpPr/>
          <p:nvPr userDrawn="1"/>
        </p:nvSpPr>
        <p:spPr>
          <a:xfrm rot="5400000">
            <a:off x="5983734" y="1819686"/>
            <a:ext cx="282172" cy="244639"/>
          </a:xfrm>
          <a:prstGeom prst="triangle">
            <a:avLst/>
          </a:prstGeom>
          <a:solidFill>
            <a:srgbClr val="C41230"/>
          </a:solidFill>
          <a:ln w="15875">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914354">
              <a:lnSpc>
                <a:spcPct val="85000"/>
              </a:lnSpc>
              <a:buFont typeface="Arial" panose="020B0604020202020204" pitchFamily="34" charset="0"/>
              <a:buNone/>
            </a:pPr>
            <a:endParaRPr lang="nb-NO" sz="2400" dirty="0">
              <a:solidFill>
                <a:srgbClr val="6E6F73"/>
              </a:solidFill>
            </a:endParaRPr>
          </a:p>
        </p:txBody>
      </p:sp>
      <p:sp>
        <p:nvSpPr>
          <p:cNvPr id="22" name="Rectangle 21"/>
          <p:cNvSpPr/>
          <p:nvPr userDrawn="1"/>
        </p:nvSpPr>
        <p:spPr>
          <a:xfrm>
            <a:off x="677337" y="1392827"/>
            <a:ext cx="4328511" cy="739988"/>
          </a:xfrm>
          <a:prstGeom prst="rect">
            <a:avLst/>
          </a:prstGeom>
          <a:noFill/>
          <a:ln w="15875">
            <a:solidFill>
              <a:srgbClr val="C412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Nåværende posisjon</a:t>
            </a:r>
          </a:p>
        </p:txBody>
      </p:sp>
      <p:sp>
        <p:nvSpPr>
          <p:cNvPr id="23" name="Rectangle 22"/>
          <p:cNvSpPr/>
          <p:nvPr userDrawn="1"/>
        </p:nvSpPr>
        <p:spPr>
          <a:xfrm>
            <a:off x="7209770" y="1392827"/>
            <a:ext cx="4328511" cy="739988"/>
          </a:xfrm>
          <a:prstGeom prst="rect">
            <a:avLst/>
          </a:prstGeom>
          <a:noFill/>
          <a:ln w="15875">
            <a:solidFill>
              <a:srgbClr val="C4123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Ønsket posisjon</a:t>
            </a:r>
          </a:p>
        </p:txBody>
      </p:sp>
      <p:sp>
        <p:nvSpPr>
          <p:cNvPr id="9" name="TextBox 8"/>
          <p:cNvSpPr txBox="1"/>
          <p:nvPr userDrawn="1"/>
        </p:nvSpPr>
        <p:spPr>
          <a:xfrm>
            <a:off x="5570142" y="1314458"/>
            <a:ext cx="987899" cy="441211"/>
          </a:xfrm>
          <a:prstGeom prst="rect">
            <a:avLst/>
          </a:prstGeom>
          <a:noFill/>
        </p:spPr>
        <p:txBody>
          <a:bodyPr wrap="none" rtlCol="0">
            <a:spAutoFit/>
          </a:bodyPr>
          <a:lstStyle/>
          <a:p>
            <a:pPr defTabSz="914354">
              <a:lnSpc>
                <a:spcPct val="85000"/>
              </a:lnSpc>
              <a:buFont typeface="Arial" panose="020B0604020202020204" pitchFamily="34" charset="0"/>
              <a:buNone/>
            </a:pPr>
            <a:r>
              <a:rPr lang="nb-NO" sz="2667" dirty="0">
                <a:solidFill>
                  <a:prstClr val="black">
                    <a:lumMod val="65000"/>
                    <a:lumOff val="35000"/>
                  </a:prstClr>
                </a:solidFill>
                <a:cs typeface="Arial" panose="020B0604020202020204" pitchFamily="34" charset="0"/>
              </a:rPr>
              <a:t>Tiltak</a:t>
            </a:r>
          </a:p>
        </p:txBody>
      </p:sp>
    </p:spTree>
    <p:extLst>
      <p:ext uri="{BB962C8B-B14F-4D97-AF65-F5344CB8AC3E}">
        <p14:creationId xmlns:p14="http://schemas.microsoft.com/office/powerpoint/2010/main" val="31669817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Budskapshuse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3" y="274639"/>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4" name="Text Placeholder 3"/>
          <p:cNvSpPr>
            <a:spLocks noGrp="1"/>
          </p:cNvSpPr>
          <p:nvPr>
            <p:ph type="body" sz="quarter" idx="13" hasCustomPrompt="1"/>
          </p:nvPr>
        </p:nvSpPr>
        <p:spPr>
          <a:xfrm>
            <a:off x="628654" y="1004411"/>
            <a:ext cx="10934700" cy="1691164"/>
          </a:xfrm>
          <a:custGeom>
            <a:avLst/>
            <a:gdLst>
              <a:gd name="connsiteX0" fmla="*/ 0 w 2199600"/>
              <a:gd name="connsiteY0" fmla="*/ 948600 h 1897200"/>
              <a:gd name="connsiteX1" fmla="*/ 474300 w 2199600"/>
              <a:gd name="connsiteY1" fmla="*/ 0 h 1897200"/>
              <a:gd name="connsiteX2" fmla="*/ 1725300 w 2199600"/>
              <a:gd name="connsiteY2" fmla="*/ 0 h 1897200"/>
              <a:gd name="connsiteX3" fmla="*/ 2199600 w 2199600"/>
              <a:gd name="connsiteY3" fmla="*/ 948600 h 1897200"/>
              <a:gd name="connsiteX4" fmla="*/ 1725300 w 2199600"/>
              <a:gd name="connsiteY4" fmla="*/ 1897200 h 1897200"/>
              <a:gd name="connsiteX5" fmla="*/ 474300 w 2199600"/>
              <a:gd name="connsiteY5" fmla="*/ 1897200 h 1897200"/>
              <a:gd name="connsiteX6" fmla="*/ 0 w 2199600"/>
              <a:gd name="connsiteY6" fmla="*/ 948600 h 1897200"/>
              <a:gd name="connsiteX0" fmla="*/ 0 w 2199600"/>
              <a:gd name="connsiteY0" fmla="*/ 948600 h 1897200"/>
              <a:gd name="connsiteX1" fmla="*/ 474300 w 2199600"/>
              <a:gd name="connsiteY1" fmla="*/ 0 h 1897200"/>
              <a:gd name="connsiteX2" fmla="*/ 1725300 w 2199600"/>
              <a:gd name="connsiteY2" fmla="*/ 0 h 1897200"/>
              <a:gd name="connsiteX3" fmla="*/ 2199600 w 2199600"/>
              <a:gd name="connsiteY3" fmla="*/ 948600 h 1897200"/>
              <a:gd name="connsiteX4" fmla="*/ 1725300 w 2199600"/>
              <a:gd name="connsiteY4" fmla="*/ 1897200 h 1897200"/>
              <a:gd name="connsiteX5" fmla="*/ 7575 w 2199600"/>
              <a:gd name="connsiteY5" fmla="*/ 1887675 h 1897200"/>
              <a:gd name="connsiteX6" fmla="*/ 0 w 2199600"/>
              <a:gd name="connsiteY6" fmla="*/ 948600 h 1897200"/>
              <a:gd name="connsiteX0" fmla="*/ 0 w 2220600"/>
              <a:gd name="connsiteY0" fmla="*/ 948600 h 1887675"/>
              <a:gd name="connsiteX1" fmla="*/ 474300 w 2220600"/>
              <a:gd name="connsiteY1" fmla="*/ 0 h 1887675"/>
              <a:gd name="connsiteX2" fmla="*/ 1725300 w 2220600"/>
              <a:gd name="connsiteY2" fmla="*/ 0 h 1887675"/>
              <a:gd name="connsiteX3" fmla="*/ 2199600 w 2220600"/>
              <a:gd name="connsiteY3" fmla="*/ 948600 h 1887675"/>
              <a:gd name="connsiteX4" fmla="*/ 2220600 w 2220600"/>
              <a:gd name="connsiteY4" fmla="*/ 1878150 h 1887675"/>
              <a:gd name="connsiteX5" fmla="*/ 7575 w 2220600"/>
              <a:gd name="connsiteY5" fmla="*/ 1887675 h 1887675"/>
              <a:gd name="connsiteX6" fmla="*/ 0 w 2220600"/>
              <a:gd name="connsiteY6" fmla="*/ 948600 h 1887675"/>
              <a:gd name="connsiteX0" fmla="*/ 0 w 2222982"/>
              <a:gd name="connsiteY0" fmla="*/ 948600 h 1901963"/>
              <a:gd name="connsiteX1" fmla="*/ 474300 w 2222982"/>
              <a:gd name="connsiteY1" fmla="*/ 0 h 1901963"/>
              <a:gd name="connsiteX2" fmla="*/ 1725300 w 2222982"/>
              <a:gd name="connsiteY2" fmla="*/ 0 h 1901963"/>
              <a:gd name="connsiteX3" fmla="*/ 2199600 w 2222982"/>
              <a:gd name="connsiteY3" fmla="*/ 948600 h 1901963"/>
              <a:gd name="connsiteX4" fmla="*/ 2222982 w 2222982"/>
              <a:gd name="connsiteY4" fmla="*/ 1901963 h 1901963"/>
              <a:gd name="connsiteX5" fmla="*/ 7575 w 2222982"/>
              <a:gd name="connsiteY5" fmla="*/ 1887675 h 1901963"/>
              <a:gd name="connsiteX6" fmla="*/ 0 w 2222982"/>
              <a:gd name="connsiteY6" fmla="*/ 948600 h 1901963"/>
              <a:gd name="connsiteX0" fmla="*/ 0 w 2222982"/>
              <a:gd name="connsiteY0" fmla="*/ 948600 h 1887676"/>
              <a:gd name="connsiteX1" fmla="*/ 474300 w 2222982"/>
              <a:gd name="connsiteY1" fmla="*/ 0 h 1887676"/>
              <a:gd name="connsiteX2" fmla="*/ 1725300 w 2222982"/>
              <a:gd name="connsiteY2" fmla="*/ 0 h 1887676"/>
              <a:gd name="connsiteX3" fmla="*/ 2199600 w 2222982"/>
              <a:gd name="connsiteY3" fmla="*/ 948600 h 1887676"/>
              <a:gd name="connsiteX4" fmla="*/ 2222982 w 2222982"/>
              <a:gd name="connsiteY4" fmla="*/ 1887676 h 1887676"/>
              <a:gd name="connsiteX5" fmla="*/ 7575 w 2222982"/>
              <a:gd name="connsiteY5" fmla="*/ 1887675 h 1887676"/>
              <a:gd name="connsiteX6" fmla="*/ 0 w 2222982"/>
              <a:gd name="connsiteY6" fmla="*/ 948600 h 1887676"/>
              <a:gd name="connsiteX0" fmla="*/ 0 w 2222982"/>
              <a:gd name="connsiteY0" fmla="*/ 948600 h 1887676"/>
              <a:gd name="connsiteX1" fmla="*/ 474300 w 2222982"/>
              <a:gd name="connsiteY1" fmla="*/ 0 h 1887676"/>
              <a:gd name="connsiteX2" fmla="*/ 1725300 w 2222982"/>
              <a:gd name="connsiteY2" fmla="*/ 0 h 1887676"/>
              <a:gd name="connsiteX3" fmla="*/ 2199600 w 2222982"/>
              <a:gd name="connsiteY3" fmla="*/ 948600 h 1887676"/>
              <a:gd name="connsiteX4" fmla="*/ 2222982 w 2222982"/>
              <a:gd name="connsiteY4" fmla="*/ 1887676 h 1887676"/>
              <a:gd name="connsiteX5" fmla="*/ 431 w 2222982"/>
              <a:gd name="connsiteY5" fmla="*/ 1887675 h 1887676"/>
              <a:gd name="connsiteX6" fmla="*/ 0 w 2222982"/>
              <a:gd name="connsiteY6" fmla="*/ 948600 h 1887676"/>
              <a:gd name="connsiteX0" fmla="*/ 0 w 2215838"/>
              <a:gd name="connsiteY0" fmla="*/ 948600 h 1887676"/>
              <a:gd name="connsiteX1" fmla="*/ 474300 w 2215838"/>
              <a:gd name="connsiteY1" fmla="*/ 0 h 1887676"/>
              <a:gd name="connsiteX2" fmla="*/ 1725300 w 2215838"/>
              <a:gd name="connsiteY2" fmla="*/ 0 h 1887676"/>
              <a:gd name="connsiteX3" fmla="*/ 2199600 w 2215838"/>
              <a:gd name="connsiteY3" fmla="*/ 948600 h 1887676"/>
              <a:gd name="connsiteX4" fmla="*/ 2215838 w 2215838"/>
              <a:gd name="connsiteY4" fmla="*/ 1887676 h 1887676"/>
              <a:gd name="connsiteX5" fmla="*/ 431 w 2215838"/>
              <a:gd name="connsiteY5" fmla="*/ 1887675 h 1887676"/>
              <a:gd name="connsiteX6" fmla="*/ 0 w 2215838"/>
              <a:gd name="connsiteY6" fmla="*/ 948600 h 1887676"/>
              <a:gd name="connsiteX0" fmla="*/ 0 w 2215838"/>
              <a:gd name="connsiteY0" fmla="*/ 949053 h 1888129"/>
              <a:gd name="connsiteX1" fmla="*/ 474300 w 2215838"/>
              <a:gd name="connsiteY1" fmla="*/ 453 h 1888129"/>
              <a:gd name="connsiteX2" fmla="*/ 1106805 w 2215838"/>
              <a:gd name="connsiteY2" fmla="*/ 0 h 1888129"/>
              <a:gd name="connsiteX3" fmla="*/ 1725300 w 2215838"/>
              <a:gd name="connsiteY3" fmla="*/ 453 h 1888129"/>
              <a:gd name="connsiteX4" fmla="*/ 2199600 w 2215838"/>
              <a:gd name="connsiteY4" fmla="*/ 949053 h 1888129"/>
              <a:gd name="connsiteX5" fmla="*/ 2215838 w 2215838"/>
              <a:gd name="connsiteY5" fmla="*/ 1888129 h 1888129"/>
              <a:gd name="connsiteX6" fmla="*/ 431 w 2215838"/>
              <a:gd name="connsiteY6" fmla="*/ 1888128 h 1888129"/>
              <a:gd name="connsiteX7" fmla="*/ 0 w 2215838"/>
              <a:gd name="connsiteY7" fmla="*/ 949053 h 1888129"/>
              <a:gd name="connsiteX0" fmla="*/ 0 w 2215838"/>
              <a:gd name="connsiteY0" fmla="*/ 949053 h 1888129"/>
              <a:gd name="connsiteX1" fmla="*/ 1106805 w 2215838"/>
              <a:gd name="connsiteY1" fmla="*/ 0 h 1888129"/>
              <a:gd name="connsiteX2" fmla="*/ 1725300 w 2215838"/>
              <a:gd name="connsiteY2" fmla="*/ 453 h 1888129"/>
              <a:gd name="connsiteX3" fmla="*/ 2199600 w 2215838"/>
              <a:gd name="connsiteY3" fmla="*/ 949053 h 1888129"/>
              <a:gd name="connsiteX4" fmla="*/ 2215838 w 2215838"/>
              <a:gd name="connsiteY4" fmla="*/ 1888129 h 1888129"/>
              <a:gd name="connsiteX5" fmla="*/ 431 w 2215838"/>
              <a:gd name="connsiteY5" fmla="*/ 1888128 h 1888129"/>
              <a:gd name="connsiteX6" fmla="*/ 0 w 2215838"/>
              <a:gd name="connsiteY6" fmla="*/ 949053 h 1888129"/>
              <a:gd name="connsiteX0" fmla="*/ 0 w 2215838"/>
              <a:gd name="connsiteY0" fmla="*/ 949053 h 1888129"/>
              <a:gd name="connsiteX1" fmla="*/ 1106805 w 2215838"/>
              <a:gd name="connsiteY1" fmla="*/ 0 h 1888129"/>
              <a:gd name="connsiteX2" fmla="*/ 2199600 w 2215838"/>
              <a:gd name="connsiteY2" fmla="*/ 949053 h 1888129"/>
              <a:gd name="connsiteX3" fmla="*/ 2215838 w 2215838"/>
              <a:gd name="connsiteY3" fmla="*/ 1888129 h 1888129"/>
              <a:gd name="connsiteX4" fmla="*/ 431 w 2215838"/>
              <a:gd name="connsiteY4" fmla="*/ 1888128 h 1888129"/>
              <a:gd name="connsiteX5" fmla="*/ 0 w 2215838"/>
              <a:gd name="connsiteY5" fmla="*/ 949053 h 1888129"/>
              <a:gd name="connsiteX0" fmla="*/ 0 w 2208694"/>
              <a:gd name="connsiteY0" fmla="*/ 949053 h 1888129"/>
              <a:gd name="connsiteX1" fmla="*/ 1106805 w 2208694"/>
              <a:gd name="connsiteY1" fmla="*/ 0 h 1888129"/>
              <a:gd name="connsiteX2" fmla="*/ 2199600 w 2208694"/>
              <a:gd name="connsiteY2" fmla="*/ 949053 h 1888129"/>
              <a:gd name="connsiteX3" fmla="*/ 2208694 w 2208694"/>
              <a:gd name="connsiteY3" fmla="*/ 1888129 h 1888129"/>
              <a:gd name="connsiteX4" fmla="*/ 431 w 2208694"/>
              <a:gd name="connsiteY4" fmla="*/ 1888128 h 1888129"/>
              <a:gd name="connsiteX5" fmla="*/ 0 w 2208694"/>
              <a:gd name="connsiteY5" fmla="*/ 949053 h 1888129"/>
              <a:gd name="connsiteX0" fmla="*/ 0 w 2201550"/>
              <a:gd name="connsiteY0" fmla="*/ 949053 h 1888129"/>
              <a:gd name="connsiteX1" fmla="*/ 1106805 w 2201550"/>
              <a:gd name="connsiteY1" fmla="*/ 0 h 1888129"/>
              <a:gd name="connsiteX2" fmla="*/ 2199600 w 2201550"/>
              <a:gd name="connsiteY2" fmla="*/ 949053 h 1888129"/>
              <a:gd name="connsiteX3" fmla="*/ 2201550 w 2201550"/>
              <a:gd name="connsiteY3" fmla="*/ 1888129 h 1888129"/>
              <a:gd name="connsiteX4" fmla="*/ 431 w 2201550"/>
              <a:gd name="connsiteY4" fmla="*/ 1888128 h 1888129"/>
              <a:gd name="connsiteX5" fmla="*/ 0 w 2201550"/>
              <a:gd name="connsiteY5" fmla="*/ 949053 h 1888129"/>
              <a:gd name="connsiteX0" fmla="*/ 913 w 2201132"/>
              <a:gd name="connsiteY0" fmla="*/ 1070399 h 1888129"/>
              <a:gd name="connsiteX1" fmla="*/ 1106387 w 2201132"/>
              <a:gd name="connsiteY1" fmla="*/ 0 h 1888129"/>
              <a:gd name="connsiteX2" fmla="*/ 2199182 w 2201132"/>
              <a:gd name="connsiteY2" fmla="*/ 949053 h 1888129"/>
              <a:gd name="connsiteX3" fmla="*/ 2201132 w 2201132"/>
              <a:gd name="connsiteY3" fmla="*/ 1888129 h 1888129"/>
              <a:gd name="connsiteX4" fmla="*/ 13 w 2201132"/>
              <a:gd name="connsiteY4" fmla="*/ 1888128 h 1888129"/>
              <a:gd name="connsiteX5" fmla="*/ 913 w 2201132"/>
              <a:gd name="connsiteY5" fmla="*/ 1070399 h 1888129"/>
              <a:gd name="connsiteX0" fmla="*/ 913 w 2201132"/>
              <a:gd name="connsiteY0" fmla="*/ 1070399 h 1888129"/>
              <a:gd name="connsiteX1" fmla="*/ 1106387 w 2201132"/>
              <a:gd name="connsiteY1" fmla="*/ 0 h 1888129"/>
              <a:gd name="connsiteX2" fmla="*/ 2199182 w 2201132"/>
              <a:gd name="connsiteY2" fmla="*/ 1059997 h 1888129"/>
              <a:gd name="connsiteX3" fmla="*/ 2201132 w 2201132"/>
              <a:gd name="connsiteY3" fmla="*/ 1888129 h 1888129"/>
              <a:gd name="connsiteX4" fmla="*/ 13 w 2201132"/>
              <a:gd name="connsiteY4" fmla="*/ 1888128 h 1888129"/>
              <a:gd name="connsiteX5" fmla="*/ 913 w 2201132"/>
              <a:gd name="connsiteY5" fmla="*/ 1070399 h 1888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01132" h="1888129">
                <a:moveTo>
                  <a:pt x="913" y="1070399"/>
                </a:moveTo>
                <a:lnTo>
                  <a:pt x="1106387" y="0"/>
                </a:lnTo>
                <a:lnTo>
                  <a:pt x="2199182" y="1059997"/>
                </a:lnTo>
                <a:cubicBezTo>
                  <a:pt x="2202213" y="1373022"/>
                  <a:pt x="2198101" y="1575104"/>
                  <a:pt x="2201132" y="1888129"/>
                </a:cubicBezTo>
                <a:lnTo>
                  <a:pt x="13" y="1888128"/>
                </a:lnTo>
                <a:cubicBezTo>
                  <a:pt x="-131" y="1575103"/>
                  <a:pt x="1057" y="1383424"/>
                  <a:pt x="913" y="1070399"/>
                </a:cubicBezTo>
                <a:close/>
              </a:path>
            </a:pathLst>
          </a:custGeom>
          <a:ln w="15875">
            <a:solidFill>
              <a:srgbClr val="6E6F73"/>
            </a:solidFill>
          </a:ln>
        </p:spPr>
        <p:txBody>
          <a:bodyPr wrap="square" lIns="0" tIns="180000" rIns="0" bIns="0" anchor="ctr">
            <a:normAutofit/>
          </a:bodyPr>
          <a:lstStyle>
            <a:lvl1pPr marL="0" indent="0" algn="ctr">
              <a:buNone/>
              <a:defRPr sz="3200">
                <a:latin typeface="Arial" panose="020B0604020202020204" pitchFamily="34" charset="0"/>
                <a:cs typeface="Arial" panose="020B0604020202020204" pitchFamily="34" charset="0"/>
              </a:defRPr>
            </a:lvl1pPr>
          </a:lstStyle>
          <a:p>
            <a:pPr lvl="0"/>
            <a:r>
              <a:rPr lang="nb-NO" dirty="0"/>
              <a:t>Hovedbudskap</a:t>
            </a:r>
          </a:p>
        </p:txBody>
      </p:sp>
      <p:sp>
        <p:nvSpPr>
          <p:cNvPr id="9" name="Text Placeholder 8"/>
          <p:cNvSpPr>
            <a:spLocks noGrp="1"/>
          </p:cNvSpPr>
          <p:nvPr>
            <p:ph type="body" sz="quarter" idx="14"/>
          </p:nvPr>
        </p:nvSpPr>
        <p:spPr>
          <a:xfrm>
            <a:off x="628651" y="2831186"/>
            <a:ext cx="3528000" cy="2608500"/>
          </a:xfrm>
          <a:ln w="15875">
            <a:solidFill>
              <a:srgbClr val="C41230"/>
            </a:solidFill>
          </a:ln>
        </p:spPr>
        <p:txBody>
          <a:bodyPr>
            <a:normAutofit/>
          </a:bodyPr>
          <a:lstStyle>
            <a:lvl1pPr marL="0" indent="0" algn="ctr">
              <a:buNone/>
              <a:defRPr sz="2400">
                <a:latin typeface="Arial" panose="020B0604020202020204" pitchFamily="34" charset="0"/>
                <a:cs typeface="Arial" panose="020B0604020202020204" pitchFamily="34" charset="0"/>
              </a:defRPr>
            </a:lvl1pPr>
          </a:lstStyle>
          <a:p>
            <a:pPr lvl="0"/>
            <a:endParaRPr lang="nb-NO" dirty="0"/>
          </a:p>
        </p:txBody>
      </p:sp>
      <p:sp>
        <p:nvSpPr>
          <p:cNvPr id="19" name="Text Placeholder 8"/>
          <p:cNvSpPr>
            <a:spLocks noGrp="1"/>
          </p:cNvSpPr>
          <p:nvPr>
            <p:ph type="body" sz="quarter" idx="15"/>
          </p:nvPr>
        </p:nvSpPr>
        <p:spPr>
          <a:xfrm>
            <a:off x="4329551" y="2830275"/>
            <a:ext cx="3528000" cy="2608500"/>
          </a:xfrm>
          <a:ln w="15875">
            <a:solidFill>
              <a:srgbClr val="C41230"/>
            </a:solidFill>
          </a:ln>
        </p:spPr>
        <p:txBody>
          <a:bodyPr>
            <a:normAutofit/>
          </a:bodyPr>
          <a:lstStyle>
            <a:lvl1pPr marL="0" indent="0" algn="ctr">
              <a:buNone/>
              <a:defRPr sz="2400">
                <a:latin typeface="Arial" panose="020B0604020202020204" pitchFamily="34" charset="0"/>
                <a:cs typeface="Arial" panose="020B0604020202020204" pitchFamily="34" charset="0"/>
              </a:defRPr>
            </a:lvl1pPr>
          </a:lstStyle>
          <a:p>
            <a:pPr lvl="0"/>
            <a:endParaRPr lang="nb-NO" dirty="0"/>
          </a:p>
        </p:txBody>
      </p:sp>
      <p:sp>
        <p:nvSpPr>
          <p:cNvPr id="22" name="Text Placeholder 8"/>
          <p:cNvSpPr>
            <a:spLocks noGrp="1"/>
          </p:cNvSpPr>
          <p:nvPr>
            <p:ph type="body" sz="quarter" idx="16"/>
          </p:nvPr>
        </p:nvSpPr>
        <p:spPr>
          <a:xfrm>
            <a:off x="8035351" y="2830275"/>
            <a:ext cx="3528000" cy="2608500"/>
          </a:xfrm>
          <a:ln w="15875">
            <a:solidFill>
              <a:srgbClr val="C41230"/>
            </a:solidFill>
          </a:ln>
        </p:spPr>
        <p:txBody>
          <a:bodyPr>
            <a:normAutofit/>
          </a:bodyPr>
          <a:lstStyle>
            <a:lvl1pPr marL="0" indent="0" algn="ctr" rtl="0">
              <a:buNone/>
              <a:defRPr sz="2400">
                <a:latin typeface="Arial" panose="020B0604020202020204" pitchFamily="34" charset="0"/>
                <a:cs typeface="Arial" panose="020B0604020202020204" pitchFamily="34" charset="0"/>
              </a:defRPr>
            </a:lvl1pPr>
          </a:lstStyle>
          <a:p>
            <a:pPr lvl="0"/>
            <a:endParaRPr lang="nb-NO" dirty="0"/>
          </a:p>
        </p:txBody>
      </p:sp>
      <p:sp>
        <p:nvSpPr>
          <p:cNvPr id="23" name="Text Placeholder 8"/>
          <p:cNvSpPr>
            <a:spLocks noGrp="1"/>
          </p:cNvSpPr>
          <p:nvPr>
            <p:ph type="body" sz="quarter" idx="17"/>
          </p:nvPr>
        </p:nvSpPr>
        <p:spPr>
          <a:xfrm>
            <a:off x="628649" y="5560781"/>
            <a:ext cx="10934400" cy="944795"/>
          </a:xfrm>
          <a:ln w="15875">
            <a:solidFill>
              <a:srgbClr val="C41230"/>
            </a:solidFill>
          </a:ln>
        </p:spPr>
        <p:txBody>
          <a:bodyPr anchor="ctr">
            <a:normAutofit/>
          </a:bodyPr>
          <a:lstStyle>
            <a:lvl1pPr marL="0" indent="0" algn="l" rtl="0">
              <a:buNone/>
              <a:defRPr sz="2400">
                <a:latin typeface="Arial" panose="020B0604020202020204" pitchFamily="34" charset="0"/>
                <a:cs typeface="Arial" panose="020B0604020202020204" pitchFamily="34" charset="0"/>
              </a:defRPr>
            </a:lvl1pPr>
          </a:lstStyle>
          <a:p>
            <a:pPr lvl="0"/>
            <a:endParaRPr lang="nb-NO" dirty="0"/>
          </a:p>
        </p:txBody>
      </p:sp>
    </p:spTree>
    <p:extLst>
      <p:ext uri="{BB962C8B-B14F-4D97-AF65-F5344CB8AC3E}">
        <p14:creationId xmlns:p14="http://schemas.microsoft.com/office/powerpoint/2010/main" val="4049933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p:txBody>
          <a:bodyPr/>
          <a:lstStyle/>
          <a:p>
            <a:endParaRPr lang="nb-NO" dirty="0"/>
          </a:p>
        </p:txBody>
      </p:sp>
      <p:sp>
        <p:nvSpPr>
          <p:cNvPr id="6" name="Slide Number Placeholder 5"/>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11078944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10164403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17522419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377626-111B-49EC-BB53-F714F8190FA9}" type="datetimeFigureOut">
              <a:rPr lang="nb-NO" smtClean="0"/>
              <a:t>17.11.2023</a:t>
            </a:fld>
            <a:endParaRPr lang="nb-NO"/>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16798989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377626-111B-49EC-BB53-F714F8190FA9}" type="datetimeFigureOut">
              <a:rPr lang="nb-NO" smtClean="0"/>
              <a:t>17.11.2023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29124428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377626-111B-49EC-BB53-F714F8190FA9}" type="datetimeFigureOut">
              <a:rPr lang="nb-NO" smtClean="0"/>
              <a:t>17.11.2023</a:t>
            </a:fld>
            <a:endParaRPr lang="nb-NO"/>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5558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p>
            <a:fld id="{130CA15A-B377-495B-BF48-3A3144721AF6}"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bwMode="gray"/>
        <p:txBody>
          <a:bodyPr/>
          <a:lstStyle/>
          <a:p>
            <a:r>
              <a:rPr lang="en-US" dirty="0"/>
              <a:t>Click to edit Master title style</a:t>
            </a:r>
            <a:endParaRPr lang="en-GB" dirty="0"/>
          </a:p>
        </p:txBody>
      </p:sp>
      <p:sp>
        <p:nvSpPr>
          <p:cNvPr id="10" name="Content Placeholder 9"/>
          <p:cNvSpPr>
            <a:spLocks noGrp="1"/>
          </p:cNvSpPr>
          <p:nvPr>
            <p:ph sz="quarter" idx="13"/>
          </p:nvPr>
        </p:nvSpPr>
        <p:spPr bwMode="gray">
          <a:xfrm>
            <a:off x="719667" y="888000"/>
            <a:ext cx="7103533" cy="5280000"/>
          </a:xfrm>
        </p:spPr>
        <p:txBody>
          <a:bodyPr/>
          <a:lstStyle>
            <a:lvl1pPr>
              <a:defRPr sz="4000"/>
            </a:lvl1pPr>
          </a:lstStyle>
          <a:p>
            <a:pPr lvl="0"/>
            <a:r>
              <a:rPr lang="en-US" dirty="0"/>
              <a:t>Click to edit Master text styles</a:t>
            </a:r>
          </a:p>
        </p:txBody>
      </p:sp>
    </p:spTree>
    <p:extLst>
      <p:ext uri="{BB962C8B-B14F-4D97-AF65-F5344CB8AC3E}">
        <p14:creationId xmlns:p14="http://schemas.microsoft.com/office/powerpoint/2010/main" val="16209495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377626-111B-49EC-BB53-F714F8190FA9}" type="datetimeFigureOut">
              <a:rPr lang="nb-NO" smtClean="0"/>
              <a:t>17.11.2023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35620700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377626-111B-49EC-BB53-F714F8190FA9}" type="datetimeFigureOut">
              <a:rPr lang="nb-NO" smtClean="0"/>
              <a:t>17.11.2023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6164678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377626-111B-49EC-BB53-F714F8190FA9}" type="datetimeFigureOut">
              <a:rPr lang="nb-NO" smtClean="0"/>
              <a:t>17.11.2023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41601642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8616537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22091946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b-N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4" name="Date Placeholder 3"/>
          <p:cNvSpPr>
            <a:spLocks noGrp="1"/>
          </p:cNvSpPr>
          <p:nvPr>
            <p:ph type="dt" sz="half" idx="10"/>
          </p:nvPr>
        </p:nvSpPr>
        <p:spPr/>
        <p:txBody>
          <a:bodyPr/>
          <a:lstStyle/>
          <a:p>
            <a:fld id="{CC377626-111B-49EC-BB53-F714F8190FA9}" type="datetimeFigureOut">
              <a:rPr lang="nb-NO" smtClean="0"/>
              <a:t>17.11.2023</a:t>
            </a:fld>
            <a:endParaRPr lang="nb-NO"/>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nb-NO"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A6F9FA-492E-47F4-A5F9-EFF8E781B013}" type="slidenum">
              <a:rPr lang="nb-NO" smtClean="0"/>
              <a:t>‹#›</a:t>
            </a:fld>
            <a:endParaRPr lang="nb-NO"/>
          </a:p>
        </p:txBody>
      </p:sp>
    </p:spTree>
    <p:extLst>
      <p:ext uri="{BB962C8B-B14F-4D97-AF65-F5344CB8AC3E}">
        <p14:creationId xmlns:p14="http://schemas.microsoft.com/office/powerpoint/2010/main" val="149707429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Tiltaksplan">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2" y="274638"/>
            <a:ext cx="8929511" cy="621799"/>
          </a:xfrm>
          <a:prstGeom prst="rect">
            <a:avLst/>
          </a:prstGeom>
        </p:spPr>
        <p:txBody>
          <a:bodyPr vert="horz" lIns="91440" tIns="45720" rIns="91440" bIns="45720" rtlCol="0" anchor="ctr">
            <a:normAutofit/>
          </a:bodyPr>
          <a:lstStyle>
            <a:lvl1pPr>
              <a:defRPr>
                <a:latin typeface="+mn-lt"/>
                <a:cs typeface="Arial" panose="020B0604020202020204" pitchFamily="34" charset="0"/>
              </a:defRPr>
            </a:lvl1pPr>
          </a:lstStyle>
          <a:p>
            <a:r>
              <a:rPr lang="en-GB" dirty="0"/>
              <a:t>Click to edit Master title style</a:t>
            </a:r>
            <a:endParaRPr lang="en-US" dirty="0"/>
          </a:p>
        </p:txBody>
      </p:sp>
      <p:sp>
        <p:nvSpPr>
          <p:cNvPr id="11" name="TextBox 10"/>
          <p:cNvSpPr txBox="1"/>
          <p:nvPr userDrawn="1"/>
        </p:nvSpPr>
        <p:spPr>
          <a:xfrm>
            <a:off x="1294343" y="950242"/>
            <a:ext cx="3934884" cy="502766"/>
          </a:xfrm>
          <a:prstGeom prst="rect">
            <a:avLst/>
          </a:prstGeom>
          <a:noFill/>
        </p:spPr>
        <p:txBody>
          <a:bodyPr wrap="square" lIns="0" rtlCol="0">
            <a:spAutoFit/>
          </a:bodyPr>
          <a:lstStyle/>
          <a:p>
            <a:pPr algn="l" rtl="0"/>
            <a:r>
              <a:rPr lang="nb-NO" sz="2667" dirty="0">
                <a:solidFill>
                  <a:schemeClr val="tx1">
                    <a:lumMod val="65000"/>
                    <a:lumOff val="35000"/>
                  </a:schemeClr>
                </a:solidFill>
                <a:latin typeface="Arial" panose="020B0604020202020204" pitchFamily="34" charset="0"/>
                <a:cs typeface="Arial" panose="020B0604020202020204" pitchFamily="34" charset="0"/>
              </a:rPr>
              <a:t>Eksterne milepæler</a:t>
            </a:r>
            <a:endParaRPr lang="nb-NO" sz="24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0" name="Text Placeholder 19"/>
          <p:cNvSpPr>
            <a:spLocks noGrp="1"/>
          </p:cNvSpPr>
          <p:nvPr>
            <p:ph type="body" sz="quarter" idx="10" hasCustomPrompt="1"/>
          </p:nvPr>
        </p:nvSpPr>
        <p:spPr>
          <a:xfrm>
            <a:off x="1226037" y="4199116"/>
            <a:ext cx="9722091" cy="471181"/>
          </a:xfrm>
          <a:blipFill dpi="0" rotWithShape="1">
            <a:blip r:embed="rId2" cstate="email">
              <a:extLst>
                <a:ext uri="{28A0092B-C50C-407E-A947-70E740481C1C}">
                  <a14:useLocalDpi xmlns:a14="http://schemas.microsoft.com/office/drawing/2010/main"/>
                </a:ext>
              </a:extLst>
            </a:blip>
            <a:srcRect/>
            <a:tile tx="0" ty="0" sx="100000" sy="100000" flip="none" algn="br"/>
          </a:blipFill>
        </p:spPr>
        <p:txBody>
          <a:bodyPr wrap="square" lIns="36000" tIns="0" rIns="90000" bIns="100800" anchor="b" anchorCtr="0">
            <a:spAutoFit/>
          </a:bodyPr>
          <a:lstStyle>
            <a:lvl1pPr marL="0" indent="0" algn="l">
              <a:spcBef>
                <a:spcPts val="0"/>
              </a:spcBef>
              <a:buNone/>
              <a:defRPr sz="2667">
                <a:latin typeface="Arial" panose="020B0604020202020204" pitchFamily="34" charset="0"/>
                <a:cs typeface="Arial" panose="020B0604020202020204" pitchFamily="34" charset="0"/>
              </a:defRPr>
            </a:lvl1pPr>
          </a:lstStyle>
          <a:p>
            <a:pPr lvl="0"/>
            <a:r>
              <a:rPr lang="en-US" dirty="0" err="1"/>
              <a:t>Tiltak</a:t>
            </a:r>
            <a:r>
              <a:rPr lang="en-US" dirty="0"/>
              <a:t>/program 1</a:t>
            </a:r>
          </a:p>
        </p:txBody>
      </p:sp>
      <p:grpSp>
        <p:nvGrpSpPr>
          <p:cNvPr id="4" name="Gruppe 3"/>
          <p:cNvGrpSpPr/>
          <p:nvPr userDrawn="1"/>
        </p:nvGrpSpPr>
        <p:grpSpPr>
          <a:xfrm>
            <a:off x="1329271" y="1360920"/>
            <a:ext cx="3113615" cy="128685"/>
            <a:chOff x="603252" y="1360920"/>
            <a:chExt cx="2335211" cy="128685"/>
          </a:xfrm>
        </p:grpSpPr>
        <p:cxnSp>
          <p:nvCxnSpPr>
            <p:cNvPr id="5" name="Straight Connector 4"/>
            <p:cNvCxnSpPr/>
            <p:nvPr userDrawn="1"/>
          </p:nvCxnSpPr>
          <p:spPr>
            <a:xfrm>
              <a:off x="603252" y="1362075"/>
              <a:ext cx="2335211" cy="0"/>
            </a:xfrm>
            <a:prstGeom prst="line">
              <a:avLst/>
            </a:prstGeom>
            <a:ln w="15875">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6" name="Isosceles Triangle 5"/>
            <p:cNvSpPr/>
            <p:nvPr userDrawn="1"/>
          </p:nvSpPr>
          <p:spPr>
            <a:xfrm rot="10800000">
              <a:off x="1680301" y="1360920"/>
              <a:ext cx="181112" cy="128685"/>
            </a:xfrm>
            <a:prstGeom prst="triangle">
              <a:avLst/>
            </a:prstGeom>
            <a:solidFill>
              <a:schemeClr val="tx1">
                <a:lumMod val="65000"/>
                <a:lumOff val="3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400" dirty="0">
                <a:solidFill>
                  <a:srgbClr val="6E6F73"/>
                </a:solidFill>
              </a:endParaRPr>
            </a:p>
          </p:txBody>
        </p:sp>
      </p:grpSp>
      <p:sp>
        <p:nvSpPr>
          <p:cNvPr id="10" name="Text Placeholder 9"/>
          <p:cNvSpPr>
            <a:spLocks noGrp="1"/>
          </p:cNvSpPr>
          <p:nvPr>
            <p:ph type="body" sz="quarter" idx="11" hasCustomPrompt="1"/>
          </p:nvPr>
        </p:nvSpPr>
        <p:spPr>
          <a:xfrm>
            <a:off x="1234973" y="2096466"/>
            <a:ext cx="3081704" cy="393975"/>
          </a:xfrm>
          <a:ln w="15875">
            <a:solidFill>
              <a:schemeClr val="tx1">
                <a:lumMod val="65000"/>
                <a:lumOff val="35000"/>
              </a:schemeClr>
            </a:solidFill>
          </a:ln>
        </p:spPr>
        <p:txBody>
          <a:bodyPr tIns="0" bIns="0" anchor="ctr">
            <a:noAutofit/>
          </a:bodyPr>
          <a:lstStyle>
            <a:lvl1pPr marL="0" indent="0" algn="ctr">
              <a:buNone/>
              <a:defRPr sz="2667" baseline="0">
                <a:solidFill>
                  <a:srgbClr val="C41230"/>
                </a:solidFill>
                <a:latin typeface="Arial" panose="020B0604020202020204" pitchFamily="34" charset="0"/>
                <a:cs typeface="Arial" panose="020B0604020202020204" pitchFamily="34" charset="0"/>
              </a:defRPr>
            </a:lvl1pPr>
          </a:lstStyle>
          <a:p>
            <a:pPr lvl="0"/>
            <a:r>
              <a:rPr lang="nb-NO" dirty="0"/>
              <a:t>Hendelse 1</a:t>
            </a:r>
          </a:p>
        </p:txBody>
      </p:sp>
      <p:sp>
        <p:nvSpPr>
          <p:cNvPr id="32" name="Text Placeholder 9"/>
          <p:cNvSpPr>
            <a:spLocks noGrp="1"/>
          </p:cNvSpPr>
          <p:nvPr>
            <p:ph type="body" sz="quarter" idx="12" hasCustomPrompt="1"/>
          </p:nvPr>
        </p:nvSpPr>
        <p:spPr>
          <a:xfrm>
            <a:off x="1234973" y="2553069"/>
            <a:ext cx="3081600" cy="392400"/>
          </a:xfrm>
          <a:ln w="15875">
            <a:solidFill>
              <a:schemeClr val="tx1">
                <a:lumMod val="65000"/>
                <a:lumOff val="35000"/>
              </a:schemeClr>
            </a:solidFill>
          </a:ln>
        </p:spPr>
        <p:txBody>
          <a:bodyPr tIns="0" bIns="0" anchor="ctr">
            <a:noAutofit/>
          </a:bodyPr>
          <a:lstStyle>
            <a:lvl1pPr marL="0" indent="0" algn="ctr" rtl="0">
              <a:buNone/>
              <a:defRPr sz="2667" baseline="0">
                <a:solidFill>
                  <a:srgbClr val="C41230"/>
                </a:solidFill>
                <a:latin typeface="Arial" panose="020B0604020202020204" pitchFamily="34" charset="0"/>
                <a:cs typeface="Arial" panose="020B0604020202020204" pitchFamily="34" charset="0"/>
              </a:defRPr>
            </a:lvl1pPr>
          </a:lstStyle>
          <a:p>
            <a:pPr lvl="0"/>
            <a:r>
              <a:rPr lang="nb-NO" dirty="0"/>
              <a:t>Hendelse 2</a:t>
            </a:r>
          </a:p>
        </p:txBody>
      </p:sp>
      <p:sp>
        <p:nvSpPr>
          <p:cNvPr id="13" name="Table Placeholder 12"/>
          <p:cNvSpPr>
            <a:spLocks noGrp="1"/>
          </p:cNvSpPr>
          <p:nvPr>
            <p:ph type="tbl" sz="quarter" idx="14"/>
          </p:nvPr>
        </p:nvSpPr>
        <p:spPr>
          <a:xfrm>
            <a:off x="1234973" y="3583782"/>
            <a:ext cx="9706440" cy="483393"/>
          </a:xfrm>
        </p:spPr>
        <p:txBody>
          <a:bodyPr>
            <a:noAutofit/>
          </a:bodyPr>
          <a:lstStyle>
            <a:lvl1pPr marL="0" indent="0">
              <a:buNone/>
              <a:defRPr sz="2667"/>
            </a:lvl1pPr>
          </a:lstStyle>
          <a:p>
            <a:endParaRPr lang="nb-NO" dirty="0"/>
          </a:p>
        </p:txBody>
      </p:sp>
      <p:sp>
        <p:nvSpPr>
          <p:cNvPr id="35" name="Text Placeholder 19"/>
          <p:cNvSpPr>
            <a:spLocks noGrp="1"/>
          </p:cNvSpPr>
          <p:nvPr>
            <p:ph type="body" sz="quarter" idx="15" hasCustomPrompt="1"/>
          </p:nvPr>
        </p:nvSpPr>
        <p:spPr>
          <a:xfrm>
            <a:off x="3261783" y="4677688"/>
            <a:ext cx="7686345" cy="471181"/>
          </a:xfrm>
          <a:blipFill dpi="0" rotWithShape="1">
            <a:blip r:embed="rId2" cstate="email">
              <a:extLst>
                <a:ext uri="{28A0092B-C50C-407E-A947-70E740481C1C}">
                  <a14:useLocalDpi xmlns:a14="http://schemas.microsoft.com/office/drawing/2010/main"/>
                </a:ext>
              </a:extLst>
            </a:blip>
            <a:srcRect/>
            <a:tile tx="0" ty="0" sx="100000" sy="100000" flip="none" algn="br"/>
          </a:blipFill>
        </p:spPr>
        <p:txBody>
          <a:bodyPr wrap="square" lIns="36000" tIns="0" rIns="90000" bIns="100800" anchor="b" anchorCtr="0">
            <a:spAutoFit/>
          </a:bodyPr>
          <a:lstStyle>
            <a:lvl1pPr marL="0" indent="0" algn="l" rtl="0">
              <a:spcBef>
                <a:spcPts val="0"/>
              </a:spcBef>
              <a:buNone/>
              <a:defRPr sz="2667">
                <a:latin typeface="Arial" panose="020B0604020202020204" pitchFamily="34" charset="0"/>
                <a:cs typeface="Arial" panose="020B0604020202020204" pitchFamily="34" charset="0"/>
              </a:defRPr>
            </a:lvl1pPr>
          </a:lstStyle>
          <a:p>
            <a:pPr lvl="0"/>
            <a:r>
              <a:rPr lang="en-US" dirty="0" err="1"/>
              <a:t>Tiltak</a:t>
            </a:r>
            <a:r>
              <a:rPr lang="en-US" dirty="0"/>
              <a:t>/program 2</a:t>
            </a:r>
          </a:p>
        </p:txBody>
      </p:sp>
      <p:sp>
        <p:nvSpPr>
          <p:cNvPr id="36" name="Text Placeholder 19"/>
          <p:cNvSpPr>
            <a:spLocks noGrp="1"/>
          </p:cNvSpPr>
          <p:nvPr>
            <p:ph type="body" sz="quarter" idx="16" hasCustomPrompt="1"/>
          </p:nvPr>
        </p:nvSpPr>
        <p:spPr>
          <a:xfrm>
            <a:off x="5388183" y="5178561"/>
            <a:ext cx="5559945" cy="471181"/>
          </a:xfrm>
          <a:blipFill dpi="0" rotWithShape="1">
            <a:blip r:embed="rId2" cstate="email">
              <a:extLst>
                <a:ext uri="{28A0092B-C50C-407E-A947-70E740481C1C}">
                  <a14:useLocalDpi xmlns:a14="http://schemas.microsoft.com/office/drawing/2010/main"/>
                </a:ext>
              </a:extLst>
            </a:blip>
            <a:srcRect/>
            <a:tile tx="0" ty="0" sx="100000" sy="100000" flip="none" algn="br"/>
          </a:blipFill>
        </p:spPr>
        <p:txBody>
          <a:bodyPr wrap="square" lIns="36000" tIns="0" rIns="90000" bIns="100800" anchor="b" anchorCtr="0">
            <a:spAutoFit/>
          </a:bodyPr>
          <a:lstStyle>
            <a:lvl1pPr marL="0" indent="0" algn="l" rtl="0">
              <a:spcBef>
                <a:spcPts val="0"/>
              </a:spcBef>
              <a:buNone/>
              <a:defRPr sz="2667">
                <a:latin typeface="Arial" panose="020B0604020202020204" pitchFamily="34" charset="0"/>
                <a:cs typeface="Arial" panose="020B0604020202020204" pitchFamily="34" charset="0"/>
              </a:defRPr>
            </a:lvl1pPr>
          </a:lstStyle>
          <a:p>
            <a:pPr lvl="0"/>
            <a:r>
              <a:rPr lang="en-US" dirty="0" err="1"/>
              <a:t>Tiltak</a:t>
            </a:r>
            <a:r>
              <a:rPr lang="en-US" dirty="0"/>
              <a:t>/program 3</a:t>
            </a:r>
          </a:p>
        </p:txBody>
      </p:sp>
      <p:sp>
        <p:nvSpPr>
          <p:cNvPr id="37" name="TextBox 36"/>
          <p:cNvSpPr txBox="1"/>
          <p:nvPr userDrawn="1"/>
        </p:nvSpPr>
        <p:spPr>
          <a:xfrm>
            <a:off x="1314167" y="6255293"/>
            <a:ext cx="2628900" cy="502766"/>
          </a:xfrm>
          <a:prstGeom prst="rect">
            <a:avLst/>
          </a:prstGeom>
          <a:noFill/>
        </p:spPr>
        <p:txBody>
          <a:bodyPr wrap="square" lIns="0" rtlCol="0">
            <a:spAutoFit/>
          </a:bodyPr>
          <a:lstStyle/>
          <a:p>
            <a:pPr algn="l" rtl="0"/>
            <a:r>
              <a:rPr lang="nb-NO" sz="2667" dirty="0">
                <a:solidFill>
                  <a:schemeClr val="tx1">
                    <a:lumMod val="65000"/>
                    <a:lumOff val="35000"/>
                  </a:schemeClr>
                </a:solidFill>
                <a:latin typeface="Arial" panose="020B0604020202020204" pitchFamily="34" charset="0"/>
                <a:cs typeface="Arial" panose="020B0604020202020204" pitchFamily="34" charset="0"/>
              </a:rPr>
              <a:t>Egne tiltak</a:t>
            </a:r>
            <a:endParaRPr lang="nb-NO" sz="2400" dirty="0">
              <a:solidFill>
                <a:schemeClr val="tx1">
                  <a:lumMod val="65000"/>
                  <a:lumOff val="35000"/>
                </a:schemeClr>
              </a:solidFill>
              <a:latin typeface="Arial" panose="020B0604020202020204" pitchFamily="34" charset="0"/>
              <a:cs typeface="Arial" panose="020B0604020202020204" pitchFamily="34" charset="0"/>
            </a:endParaRPr>
          </a:p>
        </p:txBody>
      </p:sp>
      <p:grpSp>
        <p:nvGrpSpPr>
          <p:cNvPr id="24" name="Gruppe 23"/>
          <p:cNvGrpSpPr/>
          <p:nvPr userDrawn="1"/>
        </p:nvGrpSpPr>
        <p:grpSpPr>
          <a:xfrm rot="10800000">
            <a:off x="1329269" y="6089038"/>
            <a:ext cx="3113615" cy="128685"/>
            <a:chOff x="603252" y="1360920"/>
            <a:chExt cx="2335211" cy="128685"/>
          </a:xfrm>
        </p:grpSpPr>
        <p:cxnSp>
          <p:nvCxnSpPr>
            <p:cNvPr id="25" name="Straight Connector 4"/>
            <p:cNvCxnSpPr/>
            <p:nvPr userDrawn="1"/>
          </p:nvCxnSpPr>
          <p:spPr>
            <a:xfrm>
              <a:off x="603252" y="1362075"/>
              <a:ext cx="2335211" cy="0"/>
            </a:xfrm>
            <a:prstGeom prst="line">
              <a:avLst/>
            </a:prstGeom>
            <a:ln w="15875">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26" name="Isosceles Triangle 5"/>
            <p:cNvSpPr/>
            <p:nvPr userDrawn="1"/>
          </p:nvSpPr>
          <p:spPr>
            <a:xfrm rot="10800000">
              <a:off x="1680301" y="1360920"/>
              <a:ext cx="181112" cy="128685"/>
            </a:xfrm>
            <a:prstGeom prst="triangle">
              <a:avLst/>
            </a:prstGeom>
            <a:solidFill>
              <a:schemeClr val="tx1">
                <a:lumMod val="65000"/>
                <a:lumOff val="35000"/>
              </a:schemeClr>
            </a:solidFill>
            <a:ln w="158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400" dirty="0">
                <a:solidFill>
                  <a:srgbClr val="6E6F73"/>
                </a:solidFill>
              </a:endParaRPr>
            </a:p>
          </p:txBody>
        </p:sp>
      </p:grpSp>
      <p:sp>
        <p:nvSpPr>
          <p:cNvPr id="27" name="Text Placeholder 9"/>
          <p:cNvSpPr>
            <a:spLocks noGrp="1"/>
          </p:cNvSpPr>
          <p:nvPr>
            <p:ph type="body" sz="quarter" idx="17" hasCustomPrompt="1"/>
          </p:nvPr>
        </p:nvSpPr>
        <p:spPr>
          <a:xfrm>
            <a:off x="5388183" y="2553069"/>
            <a:ext cx="3081600" cy="392400"/>
          </a:xfrm>
          <a:ln w="15875">
            <a:solidFill>
              <a:schemeClr val="tx1">
                <a:lumMod val="65000"/>
                <a:lumOff val="35000"/>
              </a:schemeClr>
            </a:solidFill>
          </a:ln>
        </p:spPr>
        <p:txBody>
          <a:bodyPr tIns="0" bIns="0" anchor="ctr">
            <a:noAutofit/>
          </a:bodyPr>
          <a:lstStyle>
            <a:lvl1pPr marL="0" indent="0" algn="ctr" rtl="0">
              <a:buNone/>
              <a:defRPr sz="2667" baseline="0">
                <a:solidFill>
                  <a:srgbClr val="C41230"/>
                </a:solidFill>
                <a:latin typeface="Arial" panose="020B0604020202020204" pitchFamily="34" charset="0"/>
                <a:cs typeface="Arial" panose="020B0604020202020204" pitchFamily="34" charset="0"/>
              </a:defRPr>
            </a:lvl1pPr>
          </a:lstStyle>
          <a:p>
            <a:pPr lvl="0"/>
            <a:r>
              <a:rPr lang="nb-NO" dirty="0"/>
              <a:t>Hendelse 3</a:t>
            </a:r>
          </a:p>
        </p:txBody>
      </p:sp>
    </p:spTree>
    <p:extLst>
      <p:ext uri="{BB962C8B-B14F-4D97-AF65-F5344CB8AC3E}">
        <p14:creationId xmlns:p14="http://schemas.microsoft.com/office/powerpoint/2010/main" val="295543021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09600" y="6356352"/>
            <a:ext cx="2844800" cy="365125"/>
          </a:xfrm>
          <a:prstGeom prst="rect">
            <a:avLst/>
          </a:prstGeom>
        </p:spPr>
        <p:txBody>
          <a:bodyPr/>
          <a:lstStyle/>
          <a:p>
            <a:fld id="{FD1176A7-B091-469C-82C8-89C693043C40}" type="datetimeFigureOut">
              <a:rPr lang="en-US" smtClean="0"/>
              <a:pPr/>
              <a:t>11/17/2023</a:t>
            </a:fld>
            <a:endParaRPr lang="en-US"/>
          </a:p>
        </p:txBody>
      </p:sp>
      <p:sp>
        <p:nvSpPr>
          <p:cNvPr id="4" name="Footer Placeholder 3"/>
          <p:cNvSpPr>
            <a:spLocks noGrp="1"/>
          </p:cNvSpPr>
          <p:nvPr>
            <p:ph type="ftr" sz="quarter" idx="11"/>
          </p:nvPr>
        </p:nvSpPr>
        <p:spPr>
          <a:xfrm>
            <a:off x="2484120" y="6477059"/>
            <a:ext cx="9044939" cy="184666"/>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5939B1FA-81F2-4940-9AF3-5EAFB5D6669B}" type="slidenum">
              <a:rPr lang="en-US" smtClean="0"/>
              <a:pPr/>
              <a:t>‹#›</a:t>
            </a:fld>
            <a:endParaRPr lang="en-US"/>
          </a:p>
        </p:txBody>
      </p:sp>
      <p:sp>
        <p:nvSpPr>
          <p:cNvPr id="6" name="Title 1"/>
          <p:cNvSpPr>
            <a:spLocks noGrp="1"/>
          </p:cNvSpPr>
          <p:nvPr>
            <p:ph type="title"/>
          </p:nvPr>
        </p:nvSpPr>
        <p:spPr>
          <a:xfrm>
            <a:off x="609600" y="274640"/>
            <a:ext cx="10972800" cy="715961"/>
          </a:xfrm>
        </p:spPr>
        <p:txBody>
          <a:bodyPr>
            <a:normAutofit/>
          </a:bodyPr>
          <a:lstStyle>
            <a:lvl1pPr algn="l">
              <a:defRPr sz="3733">
                <a:solidFill>
                  <a:schemeClr val="bg1">
                    <a:lumMod val="50000"/>
                  </a:schemeClr>
                </a:solidFill>
              </a:defRPr>
            </a:lvl1pPr>
          </a:lstStyle>
          <a:p>
            <a:r>
              <a:rPr lang="en-US"/>
              <a:t>Click to edit Master title style</a:t>
            </a:r>
          </a:p>
        </p:txBody>
      </p:sp>
      <p:sp>
        <p:nvSpPr>
          <p:cNvPr id="7" name="Text Placeholder 9"/>
          <p:cNvSpPr>
            <a:spLocks noGrp="1"/>
          </p:cNvSpPr>
          <p:nvPr>
            <p:ph type="body" sz="quarter" idx="13" hasCustomPrompt="1"/>
          </p:nvPr>
        </p:nvSpPr>
        <p:spPr>
          <a:xfrm>
            <a:off x="609600" y="990600"/>
            <a:ext cx="10972800" cy="508000"/>
          </a:xfrm>
        </p:spPr>
        <p:txBody>
          <a:bodyPr>
            <a:noAutofit/>
          </a:bodyPr>
          <a:lstStyle>
            <a:lvl1pPr marL="0" indent="0">
              <a:buNone/>
              <a:defRPr sz="1867">
                <a:solidFill>
                  <a:schemeClr val="bg1">
                    <a:lumMod val="50000"/>
                  </a:schemeClr>
                </a:solidFill>
              </a:defRPr>
            </a:lvl1pPr>
          </a:lstStyle>
          <a:p>
            <a:pPr lvl="0"/>
            <a:r>
              <a:rPr lang="en-US"/>
              <a:t>Subtitle</a:t>
            </a:r>
          </a:p>
        </p:txBody>
      </p:sp>
    </p:spTree>
    <p:extLst>
      <p:ext uri="{BB962C8B-B14F-4D97-AF65-F5344CB8AC3E}">
        <p14:creationId xmlns:p14="http://schemas.microsoft.com/office/powerpoint/2010/main" val="64224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 one column">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720000" y="888000"/>
            <a:ext cx="7104000" cy="5280000"/>
          </a:xfrm>
        </p:spPr>
        <p:txBody>
          <a:bodyPr/>
          <a:lstStyle>
            <a:lvl1pPr>
              <a:defRPr sz="2400"/>
            </a:lvl1pPr>
            <a:lvl2pPr>
              <a:defRPr sz="2400"/>
            </a:lvl2pPr>
            <a:lvl3pPr>
              <a:spcBef>
                <a:spcPts val="667"/>
              </a:spcBef>
              <a:defRPr sz="2400"/>
            </a:lvl3pPr>
            <a:lvl4pPr>
              <a:spcBef>
                <a:spcPts val="533"/>
              </a:spcBef>
              <a:defRPr sz="2400"/>
            </a:lvl4pPr>
            <a:lvl5pPr>
              <a:spcBef>
                <a:spcPts val="533"/>
              </a:spcBef>
              <a:defRPr sz="2400"/>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lvl1pPr>
              <a:defRPr/>
            </a:lvl1pPr>
          </a:lstStyle>
          <a:p>
            <a:fld id="{BFA23C2B-F17A-49EE-985A-3785B20F73DF}"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bwMode="gray"/>
        <p:txBody>
          <a:bodyPr/>
          <a:lstStyle/>
          <a:p>
            <a:r>
              <a:rPr lang="en-US" dirty="0"/>
              <a:t>Click to edit Master title style</a:t>
            </a:r>
            <a:endParaRPr lang="en-GB" dirty="0"/>
          </a:p>
        </p:txBody>
      </p:sp>
    </p:spTree>
    <p:extLst>
      <p:ext uri="{BB962C8B-B14F-4D97-AF65-F5344CB8AC3E}">
        <p14:creationId xmlns:p14="http://schemas.microsoft.com/office/powerpoint/2010/main" val="2952044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 two columns">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720000" y="888000"/>
            <a:ext cx="7104000" cy="5280000"/>
          </a:xfrm>
        </p:spPr>
        <p:txBody>
          <a:bodyPr numCol="2" spcCol="180000"/>
          <a:lstStyle>
            <a:lvl1pPr>
              <a:defRPr sz="1867"/>
            </a:lvl1pPr>
            <a:lvl2pPr>
              <a:defRPr sz="1867"/>
            </a:lvl2pPr>
            <a:lvl3pPr>
              <a:spcBef>
                <a:spcPts val="667"/>
              </a:spcBef>
              <a:defRPr sz="1867"/>
            </a:lvl3pPr>
            <a:lvl4pPr>
              <a:spcBef>
                <a:spcPts val="533"/>
              </a:spcBef>
              <a:defRPr sz="1867"/>
            </a:lvl4pPr>
            <a:lvl5pPr>
              <a:spcBef>
                <a:spcPts val="533"/>
              </a:spcBef>
              <a:defRPr sz="1867"/>
            </a:lvl5pPr>
            <a:lvl6pPr>
              <a:spcBef>
                <a:spcPts val="533"/>
              </a:spcBef>
              <a:defRPr sz="1867" baseline="0"/>
            </a:lvl6pPr>
            <a:lvl7pPr>
              <a:spcBef>
                <a:spcPts val="533"/>
              </a:spcBef>
              <a:defRPr sz="1867"/>
            </a:lvl7pPr>
            <a:lvl8pPr>
              <a:spcBef>
                <a:spcPts val="533"/>
              </a:spcBef>
              <a:defRPr sz="1867"/>
            </a:lvl8pPr>
            <a:lvl9pPr>
              <a:spcBef>
                <a:spcPts val="533"/>
              </a:spcBef>
              <a:defRPr sz="18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p>
            <a:fld id="{130CA15A-B377-495B-BF48-3A3144721AF6}" type="slidenum">
              <a:rPr lang="en-GB" smtClean="0">
                <a:solidFill>
                  <a:prstClr val="black"/>
                </a:solidFill>
              </a:rPr>
              <a:pPr/>
              <a:t>‹#›</a:t>
            </a:fld>
            <a:endParaRPr lang="en-GB" dirty="0">
              <a:solidFill>
                <a:prstClr val="black"/>
              </a:solidFill>
            </a:endParaRPr>
          </a:p>
        </p:txBody>
      </p:sp>
      <p:sp>
        <p:nvSpPr>
          <p:cNvPr id="7" name="Title 6"/>
          <p:cNvSpPr>
            <a:spLocks noGrp="1"/>
          </p:cNvSpPr>
          <p:nvPr>
            <p:ph type="title"/>
          </p:nvPr>
        </p:nvSpPr>
        <p:spPr bwMode="gray"/>
        <p:txBody>
          <a:bodyPr/>
          <a:lstStyle/>
          <a:p>
            <a:r>
              <a:rPr lang="en-US" dirty="0"/>
              <a:t>Click to edit Master title style</a:t>
            </a:r>
            <a:endParaRPr lang="en-GB" dirty="0"/>
          </a:p>
        </p:txBody>
      </p:sp>
    </p:spTree>
    <p:extLst>
      <p:ext uri="{BB962C8B-B14F-4D97-AF65-F5344CB8AC3E}">
        <p14:creationId xmlns:p14="http://schemas.microsoft.com/office/powerpoint/2010/main" val="1624517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Graph/infographic with borders">
    <p:spTree>
      <p:nvGrpSpPr>
        <p:cNvPr id="1" name=""/>
        <p:cNvGrpSpPr/>
        <p:nvPr/>
      </p:nvGrpSpPr>
      <p:grpSpPr>
        <a:xfrm>
          <a:off x="0" y="0"/>
          <a:ext cx="0" cy="0"/>
          <a:chOff x="0" y="0"/>
          <a:chExt cx="0" cy="0"/>
        </a:xfrm>
      </p:grpSpPr>
      <p:sp>
        <p:nvSpPr>
          <p:cNvPr id="8" name="Rectangle 7"/>
          <p:cNvSpPr/>
          <p:nvPr userDrawn="1"/>
        </p:nvSpPr>
        <p:spPr bwMode="gray">
          <a:xfrm>
            <a:off x="720001" y="884766"/>
            <a:ext cx="7103200" cy="528108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4">
              <a:lnSpc>
                <a:spcPct val="90000"/>
              </a:lnSpc>
              <a:spcBef>
                <a:spcPts val="1867"/>
              </a:spcBef>
              <a:buFont typeface="Arial" panose="020B0604020202020204" pitchFamily="34" charset="0"/>
              <a:buNone/>
            </a:pPr>
            <a:endParaRPr lang="en-GB" sz="1867">
              <a:solidFill>
                <a:prstClr val="white"/>
              </a:solidFill>
            </a:endParaRPr>
          </a:p>
        </p:txBody>
      </p:sp>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a:solidFill>
                <a:prstClr val="black"/>
              </a:solidFill>
            </a:endParaRPr>
          </a:p>
        </p:txBody>
      </p:sp>
      <p:sp>
        <p:nvSpPr>
          <p:cNvPr id="7"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9" name="Picture Placeholder 6"/>
          <p:cNvSpPr>
            <a:spLocks noGrp="1"/>
          </p:cNvSpPr>
          <p:nvPr>
            <p:ph type="pic" sz="quarter" idx="13" hasCustomPrompt="1"/>
          </p:nvPr>
        </p:nvSpPr>
        <p:spPr bwMode="gray">
          <a:xfrm>
            <a:off x="839741" y="1005308"/>
            <a:ext cx="6864000" cy="5040000"/>
          </a:xfrm>
        </p:spPr>
        <p:txBody>
          <a:bodyPr/>
          <a:lstStyle>
            <a:lvl1pPr>
              <a:lnSpc>
                <a:spcPct val="90000"/>
              </a:lnSpc>
              <a:defRPr sz="1867"/>
            </a:lvl1pPr>
          </a:lstStyle>
          <a:p>
            <a:r>
              <a:rPr lang="en-GB" dirty="0"/>
              <a:t>&lt;Insert picture&gt;</a:t>
            </a:r>
          </a:p>
        </p:txBody>
      </p:sp>
      <p:cxnSp>
        <p:nvCxnSpPr>
          <p:cNvPr id="10" name="Straight Connector 9"/>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2"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13" name="TextBox 12"/>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4245790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aph/Infographic">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lvl1pPr>
              <a:lnSpc>
                <a:spcPct val="90000"/>
              </a:lnSpc>
              <a:defRPr/>
            </a:lvl1pPr>
          </a:lstStyle>
          <a:p>
            <a:r>
              <a:rPr lang="en-US" dirty="0"/>
              <a:t>Click to edit Master title style</a:t>
            </a:r>
            <a:endParaRPr lang="en-GB" dirty="0"/>
          </a:p>
        </p:txBody>
      </p:sp>
      <p:sp>
        <p:nvSpPr>
          <p:cNvPr id="6" name="Slide Number Placeholder 5"/>
          <p:cNvSpPr>
            <a:spLocks noGrp="1"/>
          </p:cNvSpPr>
          <p:nvPr>
            <p:ph type="sldNum" sz="quarter" idx="12"/>
          </p:nvPr>
        </p:nvSpPr>
        <p:spPr bwMode="gray">
          <a:xfrm>
            <a:off x="9901768" y="6488088"/>
            <a:ext cx="480000" cy="144000"/>
          </a:xfrm>
          <a:prstGeom prst="rect">
            <a:avLst/>
          </a:prstGeom>
        </p:spPr>
        <p:txBody>
          <a:bodyPr/>
          <a:lstStyle>
            <a:lvl1pPr>
              <a:lnSpc>
                <a:spcPct val="90000"/>
              </a:lnSpc>
              <a:defRPr/>
            </a:lvl1pPr>
          </a:lstStyle>
          <a:p>
            <a:fld id="{130CA15A-B377-495B-BF48-3A3144721AF6}" type="slidenum">
              <a:rPr lang="en-GB" smtClean="0">
                <a:solidFill>
                  <a:prstClr val="black"/>
                </a:solidFill>
              </a:rPr>
              <a:pPr/>
              <a:t>‹#›</a:t>
            </a:fld>
            <a:endParaRPr lang="en-GB">
              <a:solidFill>
                <a:prstClr val="black"/>
              </a:solidFill>
            </a:endParaRPr>
          </a:p>
        </p:txBody>
      </p:sp>
      <p:sp>
        <p:nvSpPr>
          <p:cNvPr id="7" name="Content Placeholder 18"/>
          <p:cNvSpPr>
            <a:spLocks noGrp="1"/>
          </p:cNvSpPr>
          <p:nvPr>
            <p:ph sz="quarter" idx="19"/>
          </p:nvPr>
        </p:nvSpPr>
        <p:spPr bwMode="gray">
          <a:xfrm>
            <a:off x="8928101" y="888000"/>
            <a:ext cx="2543900" cy="5281085"/>
          </a:xfrm>
        </p:spPr>
        <p:txBody>
          <a:bodyPr/>
          <a:lstStyle>
            <a:lvl1pPr>
              <a:lnSpc>
                <a:spcPct val="90000"/>
              </a:lnSpc>
              <a:defRPr sz="1333">
                <a:solidFill>
                  <a:schemeClr val="tx1"/>
                </a:solidFill>
              </a:defRPr>
            </a:lvl1pPr>
            <a:lvl2pPr>
              <a:lnSpc>
                <a:spcPct val="90000"/>
              </a:lnSpc>
              <a:defRPr sz="1333"/>
            </a:lvl2pPr>
            <a:lvl3pPr>
              <a:lnSpc>
                <a:spcPct val="90000"/>
              </a:lnSpc>
              <a:defRPr sz="1333"/>
            </a:lvl3pPr>
            <a:lvl4pPr>
              <a:lnSpc>
                <a:spcPct val="90000"/>
              </a:lnSpc>
              <a:defRPr sz="1333"/>
            </a:lvl4pPr>
            <a:lvl5pPr>
              <a:lnSpc>
                <a:spcPct val="90000"/>
              </a:lnSpc>
              <a:defRPr sz="1333" baseline="0"/>
            </a:lvl5pPr>
            <a:lvl6pPr>
              <a:lnSpc>
                <a:spcPct val="90000"/>
              </a:lnSpc>
              <a:defRPr sz="1333"/>
            </a:lvl6pPr>
            <a:lvl7pPr>
              <a:lnSpc>
                <a:spcPct val="90000"/>
              </a:lnSpc>
              <a:defRPr sz="1333"/>
            </a:lvl7pPr>
            <a:lvl8pPr>
              <a:lnSpc>
                <a:spcPct val="90000"/>
              </a:lnSpc>
              <a:defRPr sz="1333"/>
            </a:lvl8pPr>
            <a:lvl9pPr>
              <a:lnSpc>
                <a:spcPct val="90000"/>
              </a:lnSpc>
              <a:defRPr sz="13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sp>
        <p:nvSpPr>
          <p:cNvPr id="10" name="Content Placeholder 9"/>
          <p:cNvSpPr>
            <a:spLocks noGrp="1"/>
          </p:cNvSpPr>
          <p:nvPr>
            <p:ph sz="quarter" idx="20"/>
          </p:nvPr>
        </p:nvSpPr>
        <p:spPr bwMode="gray">
          <a:xfrm>
            <a:off x="719667" y="889000"/>
            <a:ext cx="7104000" cy="5280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1" name="Straight Connector 10"/>
          <p:cNvCxnSpPr/>
          <p:nvPr userDrawn="1"/>
        </p:nvCxnSpPr>
        <p:spPr bwMode="gray">
          <a:xfrm>
            <a:off x="720000" y="696000"/>
            <a:ext cx="8016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cxnSp>
        <p:nvCxnSpPr>
          <p:cNvPr id="12" name="Straight Connector 11"/>
          <p:cNvCxnSpPr/>
          <p:nvPr userDrawn="1"/>
        </p:nvCxnSpPr>
        <p:spPr bwMode="gray">
          <a:xfrm>
            <a:off x="8928000" y="696000"/>
            <a:ext cx="2544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3"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
        <p:nvSpPr>
          <p:cNvPr id="14" name="TextBox 13"/>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90000"/>
              </a:lnSpc>
              <a:spcBef>
                <a:spcPts val="1867"/>
              </a:spcBef>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a:t>
            </a:r>
            <a:r>
              <a:rPr lang="en-GB" sz="800" dirty="0" err="1">
                <a:solidFill>
                  <a:prstClr val="black"/>
                </a:solidFill>
              </a:rPr>
              <a:t>Hill+Knowlton</a:t>
            </a:r>
            <a:r>
              <a:rPr lang="en-GB" sz="800" dirty="0">
                <a:solidFill>
                  <a:prstClr val="black"/>
                </a:solidFill>
              </a:rPr>
              <a:t> Strategies 2015</a:t>
            </a:r>
          </a:p>
        </p:txBody>
      </p:sp>
    </p:spTree>
    <p:extLst>
      <p:ext uri="{BB962C8B-B14F-4D97-AF65-F5344CB8AC3E}">
        <p14:creationId xmlns:p14="http://schemas.microsoft.com/office/powerpoint/2010/main" val="22341345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 Type="http://schemas.openxmlformats.org/officeDocument/2006/relationships/slideLayout" Target="../slideLayouts/slideLayout5.xml"/><Relationship Id="rId16" Type="http://schemas.openxmlformats.org/officeDocument/2006/relationships/slideLayout" Target="../slideLayouts/slideLayout19.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heme" Target="../theme/theme3.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720000" y="238600"/>
            <a:ext cx="1075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bwMode="gray">
          <a:xfrm>
            <a:off x="720000" y="1774600"/>
            <a:ext cx="10752000" cy="4368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bwMode="gray">
          <a:xfrm>
            <a:off x="9901768" y="6488088"/>
            <a:ext cx="480000" cy="144000"/>
          </a:xfrm>
          <a:prstGeom prst="rect">
            <a:avLst/>
          </a:prstGeom>
        </p:spPr>
        <p:txBody>
          <a:bodyPr vert="horz" lIns="0" tIns="0" rIns="0" bIns="0" rtlCol="0" anchor="ctr" anchorCtr="0">
            <a:noAutofit/>
          </a:bodyPr>
          <a:lstStyle>
            <a:lvl1pPr algn="r">
              <a:lnSpc>
                <a:spcPct val="85000"/>
              </a:lnSpc>
              <a:defRPr sz="800">
                <a:solidFill>
                  <a:schemeClr val="tx1"/>
                </a:solidFill>
              </a:defRPr>
            </a:lvl1pPr>
          </a:lstStyle>
          <a:p>
            <a:pPr defTabSz="914354"/>
            <a:fld id="{130CA15A-B377-495B-BF48-3A3144721AF6}" type="slidenum">
              <a:rPr lang="en-GB" smtClean="0">
                <a:solidFill>
                  <a:prstClr val="black"/>
                </a:solidFill>
              </a:rPr>
              <a:pPr defTabSz="914354"/>
              <a:t>‹#›</a:t>
            </a:fld>
            <a:endParaRPr lang="en-GB" dirty="0">
              <a:solidFill>
                <a:prstClr val="black"/>
              </a:solidFill>
            </a:endParaRPr>
          </a:p>
        </p:txBody>
      </p:sp>
      <p:cxnSp>
        <p:nvCxnSpPr>
          <p:cNvPr id="13" name="Straight Connector 12"/>
          <p:cNvCxnSpPr/>
          <p:nvPr userDrawn="1"/>
        </p:nvCxnSpPr>
        <p:spPr bwMode="gray">
          <a:xfrm>
            <a:off x="720000" y="696000"/>
            <a:ext cx="10752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9"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grpSp>
        <p:nvGrpSpPr>
          <p:cNvPr id="5" name="Group 4"/>
          <p:cNvGrpSpPr/>
          <p:nvPr userDrawn="1"/>
        </p:nvGrpSpPr>
        <p:grpSpPr bwMode="gray">
          <a:xfrm>
            <a:off x="-261981" y="-261982"/>
            <a:ext cx="12722008" cy="7381963"/>
            <a:chOff x="-196486" y="-196486"/>
            <a:chExt cx="9541506" cy="5536472"/>
          </a:xfrm>
        </p:grpSpPr>
        <p:grpSp>
          <p:nvGrpSpPr>
            <p:cNvPr id="9" name="Group 8"/>
            <p:cNvGrpSpPr/>
            <p:nvPr/>
          </p:nvGrpSpPr>
          <p:grpSpPr bwMode="gray">
            <a:xfrm>
              <a:off x="540000" y="-196486"/>
              <a:ext cx="8065628" cy="180000"/>
              <a:chOff x="540000" y="-265725"/>
              <a:chExt cx="8065628" cy="180000"/>
            </a:xfrm>
          </p:grpSpPr>
          <p:cxnSp>
            <p:nvCxnSpPr>
              <p:cNvPr id="70" name="Straight Connector 6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bwMode="gray">
            <a:xfrm>
              <a:off x="540000" y="5159986"/>
              <a:ext cx="8065628" cy="180000"/>
              <a:chOff x="540000" y="-265725"/>
              <a:chExt cx="8065628" cy="180000"/>
            </a:xfrm>
          </p:grpSpPr>
          <p:cxnSp>
            <p:nvCxnSpPr>
              <p:cNvPr id="46" name="Straight Connector 45"/>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bwMode="gray">
            <a:xfrm>
              <a:off x="-196486" y="195263"/>
              <a:ext cx="180000" cy="4752975"/>
              <a:chOff x="-180000" y="195263"/>
              <a:chExt cx="180000" cy="4752975"/>
            </a:xfrm>
          </p:grpSpPr>
          <p:cxnSp>
            <p:nvCxnSpPr>
              <p:cNvPr id="31" name="Straight Connector 30"/>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bwMode="gray">
            <a:xfrm>
              <a:off x="9165020" y="195263"/>
              <a:ext cx="180000" cy="4752975"/>
              <a:chOff x="-180000" y="195263"/>
              <a:chExt cx="180000" cy="4752975"/>
            </a:xfrm>
          </p:grpSpPr>
          <p:cxnSp>
            <p:nvCxnSpPr>
              <p:cNvPr id="15" name="Straight Connector 1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83398590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hdr="0" ftr="0"/>
  <p:txStyles>
    <p:titleStyle>
      <a:lvl1pPr algn="l" defTabSz="914354" rtl="0" eaLnBrk="1" latinLnBrk="0" hangingPunct="1">
        <a:lnSpc>
          <a:spcPct val="85000"/>
        </a:lnSpc>
        <a:spcBef>
          <a:spcPct val="0"/>
        </a:spcBef>
        <a:buNone/>
        <a:defRPr sz="2400" b="1" kern="1200">
          <a:solidFill>
            <a:schemeClr val="tx1"/>
          </a:solidFill>
          <a:latin typeface="+mj-lt"/>
          <a:ea typeface="+mj-ea"/>
          <a:cs typeface="+mj-cs"/>
        </a:defRPr>
      </a:lvl1pPr>
    </p:titleStyle>
    <p:bodyStyle>
      <a:lvl1pPr marL="0" indent="0" algn="l" defTabSz="914354" rtl="0" eaLnBrk="1" latinLnBrk="0" hangingPunct="1">
        <a:lnSpc>
          <a:spcPct val="85000"/>
        </a:lnSpc>
        <a:spcBef>
          <a:spcPts val="1867"/>
        </a:spcBef>
        <a:buFont typeface="Arial" panose="020B0604020202020204" pitchFamily="34" charset="0"/>
        <a:buNone/>
        <a:defRPr sz="2400" b="1" kern="1200">
          <a:solidFill>
            <a:schemeClr val="accent1"/>
          </a:solidFill>
          <a:latin typeface="+mn-lt"/>
          <a:ea typeface="+mn-ea"/>
          <a:cs typeface="+mn-cs"/>
        </a:defRPr>
      </a:lvl1pPr>
      <a:lvl2pPr marL="0" indent="0" algn="l" defTabSz="914354" rtl="0" eaLnBrk="1" latinLnBrk="0" hangingPunct="1">
        <a:lnSpc>
          <a:spcPct val="85000"/>
        </a:lnSpc>
        <a:spcBef>
          <a:spcPts val="1867"/>
        </a:spcBef>
        <a:buFont typeface="Arial" panose="020B0604020202020204" pitchFamily="34" charset="0"/>
        <a:buNone/>
        <a:defRPr sz="2400" kern="1200">
          <a:solidFill>
            <a:schemeClr val="tx1"/>
          </a:solidFill>
          <a:latin typeface="+mn-lt"/>
          <a:ea typeface="+mn-ea"/>
          <a:cs typeface="+mn-cs"/>
        </a:defRPr>
      </a:lvl2pPr>
      <a:lvl3pPr marL="239994" indent="-239994" algn="l" defTabSz="914354" rtl="0" eaLnBrk="1" latinLnBrk="0" hangingPunct="1">
        <a:lnSpc>
          <a:spcPct val="85000"/>
        </a:lnSpc>
        <a:spcBef>
          <a:spcPts val="667"/>
        </a:spcBef>
        <a:buClr>
          <a:schemeClr val="accent1"/>
        </a:buClr>
        <a:buFont typeface="Arial" panose="020B0604020202020204" pitchFamily="34" charset="0"/>
        <a:buChar char="+"/>
        <a:defRPr sz="2400" kern="1200">
          <a:solidFill>
            <a:schemeClr val="tx1"/>
          </a:solidFill>
          <a:latin typeface="+mn-lt"/>
          <a:ea typeface="+mn-ea"/>
          <a:cs typeface="+mn-cs"/>
        </a:defRPr>
      </a:lvl3pPr>
      <a:lvl4pPr marL="479988"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4pPr>
      <a:lvl5pPr marL="719982"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baseline="0">
          <a:solidFill>
            <a:schemeClr val="tx1"/>
          </a:solidFill>
          <a:latin typeface="+mn-lt"/>
          <a:ea typeface="+mn-ea"/>
          <a:cs typeface="+mn-cs"/>
        </a:defRPr>
      </a:lvl5pPr>
      <a:lvl6pPr marL="959976"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6pPr>
      <a:lvl7pPr marL="1199970"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7pPr>
      <a:lvl8pPr marL="1439964"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8pPr>
      <a:lvl9pPr marL="1679958"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9pPr>
    </p:bodyStyle>
    <p:otherStyle>
      <a:defPPr>
        <a:defRPr lang="en-GB"/>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720000" y="264000"/>
            <a:ext cx="10752000" cy="43200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bwMode="gray">
          <a:xfrm>
            <a:off x="720000" y="1800000"/>
            <a:ext cx="10752000" cy="43680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endParaRPr lang="en-GB" dirty="0"/>
          </a:p>
        </p:txBody>
      </p:sp>
      <p:cxnSp>
        <p:nvCxnSpPr>
          <p:cNvPr id="13" name="Straight Connector 12"/>
          <p:cNvCxnSpPr/>
          <p:nvPr/>
        </p:nvCxnSpPr>
        <p:spPr bwMode="gray">
          <a:xfrm>
            <a:off x="720000" y="696000"/>
            <a:ext cx="10752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9" name="Freeform 5"/>
          <p:cNvSpPr>
            <a:spLocks noChangeAspect="1"/>
          </p:cNvSpPr>
          <p:nvPr/>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90000"/>
              </a:lnSpc>
              <a:spcBef>
                <a:spcPts val="1867"/>
              </a:spcBef>
              <a:buFont typeface="Arial" panose="020B0604020202020204" pitchFamily="34" charset="0"/>
              <a:buNone/>
            </a:pPr>
            <a:endParaRPr lang="en-GB" sz="1867">
              <a:solidFill>
                <a:prstClr val="black"/>
              </a:solidFill>
            </a:endParaRPr>
          </a:p>
        </p:txBody>
      </p:sp>
    </p:spTree>
    <p:extLst>
      <p:ext uri="{BB962C8B-B14F-4D97-AF65-F5344CB8AC3E}">
        <p14:creationId xmlns:p14="http://schemas.microsoft.com/office/powerpoint/2010/main" val="76115261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hf hdr="0" ftr="0"/>
  <p:txStyles>
    <p:titleStyle>
      <a:lvl1pPr algn="l" defTabSz="914354" rtl="0" eaLnBrk="1" latinLnBrk="0" hangingPunct="1">
        <a:lnSpc>
          <a:spcPct val="90000"/>
        </a:lnSpc>
        <a:spcBef>
          <a:spcPct val="0"/>
        </a:spcBef>
        <a:buNone/>
        <a:defRPr sz="2400" b="1" kern="1200">
          <a:solidFill>
            <a:schemeClr val="tx1"/>
          </a:solidFill>
          <a:latin typeface="+mj-lt"/>
          <a:ea typeface="+mj-ea"/>
          <a:cs typeface="+mj-cs"/>
        </a:defRPr>
      </a:lvl1pPr>
    </p:titleStyle>
    <p:bodyStyle>
      <a:lvl1pPr marL="0" indent="0" algn="l" defTabSz="914354" rtl="0" eaLnBrk="1" latinLnBrk="0" hangingPunct="1">
        <a:lnSpc>
          <a:spcPct val="90000"/>
        </a:lnSpc>
        <a:spcBef>
          <a:spcPts val="1867"/>
        </a:spcBef>
        <a:buFont typeface="Arial" panose="020B0604020202020204" pitchFamily="34" charset="0"/>
        <a:buNone/>
        <a:defRPr sz="2400" b="1" kern="1200">
          <a:solidFill>
            <a:schemeClr val="accent1"/>
          </a:solidFill>
          <a:latin typeface="+mn-lt"/>
          <a:ea typeface="+mn-ea"/>
          <a:cs typeface="+mn-cs"/>
        </a:defRPr>
      </a:lvl1pPr>
      <a:lvl2pPr marL="0" indent="0" algn="l" defTabSz="914354" rtl="0" eaLnBrk="1" latinLnBrk="0" hangingPunct="1">
        <a:lnSpc>
          <a:spcPct val="90000"/>
        </a:lnSpc>
        <a:spcBef>
          <a:spcPts val="1867"/>
        </a:spcBef>
        <a:buFont typeface="Arial" panose="020B0604020202020204" pitchFamily="34" charset="0"/>
        <a:buNone/>
        <a:defRPr sz="2400" kern="1200">
          <a:solidFill>
            <a:schemeClr val="tx1"/>
          </a:solidFill>
          <a:latin typeface="+mn-lt"/>
          <a:ea typeface="+mn-ea"/>
          <a:cs typeface="+mn-cs"/>
        </a:defRPr>
      </a:lvl2pPr>
      <a:lvl3pPr marL="239994" indent="-239994" algn="l" defTabSz="914354" rtl="0" eaLnBrk="1" latinLnBrk="0" hangingPunct="1">
        <a:lnSpc>
          <a:spcPct val="90000"/>
        </a:lnSpc>
        <a:spcBef>
          <a:spcPts val="667"/>
        </a:spcBef>
        <a:buClr>
          <a:schemeClr val="accent1"/>
        </a:buClr>
        <a:buFont typeface="Arial" panose="020B0604020202020204" pitchFamily="34" charset="0"/>
        <a:buChar char="+"/>
        <a:defRPr sz="2400" kern="1200">
          <a:solidFill>
            <a:schemeClr val="tx1"/>
          </a:solidFill>
          <a:latin typeface="+mn-lt"/>
          <a:ea typeface="+mn-ea"/>
          <a:cs typeface="+mn-cs"/>
        </a:defRPr>
      </a:lvl3pPr>
      <a:lvl4pPr marL="479988"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4pPr>
      <a:lvl5pPr marL="719982"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5pPr>
      <a:lvl6pPr marL="959976"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6pPr>
      <a:lvl7pPr marL="1199970"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7pPr>
      <a:lvl8pPr marL="1439964"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8pPr>
      <a:lvl9pPr marL="1679958" indent="-239994" algn="l" defTabSz="914354" rtl="0" eaLnBrk="1" latinLnBrk="0" hangingPunct="1">
        <a:lnSpc>
          <a:spcPct val="90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9pPr>
    </p:bodyStyle>
    <p:otherStyle>
      <a:defPPr>
        <a:defRPr lang="en-GB"/>
      </a:defPPr>
      <a:lvl1pPr marL="0" indent="0" algn="l" defTabSz="914354" rtl="0" eaLnBrk="1" latinLnBrk="0" hangingPunct="1">
        <a:lnSpc>
          <a:spcPct val="90000"/>
        </a:lnSpc>
        <a:spcBef>
          <a:spcPts val="667"/>
        </a:spcBef>
        <a:buFont typeface="Arial" panose="020B0604020202020204" pitchFamily="34" charset="0"/>
        <a:buNone/>
        <a:defRPr sz="1867" kern="1200">
          <a:solidFill>
            <a:schemeClr val="tx1"/>
          </a:solidFill>
          <a:latin typeface="+mn-lt"/>
          <a:ea typeface="+mn-ea"/>
          <a:cs typeface="+mn-cs"/>
        </a:defRPr>
      </a:lvl1pPr>
      <a:lvl2pPr marL="239994" indent="-239994" algn="l" defTabSz="914354" rtl="0" eaLnBrk="1" latinLnBrk="0" hangingPunct="1">
        <a:lnSpc>
          <a:spcPct val="90000"/>
        </a:lnSpc>
        <a:spcBef>
          <a:spcPts val="667"/>
        </a:spcBef>
        <a:buClr>
          <a:schemeClr val="accent1"/>
        </a:buClr>
        <a:buFont typeface="Arial" panose="020B0604020202020204" pitchFamily="34" charset="0"/>
        <a:buChar char="+"/>
        <a:defRPr sz="1867" kern="1200">
          <a:solidFill>
            <a:schemeClr val="tx1"/>
          </a:solidFill>
          <a:latin typeface="+mn-lt"/>
          <a:ea typeface="+mn-ea"/>
          <a:cs typeface="+mn-cs"/>
        </a:defRPr>
      </a:lvl2pPr>
      <a:lvl3pPr marL="479988"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3pPr>
      <a:lvl4pPr marL="719982"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4pPr>
      <a:lvl5pPr marL="959976"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5pPr>
      <a:lvl6pPr marL="1199970"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6pPr>
      <a:lvl7pPr marL="1439964"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7pPr>
      <a:lvl8pPr marL="1679958"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8pPr>
      <a:lvl9pPr marL="1919952" indent="-239994" algn="l" defTabSz="914354" rtl="0" eaLnBrk="1" latinLnBrk="0" hangingPunct="1">
        <a:lnSpc>
          <a:spcPct val="90000"/>
        </a:lnSpc>
        <a:spcBef>
          <a:spcPts val="533"/>
        </a:spcBef>
        <a:buClr>
          <a:schemeClr val="accent1"/>
        </a:buClr>
        <a:buFont typeface="Arial" panose="020B0604020202020204" pitchFamily="34" charset="0"/>
        <a:buChar char="–"/>
        <a:defRPr sz="1867"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720000" y="238600"/>
            <a:ext cx="10752000" cy="43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bwMode="gray">
          <a:xfrm>
            <a:off x="720000" y="1774600"/>
            <a:ext cx="10752000" cy="4368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bwMode="gray">
          <a:xfrm>
            <a:off x="9901768" y="6488088"/>
            <a:ext cx="480000" cy="144000"/>
          </a:xfrm>
          <a:prstGeom prst="rect">
            <a:avLst/>
          </a:prstGeom>
        </p:spPr>
        <p:txBody>
          <a:bodyPr vert="horz" lIns="0" tIns="0" rIns="0" bIns="0" rtlCol="0" anchor="ctr" anchorCtr="0">
            <a:noAutofit/>
          </a:bodyPr>
          <a:lstStyle>
            <a:lvl1pPr algn="r">
              <a:lnSpc>
                <a:spcPct val="85000"/>
              </a:lnSpc>
              <a:defRPr sz="800">
                <a:solidFill>
                  <a:schemeClr val="tx1"/>
                </a:solidFill>
              </a:defRPr>
            </a:lvl1pPr>
          </a:lstStyle>
          <a:p>
            <a:pPr defTabSz="914354"/>
            <a:fld id="{130CA15A-B377-495B-BF48-3A3144721AF6}" type="slidenum">
              <a:rPr lang="en-GB" smtClean="0">
                <a:solidFill>
                  <a:prstClr val="black"/>
                </a:solidFill>
              </a:rPr>
              <a:pPr defTabSz="914354"/>
              <a:t>‹#›</a:t>
            </a:fld>
            <a:endParaRPr lang="en-GB" dirty="0">
              <a:solidFill>
                <a:prstClr val="black"/>
              </a:solidFill>
            </a:endParaRPr>
          </a:p>
        </p:txBody>
      </p:sp>
      <p:cxnSp>
        <p:nvCxnSpPr>
          <p:cNvPr id="13" name="Straight Connector 12"/>
          <p:cNvCxnSpPr/>
          <p:nvPr userDrawn="1"/>
        </p:nvCxnSpPr>
        <p:spPr bwMode="gray">
          <a:xfrm>
            <a:off x="720000" y="696000"/>
            <a:ext cx="10752000" cy="0"/>
          </a:xfrm>
          <a:prstGeom prst="line">
            <a:avLst/>
          </a:prstGeom>
          <a:ln w="6350" cmpd="sng">
            <a:solidFill>
              <a:schemeClr val="accent1"/>
            </a:solidFill>
          </a:ln>
        </p:spPr>
        <p:style>
          <a:lnRef idx="1">
            <a:schemeClr val="dk1"/>
          </a:lnRef>
          <a:fillRef idx="0">
            <a:schemeClr val="dk1"/>
          </a:fillRef>
          <a:effectRef idx="0">
            <a:schemeClr val="dk1"/>
          </a:effectRef>
          <a:fontRef idx="minor">
            <a:schemeClr val="tx1"/>
          </a:fontRef>
        </p:style>
      </p:cxnSp>
      <p:sp>
        <p:nvSpPr>
          <p:cNvPr id="14" name="TextBox 13"/>
          <p:cNvSpPr txBox="1"/>
          <p:nvPr userDrawn="1"/>
        </p:nvSpPr>
        <p:spPr bwMode="gray">
          <a:xfrm>
            <a:off x="10370711" y="6488088"/>
            <a:ext cx="1560256" cy="144000"/>
          </a:xfrm>
          <a:prstGeom prst="rect">
            <a:avLst/>
          </a:prstGeom>
          <a:noFill/>
        </p:spPr>
        <p:txBody>
          <a:bodyPr wrap="none" lIns="0" tIns="0" rIns="0" bIns="0" rtlCol="0" anchor="ctr" anchorCtr="0">
            <a:noAutofit/>
          </a:bodyPr>
          <a:lstStyle/>
          <a:p>
            <a:pPr algn="r" defTabSz="914354">
              <a:lnSpc>
                <a:spcPct val="85000"/>
              </a:lnSpc>
              <a:buFont typeface="Arial" panose="020B0604020202020204" pitchFamily="34" charset="0"/>
              <a:buNone/>
            </a:pPr>
            <a:r>
              <a:rPr lang="en-GB" sz="800" dirty="0">
                <a:solidFill>
                  <a:prstClr val="black"/>
                </a:solidFill>
                <a:sym typeface="Symbol" panose="05050102010706020507" pitchFamily="18" charset="2"/>
              </a:rPr>
              <a:t> </a:t>
            </a:r>
            <a:r>
              <a:rPr lang="en-GB" sz="800" dirty="0">
                <a:solidFill>
                  <a:prstClr val="black"/>
                </a:solidFill>
              </a:rPr>
              <a:t>© Hill+Knowlton Strategies 2016</a:t>
            </a:r>
          </a:p>
        </p:txBody>
      </p:sp>
      <p:sp>
        <p:nvSpPr>
          <p:cNvPr id="19" name="Freeform 5"/>
          <p:cNvSpPr>
            <a:spLocks noChangeAspect="1"/>
          </p:cNvSpPr>
          <p:nvPr userDrawn="1"/>
        </p:nvSpPr>
        <p:spPr bwMode="gray">
          <a:xfrm>
            <a:off x="11592000" y="264001"/>
            <a:ext cx="336000" cy="336164"/>
          </a:xfrm>
          <a:custGeom>
            <a:avLst/>
            <a:gdLst>
              <a:gd name="T0" fmla="*/ 4114 w 4114"/>
              <a:gd name="T1" fmla="*/ 1610 h 4116"/>
              <a:gd name="T2" fmla="*/ 4114 w 4114"/>
              <a:gd name="T3" fmla="*/ 2509 h 4116"/>
              <a:gd name="T4" fmla="*/ 2508 w 4114"/>
              <a:gd name="T5" fmla="*/ 2509 h 4116"/>
              <a:gd name="T6" fmla="*/ 2508 w 4114"/>
              <a:gd name="T7" fmla="*/ 4116 h 4116"/>
              <a:gd name="T8" fmla="*/ 1606 w 4114"/>
              <a:gd name="T9" fmla="*/ 4116 h 4116"/>
              <a:gd name="T10" fmla="*/ 1606 w 4114"/>
              <a:gd name="T11" fmla="*/ 2509 h 4116"/>
              <a:gd name="T12" fmla="*/ 0 w 4114"/>
              <a:gd name="T13" fmla="*/ 2509 h 4116"/>
              <a:gd name="T14" fmla="*/ 0 w 4114"/>
              <a:gd name="T15" fmla="*/ 1610 h 4116"/>
              <a:gd name="T16" fmla="*/ 1606 w 4114"/>
              <a:gd name="T17" fmla="*/ 1610 h 4116"/>
              <a:gd name="T18" fmla="*/ 1606 w 4114"/>
              <a:gd name="T19" fmla="*/ 0 h 4116"/>
              <a:gd name="T20" fmla="*/ 2508 w 4114"/>
              <a:gd name="T21" fmla="*/ 0 h 4116"/>
              <a:gd name="T22" fmla="*/ 2508 w 4114"/>
              <a:gd name="T23" fmla="*/ 1610 h 4116"/>
              <a:gd name="T24" fmla="*/ 4114 w 4114"/>
              <a:gd name="T25" fmla="*/ 1610 h 4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14" h="4116">
                <a:moveTo>
                  <a:pt x="4114" y="1610"/>
                </a:moveTo>
                <a:lnTo>
                  <a:pt x="4114" y="2509"/>
                </a:lnTo>
                <a:lnTo>
                  <a:pt x="2508" y="2509"/>
                </a:lnTo>
                <a:lnTo>
                  <a:pt x="2508" y="4116"/>
                </a:lnTo>
                <a:lnTo>
                  <a:pt x="1606" y="4116"/>
                </a:lnTo>
                <a:lnTo>
                  <a:pt x="1606" y="2509"/>
                </a:lnTo>
                <a:lnTo>
                  <a:pt x="0" y="2509"/>
                </a:lnTo>
                <a:lnTo>
                  <a:pt x="0" y="1610"/>
                </a:lnTo>
                <a:lnTo>
                  <a:pt x="1606" y="1610"/>
                </a:lnTo>
                <a:lnTo>
                  <a:pt x="1606" y="0"/>
                </a:lnTo>
                <a:lnTo>
                  <a:pt x="2508" y="0"/>
                </a:lnTo>
                <a:lnTo>
                  <a:pt x="2508" y="1610"/>
                </a:lnTo>
                <a:lnTo>
                  <a:pt x="4114" y="1610"/>
                </a:ln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pPr defTabSz="914354">
              <a:lnSpc>
                <a:spcPct val="85000"/>
              </a:lnSpc>
              <a:buFont typeface="Arial" panose="020B0604020202020204" pitchFamily="34" charset="0"/>
              <a:buNone/>
            </a:pPr>
            <a:endParaRPr lang="en-GB" sz="1867">
              <a:solidFill>
                <a:prstClr val="black"/>
              </a:solidFill>
            </a:endParaRPr>
          </a:p>
        </p:txBody>
      </p:sp>
      <p:grpSp>
        <p:nvGrpSpPr>
          <p:cNvPr id="5" name="Group 4"/>
          <p:cNvGrpSpPr/>
          <p:nvPr userDrawn="1"/>
        </p:nvGrpSpPr>
        <p:grpSpPr bwMode="gray">
          <a:xfrm>
            <a:off x="-261981" y="-261982"/>
            <a:ext cx="12722008" cy="7381963"/>
            <a:chOff x="-196486" y="-196486"/>
            <a:chExt cx="9541506" cy="5536472"/>
          </a:xfrm>
        </p:grpSpPr>
        <p:grpSp>
          <p:nvGrpSpPr>
            <p:cNvPr id="9" name="Group 8"/>
            <p:cNvGrpSpPr/>
            <p:nvPr/>
          </p:nvGrpSpPr>
          <p:grpSpPr bwMode="gray">
            <a:xfrm>
              <a:off x="540000" y="-196486"/>
              <a:ext cx="8065628" cy="180000"/>
              <a:chOff x="540000" y="-265725"/>
              <a:chExt cx="8065628" cy="180000"/>
            </a:xfrm>
          </p:grpSpPr>
          <p:cxnSp>
            <p:nvCxnSpPr>
              <p:cNvPr id="70" name="Straight Connector 69"/>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bwMode="gray">
            <a:xfrm>
              <a:off x="540000" y="5159986"/>
              <a:ext cx="8065628" cy="180000"/>
              <a:chOff x="540000" y="-265725"/>
              <a:chExt cx="8065628" cy="180000"/>
            </a:xfrm>
          </p:grpSpPr>
          <p:cxnSp>
            <p:nvCxnSpPr>
              <p:cNvPr id="46" name="Straight Connector 45"/>
              <p:cNvCxnSpPr/>
              <p:nvPr/>
            </p:nvCxnSpPr>
            <p:spPr bwMode="gray">
              <a:xfrm>
                <a:off x="540000"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gray">
              <a:xfrm>
                <a:off x="1077827"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gray">
              <a:xfrm>
                <a:off x="122875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gray">
              <a:xfrm>
                <a:off x="176349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gray">
              <a:xfrm>
                <a:off x="190489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gray">
              <a:xfrm>
                <a:off x="244352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gray">
              <a:xfrm>
                <a:off x="259444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gray">
              <a:xfrm>
                <a:off x="3135361"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gray">
              <a:xfrm>
                <a:off x="327676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gray">
              <a:xfrm>
                <a:off x="381740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gray">
              <a:xfrm>
                <a:off x="395880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gray">
              <a:xfrm>
                <a:off x="4501058"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gray">
              <a:xfrm>
                <a:off x="465198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gray">
              <a:xfrm>
                <a:off x="518283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bwMode="gray">
              <a:xfrm>
                <a:off x="532423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bwMode="gray">
              <a:xfrm>
                <a:off x="5871853"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bwMode="gray">
              <a:xfrm>
                <a:off x="6013252"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bwMode="gray">
              <a:xfrm>
                <a:off x="6555346"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bwMode="gray">
              <a:xfrm>
                <a:off x="669674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bwMode="gray">
              <a:xfrm>
                <a:off x="7238640"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bwMode="gray">
              <a:xfrm>
                <a:off x="7380039"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bwMode="gray">
              <a:xfrm>
                <a:off x="7922535"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bwMode="gray">
              <a:xfrm>
                <a:off x="8063934" y="-265725"/>
                <a:ext cx="0" cy="18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bwMode="gray">
              <a:xfrm>
                <a:off x="8605628" y="-265725"/>
                <a:ext cx="0" cy="18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bwMode="gray">
            <a:xfrm>
              <a:off x="-196486" y="195263"/>
              <a:ext cx="180000" cy="4752975"/>
              <a:chOff x="-180000" y="195263"/>
              <a:chExt cx="180000" cy="4752975"/>
            </a:xfrm>
          </p:grpSpPr>
          <p:cxnSp>
            <p:nvCxnSpPr>
              <p:cNvPr id="31" name="Straight Connector 30"/>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bwMode="gray">
            <a:xfrm>
              <a:off x="9165020" y="195263"/>
              <a:ext cx="180000" cy="4752975"/>
              <a:chOff x="-180000" y="195263"/>
              <a:chExt cx="180000" cy="4752975"/>
            </a:xfrm>
          </p:grpSpPr>
          <p:cxnSp>
            <p:nvCxnSpPr>
              <p:cNvPr id="15" name="Straight Connector 14"/>
              <p:cNvCxnSpPr/>
              <p:nvPr/>
            </p:nvCxnSpPr>
            <p:spPr bwMode="gray">
              <a:xfrm>
                <a:off x="-180000" y="494823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180000" y="46243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gray">
              <a:xfrm>
                <a:off x="-180000" y="40814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gray">
              <a:xfrm>
                <a:off x="-180000" y="39385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gray">
              <a:xfrm>
                <a:off x="-180000" y="33956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gray">
              <a:xfrm>
                <a:off x="-180000" y="3252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gray">
              <a:xfrm>
                <a:off x="-180000" y="27098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gray">
              <a:xfrm>
                <a:off x="-180000" y="25669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gray">
              <a:xfrm>
                <a:off x="-180000" y="20240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gray">
              <a:xfrm>
                <a:off x="-180000" y="18811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gray">
              <a:xfrm>
                <a:off x="-180000" y="13477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gray">
              <a:xfrm>
                <a:off x="-180000" y="1195388"/>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gray">
              <a:xfrm>
                <a:off x="-180000" y="661988"/>
                <a:ext cx="180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gray">
              <a:xfrm>
                <a:off x="-180000" y="51911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gray">
              <a:xfrm>
                <a:off x="-180000" y="195263"/>
                <a:ext cx="1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1027784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 id="2147483730" r:id="rId18"/>
    <p:sldLayoutId id="2147483732" r:id="rId19"/>
    <p:sldLayoutId id="2147483733" r:id="rId20"/>
    <p:sldLayoutId id="2147483734" r:id="rId21"/>
    <p:sldLayoutId id="2147483735" r:id="rId22"/>
    <p:sldLayoutId id="2147483736" r:id="rId23"/>
  </p:sldLayoutIdLst>
  <p:hf hdr="0" ftr="0"/>
  <p:txStyles>
    <p:titleStyle>
      <a:lvl1pPr algn="l" defTabSz="914354" rtl="0" eaLnBrk="1" latinLnBrk="0" hangingPunct="1">
        <a:lnSpc>
          <a:spcPct val="85000"/>
        </a:lnSpc>
        <a:spcBef>
          <a:spcPct val="0"/>
        </a:spcBef>
        <a:buNone/>
        <a:defRPr sz="2400" b="1" kern="1200">
          <a:solidFill>
            <a:schemeClr val="tx1"/>
          </a:solidFill>
          <a:latin typeface="+mj-lt"/>
          <a:ea typeface="+mj-ea"/>
          <a:cs typeface="+mj-cs"/>
        </a:defRPr>
      </a:lvl1pPr>
    </p:titleStyle>
    <p:bodyStyle>
      <a:lvl1pPr marL="0" indent="0" algn="l" defTabSz="914354" rtl="0" eaLnBrk="1" latinLnBrk="0" hangingPunct="1">
        <a:lnSpc>
          <a:spcPct val="85000"/>
        </a:lnSpc>
        <a:spcBef>
          <a:spcPts val="1867"/>
        </a:spcBef>
        <a:buFont typeface="Arial" panose="020B0604020202020204" pitchFamily="34" charset="0"/>
        <a:buNone/>
        <a:defRPr sz="2400" b="1" kern="1200">
          <a:solidFill>
            <a:schemeClr val="accent1"/>
          </a:solidFill>
          <a:latin typeface="+mn-lt"/>
          <a:ea typeface="+mn-ea"/>
          <a:cs typeface="+mn-cs"/>
        </a:defRPr>
      </a:lvl1pPr>
      <a:lvl2pPr marL="0" indent="0" algn="l" defTabSz="914354" rtl="0" eaLnBrk="1" latinLnBrk="0" hangingPunct="1">
        <a:lnSpc>
          <a:spcPct val="85000"/>
        </a:lnSpc>
        <a:spcBef>
          <a:spcPts val="1867"/>
        </a:spcBef>
        <a:buFont typeface="Arial" panose="020B0604020202020204" pitchFamily="34" charset="0"/>
        <a:buNone/>
        <a:defRPr sz="2400" kern="1200">
          <a:solidFill>
            <a:schemeClr val="tx1"/>
          </a:solidFill>
          <a:latin typeface="+mn-lt"/>
          <a:ea typeface="+mn-ea"/>
          <a:cs typeface="+mn-cs"/>
        </a:defRPr>
      </a:lvl2pPr>
      <a:lvl3pPr marL="239994" indent="-239994" algn="l" defTabSz="914354" rtl="0" eaLnBrk="1" latinLnBrk="0" hangingPunct="1">
        <a:lnSpc>
          <a:spcPct val="85000"/>
        </a:lnSpc>
        <a:spcBef>
          <a:spcPts val="667"/>
        </a:spcBef>
        <a:buClr>
          <a:schemeClr val="accent1"/>
        </a:buClr>
        <a:buFont typeface="Arial" panose="020B0604020202020204" pitchFamily="34" charset="0"/>
        <a:buChar char="+"/>
        <a:defRPr sz="2400" kern="1200">
          <a:solidFill>
            <a:schemeClr val="tx1"/>
          </a:solidFill>
          <a:latin typeface="+mn-lt"/>
          <a:ea typeface="+mn-ea"/>
          <a:cs typeface="+mn-cs"/>
        </a:defRPr>
      </a:lvl3pPr>
      <a:lvl4pPr marL="479988"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4pPr>
      <a:lvl5pPr marL="719982"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baseline="0">
          <a:solidFill>
            <a:schemeClr val="tx1"/>
          </a:solidFill>
          <a:latin typeface="+mn-lt"/>
          <a:ea typeface="+mn-ea"/>
          <a:cs typeface="+mn-cs"/>
        </a:defRPr>
      </a:lvl5pPr>
      <a:lvl6pPr marL="959976"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6pPr>
      <a:lvl7pPr marL="1199970"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7pPr>
      <a:lvl8pPr marL="1439964"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8pPr>
      <a:lvl9pPr marL="1679958" indent="-239994" algn="l" defTabSz="914354" rtl="0" eaLnBrk="1" latinLnBrk="0" hangingPunct="1">
        <a:lnSpc>
          <a:spcPct val="85000"/>
        </a:lnSpc>
        <a:spcBef>
          <a:spcPts val="533"/>
        </a:spcBef>
        <a:buClr>
          <a:schemeClr val="accent1"/>
        </a:buClr>
        <a:buFont typeface="Arial" panose="020B0604020202020204" pitchFamily="34" charset="0"/>
        <a:buChar char="–"/>
        <a:defRPr sz="2400" kern="1200">
          <a:solidFill>
            <a:schemeClr val="tx1"/>
          </a:solidFill>
          <a:latin typeface="+mn-lt"/>
          <a:ea typeface="+mn-ea"/>
          <a:cs typeface="+mn-cs"/>
        </a:defRPr>
      </a:lvl9pPr>
    </p:bodyStyle>
    <p:otherStyle>
      <a:defPPr>
        <a:defRPr lang="en-GB"/>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54"/>
            <a:fld id="{130CA15A-B377-495B-BF48-3A3144721AF6}" type="slidenum">
              <a:rPr lang="en-GB" smtClean="0">
                <a:solidFill>
                  <a:prstClr val="black"/>
                </a:solidFill>
              </a:rPr>
              <a:pPr defTabSz="914354"/>
              <a:t>‹#›</a:t>
            </a:fld>
            <a:endParaRPr lang="en-GB" dirty="0">
              <a:solidFill>
                <a:prstClr val="black"/>
              </a:solidFill>
            </a:endParaRPr>
          </a:p>
        </p:txBody>
      </p:sp>
      <p:sp>
        <p:nvSpPr>
          <p:cNvPr id="7" name="Slide Number Placeholder 5">
            <a:extLst>
              <a:ext uri="{FF2B5EF4-FFF2-40B4-BE49-F238E27FC236}">
                <a16:creationId xmlns:a16="http://schemas.microsoft.com/office/drawing/2014/main" id="{BC81FB2C-39F4-1DFC-7895-4072267858B6}"/>
              </a:ext>
            </a:extLst>
          </p:cNvPr>
          <p:cNvSpPr txBox="1">
            <a:spLocks/>
          </p:cNvSpPr>
          <p:nvPr userDrawn="1"/>
        </p:nvSpPr>
        <p:spPr>
          <a:xfrm>
            <a:off x="8585580" y="6312540"/>
            <a:ext cx="2743200" cy="365125"/>
          </a:xfrm>
          <a:prstGeom prst="rect">
            <a:avLst/>
          </a:prstGeom>
        </p:spPr>
        <p:txBody>
          <a:bodyPr/>
          <a:ls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dirty="0"/>
              <a:t>		</a:t>
            </a:r>
            <a:fld id="{B5A6F9FA-492E-47F4-A5F9-EFF8E781B013}" type="slidenum">
              <a:rPr lang="nb-NO" smtClean="0"/>
              <a:pPr/>
              <a:t>‹#›</a:t>
            </a:fld>
            <a:endParaRPr lang="nb-NO" dirty="0"/>
          </a:p>
        </p:txBody>
      </p:sp>
    </p:spTree>
    <p:extLst>
      <p:ext uri="{BB962C8B-B14F-4D97-AF65-F5344CB8AC3E}">
        <p14:creationId xmlns:p14="http://schemas.microsoft.com/office/powerpoint/2010/main" val="1114676945"/>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649" r:id="rId12"/>
    <p:sldLayoutId id="2147483664" r:id="rId13"/>
    <p:sldLayoutId id="2147483788" r:id="rId14"/>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microsoft.com/office/2007/relationships/hdphoto" Target="../media/hdphoto1.wdp"/><Relationship Id="rId7" Type="http://schemas.openxmlformats.org/officeDocument/2006/relationships/image" Target="../media/image12.png"/><Relationship Id="rId2" Type="http://schemas.openxmlformats.org/officeDocument/2006/relationships/image" Target="../media/image8.jpeg"/><Relationship Id="rId1" Type="http://schemas.openxmlformats.org/officeDocument/2006/relationships/slideLayout" Target="../slideLayouts/slideLayout4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46.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46.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46.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0.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46.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visuel_mer_couv"/>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a:fillRect/>
          </a:stretch>
        </p:blipFill>
        <p:spPr bwMode="white">
          <a:xfrm>
            <a:off x="0" y="2381250"/>
            <a:ext cx="12178174" cy="3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tel 2"/>
          <p:cNvSpPr>
            <a:spLocks noGrp="1"/>
          </p:cNvSpPr>
          <p:nvPr>
            <p:ph type="title"/>
          </p:nvPr>
        </p:nvSpPr>
        <p:spPr>
          <a:xfrm>
            <a:off x="558386" y="2622550"/>
            <a:ext cx="11075228" cy="2852737"/>
          </a:xfrm>
        </p:spPr>
        <p:txBody>
          <a:bodyPr>
            <a:noAutofit/>
          </a:bodyPr>
          <a:lstStyle/>
          <a:p>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br>
              <a:rPr lang="en-GB" sz="4000" b="1" dirty="0">
                <a:solidFill>
                  <a:schemeClr val="bg1"/>
                </a:solidFill>
              </a:rPr>
            </a:br>
            <a:r>
              <a:rPr lang="en-GB" sz="4000" b="1" dirty="0">
                <a:solidFill>
                  <a:schemeClr val="bg1"/>
                </a:solidFill>
              </a:rPr>
              <a:t>Greek Maritime &amp; Shipping Industry:</a:t>
            </a:r>
            <a:br>
              <a:rPr lang="en-GB" sz="4000" b="1" dirty="0">
                <a:solidFill>
                  <a:schemeClr val="bg1"/>
                </a:solidFill>
              </a:rPr>
            </a:br>
            <a:r>
              <a:rPr lang="en-GB" sz="4000" b="1" dirty="0">
                <a:solidFill>
                  <a:schemeClr val="bg1"/>
                </a:solidFill>
              </a:rPr>
              <a:t>Reputation management at sea and on shore</a:t>
            </a:r>
            <a:br>
              <a:rPr lang="en-GB" sz="4000" b="1" dirty="0">
                <a:solidFill>
                  <a:schemeClr val="bg1"/>
                </a:solidFill>
              </a:rPr>
            </a:br>
            <a:br>
              <a:rPr lang="en-GB" sz="4000" b="1" dirty="0">
                <a:solidFill>
                  <a:schemeClr val="bg1"/>
                </a:solidFill>
              </a:rPr>
            </a:br>
            <a:endParaRPr lang="en-GB" sz="4000" b="1" dirty="0">
              <a:solidFill>
                <a:schemeClr val="bg1"/>
              </a:solidFill>
            </a:endParaRPr>
          </a:p>
        </p:txBody>
      </p:sp>
      <p:pic>
        <p:nvPicPr>
          <p:cNvPr id="5" name="Picture 2" descr="Greek shipping remains world's leading maritime force - Greek News Agenda">
            <a:extLst>
              <a:ext uri="{FF2B5EF4-FFF2-40B4-BE49-F238E27FC236}">
                <a16:creationId xmlns:a16="http://schemas.microsoft.com/office/drawing/2014/main" id="{897A9216-F15B-4AEC-8461-84805420EC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4064" y="83676"/>
            <a:ext cx="6549550" cy="297175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7">
            <a:extLst>
              <a:ext uri="{FF2B5EF4-FFF2-40B4-BE49-F238E27FC236}">
                <a16:creationId xmlns:a16="http://schemas.microsoft.com/office/drawing/2014/main" id="{C3EEF6AF-2CC9-9BA0-EA47-13C59FDBD2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5700" y="6547807"/>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Grèce : Ελληνογαλλικό Εμπορικό και Βιομηχανικό Επιμελητήριο">
            <a:extLst>
              <a:ext uri="{FF2B5EF4-FFF2-40B4-BE49-F238E27FC236}">
                <a16:creationId xmlns:a16="http://schemas.microsoft.com/office/drawing/2014/main" id="{A2369E50-8119-209D-B679-E2ABF674ED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3562" y="6332911"/>
            <a:ext cx="2190750" cy="4965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15183E2-6186-93EF-13A5-CC73F20C1294}"/>
              </a:ext>
            </a:extLst>
          </p:cNvPr>
          <p:cNvPicPr>
            <a:picLocks noChangeAspect="1"/>
          </p:cNvPicPr>
          <p:nvPr/>
        </p:nvPicPr>
        <p:blipFill>
          <a:blip r:embed="rId7"/>
          <a:stretch>
            <a:fillRect/>
          </a:stretch>
        </p:blipFill>
        <p:spPr>
          <a:xfrm>
            <a:off x="3693645" y="5726866"/>
            <a:ext cx="4076644" cy="292970"/>
          </a:xfrm>
          <a:prstGeom prst="rect">
            <a:avLst/>
          </a:prstGeom>
        </p:spPr>
      </p:pic>
      <p:pic>
        <p:nvPicPr>
          <p:cNvPr id="11" name="Picture 10">
            <a:extLst>
              <a:ext uri="{FF2B5EF4-FFF2-40B4-BE49-F238E27FC236}">
                <a16:creationId xmlns:a16="http://schemas.microsoft.com/office/drawing/2014/main" id="{F06F9445-D04B-3EEC-0FF6-9EE91B62E0C7}"/>
              </a:ext>
            </a:extLst>
          </p:cNvPr>
          <p:cNvPicPr>
            <a:picLocks noChangeAspect="1"/>
          </p:cNvPicPr>
          <p:nvPr/>
        </p:nvPicPr>
        <p:blipFill>
          <a:blip r:embed="rId8"/>
          <a:stretch>
            <a:fillRect/>
          </a:stretch>
        </p:blipFill>
        <p:spPr>
          <a:xfrm>
            <a:off x="5084064" y="6007971"/>
            <a:ext cx="1162050" cy="361950"/>
          </a:xfrm>
          <a:prstGeom prst="rect">
            <a:avLst/>
          </a:prstGeom>
        </p:spPr>
      </p:pic>
    </p:spTree>
    <p:extLst>
      <p:ext uri="{BB962C8B-B14F-4D97-AF65-F5344CB8AC3E}">
        <p14:creationId xmlns:p14="http://schemas.microsoft.com/office/powerpoint/2010/main" val="1220303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Top Public Relations Practices</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3567671807"/>
              </p:ext>
            </p:extLst>
          </p:nvPr>
        </p:nvGraphicFramePr>
        <p:xfrm>
          <a:off x="127000" y="1690688"/>
          <a:ext cx="11712439" cy="5006620"/>
        </p:xfrm>
        <a:graphic>
          <a:graphicData uri="http://schemas.openxmlformats.org/drawingml/2006/table">
            <a:tbl>
              <a:tblPr firstRow="1" bandRow="1">
                <a:tableStyleId>{F5AB1C69-6EDB-4FF4-983F-18BD219EF322}</a:tableStyleId>
              </a:tblPr>
              <a:tblGrid>
                <a:gridCol w="11712439">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Safety Communications</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Highlighting safety initiatives, training programs, and compliance with international safety standards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Environmental Responsibility</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Communicating environmental responsibility, green technologies, fuel efficiency, and adherence to environmental regulations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Government Relations and Advocacy</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Maintaining positive relationships with government agencies, policymakers, and regulatory bodies is crucial.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3AAC8439-61C7-ADF3-0579-419A8048A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43162" y="6507991"/>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D2D46FC9-BBCD-BC36-1F04-A37A26D3626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0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369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Top Public Relations Practices (</a:t>
            </a:r>
            <a:r>
              <a:rPr lang="en-GB" sz="4000" b="1" dirty="0" err="1">
                <a:solidFill>
                  <a:schemeClr val="bg1"/>
                </a:solidFill>
              </a:rPr>
              <a:t>cont</a:t>
            </a:r>
            <a:r>
              <a:rPr lang="en-GB" sz="4000" b="1" dirty="0">
                <a:solidFill>
                  <a:schemeClr val="bg1"/>
                </a:solidFill>
              </a:rPr>
              <a:t>…)</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3743292668"/>
              </p:ext>
            </p:extLst>
          </p:nvPr>
        </p:nvGraphicFramePr>
        <p:xfrm>
          <a:off x="127000" y="1690688"/>
          <a:ext cx="11712439" cy="5212080"/>
        </p:xfrm>
        <a:graphic>
          <a:graphicData uri="http://schemas.openxmlformats.org/drawingml/2006/table">
            <a:tbl>
              <a:tblPr firstRow="1" bandRow="1">
                <a:tableStyleId>{F5AB1C69-6EDB-4FF4-983F-18BD219EF322}</a:tableStyleId>
              </a:tblPr>
              <a:tblGrid>
                <a:gridCol w="11712439">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Continuous Communication and Engagement</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Consistent and open communication with stakeholders, including customers, employees, suppliers, and the general public</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Investor Relations Communication</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Effectively communicating with investors, shareholders, and financial markets about the company's performance, growth strategies, risk management, and long-term sustainability plans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Community Engagement</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Engaging with local communities where maritime activities occur is vital. This involves proactive communication regarding the company's contributions, involvement in community programs, and initiatives aimed at benefiting local residents.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3AAC8439-61C7-ADF3-0579-419A8048A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2701" y="6610814"/>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D2D46FC9-BBCD-BC36-1F04-A37A26D3626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560102"/>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499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Top Public Relations Practices (</a:t>
            </a:r>
            <a:r>
              <a:rPr lang="en-GB" sz="4000" b="1" dirty="0" err="1">
                <a:solidFill>
                  <a:schemeClr val="bg1"/>
                </a:solidFill>
              </a:rPr>
              <a:t>cont</a:t>
            </a:r>
            <a:r>
              <a:rPr lang="en-GB" sz="4000" b="1" dirty="0">
                <a:solidFill>
                  <a:schemeClr val="bg1"/>
                </a:solidFill>
              </a:rPr>
              <a:t>…)</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3900302053"/>
              </p:ext>
            </p:extLst>
          </p:nvPr>
        </p:nvGraphicFramePr>
        <p:xfrm>
          <a:off x="152400" y="1639888"/>
          <a:ext cx="11688621" cy="6096000"/>
        </p:xfrm>
        <a:graphic>
          <a:graphicData uri="http://schemas.openxmlformats.org/drawingml/2006/table">
            <a:tbl>
              <a:tblPr firstRow="1" bandRow="1">
                <a:tableStyleId>{F5AB1C69-6EDB-4FF4-983F-18BD219EF322}</a:tableStyleId>
              </a:tblPr>
              <a:tblGrid>
                <a:gridCol w="11688621">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Industry Collaboration and Partnerships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Publicly demonstrating collaborative efforts within the industry, such as alliances for safety improvements, technological advancements, or sustainability projects, portrays a commitment to shared goals and industry-wide progress.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Transparency in Operations</a:t>
                      </a:r>
                      <a:r>
                        <a:rPr lang="en-US" sz="2000" b="0" kern="1200" dirty="0">
                          <a:solidFill>
                            <a:schemeClr val="tx1"/>
                          </a:solidFill>
                          <a:effectLst/>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Providing transparent information about operational practices, voyage schedules, cargo handling, and quality management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Media Relations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Building strong relationships with media outlets and journalists is important for disseminating positive stories, providing accurate information during incidents, and shaping public perception about the industry.</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s-ES" sz="2000" b="1" kern="1200" dirty="0">
                          <a:solidFill>
                            <a:schemeClr val="tx1"/>
                          </a:solidFill>
                          <a:effectLst/>
                          <a:latin typeface="+mn-lt"/>
                          <a:ea typeface="+mn-ea"/>
                          <a:cs typeface="+mn-cs"/>
                        </a:rPr>
                        <a:t>Digital and Social Media </a:t>
                      </a:r>
                      <a:r>
                        <a:rPr lang="es-ES" sz="2000" b="1" kern="1200" dirty="0" err="1">
                          <a:solidFill>
                            <a:schemeClr val="tx1"/>
                          </a:solidFill>
                          <a:effectLst/>
                          <a:latin typeface="+mn-lt"/>
                          <a:ea typeface="+mn-ea"/>
                          <a:cs typeface="+mn-cs"/>
                        </a:rPr>
                        <a:t>Presence</a:t>
                      </a:r>
                      <a:endParaRPr lang="en-US" sz="2000" b="1"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Utilizing digital and social media platforms effectively for outreach, customer engagement, crisis communication, and sharing industry-related news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Crisis Management</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Given the potential for accidents, environmental concerns, or regulatory issues, having a robust crisis management plan is crucial.</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147627D5-0C92-8E0F-8F06-0C268605A8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2331" y="7371422"/>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24CCAC4D-B476-913B-89F1-CE41BA57B4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481" y="7389314"/>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255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visuel_mer_couv"/>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a:fillRect/>
          </a:stretch>
        </p:blipFill>
        <p:spPr bwMode="white">
          <a:xfrm>
            <a:off x="0" y="2381250"/>
            <a:ext cx="12178174" cy="3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tel 2"/>
          <p:cNvSpPr>
            <a:spLocks noGrp="1"/>
          </p:cNvSpPr>
          <p:nvPr>
            <p:ph type="title"/>
          </p:nvPr>
        </p:nvSpPr>
        <p:spPr>
          <a:xfrm>
            <a:off x="463550" y="1836738"/>
            <a:ext cx="10515600" cy="2852737"/>
          </a:xfrm>
        </p:spPr>
        <p:txBody>
          <a:bodyPr>
            <a:normAutofit/>
          </a:bodyPr>
          <a:lstStyle/>
          <a:p>
            <a:pPr algn="ctr"/>
            <a:r>
              <a:rPr lang="en-GB" sz="4000" b="1" dirty="0">
                <a:solidFill>
                  <a:schemeClr val="bg1"/>
                </a:solidFill>
              </a:rPr>
              <a:t>THANK YOU!</a:t>
            </a:r>
          </a:p>
        </p:txBody>
      </p:sp>
      <p:pic>
        <p:nvPicPr>
          <p:cNvPr id="2" name="Picture 7">
            <a:extLst>
              <a:ext uri="{FF2B5EF4-FFF2-40B4-BE49-F238E27FC236}">
                <a16:creationId xmlns:a16="http://schemas.microsoft.com/office/drawing/2014/main" id="{193D5345-7C39-3211-ECFD-1264A1596C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2036" y="6552483"/>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5F0022A5-883B-53B3-4D8B-D5D7DAC963C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07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latin typeface="Calibri" charset="0"/>
                <a:ea typeface="Calibri" charset="0"/>
                <a:cs typeface="Calibri" charset="0"/>
              </a:rPr>
              <a:t>Shipping: a well know and positively perceived business in Greece?</a:t>
            </a:r>
          </a:p>
        </p:txBody>
      </p:sp>
      <p:graphicFrame>
        <p:nvGraphicFramePr>
          <p:cNvPr id="3" name="Table 4"/>
          <p:cNvGraphicFramePr>
            <a:graphicFrameLocks noGrp="1"/>
          </p:cNvGraphicFramePr>
          <p:nvPr>
            <p:extLst>
              <p:ext uri="{D42A27DB-BD31-4B8C-83A1-F6EECF244321}">
                <p14:modId xmlns:p14="http://schemas.microsoft.com/office/powerpoint/2010/main" val="179645796"/>
              </p:ext>
            </p:extLst>
          </p:nvPr>
        </p:nvGraphicFramePr>
        <p:xfrm>
          <a:off x="204784" y="1690688"/>
          <a:ext cx="11987215" cy="5006620"/>
        </p:xfrm>
        <a:graphic>
          <a:graphicData uri="http://schemas.openxmlformats.org/drawingml/2006/table">
            <a:tbl>
              <a:tblPr firstRow="1" bandRow="1">
                <a:tableStyleId>{F5AB1C69-6EDB-4FF4-983F-18BD219EF322}</a:tableStyleId>
              </a:tblPr>
              <a:tblGrid>
                <a:gridCol w="11987215">
                  <a:extLst>
                    <a:ext uri="{9D8B030D-6E8A-4147-A177-3AD203B41FA5}">
                      <a16:colId xmlns:a16="http://schemas.microsoft.com/office/drawing/2014/main" val="20000"/>
                    </a:ext>
                  </a:extLst>
                </a:gridCol>
              </a:tblGrid>
              <a:tr h="5006620">
                <a:tc>
                  <a:txBody>
                    <a:bodyPr/>
                    <a:lstStyle/>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n-US"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sp>
        <p:nvSpPr>
          <p:cNvPr id="5" name="TextBox 4">
            <a:extLst>
              <a:ext uri="{FF2B5EF4-FFF2-40B4-BE49-F238E27FC236}">
                <a16:creationId xmlns:a16="http://schemas.microsoft.com/office/drawing/2014/main" id="{39EADCF6-1DD3-1C79-C840-52F5C1E6F171}"/>
              </a:ext>
            </a:extLst>
          </p:cNvPr>
          <p:cNvSpPr txBox="1"/>
          <p:nvPr/>
        </p:nvSpPr>
        <p:spPr>
          <a:xfrm>
            <a:off x="546100" y="1951841"/>
            <a:ext cx="11188700" cy="4247317"/>
          </a:xfrm>
          <a:prstGeom prst="rect">
            <a:avLst/>
          </a:prstGeom>
          <a:noFill/>
        </p:spPr>
        <p:txBody>
          <a:bodyPr wrap="square">
            <a:spAutoFit/>
          </a:bodyPr>
          <a:lstStyle/>
          <a:p>
            <a:pPr algn="just">
              <a:buFont typeface="Wingdings" panose="05000000000000000000" pitchFamily="2" charset="2"/>
              <a:buChar char="§"/>
            </a:pPr>
            <a:r>
              <a:rPr lang="en-GB" dirty="0"/>
              <a:t>Historically sea at the DNA core of Greek nation: shipping industry is the “Pride” of the country in international &amp; local level.</a:t>
            </a:r>
          </a:p>
          <a:p>
            <a:pPr algn="just">
              <a:buFont typeface="Wingdings" panose="05000000000000000000" pitchFamily="2" charset="2"/>
              <a:buChar char="§"/>
            </a:pPr>
            <a:endParaRPr lang="en-GB" dirty="0"/>
          </a:p>
          <a:p>
            <a:pPr algn="just">
              <a:buFont typeface="Wingdings" panose="05000000000000000000" pitchFamily="2" charset="2"/>
              <a:buChar char="§"/>
            </a:pPr>
            <a:r>
              <a:rPr lang="en-GB" dirty="0"/>
              <a:t>Impactful presence in all aspects of country’s economy, investments, employment generating several sources of income from related activities.</a:t>
            </a:r>
          </a:p>
          <a:p>
            <a:pPr algn="just">
              <a:buFont typeface="Wingdings" panose="05000000000000000000" pitchFamily="2" charset="2"/>
              <a:buChar char="§"/>
            </a:pPr>
            <a:endParaRPr lang="en-GB" dirty="0"/>
          </a:p>
          <a:p>
            <a:pPr algn="just">
              <a:buFont typeface="Wingdings" panose="05000000000000000000" pitchFamily="2" charset="2"/>
              <a:buChar char="§"/>
            </a:pPr>
            <a:endParaRPr lang="en-GB" dirty="0"/>
          </a:p>
          <a:p>
            <a:pPr algn="just">
              <a:buFont typeface="Wingdings" panose="05000000000000000000" pitchFamily="2" charset="2"/>
              <a:buChar char="§"/>
            </a:pPr>
            <a:r>
              <a:rPr lang="en-GB" dirty="0"/>
              <a:t>Resilient, agile &amp; adaptive  in any type of development, geopolitical, innovation, economic, environmental.</a:t>
            </a:r>
          </a:p>
          <a:p>
            <a:pPr algn="just">
              <a:buFont typeface="Wingdings" panose="05000000000000000000" pitchFamily="2" charset="2"/>
              <a:buChar char="§"/>
            </a:pPr>
            <a:endParaRPr lang="en-GB" dirty="0"/>
          </a:p>
          <a:p>
            <a:pPr algn="just">
              <a:buFont typeface="Wingdings" panose="05000000000000000000" pitchFamily="2" charset="2"/>
              <a:buChar char="§"/>
            </a:pPr>
            <a:endParaRPr lang="en-GB" dirty="0"/>
          </a:p>
          <a:p>
            <a:pPr algn="just">
              <a:buFont typeface="Wingdings" panose="05000000000000000000" pitchFamily="2" charset="2"/>
              <a:buChar char="§"/>
            </a:pPr>
            <a:r>
              <a:rPr lang="en-GB" dirty="0"/>
              <a:t>Historically  distinctive benefactors &amp; donors for the Greek society.</a:t>
            </a:r>
          </a:p>
          <a:p>
            <a:pPr algn="just">
              <a:buFont typeface="Wingdings" panose="05000000000000000000" pitchFamily="2" charset="2"/>
              <a:buChar char="§"/>
            </a:pPr>
            <a:endParaRPr lang="en-GB" dirty="0"/>
          </a:p>
          <a:p>
            <a:pPr algn="just"/>
            <a:endParaRPr lang="en-GB" dirty="0"/>
          </a:p>
          <a:p>
            <a:pPr algn="just">
              <a:buFont typeface="Wingdings" panose="05000000000000000000" pitchFamily="2" charset="2"/>
              <a:buChar char="§"/>
            </a:pPr>
            <a:r>
              <a:rPr lang="en-GB" dirty="0"/>
              <a:t>Preparing to hold its leadership position in view of the new challenges, economic fluctuations, environmental concerns, geopolitical developments</a:t>
            </a:r>
          </a:p>
        </p:txBody>
      </p:sp>
      <p:pic>
        <p:nvPicPr>
          <p:cNvPr id="4" name="Picture 7">
            <a:extLst>
              <a:ext uri="{FF2B5EF4-FFF2-40B4-BE49-F238E27FC236}">
                <a16:creationId xmlns:a16="http://schemas.microsoft.com/office/drawing/2014/main" id="{CAB30F30-1922-7C07-B0F4-3E4FFB9DA5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5862" y="6619593"/>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Grèce : Ελληνογαλλικό Εμπορικό και Βιομηχανικό Επιμελητήριο">
            <a:extLst>
              <a:ext uri="{FF2B5EF4-FFF2-40B4-BE49-F238E27FC236}">
                <a16:creationId xmlns:a16="http://schemas.microsoft.com/office/drawing/2014/main" id="{7BD7EB78-3025-A3DB-13C2-6FF966CD5B9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8165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visuel_mer_couv"/>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a:fillRect/>
          </a:stretch>
        </p:blipFill>
        <p:spPr bwMode="white">
          <a:xfrm>
            <a:off x="0" y="2381250"/>
            <a:ext cx="12178174" cy="3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tel 2"/>
          <p:cNvSpPr>
            <a:spLocks noGrp="1"/>
          </p:cNvSpPr>
          <p:nvPr>
            <p:ph type="title"/>
          </p:nvPr>
        </p:nvSpPr>
        <p:spPr>
          <a:xfrm>
            <a:off x="831850" y="1709738"/>
            <a:ext cx="11075228" cy="2852737"/>
          </a:xfrm>
        </p:spPr>
        <p:txBody>
          <a:bodyPr>
            <a:normAutofit/>
          </a:bodyPr>
          <a:lstStyle/>
          <a:p>
            <a:r>
              <a:rPr lang="en-GB" sz="4000" b="1" dirty="0">
                <a:solidFill>
                  <a:schemeClr val="bg1"/>
                </a:solidFill>
              </a:rPr>
              <a:t>Communication Strategies &amp; PR Plans in the maritime world: challenges, constraints and success factors</a:t>
            </a:r>
          </a:p>
        </p:txBody>
      </p:sp>
      <p:pic>
        <p:nvPicPr>
          <p:cNvPr id="2" name="Picture 7">
            <a:extLst>
              <a:ext uri="{FF2B5EF4-FFF2-40B4-BE49-F238E27FC236}">
                <a16:creationId xmlns:a16="http://schemas.microsoft.com/office/drawing/2014/main" id="{8F5676CE-6A70-18EE-27BE-EDCF4B25D7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2036" y="6547807"/>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FCF31BD8-0F34-586E-43B2-FB4EB4711A8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8373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3 major constraints for PR strategies in the maritime world</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3278339943"/>
              </p:ext>
            </p:extLst>
          </p:nvPr>
        </p:nvGraphicFramePr>
        <p:xfrm>
          <a:off x="204785" y="1690688"/>
          <a:ext cx="11779734" cy="6035040"/>
        </p:xfrm>
        <a:graphic>
          <a:graphicData uri="http://schemas.openxmlformats.org/drawingml/2006/table">
            <a:tbl>
              <a:tblPr firstRow="1" bandRow="1">
                <a:tableStyleId>{F5AB1C69-6EDB-4FF4-983F-18BD219EF322}</a:tableStyleId>
              </a:tblPr>
              <a:tblGrid>
                <a:gridCol w="11779734">
                  <a:extLst>
                    <a:ext uri="{9D8B030D-6E8A-4147-A177-3AD203B41FA5}">
                      <a16:colId xmlns:a16="http://schemas.microsoft.com/office/drawing/2014/main" val="20000"/>
                    </a:ext>
                  </a:extLst>
                </a:gridCol>
              </a:tblGrid>
              <a:tr h="5167312">
                <a:tc>
                  <a:txBody>
                    <a:bodyPr/>
                    <a:lstStyle/>
                    <a:p>
                      <a:pPr marL="0" indent="0" algn="l" defTabSz="914400" rtl="0" eaLnBrk="1" latinLnBrk="0" hangingPunct="1">
                        <a:lnSpc>
                          <a:spcPct val="100000"/>
                        </a:lnSpc>
                        <a:buFont typeface="Arial" charset="0"/>
                        <a:buNone/>
                      </a:pPr>
                      <a:r>
                        <a:rPr lang="en-US" sz="2400" b="1" u="sng" kern="1200" baseline="0" dirty="0">
                          <a:solidFill>
                            <a:sysClr val="windowText" lastClr="000000"/>
                          </a:solidFill>
                          <a:effectLst/>
                        </a:rPr>
                        <a:t>Key elements for strategy development:</a:t>
                      </a:r>
                    </a:p>
                    <a:p>
                      <a:pPr marL="0" indent="0" algn="l" defTabSz="914400" rtl="0" eaLnBrk="1" latinLnBrk="0" hangingPunct="1">
                        <a:lnSpc>
                          <a:spcPct val="100000"/>
                        </a:lnSpc>
                        <a:buFont typeface="Arial" charset="0"/>
                        <a:buNone/>
                      </a:pPr>
                      <a:endParaRPr lang="en-US" sz="1800" b="1" u="sng" kern="1200" baseline="0" dirty="0">
                        <a:solidFill>
                          <a:sysClr val="windowText" lastClr="000000"/>
                        </a:solidFill>
                        <a:effectLst/>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1" strike="noStrike" kern="1200" dirty="0">
                          <a:solidFill>
                            <a:schemeClr val="tx1"/>
                          </a:solidFill>
                          <a:effectLst/>
                          <a:latin typeface="+mn-lt"/>
                          <a:ea typeface="+mn-ea"/>
                          <a:cs typeface="+mn-cs"/>
                        </a:rPr>
                        <a:t>Security and Safety</a:t>
                      </a:r>
                      <a:endParaRPr lang="en-US" sz="1800" b="0" strike="noStrike"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strike="noStrike" kern="1200" dirty="0">
                          <a:solidFill>
                            <a:schemeClr val="tx1"/>
                          </a:solidFill>
                          <a:effectLst/>
                          <a:latin typeface="+mn-lt"/>
                          <a:ea typeface="+mn-ea"/>
                          <a:cs typeface="+mn-cs"/>
                        </a:rPr>
                        <a:t>Communicating measures taken to mitigate risks, address piracy concerns, and ensure crew safety is essential for maintaining public trust and stakeholder confidence.</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strike="noStrike"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1" kern="1200" dirty="0">
                          <a:solidFill>
                            <a:schemeClr val="tx1"/>
                          </a:solidFill>
                          <a:effectLst/>
                          <a:latin typeface="+mn-lt"/>
                          <a:ea typeface="+mn-ea"/>
                          <a:cs typeface="+mn-cs"/>
                        </a:rPr>
                        <a:t>Media Scrutiny and Public Perception</a:t>
                      </a: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The maritime industry often faces public scrutiny, especially in incidents involving accidents, environmental damage, or labor issues.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1" kern="1200" dirty="0">
                          <a:solidFill>
                            <a:schemeClr val="tx1"/>
                          </a:solidFill>
                          <a:effectLst/>
                          <a:latin typeface="+mn-lt"/>
                          <a:ea typeface="+mn-ea"/>
                          <a:cs typeface="+mn-cs"/>
                        </a:rPr>
                        <a:t>Crisis Management</a:t>
                      </a:r>
                      <a:r>
                        <a:rPr lang="en-US" sz="1800" b="0" kern="1200" dirty="0">
                          <a:solidFill>
                            <a:schemeClr val="tx1"/>
                          </a:solidFill>
                          <a:effectLst/>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PR plans must encompass crisis communication strategies to address these situations promptly and effectively to protect the company's reputation.</a:t>
                      </a: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startAt="4"/>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startAt="4"/>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EE7F8C1C-2652-4C50-F76A-852606A491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8381" y="6560101"/>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B313D034-7FCC-E70B-A75A-82302906B58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4782" y="6422896"/>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752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3 success factors in PR strategy planning in the maritime world </a:t>
            </a:r>
            <a:endParaRPr lang="en-GB" sz="4000" b="1" dirty="0">
              <a:solidFill>
                <a:schemeClr val="bg1"/>
              </a:solidFill>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2982448274"/>
              </p:ext>
            </p:extLst>
          </p:nvPr>
        </p:nvGraphicFramePr>
        <p:xfrm>
          <a:off x="204784" y="1690688"/>
          <a:ext cx="11771191" cy="5212080"/>
        </p:xfrm>
        <a:graphic>
          <a:graphicData uri="http://schemas.openxmlformats.org/drawingml/2006/table">
            <a:tbl>
              <a:tblPr firstRow="1" bandRow="1">
                <a:tableStyleId>{F5AB1C69-6EDB-4FF4-983F-18BD219EF322}</a:tableStyleId>
              </a:tblPr>
              <a:tblGrid>
                <a:gridCol w="11771191">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Regulatory Compliance</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The maritime industry operates within a highly regulated environment governed by international, national, and regional regulations. Any communication strategy needs to align with them</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Global Reach </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Crafting messages that resonate with such a diverse audience while considering cultural, linguistic, and regional differences is of vital importance.</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Environmental Concerns and Sustainability</a:t>
                      </a:r>
                      <a:endParaRPr lang="en-US" sz="20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PR strategies must address these concerns and emphasize sustainability efforts and eco-friendly practices to meet public expectations and regulatory demands.</a:t>
                      </a: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n-US"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ECEDE8CD-86F3-CA2A-8903-E2917B43FB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1078" y="6547807"/>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F8EDEC86-3C1F-C1C7-1300-DA56ED6489D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610574"/>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191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visuel_mer_couv"/>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a:fillRect/>
          </a:stretch>
        </p:blipFill>
        <p:spPr bwMode="white">
          <a:xfrm>
            <a:off x="0" y="2381250"/>
            <a:ext cx="12178174" cy="3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tel 2"/>
          <p:cNvSpPr>
            <a:spLocks noGrp="1"/>
          </p:cNvSpPr>
          <p:nvPr>
            <p:ph type="title"/>
          </p:nvPr>
        </p:nvSpPr>
        <p:spPr>
          <a:xfrm>
            <a:off x="463550" y="1836738"/>
            <a:ext cx="10515600" cy="2852737"/>
          </a:xfrm>
        </p:spPr>
        <p:txBody>
          <a:bodyPr>
            <a:normAutofit/>
          </a:bodyPr>
          <a:lstStyle/>
          <a:p>
            <a:pPr algn="ctr"/>
            <a:r>
              <a:rPr lang="en-GB" sz="4000" b="1" dirty="0">
                <a:solidFill>
                  <a:schemeClr val="bg1"/>
                </a:solidFill>
              </a:rPr>
              <a:t>Environmental Controversies – A potential crisis source</a:t>
            </a:r>
          </a:p>
        </p:txBody>
      </p:sp>
      <p:pic>
        <p:nvPicPr>
          <p:cNvPr id="2" name="Picture 7">
            <a:extLst>
              <a:ext uri="{FF2B5EF4-FFF2-40B4-BE49-F238E27FC236}">
                <a16:creationId xmlns:a16="http://schemas.microsoft.com/office/drawing/2014/main" id="{97D289F2-D8EB-5A12-D586-5FA687AB1A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5862" y="6547807"/>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43E24D2C-97A2-0437-14E6-AEE1C20034C2}"/>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547807"/>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592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Environmental Controversies – A potential crisis source</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2355493937"/>
              </p:ext>
            </p:extLst>
          </p:nvPr>
        </p:nvGraphicFramePr>
        <p:xfrm>
          <a:off x="127000" y="1703388"/>
          <a:ext cx="11712439" cy="5006620"/>
        </p:xfrm>
        <a:graphic>
          <a:graphicData uri="http://schemas.openxmlformats.org/drawingml/2006/table">
            <a:tbl>
              <a:tblPr firstRow="1" bandRow="1">
                <a:tableStyleId>{F5AB1C69-6EDB-4FF4-983F-18BD219EF322}</a:tableStyleId>
              </a:tblPr>
              <a:tblGrid>
                <a:gridCol w="11712439">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Reputational Damage:</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Negative publicity due to environmental controversies can severely damage a company's reputation. Stakeholders, including customers, investors, and the public, closely monitor the handling of these crises. Crisis management strategies focus on effective communication, transparency, and demonstrating proactive steps to mitigate damage and restore trust.</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Ecological Impact:</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Environmental controversies in the maritime industry often arise from oil spills, marine pollution, or accidents that harm ecosystems. These incidents lead to immediate environmental damage, affecting marine life, ecosystems, and coastlines. Crisis management involves not only containment and cleanup but also addressing the long-term ecological impact and restoration efforts.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C54126B9-7F1F-33FE-AB73-6D2FAE3E8D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54262" y="6530051"/>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21770BED-2180-EED0-D709-1F7DE8E7E45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527935"/>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320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43"/>
          <p:cNvSpPr/>
          <p:nvPr/>
        </p:nvSpPr>
        <p:spPr>
          <a:xfrm>
            <a:off x="204782" y="160692"/>
            <a:ext cx="11771194" cy="1364009"/>
          </a:xfrm>
          <a:prstGeom prst="snip1Rect">
            <a:avLst>
              <a:gd name="adj" fmla="val 3994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800" dirty="0"/>
          </a:p>
        </p:txBody>
      </p:sp>
      <p:sp>
        <p:nvSpPr>
          <p:cNvPr id="2" name="Tittel 1"/>
          <p:cNvSpPr>
            <a:spLocks noGrp="1"/>
          </p:cNvSpPr>
          <p:nvPr>
            <p:ph type="title" idx="4294967295"/>
          </p:nvPr>
        </p:nvSpPr>
        <p:spPr>
          <a:xfrm>
            <a:off x="812800" y="160692"/>
            <a:ext cx="10007600" cy="1363662"/>
          </a:xfrm>
        </p:spPr>
        <p:txBody>
          <a:bodyPr>
            <a:normAutofit/>
          </a:bodyPr>
          <a:lstStyle/>
          <a:p>
            <a:r>
              <a:rPr lang="en-GB" sz="4000" b="1" dirty="0">
                <a:solidFill>
                  <a:schemeClr val="bg1"/>
                </a:solidFill>
              </a:rPr>
              <a:t>Environmental Controversies – A potential crisis source (</a:t>
            </a:r>
            <a:r>
              <a:rPr lang="en-GB" sz="4000" b="1" dirty="0" err="1">
                <a:solidFill>
                  <a:schemeClr val="bg1"/>
                </a:solidFill>
              </a:rPr>
              <a:t>cont</a:t>
            </a:r>
            <a:r>
              <a:rPr lang="en-GB" sz="4000" b="1" dirty="0">
                <a:solidFill>
                  <a:schemeClr val="bg1"/>
                </a:solidFill>
              </a:rPr>
              <a:t>…)</a:t>
            </a:r>
            <a:endParaRPr lang="en-GB" sz="4000" b="1" dirty="0">
              <a:latin typeface="Calibri" charset="0"/>
              <a:ea typeface="Calibri" charset="0"/>
              <a:cs typeface="Calibri" charset="0"/>
            </a:endParaRPr>
          </a:p>
        </p:txBody>
      </p:sp>
      <p:graphicFrame>
        <p:nvGraphicFramePr>
          <p:cNvPr id="3" name="Table 4"/>
          <p:cNvGraphicFramePr>
            <a:graphicFrameLocks noGrp="1"/>
          </p:cNvGraphicFramePr>
          <p:nvPr>
            <p:extLst>
              <p:ext uri="{D42A27DB-BD31-4B8C-83A1-F6EECF244321}">
                <p14:modId xmlns:p14="http://schemas.microsoft.com/office/powerpoint/2010/main" val="3314427872"/>
              </p:ext>
            </p:extLst>
          </p:nvPr>
        </p:nvGraphicFramePr>
        <p:xfrm>
          <a:off x="114300" y="1690688"/>
          <a:ext cx="11725139" cy="5006620"/>
        </p:xfrm>
        <a:graphic>
          <a:graphicData uri="http://schemas.openxmlformats.org/drawingml/2006/table">
            <a:tbl>
              <a:tblPr firstRow="1" bandRow="1">
                <a:tableStyleId>{F5AB1C69-6EDB-4FF4-983F-18BD219EF322}</a:tableStyleId>
              </a:tblPr>
              <a:tblGrid>
                <a:gridCol w="11725139">
                  <a:extLst>
                    <a:ext uri="{9D8B030D-6E8A-4147-A177-3AD203B41FA5}">
                      <a16:colId xmlns:a16="http://schemas.microsoft.com/office/drawing/2014/main" val="20000"/>
                    </a:ext>
                  </a:extLst>
                </a:gridCol>
              </a:tblGrid>
              <a:tr h="5006620">
                <a:tc>
                  <a:txBody>
                    <a:bodyPr/>
                    <a:lstStyle/>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Legal and Financial Ramifications: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Environmental crises often lead to legal battles and financial repercussions. Companies may face lawsuits, compensation claims, and insurance challenges, adding to the financial burden. Crisis management involves navigating legal complexities, managing liabilities, and ensuring financial sustainability amidst the crisis fallout.</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endParaRPr lang="en-US" sz="180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2000" b="1" kern="1200" dirty="0">
                          <a:solidFill>
                            <a:schemeClr val="tx1"/>
                          </a:solidFill>
                          <a:effectLst/>
                          <a:latin typeface="+mn-lt"/>
                          <a:ea typeface="+mn-ea"/>
                          <a:cs typeface="+mn-cs"/>
                        </a:rPr>
                        <a:t>Collaboration and Preparedness:</a:t>
                      </a:r>
                    </a:p>
                    <a:p>
                      <a:pPr marL="0" marR="0" lvl="0" indent="0" algn="just" defTabSz="914400" rtl="0" eaLnBrk="1" fontAlgn="auto" latinLnBrk="0" hangingPunct="1">
                        <a:lnSpc>
                          <a:spcPct val="100000"/>
                        </a:lnSpc>
                        <a:spcBef>
                          <a:spcPts val="0"/>
                        </a:spcBef>
                        <a:spcAft>
                          <a:spcPts val="0"/>
                        </a:spcAft>
                        <a:buClrTx/>
                        <a:buSzTx/>
                        <a:buFont typeface="Arial" charset="0"/>
                        <a:buNone/>
                        <a:tabLst/>
                        <a:defRPr/>
                      </a:pPr>
                      <a:r>
                        <a:rPr lang="en-US" sz="1800" b="0" kern="1200" dirty="0">
                          <a:solidFill>
                            <a:schemeClr val="tx1"/>
                          </a:solidFill>
                          <a:effectLst/>
                          <a:latin typeface="+mn-lt"/>
                          <a:ea typeface="+mn-ea"/>
                          <a:cs typeface="+mn-cs"/>
                        </a:rPr>
                        <a:t>Addressing environmental controversies requires collaboration among stakeholders, including governments, NGOs, industry players, and local communities. Crisis management strategies focus on building collaborative frameworks, emergency response plans, and training protocols to enhance preparedness for future environmental crises.</a:t>
                      </a:r>
                      <a:endParaRPr lang="el-GR" sz="1800" b="0" kern="1200" dirty="0">
                        <a:solidFill>
                          <a:schemeClr val="tx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charset="0"/>
                        <a:buAutoNum type="arabicPeriod"/>
                        <a:tabLst/>
                        <a:defRPr/>
                      </a:pPr>
                      <a:endParaRPr lang="el-GR" sz="1800" b="0" kern="1200" dirty="0">
                        <a:solidFill>
                          <a:schemeClr val="tx1"/>
                        </a:solidFill>
                        <a:effectLst/>
                        <a:latin typeface="+mn-lt"/>
                        <a:ea typeface="+mn-ea"/>
                        <a:cs typeface="+mn-cs"/>
                      </a:endParaRPr>
                    </a:p>
                    <a:p>
                      <a:pPr marL="0" indent="0" algn="l" defTabSz="914400" rtl="0" eaLnBrk="1" latinLnBrk="0" hangingPunct="1">
                        <a:lnSpc>
                          <a:spcPct val="100000"/>
                        </a:lnSpc>
                        <a:buFont typeface="Arial" charset="0"/>
                        <a:buNone/>
                      </a:pPr>
                      <a:endParaRPr lang="en-US" sz="2400" b="1" u="sng" kern="1200" baseline="0" dirty="0">
                        <a:solidFill>
                          <a:sysClr val="windowText" lastClr="000000"/>
                        </a:solidFill>
                        <a:effectLst/>
                      </a:endParaRPr>
                    </a:p>
                  </a:txBody>
                  <a:tcPr>
                    <a:solidFill>
                      <a:schemeClr val="bg2"/>
                    </a:solidFill>
                  </a:tcPr>
                </a:tc>
                <a:extLst>
                  <a:ext uri="{0D108BD9-81ED-4DB2-BD59-A6C34878D82A}">
                    <a16:rowId xmlns:a16="http://schemas.microsoft.com/office/drawing/2014/main" val="10000"/>
                  </a:ext>
                </a:extLst>
              </a:tr>
            </a:tbl>
          </a:graphicData>
        </a:graphic>
      </p:graphicFrame>
      <p:pic>
        <p:nvPicPr>
          <p:cNvPr id="4" name="Picture 7">
            <a:extLst>
              <a:ext uri="{FF2B5EF4-FFF2-40B4-BE49-F238E27FC236}">
                <a16:creationId xmlns:a16="http://schemas.microsoft.com/office/drawing/2014/main" id="{F56CB7B1-5A3F-63DA-4F53-1FDFA32658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5862" y="6547807"/>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1F0272F8-A85E-C09C-97D3-E506544864E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3237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descr="visuel_mer_couv"/>
          <p:cNvPicPr>
            <a:picLocks noChangeAspect="1" noChangeArrowheads="1"/>
          </p:cNvPicPr>
          <p:nvPr/>
        </p:nvPicPr>
        <p:blipFill>
          <a:blip r:embed="rId2">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a:fillRect/>
          </a:stretch>
        </p:blipFill>
        <p:spPr bwMode="white">
          <a:xfrm>
            <a:off x="0" y="2381250"/>
            <a:ext cx="12178174" cy="3626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tel 2"/>
          <p:cNvSpPr>
            <a:spLocks noGrp="1"/>
          </p:cNvSpPr>
          <p:nvPr>
            <p:ph type="title"/>
          </p:nvPr>
        </p:nvSpPr>
        <p:spPr>
          <a:xfrm>
            <a:off x="463550" y="1836738"/>
            <a:ext cx="10515600" cy="2852737"/>
          </a:xfrm>
        </p:spPr>
        <p:txBody>
          <a:bodyPr>
            <a:normAutofit/>
          </a:bodyPr>
          <a:lstStyle/>
          <a:p>
            <a:pPr algn="ctr"/>
            <a:r>
              <a:rPr lang="en-GB" sz="4000" b="1" dirty="0">
                <a:solidFill>
                  <a:schemeClr val="bg1"/>
                </a:solidFill>
              </a:rPr>
              <a:t>ANNEX</a:t>
            </a:r>
            <a:br>
              <a:rPr lang="en-GB" sz="4000" b="1" dirty="0">
                <a:solidFill>
                  <a:schemeClr val="bg1"/>
                </a:solidFill>
              </a:rPr>
            </a:br>
            <a:br>
              <a:rPr lang="en-GB" sz="4000" b="1" dirty="0">
                <a:solidFill>
                  <a:srgbClr val="FF0000"/>
                </a:solidFill>
              </a:rPr>
            </a:br>
            <a:r>
              <a:rPr lang="en-GB" sz="4000" b="1" dirty="0">
                <a:solidFill>
                  <a:schemeClr val="bg1"/>
                </a:solidFill>
              </a:rPr>
              <a:t>Top Public Relations Practices</a:t>
            </a:r>
          </a:p>
        </p:txBody>
      </p:sp>
      <p:pic>
        <p:nvPicPr>
          <p:cNvPr id="2" name="Picture 7">
            <a:extLst>
              <a:ext uri="{FF2B5EF4-FFF2-40B4-BE49-F238E27FC236}">
                <a16:creationId xmlns:a16="http://schemas.microsoft.com/office/drawing/2014/main" id="{193D5345-7C39-3211-ECFD-1264A1596C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2036" y="6552483"/>
            <a:ext cx="2036138" cy="310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èce : Ελληνογαλλικό Εμπορικό και Βιομηχανικό Επιμελητήριο">
            <a:extLst>
              <a:ext uri="{FF2B5EF4-FFF2-40B4-BE49-F238E27FC236}">
                <a16:creationId xmlns:a16="http://schemas.microsoft.com/office/drawing/2014/main" id="{5F0022A5-883B-53B3-4D8B-D5D7DAC963C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583589"/>
            <a:ext cx="1210638" cy="274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73879"/>
      </p:ext>
    </p:extLst>
  </p:cSld>
  <p:clrMapOvr>
    <a:masterClrMapping/>
  </p:clrMapOvr>
</p:sld>
</file>

<file path=ppt/theme/theme1.xml><?xml version="1.0" encoding="utf-8"?>
<a:theme xmlns:a="http://schemas.openxmlformats.org/drawingml/2006/main" name="H+K Template - Title Slides">
  <a:themeElements>
    <a:clrScheme name="H+K">
      <a:dk1>
        <a:sysClr val="windowText" lastClr="000000"/>
      </a:dk1>
      <a:lt1>
        <a:sysClr val="window" lastClr="FFFFFF"/>
      </a:lt1>
      <a:dk2>
        <a:srgbClr val="565656"/>
      </a:dk2>
      <a:lt2>
        <a:srgbClr val="D1D3D4"/>
      </a:lt2>
      <a:accent1>
        <a:srgbClr val="A4001B"/>
      </a:accent1>
      <a:accent2>
        <a:srgbClr val="FF6600"/>
      </a:accent2>
      <a:accent3>
        <a:srgbClr val="FBB040"/>
      </a:accent3>
      <a:accent4>
        <a:srgbClr val="000090"/>
      </a:accent4>
      <a:accent5>
        <a:srgbClr val="007B85"/>
      </a:accent5>
      <a:accent6>
        <a:srgbClr val="2AD7A3"/>
      </a:accent6>
      <a:hlink>
        <a:srgbClr val="A4001B"/>
      </a:hlink>
      <a:folHlink>
        <a:srgbClr val="000090"/>
      </a:folHlink>
    </a:clrScheme>
    <a:fontScheme name="H+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H+K PPT Template (EMEA).potx" id="{1C2CF5D2-A9BF-4725-A74A-FD2860257843}" vid="{E0EF85F4-6C4B-4185-9DC0-E8291A470934}"/>
    </a:ext>
  </a:extLst>
</a:theme>
</file>

<file path=ppt/theme/theme2.xml><?xml version="1.0" encoding="utf-8"?>
<a:theme xmlns:a="http://schemas.openxmlformats.org/drawingml/2006/main" name="H+K Template - TEAL">
  <a:themeElements>
    <a:clrScheme name="H+K (Teal)">
      <a:dk1>
        <a:sysClr val="windowText" lastClr="000000"/>
      </a:dk1>
      <a:lt1>
        <a:sysClr val="window" lastClr="FFFFFF"/>
      </a:lt1>
      <a:dk2>
        <a:srgbClr val="565656"/>
      </a:dk2>
      <a:lt2>
        <a:srgbClr val="D1D3D4"/>
      </a:lt2>
      <a:accent1>
        <a:srgbClr val="007B85"/>
      </a:accent1>
      <a:accent2>
        <a:srgbClr val="59A9B0"/>
      </a:accent2>
      <a:accent3>
        <a:srgbClr val="2AD7A3"/>
      </a:accent3>
      <a:accent4>
        <a:srgbClr val="9FEDD6"/>
      </a:accent4>
      <a:accent5>
        <a:srgbClr val="000090"/>
      </a:accent5>
      <a:accent6>
        <a:srgbClr val="8080C8"/>
      </a:accent6>
      <a:hlink>
        <a:srgbClr val="000090"/>
      </a:hlink>
      <a:folHlink>
        <a:srgbClr val="2AD7A3"/>
      </a:folHlink>
    </a:clrScheme>
    <a:fontScheme name="H+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K Powerpoint Template (00000009).potx [Read-Only]" id="{62E04D91-1D12-4457-9AD7-BC777E7AE7DE}" vid="{0E6AC96B-AD2E-4BD5-AEE8-1627848B293D}"/>
    </a:ext>
  </a:extLst>
</a:theme>
</file>

<file path=ppt/theme/theme3.xml><?xml version="1.0" encoding="utf-8"?>
<a:theme xmlns:a="http://schemas.openxmlformats.org/drawingml/2006/main" name="1_H+K Template - Title Slides">
  <a:themeElements>
    <a:clrScheme name="H+K">
      <a:dk1>
        <a:sysClr val="windowText" lastClr="000000"/>
      </a:dk1>
      <a:lt1>
        <a:sysClr val="window" lastClr="FFFFFF"/>
      </a:lt1>
      <a:dk2>
        <a:srgbClr val="565656"/>
      </a:dk2>
      <a:lt2>
        <a:srgbClr val="D1D3D4"/>
      </a:lt2>
      <a:accent1>
        <a:srgbClr val="A4001B"/>
      </a:accent1>
      <a:accent2>
        <a:srgbClr val="FF6600"/>
      </a:accent2>
      <a:accent3>
        <a:srgbClr val="FBB040"/>
      </a:accent3>
      <a:accent4>
        <a:srgbClr val="000090"/>
      </a:accent4>
      <a:accent5>
        <a:srgbClr val="007B85"/>
      </a:accent5>
      <a:accent6>
        <a:srgbClr val="2AD7A3"/>
      </a:accent6>
      <a:hlink>
        <a:srgbClr val="A4001B"/>
      </a:hlink>
      <a:folHlink>
        <a:srgbClr val="000090"/>
      </a:folHlink>
    </a:clrScheme>
    <a:fontScheme name="H+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0" tIns="0" rIns="0" bIns="0" rtlCol="0">
        <a:spAutoFit/>
      </a:bodyPr>
      <a:lstStyle>
        <a:defPPr>
          <a:defRPr dirty="0" err="1" smtClean="0"/>
        </a:defPPr>
      </a:lstStyle>
    </a:txDef>
  </a:objectDefaults>
  <a:extraClrSchemeLst/>
  <a:extLst>
    <a:ext uri="{05A4C25C-085E-4340-85A3-A5531E510DB2}">
      <thm15:themeFamily xmlns:thm15="http://schemas.microsoft.com/office/thememl/2012/main" name="H+K PPT Template (EMEA).potx" id="{1C2CF5D2-A9BF-4725-A74A-FD2860257843}" vid="{E0EF85F4-6C4B-4185-9DC0-E8291A470934}"/>
    </a:ext>
  </a:ext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14515</TotalTime>
  <Words>883</Words>
  <Application>Microsoft Office PowerPoint</Application>
  <PresentationFormat>Widescreen</PresentationFormat>
  <Paragraphs>120</Paragraphs>
  <Slides>13</Slides>
  <Notes>8</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13</vt:i4>
      </vt:variant>
    </vt:vector>
  </HeadingPairs>
  <TitlesOfParts>
    <vt:vector size="21" baseType="lpstr">
      <vt:lpstr>Arial</vt:lpstr>
      <vt:lpstr>Calibri</vt:lpstr>
      <vt:lpstr>Calibri Light</vt:lpstr>
      <vt:lpstr>Wingdings</vt:lpstr>
      <vt:lpstr>H+K Template - Title Slides</vt:lpstr>
      <vt:lpstr>H+K Template - TEAL</vt:lpstr>
      <vt:lpstr>1_H+K Template - Title Slides</vt:lpstr>
      <vt:lpstr>Office Theme</vt:lpstr>
      <vt:lpstr>            Greek Maritime &amp; Shipping Industry: Reputation management at sea and on shore  </vt:lpstr>
      <vt:lpstr>Shipping: a well know and positively perceived business in Greece?</vt:lpstr>
      <vt:lpstr>Communication Strategies &amp; PR Plans in the maritime world: challenges, constraints and success factors</vt:lpstr>
      <vt:lpstr>3 major constraints for PR strategies in the maritime world</vt:lpstr>
      <vt:lpstr>3 success factors in PR strategy planning in the maritime world </vt:lpstr>
      <vt:lpstr>Environmental Controversies – A potential crisis source</vt:lpstr>
      <vt:lpstr>Environmental Controversies – A potential crisis source</vt:lpstr>
      <vt:lpstr>Environmental Controversies – A potential crisis source (cont…)</vt:lpstr>
      <vt:lpstr>ANNEX  Top Public Relations Practices</vt:lpstr>
      <vt:lpstr>Top Public Relations Practices</vt:lpstr>
      <vt:lpstr>Top Public Relations Practices (cont…)</vt:lpstr>
      <vt:lpstr>Top Public Relations Practices (cont…)</vt:lpstr>
      <vt:lpstr>THANK YOU!</vt:lpstr>
    </vt:vector>
  </TitlesOfParts>
  <Company>H+K Strategies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Ottesen</dc:creator>
  <cp:lastModifiedBy>Publicis Consultants</cp:lastModifiedBy>
  <cp:revision>576</cp:revision>
  <cp:lastPrinted>2016-07-06T13:05:38Z</cp:lastPrinted>
  <dcterms:created xsi:type="dcterms:W3CDTF">2016-05-30T10:59:53Z</dcterms:created>
  <dcterms:modified xsi:type="dcterms:W3CDTF">2023-11-17T10:03:18Z</dcterms:modified>
</cp:coreProperties>
</file>