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1" r:id="rId5"/>
    <p:sldMasterId id="2147483712" r:id="rId6"/>
    <p:sldMasterId id="2147483755" r:id="rId7"/>
  </p:sldMasterIdLst>
  <p:notesMasterIdLst>
    <p:notesMasterId r:id="rId31"/>
  </p:notesMasterIdLst>
  <p:handoutMasterIdLst>
    <p:handoutMasterId r:id="rId32"/>
  </p:handoutMasterIdLst>
  <p:sldIdLst>
    <p:sldId id="380" r:id="rId8"/>
    <p:sldId id="2145708006" r:id="rId9"/>
    <p:sldId id="2145707987" r:id="rId10"/>
    <p:sldId id="2145707902" r:id="rId11"/>
    <p:sldId id="2145708020" r:id="rId12"/>
    <p:sldId id="2145708021" r:id="rId13"/>
    <p:sldId id="2145708022" r:id="rId14"/>
    <p:sldId id="2145708023" r:id="rId15"/>
    <p:sldId id="2145708024" r:id="rId16"/>
    <p:sldId id="2145707997" r:id="rId17"/>
    <p:sldId id="2145708025" r:id="rId18"/>
    <p:sldId id="2145708026" r:id="rId19"/>
    <p:sldId id="2145708027" r:id="rId20"/>
    <p:sldId id="2145708028" r:id="rId21"/>
    <p:sldId id="2145708029" r:id="rId22"/>
    <p:sldId id="2145708030" r:id="rId23"/>
    <p:sldId id="2145708031" r:id="rId24"/>
    <p:sldId id="2145708032" r:id="rId25"/>
    <p:sldId id="2145708033" r:id="rId26"/>
    <p:sldId id="2145708035" r:id="rId27"/>
    <p:sldId id="2145708034" r:id="rId28"/>
    <p:sldId id="2145708036" r:id="rId29"/>
    <p:sldId id="4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B7112-FD25-3137-63CE-D10F2C84F43A}" name="Tzortzina Ioannidi" initials="TI" userId="Tzortzina Ioannidi" providerId="None"/>
  <p188:author id="{E02C7834-1972-7EBF-AF03-736D9E6FFDB4}" name="Deloitte (George Kamkoutis)" initials="DT GK" userId="Deloitte (George Kamkoutis)" providerId="None"/>
  <p188:author id="{812186A8-4C5A-8E6C-AF5B-A94E55EDF81E}" name="DT GR" initials="DG" userId="DT GR" providerId="None"/>
  <p188:author id="{684C79B0-0095-85F6-1A4E-2AFFBF801335}" name="Papakosma, Maria" initials="PM" userId="S::mpapakosma@deloitte.gr::3f7b0fbb-2b39-445a-8846-b8ff4abf0281" providerId="AD"/>
  <p188:author id="{2B283EEB-BA35-A282-A704-0BFAB0C3675D}" name="Deloitte Greece" initials="DT GR" userId="Deloitte Greec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netsos, Loukas" initials="PL" lastIdx="15" clrIdx="6">
    <p:extLst>
      <p:ext uri="{19B8F6BF-5375-455C-9EA6-DF929625EA0E}">
        <p15:presenceInfo xmlns:p15="http://schemas.microsoft.com/office/powerpoint/2012/main" userId="S::lpanetsos@deloitte.gr::a39e91aa-10d1-4dd5-a270-d02b8e095685" providerId="AD"/>
      </p:ext>
    </p:extLst>
  </p:cmAuthor>
  <p:cmAuthor id="1" name="Stefanakis, Michael" initials="SM" lastIdx="1" clrIdx="0">
    <p:extLst>
      <p:ext uri="{19B8F6BF-5375-455C-9EA6-DF929625EA0E}">
        <p15:presenceInfo xmlns:p15="http://schemas.microsoft.com/office/powerpoint/2012/main" userId="S-1-5-21-2094927150-201071529-617630493-572656" providerId="AD"/>
      </p:ext>
    </p:extLst>
  </p:cmAuthor>
  <p:cmAuthor id="8" name="Deloitte (George Kamkoutis)" initials="DT GK" lastIdx="30" clrIdx="7">
    <p:extLst>
      <p:ext uri="{19B8F6BF-5375-455C-9EA6-DF929625EA0E}">
        <p15:presenceInfo xmlns:p15="http://schemas.microsoft.com/office/powerpoint/2012/main" userId="Deloitte (George Kamkoutis)" providerId="None"/>
      </p:ext>
    </p:extLst>
  </p:cmAuthor>
  <p:cmAuthor id="2" name="Psoma, Marialena" initials="PM" lastIdx="5" clrIdx="1">
    <p:extLst>
      <p:ext uri="{19B8F6BF-5375-455C-9EA6-DF929625EA0E}">
        <p15:presenceInfo xmlns:p15="http://schemas.microsoft.com/office/powerpoint/2012/main" userId="S-1-5-21-2094927150-201071529-617630493-81446" providerId="AD"/>
      </p:ext>
    </p:extLst>
  </p:cmAuthor>
  <p:cmAuthor id="9" name="Deloitte GR" initials="DT GR" lastIdx="1" clrIdx="8">
    <p:extLst>
      <p:ext uri="{19B8F6BF-5375-455C-9EA6-DF929625EA0E}">
        <p15:presenceInfo xmlns:p15="http://schemas.microsoft.com/office/powerpoint/2012/main" userId="Deloitte GR" providerId="None"/>
      </p:ext>
    </p:extLst>
  </p:cmAuthor>
  <p:cmAuthor id="3" name="Tsimpou, Olina" initials="TO" lastIdx="4" clrIdx="2">
    <p:extLst>
      <p:ext uri="{19B8F6BF-5375-455C-9EA6-DF929625EA0E}">
        <p15:presenceInfo xmlns:p15="http://schemas.microsoft.com/office/powerpoint/2012/main" userId="S-1-5-21-2094927150-201071529-617630493-1516223" providerId="AD"/>
      </p:ext>
    </p:extLst>
  </p:cmAuthor>
  <p:cmAuthor id="10" name="Manoli, Alexandra" initials="MA" lastIdx="5" clrIdx="9">
    <p:extLst>
      <p:ext uri="{19B8F6BF-5375-455C-9EA6-DF929625EA0E}">
        <p15:presenceInfo xmlns:p15="http://schemas.microsoft.com/office/powerpoint/2012/main" userId="S::amanoli@deloitte.gr::81c9480a-aefb-4de3-91ea-2975feea4a0d" providerId="AD"/>
      </p:ext>
    </p:extLst>
  </p:cmAuthor>
  <p:cmAuthor id="4" name="Ioannidi, Tzortzina" initials="IT" lastIdx="1" clrIdx="3">
    <p:extLst>
      <p:ext uri="{19B8F6BF-5375-455C-9EA6-DF929625EA0E}">
        <p15:presenceInfo xmlns:p15="http://schemas.microsoft.com/office/powerpoint/2012/main" userId="S::tioannidi@deloitte.gr::c5a743ee-ec50-4698-bf44-36e7edb11931" providerId="AD"/>
      </p:ext>
    </p:extLst>
  </p:cmAuthor>
  <p:cmAuthor id="5" name="de Jong, Ruud" initials="dJR" lastIdx="3" clrIdx="4">
    <p:extLst>
      <p:ext uri="{19B8F6BF-5375-455C-9EA6-DF929625EA0E}">
        <p15:presenceInfo xmlns:p15="http://schemas.microsoft.com/office/powerpoint/2012/main" userId="S::rudejong@deloitte.nl::d21a715b-47f8-414b-a02a-bec19c6e6307" providerId="AD"/>
      </p:ext>
    </p:extLst>
  </p:cmAuthor>
  <p:cmAuthor id="6" name="Ultee, Astrid" initials="UA" lastIdx="1" clrIdx="5">
    <p:extLst>
      <p:ext uri="{19B8F6BF-5375-455C-9EA6-DF929625EA0E}">
        <p15:presenceInfo xmlns:p15="http://schemas.microsoft.com/office/powerpoint/2012/main" userId="S::aultee@deloitte.nl::2fd850da-c8e6-446c-baec-334a1126a3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A38"/>
    <a:srgbClr val="E7E7E7"/>
    <a:srgbClr val="ED8B00"/>
    <a:srgbClr val="643C00"/>
    <a:srgbClr val="009A44"/>
    <a:srgbClr val="26890D"/>
    <a:srgbClr val="FFCCCC"/>
    <a:srgbClr val="FF9999"/>
    <a:srgbClr val="481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7A277-6F04-4BB3-9E4D-EC1CC231DD1D}" v="167" dt="2025-04-03T07:48:29.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017" autoAdjust="0"/>
    <p:restoredTop sz="94660"/>
  </p:normalViewPr>
  <p:slideViewPr>
    <p:cSldViewPr snapToGrid="0">
      <p:cViewPr varScale="1">
        <p:scale>
          <a:sx n="74" d="100"/>
          <a:sy n="74" d="100"/>
        </p:scale>
        <p:origin x="420"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mpis, Konstantinos" userId="6c72b8e3-3757-4137-ae4f-83d233c85c4b" providerId="ADAL" clId="{19A7A277-6F04-4BB3-9E4D-EC1CC231DD1D}"/>
    <pc:docChg chg="undo redo custSel addSld delSld modSld sldOrd modMainMaster">
      <pc:chgData name="Roumpis, Konstantinos" userId="6c72b8e3-3757-4137-ae4f-83d233c85c4b" providerId="ADAL" clId="{19A7A277-6F04-4BB3-9E4D-EC1CC231DD1D}" dt="2025-04-03T07:48:29.482" v="1222"/>
      <pc:docMkLst>
        <pc:docMk/>
      </pc:docMkLst>
      <pc:sldChg chg="addSp delSp modSp mod">
        <pc:chgData name="Roumpis, Konstantinos" userId="6c72b8e3-3757-4137-ae4f-83d233c85c4b" providerId="ADAL" clId="{19A7A277-6F04-4BB3-9E4D-EC1CC231DD1D}" dt="2025-04-03T07:48:05.965" v="1220" actId="1076"/>
        <pc:sldMkLst>
          <pc:docMk/>
          <pc:sldMk cId="898350549" sldId="380"/>
        </pc:sldMkLst>
        <pc:spChg chg="add del mod">
          <ac:chgData name="Roumpis, Konstantinos" userId="6c72b8e3-3757-4137-ae4f-83d233c85c4b" providerId="ADAL" clId="{19A7A277-6F04-4BB3-9E4D-EC1CC231DD1D}" dt="2025-03-27T19:39:13.424" v="95" actId="20577"/>
          <ac:spMkLst>
            <pc:docMk/>
            <pc:sldMk cId="898350549" sldId="380"/>
            <ac:spMk id="4" creationId="{00000000-0000-0000-0000-000000000000}"/>
          </ac:spMkLst>
        </pc:spChg>
        <pc:spChg chg="add del mod">
          <ac:chgData name="Roumpis, Konstantinos" userId="6c72b8e3-3757-4137-ae4f-83d233c85c4b" providerId="ADAL" clId="{19A7A277-6F04-4BB3-9E4D-EC1CC231DD1D}" dt="2025-03-27T19:37:07.506" v="1" actId="478"/>
          <ac:spMkLst>
            <pc:docMk/>
            <pc:sldMk cId="898350549" sldId="380"/>
            <ac:spMk id="8" creationId="{736EB995-D88F-9D54-E13E-1E32B77B1A21}"/>
          </ac:spMkLst>
        </pc:spChg>
        <pc:picChg chg="add mod">
          <ac:chgData name="Roumpis, Konstantinos" userId="6c72b8e3-3757-4137-ae4f-83d233c85c4b" providerId="ADAL" clId="{19A7A277-6F04-4BB3-9E4D-EC1CC231DD1D}" dt="2025-04-03T07:48:05.965" v="1220" actId="1076"/>
          <ac:picMkLst>
            <pc:docMk/>
            <pc:sldMk cId="898350549" sldId="380"/>
            <ac:picMk id="1026" creationId="{A865EE4C-4724-BFA1-B275-BC4F88176214}"/>
          </ac:picMkLst>
        </pc:picChg>
      </pc:sldChg>
      <pc:sldChg chg="modSp mod">
        <pc:chgData name="Roumpis, Konstantinos" userId="6c72b8e3-3757-4137-ae4f-83d233c85c4b" providerId="ADAL" clId="{19A7A277-6F04-4BB3-9E4D-EC1CC231DD1D}" dt="2025-03-27T20:35:47.583" v="210" actId="6549"/>
        <pc:sldMkLst>
          <pc:docMk/>
          <pc:sldMk cId="1960219367" sldId="2145707902"/>
        </pc:sldMkLst>
        <pc:spChg chg="mod">
          <ac:chgData name="Roumpis, Konstantinos" userId="6c72b8e3-3757-4137-ae4f-83d233c85c4b" providerId="ADAL" clId="{19A7A277-6F04-4BB3-9E4D-EC1CC231DD1D}" dt="2025-03-27T20:35:26.107" v="198"/>
          <ac:spMkLst>
            <pc:docMk/>
            <pc:sldMk cId="1960219367" sldId="2145707902"/>
            <ac:spMk id="3" creationId="{00000000-0000-0000-0000-000000000000}"/>
          </ac:spMkLst>
        </pc:spChg>
        <pc:spChg chg="mod">
          <ac:chgData name="Roumpis, Konstantinos" userId="6c72b8e3-3757-4137-ae4f-83d233c85c4b" providerId="ADAL" clId="{19A7A277-6F04-4BB3-9E4D-EC1CC231DD1D}" dt="2025-03-27T20:35:47.583" v="210" actId="6549"/>
          <ac:spMkLst>
            <pc:docMk/>
            <pc:sldMk cId="1960219367" sldId="2145707902"/>
            <ac:spMk id="4" creationId="{00000000-0000-0000-0000-000000000000}"/>
          </ac:spMkLst>
        </pc:spChg>
      </pc:sldChg>
      <pc:sldChg chg="addSp delSp modSp mod">
        <pc:chgData name="Roumpis, Konstantinos" userId="6c72b8e3-3757-4137-ae4f-83d233c85c4b" providerId="ADAL" clId="{19A7A277-6F04-4BB3-9E4D-EC1CC231DD1D}" dt="2025-03-28T07:27:49.628" v="1074" actId="108"/>
        <pc:sldMkLst>
          <pc:docMk/>
          <pc:sldMk cId="2033528584" sldId="2145707987"/>
        </pc:sldMkLst>
        <pc:spChg chg="del">
          <ac:chgData name="Roumpis, Konstantinos" userId="6c72b8e3-3757-4137-ae4f-83d233c85c4b" providerId="ADAL" clId="{19A7A277-6F04-4BB3-9E4D-EC1CC231DD1D}" dt="2025-03-27T20:31:55.950" v="165" actId="478"/>
          <ac:spMkLst>
            <pc:docMk/>
            <pc:sldMk cId="2033528584" sldId="2145707987"/>
            <ac:spMk id="2" creationId="{A9283FF3-FA53-84DF-0488-291C6435DD83}"/>
          </ac:spMkLst>
        </pc:spChg>
        <pc:spChg chg="del">
          <ac:chgData name="Roumpis, Konstantinos" userId="6c72b8e3-3757-4137-ae4f-83d233c85c4b" providerId="ADAL" clId="{19A7A277-6F04-4BB3-9E4D-EC1CC231DD1D}" dt="2025-03-27T20:31:54.203" v="164" actId="478"/>
          <ac:spMkLst>
            <pc:docMk/>
            <pc:sldMk cId="2033528584" sldId="2145707987"/>
            <ac:spMk id="3" creationId="{84B1E931-2C26-398F-5548-F0E737987455}"/>
          </ac:spMkLst>
        </pc:spChg>
        <pc:spChg chg="del">
          <ac:chgData name="Roumpis, Konstantinos" userId="6c72b8e3-3757-4137-ae4f-83d233c85c4b" providerId="ADAL" clId="{19A7A277-6F04-4BB3-9E4D-EC1CC231DD1D}" dt="2025-03-27T20:31:54.203" v="164" actId="478"/>
          <ac:spMkLst>
            <pc:docMk/>
            <pc:sldMk cId="2033528584" sldId="2145707987"/>
            <ac:spMk id="4" creationId="{9E96638E-6235-402F-ADC2-92F7BDC3BD03}"/>
          </ac:spMkLst>
        </pc:spChg>
        <pc:spChg chg="del">
          <ac:chgData name="Roumpis, Konstantinos" userId="6c72b8e3-3757-4137-ae4f-83d233c85c4b" providerId="ADAL" clId="{19A7A277-6F04-4BB3-9E4D-EC1CC231DD1D}" dt="2025-03-27T20:31:50.774" v="163" actId="478"/>
          <ac:spMkLst>
            <pc:docMk/>
            <pc:sldMk cId="2033528584" sldId="2145707987"/>
            <ac:spMk id="5" creationId="{0BDD4F46-61A4-FBD6-FBC3-68F1FE855E3E}"/>
          </ac:spMkLst>
        </pc:spChg>
        <pc:spChg chg="del">
          <ac:chgData name="Roumpis, Konstantinos" userId="6c72b8e3-3757-4137-ae4f-83d233c85c4b" providerId="ADAL" clId="{19A7A277-6F04-4BB3-9E4D-EC1CC231DD1D}" dt="2025-03-27T20:31:54.203" v="164" actId="478"/>
          <ac:spMkLst>
            <pc:docMk/>
            <pc:sldMk cId="2033528584" sldId="2145707987"/>
            <ac:spMk id="10" creationId="{B75F92A7-159D-EEE6-43FF-E5FB3E9871B9}"/>
          </ac:spMkLst>
        </pc:spChg>
        <pc:spChg chg="mod">
          <ac:chgData name="Roumpis, Konstantinos" userId="6c72b8e3-3757-4137-ae4f-83d233c85c4b" providerId="ADAL" clId="{19A7A277-6F04-4BB3-9E4D-EC1CC231DD1D}" dt="2025-03-28T07:27:32.756" v="1071" actId="108"/>
          <ac:spMkLst>
            <pc:docMk/>
            <pc:sldMk cId="2033528584" sldId="2145707987"/>
            <ac:spMk id="12" creationId="{44576FB4-7C47-8DC6-CDEC-4C9BBF17F7B9}"/>
          </ac:spMkLst>
        </pc:spChg>
        <pc:spChg chg="add mod">
          <ac:chgData name="Roumpis, Konstantinos" userId="6c72b8e3-3757-4137-ae4f-83d233c85c4b" providerId="ADAL" clId="{19A7A277-6F04-4BB3-9E4D-EC1CC231DD1D}" dt="2025-03-28T07:27:22.232" v="1068" actId="403"/>
          <ac:spMkLst>
            <pc:docMk/>
            <pc:sldMk cId="2033528584" sldId="2145707987"/>
            <ac:spMk id="13" creationId="{48F8F779-543D-EE90-925F-363449E34FFE}"/>
          </ac:spMkLst>
        </pc:spChg>
        <pc:spChg chg="del">
          <ac:chgData name="Roumpis, Konstantinos" userId="6c72b8e3-3757-4137-ae4f-83d233c85c4b" providerId="ADAL" clId="{19A7A277-6F04-4BB3-9E4D-EC1CC231DD1D}" dt="2025-03-27T20:31:54.203" v="164" actId="478"/>
          <ac:spMkLst>
            <pc:docMk/>
            <pc:sldMk cId="2033528584" sldId="2145707987"/>
            <ac:spMk id="14" creationId="{8315FC42-675B-509F-2E08-129DFE32FD20}"/>
          </ac:spMkLst>
        </pc:spChg>
        <pc:spChg chg="del">
          <ac:chgData name="Roumpis, Konstantinos" userId="6c72b8e3-3757-4137-ae4f-83d233c85c4b" providerId="ADAL" clId="{19A7A277-6F04-4BB3-9E4D-EC1CC231DD1D}" dt="2025-03-27T20:32:04.409" v="167" actId="478"/>
          <ac:spMkLst>
            <pc:docMk/>
            <pc:sldMk cId="2033528584" sldId="2145707987"/>
            <ac:spMk id="15" creationId="{B81AD916-B7A6-ACBD-9D5B-A3305959EA45}"/>
          </ac:spMkLst>
        </pc:spChg>
        <pc:spChg chg="add mod">
          <ac:chgData name="Roumpis, Konstantinos" userId="6c72b8e3-3757-4137-ae4f-83d233c85c4b" providerId="ADAL" clId="{19A7A277-6F04-4BB3-9E4D-EC1CC231DD1D}" dt="2025-03-28T07:27:49.628" v="1074" actId="108"/>
          <ac:spMkLst>
            <pc:docMk/>
            <pc:sldMk cId="2033528584" sldId="2145707987"/>
            <ac:spMk id="16" creationId="{891BE4C2-813E-B876-EDF5-8CD0E3A112C0}"/>
          </ac:spMkLst>
        </pc:spChg>
        <pc:spChg chg="del">
          <ac:chgData name="Roumpis, Konstantinos" userId="6c72b8e3-3757-4137-ae4f-83d233c85c4b" providerId="ADAL" clId="{19A7A277-6F04-4BB3-9E4D-EC1CC231DD1D}" dt="2025-03-27T20:31:50.774" v="163" actId="478"/>
          <ac:spMkLst>
            <pc:docMk/>
            <pc:sldMk cId="2033528584" sldId="2145707987"/>
            <ac:spMk id="17" creationId="{E599411A-309E-4A77-A97C-569F5E8B746E}"/>
          </ac:spMkLst>
        </pc:spChg>
        <pc:spChg chg="mod">
          <ac:chgData name="Roumpis, Konstantinos" userId="6c72b8e3-3757-4137-ae4f-83d233c85c4b" providerId="ADAL" clId="{19A7A277-6F04-4BB3-9E4D-EC1CC231DD1D}" dt="2025-03-27T20:31:46.095" v="162" actId="3064"/>
          <ac:spMkLst>
            <pc:docMk/>
            <pc:sldMk cId="2033528584" sldId="2145707987"/>
            <ac:spMk id="18" creationId="{7381C459-66C8-0C9C-6BE5-CF380DFC4F81}"/>
          </ac:spMkLst>
        </pc:spChg>
        <pc:spChg chg="del">
          <ac:chgData name="Roumpis, Konstantinos" userId="6c72b8e3-3757-4137-ae4f-83d233c85c4b" providerId="ADAL" clId="{19A7A277-6F04-4BB3-9E4D-EC1CC231DD1D}" dt="2025-03-27T20:31:50.774" v="163" actId="478"/>
          <ac:spMkLst>
            <pc:docMk/>
            <pc:sldMk cId="2033528584" sldId="2145707987"/>
            <ac:spMk id="19" creationId="{AE2D8511-ADE8-6216-D0AC-1CF1C48C2394}"/>
          </ac:spMkLst>
        </pc:spChg>
        <pc:spChg chg="del">
          <ac:chgData name="Roumpis, Konstantinos" userId="6c72b8e3-3757-4137-ae4f-83d233c85c4b" providerId="ADAL" clId="{19A7A277-6F04-4BB3-9E4D-EC1CC231DD1D}" dt="2025-03-27T20:32:04.409" v="167" actId="478"/>
          <ac:spMkLst>
            <pc:docMk/>
            <pc:sldMk cId="2033528584" sldId="2145707987"/>
            <ac:spMk id="20" creationId="{178F6FB1-4C48-E9C5-92FA-DE95D39A52BF}"/>
          </ac:spMkLst>
        </pc:spChg>
        <pc:spChg chg="del">
          <ac:chgData name="Roumpis, Konstantinos" userId="6c72b8e3-3757-4137-ae4f-83d233c85c4b" providerId="ADAL" clId="{19A7A277-6F04-4BB3-9E4D-EC1CC231DD1D}" dt="2025-03-27T20:32:04.409" v="167" actId="478"/>
          <ac:spMkLst>
            <pc:docMk/>
            <pc:sldMk cId="2033528584" sldId="2145707987"/>
            <ac:spMk id="21" creationId="{27C5A14C-DFC9-65F2-4485-0323B58151C6}"/>
          </ac:spMkLst>
        </pc:spChg>
        <pc:spChg chg="del">
          <ac:chgData name="Roumpis, Konstantinos" userId="6c72b8e3-3757-4137-ae4f-83d233c85c4b" providerId="ADAL" clId="{19A7A277-6F04-4BB3-9E4D-EC1CC231DD1D}" dt="2025-03-27T20:32:04.409" v="167" actId="478"/>
          <ac:spMkLst>
            <pc:docMk/>
            <pc:sldMk cId="2033528584" sldId="2145707987"/>
            <ac:spMk id="22" creationId="{0AA98427-8D96-784F-5491-0C8CD10AD007}"/>
          </ac:spMkLst>
        </pc:spChg>
        <pc:spChg chg="mod">
          <ac:chgData name="Roumpis, Konstantinos" userId="6c72b8e3-3757-4137-ae4f-83d233c85c4b" providerId="ADAL" clId="{19A7A277-6F04-4BB3-9E4D-EC1CC231DD1D}" dt="2025-03-27T20:33:15.298" v="169" actId="20577"/>
          <ac:spMkLst>
            <pc:docMk/>
            <pc:sldMk cId="2033528584" sldId="2145707987"/>
            <ac:spMk id="24" creationId="{2D5415ED-DBC8-F40A-5F83-56962F8560AE}"/>
          </ac:spMkLst>
        </pc:spChg>
        <pc:spChg chg="del">
          <ac:chgData name="Roumpis, Konstantinos" userId="6c72b8e3-3757-4137-ae4f-83d233c85c4b" providerId="ADAL" clId="{19A7A277-6F04-4BB3-9E4D-EC1CC231DD1D}" dt="2025-03-27T20:32:04.409" v="167" actId="478"/>
          <ac:spMkLst>
            <pc:docMk/>
            <pc:sldMk cId="2033528584" sldId="2145707987"/>
            <ac:spMk id="28" creationId="{16AE43B1-9457-693F-2683-09D71F37294E}"/>
          </ac:spMkLst>
        </pc:spChg>
        <pc:spChg chg="del">
          <ac:chgData name="Roumpis, Konstantinos" userId="6c72b8e3-3757-4137-ae4f-83d233c85c4b" providerId="ADAL" clId="{19A7A277-6F04-4BB3-9E4D-EC1CC231DD1D}" dt="2025-03-27T20:32:04.409" v="167" actId="478"/>
          <ac:spMkLst>
            <pc:docMk/>
            <pc:sldMk cId="2033528584" sldId="2145707987"/>
            <ac:spMk id="30" creationId="{64D03361-48F4-F03F-8835-00A78A3189A4}"/>
          </ac:spMkLst>
        </pc:spChg>
        <pc:spChg chg="del">
          <ac:chgData name="Roumpis, Konstantinos" userId="6c72b8e3-3757-4137-ae4f-83d233c85c4b" providerId="ADAL" clId="{19A7A277-6F04-4BB3-9E4D-EC1CC231DD1D}" dt="2025-03-27T20:32:04.409" v="167" actId="478"/>
          <ac:spMkLst>
            <pc:docMk/>
            <pc:sldMk cId="2033528584" sldId="2145707987"/>
            <ac:spMk id="31" creationId="{BD967D81-9A2D-2B4D-3B7F-E6BB2AB756B1}"/>
          </ac:spMkLst>
        </pc:spChg>
        <pc:spChg chg="del">
          <ac:chgData name="Roumpis, Konstantinos" userId="6c72b8e3-3757-4137-ae4f-83d233c85c4b" providerId="ADAL" clId="{19A7A277-6F04-4BB3-9E4D-EC1CC231DD1D}" dt="2025-03-27T20:32:04.409" v="167" actId="478"/>
          <ac:spMkLst>
            <pc:docMk/>
            <pc:sldMk cId="2033528584" sldId="2145707987"/>
            <ac:spMk id="33" creationId="{76FA7FC5-01F5-A442-AEE9-C90A17A8834F}"/>
          </ac:spMkLst>
        </pc:spChg>
        <pc:spChg chg="del">
          <ac:chgData name="Roumpis, Konstantinos" userId="6c72b8e3-3757-4137-ae4f-83d233c85c4b" providerId="ADAL" clId="{19A7A277-6F04-4BB3-9E4D-EC1CC231DD1D}" dt="2025-03-27T20:32:04.409" v="167" actId="478"/>
          <ac:spMkLst>
            <pc:docMk/>
            <pc:sldMk cId="2033528584" sldId="2145707987"/>
            <ac:spMk id="45" creationId="{A3D58F28-EBFF-E398-9628-697A8A55D527}"/>
          </ac:spMkLst>
        </pc:spChg>
        <pc:spChg chg="del">
          <ac:chgData name="Roumpis, Konstantinos" userId="6c72b8e3-3757-4137-ae4f-83d233c85c4b" providerId="ADAL" clId="{19A7A277-6F04-4BB3-9E4D-EC1CC231DD1D}" dt="2025-03-27T20:32:04.409" v="167" actId="478"/>
          <ac:spMkLst>
            <pc:docMk/>
            <pc:sldMk cId="2033528584" sldId="2145707987"/>
            <ac:spMk id="46" creationId="{ACF4A947-9C6B-914D-70A4-6B53D4C42A6D}"/>
          </ac:spMkLst>
        </pc:spChg>
        <pc:spChg chg="del">
          <ac:chgData name="Roumpis, Konstantinos" userId="6c72b8e3-3757-4137-ae4f-83d233c85c4b" providerId="ADAL" clId="{19A7A277-6F04-4BB3-9E4D-EC1CC231DD1D}" dt="2025-03-27T20:31:50.774" v="163" actId="478"/>
          <ac:spMkLst>
            <pc:docMk/>
            <pc:sldMk cId="2033528584" sldId="2145707987"/>
            <ac:spMk id="47" creationId="{A86A4756-7C15-965C-424A-98BAFC6C36DC}"/>
          </ac:spMkLst>
        </pc:spChg>
        <pc:spChg chg="del">
          <ac:chgData name="Roumpis, Konstantinos" userId="6c72b8e3-3757-4137-ae4f-83d233c85c4b" providerId="ADAL" clId="{19A7A277-6F04-4BB3-9E4D-EC1CC231DD1D}" dt="2025-03-27T20:32:04.409" v="167" actId="478"/>
          <ac:spMkLst>
            <pc:docMk/>
            <pc:sldMk cId="2033528584" sldId="2145707987"/>
            <ac:spMk id="48" creationId="{910A353F-8D7A-C2C0-F33F-A262DD056682}"/>
          </ac:spMkLst>
        </pc:spChg>
        <pc:picChg chg="del">
          <ac:chgData name="Roumpis, Konstantinos" userId="6c72b8e3-3757-4137-ae4f-83d233c85c4b" providerId="ADAL" clId="{19A7A277-6F04-4BB3-9E4D-EC1CC231DD1D}" dt="2025-03-27T20:31:50.774" v="163" actId="478"/>
          <ac:picMkLst>
            <pc:docMk/>
            <pc:sldMk cId="2033528584" sldId="2145707987"/>
            <ac:picMk id="7" creationId="{0F97B6ED-F036-68E1-0DD8-2031F3B409E2}"/>
          </ac:picMkLst>
        </pc:picChg>
        <pc:picChg chg="del">
          <ac:chgData name="Roumpis, Konstantinos" userId="6c72b8e3-3757-4137-ae4f-83d233c85c4b" providerId="ADAL" clId="{19A7A277-6F04-4BB3-9E4D-EC1CC231DD1D}" dt="2025-03-27T20:31:50.774" v="163" actId="478"/>
          <ac:picMkLst>
            <pc:docMk/>
            <pc:sldMk cId="2033528584" sldId="2145707987"/>
            <ac:picMk id="8" creationId="{382B1E2B-7100-E9EB-2727-9956644B6786}"/>
          </ac:picMkLst>
        </pc:picChg>
        <pc:picChg chg="del">
          <ac:chgData name="Roumpis, Konstantinos" userId="6c72b8e3-3757-4137-ae4f-83d233c85c4b" providerId="ADAL" clId="{19A7A277-6F04-4BB3-9E4D-EC1CC231DD1D}" dt="2025-03-27T20:31:54.203" v="164" actId="478"/>
          <ac:picMkLst>
            <pc:docMk/>
            <pc:sldMk cId="2033528584" sldId="2145707987"/>
            <ac:picMk id="11" creationId="{41C97E23-1E5C-4566-948C-C62B1C83C3C1}"/>
          </ac:picMkLst>
        </pc:picChg>
        <pc:picChg chg="del">
          <ac:chgData name="Roumpis, Konstantinos" userId="6c72b8e3-3757-4137-ae4f-83d233c85c4b" providerId="ADAL" clId="{19A7A277-6F04-4BB3-9E4D-EC1CC231DD1D}" dt="2025-03-27T20:32:04.409" v="167" actId="478"/>
          <ac:picMkLst>
            <pc:docMk/>
            <pc:sldMk cId="2033528584" sldId="2145707987"/>
            <ac:picMk id="25" creationId="{31FB3AC6-A125-1E1A-1A1D-C9C6C68E1CEA}"/>
          </ac:picMkLst>
        </pc:picChg>
        <pc:picChg chg="del">
          <ac:chgData name="Roumpis, Konstantinos" userId="6c72b8e3-3757-4137-ae4f-83d233c85c4b" providerId="ADAL" clId="{19A7A277-6F04-4BB3-9E4D-EC1CC231DD1D}" dt="2025-03-27T20:32:04.409" v="167" actId="478"/>
          <ac:picMkLst>
            <pc:docMk/>
            <pc:sldMk cId="2033528584" sldId="2145707987"/>
            <ac:picMk id="26" creationId="{517A3CE4-62A4-459B-F121-24F12F05679A}"/>
          </ac:picMkLst>
        </pc:picChg>
        <pc:picChg chg="del">
          <ac:chgData name="Roumpis, Konstantinos" userId="6c72b8e3-3757-4137-ae4f-83d233c85c4b" providerId="ADAL" clId="{19A7A277-6F04-4BB3-9E4D-EC1CC231DD1D}" dt="2025-03-27T20:32:04.409" v="167" actId="478"/>
          <ac:picMkLst>
            <pc:docMk/>
            <pc:sldMk cId="2033528584" sldId="2145707987"/>
            <ac:picMk id="29" creationId="{8C3A501D-9F16-16B1-A97B-C968ABE44F19}"/>
          </ac:picMkLst>
        </pc:picChg>
        <pc:picChg chg="del">
          <ac:chgData name="Roumpis, Konstantinos" userId="6c72b8e3-3757-4137-ae4f-83d233c85c4b" providerId="ADAL" clId="{19A7A277-6F04-4BB3-9E4D-EC1CC231DD1D}" dt="2025-03-27T20:32:04.409" v="167" actId="478"/>
          <ac:picMkLst>
            <pc:docMk/>
            <pc:sldMk cId="2033528584" sldId="2145707987"/>
            <ac:picMk id="34" creationId="{803F956A-C5AE-DE70-4878-A8653C0CA792}"/>
          </ac:picMkLst>
        </pc:picChg>
        <pc:cxnChg chg="del mod">
          <ac:chgData name="Roumpis, Konstantinos" userId="6c72b8e3-3757-4137-ae4f-83d233c85c4b" providerId="ADAL" clId="{19A7A277-6F04-4BB3-9E4D-EC1CC231DD1D}" dt="2025-03-27T20:31:54.203" v="164" actId="478"/>
          <ac:cxnSpMkLst>
            <pc:docMk/>
            <pc:sldMk cId="2033528584" sldId="2145707987"/>
            <ac:cxnSpMk id="6" creationId="{C5D53820-044E-8754-8B07-6FC5238C0767}"/>
          </ac:cxnSpMkLst>
        </pc:cxnChg>
        <pc:cxnChg chg="del mod">
          <ac:chgData name="Roumpis, Konstantinos" userId="6c72b8e3-3757-4137-ae4f-83d233c85c4b" providerId="ADAL" clId="{19A7A277-6F04-4BB3-9E4D-EC1CC231DD1D}" dt="2025-03-27T20:31:50.774" v="163" actId="478"/>
          <ac:cxnSpMkLst>
            <pc:docMk/>
            <pc:sldMk cId="2033528584" sldId="2145707987"/>
            <ac:cxnSpMk id="9" creationId="{889CF802-C079-5C46-6261-3CC63155DD55}"/>
          </ac:cxnSpMkLst>
        </pc:cxnChg>
        <pc:cxnChg chg="del">
          <ac:chgData name="Roumpis, Konstantinos" userId="6c72b8e3-3757-4137-ae4f-83d233c85c4b" providerId="ADAL" clId="{19A7A277-6F04-4BB3-9E4D-EC1CC231DD1D}" dt="2025-03-27T20:32:04.409" v="167" actId="478"/>
          <ac:cxnSpMkLst>
            <pc:docMk/>
            <pc:sldMk cId="2033528584" sldId="2145707987"/>
            <ac:cxnSpMk id="23" creationId="{DE7C10F2-210E-84B8-A622-BEAFD4351A9A}"/>
          </ac:cxnSpMkLst>
        </pc:cxnChg>
        <pc:cxnChg chg="del">
          <ac:chgData name="Roumpis, Konstantinos" userId="6c72b8e3-3757-4137-ae4f-83d233c85c4b" providerId="ADAL" clId="{19A7A277-6F04-4BB3-9E4D-EC1CC231DD1D}" dt="2025-03-27T20:32:04.409" v="167" actId="478"/>
          <ac:cxnSpMkLst>
            <pc:docMk/>
            <pc:sldMk cId="2033528584" sldId="2145707987"/>
            <ac:cxnSpMk id="27" creationId="{6A0574FF-0EE4-FC42-FD0B-4750D45A4F93}"/>
          </ac:cxnSpMkLst>
        </pc:cxnChg>
        <pc:cxnChg chg="del">
          <ac:chgData name="Roumpis, Konstantinos" userId="6c72b8e3-3757-4137-ae4f-83d233c85c4b" providerId="ADAL" clId="{19A7A277-6F04-4BB3-9E4D-EC1CC231DD1D}" dt="2025-03-27T20:32:04.409" v="167" actId="478"/>
          <ac:cxnSpMkLst>
            <pc:docMk/>
            <pc:sldMk cId="2033528584" sldId="2145707987"/>
            <ac:cxnSpMk id="38" creationId="{CDC01BB6-CAEC-C14E-DDF2-D1EFF7F15F24}"/>
          </ac:cxnSpMkLst>
        </pc:cxnChg>
      </pc:sldChg>
      <pc:sldChg chg="del">
        <pc:chgData name="Roumpis, Konstantinos" userId="6c72b8e3-3757-4137-ae4f-83d233c85c4b" providerId="ADAL" clId="{19A7A277-6F04-4BB3-9E4D-EC1CC231DD1D}" dt="2025-03-27T20:35:00.650" v="195" actId="47"/>
        <pc:sldMkLst>
          <pc:docMk/>
          <pc:sldMk cId="4164430464" sldId="2145707988"/>
        </pc:sldMkLst>
      </pc:sldChg>
      <pc:sldChg chg="del">
        <pc:chgData name="Roumpis, Konstantinos" userId="6c72b8e3-3757-4137-ae4f-83d233c85c4b" providerId="ADAL" clId="{19A7A277-6F04-4BB3-9E4D-EC1CC231DD1D}" dt="2025-03-27T20:35:55.281" v="212" actId="47"/>
        <pc:sldMkLst>
          <pc:docMk/>
          <pc:sldMk cId="3467802504" sldId="2145707991"/>
        </pc:sldMkLst>
      </pc:sldChg>
      <pc:sldChg chg="del">
        <pc:chgData name="Roumpis, Konstantinos" userId="6c72b8e3-3757-4137-ae4f-83d233c85c4b" providerId="ADAL" clId="{19A7A277-6F04-4BB3-9E4D-EC1CC231DD1D}" dt="2025-03-27T20:35:56.430" v="216" actId="47"/>
        <pc:sldMkLst>
          <pc:docMk/>
          <pc:sldMk cId="3914144849" sldId="2145707994"/>
        </pc:sldMkLst>
      </pc:sldChg>
      <pc:sldChg chg="modSp mod">
        <pc:chgData name="Roumpis, Konstantinos" userId="6c72b8e3-3757-4137-ae4f-83d233c85c4b" providerId="ADAL" clId="{19A7A277-6F04-4BB3-9E4D-EC1CC231DD1D}" dt="2025-03-27T21:03:15.896" v="847" actId="20577"/>
        <pc:sldMkLst>
          <pc:docMk/>
          <pc:sldMk cId="2431042673" sldId="2145707997"/>
        </pc:sldMkLst>
        <pc:spChg chg="mod">
          <ac:chgData name="Roumpis, Konstantinos" userId="6c72b8e3-3757-4137-ae4f-83d233c85c4b" providerId="ADAL" clId="{19A7A277-6F04-4BB3-9E4D-EC1CC231DD1D}" dt="2025-03-27T21:03:15.896" v="847" actId="20577"/>
          <ac:spMkLst>
            <pc:docMk/>
            <pc:sldMk cId="2431042673" sldId="2145707997"/>
            <ac:spMk id="2" creationId="{DD579C16-141A-D21C-89C2-259BA3BDBB9D}"/>
          </ac:spMkLst>
        </pc:spChg>
        <pc:spChg chg="mod">
          <ac:chgData name="Roumpis, Konstantinos" userId="6c72b8e3-3757-4137-ae4f-83d233c85c4b" providerId="ADAL" clId="{19A7A277-6F04-4BB3-9E4D-EC1CC231DD1D}" dt="2025-03-27T21:03:12.340" v="846" actId="20577"/>
          <ac:spMkLst>
            <pc:docMk/>
            <pc:sldMk cId="2431042673" sldId="2145707997"/>
            <ac:spMk id="4" creationId="{00000000-0000-0000-0000-000000000000}"/>
          </ac:spMkLst>
        </pc:spChg>
      </pc:sldChg>
      <pc:sldChg chg="del">
        <pc:chgData name="Roumpis, Konstantinos" userId="6c72b8e3-3757-4137-ae4f-83d233c85c4b" providerId="ADAL" clId="{19A7A277-6F04-4BB3-9E4D-EC1CC231DD1D}" dt="2025-03-27T21:02:56.541" v="827" actId="47"/>
        <pc:sldMkLst>
          <pc:docMk/>
          <pc:sldMk cId="555502263" sldId="2145707998"/>
        </pc:sldMkLst>
      </pc:sldChg>
      <pc:sldChg chg="del">
        <pc:chgData name="Roumpis, Konstantinos" userId="6c72b8e3-3757-4137-ae4f-83d233c85c4b" providerId="ADAL" clId="{19A7A277-6F04-4BB3-9E4D-EC1CC231DD1D}" dt="2025-03-27T21:02:56.954" v="829" actId="47"/>
        <pc:sldMkLst>
          <pc:docMk/>
          <pc:sldMk cId="3468407380" sldId="2145707999"/>
        </pc:sldMkLst>
      </pc:sldChg>
      <pc:sldChg chg="modSp mod">
        <pc:chgData name="Roumpis, Konstantinos" userId="6c72b8e3-3757-4137-ae4f-83d233c85c4b" providerId="ADAL" clId="{19A7A277-6F04-4BB3-9E4D-EC1CC231DD1D}" dt="2025-03-27T20:33:18.694" v="171" actId="20577"/>
        <pc:sldMkLst>
          <pc:docMk/>
          <pc:sldMk cId="3076183100" sldId="2145708006"/>
        </pc:sldMkLst>
        <pc:spChg chg="mod">
          <ac:chgData name="Roumpis, Konstantinos" userId="6c72b8e3-3757-4137-ae4f-83d233c85c4b" providerId="ADAL" clId="{19A7A277-6F04-4BB3-9E4D-EC1CC231DD1D}" dt="2025-03-27T20:33:18.694" v="171" actId="20577"/>
          <ac:spMkLst>
            <pc:docMk/>
            <pc:sldMk cId="3076183100" sldId="2145708006"/>
            <ac:spMk id="2" creationId="{43F7CF65-0B31-1B1E-49E4-6DFBB1ACF59E}"/>
          </ac:spMkLst>
        </pc:spChg>
        <pc:spChg chg="mod">
          <ac:chgData name="Roumpis, Konstantinos" userId="6c72b8e3-3757-4137-ae4f-83d233c85c4b" providerId="ADAL" clId="{19A7A277-6F04-4BB3-9E4D-EC1CC231DD1D}" dt="2025-03-27T20:30:44.298" v="136"/>
          <ac:spMkLst>
            <pc:docMk/>
            <pc:sldMk cId="3076183100" sldId="2145708006"/>
            <ac:spMk id="4" creationId="{00000000-0000-0000-0000-000000000000}"/>
          </ac:spMkLst>
        </pc:spChg>
      </pc:sldChg>
      <pc:sldChg chg="del">
        <pc:chgData name="Roumpis, Konstantinos" userId="6c72b8e3-3757-4137-ae4f-83d233c85c4b" providerId="ADAL" clId="{19A7A277-6F04-4BB3-9E4D-EC1CC231DD1D}" dt="2025-03-27T20:35:55.502" v="213" actId="47"/>
        <pc:sldMkLst>
          <pc:docMk/>
          <pc:sldMk cId="793227099" sldId="2145708009"/>
        </pc:sldMkLst>
      </pc:sldChg>
      <pc:sldChg chg="del">
        <pc:chgData name="Roumpis, Konstantinos" userId="6c72b8e3-3757-4137-ae4f-83d233c85c4b" providerId="ADAL" clId="{19A7A277-6F04-4BB3-9E4D-EC1CC231DD1D}" dt="2025-03-27T20:35:55.881" v="215" actId="47"/>
        <pc:sldMkLst>
          <pc:docMk/>
          <pc:sldMk cId="271613962" sldId="2145708010"/>
        </pc:sldMkLst>
      </pc:sldChg>
      <pc:sldChg chg="del">
        <pc:chgData name="Roumpis, Konstantinos" userId="6c72b8e3-3757-4137-ae4f-83d233c85c4b" providerId="ADAL" clId="{19A7A277-6F04-4BB3-9E4D-EC1CC231DD1D}" dt="2025-03-27T20:35:55.692" v="214" actId="47"/>
        <pc:sldMkLst>
          <pc:docMk/>
          <pc:sldMk cId="3144976930" sldId="2145708011"/>
        </pc:sldMkLst>
      </pc:sldChg>
      <pc:sldChg chg="del">
        <pc:chgData name="Roumpis, Konstantinos" userId="6c72b8e3-3757-4137-ae4f-83d233c85c4b" providerId="ADAL" clId="{19A7A277-6F04-4BB3-9E4D-EC1CC231DD1D}" dt="2025-03-27T21:02:54.666" v="826" actId="47"/>
        <pc:sldMkLst>
          <pc:docMk/>
          <pc:sldMk cId="1830695209" sldId="2145708012"/>
        </pc:sldMkLst>
      </pc:sldChg>
      <pc:sldChg chg="del">
        <pc:chgData name="Roumpis, Konstantinos" userId="6c72b8e3-3757-4137-ae4f-83d233c85c4b" providerId="ADAL" clId="{19A7A277-6F04-4BB3-9E4D-EC1CC231DD1D}" dt="2025-03-27T21:02:57.414" v="830" actId="47"/>
        <pc:sldMkLst>
          <pc:docMk/>
          <pc:sldMk cId="1528656754" sldId="2145708014"/>
        </pc:sldMkLst>
      </pc:sldChg>
      <pc:sldChg chg="del">
        <pc:chgData name="Roumpis, Konstantinos" userId="6c72b8e3-3757-4137-ae4f-83d233c85c4b" providerId="ADAL" clId="{19A7A277-6F04-4BB3-9E4D-EC1CC231DD1D}" dt="2025-03-27T21:02:56.744" v="828" actId="47"/>
        <pc:sldMkLst>
          <pc:docMk/>
          <pc:sldMk cId="3948254368" sldId="2145708015"/>
        </pc:sldMkLst>
      </pc:sldChg>
      <pc:sldChg chg="del">
        <pc:chgData name="Roumpis, Konstantinos" userId="6c72b8e3-3757-4137-ae4f-83d233c85c4b" providerId="ADAL" clId="{19A7A277-6F04-4BB3-9E4D-EC1CC231DD1D}" dt="2025-03-27T21:02:54.287" v="825" actId="47"/>
        <pc:sldMkLst>
          <pc:docMk/>
          <pc:sldMk cId="2192318234" sldId="2145708016"/>
        </pc:sldMkLst>
      </pc:sldChg>
      <pc:sldChg chg="del">
        <pc:chgData name="Roumpis, Konstantinos" userId="6c72b8e3-3757-4137-ae4f-83d233c85c4b" providerId="ADAL" clId="{19A7A277-6F04-4BB3-9E4D-EC1CC231DD1D}" dt="2025-03-27T21:02:57.669" v="831" actId="47"/>
        <pc:sldMkLst>
          <pc:docMk/>
          <pc:sldMk cId="1298103002" sldId="2145708017"/>
        </pc:sldMkLst>
      </pc:sldChg>
      <pc:sldChg chg="del">
        <pc:chgData name="Roumpis, Konstantinos" userId="6c72b8e3-3757-4137-ae4f-83d233c85c4b" providerId="ADAL" clId="{19A7A277-6F04-4BB3-9E4D-EC1CC231DD1D}" dt="2025-03-27T21:02:57.923" v="832" actId="47"/>
        <pc:sldMkLst>
          <pc:docMk/>
          <pc:sldMk cId="1693899726" sldId="2145708018"/>
        </pc:sldMkLst>
      </pc:sldChg>
      <pc:sldChg chg="del">
        <pc:chgData name="Roumpis, Konstantinos" userId="6c72b8e3-3757-4137-ae4f-83d233c85c4b" providerId="ADAL" clId="{19A7A277-6F04-4BB3-9E4D-EC1CC231DD1D}" dt="2025-03-27T21:02:58.223" v="833" actId="47"/>
        <pc:sldMkLst>
          <pc:docMk/>
          <pc:sldMk cId="2440260632" sldId="2145708019"/>
        </pc:sldMkLst>
      </pc:sldChg>
      <pc:sldChg chg="addSp delSp modSp add mod">
        <pc:chgData name="Roumpis, Konstantinos" userId="6c72b8e3-3757-4137-ae4f-83d233c85c4b" providerId="ADAL" clId="{19A7A277-6F04-4BB3-9E4D-EC1CC231DD1D}" dt="2025-03-27T20:42:19.008" v="437" actId="1036"/>
        <pc:sldMkLst>
          <pc:docMk/>
          <pc:sldMk cId="761971062" sldId="2145708020"/>
        </pc:sldMkLst>
        <pc:spChg chg="add mod">
          <ac:chgData name="Roumpis, Konstantinos" userId="6c72b8e3-3757-4137-ae4f-83d233c85c4b" providerId="ADAL" clId="{19A7A277-6F04-4BB3-9E4D-EC1CC231DD1D}" dt="2025-03-27T20:37:14.491" v="222"/>
          <ac:spMkLst>
            <pc:docMk/>
            <pc:sldMk cId="761971062" sldId="2145708020"/>
            <ac:spMk id="2" creationId="{7AA43528-BBA3-2BE8-517E-648132F2EFAE}"/>
          </ac:spMkLst>
        </pc:spChg>
        <pc:spChg chg="add mod">
          <ac:chgData name="Roumpis, Konstantinos" userId="6c72b8e3-3757-4137-ae4f-83d233c85c4b" providerId="ADAL" clId="{19A7A277-6F04-4BB3-9E4D-EC1CC231DD1D}" dt="2025-03-27T20:37:14.491" v="222"/>
          <ac:spMkLst>
            <pc:docMk/>
            <pc:sldMk cId="761971062" sldId="2145708020"/>
            <ac:spMk id="3" creationId="{4AF84DAF-469B-ED0E-37B2-380EA56498A0}"/>
          </ac:spMkLst>
        </pc:spChg>
        <pc:spChg chg="add mod">
          <ac:chgData name="Roumpis, Konstantinos" userId="6c72b8e3-3757-4137-ae4f-83d233c85c4b" providerId="ADAL" clId="{19A7A277-6F04-4BB3-9E4D-EC1CC231DD1D}" dt="2025-03-27T20:37:37.860" v="266" actId="403"/>
          <ac:spMkLst>
            <pc:docMk/>
            <pc:sldMk cId="761971062" sldId="2145708020"/>
            <ac:spMk id="4" creationId="{B3C70967-F5D4-413B-866F-25832E9E1B00}"/>
          </ac:spMkLst>
        </pc:spChg>
        <pc:spChg chg="add mod">
          <ac:chgData name="Roumpis, Konstantinos" userId="6c72b8e3-3757-4137-ae4f-83d233c85c4b" providerId="ADAL" clId="{19A7A277-6F04-4BB3-9E4D-EC1CC231DD1D}" dt="2025-03-27T20:39:05.388" v="295" actId="20577"/>
          <ac:spMkLst>
            <pc:docMk/>
            <pc:sldMk cId="761971062" sldId="2145708020"/>
            <ac:spMk id="5" creationId="{6518B98E-34F0-33B8-57FA-484E4128BB69}"/>
          </ac:spMkLst>
        </pc:spChg>
        <pc:spChg chg="add mod">
          <ac:chgData name="Roumpis, Konstantinos" userId="6c72b8e3-3757-4137-ae4f-83d233c85c4b" providerId="ADAL" clId="{19A7A277-6F04-4BB3-9E4D-EC1CC231DD1D}" dt="2025-03-27T20:42:08.775" v="369" actId="1076"/>
          <ac:spMkLst>
            <pc:docMk/>
            <pc:sldMk cId="761971062" sldId="2145708020"/>
            <ac:spMk id="6" creationId="{AB469E08-F72C-4D0B-2900-D16E79911643}"/>
          </ac:spMkLst>
        </pc:spChg>
        <pc:spChg chg="add mod">
          <ac:chgData name="Roumpis, Konstantinos" userId="6c72b8e3-3757-4137-ae4f-83d233c85c4b" providerId="ADAL" clId="{19A7A277-6F04-4BB3-9E4D-EC1CC231DD1D}" dt="2025-03-27T20:42:08.775" v="369" actId="1076"/>
          <ac:spMkLst>
            <pc:docMk/>
            <pc:sldMk cId="761971062" sldId="2145708020"/>
            <ac:spMk id="7" creationId="{37A68B59-91CA-3CE5-7FBE-DDE7F929860D}"/>
          </ac:spMkLst>
        </pc:spChg>
        <pc:spChg chg="add mod">
          <ac:chgData name="Roumpis, Konstantinos" userId="6c72b8e3-3757-4137-ae4f-83d233c85c4b" providerId="ADAL" clId="{19A7A277-6F04-4BB3-9E4D-EC1CC231DD1D}" dt="2025-03-27T20:42:19.008" v="437" actId="1036"/>
          <ac:spMkLst>
            <pc:docMk/>
            <pc:sldMk cId="761971062" sldId="2145708020"/>
            <ac:spMk id="8" creationId="{B3C70967-F5D4-413B-866F-25832E9E1B00}"/>
          </ac:spMkLst>
        </pc:spChg>
        <pc:spChg chg="add mod">
          <ac:chgData name="Roumpis, Konstantinos" userId="6c72b8e3-3757-4137-ae4f-83d233c85c4b" providerId="ADAL" clId="{19A7A277-6F04-4BB3-9E4D-EC1CC231DD1D}" dt="2025-03-27T20:42:19.008" v="437" actId="1036"/>
          <ac:spMkLst>
            <pc:docMk/>
            <pc:sldMk cId="761971062" sldId="2145708020"/>
            <ac:spMk id="9" creationId="{6518B98E-34F0-33B8-57FA-484E4128BB69}"/>
          </ac:spMkLst>
        </pc:spChg>
        <pc:spChg chg="del">
          <ac:chgData name="Roumpis, Konstantinos" userId="6c72b8e3-3757-4137-ae4f-83d233c85c4b" providerId="ADAL" clId="{19A7A277-6F04-4BB3-9E4D-EC1CC231DD1D}" dt="2025-03-27T20:36:22.600" v="221" actId="478"/>
          <ac:spMkLst>
            <pc:docMk/>
            <pc:sldMk cId="761971062" sldId="2145708020"/>
            <ac:spMk id="12" creationId="{44576FB4-7C47-8DC6-CDEC-4C9BBF17F7B9}"/>
          </ac:spMkLst>
        </pc:spChg>
        <pc:spChg chg="del">
          <ac:chgData name="Roumpis, Konstantinos" userId="6c72b8e3-3757-4137-ae4f-83d233c85c4b" providerId="ADAL" clId="{19A7A277-6F04-4BB3-9E4D-EC1CC231DD1D}" dt="2025-03-27T20:36:22.600" v="221" actId="478"/>
          <ac:spMkLst>
            <pc:docMk/>
            <pc:sldMk cId="761971062" sldId="2145708020"/>
            <ac:spMk id="13" creationId="{48F8F779-543D-EE90-925F-363449E34FFE}"/>
          </ac:spMkLst>
        </pc:spChg>
        <pc:spChg chg="del">
          <ac:chgData name="Roumpis, Konstantinos" userId="6c72b8e3-3757-4137-ae4f-83d233c85c4b" providerId="ADAL" clId="{19A7A277-6F04-4BB3-9E4D-EC1CC231DD1D}" dt="2025-03-27T20:36:22.600" v="221" actId="478"/>
          <ac:spMkLst>
            <pc:docMk/>
            <pc:sldMk cId="761971062" sldId="2145708020"/>
            <ac:spMk id="16" creationId="{891BE4C2-813E-B876-EDF5-8CD0E3A112C0}"/>
          </ac:spMkLst>
        </pc:spChg>
        <pc:spChg chg="mod">
          <ac:chgData name="Roumpis, Konstantinos" userId="6c72b8e3-3757-4137-ae4f-83d233c85c4b" providerId="ADAL" clId="{19A7A277-6F04-4BB3-9E4D-EC1CC231DD1D}" dt="2025-03-27T20:36:09.338" v="219"/>
          <ac:spMkLst>
            <pc:docMk/>
            <pc:sldMk cId="761971062" sldId="2145708020"/>
            <ac:spMk id="18" creationId="{7381C459-66C8-0C9C-6BE5-CF380DFC4F81}"/>
          </ac:spMkLst>
        </pc:spChg>
        <pc:spChg chg="mod">
          <ac:chgData name="Roumpis, Konstantinos" userId="6c72b8e3-3757-4137-ae4f-83d233c85c4b" providerId="ADAL" clId="{19A7A277-6F04-4BB3-9E4D-EC1CC231DD1D}" dt="2025-03-27T20:36:18.084" v="220"/>
          <ac:spMkLst>
            <pc:docMk/>
            <pc:sldMk cId="761971062" sldId="2145708020"/>
            <ac:spMk id="24" creationId="{2D5415ED-DBC8-F40A-5F83-56962F8560AE}"/>
          </ac:spMkLst>
        </pc:spChg>
      </pc:sldChg>
      <pc:sldChg chg="addSp delSp modSp add del mod">
        <pc:chgData name="Roumpis, Konstantinos" userId="6c72b8e3-3757-4137-ae4f-83d233c85c4b" providerId="ADAL" clId="{19A7A277-6F04-4BB3-9E4D-EC1CC231DD1D}" dt="2025-03-28T07:28:06.676" v="1097" actId="1036"/>
        <pc:sldMkLst>
          <pc:docMk/>
          <pc:sldMk cId="2229045573" sldId="2145708021"/>
        </pc:sldMkLst>
        <pc:spChg chg="del mod">
          <ac:chgData name="Roumpis, Konstantinos" userId="6c72b8e3-3757-4137-ae4f-83d233c85c4b" providerId="ADAL" clId="{19A7A277-6F04-4BB3-9E4D-EC1CC231DD1D}" dt="2025-03-27T20:42:13.568" v="370" actId="21"/>
          <ac:spMkLst>
            <pc:docMk/>
            <pc:sldMk cId="2229045573" sldId="2145708021"/>
            <ac:spMk id="4" creationId="{B3C70967-F5D4-413B-866F-25832E9E1B00}"/>
          </ac:spMkLst>
        </pc:spChg>
        <pc:spChg chg="del mod">
          <ac:chgData name="Roumpis, Konstantinos" userId="6c72b8e3-3757-4137-ae4f-83d233c85c4b" providerId="ADAL" clId="{19A7A277-6F04-4BB3-9E4D-EC1CC231DD1D}" dt="2025-03-27T20:42:13.568" v="370" actId="21"/>
          <ac:spMkLst>
            <pc:docMk/>
            <pc:sldMk cId="2229045573" sldId="2145708021"/>
            <ac:spMk id="5" creationId="{6518B98E-34F0-33B8-57FA-484E4128BB69}"/>
          </ac:spMkLst>
        </pc:spChg>
        <pc:spChg chg="del">
          <ac:chgData name="Roumpis, Konstantinos" userId="6c72b8e3-3757-4137-ae4f-83d233c85c4b" providerId="ADAL" clId="{19A7A277-6F04-4BB3-9E4D-EC1CC231DD1D}" dt="2025-03-27T20:42:27.198" v="440" actId="478"/>
          <ac:spMkLst>
            <pc:docMk/>
            <pc:sldMk cId="2229045573" sldId="2145708021"/>
            <ac:spMk id="6" creationId="{AB469E08-F72C-4D0B-2900-D16E79911643}"/>
          </ac:spMkLst>
        </pc:spChg>
        <pc:spChg chg="del">
          <ac:chgData name="Roumpis, Konstantinos" userId="6c72b8e3-3757-4137-ae4f-83d233c85c4b" providerId="ADAL" clId="{19A7A277-6F04-4BB3-9E4D-EC1CC231DD1D}" dt="2025-03-27T20:42:27.198" v="440" actId="478"/>
          <ac:spMkLst>
            <pc:docMk/>
            <pc:sldMk cId="2229045573" sldId="2145708021"/>
            <ac:spMk id="7" creationId="{37A68B59-91CA-3CE5-7FBE-DDE7F929860D}"/>
          </ac:spMkLst>
        </pc:spChg>
        <pc:spChg chg="add mod">
          <ac:chgData name="Roumpis, Konstantinos" userId="6c72b8e3-3757-4137-ae4f-83d233c85c4b" providerId="ADAL" clId="{19A7A277-6F04-4BB3-9E4D-EC1CC231DD1D}" dt="2025-03-28T07:28:02.167" v="1075" actId="403"/>
          <ac:spMkLst>
            <pc:docMk/>
            <pc:sldMk cId="2229045573" sldId="2145708021"/>
            <ac:spMk id="19" creationId="{349942A6-368E-E73E-DBD6-FB6A284ECE16}"/>
          </ac:spMkLst>
        </pc:spChg>
        <pc:graphicFrameChg chg="add mod">
          <ac:chgData name="Roumpis, Konstantinos" userId="6c72b8e3-3757-4137-ae4f-83d233c85c4b" providerId="ADAL" clId="{19A7A277-6F04-4BB3-9E4D-EC1CC231DD1D}" dt="2025-03-27T20:42:47.877" v="441"/>
          <ac:graphicFrameMkLst>
            <pc:docMk/>
            <pc:sldMk cId="2229045573" sldId="2145708021"/>
            <ac:graphicFrameMk id="2" creationId="{CA8D013F-9898-4760-ADDB-BFE83CA84B38}"/>
          </ac:graphicFrameMkLst>
        </pc:graphicFrameChg>
        <pc:graphicFrameChg chg="add mod">
          <ac:chgData name="Roumpis, Konstantinos" userId="6c72b8e3-3757-4137-ae4f-83d233c85c4b" providerId="ADAL" clId="{19A7A277-6F04-4BB3-9E4D-EC1CC231DD1D}" dt="2025-03-27T20:42:47.877" v="441"/>
          <ac:graphicFrameMkLst>
            <pc:docMk/>
            <pc:sldMk cId="2229045573" sldId="2145708021"/>
            <ac:graphicFrameMk id="3" creationId="{8EB97347-075B-BF7E-8BEB-B10B77B1111E}"/>
          </ac:graphicFrameMkLst>
        </pc:graphicFrameChg>
        <pc:graphicFrameChg chg="add mod">
          <ac:chgData name="Roumpis, Konstantinos" userId="6c72b8e3-3757-4137-ae4f-83d233c85c4b" providerId="ADAL" clId="{19A7A277-6F04-4BB3-9E4D-EC1CC231DD1D}" dt="2025-03-27T20:42:47.877" v="441"/>
          <ac:graphicFrameMkLst>
            <pc:docMk/>
            <pc:sldMk cId="2229045573" sldId="2145708021"/>
            <ac:graphicFrameMk id="8" creationId="{7A979A93-3FB5-FDF3-ED79-80BADE7FC3A3}"/>
          </ac:graphicFrameMkLst>
        </pc:graphicFrameChg>
        <pc:graphicFrameChg chg="add mod">
          <ac:chgData name="Roumpis, Konstantinos" userId="6c72b8e3-3757-4137-ae4f-83d233c85c4b" providerId="ADAL" clId="{19A7A277-6F04-4BB3-9E4D-EC1CC231DD1D}" dt="2025-03-27T20:42:50.120" v="442"/>
          <ac:graphicFrameMkLst>
            <pc:docMk/>
            <pc:sldMk cId="2229045573" sldId="2145708021"/>
            <ac:graphicFrameMk id="9" creationId="{D0B46DD8-DD04-D754-6441-EBEE4CA73CF8}"/>
          </ac:graphicFrameMkLst>
        </pc:graphicFrameChg>
        <pc:graphicFrameChg chg="add mod">
          <ac:chgData name="Roumpis, Konstantinos" userId="6c72b8e3-3757-4137-ae4f-83d233c85c4b" providerId="ADAL" clId="{19A7A277-6F04-4BB3-9E4D-EC1CC231DD1D}" dt="2025-03-27T20:42:50.120" v="442"/>
          <ac:graphicFrameMkLst>
            <pc:docMk/>
            <pc:sldMk cId="2229045573" sldId="2145708021"/>
            <ac:graphicFrameMk id="10" creationId="{AE74A832-06E6-9F5D-E7B3-3CFB5C6B55BC}"/>
          </ac:graphicFrameMkLst>
        </pc:graphicFrameChg>
        <pc:graphicFrameChg chg="add mod">
          <ac:chgData name="Roumpis, Konstantinos" userId="6c72b8e3-3757-4137-ae4f-83d233c85c4b" providerId="ADAL" clId="{19A7A277-6F04-4BB3-9E4D-EC1CC231DD1D}" dt="2025-03-27T20:42:50.120" v="442"/>
          <ac:graphicFrameMkLst>
            <pc:docMk/>
            <pc:sldMk cId="2229045573" sldId="2145708021"/>
            <ac:graphicFrameMk id="11" creationId="{2CD1F875-4019-32E1-FB0A-9082F3C8AD9F}"/>
          </ac:graphicFrameMkLst>
        </pc:graphicFrameChg>
        <pc:graphicFrameChg chg="add mod">
          <ac:chgData name="Roumpis, Konstantinos" userId="6c72b8e3-3757-4137-ae4f-83d233c85c4b" providerId="ADAL" clId="{19A7A277-6F04-4BB3-9E4D-EC1CC231DD1D}" dt="2025-03-27T20:42:58.406" v="443"/>
          <ac:graphicFrameMkLst>
            <pc:docMk/>
            <pc:sldMk cId="2229045573" sldId="2145708021"/>
            <ac:graphicFrameMk id="12" creationId="{CA97AFA4-A016-F5A1-60D5-91410D622E77}"/>
          </ac:graphicFrameMkLst>
        </pc:graphicFrameChg>
        <pc:graphicFrameChg chg="add mod">
          <ac:chgData name="Roumpis, Konstantinos" userId="6c72b8e3-3757-4137-ae4f-83d233c85c4b" providerId="ADAL" clId="{19A7A277-6F04-4BB3-9E4D-EC1CC231DD1D}" dt="2025-03-27T20:42:58.406" v="443"/>
          <ac:graphicFrameMkLst>
            <pc:docMk/>
            <pc:sldMk cId="2229045573" sldId="2145708021"/>
            <ac:graphicFrameMk id="13" creationId="{C6BC462B-CA39-4395-27D3-8D57D419ED76}"/>
          </ac:graphicFrameMkLst>
        </pc:graphicFrameChg>
        <pc:graphicFrameChg chg="add mod">
          <ac:chgData name="Roumpis, Konstantinos" userId="6c72b8e3-3757-4137-ae4f-83d233c85c4b" providerId="ADAL" clId="{19A7A277-6F04-4BB3-9E4D-EC1CC231DD1D}" dt="2025-03-27T20:42:58.406" v="443"/>
          <ac:graphicFrameMkLst>
            <pc:docMk/>
            <pc:sldMk cId="2229045573" sldId="2145708021"/>
            <ac:graphicFrameMk id="14" creationId="{27EDA38E-A018-C9BB-F24D-47880E974573}"/>
          </ac:graphicFrameMkLst>
        </pc:graphicFrameChg>
        <pc:graphicFrameChg chg="add mod modGraphic">
          <ac:chgData name="Roumpis, Konstantinos" userId="6c72b8e3-3757-4137-ae4f-83d233c85c4b" providerId="ADAL" clId="{19A7A277-6F04-4BB3-9E4D-EC1CC231DD1D}" dt="2025-03-28T07:28:06.676" v="1097" actId="1036"/>
          <ac:graphicFrameMkLst>
            <pc:docMk/>
            <pc:sldMk cId="2229045573" sldId="2145708021"/>
            <ac:graphicFrameMk id="15" creationId="{207C0901-EBE0-F0CA-4114-EEFF30016B54}"/>
          </ac:graphicFrameMkLst>
        </pc:graphicFrameChg>
        <pc:graphicFrameChg chg="add mod modGraphic">
          <ac:chgData name="Roumpis, Konstantinos" userId="6c72b8e3-3757-4137-ae4f-83d233c85c4b" providerId="ADAL" clId="{19A7A277-6F04-4BB3-9E4D-EC1CC231DD1D}" dt="2025-03-28T07:28:06.676" v="1097" actId="1036"/>
          <ac:graphicFrameMkLst>
            <pc:docMk/>
            <pc:sldMk cId="2229045573" sldId="2145708021"/>
            <ac:graphicFrameMk id="16" creationId="{CFE3BD0A-1C30-6651-D241-697AB72A89E1}"/>
          </ac:graphicFrameMkLst>
        </pc:graphicFrameChg>
        <pc:graphicFrameChg chg="add mod modGraphic">
          <ac:chgData name="Roumpis, Konstantinos" userId="6c72b8e3-3757-4137-ae4f-83d233c85c4b" providerId="ADAL" clId="{19A7A277-6F04-4BB3-9E4D-EC1CC231DD1D}" dt="2025-03-28T07:28:06.676" v="1097" actId="1036"/>
          <ac:graphicFrameMkLst>
            <pc:docMk/>
            <pc:sldMk cId="2229045573" sldId="2145708021"/>
            <ac:graphicFrameMk id="17" creationId="{BFFC565A-C115-E6A5-1B33-1CCA8917749D}"/>
          </ac:graphicFrameMkLst>
        </pc:graphicFrameChg>
      </pc:sldChg>
      <pc:sldChg chg="addSp delSp modSp add mod">
        <pc:chgData name="Roumpis, Konstantinos" userId="6c72b8e3-3757-4137-ae4f-83d233c85c4b" providerId="ADAL" clId="{19A7A277-6F04-4BB3-9E4D-EC1CC231DD1D}" dt="2025-03-28T07:29:07.010" v="1106" actId="108"/>
        <pc:sldMkLst>
          <pc:docMk/>
          <pc:sldMk cId="737544875" sldId="2145708022"/>
        </pc:sldMkLst>
        <pc:spChg chg="add mod">
          <ac:chgData name="Roumpis, Konstantinos" userId="6c72b8e3-3757-4137-ae4f-83d233c85c4b" providerId="ADAL" clId="{19A7A277-6F04-4BB3-9E4D-EC1CC231DD1D}" dt="2025-03-27T20:49:18.201" v="506"/>
          <ac:spMkLst>
            <pc:docMk/>
            <pc:sldMk cId="737544875" sldId="2145708022"/>
            <ac:spMk id="2" creationId="{2B9F1906-03EA-249E-3E60-1EA8B413D80C}"/>
          </ac:spMkLst>
        </pc:spChg>
        <pc:spChg chg="add mod">
          <ac:chgData name="Roumpis, Konstantinos" userId="6c72b8e3-3757-4137-ae4f-83d233c85c4b" providerId="ADAL" clId="{19A7A277-6F04-4BB3-9E4D-EC1CC231DD1D}" dt="2025-03-27T20:49:18.201" v="506"/>
          <ac:spMkLst>
            <pc:docMk/>
            <pc:sldMk cId="737544875" sldId="2145708022"/>
            <ac:spMk id="3" creationId="{438C1964-54B4-216D-68F0-D12E0D3DFAF1}"/>
          </ac:spMkLst>
        </pc:spChg>
        <pc:spChg chg="add mod">
          <ac:chgData name="Roumpis, Konstantinos" userId="6c72b8e3-3757-4137-ae4f-83d233c85c4b" providerId="ADAL" clId="{19A7A277-6F04-4BB3-9E4D-EC1CC231DD1D}" dt="2025-03-27T20:49:18.201" v="506"/>
          <ac:spMkLst>
            <pc:docMk/>
            <pc:sldMk cId="737544875" sldId="2145708022"/>
            <ac:spMk id="4" creationId="{4D3098EE-793E-23E7-2B07-E92FD9E88AFC}"/>
          </ac:spMkLst>
        </pc:spChg>
        <pc:spChg chg="add mod">
          <ac:chgData name="Roumpis, Konstantinos" userId="6c72b8e3-3757-4137-ae4f-83d233c85c4b" providerId="ADAL" clId="{19A7A277-6F04-4BB3-9E4D-EC1CC231DD1D}" dt="2025-03-27T20:49:18.201" v="506"/>
          <ac:spMkLst>
            <pc:docMk/>
            <pc:sldMk cId="737544875" sldId="2145708022"/>
            <ac:spMk id="5" creationId="{7A4A26ED-595F-E9E9-495D-A58E0F2864FA}"/>
          </ac:spMkLst>
        </pc:spChg>
        <pc:spChg chg="add mod">
          <ac:chgData name="Roumpis, Konstantinos" userId="6c72b8e3-3757-4137-ae4f-83d233c85c4b" providerId="ADAL" clId="{19A7A277-6F04-4BB3-9E4D-EC1CC231DD1D}" dt="2025-03-27T20:49:18.201" v="506"/>
          <ac:spMkLst>
            <pc:docMk/>
            <pc:sldMk cId="737544875" sldId="2145708022"/>
            <ac:spMk id="6" creationId="{37BABB7A-6858-D471-9D8C-45C41CFBE329}"/>
          </ac:spMkLst>
        </pc:spChg>
        <pc:spChg chg="add mod">
          <ac:chgData name="Roumpis, Konstantinos" userId="6c72b8e3-3757-4137-ae4f-83d233c85c4b" providerId="ADAL" clId="{19A7A277-6F04-4BB3-9E4D-EC1CC231DD1D}" dt="2025-03-27T20:49:18.201" v="506"/>
          <ac:spMkLst>
            <pc:docMk/>
            <pc:sldMk cId="737544875" sldId="2145708022"/>
            <ac:spMk id="7" creationId="{1C337103-7CDC-5EBE-64A2-935304FF1C17}"/>
          </ac:spMkLst>
        </pc:spChg>
        <pc:spChg chg="add mod">
          <ac:chgData name="Roumpis, Konstantinos" userId="6c72b8e3-3757-4137-ae4f-83d233c85c4b" providerId="ADAL" clId="{19A7A277-6F04-4BB3-9E4D-EC1CC231DD1D}" dt="2025-03-27T20:49:18.201" v="506"/>
          <ac:spMkLst>
            <pc:docMk/>
            <pc:sldMk cId="737544875" sldId="2145708022"/>
            <ac:spMk id="8" creationId="{743D1BCC-D7B5-A4DE-6F9B-577BBC2D314D}"/>
          </ac:spMkLst>
        </pc:spChg>
        <pc:spChg chg="add mod">
          <ac:chgData name="Roumpis, Konstantinos" userId="6c72b8e3-3757-4137-ae4f-83d233c85c4b" providerId="ADAL" clId="{19A7A277-6F04-4BB3-9E4D-EC1CC231DD1D}" dt="2025-03-27T20:49:18.201" v="506"/>
          <ac:spMkLst>
            <pc:docMk/>
            <pc:sldMk cId="737544875" sldId="2145708022"/>
            <ac:spMk id="9" creationId="{65223167-9B69-42CC-A822-3811D5E19481}"/>
          </ac:spMkLst>
        </pc:spChg>
        <pc:spChg chg="add mod">
          <ac:chgData name="Roumpis, Konstantinos" userId="6c72b8e3-3757-4137-ae4f-83d233c85c4b" providerId="ADAL" clId="{19A7A277-6F04-4BB3-9E4D-EC1CC231DD1D}" dt="2025-03-27T20:49:18.201" v="506"/>
          <ac:spMkLst>
            <pc:docMk/>
            <pc:sldMk cId="737544875" sldId="2145708022"/>
            <ac:spMk id="10" creationId="{EAF90989-EDE1-A346-ABC9-318A19F7631A}"/>
          </ac:spMkLst>
        </pc:spChg>
        <pc:spChg chg="add mod">
          <ac:chgData name="Roumpis, Konstantinos" userId="6c72b8e3-3757-4137-ae4f-83d233c85c4b" providerId="ADAL" clId="{19A7A277-6F04-4BB3-9E4D-EC1CC231DD1D}" dt="2025-03-27T20:49:18.201" v="506"/>
          <ac:spMkLst>
            <pc:docMk/>
            <pc:sldMk cId="737544875" sldId="2145708022"/>
            <ac:spMk id="11" creationId="{941552CE-F20E-3820-A2DA-AC9FAF1FDC70}"/>
          </ac:spMkLst>
        </pc:spChg>
        <pc:spChg chg="add mod">
          <ac:chgData name="Roumpis, Konstantinos" userId="6c72b8e3-3757-4137-ae4f-83d233c85c4b" providerId="ADAL" clId="{19A7A277-6F04-4BB3-9E4D-EC1CC231DD1D}" dt="2025-03-27T20:49:18.201" v="506"/>
          <ac:spMkLst>
            <pc:docMk/>
            <pc:sldMk cId="737544875" sldId="2145708022"/>
            <ac:spMk id="12" creationId="{0F60E58F-7ED8-B398-0BB0-A03872AFFDFA}"/>
          </ac:spMkLst>
        </pc:spChg>
        <pc:spChg chg="add mod">
          <ac:chgData name="Roumpis, Konstantinos" userId="6c72b8e3-3757-4137-ae4f-83d233c85c4b" providerId="ADAL" clId="{19A7A277-6F04-4BB3-9E4D-EC1CC231DD1D}" dt="2025-03-27T20:49:18.201" v="506"/>
          <ac:spMkLst>
            <pc:docMk/>
            <pc:sldMk cId="737544875" sldId="2145708022"/>
            <ac:spMk id="13" creationId="{BCD8A971-127D-AE81-207C-BC8D983968C8}"/>
          </ac:spMkLst>
        </pc:spChg>
        <pc:spChg chg="add mod">
          <ac:chgData name="Roumpis, Konstantinos" userId="6c72b8e3-3757-4137-ae4f-83d233c85c4b" providerId="ADAL" clId="{19A7A277-6F04-4BB3-9E4D-EC1CC231DD1D}" dt="2025-03-27T20:49:18.201" v="506"/>
          <ac:spMkLst>
            <pc:docMk/>
            <pc:sldMk cId="737544875" sldId="2145708022"/>
            <ac:spMk id="14" creationId="{D9B664D3-0972-5DE4-FA7B-F6D3C2210966}"/>
          </ac:spMkLst>
        </pc:spChg>
        <pc:spChg chg="del">
          <ac:chgData name="Roumpis, Konstantinos" userId="6c72b8e3-3757-4137-ae4f-83d233c85c4b" providerId="ADAL" clId="{19A7A277-6F04-4BB3-9E4D-EC1CC231DD1D}" dt="2025-03-27T20:48:11.480" v="505" actId="478"/>
          <ac:spMkLst>
            <pc:docMk/>
            <pc:sldMk cId="737544875" sldId="2145708022"/>
            <ac:spMk id="19" creationId="{349942A6-368E-E73E-DBD6-FB6A284ECE16}"/>
          </ac:spMkLst>
        </pc:spChg>
        <pc:spChg chg="add mod">
          <ac:chgData name="Roumpis, Konstantinos" userId="6c72b8e3-3757-4137-ae4f-83d233c85c4b" providerId="ADAL" clId="{19A7A277-6F04-4BB3-9E4D-EC1CC231DD1D}" dt="2025-03-27T20:49:18.201" v="506"/>
          <ac:spMkLst>
            <pc:docMk/>
            <pc:sldMk cId="737544875" sldId="2145708022"/>
            <ac:spMk id="20" creationId="{B68CB15B-68BC-41EB-DA82-03C06DB4AD83}"/>
          </ac:spMkLst>
        </pc:spChg>
        <pc:spChg chg="add mod">
          <ac:chgData name="Roumpis, Konstantinos" userId="6c72b8e3-3757-4137-ae4f-83d233c85c4b" providerId="ADAL" clId="{19A7A277-6F04-4BB3-9E4D-EC1CC231DD1D}" dt="2025-03-27T20:49:18.201" v="506"/>
          <ac:spMkLst>
            <pc:docMk/>
            <pc:sldMk cId="737544875" sldId="2145708022"/>
            <ac:spMk id="21" creationId="{C96F74D5-AD3B-1526-36D3-7877E1DD130C}"/>
          </ac:spMkLst>
        </pc:spChg>
        <pc:spChg chg="mod">
          <ac:chgData name="Roumpis, Konstantinos" userId="6c72b8e3-3757-4137-ae4f-83d233c85c4b" providerId="ADAL" clId="{19A7A277-6F04-4BB3-9E4D-EC1CC231DD1D}" dt="2025-03-27T20:49:18.201" v="506"/>
          <ac:spMkLst>
            <pc:docMk/>
            <pc:sldMk cId="737544875" sldId="2145708022"/>
            <ac:spMk id="23" creationId="{3A0B7752-439C-1698-BA49-EB7662066D0C}"/>
          </ac:spMkLst>
        </pc:spChg>
        <pc:spChg chg="mod">
          <ac:chgData name="Roumpis, Konstantinos" userId="6c72b8e3-3757-4137-ae4f-83d233c85c4b" providerId="ADAL" clId="{19A7A277-6F04-4BB3-9E4D-EC1CC231DD1D}" dt="2025-03-27T20:49:18.201" v="506"/>
          <ac:spMkLst>
            <pc:docMk/>
            <pc:sldMk cId="737544875" sldId="2145708022"/>
            <ac:spMk id="25" creationId="{447B777E-B16C-CB7F-5E16-F43998094F35}"/>
          </ac:spMkLst>
        </pc:spChg>
        <pc:spChg chg="mod">
          <ac:chgData name="Roumpis, Konstantinos" userId="6c72b8e3-3757-4137-ae4f-83d233c85c4b" providerId="ADAL" clId="{19A7A277-6F04-4BB3-9E4D-EC1CC231DD1D}" dt="2025-03-27T20:49:18.201" v="506"/>
          <ac:spMkLst>
            <pc:docMk/>
            <pc:sldMk cId="737544875" sldId="2145708022"/>
            <ac:spMk id="26" creationId="{DE9EE1E5-CC8D-293F-1801-02C89B254029}"/>
          </ac:spMkLst>
        </pc:spChg>
        <pc:spChg chg="mod">
          <ac:chgData name="Roumpis, Konstantinos" userId="6c72b8e3-3757-4137-ae4f-83d233c85c4b" providerId="ADAL" clId="{19A7A277-6F04-4BB3-9E4D-EC1CC231DD1D}" dt="2025-03-27T20:49:18.201" v="506"/>
          <ac:spMkLst>
            <pc:docMk/>
            <pc:sldMk cId="737544875" sldId="2145708022"/>
            <ac:spMk id="27" creationId="{5500961A-90A1-C765-F029-C6F639651346}"/>
          </ac:spMkLst>
        </pc:spChg>
        <pc:spChg chg="mod">
          <ac:chgData name="Roumpis, Konstantinos" userId="6c72b8e3-3757-4137-ae4f-83d233c85c4b" providerId="ADAL" clId="{19A7A277-6F04-4BB3-9E4D-EC1CC231DD1D}" dt="2025-03-27T20:49:18.201" v="506"/>
          <ac:spMkLst>
            <pc:docMk/>
            <pc:sldMk cId="737544875" sldId="2145708022"/>
            <ac:spMk id="29" creationId="{D9392E15-311E-8016-D073-2C86853D7D36}"/>
          </ac:spMkLst>
        </pc:spChg>
        <pc:spChg chg="mod">
          <ac:chgData name="Roumpis, Konstantinos" userId="6c72b8e3-3757-4137-ae4f-83d233c85c4b" providerId="ADAL" clId="{19A7A277-6F04-4BB3-9E4D-EC1CC231DD1D}" dt="2025-03-27T20:49:18.201" v="506"/>
          <ac:spMkLst>
            <pc:docMk/>
            <pc:sldMk cId="737544875" sldId="2145708022"/>
            <ac:spMk id="30" creationId="{6C039DA2-C1CC-41C8-E716-D6E9A731BCAE}"/>
          </ac:spMkLst>
        </pc:spChg>
        <pc:spChg chg="mod">
          <ac:chgData name="Roumpis, Konstantinos" userId="6c72b8e3-3757-4137-ae4f-83d233c85c4b" providerId="ADAL" clId="{19A7A277-6F04-4BB3-9E4D-EC1CC231DD1D}" dt="2025-03-27T20:49:18.201" v="506"/>
          <ac:spMkLst>
            <pc:docMk/>
            <pc:sldMk cId="737544875" sldId="2145708022"/>
            <ac:spMk id="32" creationId="{A7D55992-4418-BDD6-0B80-9794452B2F0C}"/>
          </ac:spMkLst>
        </pc:spChg>
        <pc:spChg chg="mod">
          <ac:chgData name="Roumpis, Konstantinos" userId="6c72b8e3-3757-4137-ae4f-83d233c85c4b" providerId="ADAL" clId="{19A7A277-6F04-4BB3-9E4D-EC1CC231DD1D}" dt="2025-03-27T20:49:18.201" v="506"/>
          <ac:spMkLst>
            <pc:docMk/>
            <pc:sldMk cId="737544875" sldId="2145708022"/>
            <ac:spMk id="33" creationId="{C259EDB2-88A5-CF01-D28F-388B74842B38}"/>
          </ac:spMkLst>
        </pc:spChg>
        <pc:spChg chg="mod">
          <ac:chgData name="Roumpis, Konstantinos" userId="6c72b8e3-3757-4137-ae4f-83d233c85c4b" providerId="ADAL" clId="{19A7A277-6F04-4BB3-9E4D-EC1CC231DD1D}" dt="2025-03-27T20:49:18.201" v="506"/>
          <ac:spMkLst>
            <pc:docMk/>
            <pc:sldMk cId="737544875" sldId="2145708022"/>
            <ac:spMk id="35" creationId="{64FCA749-5D92-0C4A-4D4D-9AE6716C041C}"/>
          </ac:spMkLst>
        </pc:spChg>
        <pc:spChg chg="mod">
          <ac:chgData name="Roumpis, Konstantinos" userId="6c72b8e3-3757-4137-ae4f-83d233c85c4b" providerId="ADAL" clId="{19A7A277-6F04-4BB3-9E4D-EC1CC231DD1D}" dt="2025-03-27T20:49:18.201" v="506"/>
          <ac:spMkLst>
            <pc:docMk/>
            <pc:sldMk cId="737544875" sldId="2145708022"/>
            <ac:spMk id="36" creationId="{DD8F4CBF-003F-9190-4F8F-D6AADBE8E7BD}"/>
          </ac:spMkLst>
        </pc:spChg>
        <pc:spChg chg="add mod">
          <ac:chgData name="Roumpis, Konstantinos" userId="6c72b8e3-3757-4137-ae4f-83d233c85c4b" providerId="ADAL" clId="{19A7A277-6F04-4BB3-9E4D-EC1CC231DD1D}" dt="2025-03-27T20:49:18.201" v="506"/>
          <ac:spMkLst>
            <pc:docMk/>
            <pc:sldMk cId="737544875" sldId="2145708022"/>
            <ac:spMk id="37" creationId="{38F6F125-61B3-3861-3FD5-ADB66B60937F}"/>
          </ac:spMkLst>
        </pc:spChg>
        <pc:spChg chg="add mod">
          <ac:chgData name="Roumpis, Konstantinos" userId="6c72b8e3-3757-4137-ae4f-83d233c85c4b" providerId="ADAL" clId="{19A7A277-6F04-4BB3-9E4D-EC1CC231DD1D}" dt="2025-03-27T20:53:23.853" v="638" actId="207"/>
          <ac:spMkLst>
            <pc:docMk/>
            <pc:sldMk cId="737544875" sldId="2145708022"/>
            <ac:spMk id="38" creationId="{AE432961-5EA3-26F5-AB21-AFFFF37D645F}"/>
          </ac:spMkLst>
        </pc:spChg>
        <pc:spChg chg="add mod">
          <ac:chgData name="Roumpis, Konstantinos" userId="6c72b8e3-3757-4137-ae4f-83d233c85c4b" providerId="ADAL" clId="{19A7A277-6F04-4BB3-9E4D-EC1CC231DD1D}" dt="2025-03-27T20:49:37.899" v="525" actId="1035"/>
          <ac:spMkLst>
            <pc:docMk/>
            <pc:sldMk cId="737544875" sldId="2145708022"/>
            <ac:spMk id="39" creationId="{3B1B1DA1-F705-45AA-D028-CB3236954586}"/>
          </ac:spMkLst>
        </pc:spChg>
        <pc:spChg chg="add mod">
          <ac:chgData name="Roumpis, Konstantinos" userId="6c72b8e3-3757-4137-ae4f-83d233c85c4b" providerId="ADAL" clId="{19A7A277-6F04-4BB3-9E4D-EC1CC231DD1D}" dt="2025-03-27T20:49:37.899" v="525" actId="1035"/>
          <ac:spMkLst>
            <pc:docMk/>
            <pc:sldMk cId="737544875" sldId="2145708022"/>
            <ac:spMk id="40" creationId="{A27C55DA-C2D7-9DF7-F2E7-35623752483B}"/>
          </ac:spMkLst>
        </pc:spChg>
        <pc:spChg chg="add mod">
          <ac:chgData name="Roumpis, Konstantinos" userId="6c72b8e3-3757-4137-ae4f-83d233c85c4b" providerId="ADAL" clId="{19A7A277-6F04-4BB3-9E4D-EC1CC231DD1D}" dt="2025-03-27T20:49:37.899" v="525" actId="1035"/>
          <ac:spMkLst>
            <pc:docMk/>
            <pc:sldMk cId="737544875" sldId="2145708022"/>
            <ac:spMk id="41" creationId="{4175D785-F5CE-B9F3-AB17-27512BB6326D}"/>
          </ac:spMkLst>
        </pc:spChg>
        <pc:spChg chg="add mod">
          <ac:chgData name="Roumpis, Konstantinos" userId="6c72b8e3-3757-4137-ae4f-83d233c85c4b" providerId="ADAL" clId="{19A7A277-6F04-4BB3-9E4D-EC1CC231DD1D}" dt="2025-03-28T07:28:59.437" v="1104" actId="108"/>
          <ac:spMkLst>
            <pc:docMk/>
            <pc:sldMk cId="737544875" sldId="2145708022"/>
            <ac:spMk id="42" creationId="{66B973FC-AB0F-519B-F9AF-0BCA5DBD1709}"/>
          </ac:spMkLst>
        </pc:spChg>
        <pc:spChg chg="add mod">
          <ac:chgData name="Roumpis, Konstantinos" userId="6c72b8e3-3757-4137-ae4f-83d233c85c4b" providerId="ADAL" clId="{19A7A277-6F04-4BB3-9E4D-EC1CC231DD1D}" dt="2025-03-28T07:29:07.010" v="1106" actId="108"/>
          <ac:spMkLst>
            <pc:docMk/>
            <pc:sldMk cId="737544875" sldId="2145708022"/>
            <ac:spMk id="43" creationId="{0F58E5B5-20C9-B621-2B01-E87CA93F9E07}"/>
          </ac:spMkLst>
        </pc:spChg>
        <pc:spChg chg="add mod">
          <ac:chgData name="Roumpis, Konstantinos" userId="6c72b8e3-3757-4137-ae4f-83d233c85c4b" providerId="ADAL" clId="{19A7A277-6F04-4BB3-9E4D-EC1CC231DD1D}" dt="2025-03-28T07:28:48.907" v="1102" actId="255"/>
          <ac:spMkLst>
            <pc:docMk/>
            <pc:sldMk cId="737544875" sldId="2145708022"/>
            <ac:spMk id="44" creationId="{81ED1F97-93F3-E36E-2454-0AAE3DE544C2}"/>
          </ac:spMkLst>
        </pc:spChg>
        <pc:spChg chg="add mod">
          <ac:chgData name="Roumpis, Konstantinos" userId="6c72b8e3-3757-4137-ae4f-83d233c85c4b" providerId="ADAL" clId="{19A7A277-6F04-4BB3-9E4D-EC1CC231DD1D}" dt="2025-03-28T07:29:02.260" v="1105" actId="108"/>
          <ac:spMkLst>
            <pc:docMk/>
            <pc:sldMk cId="737544875" sldId="2145708022"/>
            <ac:spMk id="45" creationId="{9B5B96D3-F51C-222B-3669-2148D5D1E734}"/>
          </ac:spMkLst>
        </pc:spChg>
        <pc:spChg chg="add mod">
          <ac:chgData name="Roumpis, Konstantinos" userId="6c72b8e3-3757-4137-ae4f-83d233c85c4b" providerId="ADAL" clId="{19A7A277-6F04-4BB3-9E4D-EC1CC231DD1D}" dt="2025-03-27T20:49:37.899" v="525" actId="1035"/>
          <ac:spMkLst>
            <pc:docMk/>
            <pc:sldMk cId="737544875" sldId="2145708022"/>
            <ac:spMk id="46" creationId="{5DB0D90C-655B-D71C-945B-8AC536B37B87}"/>
          </ac:spMkLst>
        </pc:spChg>
        <pc:spChg chg="add mod">
          <ac:chgData name="Roumpis, Konstantinos" userId="6c72b8e3-3757-4137-ae4f-83d233c85c4b" providerId="ADAL" clId="{19A7A277-6F04-4BB3-9E4D-EC1CC231DD1D}" dt="2025-03-27T20:49:37.899" v="525" actId="1035"/>
          <ac:spMkLst>
            <pc:docMk/>
            <pc:sldMk cId="737544875" sldId="2145708022"/>
            <ac:spMk id="47" creationId="{B7019469-E4F4-E1C5-3FE6-5B5CE93A7397}"/>
          </ac:spMkLst>
        </pc:spChg>
        <pc:spChg chg="add mod">
          <ac:chgData name="Roumpis, Konstantinos" userId="6c72b8e3-3757-4137-ae4f-83d233c85c4b" providerId="ADAL" clId="{19A7A277-6F04-4BB3-9E4D-EC1CC231DD1D}" dt="2025-03-27T20:49:37.899" v="525" actId="1035"/>
          <ac:spMkLst>
            <pc:docMk/>
            <pc:sldMk cId="737544875" sldId="2145708022"/>
            <ac:spMk id="48" creationId="{CF82444C-5C07-08AF-E202-9BAF973A1AE0}"/>
          </ac:spMkLst>
        </pc:spChg>
        <pc:spChg chg="add mod">
          <ac:chgData name="Roumpis, Konstantinos" userId="6c72b8e3-3757-4137-ae4f-83d233c85c4b" providerId="ADAL" clId="{19A7A277-6F04-4BB3-9E4D-EC1CC231DD1D}" dt="2025-03-27T20:49:37.899" v="525" actId="1035"/>
          <ac:spMkLst>
            <pc:docMk/>
            <pc:sldMk cId="737544875" sldId="2145708022"/>
            <ac:spMk id="49" creationId="{8BFCE8D1-C155-68A6-BA8D-E3187E09EF54}"/>
          </ac:spMkLst>
        </pc:spChg>
        <pc:spChg chg="add mod">
          <ac:chgData name="Roumpis, Konstantinos" userId="6c72b8e3-3757-4137-ae4f-83d233c85c4b" providerId="ADAL" clId="{19A7A277-6F04-4BB3-9E4D-EC1CC231DD1D}" dt="2025-03-27T20:49:37.899" v="525" actId="1035"/>
          <ac:spMkLst>
            <pc:docMk/>
            <pc:sldMk cId="737544875" sldId="2145708022"/>
            <ac:spMk id="50" creationId="{71775459-A9B5-78B9-92F0-232F3BD8153E}"/>
          </ac:spMkLst>
        </pc:spChg>
        <pc:spChg chg="add mod">
          <ac:chgData name="Roumpis, Konstantinos" userId="6c72b8e3-3757-4137-ae4f-83d233c85c4b" providerId="ADAL" clId="{19A7A277-6F04-4BB3-9E4D-EC1CC231DD1D}" dt="2025-03-27T20:49:37.899" v="525" actId="1035"/>
          <ac:spMkLst>
            <pc:docMk/>
            <pc:sldMk cId="737544875" sldId="2145708022"/>
            <ac:spMk id="51" creationId="{54B9CF67-24A8-702D-CA6F-3BA3ACF806DC}"/>
          </ac:spMkLst>
        </pc:spChg>
        <pc:spChg chg="add mod">
          <ac:chgData name="Roumpis, Konstantinos" userId="6c72b8e3-3757-4137-ae4f-83d233c85c4b" providerId="ADAL" clId="{19A7A277-6F04-4BB3-9E4D-EC1CC231DD1D}" dt="2025-03-27T20:49:37.899" v="525" actId="1035"/>
          <ac:spMkLst>
            <pc:docMk/>
            <pc:sldMk cId="737544875" sldId="2145708022"/>
            <ac:spMk id="52" creationId="{87FA5FCB-513F-5E75-693F-DC4D263104D4}"/>
          </ac:spMkLst>
        </pc:spChg>
        <pc:spChg chg="mod">
          <ac:chgData name="Roumpis, Konstantinos" userId="6c72b8e3-3757-4137-ae4f-83d233c85c4b" providerId="ADAL" clId="{19A7A277-6F04-4BB3-9E4D-EC1CC231DD1D}" dt="2025-03-27T20:49:21.310" v="507"/>
          <ac:spMkLst>
            <pc:docMk/>
            <pc:sldMk cId="737544875" sldId="2145708022"/>
            <ac:spMk id="54" creationId="{2C820943-1519-2B5E-6374-E8CBA57AB124}"/>
          </ac:spMkLst>
        </pc:spChg>
        <pc:spChg chg="mod">
          <ac:chgData name="Roumpis, Konstantinos" userId="6c72b8e3-3757-4137-ae4f-83d233c85c4b" providerId="ADAL" clId="{19A7A277-6F04-4BB3-9E4D-EC1CC231DD1D}" dt="2025-03-27T20:49:21.310" v="507"/>
          <ac:spMkLst>
            <pc:docMk/>
            <pc:sldMk cId="737544875" sldId="2145708022"/>
            <ac:spMk id="55" creationId="{1D8DE2C9-8A7E-D104-37F8-0D69CF81E0CC}"/>
          </ac:spMkLst>
        </pc:spChg>
        <pc:spChg chg="mod">
          <ac:chgData name="Roumpis, Konstantinos" userId="6c72b8e3-3757-4137-ae4f-83d233c85c4b" providerId="ADAL" clId="{19A7A277-6F04-4BB3-9E4D-EC1CC231DD1D}" dt="2025-03-27T20:49:21.310" v="507"/>
          <ac:spMkLst>
            <pc:docMk/>
            <pc:sldMk cId="737544875" sldId="2145708022"/>
            <ac:spMk id="56" creationId="{831DCB84-2CF7-AA83-F1B9-F7EE35A6B994}"/>
          </ac:spMkLst>
        </pc:spChg>
        <pc:spChg chg="mod">
          <ac:chgData name="Roumpis, Konstantinos" userId="6c72b8e3-3757-4137-ae4f-83d233c85c4b" providerId="ADAL" clId="{19A7A277-6F04-4BB3-9E4D-EC1CC231DD1D}" dt="2025-03-27T20:49:21.310" v="507"/>
          <ac:spMkLst>
            <pc:docMk/>
            <pc:sldMk cId="737544875" sldId="2145708022"/>
            <ac:spMk id="57" creationId="{B9BE5082-9D01-863E-CDE9-7334FABF22A3}"/>
          </ac:spMkLst>
        </pc:spChg>
        <pc:spChg chg="mod">
          <ac:chgData name="Roumpis, Konstantinos" userId="6c72b8e3-3757-4137-ae4f-83d233c85c4b" providerId="ADAL" clId="{19A7A277-6F04-4BB3-9E4D-EC1CC231DD1D}" dt="2025-03-27T20:49:21.310" v="507"/>
          <ac:spMkLst>
            <pc:docMk/>
            <pc:sldMk cId="737544875" sldId="2145708022"/>
            <ac:spMk id="59" creationId="{2105D540-1AF3-F0D4-F47B-5722FEEEDB01}"/>
          </ac:spMkLst>
        </pc:spChg>
        <pc:spChg chg="mod">
          <ac:chgData name="Roumpis, Konstantinos" userId="6c72b8e3-3757-4137-ae4f-83d233c85c4b" providerId="ADAL" clId="{19A7A277-6F04-4BB3-9E4D-EC1CC231DD1D}" dt="2025-03-27T20:49:21.310" v="507"/>
          <ac:spMkLst>
            <pc:docMk/>
            <pc:sldMk cId="737544875" sldId="2145708022"/>
            <ac:spMk id="60" creationId="{6BEFFCD9-78FB-CD29-2AD9-65B81738EB45}"/>
          </ac:spMkLst>
        </pc:spChg>
        <pc:spChg chg="mod">
          <ac:chgData name="Roumpis, Konstantinos" userId="6c72b8e3-3757-4137-ae4f-83d233c85c4b" providerId="ADAL" clId="{19A7A277-6F04-4BB3-9E4D-EC1CC231DD1D}" dt="2025-03-27T20:49:21.310" v="507"/>
          <ac:spMkLst>
            <pc:docMk/>
            <pc:sldMk cId="737544875" sldId="2145708022"/>
            <ac:spMk id="62" creationId="{18C2E9A0-F1C0-0A89-9F21-26812D0003B5}"/>
          </ac:spMkLst>
        </pc:spChg>
        <pc:spChg chg="mod">
          <ac:chgData name="Roumpis, Konstantinos" userId="6c72b8e3-3757-4137-ae4f-83d233c85c4b" providerId="ADAL" clId="{19A7A277-6F04-4BB3-9E4D-EC1CC231DD1D}" dt="2025-03-27T20:49:21.310" v="507"/>
          <ac:spMkLst>
            <pc:docMk/>
            <pc:sldMk cId="737544875" sldId="2145708022"/>
            <ac:spMk id="63" creationId="{9C3D956E-E1B1-87CC-9A07-D5F3ADC255E8}"/>
          </ac:spMkLst>
        </pc:spChg>
        <pc:spChg chg="mod">
          <ac:chgData name="Roumpis, Konstantinos" userId="6c72b8e3-3757-4137-ae4f-83d233c85c4b" providerId="ADAL" clId="{19A7A277-6F04-4BB3-9E4D-EC1CC231DD1D}" dt="2025-03-27T20:49:21.310" v="507"/>
          <ac:spMkLst>
            <pc:docMk/>
            <pc:sldMk cId="737544875" sldId="2145708022"/>
            <ac:spMk id="65" creationId="{1324ED74-539C-28A8-DBAA-EDB8E49C2D70}"/>
          </ac:spMkLst>
        </pc:spChg>
        <pc:spChg chg="mod">
          <ac:chgData name="Roumpis, Konstantinos" userId="6c72b8e3-3757-4137-ae4f-83d233c85c4b" providerId="ADAL" clId="{19A7A277-6F04-4BB3-9E4D-EC1CC231DD1D}" dt="2025-03-27T20:49:21.310" v="507"/>
          <ac:spMkLst>
            <pc:docMk/>
            <pc:sldMk cId="737544875" sldId="2145708022"/>
            <ac:spMk id="66" creationId="{AEAB6298-3FDE-B33B-9279-2DB38D8786FE}"/>
          </ac:spMkLst>
        </pc:spChg>
        <pc:spChg chg="add del mod">
          <ac:chgData name="Roumpis, Konstantinos" userId="6c72b8e3-3757-4137-ae4f-83d233c85c4b" providerId="ADAL" clId="{19A7A277-6F04-4BB3-9E4D-EC1CC231DD1D}" dt="2025-03-27T20:51:17.709" v="616" actId="478"/>
          <ac:spMkLst>
            <pc:docMk/>
            <pc:sldMk cId="737544875" sldId="2145708022"/>
            <ac:spMk id="67" creationId="{BC39E58D-3D06-0DA6-1CF9-384899767112}"/>
          </ac:spMkLst>
        </pc:spChg>
        <pc:spChg chg="add mod">
          <ac:chgData name="Roumpis, Konstantinos" userId="6c72b8e3-3757-4137-ae4f-83d233c85c4b" providerId="ADAL" clId="{19A7A277-6F04-4BB3-9E4D-EC1CC231DD1D}" dt="2025-03-28T07:28:33.280" v="1099" actId="207"/>
          <ac:spMkLst>
            <pc:docMk/>
            <pc:sldMk cId="737544875" sldId="2145708022"/>
            <ac:spMk id="68" creationId="{DE068A9F-465D-5D62-53B1-9610D75E46FE}"/>
          </ac:spMkLst>
        </pc:spChg>
        <pc:grpChg chg="add mod">
          <ac:chgData name="Roumpis, Konstantinos" userId="6c72b8e3-3757-4137-ae4f-83d233c85c4b" providerId="ADAL" clId="{19A7A277-6F04-4BB3-9E4D-EC1CC231DD1D}" dt="2025-03-27T20:49:18.201" v="506"/>
          <ac:grpSpMkLst>
            <pc:docMk/>
            <pc:sldMk cId="737544875" sldId="2145708022"/>
            <ac:grpSpMk id="22" creationId="{B82969FA-4A58-0ECC-3943-794F219EF614}"/>
          </ac:grpSpMkLst>
        </pc:grpChg>
        <pc:grpChg chg="add mod">
          <ac:chgData name="Roumpis, Konstantinos" userId="6c72b8e3-3757-4137-ae4f-83d233c85c4b" providerId="ADAL" clId="{19A7A277-6F04-4BB3-9E4D-EC1CC231DD1D}" dt="2025-03-27T20:49:18.201" v="506"/>
          <ac:grpSpMkLst>
            <pc:docMk/>
            <pc:sldMk cId="737544875" sldId="2145708022"/>
            <ac:grpSpMk id="28" creationId="{95485F8E-EDCE-DBF4-7829-172C1FFE0263}"/>
          </ac:grpSpMkLst>
        </pc:grpChg>
        <pc:grpChg chg="add mod">
          <ac:chgData name="Roumpis, Konstantinos" userId="6c72b8e3-3757-4137-ae4f-83d233c85c4b" providerId="ADAL" clId="{19A7A277-6F04-4BB3-9E4D-EC1CC231DD1D}" dt="2025-03-27T20:49:18.201" v="506"/>
          <ac:grpSpMkLst>
            <pc:docMk/>
            <pc:sldMk cId="737544875" sldId="2145708022"/>
            <ac:grpSpMk id="31" creationId="{AA03C33B-25A8-E7FC-BB2B-7E8291E4831E}"/>
          </ac:grpSpMkLst>
        </pc:grpChg>
        <pc:grpChg chg="add mod">
          <ac:chgData name="Roumpis, Konstantinos" userId="6c72b8e3-3757-4137-ae4f-83d233c85c4b" providerId="ADAL" clId="{19A7A277-6F04-4BB3-9E4D-EC1CC231DD1D}" dt="2025-03-27T20:49:18.201" v="506"/>
          <ac:grpSpMkLst>
            <pc:docMk/>
            <pc:sldMk cId="737544875" sldId="2145708022"/>
            <ac:grpSpMk id="34" creationId="{32E1F1DE-DAF7-F7FB-BAD7-48FE98F2D96A}"/>
          </ac:grpSpMkLst>
        </pc:grpChg>
        <pc:grpChg chg="add mod">
          <ac:chgData name="Roumpis, Konstantinos" userId="6c72b8e3-3757-4137-ae4f-83d233c85c4b" providerId="ADAL" clId="{19A7A277-6F04-4BB3-9E4D-EC1CC231DD1D}" dt="2025-03-27T20:49:37.899" v="525" actId="1035"/>
          <ac:grpSpMkLst>
            <pc:docMk/>
            <pc:sldMk cId="737544875" sldId="2145708022"/>
            <ac:grpSpMk id="53" creationId="{4D121CC3-1059-F7E0-59C9-2CAC7CD209BD}"/>
          </ac:grpSpMkLst>
        </pc:grpChg>
        <pc:grpChg chg="add del mod">
          <ac:chgData name="Roumpis, Konstantinos" userId="6c72b8e3-3757-4137-ae4f-83d233c85c4b" providerId="ADAL" clId="{19A7A277-6F04-4BB3-9E4D-EC1CC231DD1D}" dt="2025-03-27T20:51:20.001" v="617" actId="478"/>
          <ac:grpSpMkLst>
            <pc:docMk/>
            <pc:sldMk cId="737544875" sldId="2145708022"/>
            <ac:grpSpMk id="58" creationId="{DB97EDC4-EB51-E71A-937D-C2F66137B2D4}"/>
          </ac:grpSpMkLst>
        </pc:grpChg>
        <pc:grpChg chg="add del mod">
          <ac:chgData name="Roumpis, Konstantinos" userId="6c72b8e3-3757-4137-ae4f-83d233c85c4b" providerId="ADAL" clId="{19A7A277-6F04-4BB3-9E4D-EC1CC231DD1D}" dt="2025-03-27T20:51:24.042" v="619" actId="478"/>
          <ac:grpSpMkLst>
            <pc:docMk/>
            <pc:sldMk cId="737544875" sldId="2145708022"/>
            <ac:grpSpMk id="61" creationId="{DFB64C09-73AD-AAE4-027D-A05369C087FF}"/>
          </ac:grpSpMkLst>
        </pc:grpChg>
        <pc:grpChg chg="add del mod">
          <ac:chgData name="Roumpis, Konstantinos" userId="6c72b8e3-3757-4137-ae4f-83d233c85c4b" providerId="ADAL" clId="{19A7A277-6F04-4BB3-9E4D-EC1CC231DD1D}" dt="2025-03-27T20:51:21.744" v="618" actId="478"/>
          <ac:grpSpMkLst>
            <pc:docMk/>
            <pc:sldMk cId="737544875" sldId="2145708022"/>
            <ac:grpSpMk id="64" creationId="{D430F29F-F862-A44B-A313-A6595E6FEF8F}"/>
          </ac:grpSpMkLst>
        </pc:grpChg>
        <pc:graphicFrameChg chg="del">
          <ac:chgData name="Roumpis, Konstantinos" userId="6c72b8e3-3757-4137-ae4f-83d233c85c4b" providerId="ADAL" clId="{19A7A277-6F04-4BB3-9E4D-EC1CC231DD1D}" dt="2025-03-27T20:48:11.480" v="505" actId="478"/>
          <ac:graphicFrameMkLst>
            <pc:docMk/>
            <pc:sldMk cId="737544875" sldId="2145708022"/>
            <ac:graphicFrameMk id="15" creationId="{207C0901-EBE0-F0CA-4114-EEFF30016B54}"/>
          </ac:graphicFrameMkLst>
        </pc:graphicFrameChg>
        <pc:graphicFrameChg chg="del">
          <ac:chgData name="Roumpis, Konstantinos" userId="6c72b8e3-3757-4137-ae4f-83d233c85c4b" providerId="ADAL" clId="{19A7A277-6F04-4BB3-9E4D-EC1CC231DD1D}" dt="2025-03-27T20:48:11.480" v="505" actId="478"/>
          <ac:graphicFrameMkLst>
            <pc:docMk/>
            <pc:sldMk cId="737544875" sldId="2145708022"/>
            <ac:graphicFrameMk id="16" creationId="{CFE3BD0A-1C30-6651-D241-697AB72A89E1}"/>
          </ac:graphicFrameMkLst>
        </pc:graphicFrameChg>
        <pc:graphicFrameChg chg="del">
          <ac:chgData name="Roumpis, Konstantinos" userId="6c72b8e3-3757-4137-ae4f-83d233c85c4b" providerId="ADAL" clId="{19A7A277-6F04-4BB3-9E4D-EC1CC231DD1D}" dt="2025-03-27T20:48:11.480" v="505" actId="478"/>
          <ac:graphicFrameMkLst>
            <pc:docMk/>
            <pc:sldMk cId="737544875" sldId="2145708022"/>
            <ac:graphicFrameMk id="17" creationId="{BFFC565A-C115-E6A5-1B33-1CCA8917749D}"/>
          </ac:graphicFrameMkLst>
        </pc:graphicFrameChg>
      </pc:sldChg>
      <pc:sldChg chg="addSp modSp add mod">
        <pc:chgData name="Roumpis, Konstantinos" userId="6c72b8e3-3757-4137-ae4f-83d233c85c4b" providerId="ADAL" clId="{19A7A277-6F04-4BB3-9E4D-EC1CC231DD1D}" dt="2025-03-28T07:29:30.426" v="1112" actId="403"/>
        <pc:sldMkLst>
          <pc:docMk/>
          <pc:sldMk cId="1006162495" sldId="2145708023"/>
        </pc:sldMkLst>
        <pc:spChg chg="mod">
          <ac:chgData name="Roumpis, Konstantinos" userId="6c72b8e3-3757-4137-ae4f-83d233c85c4b" providerId="ADAL" clId="{19A7A277-6F04-4BB3-9E4D-EC1CC231DD1D}" dt="2025-03-27T20:56:22.573" v="683" actId="207"/>
          <ac:spMkLst>
            <pc:docMk/>
            <pc:sldMk cId="1006162495" sldId="2145708023"/>
            <ac:spMk id="3" creationId="{779EAB6A-0E35-C081-8DB1-5E556AAC0FD5}"/>
          </ac:spMkLst>
        </pc:spChg>
        <pc:spChg chg="mod">
          <ac:chgData name="Roumpis, Konstantinos" userId="6c72b8e3-3757-4137-ae4f-83d233c85c4b" providerId="ADAL" clId="{19A7A277-6F04-4BB3-9E4D-EC1CC231DD1D}" dt="2025-03-27T20:56:22.573" v="683" actId="207"/>
          <ac:spMkLst>
            <pc:docMk/>
            <pc:sldMk cId="1006162495" sldId="2145708023"/>
            <ac:spMk id="4" creationId="{DBE00E80-B1C5-70DF-DA2F-DA466AEF128A}"/>
          </ac:spMkLst>
        </pc:spChg>
        <pc:spChg chg="mod">
          <ac:chgData name="Roumpis, Konstantinos" userId="6c72b8e3-3757-4137-ae4f-83d233c85c4b" providerId="ADAL" clId="{19A7A277-6F04-4BB3-9E4D-EC1CC231DD1D}" dt="2025-03-27T20:56:22.573" v="683" actId="207"/>
          <ac:spMkLst>
            <pc:docMk/>
            <pc:sldMk cId="1006162495" sldId="2145708023"/>
            <ac:spMk id="5" creationId="{E769A720-19D2-1F19-25CF-04F851A0EDCD}"/>
          </ac:spMkLst>
        </pc:spChg>
        <pc:spChg chg="mod">
          <ac:chgData name="Roumpis, Konstantinos" userId="6c72b8e3-3757-4137-ae4f-83d233c85c4b" providerId="ADAL" clId="{19A7A277-6F04-4BB3-9E4D-EC1CC231DD1D}" dt="2025-03-28T07:29:14.971" v="1108" actId="108"/>
          <ac:spMkLst>
            <pc:docMk/>
            <pc:sldMk cId="1006162495" sldId="2145708023"/>
            <ac:spMk id="42" creationId="{66B973FC-AB0F-519B-F9AF-0BCA5DBD1709}"/>
          </ac:spMkLst>
        </pc:spChg>
        <pc:spChg chg="mod">
          <ac:chgData name="Roumpis, Konstantinos" userId="6c72b8e3-3757-4137-ae4f-83d233c85c4b" providerId="ADAL" clId="{19A7A277-6F04-4BB3-9E4D-EC1CC231DD1D}" dt="2025-03-28T07:29:17.477" v="1109" actId="108"/>
          <ac:spMkLst>
            <pc:docMk/>
            <pc:sldMk cId="1006162495" sldId="2145708023"/>
            <ac:spMk id="43" creationId="{0F58E5B5-20C9-B621-2B01-E87CA93F9E07}"/>
          </ac:spMkLst>
        </pc:spChg>
        <pc:spChg chg="mod">
          <ac:chgData name="Roumpis, Konstantinos" userId="6c72b8e3-3757-4137-ae4f-83d233c85c4b" providerId="ADAL" clId="{19A7A277-6F04-4BB3-9E4D-EC1CC231DD1D}" dt="2025-03-28T07:29:12.852" v="1107" actId="108"/>
          <ac:spMkLst>
            <pc:docMk/>
            <pc:sldMk cId="1006162495" sldId="2145708023"/>
            <ac:spMk id="44" creationId="{81ED1F97-93F3-E36E-2454-0AAE3DE544C2}"/>
          </ac:spMkLst>
        </pc:spChg>
        <pc:spChg chg="mod">
          <ac:chgData name="Roumpis, Konstantinos" userId="6c72b8e3-3757-4137-ae4f-83d233c85c4b" providerId="ADAL" clId="{19A7A277-6F04-4BB3-9E4D-EC1CC231DD1D}" dt="2025-03-28T07:29:23.539" v="1111" actId="108"/>
          <ac:spMkLst>
            <pc:docMk/>
            <pc:sldMk cId="1006162495" sldId="2145708023"/>
            <ac:spMk id="45" creationId="{9B5B96D3-F51C-222B-3669-2148D5D1E734}"/>
          </ac:spMkLst>
        </pc:spChg>
        <pc:spChg chg="mod">
          <ac:chgData name="Roumpis, Konstantinos" userId="6c72b8e3-3757-4137-ae4f-83d233c85c4b" providerId="ADAL" clId="{19A7A277-6F04-4BB3-9E4D-EC1CC231DD1D}" dt="2025-03-28T07:29:30.426" v="1112" actId="403"/>
          <ac:spMkLst>
            <pc:docMk/>
            <pc:sldMk cId="1006162495" sldId="2145708023"/>
            <ac:spMk id="68" creationId="{DE068A9F-465D-5D62-53B1-9610D75E46FE}"/>
          </ac:spMkLst>
        </pc:spChg>
        <pc:grpChg chg="add mod">
          <ac:chgData name="Roumpis, Konstantinos" userId="6c72b8e3-3757-4137-ae4f-83d233c85c4b" providerId="ADAL" clId="{19A7A277-6F04-4BB3-9E4D-EC1CC231DD1D}" dt="2025-03-27T20:56:25.296" v="684" actId="14100"/>
          <ac:grpSpMkLst>
            <pc:docMk/>
            <pc:sldMk cId="1006162495" sldId="2145708023"/>
            <ac:grpSpMk id="2" creationId="{AE6D3996-AD49-B128-0540-340E3178CC3A}"/>
          </ac:grpSpMkLst>
        </pc:grpChg>
      </pc:sldChg>
      <pc:sldChg chg="addSp delSp modSp add mod">
        <pc:chgData name="Roumpis, Konstantinos" userId="6c72b8e3-3757-4137-ae4f-83d233c85c4b" providerId="ADAL" clId="{19A7A277-6F04-4BB3-9E4D-EC1CC231DD1D}" dt="2025-03-28T07:51:51.791" v="1121" actId="1076"/>
        <pc:sldMkLst>
          <pc:docMk/>
          <pc:sldMk cId="1215326965" sldId="2145708024"/>
        </pc:sldMkLst>
        <pc:spChg chg="add mod">
          <ac:chgData name="Roumpis, Konstantinos" userId="6c72b8e3-3757-4137-ae4f-83d233c85c4b" providerId="ADAL" clId="{19A7A277-6F04-4BB3-9E4D-EC1CC231DD1D}" dt="2025-03-27T20:58:51.951" v="717"/>
          <ac:spMkLst>
            <pc:docMk/>
            <pc:sldMk cId="1215326965" sldId="2145708024"/>
            <ac:spMk id="6" creationId="{38317B95-2B68-DCFE-B12A-C270756C2BA8}"/>
          </ac:spMkLst>
        </pc:spChg>
        <pc:spChg chg="mod">
          <ac:chgData name="Roumpis, Konstantinos" userId="6c72b8e3-3757-4137-ae4f-83d233c85c4b" providerId="ADAL" clId="{19A7A277-6F04-4BB3-9E4D-EC1CC231DD1D}" dt="2025-03-27T20:58:51.951" v="717"/>
          <ac:spMkLst>
            <pc:docMk/>
            <pc:sldMk cId="1215326965" sldId="2145708024"/>
            <ac:spMk id="8" creationId="{07F0079A-C2B5-6EA4-659E-908277BBB37B}"/>
          </ac:spMkLst>
        </pc:spChg>
        <pc:spChg chg="mod">
          <ac:chgData name="Roumpis, Konstantinos" userId="6c72b8e3-3757-4137-ae4f-83d233c85c4b" providerId="ADAL" clId="{19A7A277-6F04-4BB3-9E4D-EC1CC231DD1D}" dt="2025-03-27T20:58:51.951" v="717"/>
          <ac:spMkLst>
            <pc:docMk/>
            <pc:sldMk cId="1215326965" sldId="2145708024"/>
            <ac:spMk id="9" creationId="{A2E4819D-140F-9FF0-0C11-96F54427E10D}"/>
          </ac:spMkLst>
        </pc:spChg>
        <pc:spChg chg="mod">
          <ac:chgData name="Roumpis, Konstantinos" userId="6c72b8e3-3757-4137-ae4f-83d233c85c4b" providerId="ADAL" clId="{19A7A277-6F04-4BB3-9E4D-EC1CC231DD1D}" dt="2025-03-27T20:58:51.951" v="717"/>
          <ac:spMkLst>
            <pc:docMk/>
            <pc:sldMk cId="1215326965" sldId="2145708024"/>
            <ac:spMk id="10" creationId="{098CDE4D-986D-6978-C9B8-D4C9F570DECF}"/>
          </ac:spMkLst>
        </pc:spChg>
        <pc:spChg chg="mod">
          <ac:chgData name="Roumpis, Konstantinos" userId="6c72b8e3-3757-4137-ae4f-83d233c85c4b" providerId="ADAL" clId="{19A7A277-6F04-4BB3-9E4D-EC1CC231DD1D}" dt="2025-03-27T20:58:51.951" v="717"/>
          <ac:spMkLst>
            <pc:docMk/>
            <pc:sldMk cId="1215326965" sldId="2145708024"/>
            <ac:spMk id="11" creationId="{DA27D0DF-9102-731C-F828-E4124C5CE24B}"/>
          </ac:spMkLst>
        </pc:spChg>
        <pc:spChg chg="add mod ord">
          <ac:chgData name="Roumpis, Konstantinos" userId="6c72b8e3-3757-4137-ae4f-83d233c85c4b" providerId="ADAL" clId="{19A7A277-6F04-4BB3-9E4D-EC1CC231DD1D}" dt="2025-03-28T07:51:51.791" v="1121" actId="1076"/>
          <ac:spMkLst>
            <pc:docMk/>
            <pc:sldMk cId="1215326965" sldId="2145708024"/>
            <ac:spMk id="12" creationId="{33DD814B-449A-6D2E-62E4-6FC3E0F49B1A}"/>
          </ac:spMkLst>
        </pc:spChg>
        <pc:spChg chg="mod ord topLvl">
          <ac:chgData name="Roumpis, Konstantinos" userId="6c72b8e3-3757-4137-ae4f-83d233c85c4b" providerId="ADAL" clId="{19A7A277-6F04-4BB3-9E4D-EC1CC231DD1D}" dt="2025-03-27T21:01:48.408" v="754" actId="1076"/>
          <ac:spMkLst>
            <pc:docMk/>
            <pc:sldMk cId="1215326965" sldId="2145708024"/>
            <ac:spMk id="14" creationId="{7FB69D13-F113-3D8E-C77D-FA5DCA80040A}"/>
          </ac:spMkLst>
        </pc:spChg>
        <pc:spChg chg="mod topLvl">
          <ac:chgData name="Roumpis, Konstantinos" userId="6c72b8e3-3757-4137-ae4f-83d233c85c4b" providerId="ADAL" clId="{19A7A277-6F04-4BB3-9E4D-EC1CC231DD1D}" dt="2025-03-27T21:01:48.408" v="754" actId="1076"/>
          <ac:spMkLst>
            <pc:docMk/>
            <pc:sldMk cId="1215326965" sldId="2145708024"/>
            <ac:spMk id="15" creationId="{B161CDE8-5C62-1B8C-F6C7-06328FD94981}"/>
          </ac:spMkLst>
        </pc:spChg>
        <pc:spChg chg="mod topLvl">
          <ac:chgData name="Roumpis, Konstantinos" userId="6c72b8e3-3757-4137-ae4f-83d233c85c4b" providerId="ADAL" clId="{19A7A277-6F04-4BB3-9E4D-EC1CC231DD1D}" dt="2025-03-27T21:01:48.408" v="754" actId="1076"/>
          <ac:spMkLst>
            <pc:docMk/>
            <pc:sldMk cId="1215326965" sldId="2145708024"/>
            <ac:spMk id="16" creationId="{B8121677-9FBE-CD4D-037C-F797E2D0B5E9}"/>
          </ac:spMkLst>
        </pc:spChg>
        <pc:spChg chg="del mod topLvl">
          <ac:chgData name="Roumpis, Konstantinos" userId="6c72b8e3-3757-4137-ae4f-83d233c85c4b" providerId="ADAL" clId="{19A7A277-6F04-4BB3-9E4D-EC1CC231DD1D}" dt="2025-03-27T21:01:19.630" v="747" actId="478"/>
          <ac:spMkLst>
            <pc:docMk/>
            <pc:sldMk cId="1215326965" sldId="2145708024"/>
            <ac:spMk id="17" creationId="{9326B759-2E59-49FA-BBAA-7198ADAFD4A0}"/>
          </ac:spMkLst>
        </pc:spChg>
        <pc:spChg chg="del">
          <ac:chgData name="Roumpis, Konstantinos" userId="6c72b8e3-3757-4137-ae4f-83d233c85c4b" providerId="ADAL" clId="{19A7A277-6F04-4BB3-9E4D-EC1CC231DD1D}" dt="2025-03-27T20:57:29.240" v="695" actId="478"/>
          <ac:spMkLst>
            <pc:docMk/>
            <pc:sldMk cId="1215326965" sldId="2145708024"/>
            <ac:spMk id="38" creationId="{AE432961-5EA3-26F5-AB21-AFFFF37D645F}"/>
          </ac:spMkLst>
        </pc:spChg>
        <pc:spChg chg="del">
          <ac:chgData name="Roumpis, Konstantinos" userId="6c72b8e3-3757-4137-ae4f-83d233c85c4b" providerId="ADAL" clId="{19A7A277-6F04-4BB3-9E4D-EC1CC231DD1D}" dt="2025-03-27T20:57:29.240" v="695" actId="478"/>
          <ac:spMkLst>
            <pc:docMk/>
            <pc:sldMk cId="1215326965" sldId="2145708024"/>
            <ac:spMk id="39" creationId="{3B1B1DA1-F705-45AA-D028-CB3236954586}"/>
          </ac:spMkLst>
        </pc:spChg>
        <pc:spChg chg="del">
          <ac:chgData name="Roumpis, Konstantinos" userId="6c72b8e3-3757-4137-ae4f-83d233c85c4b" providerId="ADAL" clId="{19A7A277-6F04-4BB3-9E4D-EC1CC231DD1D}" dt="2025-03-27T20:57:29.240" v="695" actId="478"/>
          <ac:spMkLst>
            <pc:docMk/>
            <pc:sldMk cId="1215326965" sldId="2145708024"/>
            <ac:spMk id="40" creationId="{A27C55DA-C2D7-9DF7-F2E7-35623752483B}"/>
          </ac:spMkLst>
        </pc:spChg>
        <pc:spChg chg="del">
          <ac:chgData name="Roumpis, Konstantinos" userId="6c72b8e3-3757-4137-ae4f-83d233c85c4b" providerId="ADAL" clId="{19A7A277-6F04-4BB3-9E4D-EC1CC231DD1D}" dt="2025-03-27T20:57:29.240" v="695" actId="478"/>
          <ac:spMkLst>
            <pc:docMk/>
            <pc:sldMk cId="1215326965" sldId="2145708024"/>
            <ac:spMk id="41" creationId="{4175D785-F5CE-B9F3-AB17-27512BB6326D}"/>
          </ac:spMkLst>
        </pc:spChg>
        <pc:spChg chg="del">
          <ac:chgData name="Roumpis, Konstantinos" userId="6c72b8e3-3757-4137-ae4f-83d233c85c4b" providerId="ADAL" clId="{19A7A277-6F04-4BB3-9E4D-EC1CC231DD1D}" dt="2025-03-27T20:57:29.240" v="695" actId="478"/>
          <ac:spMkLst>
            <pc:docMk/>
            <pc:sldMk cId="1215326965" sldId="2145708024"/>
            <ac:spMk id="42" creationId="{66B973FC-AB0F-519B-F9AF-0BCA5DBD1709}"/>
          </ac:spMkLst>
        </pc:spChg>
        <pc:spChg chg="del">
          <ac:chgData name="Roumpis, Konstantinos" userId="6c72b8e3-3757-4137-ae4f-83d233c85c4b" providerId="ADAL" clId="{19A7A277-6F04-4BB3-9E4D-EC1CC231DD1D}" dt="2025-03-27T20:57:29.240" v="695" actId="478"/>
          <ac:spMkLst>
            <pc:docMk/>
            <pc:sldMk cId="1215326965" sldId="2145708024"/>
            <ac:spMk id="43" creationId="{0F58E5B5-20C9-B621-2B01-E87CA93F9E07}"/>
          </ac:spMkLst>
        </pc:spChg>
        <pc:spChg chg="del">
          <ac:chgData name="Roumpis, Konstantinos" userId="6c72b8e3-3757-4137-ae4f-83d233c85c4b" providerId="ADAL" clId="{19A7A277-6F04-4BB3-9E4D-EC1CC231DD1D}" dt="2025-03-27T20:57:29.240" v="695" actId="478"/>
          <ac:spMkLst>
            <pc:docMk/>
            <pc:sldMk cId="1215326965" sldId="2145708024"/>
            <ac:spMk id="44" creationId="{81ED1F97-93F3-E36E-2454-0AAE3DE544C2}"/>
          </ac:spMkLst>
        </pc:spChg>
        <pc:spChg chg="del">
          <ac:chgData name="Roumpis, Konstantinos" userId="6c72b8e3-3757-4137-ae4f-83d233c85c4b" providerId="ADAL" clId="{19A7A277-6F04-4BB3-9E4D-EC1CC231DD1D}" dt="2025-03-27T20:57:29.240" v="695" actId="478"/>
          <ac:spMkLst>
            <pc:docMk/>
            <pc:sldMk cId="1215326965" sldId="2145708024"/>
            <ac:spMk id="45" creationId="{9B5B96D3-F51C-222B-3669-2148D5D1E734}"/>
          </ac:spMkLst>
        </pc:spChg>
        <pc:spChg chg="del">
          <ac:chgData name="Roumpis, Konstantinos" userId="6c72b8e3-3757-4137-ae4f-83d233c85c4b" providerId="ADAL" clId="{19A7A277-6F04-4BB3-9E4D-EC1CC231DD1D}" dt="2025-03-27T20:57:29.240" v="695" actId="478"/>
          <ac:spMkLst>
            <pc:docMk/>
            <pc:sldMk cId="1215326965" sldId="2145708024"/>
            <ac:spMk id="46" creationId="{5DB0D90C-655B-D71C-945B-8AC536B37B87}"/>
          </ac:spMkLst>
        </pc:spChg>
        <pc:spChg chg="del">
          <ac:chgData name="Roumpis, Konstantinos" userId="6c72b8e3-3757-4137-ae4f-83d233c85c4b" providerId="ADAL" clId="{19A7A277-6F04-4BB3-9E4D-EC1CC231DD1D}" dt="2025-03-27T20:57:29.240" v="695" actId="478"/>
          <ac:spMkLst>
            <pc:docMk/>
            <pc:sldMk cId="1215326965" sldId="2145708024"/>
            <ac:spMk id="47" creationId="{B7019469-E4F4-E1C5-3FE6-5B5CE93A7397}"/>
          </ac:spMkLst>
        </pc:spChg>
        <pc:spChg chg="del">
          <ac:chgData name="Roumpis, Konstantinos" userId="6c72b8e3-3757-4137-ae4f-83d233c85c4b" providerId="ADAL" clId="{19A7A277-6F04-4BB3-9E4D-EC1CC231DD1D}" dt="2025-03-27T20:57:29.240" v="695" actId="478"/>
          <ac:spMkLst>
            <pc:docMk/>
            <pc:sldMk cId="1215326965" sldId="2145708024"/>
            <ac:spMk id="48" creationId="{CF82444C-5C07-08AF-E202-9BAF973A1AE0}"/>
          </ac:spMkLst>
        </pc:spChg>
        <pc:spChg chg="del">
          <ac:chgData name="Roumpis, Konstantinos" userId="6c72b8e3-3757-4137-ae4f-83d233c85c4b" providerId="ADAL" clId="{19A7A277-6F04-4BB3-9E4D-EC1CC231DD1D}" dt="2025-03-27T20:57:29.240" v="695" actId="478"/>
          <ac:spMkLst>
            <pc:docMk/>
            <pc:sldMk cId="1215326965" sldId="2145708024"/>
            <ac:spMk id="49" creationId="{8BFCE8D1-C155-68A6-BA8D-E3187E09EF54}"/>
          </ac:spMkLst>
        </pc:spChg>
        <pc:spChg chg="del">
          <ac:chgData name="Roumpis, Konstantinos" userId="6c72b8e3-3757-4137-ae4f-83d233c85c4b" providerId="ADAL" clId="{19A7A277-6F04-4BB3-9E4D-EC1CC231DD1D}" dt="2025-03-27T20:57:29.240" v="695" actId="478"/>
          <ac:spMkLst>
            <pc:docMk/>
            <pc:sldMk cId="1215326965" sldId="2145708024"/>
            <ac:spMk id="50" creationId="{71775459-A9B5-78B9-92F0-232F3BD8153E}"/>
          </ac:spMkLst>
        </pc:spChg>
        <pc:spChg chg="del">
          <ac:chgData name="Roumpis, Konstantinos" userId="6c72b8e3-3757-4137-ae4f-83d233c85c4b" providerId="ADAL" clId="{19A7A277-6F04-4BB3-9E4D-EC1CC231DD1D}" dt="2025-03-27T20:57:29.240" v="695" actId="478"/>
          <ac:spMkLst>
            <pc:docMk/>
            <pc:sldMk cId="1215326965" sldId="2145708024"/>
            <ac:spMk id="51" creationId="{54B9CF67-24A8-702D-CA6F-3BA3ACF806DC}"/>
          </ac:spMkLst>
        </pc:spChg>
        <pc:spChg chg="del">
          <ac:chgData name="Roumpis, Konstantinos" userId="6c72b8e3-3757-4137-ae4f-83d233c85c4b" providerId="ADAL" clId="{19A7A277-6F04-4BB3-9E4D-EC1CC231DD1D}" dt="2025-03-27T20:57:29.240" v="695" actId="478"/>
          <ac:spMkLst>
            <pc:docMk/>
            <pc:sldMk cId="1215326965" sldId="2145708024"/>
            <ac:spMk id="52" creationId="{87FA5FCB-513F-5E75-693F-DC4D263104D4}"/>
          </ac:spMkLst>
        </pc:spChg>
        <pc:spChg chg="del mod">
          <ac:chgData name="Roumpis, Konstantinos" userId="6c72b8e3-3757-4137-ae4f-83d233c85c4b" providerId="ADAL" clId="{19A7A277-6F04-4BB3-9E4D-EC1CC231DD1D}" dt="2025-03-27T20:59:01.267" v="720" actId="478"/>
          <ac:spMkLst>
            <pc:docMk/>
            <pc:sldMk cId="1215326965" sldId="2145708024"/>
            <ac:spMk id="68" creationId="{DE068A9F-465D-5D62-53B1-9610D75E46FE}"/>
          </ac:spMkLst>
        </pc:spChg>
        <pc:grpChg chg="del">
          <ac:chgData name="Roumpis, Konstantinos" userId="6c72b8e3-3757-4137-ae4f-83d233c85c4b" providerId="ADAL" clId="{19A7A277-6F04-4BB3-9E4D-EC1CC231DD1D}" dt="2025-03-27T20:57:29.240" v="695" actId="478"/>
          <ac:grpSpMkLst>
            <pc:docMk/>
            <pc:sldMk cId="1215326965" sldId="2145708024"/>
            <ac:grpSpMk id="2" creationId="{AE6D3996-AD49-B128-0540-340E3178CC3A}"/>
          </ac:grpSpMkLst>
        </pc:grpChg>
        <pc:grpChg chg="add mod">
          <ac:chgData name="Roumpis, Konstantinos" userId="6c72b8e3-3757-4137-ae4f-83d233c85c4b" providerId="ADAL" clId="{19A7A277-6F04-4BB3-9E4D-EC1CC231DD1D}" dt="2025-03-27T20:58:51.951" v="717"/>
          <ac:grpSpMkLst>
            <pc:docMk/>
            <pc:sldMk cId="1215326965" sldId="2145708024"/>
            <ac:grpSpMk id="7" creationId="{6ABBAC84-44E1-7237-6D02-B56B3647B448}"/>
          </ac:grpSpMkLst>
        </pc:grpChg>
        <pc:grpChg chg="add del mod">
          <ac:chgData name="Roumpis, Konstantinos" userId="6c72b8e3-3757-4137-ae4f-83d233c85c4b" providerId="ADAL" clId="{19A7A277-6F04-4BB3-9E4D-EC1CC231DD1D}" dt="2025-03-27T21:00:12.958" v="734" actId="165"/>
          <ac:grpSpMkLst>
            <pc:docMk/>
            <pc:sldMk cId="1215326965" sldId="2145708024"/>
            <ac:grpSpMk id="13" creationId="{3DCE2116-0ABE-9D7F-0324-4CF196347CA9}"/>
          </ac:grpSpMkLst>
        </pc:grpChg>
        <pc:grpChg chg="del">
          <ac:chgData name="Roumpis, Konstantinos" userId="6c72b8e3-3757-4137-ae4f-83d233c85c4b" providerId="ADAL" clId="{19A7A277-6F04-4BB3-9E4D-EC1CC231DD1D}" dt="2025-03-27T20:57:29.240" v="695" actId="478"/>
          <ac:grpSpMkLst>
            <pc:docMk/>
            <pc:sldMk cId="1215326965" sldId="2145708024"/>
            <ac:grpSpMk id="53" creationId="{4D121CC3-1059-F7E0-59C9-2CAC7CD209BD}"/>
          </ac:grpSpMkLst>
        </pc:grpChg>
      </pc:sldChg>
      <pc:sldChg chg="addSp delSp modSp add mod modClrScheme chgLayout">
        <pc:chgData name="Roumpis, Konstantinos" userId="6c72b8e3-3757-4137-ae4f-83d233c85c4b" providerId="ADAL" clId="{19A7A277-6F04-4BB3-9E4D-EC1CC231DD1D}" dt="2025-03-28T07:54:47.525" v="1156" actId="1076"/>
        <pc:sldMkLst>
          <pc:docMk/>
          <pc:sldMk cId="3131316447" sldId="2145708025"/>
        </pc:sldMkLst>
        <pc:spChg chg="add mod">
          <ac:chgData name="Roumpis, Konstantinos" userId="6c72b8e3-3757-4137-ae4f-83d233c85c4b" providerId="ADAL" clId="{19A7A277-6F04-4BB3-9E4D-EC1CC231DD1D}" dt="2025-03-28T07:54:41.396" v="1154" actId="1076"/>
          <ac:spMkLst>
            <pc:docMk/>
            <pc:sldMk cId="3131316447" sldId="2145708025"/>
            <ac:spMk id="4" creationId="{42E00A75-A03B-A2A7-8261-740CC381FAB6}"/>
          </ac:spMkLst>
        </pc:spChg>
        <pc:spChg chg="add mod">
          <ac:chgData name="Roumpis, Konstantinos" userId="6c72b8e3-3757-4137-ae4f-83d233c85c4b" providerId="ADAL" clId="{19A7A277-6F04-4BB3-9E4D-EC1CC231DD1D}" dt="2025-03-28T07:54:47.525" v="1156" actId="1076"/>
          <ac:spMkLst>
            <pc:docMk/>
            <pc:sldMk cId="3131316447" sldId="2145708025"/>
            <ac:spMk id="5" creationId="{7A98079C-2B63-2CAA-41C3-BAD7AE40AD05}"/>
          </ac:spMkLst>
        </pc:spChg>
        <pc:spChg chg="del">
          <ac:chgData name="Roumpis, Konstantinos" userId="6c72b8e3-3757-4137-ae4f-83d233c85c4b" providerId="ADAL" clId="{19A7A277-6F04-4BB3-9E4D-EC1CC231DD1D}" dt="2025-03-27T21:03:32.781" v="882" actId="478"/>
          <ac:spMkLst>
            <pc:docMk/>
            <pc:sldMk cId="3131316447" sldId="2145708025"/>
            <ac:spMk id="12" creationId="{33DD814B-449A-6D2E-62E4-6FC3E0F49B1A}"/>
          </ac:spMkLst>
        </pc:spChg>
        <pc:spChg chg="del">
          <ac:chgData name="Roumpis, Konstantinos" userId="6c72b8e3-3757-4137-ae4f-83d233c85c4b" providerId="ADAL" clId="{19A7A277-6F04-4BB3-9E4D-EC1CC231DD1D}" dt="2025-03-27T21:03:32.781" v="882" actId="478"/>
          <ac:spMkLst>
            <pc:docMk/>
            <pc:sldMk cId="3131316447" sldId="2145708025"/>
            <ac:spMk id="14" creationId="{7FB69D13-F113-3D8E-C77D-FA5DCA80040A}"/>
          </ac:spMkLst>
        </pc:spChg>
        <pc:spChg chg="del">
          <ac:chgData name="Roumpis, Konstantinos" userId="6c72b8e3-3757-4137-ae4f-83d233c85c4b" providerId="ADAL" clId="{19A7A277-6F04-4BB3-9E4D-EC1CC231DD1D}" dt="2025-03-27T21:03:32.781" v="882" actId="478"/>
          <ac:spMkLst>
            <pc:docMk/>
            <pc:sldMk cId="3131316447" sldId="2145708025"/>
            <ac:spMk id="15" creationId="{B161CDE8-5C62-1B8C-F6C7-06328FD94981}"/>
          </ac:spMkLst>
        </pc:spChg>
        <pc:spChg chg="del">
          <ac:chgData name="Roumpis, Konstantinos" userId="6c72b8e3-3757-4137-ae4f-83d233c85c4b" providerId="ADAL" clId="{19A7A277-6F04-4BB3-9E4D-EC1CC231DD1D}" dt="2025-03-27T21:03:32.781" v="882" actId="478"/>
          <ac:spMkLst>
            <pc:docMk/>
            <pc:sldMk cId="3131316447" sldId="2145708025"/>
            <ac:spMk id="16" creationId="{B8121677-9FBE-CD4D-037C-F797E2D0B5E9}"/>
          </ac:spMkLst>
        </pc:spChg>
        <pc:spChg chg="mod">
          <ac:chgData name="Roumpis, Konstantinos" userId="6c72b8e3-3757-4137-ae4f-83d233c85c4b" providerId="ADAL" clId="{19A7A277-6F04-4BB3-9E4D-EC1CC231DD1D}" dt="2025-03-27T21:06:18.808" v="886" actId="26606"/>
          <ac:spMkLst>
            <pc:docMk/>
            <pc:sldMk cId="3131316447" sldId="2145708025"/>
            <ac:spMk id="18" creationId="{7381C459-66C8-0C9C-6BE5-CF380DFC4F81}"/>
          </ac:spMkLst>
        </pc:spChg>
        <pc:spChg chg="mod">
          <ac:chgData name="Roumpis, Konstantinos" userId="6c72b8e3-3757-4137-ae4f-83d233c85c4b" providerId="ADAL" clId="{19A7A277-6F04-4BB3-9E4D-EC1CC231DD1D}" dt="2025-03-27T21:06:18.808" v="886" actId="26606"/>
          <ac:spMkLst>
            <pc:docMk/>
            <pc:sldMk cId="3131316447" sldId="2145708025"/>
            <ac:spMk id="24" creationId="{2D5415ED-DBC8-F40A-5F83-56962F8560AE}"/>
          </ac:spMkLst>
        </pc:spChg>
        <pc:spChg chg="add del mod">
          <ac:chgData name="Roumpis, Konstantinos" userId="6c72b8e3-3757-4137-ae4f-83d233c85c4b" providerId="ADAL" clId="{19A7A277-6F04-4BB3-9E4D-EC1CC231DD1D}" dt="2025-03-27T21:06:29.743" v="887" actId="478"/>
          <ac:spMkLst>
            <pc:docMk/>
            <pc:sldMk cId="3131316447" sldId="2145708025"/>
            <ac:spMk id="29" creationId="{7E043D0F-38E6-F5A0-6669-69952EE7B338}"/>
          </ac:spMkLst>
        </pc:spChg>
        <pc:graphicFrameChg chg="add mod">
          <ac:chgData name="Roumpis, Konstantinos" userId="6c72b8e3-3757-4137-ae4f-83d233c85c4b" providerId="ADAL" clId="{19A7A277-6F04-4BB3-9E4D-EC1CC231DD1D}" dt="2025-03-27T21:05:42.050" v="883"/>
          <ac:graphicFrameMkLst>
            <pc:docMk/>
            <pc:sldMk cId="3131316447" sldId="2145708025"/>
            <ac:graphicFrameMk id="2" creationId="{AB6F7179-BA20-A9D9-339B-91F5065E4D27}"/>
          </ac:graphicFrameMkLst>
        </pc:graphicFrameChg>
        <pc:graphicFrameChg chg="add mod">
          <ac:chgData name="Roumpis, Konstantinos" userId="6c72b8e3-3757-4137-ae4f-83d233c85c4b" providerId="ADAL" clId="{19A7A277-6F04-4BB3-9E4D-EC1CC231DD1D}" dt="2025-03-27T21:10:34.221" v="970" actId="14100"/>
          <ac:graphicFrameMkLst>
            <pc:docMk/>
            <pc:sldMk cId="3131316447" sldId="2145708025"/>
            <ac:graphicFrameMk id="3" creationId="{E0340742-C9FA-6113-F03F-1D1C63319D33}"/>
          </ac:graphicFrameMkLst>
        </pc:graphicFrameChg>
      </pc:sldChg>
      <pc:sldChg chg="addSp delSp modSp add mod">
        <pc:chgData name="Roumpis, Konstantinos" userId="6c72b8e3-3757-4137-ae4f-83d233c85c4b" providerId="ADAL" clId="{19A7A277-6F04-4BB3-9E4D-EC1CC231DD1D}" dt="2025-03-30T20:19:04.803" v="1183" actId="108"/>
        <pc:sldMkLst>
          <pc:docMk/>
          <pc:sldMk cId="448524556" sldId="2145708026"/>
        </pc:sldMkLst>
        <pc:spChg chg="add mod">
          <ac:chgData name="Roumpis, Konstantinos" userId="6c72b8e3-3757-4137-ae4f-83d233c85c4b" providerId="ADAL" clId="{19A7A277-6F04-4BB3-9E4D-EC1CC231DD1D}" dt="2025-03-27T21:11:26.092" v="977"/>
          <ac:spMkLst>
            <pc:docMk/>
            <pc:sldMk cId="448524556" sldId="2145708026"/>
            <ac:spMk id="2" creationId="{AC87ABF0-52CF-6FFF-3EC3-B78B6951725C}"/>
          </ac:spMkLst>
        </pc:spChg>
        <pc:spChg chg="add mod">
          <ac:chgData name="Roumpis, Konstantinos" userId="6c72b8e3-3757-4137-ae4f-83d233c85c4b" providerId="ADAL" clId="{19A7A277-6F04-4BB3-9E4D-EC1CC231DD1D}" dt="2025-03-27T21:11:26.092" v="977"/>
          <ac:spMkLst>
            <pc:docMk/>
            <pc:sldMk cId="448524556" sldId="2145708026"/>
            <ac:spMk id="4" creationId="{4BC5C9F1-C9CA-7263-4F03-B1E06BB8D34D}"/>
          </ac:spMkLst>
        </pc:spChg>
        <pc:spChg chg="add mod">
          <ac:chgData name="Roumpis, Konstantinos" userId="6c72b8e3-3757-4137-ae4f-83d233c85c4b" providerId="ADAL" clId="{19A7A277-6F04-4BB3-9E4D-EC1CC231DD1D}" dt="2025-03-28T07:56:46.323" v="1166" actId="1076"/>
          <ac:spMkLst>
            <pc:docMk/>
            <pc:sldMk cId="448524556" sldId="2145708026"/>
            <ac:spMk id="5" creationId="{D187A6F6-206C-5A07-F964-AE9B2B237F39}"/>
          </ac:spMkLst>
        </pc:spChg>
        <pc:spChg chg="add mod">
          <ac:chgData name="Roumpis, Konstantinos" userId="6c72b8e3-3757-4137-ae4f-83d233c85c4b" providerId="ADAL" clId="{19A7A277-6F04-4BB3-9E4D-EC1CC231DD1D}" dt="2025-03-28T07:55:19.853" v="1159" actId="108"/>
          <ac:spMkLst>
            <pc:docMk/>
            <pc:sldMk cId="448524556" sldId="2145708026"/>
            <ac:spMk id="6" creationId="{549B2AE4-008D-BBF0-CA5C-C9D134AE9671}"/>
          </ac:spMkLst>
        </pc:spChg>
        <pc:spChg chg="add mod">
          <ac:chgData name="Roumpis, Konstantinos" userId="6c72b8e3-3757-4137-ae4f-83d233c85c4b" providerId="ADAL" clId="{19A7A277-6F04-4BB3-9E4D-EC1CC231DD1D}" dt="2025-03-28T07:56:38.464" v="1164" actId="1076"/>
          <ac:spMkLst>
            <pc:docMk/>
            <pc:sldMk cId="448524556" sldId="2145708026"/>
            <ac:spMk id="7" creationId="{9DE51A8A-B875-4F3C-C262-14A59E5AEC50}"/>
          </ac:spMkLst>
        </pc:spChg>
        <pc:spChg chg="add mod">
          <ac:chgData name="Roumpis, Konstantinos" userId="6c72b8e3-3757-4137-ae4f-83d233c85c4b" providerId="ADAL" clId="{19A7A277-6F04-4BB3-9E4D-EC1CC231DD1D}" dt="2025-03-30T20:19:04.803" v="1183" actId="108"/>
          <ac:spMkLst>
            <pc:docMk/>
            <pc:sldMk cId="448524556" sldId="2145708026"/>
            <ac:spMk id="8" creationId="{BDB3E158-8429-BC99-028B-E466B049975A}"/>
          </ac:spMkLst>
        </pc:spChg>
        <pc:spChg chg="add del mod">
          <ac:chgData name="Roumpis, Konstantinos" userId="6c72b8e3-3757-4137-ae4f-83d233c85c4b" providerId="ADAL" clId="{19A7A277-6F04-4BB3-9E4D-EC1CC231DD1D}" dt="2025-03-27T21:14:23.701" v="993" actId="478"/>
          <ac:spMkLst>
            <pc:docMk/>
            <pc:sldMk cId="448524556" sldId="2145708026"/>
            <ac:spMk id="9" creationId="{94286055-3A95-AEDA-7EA7-2573C718015B}"/>
          </ac:spMkLst>
        </pc:spChg>
        <pc:spChg chg="add del mod">
          <ac:chgData name="Roumpis, Konstantinos" userId="6c72b8e3-3757-4137-ae4f-83d233c85c4b" providerId="ADAL" clId="{19A7A277-6F04-4BB3-9E4D-EC1CC231DD1D}" dt="2025-03-27T21:14:23.701" v="993" actId="478"/>
          <ac:spMkLst>
            <pc:docMk/>
            <pc:sldMk cId="448524556" sldId="2145708026"/>
            <ac:spMk id="10" creationId="{300D2B7E-5039-7BC7-CD1C-39360C9F85EE}"/>
          </ac:spMkLst>
        </pc:spChg>
        <pc:graphicFrameChg chg="del">
          <ac:chgData name="Roumpis, Konstantinos" userId="6c72b8e3-3757-4137-ae4f-83d233c85c4b" providerId="ADAL" clId="{19A7A277-6F04-4BB3-9E4D-EC1CC231DD1D}" dt="2025-03-27T21:10:47.258" v="972" actId="478"/>
          <ac:graphicFrameMkLst>
            <pc:docMk/>
            <pc:sldMk cId="448524556" sldId="2145708026"/>
            <ac:graphicFrameMk id="3" creationId="{E0340742-C9FA-6113-F03F-1D1C63319D33}"/>
          </ac:graphicFrameMkLst>
        </pc:graphicFrameChg>
      </pc:sldChg>
      <pc:sldChg chg="add del">
        <pc:chgData name="Roumpis, Konstantinos" userId="6c72b8e3-3757-4137-ae4f-83d233c85c4b" providerId="ADAL" clId="{19A7A277-6F04-4BB3-9E4D-EC1CC231DD1D}" dt="2025-03-27T21:11:19.130" v="976"/>
        <pc:sldMkLst>
          <pc:docMk/>
          <pc:sldMk cId="2777855345" sldId="2145708027"/>
        </pc:sldMkLst>
      </pc:sldChg>
      <pc:sldChg chg="add del">
        <pc:chgData name="Roumpis, Konstantinos" userId="6c72b8e3-3757-4137-ae4f-83d233c85c4b" providerId="ADAL" clId="{19A7A277-6F04-4BB3-9E4D-EC1CC231DD1D}" dt="2025-03-27T21:11:14.331" v="974"/>
        <pc:sldMkLst>
          <pc:docMk/>
          <pc:sldMk cId="3992172681" sldId="2145708027"/>
        </pc:sldMkLst>
      </pc:sldChg>
      <pc:sldChg chg="delSp modSp add mod">
        <pc:chgData name="Roumpis, Konstantinos" userId="6c72b8e3-3757-4137-ae4f-83d233c85c4b" providerId="ADAL" clId="{19A7A277-6F04-4BB3-9E4D-EC1CC231DD1D}" dt="2025-03-28T07:57:45.478" v="1170" actId="1076"/>
        <pc:sldMkLst>
          <pc:docMk/>
          <pc:sldMk cId="4272202645" sldId="2145708027"/>
        </pc:sldMkLst>
        <pc:spChg chg="mod">
          <ac:chgData name="Roumpis, Konstantinos" userId="6c72b8e3-3757-4137-ae4f-83d233c85c4b" providerId="ADAL" clId="{19A7A277-6F04-4BB3-9E4D-EC1CC231DD1D}" dt="2025-03-28T07:57:45.478" v="1170" actId="1076"/>
          <ac:spMkLst>
            <pc:docMk/>
            <pc:sldMk cId="4272202645" sldId="2145708027"/>
            <ac:spMk id="5" creationId="{D187A6F6-206C-5A07-F964-AE9B2B237F39}"/>
          </ac:spMkLst>
        </pc:spChg>
        <pc:spChg chg="mod">
          <ac:chgData name="Roumpis, Konstantinos" userId="6c72b8e3-3757-4137-ae4f-83d233c85c4b" providerId="ADAL" clId="{19A7A277-6F04-4BB3-9E4D-EC1CC231DD1D}" dt="2025-03-28T07:57:41.340" v="1169" actId="108"/>
          <ac:spMkLst>
            <pc:docMk/>
            <pc:sldMk cId="4272202645" sldId="2145708027"/>
            <ac:spMk id="6" creationId="{549B2AE4-008D-BBF0-CA5C-C9D134AE9671}"/>
          </ac:spMkLst>
        </pc:spChg>
        <pc:spChg chg="del">
          <ac:chgData name="Roumpis, Konstantinos" userId="6c72b8e3-3757-4137-ae4f-83d233c85c4b" providerId="ADAL" clId="{19A7A277-6F04-4BB3-9E4D-EC1CC231DD1D}" dt="2025-03-27T21:14:48.323" v="998" actId="478"/>
          <ac:spMkLst>
            <pc:docMk/>
            <pc:sldMk cId="4272202645" sldId="2145708027"/>
            <ac:spMk id="7" creationId="{9DE51A8A-B875-4F3C-C262-14A59E5AEC50}"/>
          </ac:spMkLst>
        </pc:spChg>
        <pc:spChg chg="del">
          <ac:chgData name="Roumpis, Konstantinos" userId="6c72b8e3-3757-4137-ae4f-83d233c85c4b" providerId="ADAL" clId="{19A7A277-6F04-4BB3-9E4D-EC1CC231DD1D}" dt="2025-03-27T21:14:48.323" v="998" actId="478"/>
          <ac:spMkLst>
            <pc:docMk/>
            <pc:sldMk cId="4272202645" sldId="2145708027"/>
            <ac:spMk id="8" creationId="{BDB3E158-8429-BC99-028B-E466B049975A}"/>
          </ac:spMkLst>
        </pc:spChg>
      </pc:sldChg>
      <pc:sldChg chg="modSp add mod">
        <pc:chgData name="Roumpis, Konstantinos" userId="6c72b8e3-3757-4137-ae4f-83d233c85c4b" providerId="ADAL" clId="{19A7A277-6F04-4BB3-9E4D-EC1CC231DD1D}" dt="2025-03-28T08:19:42.449" v="1176" actId="1076"/>
        <pc:sldMkLst>
          <pc:docMk/>
          <pc:sldMk cId="2310048544" sldId="2145708028"/>
        </pc:sldMkLst>
        <pc:spChg chg="mod">
          <ac:chgData name="Roumpis, Konstantinos" userId="6c72b8e3-3757-4137-ae4f-83d233c85c4b" providerId="ADAL" clId="{19A7A277-6F04-4BB3-9E4D-EC1CC231DD1D}" dt="2025-03-28T08:19:42.449" v="1176" actId="1076"/>
          <ac:spMkLst>
            <pc:docMk/>
            <pc:sldMk cId="2310048544" sldId="2145708028"/>
            <ac:spMk id="5" creationId="{D187A6F6-206C-5A07-F964-AE9B2B237F39}"/>
          </ac:spMkLst>
        </pc:spChg>
        <pc:spChg chg="mod">
          <ac:chgData name="Roumpis, Konstantinos" userId="6c72b8e3-3757-4137-ae4f-83d233c85c4b" providerId="ADAL" clId="{19A7A277-6F04-4BB3-9E4D-EC1CC231DD1D}" dt="2025-03-28T08:19:34.760" v="1175" actId="108"/>
          <ac:spMkLst>
            <pc:docMk/>
            <pc:sldMk cId="2310048544" sldId="2145708028"/>
            <ac:spMk id="6" creationId="{549B2AE4-008D-BBF0-CA5C-C9D134AE9671}"/>
          </ac:spMkLst>
        </pc:spChg>
      </pc:sldChg>
      <pc:sldChg chg="modSp add mod">
        <pc:chgData name="Roumpis, Konstantinos" userId="6c72b8e3-3757-4137-ae4f-83d233c85c4b" providerId="ADAL" clId="{19A7A277-6F04-4BB3-9E4D-EC1CC231DD1D}" dt="2025-03-28T08:20:41.629" v="1182" actId="6549"/>
        <pc:sldMkLst>
          <pc:docMk/>
          <pc:sldMk cId="252622537" sldId="2145708029"/>
        </pc:sldMkLst>
        <pc:spChg chg="mod">
          <ac:chgData name="Roumpis, Konstantinos" userId="6c72b8e3-3757-4137-ae4f-83d233c85c4b" providerId="ADAL" clId="{19A7A277-6F04-4BB3-9E4D-EC1CC231DD1D}" dt="2025-03-27T21:17:08.260" v="1015"/>
          <ac:spMkLst>
            <pc:docMk/>
            <pc:sldMk cId="252622537" sldId="2145708029"/>
            <ac:spMk id="5" creationId="{D187A6F6-206C-5A07-F964-AE9B2B237F39}"/>
          </ac:spMkLst>
        </pc:spChg>
        <pc:spChg chg="mod">
          <ac:chgData name="Roumpis, Konstantinos" userId="6c72b8e3-3757-4137-ae4f-83d233c85c4b" providerId="ADAL" clId="{19A7A277-6F04-4BB3-9E4D-EC1CC231DD1D}" dt="2025-03-28T08:20:41.629" v="1182" actId="6549"/>
          <ac:spMkLst>
            <pc:docMk/>
            <pc:sldMk cId="252622537" sldId="2145708029"/>
            <ac:spMk id="6" creationId="{549B2AE4-008D-BBF0-CA5C-C9D134AE9671}"/>
          </ac:spMkLst>
        </pc:spChg>
      </pc:sldChg>
      <pc:sldChg chg="modSp add mod">
        <pc:chgData name="Roumpis, Konstantinos" userId="6c72b8e3-3757-4137-ae4f-83d233c85c4b" providerId="ADAL" clId="{19A7A277-6F04-4BB3-9E4D-EC1CC231DD1D}" dt="2025-03-30T20:20:57.581" v="1192" actId="108"/>
        <pc:sldMkLst>
          <pc:docMk/>
          <pc:sldMk cId="2000049573" sldId="2145708030"/>
        </pc:sldMkLst>
        <pc:spChg chg="mod">
          <ac:chgData name="Roumpis, Konstantinos" userId="6c72b8e3-3757-4137-ae4f-83d233c85c4b" providerId="ADAL" clId="{19A7A277-6F04-4BB3-9E4D-EC1CC231DD1D}" dt="2025-03-27T21:18:48.138" v="1020"/>
          <ac:spMkLst>
            <pc:docMk/>
            <pc:sldMk cId="2000049573" sldId="2145708030"/>
            <ac:spMk id="5" creationId="{D187A6F6-206C-5A07-F964-AE9B2B237F39}"/>
          </ac:spMkLst>
        </pc:spChg>
        <pc:spChg chg="mod">
          <ac:chgData name="Roumpis, Konstantinos" userId="6c72b8e3-3757-4137-ae4f-83d233c85c4b" providerId="ADAL" clId="{19A7A277-6F04-4BB3-9E4D-EC1CC231DD1D}" dt="2025-03-30T20:20:57.581" v="1192" actId="108"/>
          <ac:spMkLst>
            <pc:docMk/>
            <pc:sldMk cId="2000049573" sldId="2145708030"/>
            <ac:spMk id="6" creationId="{549B2AE4-008D-BBF0-CA5C-C9D134AE9671}"/>
          </ac:spMkLst>
        </pc:spChg>
      </pc:sldChg>
      <pc:sldChg chg="modSp add mod">
        <pc:chgData name="Roumpis, Konstantinos" userId="6c72b8e3-3757-4137-ae4f-83d233c85c4b" providerId="ADAL" clId="{19A7A277-6F04-4BB3-9E4D-EC1CC231DD1D}" dt="2025-03-30T20:21:12.902" v="1194" actId="108"/>
        <pc:sldMkLst>
          <pc:docMk/>
          <pc:sldMk cId="4255505579" sldId="2145708031"/>
        </pc:sldMkLst>
        <pc:spChg chg="mod">
          <ac:chgData name="Roumpis, Konstantinos" userId="6c72b8e3-3757-4137-ae4f-83d233c85c4b" providerId="ADAL" clId="{19A7A277-6F04-4BB3-9E4D-EC1CC231DD1D}" dt="2025-03-27T21:19:25.604" v="1025"/>
          <ac:spMkLst>
            <pc:docMk/>
            <pc:sldMk cId="4255505579" sldId="2145708031"/>
            <ac:spMk id="5" creationId="{D187A6F6-206C-5A07-F964-AE9B2B237F39}"/>
          </ac:spMkLst>
        </pc:spChg>
        <pc:spChg chg="mod">
          <ac:chgData name="Roumpis, Konstantinos" userId="6c72b8e3-3757-4137-ae4f-83d233c85c4b" providerId="ADAL" clId="{19A7A277-6F04-4BB3-9E4D-EC1CC231DD1D}" dt="2025-03-30T20:21:12.902" v="1194" actId="108"/>
          <ac:spMkLst>
            <pc:docMk/>
            <pc:sldMk cId="4255505579" sldId="2145708031"/>
            <ac:spMk id="6" creationId="{549B2AE4-008D-BBF0-CA5C-C9D134AE9671}"/>
          </ac:spMkLst>
        </pc:spChg>
      </pc:sldChg>
      <pc:sldChg chg="modSp add mod">
        <pc:chgData name="Roumpis, Konstantinos" userId="6c72b8e3-3757-4137-ae4f-83d233c85c4b" providerId="ADAL" clId="{19A7A277-6F04-4BB3-9E4D-EC1CC231DD1D}" dt="2025-03-30T20:22:00.034" v="1198" actId="108"/>
        <pc:sldMkLst>
          <pc:docMk/>
          <pc:sldMk cId="3986495354" sldId="2145708032"/>
        </pc:sldMkLst>
        <pc:spChg chg="mod">
          <ac:chgData name="Roumpis, Konstantinos" userId="6c72b8e3-3757-4137-ae4f-83d233c85c4b" providerId="ADAL" clId="{19A7A277-6F04-4BB3-9E4D-EC1CC231DD1D}" dt="2025-03-27T21:20:05.368" v="1030"/>
          <ac:spMkLst>
            <pc:docMk/>
            <pc:sldMk cId="3986495354" sldId="2145708032"/>
            <ac:spMk id="5" creationId="{D187A6F6-206C-5A07-F964-AE9B2B237F39}"/>
          </ac:spMkLst>
        </pc:spChg>
        <pc:spChg chg="mod">
          <ac:chgData name="Roumpis, Konstantinos" userId="6c72b8e3-3757-4137-ae4f-83d233c85c4b" providerId="ADAL" clId="{19A7A277-6F04-4BB3-9E4D-EC1CC231DD1D}" dt="2025-03-30T20:22:00.034" v="1198" actId="108"/>
          <ac:spMkLst>
            <pc:docMk/>
            <pc:sldMk cId="3986495354" sldId="2145708032"/>
            <ac:spMk id="6" creationId="{549B2AE4-008D-BBF0-CA5C-C9D134AE9671}"/>
          </ac:spMkLst>
        </pc:spChg>
      </pc:sldChg>
      <pc:sldChg chg="modSp add mod">
        <pc:chgData name="Roumpis, Konstantinos" userId="6c72b8e3-3757-4137-ae4f-83d233c85c4b" providerId="ADAL" clId="{19A7A277-6F04-4BB3-9E4D-EC1CC231DD1D}" dt="2025-03-30T20:22:28.153" v="1202" actId="108"/>
        <pc:sldMkLst>
          <pc:docMk/>
          <pc:sldMk cId="1325290534" sldId="2145708033"/>
        </pc:sldMkLst>
        <pc:spChg chg="mod">
          <ac:chgData name="Roumpis, Konstantinos" userId="6c72b8e3-3757-4137-ae4f-83d233c85c4b" providerId="ADAL" clId="{19A7A277-6F04-4BB3-9E4D-EC1CC231DD1D}" dt="2025-03-27T21:20:47.125" v="1035"/>
          <ac:spMkLst>
            <pc:docMk/>
            <pc:sldMk cId="1325290534" sldId="2145708033"/>
            <ac:spMk id="5" creationId="{D187A6F6-206C-5A07-F964-AE9B2B237F39}"/>
          </ac:spMkLst>
        </pc:spChg>
        <pc:spChg chg="mod">
          <ac:chgData name="Roumpis, Konstantinos" userId="6c72b8e3-3757-4137-ae4f-83d233c85c4b" providerId="ADAL" clId="{19A7A277-6F04-4BB3-9E4D-EC1CC231DD1D}" dt="2025-03-30T20:22:28.153" v="1202" actId="108"/>
          <ac:spMkLst>
            <pc:docMk/>
            <pc:sldMk cId="1325290534" sldId="2145708033"/>
            <ac:spMk id="6" creationId="{549B2AE4-008D-BBF0-CA5C-C9D134AE9671}"/>
          </ac:spMkLst>
        </pc:spChg>
      </pc:sldChg>
      <pc:sldChg chg="modSp add mod">
        <pc:chgData name="Roumpis, Konstantinos" userId="6c72b8e3-3757-4137-ae4f-83d233c85c4b" providerId="ADAL" clId="{19A7A277-6F04-4BB3-9E4D-EC1CC231DD1D}" dt="2025-03-30T20:23:26.960" v="1211" actId="108"/>
        <pc:sldMkLst>
          <pc:docMk/>
          <pc:sldMk cId="2911491658" sldId="2145708034"/>
        </pc:sldMkLst>
        <pc:spChg chg="mod">
          <ac:chgData name="Roumpis, Konstantinos" userId="6c72b8e3-3757-4137-ae4f-83d233c85c4b" providerId="ADAL" clId="{19A7A277-6F04-4BB3-9E4D-EC1CC231DD1D}" dt="2025-03-27T21:21:46.431" v="1043" actId="1076"/>
          <ac:spMkLst>
            <pc:docMk/>
            <pc:sldMk cId="2911491658" sldId="2145708034"/>
            <ac:spMk id="5" creationId="{D187A6F6-206C-5A07-F964-AE9B2B237F39}"/>
          </ac:spMkLst>
        </pc:spChg>
        <pc:spChg chg="mod">
          <ac:chgData name="Roumpis, Konstantinos" userId="6c72b8e3-3757-4137-ae4f-83d233c85c4b" providerId="ADAL" clId="{19A7A277-6F04-4BB3-9E4D-EC1CC231DD1D}" dt="2025-03-30T20:23:26.960" v="1211" actId="108"/>
          <ac:spMkLst>
            <pc:docMk/>
            <pc:sldMk cId="2911491658" sldId="2145708034"/>
            <ac:spMk id="6" creationId="{549B2AE4-008D-BBF0-CA5C-C9D134AE9671}"/>
          </ac:spMkLst>
        </pc:spChg>
      </pc:sldChg>
      <pc:sldChg chg="modSp add mod ord">
        <pc:chgData name="Roumpis, Konstantinos" userId="6c72b8e3-3757-4137-ae4f-83d233c85c4b" providerId="ADAL" clId="{19A7A277-6F04-4BB3-9E4D-EC1CC231DD1D}" dt="2025-03-30T20:22:56.445" v="1206" actId="108"/>
        <pc:sldMkLst>
          <pc:docMk/>
          <pc:sldMk cId="996256684" sldId="2145708035"/>
        </pc:sldMkLst>
        <pc:spChg chg="mod">
          <ac:chgData name="Roumpis, Konstantinos" userId="6c72b8e3-3757-4137-ae4f-83d233c85c4b" providerId="ADAL" clId="{19A7A277-6F04-4BB3-9E4D-EC1CC231DD1D}" dt="2025-03-27T21:22:02.659" v="1047"/>
          <ac:spMkLst>
            <pc:docMk/>
            <pc:sldMk cId="996256684" sldId="2145708035"/>
            <ac:spMk id="5" creationId="{D187A6F6-206C-5A07-F964-AE9B2B237F39}"/>
          </ac:spMkLst>
        </pc:spChg>
        <pc:spChg chg="mod">
          <ac:chgData name="Roumpis, Konstantinos" userId="6c72b8e3-3757-4137-ae4f-83d233c85c4b" providerId="ADAL" clId="{19A7A277-6F04-4BB3-9E4D-EC1CC231DD1D}" dt="2025-03-30T20:22:56.445" v="1206" actId="108"/>
          <ac:spMkLst>
            <pc:docMk/>
            <pc:sldMk cId="996256684" sldId="2145708035"/>
            <ac:spMk id="6" creationId="{549B2AE4-008D-BBF0-CA5C-C9D134AE9671}"/>
          </ac:spMkLst>
        </pc:spChg>
      </pc:sldChg>
      <pc:sldChg chg="modSp add mod">
        <pc:chgData name="Roumpis, Konstantinos" userId="6c72b8e3-3757-4137-ae4f-83d233c85c4b" providerId="ADAL" clId="{19A7A277-6F04-4BB3-9E4D-EC1CC231DD1D}" dt="2025-03-30T20:24:06.488" v="1217" actId="108"/>
        <pc:sldMkLst>
          <pc:docMk/>
          <pc:sldMk cId="581118077" sldId="2145708036"/>
        </pc:sldMkLst>
        <pc:spChg chg="mod">
          <ac:chgData name="Roumpis, Konstantinos" userId="6c72b8e3-3757-4137-ae4f-83d233c85c4b" providerId="ADAL" clId="{19A7A277-6F04-4BB3-9E4D-EC1CC231DD1D}" dt="2025-03-27T21:22:43.392" v="1054"/>
          <ac:spMkLst>
            <pc:docMk/>
            <pc:sldMk cId="581118077" sldId="2145708036"/>
            <ac:spMk id="5" creationId="{D187A6F6-206C-5A07-F964-AE9B2B237F39}"/>
          </ac:spMkLst>
        </pc:spChg>
        <pc:spChg chg="mod">
          <ac:chgData name="Roumpis, Konstantinos" userId="6c72b8e3-3757-4137-ae4f-83d233c85c4b" providerId="ADAL" clId="{19A7A277-6F04-4BB3-9E4D-EC1CC231DD1D}" dt="2025-03-30T20:24:06.488" v="1217" actId="108"/>
          <ac:spMkLst>
            <pc:docMk/>
            <pc:sldMk cId="581118077" sldId="2145708036"/>
            <ac:spMk id="6" creationId="{549B2AE4-008D-BBF0-CA5C-C9D134AE9671}"/>
          </ac:spMkLst>
        </pc:spChg>
      </pc:sldChg>
      <pc:sldChg chg="add del">
        <pc:chgData name="Roumpis, Konstantinos" userId="6c72b8e3-3757-4137-ae4f-83d233c85c4b" providerId="ADAL" clId="{19A7A277-6F04-4BB3-9E4D-EC1CC231DD1D}" dt="2025-03-27T21:23:24.754" v="1059" actId="47"/>
        <pc:sldMkLst>
          <pc:docMk/>
          <pc:sldMk cId="3321729010" sldId="2145708037"/>
        </pc:sldMkLst>
      </pc:sldChg>
      <pc:sldMasterChg chg="modSldLayout">
        <pc:chgData name="Roumpis, Konstantinos" userId="6c72b8e3-3757-4137-ae4f-83d233c85c4b" providerId="ADAL" clId="{19A7A277-6F04-4BB3-9E4D-EC1CC231DD1D}" dt="2025-04-03T07:48:29.482" v="1222"/>
        <pc:sldMasterMkLst>
          <pc:docMk/>
          <pc:sldMasterMk cId="1039924001" sldId="2147483712"/>
        </pc:sldMasterMkLst>
        <pc:sldLayoutChg chg="addSp delSp modSp">
          <pc:chgData name="Roumpis, Konstantinos" userId="6c72b8e3-3757-4137-ae4f-83d233c85c4b" providerId="ADAL" clId="{19A7A277-6F04-4BB3-9E4D-EC1CC231DD1D}" dt="2025-04-03T07:48:29.482" v="1222"/>
          <pc:sldLayoutMkLst>
            <pc:docMk/>
            <pc:sldMasterMk cId="1039924001" sldId="2147483712"/>
            <pc:sldLayoutMk cId="85595946" sldId="2147483714"/>
          </pc:sldLayoutMkLst>
          <pc:grpChg chg="del">
            <ac:chgData name="Roumpis, Konstantinos" userId="6c72b8e3-3757-4137-ae4f-83d233c85c4b" providerId="ADAL" clId="{19A7A277-6F04-4BB3-9E4D-EC1CC231DD1D}" dt="2025-04-03T07:48:21.435" v="1221" actId="478"/>
            <ac:grpSpMkLst>
              <pc:docMk/>
              <pc:sldMasterMk cId="1039924001" sldId="2147483712"/>
              <pc:sldLayoutMk cId="85595946" sldId="2147483714"/>
              <ac:grpSpMk id="19" creationId="{00000000-0000-0000-0000-000000000000}"/>
            </ac:grpSpMkLst>
          </pc:grpChg>
          <pc:picChg chg="add mod">
            <ac:chgData name="Roumpis, Konstantinos" userId="6c72b8e3-3757-4137-ae4f-83d233c85c4b" providerId="ADAL" clId="{19A7A277-6F04-4BB3-9E4D-EC1CC231DD1D}" dt="2025-04-03T07:48:29.482" v="1222"/>
            <ac:picMkLst>
              <pc:docMk/>
              <pc:sldMasterMk cId="1039924001" sldId="2147483712"/>
              <pc:sldLayoutMk cId="85595946" sldId="2147483714"/>
              <ac:picMk id="4" creationId="{A5B45BCB-9CEC-440C-27CB-6D202AB168D6}"/>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481450456991"/>
          <c:y val="0.10969202898550701"/>
          <c:w val="0.67871270080601598"/>
          <c:h val="0.69346732473658201"/>
        </c:manualLayout>
      </c:layout>
      <c:pieChart>
        <c:varyColors val="1"/>
        <c:ser>
          <c:idx val="0"/>
          <c:order val="0"/>
          <c:tx>
            <c:strRef>
              <c:f>Sheet1!$B$1</c:f>
              <c:strCache>
                <c:ptCount val="1"/>
                <c:pt idx="0">
                  <c:v>Q1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4F-4D95-BD88-49D2BFB566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B84F-4D95-BD88-49D2BFB566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B84F-4D95-BD88-49D2BFB566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B84F-4D95-BD88-49D2BFB566C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1-B84F-4D95-BD88-49D2BFB566C7}"/>
              </c:ext>
            </c:extLst>
          </c:dPt>
          <c:dLbls>
            <c:dLbl>
              <c:idx val="0"/>
              <c:layout>
                <c:manualLayout>
                  <c:x val="2.8549590999128207E-2"/>
                  <c:y val="2.740664315450031E-3"/>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r>
                      <a:rPr lang="el-GR" sz="1400"/>
                      <a:t>Δεν υπάρχει τεχνητή διευθέτηση</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B84F-4D95-BD88-49D2BFB566C7}"/>
                </c:ext>
              </c:extLst>
            </c:dLbl>
            <c:dLbl>
              <c:idx val="1"/>
              <c:layout>
                <c:manualLayout>
                  <c:x val="-9.9146267167062055E-2"/>
                  <c:y val="-7.1257272201700805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r>
                      <a:rPr lang="el-GR" sz="1400" dirty="0"/>
                      <a:t>Υπάρχει τεχνητή διευθέτηση</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B84F-4D95-BD88-49D2BFB566C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2"/>
                <c:pt idx="0">
                  <c:v>Label A</c:v>
                </c:pt>
                <c:pt idx="1">
                  <c:v>Label F</c:v>
                </c:pt>
              </c:strCache>
              <c:extLst/>
            </c:strRef>
          </c:cat>
          <c:val>
            <c:numRef>
              <c:f>Sheet1!$B$2:$B$7</c:f>
              <c:numCache>
                <c:formatCode>General</c:formatCode>
                <c:ptCount val="2"/>
                <c:pt idx="0">
                  <c:v>3</c:v>
                </c:pt>
                <c:pt idx="1">
                  <c:v>19</c:v>
                </c:pt>
              </c:numCache>
              <c:extLst/>
            </c:numRef>
          </c:val>
          <c:extLst>
            <c:ext xmlns:c16="http://schemas.microsoft.com/office/drawing/2014/chart" uri="{C3380CC4-5D6E-409C-BE32-E72D297353CC}">
              <c16:uniqueId val="{00000012-B84F-4D95-BD88-49D2BFB566C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DF8D1A-0590-440F-B71A-9F8EDF44A22F}" type="datetimeFigureOut">
              <a:rPr lang="en-US" smtClean="0"/>
              <a:t>4/3/2025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421C56-D599-478B-9302-C143116D9EF5}" type="slidenum">
              <a:rPr lang="en-US" smtClean="0"/>
              <a:t>‹#›</a:t>
            </a:fld>
            <a:endParaRPr lang="en-US"/>
          </a:p>
        </p:txBody>
      </p:sp>
    </p:spTree>
    <p:extLst>
      <p:ext uri="{BB962C8B-B14F-4D97-AF65-F5344CB8AC3E}">
        <p14:creationId xmlns:p14="http://schemas.microsoft.com/office/powerpoint/2010/main" val="194785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76255-6B08-4668-9083-2E2C20663353}"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a:t>Επεξεργασία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15778-EBA3-41BD-8DEF-FBD1A9E70822}" type="slidenum">
              <a:rPr lang="en-US" smtClean="0"/>
              <a:t>‹#›</a:t>
            </a:fld>
            <a:endParaRPr lang="en-US"/>
          </a:p>
        </p:txBody>
      </p:sp>
    </p:spTree>
    <p:extLst>
      <p:ext uri="{BB962C8B-B14F-4D97-AF65-F5344CB8AC3E}">
        <p14:creationId xmlns:p14="http://schemas.microsoft.com/office/powerpoint/2010/main" val="179604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3525" cy="3721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068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11</a:t>
            </a:fld>
            <a:endParaRPr lang="en-US"/>
          </a:p>
        </p:txBody>
      </p:sp>
    </p:spTree>
    <p:extLst>
      <p:ext uri="{BB962C8B-B14F-4D97-AF65-F5344CB8AC3E}">
        <p14:creationId xmlns:p14="http://schemas.microsoft.com/office/powerpoint/2010/main" val="249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12</a:t>
            </a:fld>
            <a:endParaRPr lang="en-US"/>
          </a:p>
        </p:txBody>
      </p:sp>
    </p:spTree>
    <p:extLst>
      <p:ext uri="{BB962C8B-B14F-4D97-AF65-F5344CB8AC3E}">
        <p14:creationId xmlns:p14="http://schemas.microsoft.com/office/powerpoint/2010/main" val="209703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13</a:t>
            </a:fld>
            <a:endParaRPr lang="en-US"/>
          </a:p>
        </p:txBody>
      </p:sp>
    </p:spTree>
    <p:extLst>
      <p:ext uri="{BB962C8B-B14F-4D97-AF65-F5344CB8AC3E}">
        <p14:creationId xmlns:p14="http://schemas.microsoft.com/office/powerpoint/2010/main" val="87953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14</a:t>
            </a:fld>
            <a:endParaRPr lang="en-US"/>
          </a:p>
        </p:txBody>
      </p:sp>
    </p:spTree>
    <p:extLst>
      <p:ext uri="{BB962C8B-B14F-4D97-AF65-F5344CB8AC3E}">
        <p14:creationId xmlns:p14="http://schemas.microsoft.com/office/powerpoint/2010/main" val="1061153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15</a:t>
            </a:fld>
            <a:endParaRPr lang="en-US"/>
          </a:p>
        </p:txBody>
      </p:sp>
    </p:spTree>
    <p:extLst>
      <p:ext uri="{BB962C8B-B14F-4D97-AF65-F5344CB8AC3E}">
        <p14:creationId xmlns:p14="http://schemas.microsoft.com/office/powerpoint/2010/main" val="36874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16</a:t>
            </a:fld>
            <a:endParaRPr lang="en-US"/>
          </a:p>
        </p:txBody>
      </p:sp>
    </p:spTree>
    <p:extLst>
      <p:ext uri="{BB962C8B-B14F-4D97-AF65-F5344CB8AC3E}">
        <p14:creationId xmlns:p14="http://schemas.microsoft.com/office/powerpoint/2010/main" val="72486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17</a:t>
            </a:fld>
            <a:endParaRPr lang="en-US"/>
          </a:p>
        </p:txBody>
      </p:sp>
    </p:spTree>
    <p:extLst>
      <p:ext uri="{BB962C8B-B14F-4D97-AF65-F5344CB8AC3E}">
        <p14:creationId xmlns:p14="http://schemas.microsoft.com/office/powerpoint/2010/main" val="2121731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18</a:t>
            </a:fld>
            <a:endParaRPr lang="en-US"/>
          </a:p>
        </p:txBody>
      </p:sp>
    </p:spTree>
    <p:extLst>
      <p:ext uri="{BB962C8B-B14F-4D97-AF65-F5344CB8AC3E}">
        <p14:creationId xmlns:p14="http://schemas.microsoft.com/office/powerpoint/2010/main" val="1929550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19</a:t>
            </a:fld>
            <a:endParaRPr lang="en-US"/>
          </a:p>
        </p:txBody>
      </p:sp>
    </p:spTree>
    <p:extLst>
      <p:ext uri="{BB962C8B-B14F-4D97-AF65-F5344CB8AC3E}">
        <p14:creationId xmlns:p14="http://schemas.microsoft.com/office/powerpoint/2010/main" val="374864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20</a:t>
            </a:fld>
            <a:endParaRPr lang="en-US"/>
          </a:p>
        </p:txBody>
      </p:sp>
    </p:spTree>
    <p:extLst>
      <p:ext uri="{BB962C8B-B14F-4D97-AF65-F5344CB8AC3E}">
        <p14:creationId xmlns:p14="http://schemas.microsoft.com/office/powerpoint/2010/main" val="317758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3</a:t>
            </a:fld>
            <a:endParaRPr lang="en-US"/>
          </a:p>
        </p:txBody>
      </p:sp>
    </p:spTree>
    <p:extLst>
      <p:ext uri="{BB962C8B-B14F-4D97-AF65-F5344CB8AC3E}">
        <p14:creationId xmlns:p14="http://schemas.microsoft.com/office/powerpoint/2010/main" val="344370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21</a:t>
            </a:fld>
            <a:endParaRPr lang="en-US"/>
          </a:p>
        </p:txBody>
      </p:sp>
    </p:spTree>
    <p:extLst>
      <p:ext uri="{BB962C8B-B14F-4D97-AF65-F5344CB8AC3E}">
        <p14:creationId xmlns:p14="http://schemas.microsoft.com/office/powerpoint/2010/main" val="3924534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22</a:t>
            </a:fld>
            <a:endParaRPr lang="en-US"/>
          </a:p>
        </p:txBody>
      </p:sp>
    </p:spTree>
    <p:extLst>
      <p:ext uri="{BB962C8B-B14F-4D97-AF65-F5344CB8AC3E}">
        <p14:creationId xmlns:p14="http://schemas.microsoft.com/office/powerpoint/2010/main" val="89878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0245" y="9379559"/>
            <a:ext cx="2945955" cy="494691"/>
          </a:xfrm>
          <a:prstGeom prst="rect">
            <a:avLst/>
          </a:prstGeom>
        </p:spPr>
        <p:txBody>
          <a:bodyPr/>
          <a:lstStyle/>
          <a:p>
            <a:fld id="{B1FEB637-BC42-497E-9119-65CA0380A6EE}" type="slidenum">
              <a:rPr lang="en-GB" smtClean="0">
                <a:solidFill>
                  <a:prstClr val="black"/>
                </a:solidFill>
              </a:rPr>
              <a:pPr/>
              <a:t>23</a:t>
            </a:fld>
            <a:endParaRPr lang="en-GB">
              <a:solidFill>
                <a:prstClr val="black"/>
              </a:solidFill>
            </a:endParaRPr>
          </a:p>
        </p:txBody>
      </p:sp>
      <p:sp>
        <p:nvSpPr>
          <p:cNvPr id="6" name="Footer Placeholder 5"/>
          <p:cNvSpPr>
            <a:spLocks noGrp="1"/>
          </p:cNvSpPr>
          <p:nvPr>
            <p:ph type="ftr" sz="quarter" idx="11"/>
          </p:nvPr>
        </p:nvSpPr>
        <p:spPr/>
        <p:txBody>
          <a:bodyPr/>
          <a:lstStyle/>
          <a:p>
            <a:r>
              <a:rPr lang="el"/>
              <a:t>Πλεονέκτημα Α.Ε.</a:t>
            </a:r>
          </a:p>
        </p:txBody>
      </p:sp>
    </p:spTree>
    <p:extLst>
      <p:ext uri="{BB962C8B-B14F-4D97-AF65-F5344CB8AC3E}">
        <p14:creationId xmlns:p14="http://schemas.microsoft.com/office/powerpoint/2010/main" val="199044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4</a:t>
            </a:fld>
            <a:endParaRPr lang="en-US"/>
          </a:p>
        </p:txBody>
      </p:sp>
    </p:spTree>
    <p:extLst>
      <p:ext uri="{BB962C8B-B14F-4D97-AF65-F5344CB8AC3E}">
        <p14:creationId xmlns:p14="http://schemas.microsoft.com/office/powerpoint/2010/main" val="74970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5</a:t>
            </a:fld>
            <a:endParaRPr lang="en-US"/>
          </a:p>
        </p:txBody>
      </p:sp>
    </p:spTree>
    <p:extLst>
      <p:ext uri="{BB962C8B-B14F-4D97-AF65-F5344CB8AC3E}">
        <p14:creationId xmlns:p14="http://schemas.microsoft.com/office/powerpoint/2010/main" val="3445446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6</a:t>
            </a:fld>
            <a:endParaRPr lang="en-US"/>
          </a:p>
        </p:txBody>
      </p:sp>
    </p:spTree>
    <p:extLst>
      <p:ext uri="{BB962C8B-B14F-4D97-AF65-F5344CB8AC3E}">
        <p14:creationId xmlns:p14="http://schemas.microsoft.com/office/powerpoint/2010/main" val="290485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7</a:t>
            </a:fld>
            <a:endParaRPr lang="en-US"/>
          </a:p>
        </p:txBody>
      </p:sp>
    </p:spTree>
    <p:extLst>
      <p:ext uri="{BB962C8B-B14F-4D97-AF65-F5344CB8AC3E}">
        <p14:creationId xmlns:p14="http://schemas.microsoft.com/office/powerpoint/2010/main" val="284372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8</a:t>
            </a:fld>
            <a:endParaRPr lang="en-US"/>
          </a:p>
        </p:txBody>
      </p:sp>
    </p:spTree>
    <p:extLst>
      <p:ext uri="{BB962C8B-B14F-4D97-AF65-F5344CB8AC3E}">
        <p14:creationId xmlns:p14="http://schemas.microsoft.com/office/powerpoint/2010/main" val="1466809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9</a:t>
            </a:fld>
            <a:endParaRPr lang="en-US"/>
          </a:p>
        </p:txBody>
      </p:sp>
    </p:spTree>
    <p:extLst>
      <p:ext uri="{BB962C8B-B14F-4D97-AF65-F5344CB8AC3E}">
        <p14:creationId xmlns:p14="http://schemas.microsoft.com/office/powerpoint/2010/main" val="261008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5778-EBA3-41BD-8DEF-FBD1A9E70822}" type="slidenum">
              <a:rPr lang="en-US" smtClean="0"/>
              <a:t>10</a:t>
            </a:fld>
            <a:endParaRPr lang="en-US"/>
          </a:p>
        </p:txBody>
      </p:sp>
    </p:spTree>
    <p:extLst>
      <p:ext uri="{BB962C8B-B14F-4D97-AF65-F5344CB8AC3E}">
        <p14:creationId xmlns:p14="http://schemas.microsoft.com/office/powerpoint/2010/main" val="422154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8.xml"/><Relationship Id="rId4" Type="http://schemas.openxmlformats.org/officeDocument/2006/relationships/image" Target="../media/image7.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7.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7.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7.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7.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7.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4.xml"/><Relationship Id="rId4" Type="http://schemas.openxmlformats.org/officeDocument/2006/relationships/image" Target="../media/image7.emf"/></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5.xml"/><Relationship Id="rId4" Type="http://schemas.openxmlformats.org/officeDocument/2006/relationships/image" Target="../media/image7.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6.xml"/><Relationship Id="rId4" Type="http://schemas.openxmlformats.org/officeDocument/2006/relationships/image" Target="../media/image7.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7.xml"/><Relationship Id="rId4" Type="http://schemas.openxmlformats.org/officeDocument/2006/relationships/image" Target="../media/image7.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8.xml"/><Relationship Id="rId4" Type="http://schemas.openxmlformats.org/officeDocument/2006/relationships/image" Target="../media/image7.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9.xml"/><Relationship Id="rId4" Type="http://schemas.openxmlformats.org/officeDocument/2006/relationships/image" Target="../media/image7.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20.xml"/><Relationship Id="rId4" Type="http://schemas.openxmlformats.org/officeDocument/2006/relationships/image" Target="../media/image7.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5.xml"/><Relationship Id="rId4" Type="http://schemas.openxmlformats.org/officeDocument/2006/relationships/image" Target="../media/image7.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7.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7.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Project">
    <p:bg>
      <p:bgPr>
        <a:solidFill>
          <a:schemeClr val="bg1"/>
        </a:solidFill>
        <a:effectLst/>
      </p:bgPr>
    </p:bg>
    <p:spTree>
      <p:nvGrpSpPr>
        <p:cNvPr id="1" name=""/>
        <p:cNvGrpSpPr/>
        <p:nvPr/>
      </p:nvGrpSpPr>
      <p:grpSpPr>
        <a:xfrm>
          <a:off x="0" y="0"/>
          <a:ext cx="0" cy="0"/>
          <a:chOff x="0" y="0"/>
          <a:chExt cx="0" cy="0"/>
        </a:xfrm>
      </p:grpSpPr>
      <p:sp>
        <p:nvSpPr>
          <p:cNvPr id="18" name="ProjectImage"/>
          <p:cNvSpPr>
            <a:spLocks noGrp="1" noChangeAspect="1"/>
          </p:cNvSpPr>
          <p:nvPr>
            <p:ph type="pic" sz="quarter" idx="12" hasCustomPrompt="1"/>
          </p:nvPr>
        </p:nvSpPr>
        <p:spPr>
          <a:xfrm>
            <a:off x="2772925" y="727595"/>
            <a:ext cx="6646154" cy="5400000"/>
          </a:xfrm>
          <a:prstGeom prst="rect">
            <a:avLst/>
          </a:prstGeom>
        </p:spPr>
        <p:txBody>
          <a:bodyPr lIns="540000" tIns="0" rIns="540000" anchor="ctr">
            <a:normAutofit/>
          </a:bodyPr>
          <a:lstStyle>
            <a:lvl1pPr algn="ctr">
              <a:buNone/>
              <a:defRPr sz="1371" b="0" baseline="0">
                <a:solidFill>
                  <a:schemeClr val="tx1"/>
                </a:solidFill>
              </a:defRPr>
            </a:lvl1pPr>
          </a:lstStyle>
          <a:p>
            <a:r>
              <a:rPr lang="el"/>
              <a:t>Επιλέξτε εικόνα και χρησιμοποιήστε το 'Image Shopper' από τη γραμμή εργαλείων DELOITTE [μόνο για το Ηνωμένο Βασίλειο]</a:t>
            </a:r>
            <a:br>
              <a:rPr lang="en-US"/>
            </a:br>
            <a:r>
              <a:rPr lang="el"/>
              <a:t> Ή το Search brandspace.deliotte.com </a:t>
            </a:r>
            <a:br>
              <a:rPr lang="en-US"/>
            </a:br>
            <a:endParaRPr lang="en-US"/>
          </a:p>
          <a:p>
            <a:endParaRPr lang="en-US"/>
          </a:p>
          <a:p>
            <a:endParaRPr lang="en-US"/>
          </a:p>
          <a:p>
            <a:endParaRPr lang="en-US"/>
          </a:p>
          <a:p>
            <a:endParaRPr lang="en-US"/>
          </a:p>
          <a:p>
            <a:endParaRPr lang="en-GB"/>
          </a:p>
        </p:txBody>
      </p:sp>
      <p:sp>
        <p:nvSpPr>
          <p:cNvPr id="120835" name="ProjectTitle"/>
          <p:cNvSpPr>
            <a:spLocks noGrp="1"/>
          </p:cNvSpPr>
          <p:nvPr>
            <p:ph type="ctrTitle"/>
          </p:nvPr>
        </p:nvSpPr>
        <p:spPr bwMode="gray">
          <a:xfrm>
            <a:off x="512301" y="5518793"/>
            <a:ext cx="5378237" cy="324000"/>
          </a:xfrm>
          <a:prstGeom prst="rect">
            <a:avLst/>
          </a:prstGeom>
        </p:spPr>
        <p:txBody>
          <a:bodyPr lIns="0" tIns="0" rIns="0" bIns="0" anchor="b" anchorCtr="0">
            <a:noAutofit/>
          </a:bodyPr>
          <a:lstStyle>
            <a:lvl1pPr>
              <a:lnSpc>
                <a:spcPct val="100000"/>
              </a:lnSpc>
              <a:defRPr lang="en-GB" sz="1959" b="1" kern="1200" noProof="0" dirty="0" smtClean="0">
                <a:solidFill>
                  <a:schemeClr val="tx1"/>
                </a:solidFill>
                <a:latin typeface="+mj-lt"/>
                <a:ea typeface="Verdana" panose="020B0604030504040204" pitchFamily="34" charset="0"/>
                <a:cs typeface="Verdana" panose="020B0604030504040204" pitchFamily="34" charset="0"/>
              </a:defRPr>
            </a:lvl1pPr>
          </a:lstStyle>
          <a:p>
            <a:r>
              <a:rPr lang="el" noProof="0"/>
              <a:t>Κάντε κλικ για να επεξεργαστείτε το στυλ κύριου τίτλου</a:t>
            </a:r>
          </a:p>
        </p:txBody>
      </p:sp>
      <p:sp>
        <p:nvSpPr>
          <p:cNvPr id="120836" name="ProjectSubtitle"/>
          <p:cNvSpPr>
            <a:spLocks noGrp="1"/>
          </p:cNvSpPr>
          <p:nvPr>
            <p:ph type="subTitle" idx="1"/>
          </p:nvPr>
        </p:nvSpPr>
        <p:spPr bwMode="gray">
          <a:xfrm>
            <a:off x="512301" y="5864400"/>
            <a:ext cx="5378237" cy="507600"/>
          </a:xfrm>
          <a:prstGeom prst="rect">
            <a:avLst/>
          </a:prstGeom>
        </p:spPr>
        <p:txBody>
          <a:bodyPr wrap="square" lIns="0" tIns="0" rIns="0" bIns="0">
            <a:noAutofit/>
          </a:bodyPr>
          <a:lstStyle>
            <a:lvl1pPr marL="0" indent="0" algn="l" defTabSz="969902" rtl="0" eaLnBrk="1" latinLnBrk="0" hangingPunct="1">
              <a:lnSpc>
                <a:spcPct val="100000"/>
              </a:lnSpc>
              <a:spcBef>
                <a:spcPts val="0"/>
              </a:spcBef>
              <a:spcAft>
                <a:spcPts val="0"/>
              </a:spcAft>
              <a:buClrTx/>
              <a:buSzPct val="100000"/>
              <a:buFont typeface="Arial" panose="020B0604020202020204" pitchFamily="34" charset="0"/>
              <a:buNone/>
              <a:defRPr lang="en-GB" sz="1665" b="0" kern="1200" noProof="0" dirty="0" smtClean="0">
                <a:solidFill>
                  <a:schemeClr val="tx1"/>
                </a:solidFill>
                <a:latin typeface="+mn-lt"/>
                <a:ea typeface="+mn-ea"/>
                <a:cs typeface="+mn-cs"/>
              </a:defRPr>
            </a:lvl1pPr>
          </a:lstStyle>
          <a:p>
            <a:r>
              <a:rPr lang="el" noProof="0"/>
              <a:t>Κάντε κλικ για να επεξεργαστείτε το στυλ υποτίτλων υποδείγματος</a:t>
            </a:r>
          </a:p>
        </p:txBody>
      </p:sp>
      <p:sp>
        <p:nvSpPr>
          <p:cNvPr id="8" name="Text Placeholder 7"/>
          <p:cNvSpPr>
            <a:spLocks noGrp="1"/>
          </p:cNvSpPr>
          <p:nvPr>
            <p:ph type="body" sz="quarter" idx="11" hasCustomPrompt="1"/>
          </p:nvPr>
        </p:nvSpPr>
        <p:spPr>
          <a:xfrm>
            <a:off x="512301" y="6424204"/>
            <a:ext cx="5378237" cy="176658"/>
          </a:xfrm>
          <a:prstGeom prst="rect">
            <a:avLst/>
          </a:prstGeom>
        </p:spPr>
        <p:txBody>
          <a:bodyPr lIns="0" tIns="0" rIns="0" bIns="0" anchor="t" anchorCtr="0">
            <a:noAutofit/>
          </a:bodyPr>
          <a:lstStyle>
            <a:lvl1pPr>
              <a:spcBef>
                <a:spcPts val="0"/>
              </a:spcBef>
              <a:spcAft>
                <a:spcPts val="1079"/>
              </a:spcAft>
              <a:defRPr lang="en-GB" sz="1028" b="0" kern="1200" baseline="0" noProof="0" dirty="0" smtClean="0">
                <a:solidFill>
                  <a:schemeClr val="tx1"/>
                </a:solidFill>
                <a:latin typeface="+mn-lt"/>
                <a:ea typeface="+mn-ea"/>
                <a:cs typeface="+mn-cs"/>
              </a:defRPr>
            </a:lvl1pPr>
          </a:lstStyle>
          <a:p>
            <a:pPr lvl="0"/>
            <a:r>
              <a:rPr lang="el" noProof="0"/>
              <a:t> 26 Ιουνίου 2020</a:t>
            </a:r>
          </a:p>
          <a:p>
            <a:pPr lvl="0"/>
            <a:endParaRPr lang="en-GB" noProof="0"/>
          </a:p>
        </p:txBody>
      </p:sp>
      <p:sp>
        <p:nvSpPr>
          <p:cNvPr id="19" name="Text Placeholder 5"/>
          <p:cNvSpPr>
            <a:spLocks noGrp="1"/>
          </p:cNvSpPr>
          <p:nvPr>
            <p:ph type="body" sz="quarter" idx="13" hasCustomPrompt="1"/>
          </p:nvPr>
        </p:nvSpPr>
        <p:spPr>
          <a:xfrm>
            <a:off x="6299651" y="6491714"/>
            <a:ext cx="5378239" cy="106099"/>
          </a:xfrm>
          <a:prstGeom prst="rect">
            <a:avLst/>
          </a:prstGeom>
        </p:spPr>
        <p:txBody>
          <a:bodyPr wrap="square" anchor="b" anchorCtr="0">
            <a:spAutoFit/>
          </a:bodyPr>
          <a:lstStyle>
            <a:lvl1pPr algn="r">
              <a:defRPr lang="en-US" sz="689" b="1" kern="1200" dirty="0" smtClean="0">
                <a:solidFill>
                  <a:schemeClr val="tx1"/>
                </a:solidFill>
                <a:latin typeface="+mn-lt"/>
                <a:ea typeface="+mn-ea"/>
                <a:cs typeface="Verdana" panose="020B0604030504040204" pitchFamily="34" charset="0"/>
              </a:defRPr>
            </a:lvl1pPr>
          </a:lstStyle>
          <a:p>
            <a:pPr lvl="0"/>
            <a:r>
              <a:rPr lang="el"/>
              <a:t>[Δήλωση εμπιστευτικότητας]</a:t>
            </a:r>
          </a:p>
        </p:txBody>
      </p:sp>
      <p:grpSp>
        <p:nvGrpSpPr>
          <p:cNvPr id="20" name="Group 6"/>
          <p:cNvGrpSpPr>
            <a:grpSpLocks noChangeAspect="1"/>
          </p:cNvGrpSpPr>
          <p:nvPr userDrawn="1"/>
        </p:nvGrpSpPr>
        <p:grpSpPr>
          <a:xfrm>
            <a:off x="512300" y="259076"/>
            <a:ext cx="2304000" cy="328506"/>
            <a:chOff x="398463" y="404813"/>
            <a:chExt cx="1627187" cy="307976"/>
          </a:xfrm>
          <a:solidFill>
            <a:schemeClr val="tx1"/>
          </a:solidFill>
        </p:grpSpPr>
        <p:sp>
          <p:nvSpPr>
            <p:cNvPr id="21" name="Oval 20"/>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2724004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l" noProof="0"/>
              <a:t>Κάντε κλικ για να επεξεργαστείτε το στυλ υποτίτλων υποδείγματος</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 noProof="0"/>
              <a:t>Κάντε κλικ για να επεξεργαστείτε στυλ κειμένου υποδείγματος</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l" noProof="0"/>
              <a:t>Κάντε κλικ στο εικονίδιο για να προσθέσετε εικόνα</a:t>
            </a:r>
          </a:p>
        </p:txBody>
      </p:sp>
    </p:spTree>
    <p:extLst>
      <p:ext uri="{BB962C8B-B14F-4D97-AF65-F5344CB8AC3E}">
        <p14:creationId xmlns:p14="http://schemas.microsoft.com/office/powerpoint/2010/main" val="68803442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defRPr sz="2100">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1702948997"/>
      </p:ext>
    </p:extLst>
  </p:cSld>
  <p:clrMapOvr>
    <a:masterClrMapping/>
  </p:clrMapOvr>
  <p:transition>
    <p:fade/>
  </p:transition>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05972C-4EB5-02E5-D3B3-796AF5ABC9A4}"/>
              </a:ext>
            </a:extLst>
          </p:cNvPr>
          <p:cNvGraphicFramePr>
            <a:graphicFrameLocks noChangeAspect="1"/>
          </p:cNvGraphicFramePr>
          <p:nvPr>
            <p:custDataLst>
              <p:tags r:id="rId1"/>
            </p:custDataLst>
            <p:extLst>
              <p:ext uri="{D42A27DB-BD31-4B8C-83A1-F6EECF244321}">
                <p14:modId xmlns:p14="http://schemas.microsoft.com/office/powerpoint/2010/main" val="3106785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FB05972C-4EB5-02E5-D3B3-796AF5ABC9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a:t>Click to add subtitle</a:t>
            </a:r>
          </a:p>
        </p:txBody>
      </p:sp>
      <p:sp>
        <p:nvSpPr>
          <p:cNvPr id="4" name="Title Placeholder 1">
            <a:extLst>
              <a:ext uri="{FF2B5EF4-FFF2-40B4-BE49-F238E27FC236}">
                <a16:creationId xmlns:a16="http://schemas.microsoft.com/office/drawing/2014/main" id="{2567164D-98D6-14DE-1654-8043100211A0}"/>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319264922"/>
      </p:ext>
    </p:extLst>
  </p:cSld>
  <p:clrMapOvr>
    <a:masterClrMapping/>
  </p:clrMapOvr>
  <p:transition>
    <p:fade/>
  </p:transition>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subtitle, 1 colum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F85DDA7-785E-780B-BC9A-4216E2C1F393}"/>
              </a:ext>
            </a:extLst>
          </p:cNvPr>
          <p:cNvGraphicFramePr>
            <a:graphicFrameLocks noChangeAspect="1"/>
          </p:cNvGraphicFramePr>
          <p:nvPr>
            <p:custDataLst>
              <p:tags r:id="rId1"/>
            </p:custDataLst>
            <p:extLst>
              <p:ext uri="{D42A27DB-BD31-4B8C-83A1-F6EECF244321}">
                <p14:modId xmlns:p14="http://schemas.microsoft.com/office/powerpoint/2010/main" val="3818476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CF85DDA7-785E-780B-BC9A-4216E2C1F3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463DAA5C-077F-FE00-63CE-03BEF637C37E}"/>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a:t>Click to add subtitle</a:t>
            </a:r>
          </a:p>
        </p:txBody>
      </p:sp>
      <p:sp>
        <p:nvSpPr>
          <p:cNvPr id="5" name="Title Placeholder 1">
            <a:extLst>
              <a:ext uri="{FF2B5EF4-FFF2-40B4-BE49-F238E27FC236}">
                <a16:creationId xmlns:a16="http://schemas.microsoft.com/office/drawing/2014/main" id="{06929E50-6BC7-6A16-7F97-75FA3937A2C8}"/>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
        <p:nvSpPr>
          <p:cNvPr id="6" name="Text Placeholder 18">
            <a:extLst>
              <a:ext uri="{FF2B5EF4-FFF2-40B4-BE49-F238E27FC236}">
                <a16:creationId xmlns:a16="http://schemas.microsoft.com/office/drawing/2014/main" id="{7A91D16B-BB64-A40E-E0AF-EBC7EE7F2F08}"/>
              </a:ext>
            </a:extLst>
          </p:cNvPr>
          <p:cNvSpPr>
            <a:spLocks noGrp="1"/>
          </p:cNvSpPr>
          <p:nvPr>
            <p:ph idx="1" hasCustomPrompt="1"/>
          </p:nvPr>
        </p:nvSpPr>
        <p:spPr>
          <a:xfrm>
            <a:off x="450000" y="1714499"/>
            <a:ext cx="11304000" cy="4644000"/>
          </a:xfrm>
          <a:prstGeom prst="rect">
            <a:avLst/>
          </a:prstGeom>
        </p:spPr>
        <p:txBody>
          <a:bodyPr vert="horz" lIns="0" tIns="0" rIns="0" bIns="0" rtlCol="0">
            <a:noAutofit/>
          </a:bodyPr>
          <a:lstStyle>
            <a:lvl1pPr>
              <a:spcBef>
                <a:spcPts val="200"/>
              </a:spcBef>
              <a:spcAft>
                <a:spcPts val="200"/>
              </a:spcAft>
              <a:defRPr>
                <a:latin typeface="Aptos" panose="020B0004020202020204" pitchFamily="34" charset="0"/>
              </a:defRPr>
            </a:lvl1pPr>
            <a:lvl2pPr>
              <a:spcBef>
                <a:spcPts val="200"/>
              </a:spcBef>
              <a:spcAft>
                <a:spcPts val="200"/>
              </a:spcAft>
              <a:defRPr>
                <a:latin typeface="Aptos" panose="020B0004020202020204" pitchFamily="34" charset="0"/>
              </a:defRPr>
            </a:lvl2pPr>
            <a:lvl3pPr>
              <a:spcBef>
                <a:spcPts val="200"/>
              </a:spcBef>
              <a:spcAft>
                <a:spcPts val="200"/>
              </a:spcAft>
              <a:defRPr>
                <a:latin typeface="Aptos" panose="020B0004020202020204" pitchFamily="34" charset="0"/>
              </a:defRPr>
            </a:lvl3pPr>
            <a:lvl4pPr>
              <a:spcBef>
                <a:spcPts val="200"/>
              </a:spcBef>
              <a:spcAft>
                <a:spcPts val="200"/>
              </a:spcAft>
              <a:defRPr>
                <a:latin typeface="Aptos" panose="020B0004020202020204" pitchFamily="34" charset="0"/>
              </a:defRPr>
            </a:lvl4pPr>
            <a:lvl5pPr>
              <a:spcBef>
                <a:spcPts val="200"/>
              </a:spcBef>
              <a:spcAft>
                <a:spcPts val="200"/>
              </a:spcAft>
              <a:defRPr>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56163534"/>
      </p:ext>
    </p:extLst>
  </p:cSld>
  <p:clrMapOvr>
    <a:masterClrMapping/>
  </p:clrMapOvr>
  <p:transition>
    <p:fade/>
  </p:transition>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AD4D43-3315-8098-AB60-0D1E2B6691F1}"/>
              </a:ext>
            </a:extLst>
          </p:cNvPr>
          <p:cNvGraphicFramePr>
            <a:graphicFrameLocks noChangeAspect="1"/>
          </p:cNvGraphicFramePr>
          <p:nvPr>
            <p:custDataLst>
              <p:tags r:id="rId1"/>
            </p:custDataLst>
            <p:extLst>
              <p:ext uri="{D42A27DB-BD31-4B8C-83A1-F6EECF244321}">
                <p14:modId xmlns:p14="http://schemas.microsoft.com/office/powerpoint/2010/main" val="870356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54AD4D43-3315-8098-AB60-0D1E2B6691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450000" y="1712894"/>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0363"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34988" indent="-17462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hasCustomPrompt="1"/>
          </p:nvPr>
        </p:nvSpPr>
        <p:spPr>
          <a:xfrm>
            <a:off x="6246000" y="1712894"/>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ext Placeholder 8">
            <a:extLst>
              <a:ext uri="{FF2B5EF4-FFF2-40B4-BE49-F238E27FC236}">
                <a16:creationId xmlns:a16="http://schemas.microsoft.com/office/drawing/2014/main" id="{ADD490B8-B418-78D3-2E0B-461A61F706DD}"/>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a:t>Click to add subtitle</a:t>
            </a:r>
          </a:p>
        </p:txBody>
      </p:sp>
      <p:sp>
        <p:nvSpPr>
          <p:cNvPr id="4" name="Title Placeholder 1">
            <a:extLst>
              <a:ext uri="{FF2B5EF4-FFF2-40B4-BE49-F238E27FC236}">
                <a16:creationId xmlns:a16="http://schemas.microsoft.com/office/drawing/2014/main" id="{8333EA7F-716E-CA3B-831D-4E6ADC7C2184}"/>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1998396638"/>
      </p:ext>
    </p:extLst>
  </p:cSld>
  <p:clrMapOvr>
    <a:masterClrMapping/>
  </p:clrMapOvr>
  <p:transition>
    <p:fade/>
  </p:transition>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subtitle, 3 column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A63C211-FBF0-0771-BE99-47E7028BD228}"/>
              </a:ext>
            </a:extLst>
          </p:cNvPr>
          <p:cNvGraphicFramePr>
            <a:graphicFrameLocks noChangeAspect="1"/>
          </p:cNvGraphicFramePr>
          <p:nvPr>
            <p:custDataLst>
              <p:tags r:id="rId1"/>
            </p:custDataLst>
            <p:extLst>
              <p:ext uri="{D42A27DB-BD31-4B8C-83A1-F6EECF244321}">
                <p14:modId xmlns:p14="http://schemas.microsoft.com/office/powerpoint/2010/main" val="1275997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A63C211-FBF0-0771-BE99-47E7028BD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hasCustomPrompt="1"/>
          </p:nvPr>
        </p:nvSpPr>
        <p:spPr>
          <a:xfrm>
            <a:off x="450000"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0363"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34988" indent="-17462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8B191C74-910B-0CFC-9067-143443C4A272}"/>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a:t>Click to add subtitle</a:t>
            </a:r>
          </a:p>
        </p:txBody>
      </p:sp>
      <p:sp>
        <p:nvSpPr>
          <p:cNvPr id="5" name="Title Placeholder 1">
            <a:extLst>
              <a:ext uri="{FF2B5EF4-FFF2-40B4-BE49-F238E27FC236}">
                <a16:creationId xmlns:a16="http://schemas.microsoft.com/office/drawing/2014/main" id="{9F0BB36C-DE52-CFD5-6483-3AF9FFFA109A}"/>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
        <p:nvSpPr>
          <p:cNvPr id="6" name="Content Placeholder 3">
            <a:extLst>
              <a:ext uri="{FF2B5EF4-FFF2-40B4-BE49-F238E27FC236}">
                <a16:creationId xmlns:a16="http://schemas.microsoft.com/office/drawing/2014/main" id="{CF857E55-4828-A256-F67F-37E4E75E2297}"/>
              </a:ext>
            </a:extLst>
          </p:cNvPr>
          <p:cNvSpPr>
            <a:spLocks noGrp="1"/>
          </p:cNvSpPr>
          <p:nvPr>
            <p:ph sz="quarter" idx="17" hasCustomPrompt="1"/>
          </p:nvPr>
        </p:nvSpPr>
        <p:spPr>
          <a:xfrm>
            <a:off x="4327048"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0363"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34988" indent="-17462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9495ED2B-E3BF-3456-BD7E-366BCEB61955}"/>
              </a:ext>
            </a:extLst>
          </p:cNvPr>
          <p:cNvSpPr>
            <a:spLocks noGrp="1"/>
          </p:cNvSpPr>
          <p:nvPr>
            <p:ph sz="quarter" idx="18" hasCustomPrompt="1"/>
          </p:nvPr>
        </p:nvSpPr>
        <p:spPr>
          <a:xfrm>
            <a:off x="8204096"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0363"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34988" indent="-17462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80248568"/>
      </p:ext>
    </p:extLst>
  </p:cSld>
  <p:clrMapOvr>
    <a:masterClrMapping/>
  </p:clrMapOvr>
  <p:transition>
    <p:fade/>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subtitle, 4 column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18030CB-8A1E-7879-CA68-10EA5C7AECBF}"/>
              </a:ext>
            </a:extLst>
          </p:cNvPr>
          <p:cNvGraphicFramePr>
            <a:graphicFrameLocks noChangeAspect="1"/>
          </p:cNvGraphicFramePr>
          <p:nvPr>
            <p:custDataLst>
              <p:tags r:id="rId1"/>
            </p:custDataLst>
            <p:extLst>
              <p:ext uri="{D42A27DB-BD31-4B8C-83A1-F6EECF244321}">
                <p14:modId xmlns:p14="http://schemas.microsoft.com/office/powerpoint/2010/main" val="292860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9" name="think-cell data - do not delete" hidden="1">
                        <a:extLst>
                          <a:ext uri="{FF2B5EF4-FFF2-40B4-BE49-F238E27FC236}">
                            <a16:creationId xmlns:a16="http://schemas.microsoft.com/office/drawing/2014/main" id="{C18030CB-8A1E-7879-CA68-10EA5C7AEC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hasCustomPrompt="1"/>
          </p:nvPr>
        </p:nvSpPr>
        <p:spPr>
          <a:xfrm>
            <a:off x="450000"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66C1C52B-7D74-06BE-C3B3-ED2F2596A87A}"/>
              </a:ext>
            </a:extLst>
          </p:cNvPr>
          <p:cNvSpPr>
            <a:spLocks noGrp="1"/>
          </p:cNvSpPr>
          <p:nvPr>
            <p:ph sz="quarter" idx="14" hasCustomPrompt="1"/>
          </p:nvPr>
        </p:nvSpPr>
        <p:spPr>
          <a:xfrm>
            <a:off x="3322994"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ntent Placeholder 3">
            <a:extLst>
              <a:ext uri="{FF2B5EF4-FFF2-40B4-BE49-F238E27FC236}">
                <a16:creationId xmlns:a16="http://schemas.microsoft.com/office/drawing/2014/main" id="{6A683BB7-E6EB-C2E9-3FCA-D699A39C7127}"/>
              </a:ext>
            </a:extLst>
          </p:cNvPr>
          <p:cNvSpPr>
            <a:spLocks noGrp="1"/>
          </p:cNvSpPr>
          <p:nvPr>
            <p:ph sz="quarter" idx="15" hasCustomPrompt="1"/>
          </p:nvPr>
        </p:nvSpPr>
        <p:spPr>
          <a:xfrm>
            <a:off x="6195988"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3">
            <a:extLst>
              <a:ext uri="{FF2B5EF4-FFF2-40B4-BE49-F238E27FC236}">
                <a16:creationId xmlns:a16="http://schemas.microsoft.com/office/drawing/2014/main" id="{0D39A810-CF4D-8CC1-23AA-003EFA30A76F}"/>
              </a:ext>
            </a:extLst>
          </p:cNvPr>
          <p:cNvSpPr>
            <a:spLocks noGrp="1"/>
          </p:cNvSpPr>
          <p:nvPr>
            <p:ph sz="quarter" idx="16" hasCustomPrompt="1"/>
          </p:nvPr>
        </p:nvSpPr>
        <p:spPr>
          <a:xfrm>
            <a:off x="9068982"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ext Placeholder 8">
            <a:extLst>
              <a:ext uri="{FF2B5EF4-FFF2-40B4-BE49-F238E27FC236}">
                <a16:creationId xmlns:a16="http://schemas.microsoft.com/office/drawing/2014/main" id="{FB60B513-6C68-425A-86AC-3FC42F4B2B1D}"/>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8" name="Title Placeholder 1">
            <a:extLst>
              <a:ext uri="{FF2B5EF4-FFF2-40B4-BE49-F238E27FC236}">
                <a16:creationId xmlns:a16="http://schemas.microsoft.com/office/drawing/2014/main" id="{D9257AFC-2713-6B3B-F635-37B6D88CC30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2468644109"/>
      </p:ext>
    </p:extLst>
  </p:cSld>
  <p:clrMapOvr>
    <a:masterClrMapping/>
  </p:clrMapOvr>
  <p:transition>
    <p:fade/>
  </p:transition>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eam profile ">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F484570F-AB85-4401-FAD0-3C8AAB53FCC5}"/>
              </a:ext>
            </a:extLst>
          </p:cNvPr>
          <p:cNvGraphicFramePr>
            <a:graphicFrameLocks noChangeAspect="1"/>
          </p:cNvGraphicFramePr>
          <p:nvPr>
            <p:custDataLst>
              <p:tags r:id="rId1"/>
            </p:custDataLst>
            <p:extLst>
              <p:ext uri="{D42A27DB-BD31-4B8C-83A1-F6EECF244321}">
                <p14:modId xmlns:p14="http://schemas.microsoft.com/office/powerpoint/2010/main" val="4088932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7" name="think-cell data - do not delete" hidden="1">
                        <a:extLst>
                          <a:ext uri="{FF2B5EF4-FFF2-40B4-BE49-F238E27FC236}">
                            <a16:creationId xmlns:a16="http://schemas.microsoft.com/office/drawing/2014/main" id="{F484570F-AB85-4401-FAD0-3C8AAB53FC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1">
            <a:extLst>
              <a:ext uri="{FF2B5EF4-FFF2-40B4-BE49-F238E27FC236}">
                <a16:creationId xmlns:a16="http://schemas.microsoft.com/office/drawing/2014/main" id="{0D8F34B8-DFAD-6DD7-E1A1-4572B7969DDD}"/>
              </a:ext>
            </a:extLst>
          </p:cNvPr>
          <p:cNvSpPr>
            <a:spLocks noGrp="1"/>
          </p:cNvSpPr>
          <p:nvPr>
            <p:ph type="pic" sz="quarter" idx="25"/>
          </p:nvPr>
        </p:nvSpPr>
        <p:spPr>
          <a:xfrm>
            <a:off x="450000" y="1880213"/>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3" name="Picture Placeholder 11">
            <a:extLst>
              <a:ext uri="{FF2B5EF4-FFF2-40B4-BE49-F238E27FC236}">
                <a16:creationId xmlns:a16="http://schemas.microsoft.com/office/drawing/2014/main" id="{90D3C277-40A7-31AF-87D8-848A84CDC70C}"/>
              </a:ext>
            </a:extLst>
          </p:cNvPr>
          <p:cNvSpPr>
            <a:spLocks noGrp="1"/>
          </p:cNvSpPr>
          <p:nvPr>
            <p:ph type="pic" sz="quarter" idx="27"/>
          </p:nvPr>
        </p:nvSpPr>
        <p:spPr>
          <a:xfrm>
            <a:off x="6256583" y="1880213"/>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4" name="Picture Placeholder 11">
            <a:extLst>
              <a:ext uri="{FF2B5EF4-FFF2-40B4-BE49-F238E27FC236}">
                <a16:creationId xmlns:a16="http://schemas.microsoft.com/office/drawing/2014/main" id="{6B0BFB5D-1E54-FF08-195B-949B6341E16B}"/>
              </a:ext>
            </a:extLst>
          </p:cNvPr>
          <p:cNvSpPr>
            <a:spLocks noGrp="1"/>
          </p:cNvSpPr>
          <p:nvPr>
            <p:ph type="pic" sz="quarter" idx="29"/>
          </p:nvPr>
        </p:nvSpPr>
        <p:spPr>
          <a:xfrm>
            <a:off x="450000" y="4256213"/>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5" name="Picture Placeholder 11">
            <a:extLst>
              <a:ext uri="{FF2B5EF4-FFF2-40B4-BE49-F238E27FC236}">
                <a16:creationId xmlns:a16="http://schemas.microsoft.com/office/drawing/2014/main" id="{B70C4541-64E0-0D36-F531-9180AEBAADAD}"/>
              </a:ext>
            </a:extLst>
          </p:cNvPr>
          <p:cNvSpPr>
            <a:spLocks noGrp="1"/>
          </p:cNvSpPr>
          <p:nvPr>
            <p:ph type="pic" sz="quarter" idx="31"/>
          </p:nvPr>
        </p:nvSpPr>
        <p:spPr>
          <a:xfrm>
            <a:off x="6256583" y="4256213"/>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6" name="Text Placeholder 12">
            <a:extLst>
              <a:ext uri="{FF2B5EF4-FFF2-40B4-BE49-F238E27FC236}">
                <a16:creationId xmlns:a16="http://schemas.microsoft.com/office/drawing/2014/main" id="{4FC28274-B484-ADCB-6FAD-CD816034B792}"/>
              </a:ext>
            </a:extLst>
          </p:cNvPr>
          <p:cNvSpPr>
            <a:spLocks noGrp="1"/>
          </p:cNvSpPr>
          <p:nvPr>
            <p:ph type="body" sz="quarter" idx="32" hasCustomPrompt="1"/>
          </p:nvPr>
        </p:nvSpPr>
        <p:spPr>
          <a:xfrm>
            <a:off x="2104052" y="1880213"/>
            <a:ext cx="3846100" cy="1944000"/>
          </a:xfrm>
        </p:spPr>
        <p:txBody>
          <a:bodyPr/>
          <a:lstStyle>
            <a:lvl1pPr>
              <a:spcBef>
                <a:spcPts val="200"/>
              </a:spcBef>
              <a:spcAft>
                <a:spcPts val="200"/>
              </a:spcAft>
              <a:defRPr sz="1200" b="1">
                <a:latin typeface="Aptos" panose="020B0004020202020204" pitchFamily="34" charset="0"/>
              </a:defRPr>
            </a:lvl1pPr>
            <a:lvl2pPr>
              <a:spcBef>
                <a:spcPts val="200"/>
              </a:spcBef>
              <a:spcAft>
                <a:spcPts val="200"/>
              </a:spcAft>
              <a:defRPr sz="1200" b="0">
                <a:latin typeface="Aptos" panose="020B0004020202020204" pitchFamily="34" charset="0"/>
              </a:defRPr>
            </a:lvl2pPr>
          </a:lstStyle>
          <a:p>
            <a:pPr lvl="0"/>
            <a:r>
              <a:rPr lang="en-US"/>
              <a:t>Click to add text</a:t>
            </a:r>
          </a:p>
          <a:p>
            <a:pPr lvl="1"/>
            <a:r>
              <a:rPr lang="en-US"/>
              <a:t>Second level</a:t>
            </a:r>
          </a:p>
        </p:txBody>
      </p:sp>
      <p:sp>
        <p:nvSpPr>
          <p:cNvPr id="7" name="Text Placeholder 12">
            <a:extLst>
              <a:ext uri="{FF2B5EF4-FFF2-40B4-BE49-F238E27FC236}">
                <a16:creationId xmlns:a16="http://schemas.microsoft.com/office/drawing/2014/main" id="{9D3FBE01-C9A4-F88D-C153-2816D6207A40}"/>
              </a:ext>
            </a:extLst>
          </p:cNvPr>
          <p:cNvSpPr>
            <a:spLocks noGrp="1"/>
          </p:cNvSpPr>
          <p:nvPr>
            <p:ph type="body" sz="quarter" idx="33" hasCustomPrompt="1"/>
          </p:nvPr>
        </p:nvSpPr>
        <p:spPr>
          <a:xfrm>
            <a:off x="7907900" y="1880213"/>
            <a:ext cx="3846100"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a:t>Click to add text</a:t>
            </a:r>
          </a:p>
          <a:p>
            <a:pPr lvl="1"/>
            <a:r>
              <a:rPr lang="en-US"/>
              <a:t>Second level</a:t>
            </a:r>
          </a:p>
        </p:txBody>
      </p:sp>
      <p:sp>
        <p:nvSpPr>
          <p:cNvPr id="8" name="Text Placeholder 12">
            <a:extLst>
              <a:ext uri="{FF2B5EF4-FFF2-40B4-BE49-F238E27FC236}">
                <a16:creationId xmlns:a16="http://schemas.microsoft.com/office/drawing/2014/main" id="{7004DE48-1AC3-4F21-0968-B38909044342}"/>
              </a:ext>
            </a:extLst>
          </p:cNvPr>
          <p:cNvSpPr>
            <a:spLocks noGrp="1"/>
          </p:cNvSpPr>
          <p:nvPr>
            <p:ph type="body" sz="quarter" idx="34" hasCustomPrompt="1"/>
          </p:nvPr>
        </p:nvSpPr>
        <p:spPr>
          <a:xfrm>
            <a:off x="2104051" y="4256213"/>
            <a:ext cx="3824765"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a:t>Click to add text</a:t>
            </a:r>
          </a:p>
          <a:p>
            <a:pPr lvl="1"/>
            <a:r>
              <a:rPr lang="en-US"/>
              <a:t>Second level</a:t>
            </a:r>
          </a:p>
        </p:txBody>
      </p:sp>
      <p:sp>
        <p:nvSpPr>
          <p:cNvPr id="9" name="Text Placeholder 12">
            <a:extLst>
              <a:ext uri="{FF2B5EF4-FFF2-40B4-BE49-F238E27FC236}">
                <a16:creationId xmlns:a16="http://schemas.microsoft.com/office/drawing/2014/main" id="{684A23D9-9F8C-5A70-1B87-0DD004B8D96E}"/>
              </a:ext>
            </a:extLst>
          </p:cNvPr>
          <p:cNvSpPr>
            <a:spLocks noGrp="1"/>
          </p:cNvSpPr>
          <p:nvPr>
            <p:ph type="body" sz="quarter" idx="35" hasCustomPrompt="1"/>
          </p:nvPr>
        </p:nvSpPr>
        <p:spPr>
          <a:xfrm>
            <a:off x="7905645" y="4256213"/>
            <a:ext cx="3848355"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a:t>Click to add text</a:t>
            </a:r>
          </a:p>
          <a:p>
            <a:pPr lvl="1"/>
            <a:r>
              <a:rPr lang="en-US"/>
              <a:t>Second level</a:t>
            </a:r>
          </a:p>
        </p:txBody>
      </p:sp>
      <p:sp>
        <p:nvSpPr>
          <p:cNvPr id="10" name="Rectangle 9">
            <a:extLst>
              <a:ext uri="{FF2B5EF4-FFF2-40B4-BE49-F238E27FC236}">
                <a16:creationId xmlns:a16="http://schemas.microsoft.com/office/drawing/2014/main" id="{8B1455C2-E21F-06D2-DADD-7FD7A0C6A036}"/>
              </a:ext>
            </a:extLst>
          </p:cNvPr>
          <p:cNvSpPr/>
          <p:nvPr/>
        </p:nvSpPr>
        <p:spPr>
          <a:xfrm>
            <a:off x="6256583"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11" name="Rectangle 10">
            <a:extLst>
              <a:ext uri="{FF2B5EF4-FFF2-40B4-BE49-F238E27FC236}">
                <a16:creationId xmlns:a16="http://schemas.microsoft.com/office/drawing/2014/main" id="{96B116F3-3D63-C235-3E40-D7EA6B934CF2}"/>
              </a:ext>
            </a:extLst>
          </p:cNvPr>
          <p:cNvSpPr/>
          <p:nvPr/>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12" name="Rectangle 11">
            <a:extLst>
              <a:ext uri="{FF2B5EF4-FFF2-40B4-BE49-F238E27FC236}">
                <a16:creationId xmlns:a16="http://schemas.microsoft.com/office/drawing/2014/main" id="{4F46C436-A721-2D60-1AEA-13F0DD3A9223}"/>
              </a:ext>
            </a:extLst>
          </p:cNvPr>
          <p:cNvSpPr/>
          <p:nvPr/>
        </p:nvSpPr>
        <p:spPr>
          <a:xfrm>
            <a:off x="6256583"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13" name="Rectangle 12">
            <a:extLst>
              <a:ext uri="{FF2B5EF4-FFF2-40B4-BE49-F238E27FC236}">
                <a16:creationId xmlns:a16="http://schemas.microsoft.com/office/drawing/2014/main" id="{C62ED75E-FA16-E5BA-B5F1-A58E06F1A408}"/>
              </a:ext>
            </a:extLst>
          </p:cNvPr>
          <p:cNvSpPr/>
          <p:nvPr/>
        </p:nvSpPr>
        <p:spPr>
          <a:xfrm>
            <a:off x="450000"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14" name="Text Placeholder 8">
            <a:extLst>
              <a:ext uri="{FF2B5EF4-FFF2-40B4-BE49-F238E27FC236}">
                <a16:creationId xmlns:a16="http://schemas.microsoft.com/office/drawing/2014/main" id="{67D2A86E-3485-4064-F11B-592641772D4F}"/>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a:t>Click to add subtitle</a:t>
            </a:r>
          </a:p>
        </p:txBody>
      </p:sp>
      <p:sp>
        <p:nvSpPr>
          <p:cNvPr id="15" name="Title Placeholder 1">
            <a:extLst>
              <a:ext uri="{FF2B5EF4-FFF2-40B4-BE49-F238E27FC236}">
                <a16:creationId xmlns:a16="http://schemas.microsoft.com/office/drawing/2014/main" id="{E96810A4-9AE7-5408-F486-24386EEDA4C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158450439"/>
      </p:ext>
    </p:extLst>
  </p:cSld>
  <p:clrMapOvr>
    <a:masterClrMapping/>
  </p:clrMapOvr>
  <p:transition>
    <p:fade/>
  </p:transition>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338C8E8-5CC7-2DA0-0253-B90F98C6FD31}"/>
              </a:ext>
            </a:extLst>
          </p:cNvPr>
          <p:cNvGraphicFramePr>
            <a:graphicFrameLocks noChangeAspect="1"/>
          </p:cNvGraphicFramePr>
          <p:nvPr>
            <p:custDataLst>
              <p:tags r:id="rId1"/>
            </p:custDataLst>
            <p:extLst>
              <p:ext uri="{D42A27DB-BD31-4B8C-83A1-F6EECF244321}">
                <p14:modId xmlns:p14="http://schemas.microsoft.com/office/powerpoint/2010/main" val="2464717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7338C8E8-5CC7-2DA0-0253-B90F98C6FD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01404A3-3D1B-CAC2-53D8-93DCBD242D52}"/>
              </a:ext>
            </a:extLst>
          </p:cNvPr>
          <p:cNvSpPr/>
          <p:nvPr userDrawn="1"/>
        </p:nvSpPr>
        <p:spPr>
          <a:xfrm>
            <a:off x="6256583"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8" name="Rectangle 7">
            <a:extLst>
              <a:ext uri="{FF2B5EF4-FFF2-40B4-BE49-F238E27FC236}">
                <a16:creationId xmlns:a16="http://schemas.microsoft.com/office/drawing/2014/main" id="{6338E903-BD7D-8064-2630-BCB86D2F8C65}"/>
              </a:ext>
            </a:extLst>
          </p:cNvPr>
          <p:cNvSpPr/>
          <p:nvPr userDrawn="1"/>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9" name="Picture Placeholder 11">
            <a:extLst>
              <a:ext uri="{FF2B5EF4-FFF2-40B4-BE49-F238E27FC236}">
                <a16:creationId xmlns:a16="http://schemas.microsoft.com/office/drawing/2014/main" id="{53C11C8E-6979-DE7F-5ABB-FDBCDA568283}"/>
              </a:ext>
            </a:extLst>
          </p:cNvPr>
          <p:cNvSpPr>
            <a:spLocks noGrp="1"/>
          </p:cNvSpPr>
          <p:nvPr>
            <p:ph type="pic" sz="quarter" idx="28"/>
          </p:nvPr>
        </p:nvSpPr>
        <p:spPr>
          <a:xfrm>
            <a:off x="4480531"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10" name="Picture Placeholder 11">
            <a:extLst>
              <a:ext uri="{FF2B5EF4-FFF2-40B4-BE49-F238E27FC236}">
                <a16:creationId xmlns:a16="http://schemas.microsoft.com/office/drawing/2014/main" id="{A299C075-0DD3-AA37-0EE8-7520EF51A8E7}"/>
              </a:ext>
            </a:extLst>
          </p:cNvPr>
          <p:cNvSpPr>
            <a:spLocks noGrp="1"/>
          </p:cNvSpPr>
          <p:nvPr>
            <p:ph type="pic" sz="quarter" idx="29"/>
          </p:nvPr>
        </p:nvSpPr>
        <p:spPr>
          <a:xfrm>
            <a:off x="10268918"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11" name="Text Placeholder 8">
            <a:extLst>
              <a:ext uri="{FF2B5EF4-FFF2-40B4-BE49-F238E27FC236}">
                <a16:creationId xmlns:a16="http://schemas.microsoft.com/office/drawing/2014/main" id="{E83958E8-E949-420E-A281-0E092243F06F}"/>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13" name="Title Placeholder 1">
            <a:extLst>
              <a:ext uri="{FF2B5EF4-FFF2-40B4-BE49-F238E27FC236}">
                <a16:creationId xmlns:a16="http://schemas.microsoft.com/office/drawing/2014/main" id="{04B2F189-FF6E-DC14-30AF-3B72D12C7B7C}"/>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
        <p:nvSpPr>
          <p:cNvPr id="14" name="Text Placeholder 12">
            <a:extLst>
              <a:ext uri="{FF2B5EF4-FFF2-40B4-BE49-F238E27FC236}">
                <a16:creationId xmlns:a16="http://schemas.microsoft.com/office/drawing/2014/main" id="{8D84274D-3962-64B3-2DD1-E4447B12870D}"/>
              </a:ext>
            </a:extLst>
          </p:cNvPr>
          <p:cNvSpPr>
            <a:spLocks noGrp="1"/>
          </p:cNvSpPr>
          <p:nvPr>
            <p:ph type="body" sz="quarter" idx="32"/>
          </p:nvPr>
        </p:nvSpPr>
        <p:spPr>
          <a:xfrm>
            <a:off x="449999" y="3498335"/>
            <a:ext cx="5506532" cy="2864365"/>
          </a:xfrm>
        </p:spPr>
        <p:txBody>
          <a:bodyPr/>
          <a:lstStyle>
            <a:lvl1pPr>
              <a:spcBef>
                <a:spcPts val="200"/>
              </a:spcBef>
              <a:spcAft>
                <a:spcPts val="200"/>
              </a:spcAft>
              <a:defRPr sz="1200" b="0"/>
            </a:lvl1pPr>
            <a:lvl2pPr>
              <a:spcBef>
                <a:spcPts val="200"/>
              </a:spcBef>
              <a:spcAft>
                <a:spcPts val="200"/>
              </a:spcAft>
              <a:defRPr sz="1200" b="0"/>
            </a:lvl2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917C075-DAD7-CCF3-F99B-A22DD6B4CDF2}"/>
              </a:ext>
            </a:extLst>
          </p:cNvPr>
          <p:cNvSpPr>
            <a:spLocks noGrp="1"/>
          </p:cNvSpPr>
          <p:nvPr>
            <p:ph type="body" sz="quarter" idx="33"/>
          </p:nvPr>
        </p:nvSpPr>
        <p:spPr>
          <a:xfrm>
            <a:off x="6247468" y="3498336"/>
            <a:ext cx="5506532" cy="2864364"/>
          </a:xfrm>
        </p:spPr>
        <p:txBody>
          <a:bodyPr/>
          <a:lstStyle>
            <a:lvl1pPr>
              <a:spcBef>
                <a:spcPts val="200"/>
              </a:spcBef>
              <a:spcAft>
                <a:spcPts val="200"/>
              </a:spcAft>
              <a:defRPr sz="1200" b="0"/>
            </a:lvl1pPr>
            <a:lvl2pPr>
              <a:spcBef>
                <a:spcPts val="200"/>
              </a:spcBef>
              <a:spcAft>
                <a:spcPts val="200"/>
              </a:spcAft>
              <a:defRPr sz="1200" b="0"/>
            </a:lvl2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FB467B8D-8A12-EDB1-0232-3F5DF88094DA}"/>
              </a:ext>
            </a:extLst>
          </p:cNvPr>
          <p:cNvSpPr>
            <a:spLocks noGrp="1"/>
          </p:cNvSpPr>
          <p:nvPr>
            <p:ph type="body" sz="quarter" idx="34"/>
          </p:nvPr>
        </p:nvSpPr>
        <p:spPr>
          <a:xfrm>
            <a:off x="438000" y="1876939"/>
            <a:ext cx="3922244" cy="1482725"/>
          </a:xfrm>
        </p:spPr>
        <p:txBody>
          <a:bodyPr/>
          <a:lstStyle>
            <a:lvl1pPr>
              <a:spcBef>
                <a:spcPts val="200"/>
              </a:spcBef>
              <a:spcAft>
                <a:spcPts val="200"/>
              </a:spcAft>
              <a:defRPr sz="1200" b="0"/>
            </a:lvl1pPr>
            <a:lvl2pPr>
              <a:spcBef>
                <a:spcPts val="200"/>
              </a:spcBef>
              <a:spcAft>
                <a:spcPts val="200"/>
              </a:spcAft>
              <a:defRPr sz="1200" b="0"/>
            </a:lvl2pPr>
          </a:lstStyle>
          <a:p>
            <a:pPr lvl="0"/>
            <a:r>
              <a:rPr lang="en-US"/>
              <a:t>Click to edit Master text styles</a:t>
            </a:r>
          </a:p>
          <a:p>
            <a:pPr lvl="1"/>
            <a:r>
              <a:rPr lang="en-US"/>
              <a:t>Second level</a:t>
            </a:r>
          </a:p>
        </p:txBody>
      </p:sp>
      <p:sp>
        <p:nvSpPr>
          <p:cNvPr id="18" name="Text Placeholder 12">
            <a:extLst>
              <a:ext uri="{FF2B5EF4-FFF2-40B4-BE49-F238E27FC236}">
                <a16:creationId xmlns:a16="http://schemas.microsoft.com/office/drawing/2014/main" id="{426D9DDC-1DF4-E268-9E99-D7ADCF3E95C3}"/>
              </a:ext>
            </a:extLst>
          </p:cNvPr>
          <p:cNvSpPr>
            <a:spLocks noGrp="1"/>
          </p:cNvSpPr>
          <p:nvPr>
            <p:ph type="body" sz="quarter" idx="35"/>
          </p:nvPr>
        </p:nvSpPr>
        <p:spPr>
          <a:xfrm>
            <a:off x="6256583" y="1883664"/>
            <a:ext cx="3922244" cy="1482725"/>
          </a:xfrm>
        </p:spPr>
        <p:txBody>
          <a:bodyPr/>
          <a:lstStyle>
            <a:lvl1pPr>
              <a:spcBef>
                <a:spcPts val="200"/>
              </a:spcBef>
              <a:spcAft>
                <a:spcPts val="200"/>
              </a:spcAft>
              <a:defRPr sz="1200" b="0"/>
            </a:lvl1pPr>
            <a:lvl2pPr>
              <a:spcBef>
                <a:spcPts val="200"/>
              </a:spcBef>
              <a:spcAft>
                <a:spcPts val="200"/>
              </a:spcAft>
              <a:defRPr sz="1200" b="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63927589"/>
      </p:ext>
    </p:extLst>
  </p:cSld>
  <p:clrMapOvr>
    <a:masterClrMapping/>
  </p:clrMapOvr>
  <p:transition>
    <p:fade/>
  </p:transition>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436748" y="4189870"/>
            <a:ext cx="8566108" cy="2169796"/>
          </a:xfrm>
        </p:spPr>
        <p:txBody>
          <a:bodyPr anchor="b" anchorCtr="0">
            <a:noAutofit/>
          </a:bodyPr>
          <a:lstStyle>
            <a:lvl1pPr>
              <a:lnSpc>
                <a:spcPct val="100000"/>
              </a:lnSpc>
              <a:spcBef>
                <a:spcPts val="0"/>
              </a:spcBef>
              <a:spcAft>
                <a:spcPts val="200"/>
              </a:spcAft>
              <a:defRPr sz="700" b="0"/>
            </a:lvl1pPr>
          </a:lstStyle>
          <a:p>
            <a:pPr lvl="0"/>
            <a:r>
              <a:rPr lang="en-US"/>
              <a:t>Click to add text</a:t>
            </a:r>
          </a:p>
        </p:txBody>
      </p:sp>
      <p:grpSp>
        <p:nvGrpSpPr>
          <p:cNvPr id="20" name="Group 19">
            <a:extLst>
              <a:ext uri="{FF2B5EF4-FFF2-40B4-BE49-F238E27FC236}">
                <a16:creationId xmlns:a16="http://schemas.microsoft.com/office/drawing/2014/main" id="{11FFF62A-78AC-4176-888C-7369D55740C5}"/>
              </a:ext>
            </a:extLst>
          </p:cNvPr>
          <p:cNvGrpSpPr>
            <a:grpSpLocks noChangeAspect="1"/>
          </p:cNvGrpSpPr>
          <p:nvPr/>
        </p:nvGrpSpPr>
        <p:grpSpPr>
          <a:xfrm>
            <a:off x="450000" y="344137"/>
            <a:ext cx="1819109" cy="345828"/>
            <a:chOff x="398463" y="404813"/>
            <a:chExt cx="1627187" cy="307976"/>
          </a:xfrm>
          <a:solidFill>
            <a:schemeClr val="tx1"/>
          </a:solidFill>
        </p:grpSpPr>
        <p:sp>
          <p:nvSpPr>
            <p:cNvPr id="21" name="Oval 5">
              <a:extLst>
                <a:ext uri="{FF2B5EF4-FFF2-40B4-BE49-F238E27FC236}">
                  <a16:creationId xmlns:a16="http://schemas.microsoft.com/office/drawing/2014/main" id="{FD77EF0A-6F9B-4CB4-BDFE-54901AC3BDEB}"/>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22" name="Freeform 6">
              <a:extLst>
                <a:ext uri="{FF2B5EF4-FFF2-40B4-BE49-F238E27FC236}">
                  <a16:creationId xmlns:a16="http://schemas.microsoft.com/office/drawing/2014/main" id="{CFBCB662-4DCB-4701-B5DB-617E9625AC37}"/>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23" name="Rectangle 7">
              <a:extLst>
                <a:ext uri="{FF2B5EF4-FFF2-40B4-BE49-F238E27FC236}">
                  <a16:creationId xmlns:a16="http://schemas.microsoft.com/office/drawing/2014/main" id="{3AA8F7EF-0FC0-4792-B4E2-516188FAADCC}"/>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24" name="Freeform 8">
              <a:extLst>
                <a:ext uri="{FF2B5EF4-FFF2-40B4-BE49-F238E27FC236}">
                  <a16:creationId xmlns:a16="http://schemas.microsoft.com/office/drawing/2014/main" id="{7180810E-179A-4B4D-992C-DB02F3F2AA73}"/>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25" name="Rectangle 9">
              <a:extLst>
                <a:ext uri="{FF2B5EF4-FFF2-40B4-BE49-F238E27FC236}">
                  <a16:creationId xmlns:a16="http://schemas.microsoft.com/office/drawing/2014/main" id="{931CFAC2-92E1-42CB-BB66-BD91AB6DB50D}"/>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26" name="Rectangle 10">
              <a:extLst>
                <a:ext uri="{FF2B5EF4-FFF2-40B4-BE49-F238E27FC236}">
                  <a16:creationId xmlns:a16="http://schemas.microsoft.com/office/drawing/2014/main" id="{6C92D323-CA87-4BD4-9F33-9346A18A679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27" name="Freeform 11">
              <a:extLst>
                <a:ext uri="{FF2B5EF4-FFF2-40B4-BE49-F238E27FC236}">
                  <a16:creationId xmlns:a16="http://schemas.microsoft.com/office/drawing/2014/main" id="{D31146A3-7248-4F9C-8242-2B343E0BCE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28" name="Freeform 12">
              <a:extLst>
                <a:ext uri="{FF2B5EF4-FFF2-40B4-BE49-F238E27FC236}">
                  <a16:creationId xmlns:a16="http://schemas.microsoft.com/office/drawing/2014/main" id="{4BFA0610-A333-4B16-A20C-3ADB78A32CF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29" name="Freeform 13">
              <a:extLst>
                <a:ext uri="{FF2B5EF4-FFF2-40B4-BE49-F238E27FC236}">
                  <a16:creationId xmlns:a16="http://schemas.microsoft.com/office/drawing/2014/main" id="{D81528E3-7AAB-4FE3-96EB-0CA354538CA9}"/>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30" name="Freeform 14">
              <a:extLst>
                <a:ext uri="{FF2B5EF4-FFF2-40B4-BE49-F238E27FC236}">
                  <a16:creationId xmlns:a16="http://schemas.microsoft.com/office/drawing/2014/main" id="{7C686C02-5833-4DB0-8AD3-1E143B411A1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grpSp>
      <p:grpSp>
        <p:nvGrpSpPr>
          <p:cNvPr id="2" name="Group 1">
            <a:extLst>
              <a:ext uri="{FF2B5EF4-FFF2-40B4-BE49-F238E27FC236}">
                <a16:creationId xmlns:a16="http://schemas.microsoft.com/office/drawing/2014/main" id="{30A6BC99-D00B-1F3F-2A81-46C1F8A8357B}"/>
              </a:ext>
            </a:extLst>
          </p:cNvPr>
          <p:cNvGrpSpPr>
            <a:grpSpLocks noChangeAspect="1"/>
          </p:cNvGrpSpPr>
          <p:nvPr userDrawn="1"/>
        </p:nvGrpSpPr>
        <p:grpSpPr>
          <a:xfrm>
            <a:off x="450000" y="344137"/>
            <a:ext cx="1819109" cy="345828"/>
            <a:chOff x="398463" y="404813"/>
            <a:chExt cx="1627187" cy="307976"/>
          </a:xfrm>
          <a:solidFill>
            <a:schemeClr val="tx1"/>
          </a:solidFill>
        </p:grpSpPr>
        <p:sp>
          <p:nvSpPr>
            <p:cNvPr id="4" name="Oval 5">
              <a:extLst>
                <a:ext uri="{FF2B5EF4-FFF2-40B4-BE49-F238E27FC236}">
                  <a16:creationId xmlns:a16="http://schemas.microsoft.com/office/drawing/2014/main" id="{75797496-8D52-A17A-4927-BF4925D3ED9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5" name="Freeform 6">
              <a:extLst>
                <a:ext uri="{FF2B5EF4-FFF2-40B4-BE49-F238E27FC236}">
                  <a16:creationId xmlns:a16="http://schemas.microsoft.com/office/drawing/2014/main" id="{2D3F2330-217E-3A85-B76C-393F614C7BCD}"/>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7" name="Rectangle 7">
              <a:extLst>
                <a:ext uri="{FF2B5EF4-FFF2-40B4-BE49-F238E27FC236}">
                  <a16:creationId xmlns:a16="http://schemas.microsoft.com/office/drawing/2014/main" id="{4B974D85-2F57-6292-DD39-4C193222DC03}"/>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9" name="Freeform 8">
              <a:extLst>
                <a:ext uri="{FF2B5EF4-FFF2-40B4-BE49-F238E27FC236}">
                  <a16:creationId xmlns:a16="http://schemas.microsoft.com/office/drawing/2014/main" id="{B2AFD43E-4465-50C7-4307-D7E75FD66E0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10" name="Rectangle 9">
              <a:extLst>
                <a:ext uri="{FF2B5EF4-FFF2-40B4-BE49-F238E27FC236}">
                  <a16:creationId xmlns:a16="http://schemas.microsoft.com/office/drawing/2014/main" id="{39E20637-9BCB-1ECC-C592-79A60AAB8C4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11" name="Rectangle 10">
              <a:extLst>
                <a:ext uri="{FF2B5EF4-FFF2-40B4-BE49-F238E27FC236}">
                  <a16:creationId xmlns:a16="http://schemas.microsoft.com/office/drawing/2014/main" id="{27F4F4CF-4B02-807F-E356-4833B42D99C2}"/>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12" name="Freeform 11">
              <a:extLst>
                <a:ext uri="{FF2B5EF4-FFF2-40B4-BE49-F238E27FC236}">
                  <a16:creationId xmlns:a16="http://schemas.microsoft.com/office/drawing/2014/main" id="{0B57173B-0B5E-8B3B-35F8-A9E52F568E8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13" name="Freeform 12">
              <a:extLst>
                <a:ext uri="{FF2B5EF4-FFF2-40B4-BE49-F238E27FC236}">
                  <a16:creationId xmlns:a16="http://schemas.microsoft.com/office/drawing/2014/main" id="{8A4CFED4-82D9-0A35-BC77-DFDE6E17EF3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14" name="Freeform 13">
              <a:extLst>
                <a:ext uri="{FF2B5EF4-FFF2-40B4-BE49-F238E27FC236}">
                  <a16:creationId xmlns:a16="http://schemas.microsoft.com/office/drawing/2014/main" id="{705AB721-44C6-F888-DA55-3CDB722CC1F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sp>
          <p:nvSpPr>
            <p:cNvPr id="15" name="Freeform 14">
              <a:extLst>
                <a:ext uri="{FF2B5EF4-FFF2-40B4-BE49-F238E27FC236}">
                  <a16:creationId xmlns:a16="http://schemas.microsoft.com/office/drawing/2014/main" id="{8235FA6E-AA8F-0A7D-9A39-D37CD2C869DB}"/>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latin typeface="Aptos" panose="020B0004020202020204" pitchFamily="34" charset="0"/>
              </a:endParaRPr>
            </a:p>
          </p:txBody>
        </p:sp>
      </p:grpSp>
      <p:pic>
        <p:nvPicPr>
          <p:cNvPr id="16" name="Picture 15">
            <a:extLst>
              <a:ext uri="{FF2B5EF4-FFF2-40B4-BE49-F238E27FC236}">
                <a16:creationId xmlns:a16="http://schemas.microsoft.com/office/drawing/2014/main" id="{150D0DD4-DD4E-6F69-81EF-F3E939208544}"/>
              </a:ext>
            </a:extLst>
          </p:cNvPr>
          <p:cNvPicPr>
            <a:picLocks noChangeAspect="1"/>
          </p:cNvPicPr>
          <p:nvPr userDrawn="1"/>
        </p:nvPicPr>
        <p:blipFill>
          <a:blip r:embed="rId2"/>
          <a:srcRect/>
          <a:stretch/>
        </p:blipFill>
        <p:spPr>
          <a:xfrm>
            <a:off x="10694852" y="5391335"/>
            <a:ext cx="1198880" cy="1198880"/>
          </a:xfrm>
          <a:prstGeom prst="rect">
            <a:avLst/>
          </a:prstGeom>
        </p:spPr>
      </p:pic>
    </p:spTree>
    <p:extLst>
      <p:ext uri="{BB962C8B-B14F-4D97-AF65-F5344CB8AC3E}">
        <p14:creationId xmlns:p14="http://schemas.microsoft.com/office/powerpoint/2010/main" val="3152599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ivider slide with image - Black">
    <p:bg>
      <p:bgRef idx="1001">
        <a:schemeClr val="bg1"/>
      </p:bgRef>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hasCustomPrompt="1"/>
          </p:nvPr>
        </p:nvSpPr>
        <p:spPr>
          <a:xfrm>
            <a:off x="450000" y="366547"/>
            <a:ext cx="5465380" cy="484791"/>
          </a:xfrm>
        </p:spPr>
        <p:txBody>
          <a:bodyPr>
            <a:noAutofit/>
          </a:bodyPr>
          <a:lstStyle>
            <a:lvl1pPr>
              <a:defRPr sz="3200" b="1">
                <a:latin typeface="Aptos" panose="020B0004020202020204" pitchFamily="34" charset="0"/>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add title</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hasCustomPrompt="1"/>
          </p:nvPr>
        </p:nvSpPr>
        <p:spPr>
          <a:xfrm>
            <a:off x="450000" y="851339"/>
            <a:ext cx="5465380" cy="863162"/>
          </a:xfrm>
        </p:spPr>
        <p:txBody>
          <a:bodyPr>
            <a:noAutofit/>
          </a:bodyPr>
          <a:lstStyle>
            <a:lvl1pPr>
              <a:defRPr sz="3200" b="0">
                <a:latin typeface="Aptos" panose="020B0004020202020204" pitchFamily="34" charset="0"/>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add subtitle</a:t>
            </a:r>
          </a:p>
        </p:txBody>
      </p:sp>
    </p:spTree>
    <p:extLst>
      <p:ext uri="{BB962C8B-B14F-4D97-AF65-F5344CB8AC3E}">
        <p14:creationId xmlns:p14="http://schemas.microsoft.com/office/powerpoint/2010/main" val="2322642660"/>
      </p:ext>
    </p:extLst>
  </p:cSld>
  <p:clrMapOvr>
    <a:overrideClrMapping bg1="dk1" tx1="lt1" bg2="dk2" tx2="lt2" accent1="accent1" accent2="accent2" accent3="accent3" accent4="accent4" accent5="accent5" accent6="accent6" hlink="hlink" folHlink="folHlink"/>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l" noProof="0"/>
              <a:t>Κάντε κλικ για να επεξεργαστείτε το στυλ υποτίτλων υποδείγματος</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 noProof="0"/>
              <a:t>Κάντε κλικ για να επεξεργαστείτε στυλ κειμένου υποδείγματος</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23607052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only - Black">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41A6448-2CDA-7D6D-F1A0-347696B21B5C}"/>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defRPr sz="2100">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32899852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subtitle - Black">
    <p:bg>
      <p:bgRef idx="1001">
        <a:schemeClr val="bg1"/>
      </p:bgRef>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98D36622-3315-0885-4F7E-8CCDE0C2BA1C}"/>
              </a:ext>
            </a:extLst>
          </p:cNvPr>
          <p:cNvSpPr>
            <a:spLocks noGrp="1"/>
          </p:cNvSpPr>
          <p:nvPr>
            <p:ph type="body" sz="quarter" idx="13" hasCustomPrompt="1"/>
          </p:nvPr>
        </p:nvSpPr>
        <p:spPr>
          <a:xfrm>
            <a:off x="450000" y="684000"/>
            <a:ext cx="11304000" cy="757255"/>
          </a:xfrm>
          <a:prstGeom prst="rect">
            <a:avLst/>
          </a:prstGeom>
        </p:spPr>
        <p:txBody>
          <a:bodyPr lIns="0" tIns="0" rIns="0" bIns="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a:t>Click to add subtitle</a:t>
            </a:r>
          </a:p>
        </p:txBody>
      </p:sp>
      <p:sp>
        <p:nvSpPr>
          <p:cNvPr id="3" name="Title Placeholder 1">
            <a:extLst>
              <a:ext uri="{FF2B5EF4-FFF2-40B4-BE49-F238E27FC236}">
                <a16:creationId xmlns:a16="http://schemas.microsoft.com/office/drawing/2014/main" id="{53E8942A-B484-29A8-C101-63496BEA57FC}"/>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560606317"/>
      </p:ext>
    </p:extLst>
  </p:cSld>
  <p:clrMapOvr>
    <a:overrideClrMapping bg1="dk1" tx1="lt1" bg2="dk2" tx2="lt2" accent1="accent1" accent2="accent2" accent3="accent3" accent4="accent4" accent5="accent5" accent6="accent6" hlink="hlink" folHlink="folHlink"/>
  </p:clrMapOvr>
  <p:transition>
    <p:fade/>
  </p:transition>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itle, subtitle, 1 column - Black">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C36FB10-1EF5-A9A4-577D-A18DA4D12077}"/>
              </a:ext>
            </a:extLst>
          </p:cNvPr>
          <p:cNvGraphicFramePr>
            <a:graphicFrameLocks noChangeAspect="1"/>
          </p:cNvGraphicFramePr>
          <p:nvPr>
            <p:custDataLst>
              <p:tags r:id="rId1"/>
            </p:custDataLst>
            <p:extLst>
              <p:ext uri="{D42A27DB-BD31-4B8C-83A1-F6EECF244321}">
                <p14:modId xmlns:p14="http://schemas.microsoft.com/office/powerpoint/2010/main" val="1879323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9C36FB10-1EF5-A9A4-577D-A18DA4D120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aseCode">
            <a:extLst>
              <a:ext uri="{FF2B5EF4-FFF2-40B4-BE49-F238E27FC236}">
                <a16:creationId xmlns:a16="http://schemas.microsoft.com/office/drawing/2014/main" id="{439CAA0B-BD7D-E961-FD1C-9131F85A54CA}"/>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F6E54051-AB2C-A07C-F684-FE42B225EAE9}"/>
              </a:ext>
            </a:extLst>
          </p:cNvPr>
          <p:cNvSpPr txBox="1"/>
          <p:nvPr/>
        </p:nvSpPr>
        <p:spPr>
          <a:xfrm>
            <a:off x="466344"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7138B5BD-933E-BC54-3884-620C20F639B9}"/>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
        <p:nvSpPr>
          <p:cNvPr id="14" name="Text Placeholder 18">
            <a:extLst>
              <a:ext uri="{FF2B5EF4-FFF2-40B4-BE49-F238E27FC236}">
                <a16:creationId xmlns:a16="http://schemas.microsoft.com/office/drawing/2014/main" id="{FB46B341-3430-2348-6D11-485200BFA997}"/>
              </a:ext>
            </a:extLst>
          </p:cNvPr>
          <p:cNvSpPr>
            <a:spLocks noGrp="1"/>
          </p:cNvSpPr>
          <p:nvPr>
            <p:ph idx="1" hasCustomPrompt="1"/>
          </p:nvPr>
        </p:nvSpPr>
        <p:spPr>
          <a:xfrm>
            <a:off x="450000" y="1714500"/>
            <a:ext cx="11304000" cy="4644000"/>
          </a:xfrm>
          <a:prstGeom prst="rect">
            <a:avLst/>
          </a:prstGeom>
        </p:spPr>
        <p:txBody>
          <a:bodyPr vert="horz" lIns="0" tIns="0" rIns="0" bIns="0" rtlCol="0">
            <a:noAutofit/>
          </a:bodyPr>
          <a:lstStyle>
            <a:lvl1pPr>
              <a:spcBef>
                <a:spcPts val="200"/>
              </a:spcBef>
              <a:spcAft>
                <a:spcPts val="200"/>
              </a:spcAft>
              <a:defRPr>
                <a:solidFill>
                  <a:schemeClr val="bg1"/>
                </a:solidFill>
                <a:latin typeface="Aptos" panose="020B0004020202020204" pitchFamily="34" charset="0"/>
              </a:defRPr>
            </a:lvl1pPr>
            <a:lvl2pPr>
              <a:spcBef>
                <a:spcPts val="200"/>
              </a:spcBef>
              <a:spcAft>
                <a:spcPts val="200"/>
              </a:spcAft>
              <a:defRPr>
                <a:solidFill>
                  <a:schemeClr val="bg1"/>
                </a:solidFill>
                <a:latin typeface="Aptos" panose="020B0004020202020204" pitchFamily="34" charset="0"/>
              </a:defRPr>
            </a:lvl2pPr>
            <a:lvl3pPr>
              <a:spcBef>
                <a:spcPts val="200"/>
              </a:spcBef>
              <a:spcAft>
                <a:spcPts val="200"/>
              </a:spcAft>
              <a:defRPr>
                <a:solidFill>
                  <a:schemeClr val="bg1"/>
                </a:solidFill>
                <a:latin typeface="Aptos" panose="020B0004020202020204" pitchFamily="34" charset="0"/>
              </a:defRPr>
            </a:lvl3pPr>
            <a:lvl4pPr>
              <a:spcBef>
                <a:spcPts val="200"/>
              </a:spcBef>
              <a:spcAft>
                <a:spcPts val="200"/>
              </a:spcAft>
              <a:defRPr>
                <a:solidFill>
                  <a:schemeClr val="bg1"/>
                </a:solidFill>
                <a:latin typeface="Aptos" panose="020B0004020202020204" pitchFamily="34" charset="0"/>
              </a:defRPr>
            </a:lvl4pPr>
            <a:lvl5pPr>
              <a:spcBef>
                <a:spcPts val="200"/>
              </a:spcBef>
              <a:spcAft>
                <a:spcPts val="200"/>
              </a:spcAft>
              <a:defRPr>
                <a:solidFill>
                  <a:schemeClr val="bg1"/>
                </a:solidFill>
                <a:latin typeface="Aptos" panose="020B0004020202020204" pitchFamily="34" charset="0"/>
              </a:defRPr>
            </a:lvl5pPr>
          </a:lstStyle>
          <a:p>
            <a:pPr marL="0" marR="0" lvl="0" indent="0" algn="l" defTabSz="685800" rtl="0" eaLnBrk="1" fontAlgn="auto" latinLnBrk="0" hangingPunct="1">
              <a:lnSpc>
                <a:spcPct val="100000"/>
              </a:lnSpc>
              <a:spcBef>
                <a:spcPts val="200"/>
              </a:spcBef>
              <a:spcAft>
                <a:spcPts val="200"/>
              </a:spcAft>
              <a:buClrTx/>
              <a:buSzPct val="100000"/>
              <a:buFontTx/>
              <a:buNone/>
              <a:tabLst/>
              <a:defRPr/>
            </a:pPr>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itle Placeholder 1">
            <a:extLst>
              <a:ext uri="{FF2B5EF4-FFF2-40B4-BE49-F238E27FC236}">
                <a16:creationId xmlns:a16="http://schemas.microsoft.com/office/drawing/2014/main" id="{F99282DB-7705-38D1-75C5-92BD76D9183E}"/>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a:t>Click to add title</a:t>
            </a:r>
          </a:p>
        </p:txBody>
      </p:sp>
      <p:sp>
        <p:nvSpPr>
          <p:cNvPr id="17" name="Text Placeholder 8">
            <a:extLst>
              <a:ext uri="{FF2B5EF4-FFF2-40B4-BE49-F238E27FC236}">
                <a16:creationId xmlns:a16="http://schemas.microsoft.com/office/drawing/2014/main" id="{2F2C4463-3F55-0B57-ECFE-555C0A1782BD}"/>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spcBef>
                <a:spcPts val="0"/>
              </a:spcBef>
              <a:spcAft>
                <a:spcPts val="0"/>
              </a:spcAft>
              <a:defRPr lang="en-US" sz="1800" b="0" dirty="0">
                <a:solidFill>
                  <a:srgbClr val="D0D0CE"/>
                </a:solidFill>
                <a:latin typeface="Aptos" panose="020B0004020202020204" pitchFamily="34" charset="0"/>
              </a:defRPr>
            </a:lvl1pPr>
          </a:lstStyle>
          <a:p>
            <a:pPr lvl="0"/>
            <a:r>
              <a:rPr lang="en-US"/>
              <a:t>Click to add subtitle</a:t>
            </a:r>
          </a:p>
        </p:txBody>
      </p:sp>
    </p:spTree>
    <p:extLst>
      <p:ext uri="{BB962C8B-B14F-4D97-AF65-F5344CB8AC3E}">
        <p14:creationId xmlns:p14="http://schemas.microsoft.com/office/powerpoint/2010/main" val="2542364120"/>
      </p:ext>
    </p:extLst>
  </p:cSld>
  <p:clrMapOvr>
    <a:masterClrMapping/>
  </p:clrMapOvr>
  <p:transition>
    <p:fade/>
  </p:transition>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ubtitle, 2 columns - Black">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5E6F299-A818-CA93-A927-F61A877DA27A}"/>
              </a:ext>
            </a:extLst>
          </p:cNvPr>
          <p:cNvGraphicFramePr>
            <a:graphicFrameLocks noChangeAspect="1"/>
          </p:cNvGraphicFramePr>
          <p:nvPr>
            <p:custDataLst>
              <p:tags r:id="rId1"/>
            </p:custDataLst>
            <p:extLst>
              <p:ext uri="{D42A27DB-BD31-4B8C-83A1-F6EECF244321}">
                <p14:modId xmlns:p14="http://schemas.microsoft.com/office/powerpoint/2010/main" val="561387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05E6F299-A818-CA93-A927-F61A877DA2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450000" y="1719072"/>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marL="0" marR="0" lvl="0" indent="0" algn="l" defTabSz="685800" rtl="0" eaLnBrk="1" fontAlgn="auto" latinLnBrk="0" hangingPunct="1">
              <a:lnSpc>
                <a:spcPct val="100000"/>
              </a:lnSpc>
              <a:spcBef>
                <a:spcPts val="200"/>
              </a:spcBef>
              <a:spcAft>
                <a:spcPts val="200"/>
              </a:spcAft>
              <a:buClrTx/>
              <a:buSzPct val="100000"/>
              <a:buFontTx/>
              <a:buNone/>
              <a:tabLst>
                <a:tab pos="3771900" algn="r"/>
              </a:tabLst>
              <a:defRPr/>
            </a:pPr>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CaseCode">
            <a:extLst>
              <a:ext uri="{FF2B5EF4-FFF2-40B4-BE49-F238E27FC236}">
                <a16:creationId xmlns:a16="http://schemas.microsoft.com/office/drawing/2014/main" id="{2FAA9AE1-07D6-1DEA-5444-4C520526B959}"/>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4" name="Copyright">
            <a:extLst>
              <a:ext uri="{FF2B5EF4-FFF2-40B4-BE49-F238E27FC236}">
                <a16:creationId xmlns:a16="http://schemas.microsoft.com/office/drawing/2014/main" id="{AECCCF0B-B1BD-BCCA-2910-86017684AE3D}"/>
              </a:ext>
            </a:extLst>
          </p:cNvPr>
          <p:cNvSpPr txBox="1"/>
          <p:nvPr/>
        </p:nvSpPr>
        <p:spPr>
          <a:xfrm>
            <a:off x="466344"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TextBox 4">
            <a:extLst>
              <a:ext uri="{FF2B5EF4-FFF2-40B4-BE49-F238E27FC236}">
                <a16:creationId xmlns:a16="http://schemas.microsoft.com/office/drawing/2014/main" id="{0D8F1BBD-EF0D-7D04-5538-273842FEC19B}"/>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
        <p:nvSpPr>
          <p:cNvPr id="10" name="Title Placeholder 1">
            <a:extLst>
              <a:ext uri="{FF2B5EF4-FFF2-40B4-BE49-F238E27FC236}">
                <a16:creationId xmlns:a16="http://schemas.microsoft.com/office/drawing/2014/main" id="{8D6FEAFF-2B74-1B3D-168E-42A9A695E117}"/>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a:t>Click to add title</a:t>
            </a:r>
          </a:p>
        </p:txBody>
      </p:sp>
      <p:sp>
        <p:nvSpPr>
          <p:cNvPr id="11" name="Text Placeholder 8">
            <a:extLst>
              <a:ext uri="{FF2B5EF4-FFF2-40B4-BE49-F238E27FC236}">
                <a16:creationId xmlns:a16="http://schemas.microsoft.com/office/drawing/2014/main" id="{2DF503BF-FE6C-E555-3A41-CFFD64147183}"/>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spcBef>
                <a:spcPts val="0"/>
              </a:spcBef>
              <a:spcAft>
                <a:spcPts val="0"/>
              </a:spcAft>
              <a:defRPr lang="en-US" sz="1800" b="0" dirty="0">
                <a:solidFill>
                  <a:srgbClr val="D0D0CE"/>
                </a:solidFill>
                <a:latin typeface="Aptos" panose="020B0004020202020204" pitchFamily="34" charset="0"/>
              </a:defRPr>
            </a:lvl1pPr>
          </a:lstStyle>
          <a:p>
            <a:pPr lvl="0"/>
            <a:r>
              <a:rPr lang="en-US"/>
              <a:t>Click to add subtitle</a:t>
            </a:r>
          </a:p>
        </p:txBody>
      </p:sp>
      <p:sp>
        <p:nvSpPr>
          <p:cNvPr id="3" name="Content Placeholder 3">
            <a:extLst>
              <a:ext uri="{FF2B5EF4-FFF2-40B4-BE49-F238E27FC236}">
                <a16:creationId xmlns:a16="http://schemas.microsoft.com/office/drawing/2014/main" id="{45E59B36-2F4F-A0E8-D1A8-C198F28B171E}"/>
              </a:ext>
            </a:extLst>
          </p:cNvPr>
          <p:cNvSpPr>
            <a:spLocks noGrp="1"/>
          </p:cNvSpPr>
          <p:nvPr>
            <p:ph sz="quarter" idx="15" hasCustomPrompt="1"/>
          </p:nvPr>
        </p:nvSpPr>
        <p:spPr>
          <a:xfrm>
            <a:off x="6246000" y="1719072"/>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marL="0" marR="0" lvl="0" indent="0" algn="l" defTabSz="685800" rtl="0" eaLnBrk="1" fontAlgn="auto" latinLnBrk="0" hangingPunct="1">
              <a:lnSpc>
                <a:spcPct val="100000"/>
              </a:lnSpc>
              <a:spcBef>
                <a:spcPts val="200"/>
              </a:spcBef>
              <a:spcAft>
                <a:spcPts val="200"/>
              </a:spcAft>
              <a:buClrTx/>
              <a:buSzPct val="100000"/>
              <a:buFontTx/>
              <a:buNone/>
              <a:tabLst>
                <a:tab pos="3771900" algn="r"/>
              </a:tabLst>
              <a:defRPr/>
            </a:pPr>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68813090"/>
      </p:ext>
    </p:extLst>
  </p:cSld>
  <p:clrMapOvr>
    <a:masterClrMapping/>
  </p:clrMapOvr>
  <p:transition>
    <p:fade/>
  </p:transition>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subtitle, 3 columns - Black">
    <p:bg>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82120E2-D6C2-D764-40A5-E97D481216B5}"/>
              </a:ext>
            </a:extLst>
          </p:cNvPr>
          <p:cNvGraphicFramePr>
            <a:graphicFrameLocks noChangeAspect="1"/>
          </p:cNvGraphicFramePr>
          <p:nvPr>
            <p:custDataLst>
              <p:tags r:id="rId1"/>
            </p:custDataLst>
            <p:extLst>
              <p:ext uri="{D42A27DB-BD31-4B8C-83A1-F6EECF244321}">
                <p14:modId xmlns:p14="http://schemas.microsoft.com/office/powerpoint/2010/main" val="1352296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D82120E2-D6C2-D764-40A5-E97D481216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hasCustomPrompt="1"/>
          </p:nvPr>
        </p:nvSpPr>
        <p:spPr>
          <a:xfrm>
            <a:off x="450000"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aseCode">
            <a:extLst>
              <a:ext uri="{FF2B5EF4-FFF2-40B4-BE49-F238E27FC236}">
                <a16:creationId xmlns:a16="http://schemas.microsoft.com/office/drawing/2014/main" id="{4C9C6FA1-DDE1-8073-D67E-BBF06C3542A3}"/>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E0E9664F-F6E9-5088-C878-2C69B2DB5422}"/>
              </a:ext>
            </a:extLst>
          </p:cNvPr>
          <p:cNvSpPr txBox="1"/>
          <p:nvPr/>
        </p:nvSpPr>
        <p:spPr>
          <a:xfrm>
            <a:off x="466344"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51FB6382-2CB7-7FC9-D920-10C689F2F5E2}"/>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7413E34D-A983-4D25-B3D7-D7643F603577}"/>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defRPr sz="2100">
                <a:solidFill>
                  <a:schemeClr val="bg1"/>
                </a:solidFill>
                <a:latin typeface="Aptos" panose="020B0004020202020204" pitchFamily="34" charset="0"/>
              </a:defRPr>
            </a:lvl1pPr>
          </a:lstStyle>
          <a:p>
            <a:r>
              <a:rPr lang="en-US"/>
              <a:t>Click to add title</a:t>
            </a:r>
          </a:p>
        </p:txBody>
      </p:sp>
      <p:sp>
        <p:nvSpPr>
          <p:cNvPr id="10" name="Text Placeholder 8">
            <a:extLst>
              <a:ext uri="{FF2B5EF4-FFF2-40B4-BE49-F238E27FC236}">
                <a16:creationId xmlns:a16="http://schemas.microsoft.com/office/drawing/2014/main" id="{6F14D54C-54B5-CC50-7E64-122407456A83}"/>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defRPr lang="en-US" sz="1800" b="0" dirty="0">
                <a:solidFill>
                  <a:srgbClr val="D0D0CE"/>
                </a:solidFill>
                <a:latin typeface="Aptos" panose="020B0004020202020204" pitchFamily="34" charset="0"/>
              </a:defRPr>
            </a:lvl1pPr>
          </a:lstStyle>
          <a:p>
            <a:pPr lvl="0"/>
            <a:r>
              <a:rPr lang="en-US"/>
              <a:t>Click to add subtitle</a:t>
            </a:r>
          </a:p>
        </p:txBody>
      </p:sp>
      <p:sp>
        <p:nvSpPr>
          <p:cNvPr id="4" name="Content Placeholder 3">
            <a:extLst>
              <a:ext uri="{FF2B5EF4-FFF2-40B4-BE49-F238E27FC236}">
                <a16:creationId xmlns:a16="http://schemas.microsoft.com/office/drawing/2014/main" id="{DF0E9C8C-3361-2EBB-1420-4D27917305A8}"/>
              </a:ext>
            </a:extLst>
          </p:cNvPr>
          <p:cNvSpPr>
            <a:spLocks noGrp="1"/>
          </p:cNvSpPr>
          <p:nvPr>
            <p:ph sz="quarter" idx="17" hasCustomPrompt="1"/>
          </p:nvPr>
        </p:nvSpPr>
        <p:spPr>
          <a:xfrm>
            <a:off x="4327048"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CD594323-BB1E-32C6-75D1-37D14037392C}"/>
              </a:ext>
            </a:extLst>
          </p:cNvPr>
          <p:cNvSpPr>
            <a:spLocks noGrp="1"/>
          </p:cNvSpPr>
          <p:nvPr>
            <p:ph sz="quarter" idx="18" hasCustomPrompt="1"/>
          </p:nvPr>
        </p:nvSpPr>
        <p:spPr>
          <a:xfrm>
            <a:off x="8204096"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31502664"/>
      </p:ext>
    </p:extLst>
  </p:cSld>
  <p:clrMapOvr>
    <a:masterClrMapping/>
  </p:clrMapOvr>
  <p:transition>
    <p:fade/>
  </p:transition>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subtitle, 4 columns - Black">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AF0D7E5-2029-3151-0D44-92D925760B08}"/>
              </a:ext>
            </a:extLst>
          </p:cNvPr>
          <p:cNvGraphicFramePr>
            <a:graphicFrameLocks noChangeAspect="1"/>
          </p:cNvGraphicFramePr>
          <p:nvPr>
            <p:custDataLst>
              <p:tags r:id="rId1"/>
            </p:custDataLst>
            <p:extLst>
              <p:ext uri="{D42A27DB-BD31-4B8C-83A1-F6EECF244321}">
                <p14:modId xmlns:p14="http://schemas.microsoft.com/office/powerpoint/2010/main" val="124312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0AF0D7E5-2029-3151-0D44-92D925760B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hasCustomPrompt="1"/>
          </p:nvPr>
        </p:nvSpPr>
        <p:spPr>
          <a:xfrm>
            <a:off x="450000"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CaseCode">
            <a:extLst>
              <a:ext uri="{FF2B5EF4-FFF2-40B4-BE49-F238E27FC236}">
                <a16:creationId xmlns:a16="http://schemas.microsoft.com/office/drawing/2014/main" id="{2AC6B5AE-2398-5F77-C242-BA82202FDB97}"/>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D86F00B9-162D-0F0A-AF00-68C6D5FF16DE}"/>
              </a:ext>
            </a:extLst>
          </p:cNvPr>
          <p:cNvSpPr txBox="1"/>
          <p:nvPr/>
        </p:nvSpPr>
        <p:spPr>
          <a:xfrm>
            <a:off x="466344"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10" name="TextBox 9">
            <a:extLst>
              <a:ext uri="{FF2B5EF4-FFF2-40B4-BE49-F238E27FC236}">
                <a16:creationId xmlns:a16="http://schemas.microsoft.com/office/drawing/2014/main" id="{7ADEBAD5-40EB-51CE-ACE7-BD2DFF52BB5F}"/>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
        <p:nvSpPr>
          <p:cNvPr id="14" name="Title Placeholder 1">
            <a:extLst>
              <a:ext uri="{FF2B5EF4-FFF2-40B4-BE49-F238E27FC236}">
                <a16:creationId xmlns:a16="http://schemas.microsoft.com/office/drawing/2014/main" id="{286DEB7A-2D80-0936-9E40-8E28EEB0EB24}"/>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a:t>Click to add title</a:t>
            </a:r>
          </a:p>
        </p:txBody>
      </p:sp>
      <p:sp>
        <p:nvSpPr>
          <p:cNvPr id="15" name="Text Placeholder 8">
            <a:extLst>
              <a:ext uri="{FF2B5EF4-FFF2-40B4-BE49-F238E27FC236}">
                <a16:creationId xmlns:a16="http://schemas.microsoft.com/office/drawing/2014/main" id="{67F64B02-86CD-B81B-86B2-05391A92AC52}"/>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spcBef>
                <a:spcPts val="0"/>
              </a:spcBef>
              <a:spcAft>
                <a:spcPts val="0"/>
              </a:spcAft>
              <a:defRPr lang="en-US" sz="1800" b="0" dirty="0">
                <a:solidFill>
                  <a:srgbClr val="D0D0CE"/>
                </a:solidFill>
                <a:latin typeface="Aptos" panose="020B0004020202020204" pitchFamily="34" charset="0"/>
              </a:defRPr>
            </a:lvl1pPr>
          </a:lstStyle>
          <a:p>
            <a:pPr lvl="0"/>
            <a:r>
              <a:rPr lang="en-US"/>
              <a:t>Click to add subtitle</a:t>
            </a:r>
          </a:p>
        </p:txBody>
      </p:sp>
      <p:sp>
        <p:nvSpPr>
          <p:cNvPr id="3" name="Content Placeholder 3">
            <a:extLst>
              <a:ext uri="{FF2B5EF4-FFF2-40B4-BE49-F238E27FC236}">
                <a16:creationId xmlns:a16="http://schemas.microsoft.com/office/drawing/2014/main" id="{39EE392B-1FEE-21B0-181D-C9962A3FE8E5}"/>
              </a:ext>
            </a:extLst>
          </p:cNvPr>
          <p:cNvSpPr>
            <a:spLocks noGrp="1"/>
          </p:cNvSpPr>
          <p:nvPr>
            <p:ph sz="quarter" idx="18" hasCustomPrompt="1"/>
          </p:nvPr>
        </p:nvSpPr>
        <p:spPr>
          <a:xfrm>
            <a:off x="3322994"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EC71861D-BC3F-2DAD-BA49-86947F937CC5}"/>
              </a:ext>
            </a:extLst>
          </p:cNvPr>
          <p:cNvSpPr>
            <a:spLocks noGrp="1"/>
          </p:cNvSpPr>
          <p:nvPr>
            <p:ph sz="quarter" idx="19" hasCustomPrompt="1"/>
          </p:nvPr>
        </p:nvSpPr>
        <p:spPr>
          <a:xfrm>
            <a:off x="6195988"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a16="http://schemas.microsoft.com/office/drawing/2014/main" id="{6D62757C-35E9-6C73-1638-E2D99D8D412E}"/>
              </a:ext>
            </a:extLst>
          </p:cNvPr>
          <p:cNvSpPr>
            <a:spLocks noGrp="1"/>
          </p:cNvSpPr>
          <p:nvPr>
            <p:ph sz="quarter" idx="20" hasCustomPrompt="1"/>
          </p:nvPr>
        </p:nvSpPr>
        <p:spPr>
          <a:xfrm>
            <a:off x="9068982"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3630797"/>
      </p:ext>
    </p:extLst>
  </p:cSld>
  <p:clrMapOvr>
    <a:masterClrMapping/>
  </p:clrMapOvr>
  <p:transition>
    <p:fade/>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eam profile - Black">
    <p:bg>
      <p:bgPr>
        <a:solidFill>
          <a:schemeClr val="tx1"/>
        </a:solidFill>
        <a:effectLst/>
      </p:bgPr>
    </p:bg>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E4C1F1A-C2FD-0E2E-2497-1640B8CFB7F6}"/>
              </a:ext>
            </a:extLst>
          </p:cNvPr>
          <p:cNvGraphicFramePr>
            <a:graphicFrameLocks noChangeAspect="1"/>
          </p:cNvGraphicFramePr>
          <p:nvPr>
            <p:custDataLst>
              <p:tags r:id="rId1"/>
            </p:custDataLst>
            <p:extLst>
              <p:ext uri="{D42A27DB-BD31-4B8C-83A1-F6EECF244321}">
                <p14:modId xmlns:p14="http://schemas.microsoft.com/office/powerpoint/2010/main" val="2223992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6" name="think-cell data - do not delete" hidden="1">
                        <a:extLst>
                          <a:ext uri="{FF2B5EF4-FFF2-40B4-BE49-F238E27FC236}">
                            <a16:creationId xmlns:a16="http://schemas.microsoft.com/office/drawing/2014/main" id="{3E4C1F1A-C2FD-0E2E-2497-1640B8CFB7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1">
            <a:extLst>
              <a:ext uri="{FF2B5EF4-FFF2-40B4-BE49-F238E27FC236}">
                <a16:creationId xmlns:a16="http://schemas.microsoft.com/office/drawing/2014/main" id="{0D8F34B8-DFAD-6DD7-E1A1-4572B7969DDD}"/>
              </a:ext>
            </a:extLst>
          </p:cNvPr>
          <p:cNvSpPr>
            <a:spLocks noGrp="1"/>
          </p:cNvSpPr>
          <p:nvPr>
            <p:ph type="pic" sz="quarter" idx="25"/>
          </p:nvPr>
        </p:nvSpPr>
        <p:spPr>
          <a:xfrm>
            <a:off x="450000" y="1880213"/>
            <a:ext cx="1476000" cy="1476000"/>
          </a:xfrm>
        </p:spPr>
        <p:txBody>
          <a:bodyPr>
            <a:normAutofit/>
          </a:bodyPr>
          <a:lstStyle>
            <a:lvl1pPr algn="ctr">
              <a:defRPr sz="1200"/>
            </a:lvl1pPr>
          </a:lstStyle>
          <a:p>
            <a:r>
              <a:rPr lang="en-US"/>
              <a:t>Click icon to add picture</a:t>
            </a:r>
            <a:endParaRPr lang="en-GB"/>
          </a:p>
        </p:txBody>
      </p:sp>
      <p:sp>
        <p:nvSpPr>
          <p:cNvPr id="3" name="Picture Placeholder 11">
            <a:extLst>
              <a:ext uri="{FF2B5EF4-FFF2-40B4-BE49-F238E27FC236}">
                <a16:creationId xmlns:a16="http://schemas.microsoft.com/office/drawing/2014/main" id="{90D3C277-40A7-31AF-87D8-848A84CDC70C}"/>
              </a:ext>
            </a:extLst>
          </p:cNvPr>
          <p:cNvSpPr>
            <a:spLocks noGrp="1"/>
          </p:cNvSpPr>
          <p:nvPr>
            <p:ph type="pic" sz="quarter" idx="27"/>
          </p:nvPr>
        </p:nvSpPr>
        <p:spPr>
          <a:xfrm>
            <a:off x="6246000" y="1880213"/>
            <a:ext cx="1476000" cy="1476000"/>
          </a:xfrm>
        </p:spPr>
        <p:txBody>
          <a:bodyPr>
            <a:normAutofit/>
          </a:bodyPr>
          <a:lstStyle>
            <a:lvl1pPr algn="ctr">
              <a:defRPr sz="1200"/>
            </a:lvl1pPr>
          </a:lstStyle>
          <a:p>
            <a:r>
              <a:rPr lang="en-US"/>
              <a:t>Click icon to add picture</a:t>
            </a:r>
            <a:endParaRPr lang="en-GB"/>
          </a:p>
        </p:txBody>
      </p:sp>
      <p:sp>
        <p:nvSpPr>
          <p:cNvPr id="4" name="Picture Placeholder 11">
            <a:extLst>
              <a:ext uri="{FF2B5EF4-FFF2-40B4-BE49-F238E27FC236}">
                <a16:creationId xmlns:a16="http://schemas.microsoft.com/office/drawing/2014/main" id="{6B0BFB5D-1E54-FF08-195B-949B6341E16B}"/>
              </a:ext>
            </a:extLst>
          </p:cNvPr>
          <p:cNvSpPr>
            <a:spLocks noGrp="1"/>
          </p:cNvSpPr>
          <p:nvPr>
            <p:ph type="pic" sz="quarter" idx="29"/>
          </p:nvPr>
        </p:nvSpPr>
        <p:spPr>
          <a:xfrm>
            <a:off x="450000" y="4256213"/>
            <a:ext cx="1476000" cy="1476000"/>
          </a:xfrm>
        </p:spPr>
        <p:txBody>
          <a:bodyPr>
            <a:normAutofit/>
          </a:bodyPr>
          <a:lstStyle>
            <a:lvl1pPr algn="ctr">
              <a:defRPr sz="1200"/>
            </a:lvl1pPr>
          </a:lstStyle>
          <a:p>
            <a:r>
              <a:rPr lang="en-US"/>
              <a:t>Click icon to add picture</a:t>
            </a:r>
            <a:endParaRPr lang="en-GB"/>
          </a:p>
        </p:txBody>
      </p:sp>
      <p:sp>
        <p:nvSpPr>
          <p:cNvPr id="5" name="Picture Placeholder 11">
            <a:extLst>
              <a:ext uri="{FF2B5EF4-FFF2-40B4-BE49-F238E27FC236}">
                <a16:creationId xmlns:a16="http://schemas.microsoft.com/office/drawing/2014/main" id="{B70C4541-64E0-0D36-F531-9180AEBAADAD}"/>
              </a:ext>
            </a:extLst>
          </p:cNvPr>
          <p:cNvSpPr>
            <a:spLocks noGrp="1"/>
          </p:cNvSpPr>
          <p:nvPr>
            <p:ph type="pic" sz="quarter" idx="31"/>
          </p:nvPr>
        </p:nvSpPr>
        <p:spPr>
          <a:xfrm>
            <a:off x="6246000" y="4256213"/>
            <a:ext cx="1476000" cy="1476000"/>
          </a:xfrm>
        </p:spPr>
        <p:txBody>
          <a:bodyPr>
            <a:normAutofit/>
          </a:bodyPr>
          <a:lstStyle>
            <a:lvl1pPr algn="ctr">
              <a:defRPr sz="1200"/>
            </a:lvl1pPr>
          </a:lstStyle>
          <a:p>
            <a:r>
              <a:rPr lang="en-US"/>
              <a:t>Click icon to add picture</a:t>
            </a:r>
            <a:endParaRPr lang="en-GB"/>
          </a:p>
        </p:txBody>
      </p:sp>
      <p:sp>
        <p:nvSpPr>
          <p:cNvPr id="7" name="Text Placeholder 12">
            <a:extLst>
              <a:ext uri="{FF2B5EF4-FFF2-40B4-BE49-F238E27FC236}">
                <a16:creationId xmlns:a16="http://schemas.microsoft.com/office/drawing/2014/main" id="{9D3FBE01-C9A4-F88D-C153-2816D6207A40}"/>
              </a:ext>
            </a:extLst>
          </p:cNvPr>
          <p:cNvSpPr>
            <a:spLocks noGrp="1"/>
          </p:cNvSpPr>
          <p:nvPr>
            <p:ph type="body" sz="quarter" idx="33" hasCustomPrompt="1"/>
          </p:nvPr>
        </p:nvSpPr>
        <p:spPr>
          <a:xfrm>
            <a:off x="7902000" y="1880213"/>
            <a:ext cx="3852000" cy="1944000"/>
          </a:xfrm>
        </p:spPr>
        <p:txBody>
          <a:bodyPr/>
          <a:lstStyle>
            <a:lvl1pPr>
              <a:spcBef>
                <a:spcPts val="200"/>
              </a:spcBef>
              <a:spcAft>
                <a:spcPts val="200"/>
              </a:spcAft>
              <a:defRPr sz="1200" b="0">
                <a:solidFill>
                  <a:schemeClr val="bg1"/>
                </a:solidFill>
                <a:latin typeface="Aptos" panose="020B0004020202020204" pitchFamily="34" charset="0"/>
              </a:defRPr>
            </a:lvl1pPr>
            <a:lvl2pPr>
              <a:spcBef>
                <a:spcPts val="200"/>
              </a:spcBef>
              <a:spcAft>
                <a:spcPts val="200"/>
              </a:spcAft>
              <a:defRPr sz="1200" b="0">
                <a:solidFill>
                  <a:schemeClr val="bg1"/>
                </a:solidFill>
                <a:latin typeface="Aptos" panose="020B0004020202020204" pitchFamily="34" charset="0"/>
              </a:defRPr>
            </a:lvl2pPr>
          </a:lstStyle>
          <a:p>
            <a:pPr lvl="0"/>
            <a:r>
              <a:rPr lang="en-US" noProof="0"/>
              <a:t>Click to add text</a:t>
            </a:r>
          </a:p>
          <a:p>
            <a:pPr lvl="1"/>
            <a:r>
              <a:rPr lang="en-US"/>
              <a:t>Second level</a:t>
            </a:r>
          </a:p>
        </p:txBody>
      </p:sp>
      <p:sp>
        <p:nvSpPr>
          <p:cNvPr id="8" name="Text Placeholder 12">
            <a:extLst>
              <a:ext uri="{FF2B5EF4-FFF2-40B4-BE49-F238E27FC236}">
                <a16:creationId xmlns:a16="http://schemas.microsoft.com/office/drawing/2014/main" id="{7004DE48-1AC3-4F21-0968-B38909044342}"/>
              </a:ext>
            </a:extLst>
          </p:cNvPr>
          <p:cNvSpPr>
            <a:spLocks noGrp="1"/>
          </p:cNvSpPr>
          <p:nvPr>
            <p:ph type="body" sz="quarter" idx="34" hasCustomPrompt="1"/>
          </p:nvPr>
        </p:nvSpPr>
        <p:spPr>
          <a:xfrm>
            <a:off x="2106000" y="4256213"/>
            <a:ext cx="3852000" cy="1944000"/>
          </a:xfrm>
        </p:spPr>
        <p:txBody>
          <a:bodyPr/>
          <a:lstStyle>
            <a:lvl1pPr>
              <a:spcBef>
                <a:spcPts val="200"/>
              </a:spcBef>
              <a:spcAft>
                <a:spcPts val="200"/>
              </a:spcAft>
              <a:defRPr sz="1200" b="0">
                <a:solidFill>
                  <a:schemeClr val="bg1"/>
                </a:solidFill>
                <a:latin typeface="Aptos" panose="020B0004020202020204" pitchFamily="34" charset="0"/>
              </a:defRPr>
            </a:lvl1pPr>
            <a:lvl2pPr>
              <a:spcBef>
                <a:spcPts val="200"/>
              </a:spcBef>
              <a:spcAft>
                <a:spcPts val="200"/>
              </a:spcAft>
              <a:defRPr sz="1200" b="0">
                <a:solidFill>
                  <a:schemeClr val="bg1"/>
                </a:solidFill>
                <a:latin typeface="Aptos" panose="020B0004020202020204" pitchFamily="34" charset="0"/>
              </a:defRPr>
            </a:lvl2pPr>
          </a:lstStyle>
          <a:p>
            <a:pPr lvl="0"/>
            <a:r>
              <a:rPr lang="en-US" noProof="0"/>
              <a:t>Click to add text</a:t>
            </a:r>
          </a:p>
          <a:p>
            <a:pPr lvl="1"/>
            <a:r>
              <a:rPr lang="en-US"/>
              <a:t>Second level</a:t>
            </a:r>
          </a:p>
        </p:txBody>
      </p:sp>
      <p:sp>
        <p:nvSpPr>
          <p:cNvPr id="9" name="Text Placeholder 12">
            <a:extLst>
              <a:ext uri="{FF2B5EF4-FFF2-40B4-BE49-F238E27FC236}">
                <a16:creationId xmlns:a16="http://schemas.microsoft.com/office/drawing/2014/main" id="{684A23D9-9F8C-5A70-1B87-0DD004B8D96E}"/>
              </a:ext>
            </a:extLst>
          </p:cNvPr>
          <p:cNvSpPr>
            <a:spLocks noGrp="1"/>
          </p:cNvSpPr>
          <p:nvPr>
            <p:ph type="body" sz="quarter" idx="35" hasCustomPrompt="1"/>
          </p:nvPr>
        </p:nvSpPr>
        <p:spPr>
          <a:xfrm>
            <a:off x="7902000" y="4256213"/>
            <a:ext cx="3852000" cy="1944000"/>
          </a:xfrm>
        </p:spPr>
        <p:txBody>
          <a:bodyPr/>
          <a:lstStyle>
            <a:lvl1pPr>
              <a:spcBef>
                <a:spcPts val="200"/>
              </a:spcBef>
              <a:spcAft>
                <a:spcPts val="200"/>
              </a:spcAft>
              <a:defRPr sz="1200" b="0">
                <a:solidFill>
                  <a:schemeClr val="bg1"/>
                </a:solidFill>
                <a:latin typeface="Aptos" panose="020B0004020202020204" pitchFamily="34" charset="0"/>
              </a:defRPr>
            </a:lvl1pPr>
            <a:lvl2pPr>
              <a:spcBef>
                <a:spcPts val="200"/>
              </a:spcBef>
              <a:spcAft>
                <a:spcPts val="200"/>
              </a:spcAft>
              <a:defRPr sz="1200" b="0">
                <a:solidFill>
                  <a:schemeClr val="bg1"/>
                </a:solidFill>
                <a:latin typeface="Aptos" panose="020B0004020202020204" pitchFamily="34" charset="0"/>
              </a:defRPr>
            </a:lvl2pPr>
          </a:lstStyle>
          <a:p>
            <a:pPr lvl="0"/>
            <a:r>
              <a:rPr lang="en-US" noProof="0"/>
              <a:t>Click to add text</a:t>
            </a:r>
          </a:p>
          <a:p>
            <a:pPr lvl="1"/>
            <a:r>
              <a:rPr lang="en-US"/>
              <a:t>Second level</a:t>
            </a:r>
          </a:p>
        </p:txBody>
      </p:sp>
      <p:sp>
        <p:nvSpPr>
          <p:cNvPr id="10" name="Rectangle 9">
            <a:extLst>
              <a:ext uri="{FF2B5EF4-FFF2-40B4-BE49-F238E27FC236}">
                <a16:creationId xmlns:a16="http://schemas.microsoft.com/office/drawing/2014/main" id="{8B1455C2-E21F-06D2-DADD-7FD7A0C6A036}"/>
              </a:ext>
            </a:extLst>
          </p:cNvPr>
          <p:cNvSpPr/>
          <p:nvPr/>
        </p:nvSpPr>
        <p:spPr>
          <a:xfrm>
            <a:off x="6246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11" name="Rectangle 10">
            <a:extLst>
              <a:ext uri="{FF2B5EF4-FFF2-40B4-BE49-F238E27FC236}">
                <a16:creationId xmlns:a16="http://schemas.microsoft.com/office/drawing/2014/main" id="{96B116F3-3D63-C235-3E40-D7EA6B934CF2}"/>
              </a:ext>
            </a:extLst>
          </p:cNvPr>
          <p:cNvSpPr/>
          <p:nvPr/>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12" name="Rectangle 11">
            <a:extLst>
              <a:ext uri="{FF2B5EF4-FFF2-40B4-BE49-F238E27FC236}">
                <a16:creationId xmlns:a16="http://schemas.microsoft.com/office/drawing/2014/main" id="{4F46C436-A721-2D60-1AEA-13F0DD3A9223}"/>
              </a:ext>
            </a:extLst>
          </p:cNvPr>
          <p:cNvSpPr/>
          <p:nvPr/>
        </p:nvSpPr>
        <p:spPr>
          <a:xfrm>
            <a:off x="6246000"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13" name="Rectangle 12">
            <a:extLst>
              <a:ext uri="{FF2B5EF4-FFF2-40B4-BE49-F238E27FC236}">
                <a16:creationId xmlns:a16="http://schemas.microsoft.com/office/drawing/2014/main" id="{C62ED75E-FA16-E5BA-B5F1-A58E06F1A408}"/>
              </a:ext>
            </a:extLst>
          </p:cNvPr>
          <p:cNvSpPr/>
          <p:nvPr/>
        </p:nvSpPr>
        <p:spPr>
          <a:xfrm>
            <a:off x="450000"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14" name="CaseCode">
            <a:extLst>
              <a:ext uri="{FF2B5EF4-FFF2-40B4-BE49-F238E27FC236}">
                <a16:creationId xmlns:a16="http://schemas.microsoft.com/office/drawing/2014/main" id="{FDC8E98C-87C9-16F4-A3B7-C5661C38BF7F}"/>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15" name="Copyright">
            <a:extLst>
              <a:ext uri="{FF2B5EF4-FFF2-40B4-BE49-F238E27FC236}">
                <a16:creationId xmlns:a16="http://schemas.microsoft.com/office/drawing/2014/main" id="{DA3BDEDC-034E-F458-1BCE-FF50B92ED6FA}"/>
              </a:ext>
            </a:extLst>
          </p:cNvPr>
          <p:cNvSpPr txBox="1"/>
          <p:nvPr/>
        </p:nvSpPr>
        <p:spPr>
          <a:xfrm>
            <a:off x="466344"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18" name="TextBox 17">
            <a:extLst>
              <a:ext uri="{FF2B5EF4-FFF2-40B4-BE49-F238E27FC236}">
                <a16:creationId xmlns:a16="http://schemas.microsoft.com/office/drawing/2014/main" id="{3C4639CE-52C7-C346-7162-BAD5CAAE51C5}"/>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
        <p:nvSpPr>
          <p:cNvPr id="19" name="Text Placeholder 12">
            <a:extLst>
              <a:ext uri="{FF2B5EF4-FFF2-40B4-BE49-F238E27FC236}">
                <a16:creationId xmlns:a16="http://schemas.microsoft.com/office/drawing/2014/main" id="{98DB5DD3-41BE-3F94-9CAF-1C6AF307A274}"/>
              </a:ext>
            </a:extLst>
          </p:cNvPr>
          <p:cNvSpPr>
            <a:spLocks noGrp="1"/>
          </p:cNvSpPr>
          <p:nvPr>
            <p:ph type="body" sz="quarter" idx="36" hasCustomPrompt="1"/>
          </p:nvPr>
        </p:nvSpPr>
        <p:spPr>
          <a:xfrm>
            <a:off x="2106000" y="1880213"/>
            <a:ext cx="3852000" cy="1944000"/>
          </a:xfrm>
        </p:spPr>
        <p:txBody>
          <a:bodyPr/>
          <a:lstStyle>
            <a:lvl1pPr>
              <a:spcBef>
                <a:spcPts val="200"/>
              </a:spcBef>
              <a:spcAft>
                <a:spcPts val="200"/>
              </a:spcAft>
              <a:defRPr sz="1200" b="0">
                <a:solidFill>
                  <a:schemeClr val="bg1"/>
                </a:solidFill>
                <a:latin typeface="Aptos" panose="020B0004020202020204" pitchFamily="34" charset="0"/>
              </a:defRPr>
            </a:lvl1pPr>
            <a:lvl2pPr>
              <a:spcBef>
                <a:spcPts val="200"/>
              </a:spcBef>
              <a:spcAft>
                <a:spcPts val="200"/>
              </a:spcAft>
              <a:defRPr sz="1200" b="0">
                <a:solidFill>
                  <a:schemeClr val="bg1"/>
                </a:solidFill>
                <a:latin typeface="Aptos" panose="020B0004020202020204" pitchFamily="34" charset="0"/>
              </a:defRPr>
            </a:lvl2pPr>
          </a:lstStyle>
          <a:p>
            <a:pPr lvl="0"/>
            <a:r>
              <a:rPr lang="en-US" noProof="0"/>
              <a:t>Click to add text</a:t>
            </a:r>
          </a:p>
          <a:p>
            <a:pPr lvl="1"/>
            <a:r>
              <a:rPr lang="en-US"/>
              <a:t>Second level</a:t>
            </a:r>
          </a:p>
        </p:txBody>
      </p:sp>
      <p:sp>
        <p:nvSpPr>
          <p:cNvPr id="21" name="Title Placeholder 1">
            <a:extLst>
              <a:ext uri="{FF2B5EF4-FFF2-40B4-BE49-F238E27FC236}">
                <a16:creationId xmlns:a16="http://schemas.microsoft.com/office/drawing/2014/main" id="{7685A54B-009E-7531-D093-9C1E6AA6E824}"/>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a:t>Click to add title</a:t>
            </a:r>
          </a:p>
        </p:txBody>
      </p:sp>
      <p:sp>
        <p:nvSpPr>
          <p:cNvPr id="22" name="Text Placeholder 8">
            <a:extLst>
              <a:ext uri="{FF2B5EF4-FFF2-40B4-BE49-F238E27FC236}">
                <a16:creationId xmlns:a16="http://schemas.microsoft.com/office/drawing/2014/main" id="{1F09F11E-B446-F54E-C136-D44C717D2011}"/>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spcBef>
                <a:spcPts val="0"/>
              </a:spcBef>
              <a:spcAft>
                <a:spcPts val="0"/>
              </a:spcAft>
              <a:defRPr lang="en-US" sz="1800" b="0" dirty="0">
                <a:solidFill>
                  <a:srgbClr val="D0D0CE"/>
                </a:solidFill>
                <a:latin typeface="Aptos" panose="020B0004020202020204" pitchFamily="34" charset="0"/>
              </a:defRPr>
            </a:lvl1pPr>
          </a:lstStyle>
          <a:p>
            <a:pPr lvl="0"/>
            <a:r>
              <a:rPr lang="en-US"/>
              <a:t>Click to add subtitle</a:t>
            </a:r>
          </a:p>
        </p:txBody>
      </p:sp>
    </p:spTree>
    <p:extLst>
      <p:ext uri="{BB962C8B-B14F-4D97-AF65-F5344CB8AC3E}">
        <p14:creationId xmlns:p14="http://schemas.microsoft.com/office/powerpoint/2010/main" val="2358904501"/>
      </p:ext>
    </p:extLst>
  </p:cSld>
  <p:clrMapOvr>
    <a:masterClrMapping/>
  </p:clrMapOvr>
  <p:transition>
    <p:fade/>
  </p:transition>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Qualifications 2 x 1 - Black">
    <p:bg>
      <p:bgPr>
        <a:solidFill>
          <a:schemeClr val="tx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7C7A401-E3C4-4448-BB60-24DC9B089C72}"/>
              </a:ext>
            </a:extLst>
          </p:cNvPr>
          <p:cNvGraphicFramePr>
            <a:graphicFrameLocks noChangeAspect="1"/>
          </p:cNvGraphicFramePr>
          <p:nvPr>
            <p:custDataLst>
              <p:tags r:id="rId1"/>
            </p:custDataLst>
            <p:extLst>
              <p:ext uri="{D42A27DB-BD31-4B8C-83A1-F6EECF244321}">
                <p14:modId xmlns:p14="http://schemas.microsoft.com/office/powerpoint/2010/main" val="1210233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0" name="think-cell data - do not delete" hidden="1">
                        <a:extLst>
                          <a:ext uri="{FF2B5EF4-FFF2-40B4-BE49-F238E27FC236}">
                            <a16:creationId xmlns:a16="http://schemas.microsoft.com/office/drawing/2014/main" id="{A7C7A401-E3C4-4448-BB60-24DC9B089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E54BDE75-7D63-5A8D-9586-2DF08152B9DB}"/>
              </a:ext>
            </a:extLst>
          </p:cNvPr>
          <p:cNvSpPr/>
          <p:nvPr userDrawn="1"/>
        </p:nvSpPr>
        <p:spPr>
          <a:xfrm>
            <a:off x="6256583"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23" name="Rectangle 22">
            <a:extLst>
              <a:ext uri="{FF2B5EF4-FFF2-40B4-BE49-F238E27FC236}">
                <a16:creationId xmlns:a16="http://schemas.microsoft.com/office/drawing/2014/main" id="{42EEB445-709C-2A60-111E-6C647F0A35CE}"/>
              </a:ext>
            </a:extLst>
          </p:cNvPr>
          <p:cNvSpPr/>
          <p:nvPr userDrawn="1"/>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latin typeface="Aptos" panose="020B0004020202020204" pitchFamily="34" charset="0"/>
            </a:endParaRPr>
          </a:p>
        </p:txBody>
      </p:sp>
      <p:sp>
        <p:nvSpPr>
          <p:cNvPr id="24" name="Picture Placeholder 11">
            <a:extLst>
              <a:ext uri="{FF2B5EF4-FFF2-40B4-BE49-F238E27FC236}">
                <a16:creationId xmlns:a16="http://schemas.microsoft.com/office/drawing/2014/main" id="{D607A458-E147-B9B7-9383-EC78896E9013}"/>
              </a:ext>
            </a:extLst>
          </p:cNvPr>
          <p:cNvSpPr>
            <a:spLocks noGrp="1"/>
          </p:cNvSpPr>
          <p:nvPr>
            <p:ph type="pic" sz="quarter" idx="28"/>
          </p:nvPr>
        </p:nvSpPr>
        <p:spPr>
          <a:xfrm>
            <a:off x="4480531"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25" name="Picture Placeholder 11">
            <a:extLst>
              <a:ext uri="{FF2B5EF4-FFF2-40B4-BE49-F238E27FC236}">
                <a16:creationId xmlns:a16="http://schemas.microsoft.com/office/drawing/2014/main" id="{AB87BC03-0530-DD67-53AA-6112E3067D6F}"/>
              </a:ext>
            </a:extLst>
          </p:cNvPr>
          <p:cNvSpPr>
            <a:spLocks noGrp="1"/>
          </p:cNvSpPr>
          <p:nvPr>
            <p:ph type="pic" sz="quarter" idx="29"/>
          </p:nvPr>
        </p:nvSpPr>
        <p:spPr>
          <a:xfrm>
            <a:off x="10268918"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26" name="Text Placeholder 8">
            <a:extLst>
              <a:ext uri="{FF2B5EF4-FFF2-40B4-BE49-F238E27FC236}">
                <a16:creationId xmlns:a16="http://schemas.microsoft.com/office/drawing/2014/main" id="{C4766941-9B9B-B0EB-7FEE-F054D92C5D17}"/>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rgbClr val="D0D0CE"/>
                </a:solidFill>
              </a:defRPr>
            </a:lvl1pPr>
          </a:lstStyle>
          <a:p>
            <a:pPr lvl="0"/>
            <a:r>
              <a:rPr lang="en-US"/>
              <a:t>Click to add subtitle</a:t>
            </a:r>
          </a:p>
        </p:txBody>
      </p:sp>
      <p:sp>
        <p:nvSpPr>
          <p:cNvPr id="27" name="Title Placeholder 1">
            <a:extLst>
              <a:ext uri="{FF2B5EF4-FFF2-40B4-BE49-F238E27FC236}">
                <a16:creationId xmlns:a16="http://schemas.microsoft.com/office/drawing/2014/main" id="{AC8509E0-F985-A0D0-509F-CAAABBE224FB}"/>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a:t>Click to add title</a:t>
            </a:r>
          </a:p>
        </p:txBody>
      </p:sp>
      <p:sp>
        <p:nvSpPr>
          <p:cNvPr id="28" name="Text Placeholder 12">
            <a:extLst>
              <a:ext uri="{FF2B5EF4-FFF2-40B4-BE49-F238E27FC236}">
                <a16:creationId xmlns:a16="http://schemas.microsoft.com/office/drawing/2014/main" id="{E65F5245-2618-9B16-69B7-53295FC0F9CD}"/>
              </a:ext>
            </a:extLst>
          </p:cNvPr>
          <p:cNvSpPr>
            <a:spLocks noGrp="1"/>
          </p:cNvSpPr>
          <p:nvPr>
            <p:ph type="body" sz="quarter" idx="32"/>
          </p:nvPr>
        </p:nvSpPr>
        <p:spPr>
          <a:xfrm>
            <a:off x="449999" y="3498335"/>
            <a:ext cx="5506532" cy="2864365"/>
          </a:xfrm>
        </p:spPr>
        <p:txBody>
          <a:bodyPr/>
          <a:lstStyle>
            <a:lvl1pPr>
              <a:spcBef>
                <a:spcPts val="200"/>
              </a:spcBef>
              <a:spcAft>
                <a:spcPts val="200"/>
              </a:spcAft>
              <a:defRPr sz="1200" b="0">
                <a:solidFill>
                  <a:schemeClr val="bg1"/>
                </a:solidFill>
              </a:defRPr>
            </a:lvl1pPr>
            <a:lvl2pPr>
              <a:spcBef>
                <a:spcPts val="200"/>
              </a:spcBef>
              <a:spcAft>
                <a:spcPts val="200"/>
              </a:spcAft>
              <a:defRPr sz="1200" b="0">
                <a:solidFill>
                  <a:schemeClr val="bg1"/>
                </a:solidFill>
              </a:defRPr>
            </a:lvl2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34626AF5-3859-62A9-EADF-EE5AEA88292C}"/>
              </a:ext>
            </a:extLst>
          </p:cNvPr>
          <p:cNvSpPr>
            <a:spLocks noGrp="1"/>
          </p:cNvSpPr>
          <p:nvPr>
            <p:ph type="body" sz="quarter" idx="33"/>
          </p:nvPr>
        </p:nvSpPr>
        <p:spPr>
          <a:xfrm>
            <a:off x="6247468" y="3498336"/>
            <a:ext cx="5506532" cy="2864364"/>
          </a:xfrm>
        </p:spPr>
        <p:txBody>
          <a:bodyPr/>
          <a:lstStyle>
            <a:lvl1pPr>
              <a:spcBef>
                <a:spcPts val="200"/>
              </a:spcBef>
              <a:spcAft>
                <a:spcPts val="200"/>
              </a:spcAft>
              <a:defRPr sz="1200" b="0">
                <a:solidFill>
                  <a:schemeClr val="bg1"/>
                </a:solidFill>
              </a:defRPr>
            </a:lvl1pPr>
            <a:lvl2pPr>
              <a:spcBef>
                <a:spcPts val="200"/>
              </a:spcBef>
              <a:spcAft>
                <a:spcPts val="200"/>
              </a:spcAft>
              <a:defRPr sz="1200" b="0">
                <a:solidFill>
                  <a:schemeClr val="bg1"/>
                </a:solidFill>
              </a:defRPr>
            </a:lvl2pPr>
          </a:lstStyle>
          <a:p>
            <a:pPr lvl="0"/>
            <a:r>
              <a:rPr lang="en-US"/>
              <a:t>Click to edit Master text styles</a:t>
            </a:r>
          </a:p>
          <a:p>
            <a:pPr lvl="1"/>
            <a:r>
              <a:rPr lang="en-US"/>
              <a:t>Second level</a:t>
            </a:r>
          </a:p>
        </p:txBody>
      </p:sp>
      <p:sp>
        <p:nvSpPr>
          <p:cNvPr id="30" name="Text Placeholder 12">
            <a:extLst>
              <a:ext uri="{FF2B5EF4-FFF2-40B4-BE49-F238E27FC236}">
                <a16:creationId xmlns:a16="http://schemas.microsoft.com/office/drawing/2014/main" id="{7305BDFC-6521-9553-6397-2BA05F33F9CA}"/>
              </a:ext>
            </a:extLst>
          </p:cNvPr>
          <p:cNvSpPr>
            <a:spLocks noGrp="1"/>
          </p:cNvSpPr>
          <p:nvPr>
            <p:ph type="body" sz="quarter" idx="34"/>
          </p:nvPr>
        </p:nvSpPr>
        <p:spPr>
          <a:xfrm>
            <a:off x="438000" y="1876939"/>
            <a:ext cx="3922244" cy="1482725"/>
          </a:xfrm>
        </p:spPr>
        <p:txBody>
          <a:bodyPr/>
          <a:lstStyle>
            <a:lvl1pPr>
              <a:spcBef>
                <a:spcPts val="200"/>
              </a:spcBef>
              <a:spcAft>
                <a:spcPts val="200"/>
              </a:spcAft>
              <a:defRPr sz="1200" b="0">
                <a:solidFill>
                  <a:schemeClr val="bg1"/>
                </a:solidFill>
              </a:defRPr>
            </a:lvl1pPr>
            <a:lvl2pPr>
              <a:spcBef>
                <a:spcPts val="200"/>
              </a:spcBef>
              <a:spcAft>
                <a:spcPts val="200"/>
              </a:spcAft>
              <a:defRPr sz="1200" b="0">
                <a:solidFill>
                  <a:schemeClr val="bg1"/>
                </a:solidFill>
              </a:defRPr>
            </a:lvl2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CAA5047E-9557-6425-CDBC-AAD24A09F4D5}"/>
              </a:ext>
            </a:extLst>
          </p:cNvPr>
          <p:cNvSpPr>
            <a:spLocks noGrp="1"/>
          </p:cNvSpPr>
          <p:nvPr>
            <p:ph type="body" sz="quarter" idx="35"/>
          </p:nvPr>
        </p:nvSpPr>
        <p:spPr>
          <a:xfrm>
            <a:off x="6256583" y="1883664"/>
            <a:ext cx="3922244" cy="1482725"/>
          </a:xfrm>
        </p:spPr>
        <p:txBody>
          <a:bodyPr/>
          <a:lstStyle>
            <a:lvl1pPr>
              <a:spcBef>
                <a:spcPts val="200"/>
              </a:spcBef>
              <a:spcAft>
                <a:spcPts val="200"/>
              </a:spcAft>
              <a:defRPr sz="1200" b="0">
                <a:solidFill>
                  <a:schemeClr val="bg1"/>
                </a:solidFill>
              </a:defRPr>
            </a:lvl1pPr>
            <a:lvl2pPr>
              <a:spcBef>
                <a:spcPts val="200"/>
              </a:spcBef>
              <a:spcAft>
                <a:spcPts val="200"/>
              </a:spcAft>
              <a:defRPr sz="1200" b="0">
                <a:solidFill>
                  <a:schemeClr val="bg1"/>
                </a:solidFill>
              </a:defRPr>
            </a:lvl2pPr>
          </a:lstStyle>
          <a:p>
            <a:pPr lvl="0"/>
            <a:r>
              <a:rPr lang="en-US"/>
              <a:t>Click to edit Master text styles</a:t>
            </a:r>
          </a:p>
          <a:p>
            <a:pPr lvl="1"/>
            <a:r>
              <a:rPr lang="en-US"/>
              <a:t>Second level</a:t>
            </a:r>
          </a:p>
        </p:txBody>
      </p:sp>
      <p:sp>
        <p:nvSpPr>
          <p:cNvPr id="2" name="CaseCode">
            <a:extLst>
              <a:ext uri="{FF2B5EF4-FFF2-40B4-BE49-F238E27FC236}">
                <a16:creationId xmlns:a16="http://schemas.microsoft.com/office/drawing/2014/main" id="{1E836BC8-DFDC-6AE9-BBC7-9B0053BCF24B}"/>
              </a:ext>
            </a:extLst>
          </p:cNvPr>
          <p:cNvSpPr txBox="1"/>
          <p:nvPr userDrawn="1"/>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3" name="Copyright">
            <a:extLst>
              <a:ext uri="{FF2B5EF4-FFF2-40B4-BE49-F238E27FC236}">
                <a16:creationId xmlns:a16="http://schemas.microsoft.com/office/drawing/2014/main" id="{74E0639B-41B6-34DC-3718-18FEB978FC14}"/>
              </a:ext>
            </a:extLst>
          </p:cNvPr>
          <p:cNvSpPr txBox="1"/>
          <p:nvPr userDrawn="1"/>
        </p:nvSpPr>
        <p:spPr>
          <a:xfrm>
            <a:off x="466344"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4" name="TextBox 3">
            <a:extLst>
              <a:ext uri="{FF2B5EF4-FFF2-40B4-BE49-F238E27FC236}">
                <a16:creationId xmlns:a16="http://schemas.microsoft.com/office/drawing/2014/main" id="{0F4F16D4-3387-93EB-0843-865A37FCE142}"/>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05749883"/>
      </p:ext>
    </p:extLst>
  </p:cSld>
  <p:clrMapOvr>
    <a:masterClrMapping/>
  </p:clrMapOvr>
  <p:transition>
    <p:fade/>
  </p:transition>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nd slide -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439840" y="4194287"/>
            <a:ext cx="8528936" cy="2169796"/>
          </a:xfrm>
        </p:spPr>
        <p:txBody>
          <a:bodyPr anchor="b" anchorCtr="0">
            <a:noAutofit/>
          </a:bodyPr>
          <a:lstStyle>
            <a:lvl1pPr>
              <a:lnSpc>
                <a:spcPct val="100000"/>
              </a:lnSpc>
              <a:spcBef>
                <a:spcPts val="0"/>
              </a:spcBef>
              <a:spcAft>
                <a:spcPts val="200"/>
              </a:spcAft>
              <a:defRPr sz="700" b="0">
                <a:solidFill>
                  <a:schemeClr val="bg1"/>
                </a:solidFill>
              </a:defRPr>
            </a:lvl1pPr>
          </a:lstStyle>
          <a:p>
            <a:pPr lvl="0"/>
            <a:r>
              <a:rPr lang="en-US"/>
              <a:t>Click to add text</a:t>
            </a:r>
          </a:p>
        </p:txBody>
      </p:sp>
      <p:grpSp>
        <p:nvGrpSpPr>
          <p:cNvPr id="16" name="Group 15">
            <a:extLst>
              <a:ext uri="{FF2B5EF4-FFF2-40B4-BE49-F238E27FC236}">
                <a16:creationId xmlns:a16="http://schemas.microsoft.com/office/drawing/2014/main" id="{8AB860FC-9229-466C-B67B-E6B79E07BB2B}"/>
              </a:ext>
            </a:extLst>
          </p:cNvPr>
          <p:cNvGrpSpPr/>
          <p:nvPr/>
        </p:nvGrpSpPr>
        <p:grpSpPr>
          <a:xfrm>
            <a:off x="450000" y="341312"/>
            <a:ext cx="1819656" cy="347472"/>
            <a:chOff x="398463" y="404813"/>
            <a:chExt cx="1627187" cy="307976"/>
          </a:xfrm>
          <a:solidFill>
            <a:schemeClr val="bg1"/>
          </a:solidFill>
        </p:grpSpPr>
        <p:sp>
          <p:nvSpPr>
            <p:cNvPr id="17" name="Oval 5">
              <a:extLst>
                <a:ext uri="{FF2B5EF4-FFF2-40B4-BE49-F238E27FC236}">
                  <a16:creationId xmlns:a16="http://schemas.microsoft.com/office/drawing/2014/main" id="{477D509D-A74E-4D79-8C41-28EE20877109}"/>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18" name="Freeform 6">
              <a:extLst>
                <a:ext uri="{FF2B5EF4-FFF2-40B4-BE49-F238E27FC236}">
                  <a16:creationId xmlns:a16="http://schemas.microsoft.com/office/drawing/2014/main" id="{CC851991-483D-4A9F-8C5F-626DE9D5C1B0}"/>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19" name="Rectangle 7">
              <a:extLst>
                <a:ext uri="{FF2B5EF4-FFF2-40B4-BE49-F238E27FC236}">
                  <a16:creationId xmlns:a16="http://schemas.microsoft.com/office/drawing/2014/main" id="{28FEC250-9F3B-45BC-90AF-4CDE000C2C36}"/>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31" name="Freeform 8">
              <a:extLst>
                <a:ext uri="{FF2B5EF4-FFF2-40B4-BE49-F238E27FC236}">
                  <a16:creationId xmlns:a16="http://schemas.microsoft.com/office/drawing/2014/main" id="{F8494B23-9F67-4108-8FC3-E645BD138AE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32" name="Rectangle 9">
              <a:extLst>
                <a:ext uri="{FF2B5EF4-FFF2-40B4-BE49-F238E27FC236}">
                  <a16:creationId xmlns:a16="http://schemas.microsoft.com/office/drawing/2014/main" id="{198EEDBF-F835-40E6-A1D3-AAADC96DD008}"/>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33" name="Rectangle 10">
              <a:extLst>
                <a:ext uri="{FF2B5EF4-FFF2-40B4-BE49-F238E27FC236}">
                  <a16:creationId xmlns:a16="http://schemas.microsoft.com/office/drawing/2014/main" id="{42C9A861-6332-4ADC-88F7-183765B2D793}"/>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34" name="Freeform 11">
              <a:extLst>
                <a:ext uri="{FF2B5EF4-FFF2-40B4-BE49-F238E27FC236}">
                  <a16:creationId xmlns:a16="http://schemas.microsoft.com/office/drawing/2014/main" id="{593BFC01-C985-4400-9F59-CA3E701AB84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35" name="Freeform 12">
              <a:extLst>
                <a:ext uri="{FF2B5EF4-FFF2-40B4-BE49-F238E27FC236}">
                  <a16:creationId xmlns:a16="http://schemas.microsoft.com/office/drawing/2014/main" id="{4A67BA7C-21CB-474A-9E6A-BCA082851A8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36" name="Freeform 13">
              <a:extLst>
                <a:ext uri="{FF2B5EF4-FFF2-40B4-BE49-F238E27FC236}">
                  <a16:creationId xmlns:a16="http://schemas.microsoft.com/office/drawing/2014/main" id="{315ADC0C-A127-4E52-A974-5D4D91506DA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sp>
          <p:nvSpPr>
            <p:cNvPr id="37" name="Freeform 14">
              <a:extLst>
                <a:ext uri="{FF2B5EF4-FFF2-40B4-BE49-F238E27FC236}">
                  <a16:creationId xmlns:a16="http://schemas.microsoft.com/office/drawing/2014/main" id="{71ADF477-53BF-4770-AA08-07332CAF6A7B}"/>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latin typeface="Aptos" panose="020B0004020202020204" pitchFamily="34" charset="0"/>
              </a:endParaRPr>
            </a:p>
          </p:txBody>
        </p:sp>
      </p:grpSp>
      <p:pic>
        <p:nvPicPr>
          <p:cNvPr id="2" name="Picture 1">
            <a:extLst>
              <a:ext uri="{FF2B5EF4-FFF2-40B4-BE49-F238E27FC236}">
                <a16:creationId xmlns:a16="http://schemas.microsoft.com/office/drawing/2014/main" id="{46E6B3E5-1B29-186D-8198-13EFDA7502F8}"/>
              </a:ext>
            </a:extLst>
          </p:cNvPr>
          <p:cNvPicPr>
            <a:picLocks noChangeAspect="1"/>
          </p:cNvPicPr>
          <p:nvPr userDrawn="1"/>
        </p:nvPicPr>
        <p:blipFill>
          <a:blip r:embed="rId2"/>
          <a:srcRect/>
          <a:stretch/>
        </p:blipFill>
        <p:spPr>
          <a:xfrm>
            <a:off x="10694852" y="5391335"/>
            <a:ext cx="1198880" cy="1198880"/>
          </a:xfrm>
          <a:prstGeom prst="rect">
            <a:avLst/>
          </a:prstGeom>
        </p:spPr>
      </p:pic>
    </p:spTree>
    <p:extLst>
      <p:ext uri="{BB962C8B-B14F-4D97-AF65-F5344CB8AC3E}">
        <p14:creationId xmlns:p14="http://schemas.microsoft.com/office/powerpoint/2010/main" val="1188127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88572908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l" noProof="0"/>
              <a:t>Κάντε κλικ για να επεξεργαστείτε το στυλ υποτίτλων υποδείγματος</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 noProof="0"/>
              <a:t>Κάντε κλικ για να επεξεργαστείτε στυλ κειμένου υποδείγματος</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808917764"/>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73913976"/>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69655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252060826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33" y="4102112"/>
            <a:ext cx="8555263" cy="2197101"/>
          </a:xfrm>
        </p:spPr>
        <p:txBody>
          <a:bodyPr anchor="b" anchorCtr="0">
            <a:noAutofit/>
          </a:bodyPr>
          <a:lstStyle>
            <a:lvl1pPr>
              <a:lnSpc>
                <a:spcPct val="100000"/>
              </a:lnSpc>
              <a:spcAft>
                <a:spcPts val="8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603" y="4102101"/>
            <a:ext cx="2319503" cy="1725448"/>
          </a:xfrm>
        </p:spPr>
        <p:txBody>
          <a:bodyPr anchor="ctr" anchorCtr="0"/>
          <a:lstStyle>
            <a:lvl1pPr algn="ctr">
              <a:defRPr sz="1200"/>
            </a:lvl1pPr>
          </a:lstStyle>
          <a:p>
            <a:r>
              <a:rPr lang="en-US" sz="1200" noProof="0"/>
              <a:t>Insert sponsorship mark here</a:t>
            </a:r>
            <a:endParaRPr lang="en-US" noProof="0"/>
          </a:p>
        </p:txBody>
      </p:sp>
      <p:sp>
        <p:nvSpPr>
          <p:cNvPr id="8" name="Text Placeholder 7"/>
          <p:cNvSpPr>
            <a:spLocks noGrp="1"/>
          </p:cNvSpPr>
          <p:nvPr>
            <p:ph type="body" sz="quarter" idx="15"/>
          </p:nvPr>
        </p:nvSpPr>
        <p:spPr>
          <a:xfrm>
            <a:off x="9402604" y="5935492"/>
            <a:ext cx="2319501" cy="363723"/>
          </a:xfrm>
        </p:spPr>
        <p:txBody>
          <a:bodyPr anchor="b" anchorCtr="0"/>
          <a:lstStyle>
            <a:lvl1pPr>
              <a:lnSpc>
                <a:spcPct val="100000"/>
              </a:lnSpc>
              <a:defRPr sz="1267"/>
            </a:lvl1pPr>
          </a:lstStyle>
          <a:p>
            <a:pPr lvl="0"/>
            <a:r>
              <a:rPr lang="en-US" noProof="0"/>
              <a:t>Click to edit Master text styles</a:t>
            </a:r>
          </a:p>
        </p:txBody>
      </p:sp>
      <p:grpSp>
        <p:nvGrpSpPr>
          <p:cNvPr id="20" name="Group 19"/>
          <p:cNvGrpSpPr>
            <a:grpSpLocks noChangeAspect="1"/>
          </p:cNvGrpSpPr>
          <p:nvPr userDrawn="1"/>
        </p:nvGrpSpPr>
        <p:grpSpPr>
          <a:xfrm>
            <a:off x="475328"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Tree>
    <p:extLst>
      <p:ext uri="{BB962C8B-B14F-4D97-AF65-F5344CB8AC3E}">
        <p14:creationId xmlns:p14="http://schemas.microsoft.com/office/powerpoint/2010/main" val="246647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75700105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Tree>
    <p:extLst>
      <p:ext uri="{BB962C8B-B14F-4D97-AF65-F5344CB8AC3E}">
        <p14:creationId xmlns:p14="http://schemas.microsoft.com/office/powerpoint/2010/main" val="10104276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7" name="TextBox 6"/>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l" sz="650" noProof="0">
                <a:solidFill>
                  <a:schemeClr val="bg1"/>
                </a:solidFill>
              </a:rPr>
              <a:t>Τίτλος παρουσίασης</a:t>
            </a:r>
            <a:br>
              <a:rPr lang="en-US" sz="650" noProof="0">
                <a:solidFill>
                  <a:schemeClr val="bg1"/>
                </a:solidFill>
              </a:rPr>
            </a:br>
            <a:r>
              <a:rPr lang="el" sz="650" noProof="0">
                <a:solidFill>
                  <a:schemeClr val="bg1"/>
                </a:solidFill>
              </a:rPr>
              <a:t>[Για επεξεργασία, κάντε κλικ στην επιλογή Προβολή &gt; Υπόδειγμα διαφανειών &gt; Υπόδειγμα διαφανειών]</a:t>
            </a:r>
          </a:p>
        </p:txBody>
      </p:sp>
      <p:sp>
        <p:nvSpPr>
          <p:cNvPr id="8" name="TextBox 7"/>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l" sz="650" noProof="0">
                <a:solidFill>
                  <a:schemeClr val="bg1"/>
                </a:solidFill>
              </a:rPr>
              <a:t>Εταιρείες-μέλη και DTTL: Εισαγάγετε τα κατάλληλα πνευματικά δικαιώματα</a:t>
            </a:r>
            <a:br>
              <a:rPr lang="en-US" sz="650" noProof="0">
                <a:solidFill>
                  <a:schemeClr val="bg1"/>
                </a:solidFill>
              </a:rPr>
            </a:br>
            <a:r>
              <a:rPr lang="el" sz="650" noProof="0">
                <a:solidFill>
                  <a:schemeClr val="bg1"/>
                </a:solidFill>
              </a:rPr>
              <a:t>[Για επεξεργασία, κάντε κλικ στην επιλογή Προβολή &gt; Slide Master &gt; Slide Master]</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5068542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l" sz="650" noProof="0">
                <a:solidFill>
                  <a:schemeClr val="bg1"/>
                </a:solidFill>
              </a:rPr>
              <a:t>Τίτλος παρουσίασης</a:t>
            </a:r>
            <a:br>
              <a:rPr lang="en-US" sz="650" noProof="0">
                <a:solidFill>
                  <a:schemeClr val="bg1"/>
                </a:solidFill>
              </a:rPr>
            </a:br>
            <a:r>
              <a:rPr lang="el" sz="650" noProof="0">
                <a:solidFill>
                  <a:schemeClr val="bg1"/>
                </a:solidFill>
              </a:rPr>
              <a:t>[Για επεξεργασία, κάντε κλικ στην επιλογή Προβολή &gt; Υπόδειγμα διαφανειών &gt; Υπόδειγμα διαφανειών]</a:t>
            </a:r>
          </a:p>
        </p:txBody>
      </p:sp>
      <p:sp>
        <p:nvSpPr>
          <p:cNvPr id="21" name="TextBox 20"/>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l" sz="650" noProof="0">
                <a:solidFill>
                  <a:schemeClr val="bg1"/>
                </a:solidFill>
              </a:rPr>
              <a:t>Εταιρείες-μέλη και DTTL: Εισαγάγετε τα κατάλληλα πνευματικά δικαιώματα</a:t>
            </a:r>
            <a:br>
              <a:rPr lang="en-US" sz="650" noProof="0">
                <a:solidFill>
                  <a:schemeClr val="bg1"/>
                </a:solidFill>
              </a:rPr>
            </a:br>
            <a:r>
              <a:rPr lang="el" sz="650" noProof="0">
                <a:solidFill>
                  <a:schemeClr val="bg1"/>
                </a:solidFill>
              </a:rPr>
              <a:t>[Για επεξεργασία, κάντε κλικ στην επιλογή Προβολή &gt; Slide Master &gt; Slide Master]</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28303185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l" sz="650" noProof="0">
                <a:solidFill>
                  <a:schemeClr val="bg1"/>
                </a:solidFill>
              </a:rPr>
              <a:t>Τίτλος παρουσίασης</a:t>
            </a:r>
            <a:br>
              <a:rPr lang="en-US" sz="650" noProof="0">
                <a:solidFill>
                  <a:schemeClr val="bg1"/>
                </a:solidFill>
              </a:rPr>
            </a:br>
            <a:r>
              <a:rPr lang="el" sz="650" noProof="0">
                <a:solidFill>
                  <a:schemeClr val="bg1"/>
                </a:solidFill>
              </a:rPr>
              <a:t>[Για επεξεργασία, κάντε κλικ στην επιλογή Προβολή &gt; Υπόδειγμα διαφανειών &gt; Υπόδειγμα διαφανειών]</a:t>
            </a:r>
          </a:p>
        </p:txBody>
      </p:sp>
      <p:sp>
        <p:nvSpPr>
          <p:cNvPr id="21" name="TextBox 20"/>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l" sz="650" noProof="0">
                <a:solidFill>
                  <a:schemeClr val="bg1"/>
                </a:solidFill>
              </a:rPr>
              <a:t>Εταιρείες-μέλη και DTTL: Εισαγάγετε τα κατάλληλα πνευματικά δικαιώματα</a:t>
            </a:r>
            <a:br>
              <a:rPr lang="en-US" sz="650" noProof="0">
                <a:solidFill>
                  <a:schemeClr val="bg1"/>
                </a:solidFill>
              </a:rPr>
            </a:br>
            <a:r>
              <a:rPr lang="el" sz="650" noProof="0">
                <a:solidFill>
                  <a:schemeClr val="bg1"/>
                </a:solidFill>
              </a:rPr>
              <a:t>[Για επεξεργασία, κάντε κλικ στην επιλογή Προβολή &gt; Slide Master &gt; Slide Master]</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57420942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Tree>
    <p:extLst>
      <p:ext uri="{BB962C8B-B14F-4D97-AF65-F5344CB8AC3E}">
        <p14:creationId xmlns:p14="http://schemas.microsoft.com/office/powerpoint/2010/main" val="13387661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
        <p:nvSpPr>
          <p:cNvPr id="9" name="TextBox 8"/>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l" sz="650" noProof="0">
                <a:solidFill>
                  <a:schemeClr val="bg1"/>
                </a:solidFill>
              </a:rPr>
              <a:t>Τίτλος παρουσίασης</a:t>
            </a:r>
            <a:br>
              <a:rPr lang="en-US" sz="650" noProof="0">
                <a:solidFill>
                  <a:schemeClr val="bg1"/>
                </a:solidFill>
              </a:rPr>
            </a:br>
            <a:r>
              <a:rPr lang="el" sz="650" noProof="0">
                <a:solidFill>
                  <a:schemeClr val="bg1"/>
                </a:solidFill>
              </a:rPr>
              <a:t>[Για επεξεργασία, κάντε κλικ στην επιλογή Προβολή &gt; Υπόδειγμα διαφανειών &gt; Υπόδειγμα διαφανειών]</a:t>
            </a:r>
          </a:p>
        </p:txBody>
      </p:sp>
      <p:sp>
        <p:nvSpPr>
          <p:cNvPr id="13" name="TextBox 12"/>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l" sz="650" noProof="0">
                <a:solidFill>
                  <a:schemeClr val="bg1"/>
                </a:solidFill>
              </a:rPr>
              <a:t>Εταιρείες-μέλη και DTTL: Εισαγάγετε τα κατάλληλα πνευματικά δικαιώματα</a:t>
            </a:r>
            <a:br>
              <a:rPr lang="en-US" sz="650" noProof="0">
                <a:solidFill>
                  <a:schemeClr val="bg1"/>
                </a:solidFill>
              </a:rPr>
            </a:br>
            <a:r>
              <a:rPr lang="el" sz="650" noProof="0">
                <a:solidFill>
                  <a:schemeClr val="bg1"/>
                </a:solidFill>
              </a:rPr>
              <a:t>[Για επεξεργασία, κάντε κλικ στην επιλογή Προβολή &gt; Slide Master &gt; Slide Master]</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7648192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ster_Contents.FirstPage">
    <p:spTree>
      <p:nvGrpSpPr>
        <p:cNvPr id="1" name=""/>
        <p:cNvGrpSpPr/>
        <p:nvPr/>
      </p:nvGrpSpPr>
      <p:grpSpPr>
        <a:xfrm>
          <a:off x="0" y="0"/>
          <a:ext cx="0" cy="0"/>
          <a:chOff x="0" y="0"/>
          <a:chExt cx="0" cy="0"/>
        </a:xfrm>
      </p:grpSpPr>
      <p:sp>
        <p:nvSpPr>
          <p:cNvPr id="3" name="SectionHeader"/>
          <p:cNvSpPr txBox="1"/>
          <p:nvPr userDrawn="1"/>
        </p:nvSpPr>
        <p:spPr>
          <a:xfrm>
            <a:off x="513133" y="587845"/>
            <a:ext cx="11165754" cy="391896"/>
          </a:xfrm>
          <a:prstGeom prst="rect">
            <a:avLst/>
          </a:prstGeom>
          <a:noFill/>
        </p:spPr>
        <p:txBody>
          <a:bodyPr vert="horz" wrap="square" lIns="0" tIns="0" rIns="0" bIns="0" rtlCol="0" anchor="ctr">
            <a:noAutofit/>
          </a:bodyPr>
          <a:lstStyle/>
          <a:p>
            <a:pPr marL="0" indent="0">
              <a:spcBef>
                <a:spcPts val="544"/>
              </a:spcBef>
              <a:buSzPct val="100000"/>
              <a:buFontTx/>
              <a:buNone/>
            </a:pPr>
            <a:r>
              <a:rPr lang="el" sz="1814">
                <a:solidFill>
                  <a:srgbClr val="313131"/>
                </a:solidFill>
                <a:latin typeface="Verdana" panose="020B0604030504040204" pitchFamily="34" charset="0"/>
              </a:rPr>
              <a:t>Περιεχόμενα</a:t>
            </a:r>
          </a:p>
        </p:txBody>
      </p:sp>
    </p:spTree>
    <p:extLst>
      <p:ext uri="{BB962C8B-B14F-4D97-AF65-F5344CB8AC3E}">
        <p14:creationId xmlns:p14="http://schemas.microsoft.com/office/powerpoint/2010/main" val="66296918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
        <p:nvSpPr>
          <p:cNvPr id="14" name="TextBox 13"/>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l" sz="650" noProof="0">
                <a:solidFill>
                  <a:schemeClr val="bg1"/>
                </a:solidFill>
              </a:rPr>
              <a:t>Τίτλος παρουσίασης</a:t>
            </a:r>
            <a:br>
              <a:rPr lang="en-US" sz="650" noProof="0">
                <a:solidFill>
                  <a:schemeClr val="bg1"/>
                </a:solidFill>
              </a:rPr>
            </a:br>
            <a:r>
              <a:rPr lang="el" sz="650" noProof="0">
                <a:solidFill>
                  <a:schemeClr val="bg1"/>
                </a:solidFill>
              </a:rPr>
              <a:t>[Για επεξεργασία, κάντε κλικ στην επιλογή Προβολή &gt; Υπόδειγμα διαφανειών &gt; Υπόδειγμα διαφανειών]</a:t>
            </a:r>
          </a:p>
        </p:txBody>
      </p:sp>
      <p:sp>
        <p:nvSpPr>
          <p:cNvPr id="15" name="TextBox 14"/>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l" sz="650" noProof="0">
                <a:solidFill>
                  <a:schemeClr val="bg1"/>
                </a:solidFill>
              </a:rPr>
              <a:t>Εταιρείες-μέλη και DTTL: Εισαγάγετε τα κατάλληλα πνευματικά δικαιώματα</a:t>
            </a:r>
            <a:br>
              <a:rPr lang="en-US" sz="650" noProof="0">
                <a:solidFill>
                  <a:schemeClr val="bg1"/>
                </a:solidFill>
              </a:rPr>
            </a:br>
            <a:r>
              <a:rPr lang="el" sz="650" noProof="0">
                <a:solidFill>
                  <a:schemeClr val="bg1"/>
                </a:solidFill>
              </a:rPr>
              <a:t>[Για επεξεργασία, κάντε κλικ στην επιλογή Προβολή &gt; Slide Master &gt; Slide Master]</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663529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
        <p:nvSpPr>
          <p:cNvPr id="18" name="TextBox 17"/>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l" sz="650" noProof="0">
                <a:solidFill>
                  <a:schemeClr val="bg1"/>
                </a:solidFill>
              </a:rPr>
              <a:t>Τίτλος παρουσίασης</a:t>
            </a:r>
            <a:br>
              <a:rPr lang="en-US" sz="650" noProof="0">
                <a:solidFill>
                  <a:schemeClr val="bg1"/>
                </a:solidFill>
              </a:rPr>
            </a:br>
            <a:r>
              <a:rPr lang="el" sz="650" noProof="0">
                <a:solidFill>
                  <a:schemeClr val="bg1"/>
                </a:solidFill>
              </a:rPr>
              <a:t>[Για επεξεργασία, κάντε κλικ στην επιλογή Προβολή &gt; Υπόδειγμα διαφανειών &gt; Υπόδειγμα διαφανειών]</a:t>
            </a:r>
          </a:p>
        </p:txBody>
      </p:sp>
      <p:sp>
        <p:nvSpPr>
          <p:cNvPr id="19" name="TextBox 18"/>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l" sz="650" noProof="0">
                <a:solidFill>
                  <a:schemeClr val="bg1"/>
                </a:solidFill>
              </a:rPr>
              <a:t>Εταιρείες-μέλη και DTTL: Εισαγάγετε τα κατάλληλα πνευματικά δικαιώματα</a:t>
            </a:r>
            <a:br>
              <a:rPr lang="en-US" sz="650" noProof="0">
                <a:solidFill>
                  <a:schemeClr val="bg1"/>
                </a:solidFill>
              </a:rPr>
            </a:br>
            <a:r>
              <a:rPr lang="el" sz="650" noProof="0">
                <a:solidFill>
                  <a:schemeClr val="bg1"/>
                </a:solidFill>
              </a:rPr>
              <a:t>[Για επεξεργασία, κάντε κλικ στην επιλογή Προβολή &gt; Slide Master &gt; Slide Master]</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4266615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
        <p:nvSpPr>
          <p:cNvPr id="14" name="TextBox 13"/>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l" sz="650" noProof="0">
                <a:solidFill>
                  <a:schemeClr val="bg1"/>
                </a:solidFill>
              </a:rPr>
              <a:t>Τίτλος παρουσίασης</a:t>
            </a:r>
            <a:br>
              <a:rPr lang="en-US" sz="650" noProof="0">
                <a:solidFill>
                  <a:schemeClr val="bg1"/>
                </a:solidFill>
              </a:rPr>
            </a:br>
            <a:r>
              <a:rPr lang="el" sz="650" noProof="0">
                <a:solidFill>
                  <a:schemeClr val="bg1"/>
                </a:solidFill>
              </a:rPr>
              <a:t>[Για επεξεργασία, κάντε κλικ στην επιλογή Προβολή &gt; Υπόδειγμα διαφανειών &gt; Υπόδειγμα διαφανειών]</a:t>
            </a:r>
          </a:p>
        </p:txBody>
      </p:sp>
      <p:sp>
        <p:nvSpPr>
          <p:cNvPr id="15" name="TextBox 14"/>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l" sz="650" noProof="0">
                <a:solidFill>
                  <a:schemeClr val="bg1"/>
                </a:solidFill>
              </a:rPr>
              <a:t>Εταιρείες-μέλη και DTTL: Εισαγάγετε τα κατάλληλα πνευματικά δικαιώματα</a:t>
            </a:r>
            <a:br>
              <a:rPr lang="en-US" sz="650" noProof="0">
                <a:solidFill>
                  <a:schemeClr val="bg1"/>
                </a:solidFill>
              </a:rPr>
            </a:br>
            <a:r>
              <a:rPr lang="el" sz="650" noProof="0">
                <a:solidFill>
                  <a:schemeClr val="bg1"/>
                </a:solidFill>
              </a:rPr>
              <a:t>[Για επεξεργασία, κάντε κλικ στην επιλογή Προβολή &gt; Slide Master &gt; Slide Master]</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1816488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Tree>
    <p:extLst>
      <p:ext uri="{BB962C8B-B14F-4D97-AF65-F5344CB8AC3E}">
        <p14:creationId xmlns:p14="http://schemas.microsoft.com/office/powerpoint/2010/main" val="28981350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6568670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l" noProof="0"/>
              <a:t>Κάντε κλικ στο εικονίδιο για να προσθέσετε εικόνα</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2350492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5150051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Tree>
    <p:extLst>
      <p:ext uri="{BB962C8B-B14F-4D97-AF65-F5344CB8AC3E}">
        <p14:creationId xmlns:p14="http://schemas.microsoft.com/office/powerpoint/2010/main" val="41549759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40702420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l" noProof="0"/>
              <a:t>Κάντε κλικ στο εικονίδιο για να προσθέσετε γράφημα</a:t>
            </a:r>
          </a:p>
        </p:txBody>
      </p:sp>
      <p:sp>
        <p:nvSpPr>
          <p:cNvPr id="18" name="Text Placeholder 8"/>
          <p:cNvSpPr>
            <a:spLocks noGrp="1"/>
          </p:cNvSpPr>
          <p:nvPr>
            <p:ph type="body" sz="quarter" idx="18"/>
          </p:nvPr>
        </p:nvSpPr>
        <p:spPr>
          <a:xfrm>
            <a:off x="468000" y="1684868"/>
            <a:ext cx="11252200" cy="357187"/>
          </a:xfrm>
        </p:spPr>
        <p:txBody>
          <a:bodyPr/>
          <a:lstStyle/>
          <a:p>
            <a:pPr lvl="0"/>
            <a:r>
              <a:rPr lang="el" noProof="0"/>
              <a:t>Κάντε κλικ για να επεξεργαστείτε στυλ κειμένου υποδείγματος</a:t>
            </a:r>
          </a:p>
        </p:txBody>
      </p:sp>
      <p:sp>
        <p:nvSpPr>
          <p:cNvPr id="19"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l" noProof="0"/>
              <a:t>Κάντε κλικ για να επεξεργαστείτε στυλ κειμένου υποδείγματος</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8"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9919319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ster_Contents.ContinuationPage">
    <p:spTree>
      <p:nvGrpSpPr>
        <p:cNvPr id="1" name=""/>
        <p:cNvGrpSpPr/>
        <p:nvPr/>
      </p:nvGrpSpPr>
      <p:grpSpPr>
        <a:xfrm>
          <a:off x="0" y="0"/>
          <a:ext cx="0" cy="0"/>
          <a:chOff x="0" y="0"/>
          <a:chExt cx="0" cy="0"/>
        </a:xfrm>
      </p:grpSpPr>
      <p:sp>
        <p:nvSpPr>
          <p:cNvPr id="3" name="SectionHeader"/>
          <p:cNvSpPr txBox="1"/>
          <p:nvPr userDrawn="1"/>
        </p:nvSpPr>
        <p:spPr>
          <a:xfrm>
            <a:off x="513133" y="587845"/>
            <a:ext cx="11165754" cy="391896"/>
          </a:xfrm>
          <a:prstGeom prst="rect">
            <a:avLst/>
          </a:prstGeom>
          <a:noFill/>
        </p:spPr>
        <p:txBody>
          <a:bodyPr vert="horz" wrap="square" lIns="0" tIns="0" rIns="0" bIns="0" rtlCol="0" anchor="ctr">
            <a:noAutofit/>
          </a:bodyPr>
          <a:lstStyle/>
          <a:p>
            <a:pPr marL="0" indent="0">
              <a:spcBef>
                <a:spcPts val="544"/>
              </a:spcBef>
              <a:buSzPct val="100000"/>
              <a:buFontTx/>
              <a:buNone/>
            </a:pPr>
            <a:r>
              <a:rPr lang="el" sz="1814">
                <a:solidFill>
                  <a:srgbClr val="313131"/>
                </a:solidFill>
                <a:latin typeface="Verdana" panose="020B0604030504040204" pitchFamily="34" charset="0"/>
              </a:rPr>
              <a:t>Περιεχόμενα (συνέχεια)</a:t>
            </a:r>
          </a:p>
        </p:txBody>
      </p:sp>
    </p:spTree>
    <p:extLst>
      <p:ext uri="{BB962C8B-B14F-4D97-AF65-F5344CB8AC3E}">
        <p14:creationId xmlns:p14="http://schemas.microsoft.com/office/powerpoint/2010/main" val="10401892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l" noProof="0"/>
              <a:t>Κάντε κλικ στο εικονίδιο για να προσθέσετε γράφημα</a:t>
            </a:r>
          </a:p>
        </p:txBody>
      </p:sp>
      <p:sp>
        <p:nvSpPr>
          <p:cNvPr id="18" name="Text Placeholder 8"/>
          <p:cNvSpPr>
            <a:spLocks noGrp="1"/>
          </p:cNvSpPr>
          <p:nvPr>
            <p:ph type="body" sz="quarter" idx="18"/>
          </p:nvPr>
        </p:nvSpPr>
        <p:spPr>
          <a:xfrm>
            <a:off x="468000" y="1665289"/>
            <a:ext cx="3600000" cy="392112"/>
          </a:xfrm>
        </p:spPr>
        <p:txBody>
          <a:bodyPr/>
          <a:lstStyle/>
          <a:p>
            <a:pPr lvl="0"/>
            <a:r>
              <a:rPr lang="el" noProof="0"/>
              <a:t>Κάντε κλικ για να επεξεργαστείτε στυλ κειμένου υποδείγματος</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l" noProof="0"/>
              <a:t>Κάντε κλικ στο εικονίδιο για να προσθέσετε γράφημα</a:t>
            </a:r>
          </a:p>
        </p:txBody>
      </p:sp>
      <p:sp>
        <p:nvSpPr>
          <p:cNvPr id="8" name="Text Placeholder 8"/>
          <p:cNvSpPr>
            <a:spLocks noGrp="1"/>
          </p:cNvSpPr>
          <p:nvPr>
            <p:ph type="body" sz="quarter" idx="20"/>
          </p:nvPr>
        </p:nvSpPr>
        <p:spPr>
          <a:xfrm>
            <a:off x="4296003" y="1665288"/>
            <a:ext cx="3600000" cy="392112"/>
          </a:xfrm>
        </p:spPr>
        <p:txBody>
          <a:bodyPr/>
          <a:lstStyle/>
          <a:p>
            <a:pPr lvl="0"/>
            <a:r>
              <a:rPr lang="el" noProof="0"/>
              <a:t>Κάντε κλικ για να επεξεργαστείτε στυλ κειμένου υποδείγματος</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l" noProof="0"/>
              <a:t>Κάντε κλικ στο εικονίδιο για να προσθέσετε γράφημα</a:t>
            </a:r>
          </a:p>
        </p:txBody>
      </p:sp>
      <p:sp>
        <p:nvSpPr>
          <p:cNvPr id="10" name="Text Placeholder 8"/>
          <p:cNvSpPr>
            <a:spLocks noGrp="1"/>
          </p:cNvSpPr>
          <p:nvPr>
            <p:ph type="body" sz="quarter" idx="22"/>
          </p:nvPr>
        </p:nvSpPr>
        <p:spPr>
          <a:xfrm>
            <a:off x="8086959" y="1659145"/>
            <a:ext cx="3600000" cy="398256"/>
          </a:xfrm>
        </p:spPr>
        <p:txBody>
          <a:bodyPr/>
          <a:lstStyle/>
          <a:p>
            <a:pPr lvl="0"/>
            <a:r>
              <a:rPr lang="el" noProof="0"/>
              <a:t>Κάντε κλικ για να επεξεργαστείτε στυλ κειμένου υποδείγματος</a:t>
            </a:r>
          </a:p>
        </p:txBody>
      </p:sp>
      <p:sp>
        <p:nvSpPr>
          <p:cNvPr id="11"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l" noProof="0"/>
              <a:t>Κάντε κλικ για να επεξεργαστείτε στυλ κειμένου υποδείγματος</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75109091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21873518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05495381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l" noProof="0"/>
              <a:t>Κάντε κλικ στο εικονίδιο για να προσθέσετε γράφημα</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l" noProof="0"/>
              <a:t>Κάντε κλικ για να επεξεργαστείτε στυλ κειμένου υποδείγματος</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l" noProof="0"/>
              <a:t>Κάντε κλικ για να επεξεργαστείτε στυλ κειμένου υποδείγματος</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160494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l" noProof="0"/>
              <a:t>Κάντε κλικ στο εικονίδιο για να προσθέσετε γράφημα</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l" noProof="0"/>
              <a:t>Κάντε κλικ για να επεξεργαστείτε στυλ κειμένου υποδείγματος</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l" noProof="0"/>
              <a:t>Κάντε κλικ στο εικονίδιο για να προσθέσετε γράφημα</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l" noProof="0"/>
              <a:t>Κάντε κλικ για να επεξεργαστείτε στυλ κειμένου υποδείγματος</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l" noProof="0"/>
              <a:t>Κάντε κλικ για να επεξεργαστείτε στυλ κειμένου υποδείγματος</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64179607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35806045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87660605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l" noProof="0"/>
              <a:t>Κάντε κλικ στο εικονίδιο για να προσθέσετε εικόνα</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l" noProof="0"/>
              <a:t>Κάντε κλικ στο εικονίδιο για να προσθέσετε εικόνα</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l" noProof="0"/>
              <a:t>Κάντε κλικ στο εικονίδιο για να προσθέσετε εικόνα</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l" noProof="0"/>
              <a:t>Κάντε κλικ στο εικονίδιο για να προσθέσετε εικόνα</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85037661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l" noProof="0"/>
              <a:t>Κάντε κλικ στο εικονίδιο για να προσθέσετε εικόνα</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l" noProof="0"/>
              <a:t>Κάντε κλικ στο εικονίδιο για να προσθέσετε εικόνα</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l" noProof="0"/>
              <a:t>Κάντε κλικ στο εικονίδιο για να προσθέσετε εικόνα</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l" noProof="0"/>
              <a:t>Κάντε κλικ στο εικονίδιο για να προσθέσετε εικόνα</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l" noProof="0"/>
              <a:t>Κάντε κλικ για να επεξεργαστείτε στυλ κειμένου υποδείγματος</a:t>
            </a:r>
          </a:p>
          <a:p>
            <a:pPr lvl="1"/>
            <a:r>
              <a:rPr lang="el" noProof="0"/>
              <a:t>Δεύτερο επίπεδο</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l" noProof="0"/>
              <a:t>Κάντε κλικ για να επεξεργαστείτε στυλ κειμένου υποδείγματος</a:t>
            </a:r>
          </a:p>
          <a:p>
            <a:pPr lvl="1"/>
            <a:r>
              <a:rPr lang="el" noProof="0"/>
              <a:t>Δεύτερο επίπεδο</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l" noProof="0"/>
              <a:t>Κάντε κλικ για να επεξεργαστείτε στυλ κειμένου υποδείγματος</a:t>
            </a:r>
          </a:p>
          <a:p>
            <a:pPr lvl="1"/>
            <a:r>
              <a:rPr lang="el" noProof="0"/>
              <a:t>Δεύτερο επίπεδο</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l" noProof="0"/>
              <a:t>Κάντε κλικ για να επεξεργαστείτε στυλ κειμένου υποδείγματος</a:t>
            </a:r>
          </a:p>
          <a:p>
            <a:pPr lvl="1"/>
            <a:r>
              <a:rPr lang="el" noProof="0"/>
              <a:t>Δεύτερο επίπεδο</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03835041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l" noProof="0"/>
              <a:t>Κάντε κλικ στο εικονίδιο για να προσθέσετε εικόνα</a:t>
            </a:r>
          </a:p>
        </p:txBody>
      </p:sp>
      <p:sp>
        <p:nvSpPr>
          <p:cNvPr id="5" name="Picture Placeholder 7"/>
          <p:cNvSpPr>
            <a:spLocks noGrp="1"/>
          </p:cNvSpPr>
          <p:nvPr>
            <p:ph type="pic" sz="quarter" idx="14"/>
          </p:nvPr>
        </p:nvSpPr>
        <p:spPr>
          <a:xfrm>
            <a:off x="8082784" y="1700213"/>
            <a:ext cx="3639316" cy="2059099"/>
          </a:xfrm>
        </p:spPr>
        <p:txBody>
          <a:bodyPr/>
          <a:lstStyle/>
          <a:p>
            <a:r>
              <a:rPr lang="el" noProof="0"/>
              <a:t>Κάντε κλικ στο εικονίδιο για να προσθέσετε εικόνα</a:t>
            </a:r>
          </a:p>
        </p:txBody>
      </p:sp>
      <p:sp>
        <p:nvSpPr>
          <p:cNvPr id="6" name="Picture Placeholder 7"/>
          <p:cNvSpPr>
            <a:spLocks noGrp="1"/>
          </p:cNvSpPr>
          <p:nvPr>
            <p:ph type="pic" sz="quarter" idx="15"/>
          </p:nvPr>
        </p:nvSpPr>
        <p:spPr>
          <a:xfrm>
            <a:off x="4284188" y="1700212"/>
            <a:ext cx="3636962" cy="2057767"/>
          </a:xfrm>
        </p:spPr>
        <p:txBody>
          <a:bodyPr/>
          <a:lstStyle/>
          <a:p>
            <a:r>
              <a:rPr lang="el" noProof="0"/>
              <a:t>Κάντε κλικ στο εικονίδιο για να προσθέσετε εικόνα</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7367812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Divider">
    <p:spTree>
      <p:nvGrpSpPr>
        <p:cNvPr id="1" name=""/>
        <p:cNvGrpSpPr/>
        <p:nvPr/>
      </p:nvGrpSpPr>
      <p:grpSpPr>
        <a:xfrm>
          <a:off x="0" y="0"/>
          <a:ext cx="0" cy="0"/>
          <a:chOff x="0" y="0"/>
          <a:chExt cx="0" cy="0"/>
        </a:xfrm>
      </p:grpSpPr>
      <p:sp>
        <p:nvSpPr>
          <p:cNvPr id="7" name="SectionHeader"/>
          <p:cNvSpPr>
            <a:spLocks noGrp="1"/>
          </p:cNvSpPr>
          <p:nvPr>
            <p:ph type="title" hasCustomPrompt="1"/>
          </p:nvPr>
        </p:nvSpPr>
        <p:spPr>
          <a:xfrm>
            <a:off x="512301" y="587582"/>
            <a:ext cx="11165591" cy="391721"/>
          </a:xfrm>
          <a:prstGeom prst="rect">
            <a:avLst/>
          </a:prstGeom>
        </p:spPr>
        <p:txBody>
          <a:bodyPr vert="horz" lIns="0" tIns="0" rIns="0" bIns="0" rtlCol="0" anchor="t" anchorCtr="0">
            <a:noAutofit/>
          </a:bodyPr>
          <a:lstStyle>
            <a:lvl1pPr>
              <a:defRPr/>
            </a:lvl1pPr>
          </a:lstStyle>
          <a:p>
            <a:r>
              <a:rPr lang="el"/>
              <a:t>Κάντε κλικ για να προσθέσετε τίτλο</a:t>
            </a:r>
          </a:p>
        </p:txBody>
      </p:sp>
    </p:spTree>
    <p:extLst>
      <p:ext uri="{BB962C8B-B14F-4D97-AF65-F5344CB8AC3E}">
        <p14:creationId xmlns:p14="http://schemas.microsoft.com/office/powerpoint/2010/main" val="248142098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91371589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Tree>
    <p:extLst>
      <p:ext uri="{BB962C8B-B14F-4D97-AF65-F5344CB8AC3E}">
        <p14:creationId xmlns:p14="http://schemas.microsoft.com/office/powerpoint/2010/main" val="382160857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1371071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66438511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0"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04126813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3" name="TextBox 12"/>
          <p:cNvSpPr txBox="1"/>
          <p:nvPr userDrawn="1"/>
        </p:nvSpPr>
        <p:spPr>
          <a:xfrm>
            <a:off x="6335184" y="6477001"/>
            <a:ext cx="4896560" cy="266868"/>
          </a:xfrm>
          <a:prstGeom prst="rect">
            <a:avLst/>
          </a:prstGeom>
          <a:noFill/>
        </p:spPr>
        <p:txBody>
          <a:bodyPr wrap="square" lIns="0" tIns="0" rIns="0" bIns="0" rtlCol="0">
            <a:spAutoFit/>
          </a:bodyPr>
          <a:lstStyle/>
          <a:p>
            <a:pPr marL="0" indent="0" algn="r">
              <a:spcBef>
                <a:spcPts val="0"/>
              </a:spcBef>
              <a:buSzPct val="100000"/>
              <a:buFont typeface="Arial"/>
              <a:buNone/>
            </a:pPr>
            <a:r>
              <a:rPr lang="el" sz="867" noProof="0">
                <a:solidFill>
                  <a:schemeClr val="bg1"/>
                </a:solidFill>
              </a:rPr>
              <a:t>Τίτλος παρουσίασης</a:t>
            </a:r>
            <a:br>
              <a:rPr lang="en-US" sz="867" noProof="0">
                <a:solidFill>
                  <a:schemeClr val="bg1"/>
                </a:solidFill>
              </a:rPr>
            </a:br>
            <a:r>
              <a:rPr lang="el" sz="867" noProof="0">
                <a:solidFill>
                  <a:schemeClr val="bg1"/>
                </a:solidFill>
              </a:rPr>
              <a:t>[Για επεξεργασία, κάντε κλικ στην επιλογή Προβολή &gt; Υπόδειγμα διαφανειών &gt; Υπόδειγμα διαφανειών]</a:t>
            </a:r>
          </a:p>
        </p:txBody>
      </p:sp>
      <p:sp>
        <p:nvSpPr>
          <p:cNvPr id="14" name="TextBox 13"/>
          <p:cNvSpPr txBox="1"/>
          <p:nvPr userDrawn="1"/>
        </p:nvSpPr>
        <p:spPr>
          <a:xfrm>
            <a:off x="501653" y="6477000"/>
            <a:ext cx="5355167" cy="266868"/>
          </a:xfrm>
          <a:prstGeom prst="rect">
            <a:avLst/>
          </a:prstGeom>
          <a:noFill/>
        </p:spPr>
        <p:txBody>
          <a:bodyPr wrap="square" lIns="0" tIns="0" rIns="0" bIns="0" rtlCol="0">
            <a:spAutoFit/>
          </a:bodyPr>
          <a:lstStyle/>
          <a:p>
            <a:pPr marL="0" indent="0">
              <a:spcBef>
                <a:spcPts val="800"/>
              </a:spcBef>
              <a:buSzPct val="100000"/>
              <a:buFont typeface="Arial"/>
              <a:buNone/>
            </a:pPr>
            <a:r>
              <a:rPr lang="el" sz="867" noProof="0">
                <a:solidFill>
                  <a:schemeClr val="bg1"/>
                </a:solidFill>
              </a:rPr>
              <a:t>Εταιρείες-μέλη και DTTL: Εισαγάγετε τα κατάλληλα πνευματικά δικαιώματα</a:t>
            </a:r>
            <a:br>
              <a:rPr lang="en-US" sz="867" noProof="0">
                <a:solidFill>
                  <a:schemeClr val="bg1"/>
                </a:solidFill>
              </a:rPr>
            </a:br>
            <a:r>
              <a:rPr lang="el" sz="867" noProof="0">
                <a:solidFill>
                  <a:schemeClr val="bg1"/>
                </a:solidFill>
              </a:rPr>
              <a:t>[Για επεξεργασία, κάντε κλικ στην επιλογή Προβολή &gt; Slide Master &gt; Slide Master]</a:t>
            </a:r>
          </a:p>
        </p:txBody>
      </p:sp>
      <p:sp>
        <p:nvSpPr>
          <p:cNvPr id="15" name="TextBox 14"/>
          <p:cNvSpPr txBox="1"/>
          <p:nvPr userDrawn="1"/>
        </p:nvSpPr>
        <p:spPr>
          <a:xfrm>
            <a:off x="11382378" y="6477001"/>
            <a:ext cx="307975" cy="133434"/>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867" noProof="0" smtClean="0">
                <a:solidFill>
                  <a:schemeClr val="bg1"/>
                </a:solidFill>
              </a:rPr>
              <a:pPr marL="0" indent="0" algn="r">
                <a:spcBef>
                  <a:spcPts val="800"/>
                </a:spcBef>
                <a:buSzPct val="100000"/>
                <a:buFont typeface="Arial"/>
                <a:buNone/>
              </a:pPr>
              <a:t>‹#›</a:t>
            </a:fld>
            <a:endParaRPr lang="en-US" sz="867" noProof="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l" noProof="0"/>
              <a:t>Κάντε κλικ για να προσθέσετε υπότιτλους</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solidFill>
                  <a:schemeClr val="bg1"/>
                </a:solidFill>
              </a:defRPr>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68741123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64372329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97941536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88829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33" y="4102112"/>
            <a:ext cx="8555263" cy="2197101"/>
          </a:xfrm>
        </p:spPr>
        <p:txBody>
          <a:bodyPr anchor="b" anchorCtr="0">
            <a:noAutofit/>
          </a:bodyPr>
          <a:lstStyle>
            <a:lvl1pPr>
              <a:lnSpc>
                <a:spcPct val="100000"/>
              </a:lnSpc>
              <a:spcAft>
                <a:spcPts val="800"/>
              </a:spcAft>
              <a:defRPr sz="900"/>
            </a:lvl1pPr>
          </a:lstStyle>
          <a:p>
            <a:pPr lvl="0"/>
            <a:r>
              <a:rPr lang="el" noProof="0"/>
              <a:t>Κάντε κλικ για να επεξεργαστείτε στυλ κειμένου υποδείγματος</a:t>
            </a:r>
          </a:p>
        </p:txBody>
      </p:sp>
      <p:sp>
        <p:nvSpPr>
          <p:cNvPr id="3" name="Picture Placeholder 2"/>
          <p:cNvSpPr>
            <a:spLocks noGrp="1"/>
          </p:cNvSpPr>
          <p:nvPr>
            <p:ph type="pic" sz="quarter" idx="14" hasCustomPrompt="1"/>
          </p:nvPr>
        </p:nvSpPr>
        <p:spPr>
          <a:xfrm>
            <a:off x="9402603" y="4102101"/>
            <a:ext cx="2319503" cy="1725448"/>
          </a:xfrm>
        </p:spPr>
        <p:txBody>
          <a:bodyPr anchor="ctr" anchorCtr="0"/>
          <a:lstStyle>
            <a:lvl1pPr algn="ctr">
              <a:defRPr sz="1200"/>
            </a:lvl1pPr>
          </a:lstStyle>
          <a:p>
            <a:r>
              <a:rPr lang="el" sz="1200" noProof="0"/>
              <a:t>Εισάγετε το σήμα χορηγίας εδώ</a:t>
            </a:r>
            <a:endParaRPr lang="en-US" noProof="0"/>
          </a:p>
        </p:txBody>
      </p:sp>
      <p:sp>
        <p:nvSpPr>
          <p:cNvPr id="8" name="Text Placeholder 7"/>
          <p:cNvSpPr>
            <a:spLocks noGrp="1"/>
          </p:cNvSpPr>
          <p:nvPr>
            <p:ph type="body" sz="quarter" idx="15"/>
          </p:nvPr>
        </p:nvSpPr>
        <p:spPr>
          <a:xfrm>
            <a:off x="9402604" y="5935492"/>
            <a:ext cx="2319501" cy="363723"/>
          </a:xfrm>
        </p:spPr>
        <p:txBody>
          <a:bodyPr anchor="b" anchorCtr="0"/>
          <a:lstStyle>
            <a:lvl1pPr>
              <a:lnSpc>
                <a:spcPct val="100000"/>
              </a:lnSpc>
              <a:defRPr sz="1267"/>
            </a:lvl1pPr>
          </a:lstStyle>
          <a:p>
            <a:pPr lvl="0"/>
            <a:r>
              <a:rPr lang="el" noProof="0"/>
              <a:t>Κάντε κλικ για να επεξεργαστείτε στυλ κειμένου υποδείγματος</a:t>
            </a:r>
          </a:p>
        </p:txBody>
      </p:sp>
      <p:grpSp>
        <p:nvGrpSpPr>
          <p:cNvPr id="20" name="Group 19"/>
          <p:cNvGrpSpPr>
            <a:grpSpLocks noChangeAspect="1"/>
          </p:cNvGrpSpPr>
          <p:nvPr userDrawn="1"/>
        </p:nvGrpSpPr>
        <p:grpSpPr>
          <a:xfrm>
            <a:off x="475328"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Tree>
    <p:extLst>
      <p:ext uri="{BB962C8B-B14F-4D97-AF65-F5344CB8AC3E}">
        <p14:creationId xmlns:p14="http://schemas.microsoft.com/office/powerpoint/2010/main" val="70461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trapLine"/>
          <p:cNvSpPr>
            <a:spLocks noGrp="1"/>
          </p:cNvSpPr>
          <p:nvPr>
            <p:ph type="body" sz="quarter" idx="13" hasCustomPrompt="1"/>
          </p:nvPr>
        </p:nvSpPr>
        <p:spPr>
          <a:xfrm>
            <a:off x="512301" y="979303"/>
            <a:ext cx="11165591" cy="470283"/>
          </a:xfrm>
          <a:prstGeom prst="rect">
            <a:avLst/>
          </a:prstGeom>
        </p:spPr>
        <p:txBody>
          <a:bodyPr lIns="0" tIns="0" rIns="0" bIns="0">
            <a:noAutofit/>
          </a:bodyPr>
          <a:lstStyle>
            <a:lvl1pPr marL="0" indent="0">
              <a:buNone/>
              <a:defRPr sz="1270" b="0">
                <a:solidFill>
                  <a:srgbClr val="575757"/>
                </a:solidFill>
              </a:defRPr>
            </a:lvl1pPr>
          </a:lstStyle>
          <a:p>
            <a:pPr lvl="0"/>
            <a:r>
              <a:rPr lang="el"/>
              <a:t>Κάντε κλικ για να προσθέσετε υπότιτλους</a:t>
            </a:r>
          </a:p>
        </p:txBody>
      </p:sp>
      <p:sp>
        <p:nvSpPr>
          <p:cNvPr id="14" name="SlideTitle"/>
          <p:cNvSpPr>
            <a:spLocks noGrp="1"/>
          </p:cNvSpPr>
          <p:nvPr>
            <p:ph type="title"/>
          </p:nvPr>
        </p:nvSpPr>
        <p:spPr>
          <a:xfrm>
            <a:off x="512300" y="587581"/>
            <a:ext cx="11165591" cy="391903"/>
          </a:xfrm>
          <a:prstGeom prst="rect">
            <a:avLst/>
          </a:prstGeom>
        </p:spPr>
        <p:txBody>
          <a:bodyPr vert="horz" lIns="0" tIns="0" rIns="0" bIns="0" rtlCol="0" anchor="t" anchorCtr="0">
            <a:noAutofit/>
          </a:bodyPr>
          <a:lstStyle>
            <a:lvl1pPr>
              <a:defRPr/>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276753278"/>
      </p:ext>
    </p:extLst>
  </p:cSld>
  <p:clrMapOvr>
    <a:masterClrMapping/>
  </p:clrMapOvr>
  <p:transition>
    <p:fade/>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0" y="553039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l" noProof="0"/>
              <a:t>Κάντε κλικ για να επεξεργαστείτε το στυλ υποτίτλων υποδείγματος</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 noProof="0"/>
              <a:t>Κάντε κλικ για να επεξεργαστείτε στυλ κειμένου υποδείγματος</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l" noProof="0"/>
              <a:t>Κάντε κλικ στο εικονίδιο για να προσθέσετε εικόνα</a:t>
            </a:r>
          </a:p>
        </p:txBody>
      </p:sp>
    </p:spTree>
    <p:extLst>
      <p:ext uri="{BB962C8B-B14F-4D97-AF65-F5344CB8AC3E}">
        <p14:creationId xmlns:p14="http://schemas.microsoft.com/office/powerpoint/2010/main" val="1874077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l" noProof="0"/>
              <a:t>Κάντε κλικ για να επεξεργαστείτε το στυλ υποτίτλων υποδείγματος</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 noProof="0"/>
              <a:t>Κάντε κλικ για να επεξεργαστείτε στυλ κειμένου υποδείγματος</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l" noProof="0"/>
              <a:t>Κάντε κλικ στο εικονίδιο για να προσθέσετε εικόνα</a:t>
            </a:r>
          </a:p>
        </p:txBody>
      </p:sp>
      <p:pic>
        <p:nvPicPr>
          <p:cNvPr id="4" name="Picture 3" descr="A close-up of a logo&#10;&#10;AI-generated content may be incorrect.">
            <a:extLst>
              <a:ext uri="{FF2B5EF4-FFF2-40B4-BE49-F238E27FC236}">
                <a16:creationId xmlns:a16="http://schemas.microsoft.com/office/drawing/2014/main" id="{A5B45BCB-9CEC-440C-27CB-6D202AB168D6}"/>
              </a:ext>
            </a:extLst>
          </p:cNvPr>
          <p:cNvPicPr>
            <a:picLocks noChangeAspect="1"/>
          </p:cNvPicPr>
          <p:nvPr userDrawn="1"/>
        </p:nvPicPr>
        <p:blipFill>
          <a:blip r:embed="rId2"/>
          <a:stretch>
            <a:fillRect/>
          </a:stretch>
        </p:blipFill>
        <p:spPr>
          <a:xfrm>
            <a:off x="501651" y="348234"/>
            <a:ext cx="2999815" cy="1023367"/>
          </a:xfrm>
          <a:prstGeom prst="rect">
            <a:avLst/>
          </a:prstGeom>
        </p:spPr>
      </p:pic>
    </p:spTree>
    <p:extLst>
      <p:ext uri="{BB962C8B-B14F-4D97-AF65-F5344CB8AC3E}">
        <p14:creationId xmlns:p14="http://schemas.microsoft.com/office/powerpoint/2010/main" val="8559594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l" noProof="0"/>
              <a:t>Κάντε κλικ για να επεξεργαστείτε το στυλ υποτίτλων υποδείγματος</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 noProof="0"/>
              <a:t>Κάντε κλικ για να επεξεργαστείτε στυλ κειμένου υποδείγματος</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Tree>
    <p:extLst>
      <p:ext uri="{BB962C8B-B14F-4D97-AF65-F5344CB8AC3E}">
        <p14:creationId xmlns:p14="http://schemas.microsoft.com/office/powerpoint/2010/main" val="21162076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l" noProof="0"/>
              <a:t>Κάντε κλικ για να επεξεργαστείτε το στυλ υποτίτλων υποδείγματος</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 noProof="0"/>
              <a:t>Κάντε κλικ για να επεξεργαστείτε στυλ κειμένου υποδείγματος</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Tree>
    <p:extLst>
      <p:ext uri="{BB962C8B-B14F-4D97-AF65-F5344CB8AC3E}">
        <p14:creationId xmlns:p14="http://schemas.microsoft.com/office/powerpoint/2010/main" val="87809538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29526740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28770758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4579470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35740239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25859378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l" noProof="0"/>
              <a:t>Κάντε κλικ για να επεξεργαστείτε στυλ κειμένου υποδείγματος</a:t>
            </a:r>
          </a:p>
        </p:txBody>
      </p:sp>
    </p:spTree>
    <p:extLst>
      <p:ext uri="{BB962C8B-B14F-4D97-AF65-F5344CB8AC3E}">
        <p14:creationId xmlns:p14="http://schemas.microsoft.com/office/powerpoint/2010/main" val="15410897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mpty+Logo">
    <p:spTree>
      <p:nvGrpSpPr>
        <p:cNvPr id="1" name=""/>
        <p:cNvGrpSpPr/>
        <p:nvPr/>
      </p:nvGrpSpPr>
      <p:grpSpPr>
        <a:xfrm>
          <a:off x="0" y="0"/>
          <a:ext cx="0" cy="0"/>
          <a:chOff x="0" y="0"/>
          <a:chExt cx="0" cy="0"/>
        </a:xfrm>
      </p:grpSpPr>
      <p:grpSp>
        <p:nvGrpSpPr>
          <p:cNvPr id="16" name="Group 6"/>
          <p:cNvGrpSpPr>
            <a:grpSpLocks noChangeAspect="1"/>
          </p:cNvGrpSpPr>
          <p:nvPr userDrawn="1"/>
        </p:nvGrpSpPr>
        <p:grpSpPr>
          <a:xfrm>
            <a:off x="512300" y="259076"/>
            <a:ext cx="2304000" cy="328506"/>
            <a:chOff x="398463" y="404813"/>
            <a:chExt cx="1627187" cy="307976"/>
          </a:xfrm>
          <a:solidFill>
            <a:schemeClr val="tx1"/>
          </a:solidFill>
        </p:grpSpPr>
        <p:sp>
          <p:nvSpPr>
            <p:cNvPr id="17" name="Oval 16"/>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19"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10">
                <a:solidFill>
                  <a:schemeClr val="bg1"/>
                </a:solidFill>
                <a:latin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85216779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210964632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119152035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
        <p:nvSpPr>
          <p:cNvPr id="18" name="TextBox 17"/>
          <p:cNvSpPr txBox="1"/>
          <p:nvPr userDrawn="1"/>
        </p:nvSpPr>
        <p:spPr>
          <a:xfrm>
            <a:off x="5825067" y="6477000"/>
            <a:ext cx="4896560" cy="200055"/>
          </a:xfrm>
          <a:prstGeom prst="rect">
            <a:avLst/>
          </a:prstGeom>
          <a:noFill/>
        </p:spPr>
        <p:txBody>
          <a:bodyPr wrap="square" lIns="0" tIns="0" rIns="0" bIns="0" rtlCol="0">
            <a:spAutoFit/>
          </a:bodyPr>
          <a:lstStyle/>
          <a:p>
            <a:pPr algn="r">
              <a:buSzPct val="100000"/>
              <a:buFont typeface="Arial"/>
              <a:buNone/>
            </a:pPr>
            <a:r>
              <a:rPr lang="el" sz="650">
                <a:solidFill>
                  <a:prstClr val="white"/>
                </a:solidFill>
              </a:rPr>
              <a:t>Τίτλος παρουσίασης</a:t>
            </a:r>
            <a:br>
              <a:rPr lang="en-US" sz="650">
                <a:solidFill>
                  <a:prstClr val="white"/>
                </a:solidFill>
              </a:rPr>
            </a:br>
            <a:r>
              <a:rPr lang="el" sz="650">
                <a:solidFill>
                  <a:prstClr val="white"/>
                </a:solidFill>
              </a:rPr>
              <a:t>[Για επεξεργασία, κάντε κλικ στην επιλογή Προβολή &gt; Υπόδειγμα διαφανειών &gt; Υπόδειγμα διαφανειών]</a:t>
            </a:r>
          </a:p>
        </p:txBody>
      </p:sp>
      <p:sp>
        <p:nvSpPr>
          <p:cNvPr id="19" name="TextBox 18"/>
          <p:cNvSpPr txBox="1"/>
          <p:nvPr userDrawn="1"/>
        </p:nvSpPr>
        <p:spPr>
          <a:xfrm>
            <a:off x="469900" y="6477000"/>
            <a:ext cx="5355167" cy="200055"/>
          </a:xfrm>
          <a:prstGeom prst="rect">
            <a:avLst/>
          </a:prstGeom>
          <a:noFill/>
        </p:spPr>
        <p:txBody>
          <a:bodyPr wrap="square" lIns="0" tIns="0" rIns="0" bIns="0" rtlCol="0">
            <a:spAutoFit/>
          </a:bodyPr>
          <a:lstStyle/>
          <a:p>
            <a:pPr>
              <a:spcBef>
                <a:spcPts val="800"/>
              </a:spcBef>
              <a:buSzPct val="100000"/>
              <a:buFont typeface="Arial"/>
              <a:buNone/>
            </a:pPr>
            <a:r>
              <a:rPr lang="el" sz="650">
                <a:solidFill>
                  <a:prstClr val="white"/>
                </a:solidFill>
              </a:rPr>
              <a:t>Εταιρείες-μέλη και DTTL: Εισαγάγετε τα κατάλληλα πνευματικά δικαιώματα</a:t>
            </a:r>
            <a:br>
              <a:rPr lang="en-US" sz="650">
                <a:solidFill>
                  <a:prstClr val="white"/>
                </a:solidFill>
              </a:rPr>
            </a:br>
            <a:r>
              <a:rPr lang="el" sz="650">
                <a:solidFill>
                  <a:prstClr val="white"/>
                </a:solidFill>
              </a:rPr>
              <a:t>[Για επεξεργασία, κάντε κλικ στην επιλογή Προβολή &gt; Slide Master &gt; Slide Master]</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349157741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237694765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l" noProof="0"/>
              <a:t>Κάντε κλικ για να επεξεργαστείτε στυλ κειμένου υποδείγματος</a:t>
            </a:r>
          </a:p>
        </p:txBody>
      </p:sp>
    </p:spTree>
    <p:extLst>
      <p:ext uri="{BB962C8B-B14F-4D97-AF65-F5344CB8AC3E}">
        <p14:creationId xmlns:p14="http://schemas.microsoft.com/office/powerpoint/2010/main" val="14847974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80882862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l" noProof="0"/>
              <a:t>Κάντε κλικ στο εικονίδιο για να προσθέσετε εικόνα</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41520089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72442195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Tree>
    <p:extLst>
      <p:ext uri="{BB962C8B-B14F-4D97-AF65-F5344CB8AC3E}">
        <p14:creationId xmlns:p14="http://schemas.microsoft.com/office/powerpoint/2010/main" val="1925452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6155430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1456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l" noProof="0"/>
              <a:t>Κάντε κλικ στο εικονίδιο για να προσθέσετε γράφημα</a:t>
            </a:r>
          </a:p>
        </p:txBody>
      </p:sp>
      <p:sp>
        <p:nvSpPr>
          <p:cNvPr id="18" name="Text Placeholder 8"/>
          <p:cNvSpPr>
            <a:spLocks noGrp="1"/>
          </p:cNvSpPr>
          <p:nvPr>
            <p:ph type="body" sz="quarter" idx="18"/>
          </p:nvPr>
        </p:nvSpPr>
        <p:spPr>
          <a:xfrm>
            <a:off x="468000" y="1684868"/>
            <a:ext cx="11252200" cy="357187"/>
          </a:xfrm>
        </p:spPr>
        <p:txBody>
          <a:bodyPr/>
          <a:lstStyle/>
          <a:p>
            <a:pPr lvl="0"/>
            <a:r>
              <a:rPr lang="el" noProof="0"/>
              <a:t>Κάντε κλικ για να επεξεργαστείτε στυλ κειμένου υποδείγματος</a:t>
            </a:r>
          </a:p>
        </p:txBody>
      </p:sp>
      <p:sp>
        <p:nvSpPr>
          <p:cNvPr id="19"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l" noProof="0"/>
              <a:t>Κάντε κλικ για να επεξεργαστείτε στυλ κειμένου υποδείγματος</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8"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8840624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l" noProof="0"/>
              <a:t>Κάντε κλικ στο εικονίδιο για να προσθέσετε γράφημα</a:t>
            </a:r>
          </a:p>
        </p:txBody>
      </p:sp>
      <p:sp>
        <p:nvSpPr>
          <p:cNvPr id="18" name="Text Placeholder 8"/>
          <p:cNvSpPr>
            <a:spLocks noGrp="1"/>
          </p:cNvSpPr>
          <p:nvPr>
            <p:ph type="body" sz="quarter" idx="18"/>
          </p:nvPr>
        </p:nvSpPr>
        <p:spPr>
          <a:xfrm>
            <a:off x="468000" y="1665289"/>
            <a:ext cx="3600000" cy="392112"/>
          </a:xfrm>
        </p:spPr>
        <p:txBody>
          <a:bodyPr/>
          <a:lstStyle/>
          <a:p>
            <a:pPr lvl="0"/>
            <a:r>
              <a:rPr lang="el" noProof="0"/>
              <a:t>Κάντε κλικ για να επεξεργαστείτε στυλ κειμένου υποδείγματος</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l" noProof="0"/>
              <a:t>Κάντε κλικ στο εικονίδιο για να προσθέσετε γράφημα</a:t>
            </a:r>
          </a:p>
        </p:txBody>
      </p:sp>
      <p:sp>
        <p:nvSpPr>
          <p:cNvPr id="8" name="Text Placeholder 8"/>
          <p:cNvSpPr>
            <a:spLocks noGrp="1"/>
          </p:cNvSpPr>
          <p:nvPr>
            <p:ph type="body" sz="quarter" idx="20"/>
          </p:nvPr>
        </p:nvSpPr>
        <p:spPr>
          <a:xfrm>
            <a:off x="4296003" y="1665288"/>
            <a:ext cx="3600000" cy="392112"/>
          </a:xfrm>
        </p:spPr>
        <p:txBody>
          <a:bodyPr/>
          <a:lstStyle/>
          <a:p>
            <a:pPr lvl="0"/>
            <a:r>
              <a:rPr lang="el" noProof="0"/>
              <a:t>Κάντε κλικ για να επεξεργαστείτε στυλ κειμένου υποδείγματος</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l" noProof="0"/>
              <a:t>Κάντε κλικ στο εικονίδιο για να προσθέσετε γράφημα</a:t>
            </a:r>
          </a:p>
        </p:txBody>
      </p:sp>
      <p:sp>
        <p:nvSpPr>
          <p:cNvPr id="10" name="Text Placeholder 8"/>
          <p:cNvSpPr>
            <a:spLocks noGrp="1"/>
          </p:cNvSpPr>
          <p:nvPr>
            <p:ph type="body" sz="quarter" idx="22"/>
          </p:nvPr>
        </p:nvSpPr>
        <p:spPr>
          <a:xfrm>
            <a:off x="8086959" y="1659145"/>
            <a:ext cx="3600000" cy="398256"/>
          </a:xfrm>
        </p:spPr>
        <p:txBody>
          <a:bodyPr/>
          <a:lstStyle/>
          <a:p>
            <a:pPr lvl="0"/>
            <a:r>
              <a:rPr lang="el" noProof="0"/>
              <a:t>Κάντε κλικ για να επεξεργαστείτε στυλ κειμένου υποδείγματος</a:t>
            </a:r>
          </a:p>
        </p:txBody>
      </p:sp>
      <p:sp>
        <p:nvSpPr>
          <p:cNvPr id="11"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l" noProof="0"/>
              <a:t>Κάντε κλικ για να επεξεργαστείτε στυλ κειμένου υποδείγματος</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2223181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25097735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412172724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l" noProof="0"/>
              <a:t>Κάντε κλικ στο εικονίδιο για να προσθέσετε γράφημα</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l" noProof="0"/>
              <a:t>Κάντε κλικ για να επεξεργαστείτε στυλ κειμένου υποδείγματος</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l" noProof="0"/>
              <a:t>Κάντε κλικ για να επεξεργαστείτε στυλ κειμένου υποδείγματος</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52153797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l" noProof="0"/>
              <a:t>Κάντε κλικ στο εικονίδιο για να προσθέσετε γράφημα</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l" noProof="0"/>
              <a:t>Κάντε κλικ για να επεξεργαστείτε στυλ κειμένου υποδείγματος</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l" noProof="0"/>
              <a:t>Κάντε κλικ στο εικονίδιο για να προσθέσετε γράφημα</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l" noProof="0"/>
              <a:t>Κάντε κλικ για να επεξεργαστείτε στυλ κειμένου υποδείγματος</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l" noProof="0"/>
              <a:t>Κάντε κλικ για να επεξεργαστείτε στυλ κειμένου υποδείγματος</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42249506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1083061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8234014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l" noProof="0"/>
              <a:t>Κάντε κλικ στο εικονίδιο για να προσθέσετε εικόνα</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l" noProof="0"/>
              <a:t>Κάντε κλικ στο εικονίδιο για να προσθέσετε εικόνα</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l" noProof="0"/>
              <a:t>Κάντε κλικ στο εικονίδιο για να προσθέσετε εικόνα</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l" noProof="0"/>
              <a:t>Κάντε κλικ στο εικονίδιο για να προσθέσετε εικόνα</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70033591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a:solidFill>
                <a:prstClr val="white"/>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a:solidFill>
                <a:prstClr val="white"/>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a:solidFill>
                <a:prstClr val="white"/>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a:solidFill>
                <a:prstClr val="white"/>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l" noProof="0"/>
              <a:t>Κάντε κλικ στο εικονίδιο για να προσθέσετε εικόνα</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l" noProof="0"/>
              <a:t>Κάντε κλικ στο εικονίδιο για να προσθέσετε εικόνα</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l" noProof="0"/>
              <a:t>Κάντε κλικ στο εικονίδιο για να προσθέσετε εικόνα</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l" noProof="0"/>
              <a:t>Κάντε κλικ στο εικονίδιο για να προσθέσετε εικόνα</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l" noProof="0"/>
              <a:t>Κάντε κλικ για να επεξεργαστείτε στυλ κειμένου υποδείγματος</a:t>
            </a:r>
          </a:p>
          <a:p>
            <a:pPr lvl="1"/>
            <a:r>
              <a:rPr lang="el" noProof="0"/>
              <a:t>Δεύτερο επίπεδο</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l" noProof="0"/>
              <a:t>Κάντε κλικ για να επεξεργαστείτε στυλ κειμένου υποδείγματος</a:t>
            </a:r>
          </a:p>
          <a:p>
            <a:pPr lvl="1"/>
            <a:r>
              <a:rPr lang="el" noProof="0"/>
              <a:t>Δεύτερο επίπεδο</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l" noProof="0"/>
              <a:t>Κάντε κλικ για να επεξεργαστείτε στυλ κειμένου υποδείγματος</a:t>
            </a:r>
          </a:p>
          <a:p>
            <a:pPr lvl="1"/>
            <a:r>
              <a:rPr lang="el" noProof="0"/>
              <a:t>Δεύτερο επίπεδο</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l" noProof="0"/>
              <a:t>Κάντε κλικ για να επεξεργαστείτε στυλ κειμένου υποδείγματος</a:t>
            </a:r>
          </a:p>
          <a:p>
            <a:pPr lvl="1"/>
            <a:r>
              <a:rPr lang="el" noProof="0"/>
              <a:t>Δεύτερο επίπεδο</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7489971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45" y="365799"/>
            <a:ext cx="10515712" cy="395414"/>
          </a:xfrm>
          <a:prstGeom prst="rect">
            <a:avLst/>
          </a:prstGeom>
        </p:spPr>
        <p:txBody>
          <a:bodyPr/>
          <a:lstStyle>
            <a:lvl1pPr>
              <a:defRPr/>
            </a:lvl1pPr>
          </a:lstStyle>
          <a:p>
            <a:r>
              <a:rPr lang="el"/>
              <a:t>Εικονίδια, άλλα γραφικά &amp;; διάφορα σύμβολα κράτησης θέσης</a:t>
            </a:r>
            <a:endParaRPr lang="en-GB"/>
          </a:p>
        </p:txBody>
      </p:sp>
      <p:graphicFrame>
        <p:nvGraphicFramePr>
          <p:cNvPr id="63" name="NavigationTable"/>
          <p:cNvGraphicFramePr>
            <a:graphicFrameLocks/>
          </p:cNvGraphicFramePr>
          <p:nvPr userDrawn="1"/>
        </p:nvGraphicFramePr>
        <p:xfrm>
          <a:off x="639488" y="1375872"/>
          <a:ext cx="10050660" cy="326232"/>
        </p:xfrm>
        <a:graphic>
          <a:graphicData uri="http://schemas.openxmlformats.org/drawingml/2006/table">
            <a:tbl>
              <a:tblPr>
                <a:tableStyleId>{5C22544A-7EE6-4342-B048-85BDC9FD1C3A}</a:tableStyleId>
              </a:tblPr>
              <a:tblGrid>
                <a:gridCol w="1116740">
                  <a:extLst>
                    <a:ext uri="{9D8B030D-6E8A-4147-A177-3AD203B41FA5}">
                      <a16:colId xmlns:a16="http://schemas.microsoft.com/office/drawing/2014/main" val="20000"/>
                    </a:ext>
                  </a:extLst>
                </a:gridCol>
                <a:gridCol w="1116740">
                  <a:extLst>
                    <a:ext uri="{9D8B030D-6E8A-4147-A177-3AD203B41FA5}">
                      <a16:colId xmlns:a16="http://schemas.microsoft.com/office/drawing/2014/main" val="20001"/>
                    </a:ext>
                  </a:extLst>
                </a:gridCol>
                <a:gridCol w="1116740">
                  <a:extLst>
                    <a:ext uri="{9D8B030D-6E8A-4147-A177-3AD203B41FA5}">
                      <a16:colId xmlns:a16="http://schemas.microsoft.com/office/drawing/2014/main" val="20002"/>
                    </a:ext>
                  </a:extLst>
                </a:gridCol>
                <a:gridCol w="1116740">
                  <a:extLst>
                    <a:ext uri="{9D8B030D-6E8A-4147-A177-3AD203B41FA5}">
                      <a16:colId xmlns:a16="http://schemas.microsoft.com/office/drawing/2014/main" val="20003"/>
                    </a:ext>
                  </a:extLst>
                </a:gridCol>
                <a:gridCol w="1116740">
                  <a:extLst>
                    <a:ext uri="{9D8B030D-6E8A-4147-A177-3AD203B41FA5}">
                      <a16:colId xmlns:a16="http://schemas.microsoft.com/office/drawing/2014/main" val="20004"/>
                    </a:ext>
                  </a:extLst>
                </a:gridCol>
                <a:gridCol w="1116740">
                  <a:extLst>
                    <a:ext uri="{9D8B030D-6E8A-4147-A177-3AD203B41FA5}">
                      <a16:colId xmlns:a16="http://schemas.microsoft.com/office/drawing/2014/main" val="20005"/>
                    </a:ext>
                  </a:extLst>
                </a:gridCol>
                <a:gridCol w="1116740">
                  <a:extLst>
                    <a:ext uri="{9D8B030D-6E8A-4147-A177-3AD203B41FA5}">
                      <a16:colId xmlns:a16="http://schemas.microsoft.com/office/drawing/2014/main" val="20006"/>
                    </a:ext>
                  </a:extLst>
                </a:gridCol>
                <a:gridCol w="1116740">
                  <a:extLst>
                    <a:ext uri="{9D8B030D-6E8A-4147-A177-3AD203B41FA5}">
                      <a16:colId xmlns:a16="http://schemas.microsoft.com/office/drawing/2014/main" val="20007"/>
                    </a:ext>
                  </a:extLst>
                </a:gridCol>
                <a:gridCol w="1116740">
                  <a:extLst>
                    <a:ext uri="{9D8B030D-6E8A-4147-A177-3AD203B41FA5}">
                      <a16:colId xmlns:a16="http://schemas.microsoft.com/office/drawing/2014/main" val="20008"/>
                    </a:ext>
                  </a:extLst>
                </a:gridCol>
              </a:tblGrid>
              <a:tr h="326232">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bg1"/>
                          </a:solidFill>
                          <a:effectLst/>
                          <a:latin typeface="+mn-lt"/>
                          <a:cs typeface="Arial" charset="0"/>
                        </a:rPr>
                        <a:t>Τμήμα 1</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tx1"/>
                          </a:solidFill>
                          <a:effectLst/>
                          <a:latin typeface="+mn-lt"/>
                          <a:cs typeface="Arial" charset="0"/>
                        </a:rPr>
                        <a:t>Τμήμα 2</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tx1"/>
                          </a:solidFill>
                          <a:effectLst/>
                          <a:latin typeface="+mn-lt"/>
                          <a:cs typeface="Arial" charset="0"/>
                        </a:rPr>
                        <a:t>Τμήμα 3</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tx1"/>
                          </a:solidFill>
                          <a:effectLst/>
                          <a:latin typeface="+mn-lt"/>
                          <a:cs typeface="Arial" charset="0"/>
                        </a:rPr>
                        <a:t>Τμήμα 4</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tx1"/>
                          </a:solidFill>
                          <a:effectLst/>
                          <a:latin typeface="+mn-lt"/>
                          <a:cs typeface="Arial" charset="0"/>
                        </a:rPr>
                        <a:t>Τμήμα 5</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tx1"/>
                          </a:solidFill>
                          <a:effectLst/>
                          <a:latin typeface="+mn-lt"/>
                          <a:cs typeface="Arial" charset="0"/>
                        </a:rPr>
                        <a:t>Τμήμα 6</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tx1"/>
                          </a:solidFill>
                          <a:effectLst/>
                          <a:latin typeface="+mn-lt"/>
                          <a:cs typeface="Arial" charset="0"/>
                        </a:rPr>
                        <a:t>Τμήμα 7</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tx1"/>
                          </a:solidFill>
                          <a:effectLst/>
                          <a:latin typeface="+mn-lt"/>
                          <a:cs typeface="Arial" charset="0"/>
                        </a:rPr>
                        <a:t>Τμήμα 8</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tab pos="5715000" algn="l"/>
                        </a:tabLst>
                      </a:pPr>
                      <a:r>
                        <a:rPr kumimoji="0" lang="el" sz="700" b="0" i="0" u="none" strike="noStrike" cap="none" normalizeH="0" baseline="0" noProof="0">
                          <a:ln>
                            <a:noFill/>
                          </a:ln>
                          <a:solidFill>
                            <a:schemeClr val="tx1"/>
                          </a:solidFill>
                          <a:effectLst/>
                          <a:latin typeface="+mn-lt"/>
                          <a:cs typeface="Arial" charset="0"/>
                        </a:rPr>
                        <a:t>Τμήμα 9</a:t>
                      </a:r>
                    </a:p>
                  </a:txBody>
                  <a:tcPr marL="82102" marR="82102" marT="32659" marB="32659" anchor="ctr" horzOverflow="overflow">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25400" cmpd="sng">
                      <a:solidFill>
                        <a:srgbClr val="FFFFFF"/>
                      </a:solidFill>
                    </a:lnT>
                    <a:lnB w="25400" cap="flat" cmpd="sng" algn="ctr">
                      <a:solidFill>
                        <a:srgbClr val="FFFFFF"/>
                      </a:solidFill>
                      <a:prstDash val="solid"/>
                      <a:round/>
                      <a:headEnd type="none" w="med" len="med"/>
                      <a:tailEnd type="none" w="med" len="med"/>
                    </a:lnB>
                    <a:solidFill>
                      <a:srgbClr val="046A38"/>
                    </a:solidFill>
                  </a:tcPr>
                </a:tc>
                <a:extLst>
                  <a:ext uri="{0D108BD9-81ED-4DB2-BD59-A6C34878D82A}">
                    <a16:rowId xmlns:a16="http://schemas.microsoft.com/office/drawing/2014/main" val="10000"/>
                  </a:ext>
                </a:extLst>
              </a:tr>
            </a:tbl>
          </a:graphicData>
        </a:graphic>
      </p:graphicFrame>
      <p:graphicFrame>
        <p:nvGraphicFramePr>
          <p:cNvPr id="3" name="MasterContentsTable"/>
          <p:cNvGraphicFramePr>
            <a:graphicFrameLocks noGrp="1"/>
          </p:cNvGraphicFramePr>
          <p:nvPr userDrawn="1"/>
        </p:nvGraphicFramePr>
        <p:xfrm>
          <a:off x="639487" y="2087196"/>
          <a:ext cx="4543150" cy="3959115"/>
        </p:xfrm>
        <a:graphic>
          <a:graphicData uri="http://schemas.openxmlformats.org/drawingml/2006/table">
            <a:tbl>
              <a:tblPr>
                <a:tableStyleId>{5C22544A-7EE6-4342-B048-85BDC9FD1C3A}</a:tableStyleId>
              </a:tblPr>
              <a:tblGrid>
                <a:gridCol w="3934104">
                  <a:extLst>
                    <a:ext uri="{9D8B030D-6E8A-4147-A177-3AD203B41FA5}">
                      <a16:colId xmlns:a16="http://schemas.microsoft.com/office/drawing/2014/main" val="20000"/>
                    </a:ext>
                  </a:extLst>
                </a:gridCol>
                <a:gridCol w="609046">
                  <a:extLst>
                    <a:ext uri="{9D8B030D-6E8A-4147-A177-3AD203B41FA5}">
                      <a16:colId xmlns:a16="http://schemas.microsoft.com/office/drawing/2014/main" val="20001"/>
                    </a:ext>
                  </a:extLst>
                </a:gridCol>
              </a:tblGrid>
              <a:tr h="263941">
                <a:tc>
                  <a:txBody>
                    <a:bodyPr/>
                    <a:lstStyle/>
                    <a:p>
                      <a:r>
                        <a:rPr lang="el" sz="900" b="0">
                          <a:solidFill>
                            <a:schemeClr val="tx1"/>
                          </a:solidFill>
                          <a:latin typeface="Verdana (Body)"/>
                        </a:rPr>
                        <a:t>Γραμμή περιεχομένου 1</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1</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2</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2</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3</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3</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4</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4</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5</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5</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6</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6</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7</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7</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8</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8</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9</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9</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10</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10</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11</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 11</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12</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 12</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13</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 13</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14</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 14</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3941">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15</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 15</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pSp>
        <p:nvGrpSpPr>
          <p:cNvPr id="37" name="MasterNavigationGroup"/>
          <p:cNvGrpSpPr/>
          <p:nvPr userDrawn="1"/>
        </p:nvGrpSpPr>
        <p:grpSpPr>
          <a:xfrm>
            <a:off x="10320861" y="948096"/>
            <a:ext cx="1032996" cy="328354"/>
            <a:chOff x="6293713" y="4256376"/>
            <a:chExt cx="905889" cy="36195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9394" y="4354513"/>
              <a:ext cx="183024" cy="183024"/>
            </a:xfrm>
            <a:prstGeom prst="rect">
              <a:avLst/>
            </a:prstGeom>
          </p:spPr>
        </p:pic>
        <p:grpSp>
          <p:nvGrpSpPr>
            <p:cNvPr id="36" name="Group 35"/>
            <p:cNvGrpSpPr/>
            <p:nvPr userDrawn="1"/>
          </p:nvGrpSpPr>
          <p:grpSpPr>
            <a:xfrm>
              <a:off x="6293713" y="4256376"/>
              <a:ext cx="905889" cy="361950"/>
              <a:chOff x="6293713" y="4256376"/>
              <a:chExt cx="905889" cy="361950"/>
            </a:xfrm>
          </p:grpSpPr>
          <p:grpSp>
            <p:nvGrpSpPr>
              <p:cNvPr id="6" name="Group 5"/>
              <p:cNvGrpSpPr/>
              <p:nvPr/>
            </p:nvGrpSpPr>
            <p:grpSpPr>
              <a:xfrm>
                <a:off x="6911602" y="4312312"/>
                <a:ext cx="288000" cy="287155"/>
                <a:chOff x="5840121" y="174998"/>
                <a:chExt cx="288000" cy="287155"/>
              </a:xfrm>
            </p:grpSpPr>
            <p:sp>
              <p:nvSpPr>
                <p:cNvPr id="29" name="Freeform 211"/>
                <p:cNvSpPr>
                  <a:spLocks/>
                </p:cNvSpPr>
                <p:nvPr/>
              </p:nvSpPr>
              <p:spPr bwMode="auto">
                <a:xfrm rot="10800000">
                  <a:off x="5894174" y="264523"/>
                  <a:ext cx="180739" cy="108105"/>
                </a:xfrm>
                <a:custGeom>
                  <a:avLst/>
                  <a:gdLst>
                    <a:gd name="T0" fmla="*/ 310 w 321"/>
                    <a:gd name="T1" fmla="*/ 86 h 193"/>
                    <a:gd name="T2" fmla="*/ 37 w 321"/>
                    <a:gd name="T3" fmla="*/ 86 h 193"/>
                    <a:gd name="T4" fmla="*/ 104 w 321"/>
                    <a:gd name="T5" fmla="*/ 19 h 193"/>
                    <a:gd name="T6" fmla="*/ 104 w 321"/>
                    <a:gd name="T7" fmla="*/ 4 h 193"/>
                    <a:gd name="T8" fmla="*/ 89 w 321"/>
                    <a:gd name="T9" fmla="*/ 4 h 193"/>
                    <a:gd name="T10" fmla="*/ 4 w 321"/>
                    <a:gd name="T11" fmla="*/ 89 h 193"/>
                    <a:gd name="T12" fmla="*/ 1 w 321"/>
                    <a:gd name="T13" fmla="*/ 93 h 193"/>
                    <a:gd name="T14" fmla="*/ 1 w 321"/>
                    <a:gd name="T15" fmla="*/ 101 h 193"/>
                    <a:gd name="T16" fmla="*/ 4 w 321"/>
                    <a:gd name="T17" fmla="*/ 104 h 193"/>
                    <a:gd name="T18" fmla="*/ 89 w 321"/>
                    <a:gd name="T19" fmla="*/ 190 h 193"/>
                    <a:gd name="T20" fmla="*/ 97 w 321"/>
                    <a:gd name="T21" fmla="*/ 193 h 193"/>
                    <a:gd name="T22" fmla="*/ 104 w 321"/>
                    <a:gd name="T23" fmla="*/ 190 h 193"/>
                    <a:gd name="T24" fmla="*/ 104 w 321"/>
                    <a:gd name="T25" fmla="*/ 174 h 193"/>
                    <a:gd name="T26" fmla="*/ 37 w 321"/>
                    <a:gd name="T27" fmla="*/ 107 h 193"/>
                    <a:gd name="T28" fmla="*/ 310 w 321"/>
                    <a:gd name="T29" fmla="*/ 107 h 193"/>
                    <a:gd name="T30" fmla="*/ 321 w 321"/>
                    <a:gd name="T31" fmla="*/ 97 h 193"/>
                    <a:gd name="T32" fmla="*/ 310 w 321"/>
                    <a:gd name="T33" fmla="*/ 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1" h="193">
                      <a:moveTo>
                        <a:pt x="310" y="86"/>
                      </a:moveTo>
                      <a:cubicBezTo>
                        <a:pt x="37" y="86"/>
                        <a:pt x="37" y="86"/>
                        <a:pt x="37" y="86"/>
                      </a:cubicBezTo>
                      <a:cubicBezTo>
                        <a:pt x="104" y="19"/>
                        <a:pt x="104" y="19"/>
                        <a:pt x="104" y="19"/>
                      </a:cubicBezTo>
                      <a:cubicBezTo>
                        <a:pt x="108" y="15"/>
                        <a:pt x="108" y="8"/>
                        <a:pt x="104" y="4"/>
                      </a:cubicBezTo>
                      <a:cubicBezTo>
                        <a:pt x="100" y="0"/>
                        <a:pt x="93" y="0"/>
                        <a:pt x="89" y="4"/>
                      </a:cubicBezTo>
                      <a:cubicBezTo>
                        <a:pt x="4" y="89"/>
                        <a:pt x="4" y="89"/>
                        <a:pt x="4" y="89"/>
                      </a:cubicBezTo>
                      <a:cubicBezTo>
                        <a:pt x="3" y="90"/>
                        <a:pt x="2" y="91"/>
                        <a:pt x="1" y="93"/>
                      </a:cubicBezTo>
                      <a:cubicBezTo>
                        <a:pt x="0" y="95"/>
                        <a:pt x="0" y="98"/>
                        <a:pt x="1" y="101"/>
                      </a:cubicBezTo>
                      <a:cubicBezTo>
                        <a:pt x="2" y="102"/>
                        <a:pt x="3" y="103"/>
                        <a:pt x="4" y="104"/>
                      </a:cubicBezTo>
                      <a:cubicBezTo>
                        <a:pt x="89" y="190"/>
                        <a:pt x="89" y="190"/>
                        <a:pt x="89" y="190"/>
                      </a:cubicBezTo>
                      <a:cubicBezTo>
                        <a:pt x="91" y="192"/>
                        <a:pt x="94" y="193"/>
                        <a:pt x="97" y="193"/>
                      </a:cubicBezTo>
                      <a:cubicBezTo>
                        <a:pt x="99" y="193"/>
                        <a:pt x="102" y="192"/>
                        <a:pt x="104" y="190"/>
                      </a:cubicBezTo>
                      <a:cubicBezTo>
                        <a:pt x="108" y="185"/>
                        <a:pt x="108" y="179"/>
                        <a:pt x="104" y="174"/>
                      </a:cubicBezTo>
                      <a:cubicBezTo>
                        <a:pt x="37" y="107"/>
                        <a:pt x="37" y="107"/>
                        <a:pt x="37" y="107"/>
                      </a:cubicBezTo>
                      <a:cubicBezTo>
                        <a:pt x="310" y="107"/>
                        <a:pt x="310" y="107"/>
                        <a:pt x="310" y="107"/>
                      </a:cubicBezTo>
                      <a:cubicBezTo>
                        <a:pt x="316" y="107"/>
                        <a:pt x="321" y="103"/>
                        <a:pt x="321" y="97"/>
                      </a:cubicBezTo>
                      <a:cubicBezTo>
                        <a:pt x="321" y="91"/>
                        <a:pt x="316" y="86"/>
                        <a:pt x="310" y="86"/>
                      </a:cubicBezTo>
                      <a:close/>
                    </a:path>
                  </a:pathLst>
                </a:custGeom>
                <a:solidFill>
                  <a:schemeClr val="accent2"/>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550"/>
                </a:p>
              </p:txBody>
            </p:sp>
            <p:sp>
              <p:nvSpPr>
                <p:cNvPr id="30" name="Freeform 212">
                  <a:hlinkClick r:id="" action="ppaction://hlinkshowjump?jump=nextslide"/>
                </p:cNvPr>
                <p:cNvSpPr>
                  <a:spLocks noEditPoints="1"/>
                </p:cNvSpPr>
                <p:nvPr/>
              </p:nvSpPr>
              <p:spPr bwMode="auto">
                <a:xfrm rot="10800000">
                  <a:off x="5840121" y="174998"/>
                  <a:ext cx="288000" cy="287155"/>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2"/>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550"/>
                </a:p>
              </p:txBody>
            </p:sp>
          </p:grpSp>
          <p:grpSp>
            <p:nvGrpSpPr>
              <p:cNvPr id="7" name="Group 6"/>
              <p:cNvGrpSpPr/>
              <p:nvPr/>
            </p:nvGrpSpPr>
            <p:grpSpPr>
              <a:xfrm>
                <a:off x="6601029" y="4312311"/>
                <a:ext cx="288000" cy="287155"/>
                <a:chOff x="1739755" y="155947"/>
                <a:chExt cx="288000" cy="287155"/>
              </a:xfrm>
            </p:grpSpPr>
            <p:sp>
              <p:nvSpPr>
                <p:cNvPr id="27" name="Freeform 211"/>
                <p:cNvSpPr>
                  <a:spLocks/>
                </p:cNvSpPr>
                <p:nvPr/>
              </p:nvSpPr>
              <p:spPr bwMode="auto">
                <a:xfrm>
                  <a:off x="1792963" y="245472"/>
                  <a:ext cx="180739" cy="108105"/>
                </a:xfrm>
                <a:custGeom>
                  <a:avLst/>
                  <a:gdLst>
                    <a:gd name="T0" fmla="*/ 310 w 321"/>
                    <a:gd name="T1" fmla="*/ 86 h 193"/>
                    <a:gd name="T2" fmla="*/ 37 w 321"/>
                    <a:gd name="T3" fmla="*/ 86 h 193"/>
                    <a:gd name="T4" fmla="*/ 104 w 321"/>
                    <a:gd name="T5" fmla="*/ 19 h 193"/>
                    <a:gd name="T6" fmla="*/ 104 w 321"/>
                    <a:gd name="T7" fmla="*/ 4 h 193"/>
                    <a:gd name="T8" fmla="*/ 89 w 321"/>
                    <a:gd name="T9" fmla="*/ 4 h 193"/>
                    <a:gd name="T10" fmla="*/ 4 w 321"/>
                    <a:gd name="T11" fmla="*/ 89 h 193"/>
                    <a:gd name="T12" fmla="*/ 1 w 321"/>
                    <a:gd name="T13" fmla="*/ 93 h 193"/>
                    <a:gd name="T14" fmla="*/ 1 w 321"/>
                    <a:gd name="T15" fmla="*/ 101 h 193"/>
                    <a:gd name="T16" fmla="*/ 4 w 321"/>
                    <a:gd name="T17" fmla="*/ 104 h 193"/>
                    <a:gd name="T18" fmla="*/ 89 w 321"/>
                    <a:gd name="T19" fmla="*/ 190 h 193"/>
                    <a:gd name="T20" fmla="*/ 97 w 321"/>
                    <a:gd name="T21" fmla="*/ 193 h 193"/>
                    <a:gd name="T22" fmla="*/ 104 w 321"/>
                    <a:gd name="T23" fmla="*/ 190 h 193"/>
                    <a:gd name="T24" fmla="*/ 104 w 321"/>
                    <a:gd name="T25" fmla="*/ 174 h 193"/>
                    <a:gd name="T26" fmla="*/ 37 w 321"/>
                    <a:gd name="T27" fmla="*/ 107 h 193"/>
                    <a:gd name="T28" fmla="*/ 310 w 321"/>
                    <a:gd name="T29" fmla="*/ 107 h 193"/>
                    <a:gd name="T30" fmla="*/ 321 w 321"/>
                    <a:gd name="T31" fmla="*/ 97 h 193"/>
                    <a:gd name="T32" fmla="*/ 310 w 321"/>
                    <a:gd name="T33" fmla="*/ 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1" h="193">
                      <a:moveTo>
                        <a:pt x="310" y="86"/>
                      </a:moveTo>
                      <a:cubicBezTo>
                        <a:pt x="37" y="86"/>
                        <a:pt x="37" y="86"/>
                        <a:pt x="37" y="86"/>
                      </a:cubicBezTo>
                      <a:cubicBezTo>
                        <a:pt x="104" y="19"/>
                        <a:pt x="104" y="19"/>
                        <a:pt x="104" y="19"/>
                      </a:cubicBezTo>
                      <a:cubicBezTo>
                        <a:pt x="108" y="15"/>
                        <a:pt x="108" y="8"/>
                        <a:pt x="104" y="4"/>
                      </a:cubicBezTo>
                      <a:cubicBezTo>
                        <a:pt x="100" y="0"/>
                        <a:pt x="93" y="0"/>
                        <a:pt x="89" y="4"/>
                      </a:cubicBezTo>
                      <a:cubicBezTo>
                        <a:pt x="4" y="89"/>
                        <a:pt x="4" y="89"/>
                        <a:pt x="4" y="89"/>
                      </a:cubicBezTo>
                      <a:cubicBezTo>
                        <a:pt x="3" y="90"/>
                        <a:pt x="2" y="91"/>
                        <a:pt x="1" y="93"/>
                      </a:cubicBezTo>
                      <a:cubicBezTo>
                        <a:pt x="0" y="95"/>
                        <a:pt x="0" y="98"/>
                        <a:pt x="1" y="101"/>
                      </a:cubicBezTo>
                      <a:cubicBezTo>
                        <a:pt x="2" y="102"/>
                        <a:pt x="3" y="103"/>
                        <a:pt x="4" y="104"/>
                      </a:cubicBezTo>
                      <a:cubicBezTo>
                        <a:pt x="89" y="190"/>
                        <a:pt x="89" y="190"/>
                        <a:pt x="89" y="190"/>
                      </a:cubicBezTo>
                      <a:cubicBezTo>
                        <a:pt x="91" y="192"/>
                        <a:pt x="94" y="193"/>
                        <a:pt x="97" y="193"/>
                      </a:cubicBezTo>
                      <a:cubicBezTo>
                        <a:pt x="99" y="193"/>
                        <a:pt x="102" y="192"/>
                        <a:pt x="104" y="190"/>
                      </a:cubicBezTo>
                      <a:cubicBezTo>
                        <a:pt x="108" y="185"/>
                        <a:pt x="108" y="179"/>
                        <a:pt x="104" y="174"/>
                      </a:cubicBezTo>
                      <a:cubicBezTo>
                        <a:pt x="37" y="107"/>
                        <a:pt x="37" y="107"/>
                        <a:pt x="37" y="107"/>
                      </a:cubicBezTo>
                      <a:cubicBezTo>
                        <a:pt x="310" y="107"/>
                        <a:pt x="310" y="107"/>
                        <a:pt x="310" y="107"/>
                      </a:cubicBezTo>
                      <a:cubicBezTo>
                        <a:pt x="316" y="107"/>
                        <a:pt x="321" y="103"/>
                        <a:pt x="321" y="97"/>
                      </a:cubicBezTo>
                      <a:cubicBezTo>
                        <a:pt x="321" y="91"/>
                        <a:pt x="316" y="86"/>
                        <a:pt x="310" y="86"/>
                      </a:cubicBezTo>
                      <a:close/>
                    </a:path>
                  </a:pathLst>
                </a:custGeom>
                <a:solidFill>
                  <a:schemeClr val="accent2"/>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550"/>
                </a:p>
              </p:txBody>
            </p:sp>
            <p:sp>
              <p:nvSpPr>
                <p:cNvPr id="28" name="Freeform 212">
                  <a:hlinkClick r:id="" action="ppaction://hlinkshowjump?jump=previousslide"/>
                </p:cNvPr>
                <p:cNvSpPr>
                  <a:spLocks noEditPoints="1"/>
                </p:cNvSpPr>
                <p:nvPr/>
              </p:nvSpPr>
              <p:spPr bwMode="auto">
                <a:xfrm>
                  <a:off x="1739755" y="155947"/>
                  <a:ext cx="288000" cy="287155"/>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2"/>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550"/>
                </a:p>
              </p:txBody>
            </p:sp>
          </p:grpSp>
          <p:sp>
            <p:nvSpPr>
              <p:cNvPr id="9" name="LinkHome">
                <a:hlinkClick r:id="rId3" action="ppaction://hlinksldjump"/>
              </p:cNvPr>
              <p:cNvSpPr/>
              <p:nvPr userDrawn="1"/>
            </p:nvSpPr>
            <p:spPr bwMode="gray">
              <a:xfrm>
                <a:off x="6293713" y="4256376"/>
                <a:ext cx="323850" cy="361950"/>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52" b="1">
                  <a:solidFill>
                    <a:schemeClr val="bg1"/>
                  </a:solidFill>
                </a:endParaRPr>
              </a:p>
            </p:txBody>
          </p:sp>
          <p:sp>
            <p:nvSpPr>
              <p:cNvPr id="10" name="LinkForward">
                <a:hlinkClick r:id="" action="ppaction://hlinkshowjump?jump=nextslide"/>
              </p:cNvPr>
              <p:cNvSpPr/>
              <p:nvPr userDrawn="1"/>
            </p:nvSpPr>
            <p:spPr bwMode="gray">
              <a:xfrm>
                <a:off x="6875752" y="4256376"/>
                <a:ext cx="323850" cy="361950"/>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52" b="1">
                  <a:solidFill>
                    <a:schemeClr val="bg1"/>
                  </a:solidFill>
                </a:endParaRPr>
              </a:p>
            </p:txBody>
          </p:sp>
          <p:sp>
            <p:nvSpPr>
              <p:cNvPr id="11" name="LinkBackward">
                <a:hlinkClick r:id="" action="ppaction://hlinkshowjump?jump=previousslide"/>
              </p:cNvPr>
              <p:cNvSpPr/>
              <p:nvPr userDrawn="1"/>
            </p:nvSpPr>
            <p:spPr bwMode="gray">
              <a:xfrm>
                <a:off x="6580114" y="4256376"/>
                <a:ext cx="323850" cy="361950"/>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52" b="1">
                  <a:solidFill>
                    <a:schemeClr val="bg1"/>
                  </a:solidFill>
                </a:endParaRPr>
              </a:p>
            </p:txBody>
          </p:sp>
        </p:grpSp>
        <p:sp>
          <p:nvSpPr>
            <p:cNvPr id="14" name="Freeform 212">
              <a:hlinkClick r:id="rId4" action="ppaction://hlinksldjump"/>
            </p:cNvPr>
            <p:cNvSpPr>
              <a:spLocks noEditPoints="1"/>
            </p:cNvSpPr>
            <p:nvPr/>
          </p:nvSpPr>
          <p:spPr bwMode="auto">
            <a:xfrm>
              <a:off x="6299693" y="4312311"/>
              <a:ext cx="288000" cy="288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2"/>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550"/>
            </a:p>
          </p:txBody>
        </p:sp>
      </p:grpSp>
      <p:graphicFrame>
        <p:nvGraphicFramePr>
          <p:cNvPr id="18" name="ContentsTable"/>
          <p:cNvGraphicFramePr>
            <a:graphicFrameLocks noGrp="1"/>
          </p:cNvGraphicFramePr>
          <p:nvPr userDrawn="1"/>
        </p:nvGraphicFramePr>
        <p:xfrm>
          <a:off x="6128146" y="2087196"/>
          <a:ext cx="4543150" cy="2631300"/>
        </p:xfrm>
        <a:graphic>
          <a:graphicData uri="http://schemas.openxmlformats.org/drawingml/2006/table">
            <a:tbl>
              <a:tblPr>
                <a:tableStyleId>{5C22544A-7EE6-4342-B048-85BDC9FD1C3A}</a:tableStyleId>
              </a:tblPr>
              <a:tblGrid>
                <a:gridCol w="3934104">
                  <a:extLst>
                    <a:ext uri="{9D8B030D-6E8A-4147-A177-3AD203B41FA5}">
                      <a16:colId xmlns:a16="http://schemas.microsoft.com/office/drawing/2014/main" val="20000"/>
                    </a:ext>
                  </a:extLst>
                </a:gridCol>
                <a:gridCol w="609046">
                  <a:extLst>
                    <a:ext uri="{9D8B030D-6E8A-4147-A177-3AD203B41FA5}">
                      <a16:colId xmlns:a16="http://schemas.microsoft.com/office/drawing/2014/main" val="20001"/>
                    </a:ext>
                  </a:extLst>
                </a:gridCol>
              </a:tblGrid>
              <a:tr h="263130">
                <a:tc>
                  <a:txBody>
                    <a:bodyPr/>
                    <a:lstStyle/>
                    <a:p>
                      <a:r>
                        <a:rPr lang="el" sz="900" b="0">
                          <a:solidFill>
                            <a:schemeClr val="tx1"/>
                          </a:solidFill>
                          <a:latin typeface="Verdana (Body)"/>
                        </a:rPr>
                        <a:t>Γραμμή περιεχομένου 1</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1</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2</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2</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3</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3</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4</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4</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5</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5</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6</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6</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7</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7</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8</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8</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9</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9</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3130">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l" sz="900" b="0">
                          <a:solidFill>
                            <a:schemeClr val="tx1"/>
                          </a:solidFill>
                          <a:latin typeface="Verdana (Body)"/>
                        </a:rPr>
                        <a:t>Γραμμή περιεχομένου 10</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l" sz="900" b="0">
                          <a:solidFill>
                            <a:schemeClr val="tx1"/>
                          </a:solidFill>
                          <a:latin typeface="Verdana (Body)"/>
                        </a:rPr>
                        <a:t>10</a:t>
                      </a:r>
                    </a:p>
                  </a:txBody>
                  <a:tcPr marL="104270" marR="104270" marT="41476" marB="414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4184891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l" noProof="0"/>
              <a:t>Κάντε κλικ στο εικονίδιο για να προσθέσετε εικόνα</a:t>
            </a:r>
          </a:p>
        </p:txBody>
      </p:sp>
      <p:sp>
        <p:nvSpPr>
          <p:cNvPr id="5" name="Picture Placeholder 7"/>
          <p:cNvSpPr>
            <a:spLocks noGrp="1"/>
          </p:cNvSpPr>
          <p:nvPr>
            <p:ph type="pic" sz="quarter" idx="14"/>
          </p:nvPr>
        </p:nvSpPr>
        <p:spPr>
          <a:xfrm>
            <a:off x="8082784" y="1700213"/>
            <a:ext cx="3639316" cy="2059099"/>
          </a:xfrm>
        </p:spPr>
        <p:txBody>
          <a:bodyPr/>
          <a:lstStyle/>
          <a:p>
            <a:r>
              <a:rPr lang="el" noProof="0"/>
              <a:t>Κάντε κλικ στο εικονίδιο για να προσθέσετε εικόνα</a:t>
            </a:r>
          </a:p>
        </p:txBody>
      </p:sp>
      <p:sp>
        <p:nvSpPr>
          <p:cNvPr id="6" name="Picture Placeholder 7"/>
          <p:cNvSpPr>
            <a:spLocks noGrp="1"/>
          </p:cNvSpPr>
          <p:nvPr>
            <p:ph type="pic" sz="quarter" idx="15"/>
          </p:nvPr>
        </p:nvSpPr>
        <p:spPr>
          <a:xfrm>
            <a:off x="4284188" y="1700212"/>
            <a:ext cx="3636962" cy="2057767"/>
          </a:xfrm>
        </p:spPr>
        <p:txBody>
          <a:bodyPr/>
          <a:lstStyle/>
          <a:p>
            <a:r>
              <a:rPr lang="el" noProof="0"/>
              <a:t>Κάντε κλικ στο εικονίδιο για να προσθέσετε εικόνα</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50729327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38052503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a:solidFill>
                <a:prstClr val="white"/>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a:solidFill>
                <a:prstClr val="white"/>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Tree>
    <p:extLst>
      <p:ext uri="{BB962C8B-B14F-4D97-AF65-F5344CB8AC3E}">
        <p14:creationId xmlns:p14="http://schemas.microsoft.com/office/powerpoint/2010/main" val="425390312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a:solidFill>
                <a:prstClr val="white"/>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a:solidFill>
                <a:prstClr val="white"/>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a:solidFill>
                <a:prstClr val="white"/>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a:solidFill>
                <a:prstClr val="white"/>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l" sz="1600" noProof="0">
                <a:solidFill>
                  <a:schemeClr val="bg1"/>
                </a:solidFill>
              </a:rPr>
              <a:t>Λογότυπο Co-brand</a:t>
            </a:r>
            <a:br>
              <a:rPr lang="en-US" sz="1600" noProof="0">
                <a:solidFill>
                  <a:schemeClr val="bg1"/>
                </a:solidFill>
              </a:rPr>
            </a:br>
            <a:endParaRPr lang="en-US" sz="1600" noProof="0">
              <a:solidFill>
                <a:schemeClr val="bg1"/>
              </a:solidFill>
            </a:endParaRPr>
          </a:p>
          <a:p>
            <a:endParaRPr lang="en-US" noProof="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46007792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a:solidFill>
                <a:prstClr val="white"/>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a:solidFill>
                <a:prstClr val="white"/>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a:solidFill>
                <a:prstClr val="white"/>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79924394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10"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247099336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3" name="TextBox 12"/>
          <p:cNvSpPr txBox="1"/>
          <p:nvPr userDrawn="1"/>
        </p:nvSpPr>
        <p:spPr>
          <a:xfrm>
            <a:off x="6335184" y="6477001"/>
            <a:ext cx="4896560" cy="266868"/>
          </a:xfrm>
          <a:prstGeom prst="rect">
            <a:avLst/>
          </a:prstGeom>
          <a:noFill/>
        </p:spPr>
        <p:txBody>
          <a:bodyPr wrap="square" lIns="0" tIns="0" rIns="0" bIns="0" rtlCol="0">
            <a:spAutoFit/>
          </a:bodyPr>
          <a:lstStyle/>
          <a:p>
            <a:pPr algn="r">
              <a:buSzPct val="100000"/>
              <a:buFont typeface="Arial"/>
              <a:buNone/>
            </a:pPr>
            <a:r>
              <a:rPr lang="el" sz="867">
                <a:solidFill>
                  <a:prstClr val="white"/>
                </a:solidFill>
              </a:rPr>
              <a:t>Τίτλος παρουσίασης</a:t>
            </a:r>
            <a:br>
              <a:rPr lang="en-US" sz="867">
                <a:solidFill>
                  <a:prstClr val="white"/>
                </a:solidFill>
              </a:rPr>
            </a:br>
            <a:r>
              <a:rPr lang="el" sz="867">
                <a:solidFill>
                  <a:prstClr val="white"/>
                </a:solidFill>
              </a:rPr>
              <a:t>[Για επεξεργασία, κάντε κλικ στην επιλογή Προβολή &gt; Υπόδειγμα διαφανειών &gt; Υπόδειγμα διαφανειών]</a:t>
            </a:r>
          </a:p>
        </p:txBody>
      </p:sp>
      <p:sp>
        <p:nvSpPr>
          <p:cNvPr id="14" name="TextBox 13"/>
          <p:cNvSpPr txBox="1"/>
          <p:nvPr userDrawn="1"/>
        </p:nvSpPr>
        <p:spPr>
          <a:xfrm>
            <a:off x="501653" y="6477000"/>
            <a:ext cx="5355167" cy="266868"/>
          </a:xfrm>
          <a:prstGeom prst="rect">
            <a:avLst/>
          </a:prstGeom>
          <a:noFill/>
        </p:spPr>
        <p:txBody>
          <a:bodyPr wrap="square" lIns="0" tIns="0" rIns="0" bIns="0" rtlCol="0">
            <a:spAutoFit/>
          </a:bodyPr>
          <a:lstStyle/>
          <a:p>
            <a:pPr>
              <a:spcBef>
                <a:spcPts val="800"/>
              </a:spcBef>
              <a:buSzPct val="100000"/>
              <a:buFont typeface="Arial"/>
              <a:buNone/>
            </a:pPr>
            <a:r>
              <a:rPr lang="el" sz="867">
                <a:solidFill>
                  <a:prstClr val="white"/>
                </a:solidFill>
              </a:rPr>
              <a:t>Εταιρείες-μέλη και DTTL: Εισαγάγετε τα κατάλληλα πνευματικά δικαιώματα</a:t>
            </a:r>
            <a:br>
              <a:rPr lang="en-US" sz="867">
                <a:solidFill>
                  <a:prstClr val="white"/>
                </a:solidFill>
              </a:rPr>
            </a:br>
            <a:r>
              <a:rPr lang="el" sz="867">
                <a:solidFill>
                  <a:prstClr val="white"/>
                </a:solidFill>
              </a:rPr>
              <a:t>[Για επεξεργασία, κάντε κλικ στην επιλογή Προβολή &gt; Slide Master &gt; Slide Master]</a:t>
            </a:r>
          </a:p>
        </p:txBody>
      </p:sp>
      <p:sp>
        <p:nvSpPr>
          <p:cNvPr id="15" name="TextBox 14"/>
          <p:cNvSpPr txBox="1"/>
          <p:nvPr userDrawn="1"/>
        </p:nvSpPr>
        <p:spPr>
          <a:xfrm>
            <a:off x="11382378" y="6477001"/>
            <a:ext cx="307975" cy="133434"/>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867" smtClean="0">
                <a:solidFill>
                  <a:prstClr val="white"/>
                </a:solidFill>
              </a:rPr>
              <a:pPr algn="r">
                <a:spcBef>
                  <a:spcPts val="800"/>
                </a:spcBef>
                <a:buSzPct val="100000"/>
                <a:buFont typeface="Arial"/>
                <a:buNone/>
              </a:pPr>
              <a:t>‹#›</a:t>
            </a:fld>
            <a:endParaRPr lang="en-US" sz="867">
              <a:solidFill>
                <a:prstClr val="white"/>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l" noProof="0"/>
              <a:t>Κάντε κλικ για να προσθέσετε υπότιτλους</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solidFill>
                  <a:schemeClr val="bg1"/>
                </a:solidFill>
              </a:defRPr>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7210411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rm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l" noProof="0"/>
              <a:t>Κάντε κλικ για να προσθέσετε υπότιτλους</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144166981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l" noProof="0"/>
              <a:t>Κάντε κλικ για να επεξεργαστείτε το στυλ κύριου τίτλου</a:t>
            </a:r>
          </a:p>
        </p:txBody>
      </p:sp>
    </p:spTree>
    <p:extLst>
      <p:ext uri="{BB962C8B-B14F-4D97-AF65-F5344CB8AC3E}">
        <p14:creationId xmlns:p14="http://schemas.microsoft.com/office/powerpoint/2010/main" val="53040251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774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0" y="553039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l" noProof="0"/>
              <a:t>Κάντε κλικ για να επεξεργαστείτε το στυλ κύριου τίτλου</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l" noProof="0"/>
              <a:t>Κάντε κλικ για να επεξεργαστείτε το στυλ υποτίτλων υποδείγματος</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 noProof="0"/>
              <a:t>Κάντε κλικ για να επεξεργαστείτε στυλ κειμένου υποδείγματος</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l" noProof="0"/>
              <a:t>Κάντε κλικ στο εικονίδιο για να προσθέσετε εικόνα</a:t>
            </a:r>
          </a:p>
        </p:txBody>
      </p:sp>
    </p:spTree>
    <p:extLst>
      <p:ext uri="{BB962C8B-B14F-4D97-AF65-F5344CB8AC3E}">
        <p14:creationId xmlns:p14="http://schemas.microsoft.com/office/powerpoint/2010/main" val="324556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l" noProof="0"/>
              <a:t>Κάντε κλικ για να επεξεργαστείτε στυλ κειμένου υποδείγματος</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l" sz="1200" noProof="0"/>
              <a:t>Εισάγετε το σήμα χορηγίας εδώ</a:t>
            </a:r>
            <a:endParaRPr lang="en-US" noProof="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l" noProof="0"/>
              <a:t>Κάντε κλικ για να επεξεργαστείτε στυλ κειμένου υποδείγματος</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Tree>
    <p:extLst>
      <p:ext uri="{BB962C8B-B14F-4D97-AF65-F5344CB8AC3E}">
        <p14:creationId xmlns:p14="http://schemas.microsoft.com/office/powerpoint/2010/main" val="37877741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pic>
        <p:nvPicPr>
          <p:cNvPr id="4" name="Picture 3" descr="Deloitte logo">
            <a:extLst>
              <a:ext uri="{FF2B5EF4-FFF2-40B4-BE49-F238E27FC236}">
                <a16:creationId xmlns:a16="http://schemas.microsoft.com/office/drawing/2014/main" id="{885222D5-1719-1676-C66A-2EB4C1E3DB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319" y="-5466"/>
            <a:ext cx="2779773" cy="1308222"/>
          </a:xfrm>
          <a:prstGeom prst="rect">
            <a:avLst/>
          </a:prstGeom>
        </p:spPr>
      </p:pic>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3"/>
                </a:solidFill>
                <a:latin typeface="Aptos" panose="020B0004020202020204" pitchFamily="34" charset="0"/>
                <a:ea typeface="Open Sans" panose="020B0606030504020204" pitchFamily="34" charset="0"/>
                <a:cs typeface="Calibri Light" panose="020F0302020204030204" pitchFamily="34" charset="0"/>
              </a:defRPr>
            </a:lvl1pPr>
          </a:lstStyle>
          <a:p>
            <a:r>
              <a:rPr lang="en-US" noProof="0"/>
              <a:t>Click to add title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457201" y="6365848"/>
            <a:ext cx="4490721" cy="180000"/>
          </a:xfrm>
          <a:prstGeom prst="rect">
            <a:avLst/>
          </a:prstGeom>
        </p:spPr>
        <p:txBody>
          <a:bodyPr anchor="ctr">
            <a:noAutofit/>
          </a:bodyPr>
          <a:lstStyle>
            <a:lvl1pPr>
              <a:spcAft>
                <a:spcPts val="0"/>
              </a:spcAft>
              <a:defRPr sz="1400" b="1">
                <a:solidFill>
                  <a:schemeClr val="tx1"/>
                </a:solidFill>
                <a:latin typeface="Aptos" panose="020B000402020202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add secondary text</a:t>
            </a:r>
          </a:p>
        </p:txBody>
      </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28797" y="698373"/>
            <a:ext cx="5544000" cy="5544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560488718"/>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pic>
        <p:nvPicPr>
          <p:cNvPr id="4" name="Picture 3" descr="Deloitte logo">
            <a:extLst>
              <a:ext uri="{FF2B5EF4-FFF2-40B4-BE49-F238E27FC236}">
                <a16:creationId xmlns:a16="http://schemas.microsoft.com/office/drawing/2014/main" id="{885222D5-1719-1676-C66A-2EB4C1E3DB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319" y="-5466"/>
            <a:ext cx="2779773" cy="1308221"/>
          </a:xfrm>
          <a:prstGeom prst="rect">
            <a:avLst/>
          </a:prstGeom>
        </p:spPr>
      </p:pic>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Aptos" panose="020B0004020202020204" pitchFamily="34" charset="0"/>
                <a:ea typeface="Open Sans" panose="020B0606030504020204" pitchFamily="34" charset="0"/>
                <a:cs typeface="Calibri Light" panose="020F0302020204030204" pitchFamily="34" charset="0"/>
              </a:defRPr>
            </a:lvl1pPr>
          </a:lstStyle>
          <a:p>
            <a:r>
              <a:rPr lang="en-US" noProof="0"/>
              <a:t>Click to add title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457201" y="6365848"/>
            <a:ext cx="4490721" cy="180000"/>
          </a:xfrm>
          <a:prstGeom prst="rect">
            <a:avLst/>
          </a:prstGeom>
        </p:spPr>
        <p:txBody>
          <a:bodyPr anchor="ctr">
            <a:noAutofit/>
          </a:bodyPr>
          <a:lstStyle>
            <a:lvl1pPr>
              <a:spcAft>
                <a:spcPts val="0"/>
              </a:spcAft>
              <a:defRPr sz="1400" b="1">
                <a:solidFill>
                  <a:schemeClr val="bg1"/>
                </a:solidFill>
                <a:latin typeface="Aptos" panose="020B000402020202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add secondary text</a:t>
            </a:r>
          </a:p>
        </p:txBody>
      </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28797" y="698373"/>
            <a:ext cx="5544000" cy="5544000"/>
          </a:xfrm>
          <a:prstGeom prst="rect">
            <a:avLst/>
          </a:prstGeom>
        </p:spPr>
        <p:txBody>
          <a:bodyPr/>
          <a:lstStyle>
            <a:lvl1pPr>
              <a:defRPr>
                <a:solidFill>
                  <a:schemeClr val="bg1"/>
                </a:solidFill>
              </a:defRPr>
            </a:lvl1pPr>
          </a:lstStyle>
          <a:p>
            <a:r>
              <a:rPr lang="en-US" noProof="0"/>
              <a:t>Click icon to add picture</a:t>
            </a:r>
          </a:p>
        </p:txBody>
      </p:sp>
    </p:spTree>
    <p:extLst>
      <p:ext uri="{BB962C8B-B14F-4D97-AF65-F5344CB8AC3E}">
        <p14:creationId xmlns:p14="http://schemas.microsoft.com/office/powerpoint/2010/main" val="1252803165"/>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itle slide - Full bleed image">
    <p:bg bwMode="gray">
      <p:bgPr>
        <a:solidFill>
          <a:schemeClr val="tx1"/>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A239FF85-CD49-BB35-3695-75C424AD973D}"/>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3"/>
                </a:solidFill>
                <a:latin typeface="Aptos" panose="020B0004020202020204" pitchFamily="34" charset="0"/>
                <a:ea typeface="Open Sans" panose="020B0606030504020204" pitchFamily="34" charset="0"/>
                <a:cs typeface="Calibri Light" panose="020F0302020204030204" pitchFamily="34" charset="0"/>
              </a:defRPr>
            </a:lvl1pPr>
          </a:lstStyle>
          <a:p>
            <a:r>
              <a:rPr lang="en-US" noProof="0"/>
              <a:t>Click to add title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457201" y="6365848"/>
            <a:ext cx="4490721" cy="180000"/>
          </a:xfrm>
          <a:prstGeom prst="rect">
            <a:avLst/>
          </a:prstGeom>
        </p:spPr>
        <p:txBody>
          <a:bodyPr anchor="ctr">
            <a:noAutofit/>
          </a:bodyPr>
          <a:lstStyle>
            <a:lvl1pPr>
              <a:spcAft>
                <a:spcPts val="0"/>
              </a:spcAft>
              <a:defRPr sz="1400" b="1">
                <a:solidFill>
                  <a:schemeClr val="bg1"/>
                </a:solidFill>
                <a:latin typeface="Aptos" panose="020B000402020202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add secondary text</a:t>
            </a:r>
          </a:p>
        </p:txBody>
      </p:sp>
    </p:spTree>
    <p:extLst>
      <p:ext uri="{BB962C8B-B14F-4D97-AF65-F5344CB8AC3E}">
        <p14:creationId xmlns:p14="http://schemas.microsoft.com/office/powerpoint/2010/main" val="2486517548"/>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265960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gray">
          <a:xfrm>
            <a:off x="450000" y="1728217"/>
            <a:ext cx="11304000" cy="1592403"/>
          </a:xfrm>
          <a:prstGeom prst="rect">
            <a:avLst/>
          </a:prstGeom>
        </p:spPr>
        <p:txBody>
          <a:bodyPr vert="horz" anchor="b"/>
          <a:lstStyle>
            <a:lvl1pPr>
              <a:lnSpc>
                <a:spcPct val="95000"/>
              </a:lnSpc>
              <a:defRPr sz="3600" b="1">
                <a:solidFill>
                  <a:schemeClr val="tx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a:t>Click to add title</a:t>
            </a:r>
          </a:p>
        </p:txBody>
      </p:sp>
      <p:sp>
        <p:nvSpPr>
          <p:cNvPr id="3"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tx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add subtitle</a:t>
            </a:r>
          </a:p>
        </p:txBody>
      </p:sp>
      <p:sp>
        <p:nvSpPr>
          <p:cNvPr id="4" name="CaseCode">
            <a:extLst>
              <a:ext uri="{FF2B5EF4-FFF2-40B4-BE49-F238E27FC236}">
                <a16:creationId xmlns:a16="http://schemas.microsoft.com/office/drawing/2014/main" id="{1BDC0FDC-0D9A-61CF-95C8-4BC8540608B8}"/>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tx1"/>
                </a:solidFill>
                <a:latin typeface="Aptos" panose="020B0004020202020204" pitchFamily="34" charset="0"/>
                <a:cs typeface="Calibri" panose="020F0502020204030204" pitchFamily="34" charset="0"/>
              </a:rPr>
              <a:t>Presentation title</a:t>
            </a:r>
            <a:br>
              <a:rPr lang="en-US" sz="800" noProof="0">
                <a:solidFill>
                  <a:schemeClr val="tx1"/>
                </a:solidFill>
                <a:latin typeface="Aptos" panose="020B0004020202020204" pitchFamily="34" charset="0"/>
                <a:cs typeface="Calibri" panose="020F0502020204030204" pitchFamily="34" charset="0"/>
              </a:rPr>
            </a:br>
            <a:r>
              <a:rPr lang="en-US" sz="800" noProof="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62398D06-C488-9DDB-E248-1C4BC1724227}"/>
              </a:ext>
            </a:extLst>
          </p:cNvPr>
          <p:cNvSpPr txBox="1"/>
          <p:nvPr/>
        </p:nvSpPr>
        <p:spPr>
          <a:xfrm>
            <a:off x="450000"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tx1"/>
                </a:solidFill>
                <a:latin typeface="Aptos" panose="020B0004020202020204" pitchFamily="34" charset="0"/>
                <a:cs typeface="Calibri" panose="020F0502020204030204" pitchFamily="34" charset="0"/>
              </a:rPr>
              <a:t>Member firms and DTTL: Insert appropriate copyright</a:t>
            </a:r>
            <a:br>
              <a:rPr lang="en-US" sz="800" noProof="0">
                <a:solidFill>
                  <a:schemeClr val="tx1"/>
                </a:solidFill>
                <a:latin typeface="Aptos" panose="020B0004020202020204" pitchFamily="34" charset="0"/>
                <a:cs typeface="Calibri" panose="020F0502020204030204" pitchFamily="34" charset="0"/>
              </a:rPr>
            </a:br>
            <a:r>
              <a:rPr lang="en-US" sz="800" noProof="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ACCA4DFC-A5BD-1CA7-953A-4298BCF3311A}"/>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tx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tx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829442797"/>
      </p:ext>
    </p:extLst>
  </p:cSld>
  <p:clrMapOvr>
    <a:masterClrMapping/>
  </p:clrMapOvr>
  <p:transition>
    <p:fade/>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Divider - Deloitte Accessible Green">
    <p:bg bwMode="gray">
      <p:bgPr>
        <a:solidFill>
          <a:schemeClr val="accent3"/>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265960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gray">
          <a:xfrm>
            <a:off x="450000" y="1728217"/>
            <a:ext cx="11304000" cy="1592403"/>
          </a:xfrm>
          <a:prstGeom prst="rect">
            <a:avLst/>
          </a:prstGeom>
        </p:spPr>
        <p:txBody>
          <a:bodyPr vert="horz"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a:t>Click to add title</a:t>
            </a:r>
          </a:p>
        </p:txBody>
      </p:sp>
      <p:sp>
        <p:nvSpPr>
          <p:cNvPr id="3"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add subtitle</a:t>
            </a:r>
          </a:p>
        </p:txBody>
      </p:sp>
      <p:sp>
        <p:nvSpPr>
          <p:cNvPr id="4" name="CaseCode">
            <a:extLst>
              <a:ext uri="{FF2B5EF4-FFF2-40B4-BE49-F238E27FC236}">
                <a16:creationId xmlns:a16="http://schemas.microsoft.com/office/drawing/2014/main" id="{1BDC0FDC-0D9A-61CF-95C8-4BC8540608B8}"/>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62398D06-C488-9DDB-E248-1C4BC1724227}"/>
              </a:ext>
            </a:extLst>
          </p:cNvPr>
          <p:cNvSpPr txBox="1"/>
          <p:nvPr/>
        </p:nvSpPr>
        <p:spPr>
          <a:xfrm>
            <a:off x="450000"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ACCA4DFC-A5BD-1CA7-953A-4298BCF3311A}"/>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37167817"/>
      </p:ext>
    </p:extLst>
  </p:cSld>
  <p:clrMapOvr>
    <a:masterClrMapping/>
  </p:clrMapOvr>
  <p:transition>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Divider - Deloitte Accessible Teal">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50000" y="1728217"/>
            <a:ext cx="11304000" cy="1592403"/>
          </a:xfrm>
          <a:prstGeom prst="rect">
            <a:avLst/>
          </a:prstGeom>
        </p:spPr>
        <p:txBody>
          <a:bodyPr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a:t>Click to add title</a:t>
            </a:r>
          </a:p>
        </p:txBody>
      </p:sp>
      <p:sp>
        <p:nvSpPr>
          <p:cNvPr id="3"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add subtitle</a:t>
            </a:r>
          </a:p>
        </p:txBody>
      </p:sp>
      <p:sp>
        <p:nvSpPr>
          <p:cNvPr id="4" name="CaseCode">
            <a:extLst>
              <a:ext uri="{FF2B5EF4-FFF2-40B4-BE49-F238E27FC236}">
                <a16:creationId xmlns:a16="http://schemas.microsoft.com/office/drawing/2014/main" id="{0B944744-9AF8-6F57-762F-A053E0C75A9F}"/>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18261861-238E-430B-0948-A0CBE15D5638}"/>
              </a:ext>
            </a:extLst>
          </p:cNvPr>
          <p:cNvSpPr txBox="1"/>
          <p:nvPr/>
        </p:nvSpPr>
        <p:spPr>
          <a:xfrm>
            <a:off x="450000"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37D898DC-2E31-6A58-EC79-6DD0ED09A0D8}"/>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11471369"/>
      </p:ext>
    </p:extLst>
  </p:cSld>
  <p:clrMapOvr>
    <a:masterClrMapping/>
  </p:clrMapOvr>
  <p:transition>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Divider - Deloitte Accessible Blue">
    <p:bg bwMode="gray">
      <p:bgPr>
        <a:solidFill>
          <a:schemeClr val="accent6"/>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gray">
          <a:xfrm>
            <a:off x="450000" y="1728217"/>
            <a:ext cx="11304000" cy="1592403"/>
          </a:xfrm>
          <a:prstGeom prst="rect">
            <a:avLst/>
          </a:prstGeom>
        </p:spPr>
        <p:txBody>
          <a:bodyPr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a:t>Click to add title</a:t>
            </a:r>
          </a:p>
        </p:txBody>
      </p:sp>
      <p:sp>
        <p:nvSpPr>
          <p:cNvPr id="19"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add subtitle</a:t>
            </a:r>
          </a:p>
        </p:txBody>
      </p:sp>
      <p:sp>
        <p:nvSpPr>
          <p:cNvPr id="2" name="CaseCode">
            <a:extLst>
              <a:ext uri="{FF2B5EF4-FFF2-40B4-BE49-F238E27FC236}">
                <a16:creationId xmlns:a16="http://schemas.microsoft.com/office/drawing/2014/main" id="{93E04509-01E9-4BE4-AE15-9290E9B2F0D8}"/>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3" name="Copyright">
            <a:extLst>
              <a:ext uri="{FF2B5EF4-FFF2-40B4-BE49-F238E27FC236}">
                <a16:creationId xmlns:a16="http://schemas.microsoft.com/office/drawing/2014/main" id="{38C37415-08C8-FC74-7EF5-541DF408E704}"/>
              </a:ext>
            </a:extLst>
          </p:cNvPr>
          <p:cNvSpPr txBox="1"/>
          <p:nvPr/>
        </p:nvSpPr>
        <p:spPr>
          <a:xfrm>
            <a:off x="450000"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4" name="TextBox 3">
            <a:extLst>
              <a:ext uri="{FF2B5EF4-FFF2-40B4-BE49-F238E27FC236}">
                <a16:creationId xmlns:a16="http://schemas.microsoft.com/office/drawing/2014/main" id="{6656F94D-2DC7-60DE-BF1B-B69859E827D9}"/>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934205218"/>
      </p:ext>
    </p:extLst>
  </p:cSld>
  <p:clrMapOvr>
    <a:masterClrMapping/>
  </p:clrMapOvr>
  <p:transition>
    <p:fade/>
  </p:transition>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265960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gray">
          <a:xfrm>
            <a:off x="450000" y="1728217"/>
            <a:ext cx="11304000" cy="1592403"/>
          </a:xfrm>
          <a:prstGeom prst="rect">
            <a:avLst/>
          </a:prstGeom>
        </p:spPr>
        <p:txBody>
          <a:bodyPr vert="horz"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a:t>Click to add title</a:t>
            </a:r>
          </a:p>
        </p:txBody>
      </p:sp>
      <p:sp>
        <p:nvSpPr>
          <p:cNvPr id="3"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add subtitle</a:t>
            </a:r>
          </a:p>
        </p:txBody>
      </p:sp>
      <p:sp>
        <p:nvSpPr>
          <p:cNvPr id="4" name="CaseCode">
            <a:extLst>
              <a:ext uri="{FF2B5EF4-FFF2-40B4-BE49-F238E27FC236}">
                <a16:creationId xmlns:a16="http://schemas.microsoft.com/office/drawing/2014/main" id="{1BDC0FDC-0D9A-61CF-95C8-4BC8540608B8}"/>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Presentation title</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62398D06-C488-9DDB-E248-1C4BC1724227}"/>
              </a:ext>
            </a:extLst>
          </p:cNvPr>
          <p:cNvSpPr txBox="1"/>
          <p:nvPr/>
        </p:nvSpPr>
        <p:spPr>
          <a:xfrm>
            <a:off x="450000" y="6515063"/>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Aptos" panose="020B0004020202020204" pitchFamily="34" charset="0"/>
                <a:cs typeface="Calibri" panose="020F0502020204030204" pitchFamily="34" charset="0"/>
              </a:rPr>
              <a:t>Member firms and DTTL: Insert appropriate copyright</a:t>
            </a:r>
            <a:br>
              <a:rPr lang="en-US" sz="800" noProof="0">
                <a:solidFill>
                  <a:schemeClr val="bg1"/>
                </a:solidFill>
                <a:latin typeface="Aptos" panose="020B0004020202020204" pitchFamily="34" charset="0"/>
                <a:cs typeface="Calibri" panose="020F0502020204030204" pitchFamily="34" charset="0"/>
              </a:rPr>
            </a:br>
            <a:r>
              <a:rPr lang="en-US" sz="800"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ACCA4DFC-A5BD-1CA7-953A-4298BCF3311A}"/>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211430127"/>
      </p:ext>
    </p:extLst>
  </p:cSld>
  <p:clrMapOvr>
    <a:masterClrMapping/>
  </p:clrMapOvr>
  <p:transition>
    <p:fade/>
  </p:transition>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ivider slide with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hasCustomPrompt="1"/>
          </p:nvPr>
        </p:nvSpPr>
        <p:spPr>
          <a:xfrm>
            <a:off x="450000" y="366547"/>
            <a:ext cx="5778080" cy="484791"/>
          </a:xfrm>
        </p:spPr>
        <p:txBody>
          <a:bodyPr>
            <a:noAutofit/>
          </a:bodyPr>
          <a:lstStyle>
            <a:lvl1pPr>
              <a:defRPr sz="3200" b="1">
                <a:latin typeface="Aptos" panose="020B0004020202020204" pitchFamily="34" charset="0"/>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add title</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hasCustomPrompt="1"/>
          </p:nvPr>
        </p:nvSpPr>
        <p:spPr>
          <a:xfrm>
            <a:off x="450000" y="851339"/>
            <a:ext cx="5465380" cy="863162"/>
          </a:xfrm>
        </p:spPr>
        <p:txBody>
          <a:bodyPr>
            <a:noAutofit/>
          </a:bodyPr>
          <a:lstStyle>
            <a:lvl1pPr>
              <a:defRPr sz="3200" b="0">
                <a:latin typeface="Aptos" panose="020B0004020202020204" pitchFamily="34" charset="0"/>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add subtitle</a:t>
            </a:r>
          </a:p>
        </p:txBody>
      </p:sp>
    </p:spTree>
    <p:extLst>
      <p:ext uri="{BB962C8B-B14F-4D97-AF65-F5344CB8AC3E}">
        <p14:creationId xmlns:p14="http://schemas.microsoft.com/office/powerpoint/2010/main" val="2287143041"/>
      </p:ext>
    </p:extLst>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theme" Target="../theme/theme2.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image" Target="../media/image1.emf"/><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oleObject" Target="../embeddings/oleObject1.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tags" Target="../tags/tag2.xml"/><Relationship Id="rId8" Type="http://schemas.openxmlformats.org/officeDocument/2006/relationships/slideLayout" Target="../slideLayouts/slideLayout16.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0" Type="http://schemas.openxmlformats.org/officeDocument/2006/relationships/slideLayout" Target="../slideLayouts/slideLayout28.xml"/><Relationship Id="rId41"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theme" Target="../theme/theme3.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image" Target="../media/image1.emf"/><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oleObject" Target="../embeddings/oleObject1.bin"/><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tags" Target="../tags/tag3.xml"/><Relationship Id="rId8" Type="http://schemas.openxmlformats.org/officeDocument/2006/relationships/slideLayout" Target="../slideLayouts/slideLayout57.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20" Type="http://schemas.openxmlformats.org/officeDocument/2006/relationships/slideLayout" Target="../slideLayouts/slideLayout69.xml"/><Relationship Id="rId41"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21" Type="http://schemas.openxmlformats.org/officeDocument/2006/relationships/slideLayout" Target="../slideLayouts/slideLayout111.xml"/><Relationship Id="rId34" Type="http://schemas.openxmlformats.org/officeDocument/2006/relationships/theme" Target="../theme/theme4.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image" Target="../media/image1.emf"/><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oleObject" Target="../embeddings/oleObject2.bin"/><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tags" Target="../tags/tag4.xml"/><Relationship Id="rId8" Type="http://schemas.openxmlformats.org/officeDocument/2006/relationships/slideLayout" Target="../slideLayouts/slideLayout98.xml"/><Relationship Id="rId3"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nvPr>
        </p:nvGraphicFramePr>
        <p:xfrm>
          <a:off x="2120" y="1594"/>
          <a:ext cx="2116"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4" name="Object 3" hidden="1"/>
                      <p:cNvPicPr/>
                      <p:nvPr/>
                    </p:nvPicPr>
                    <p:blipFill>
                      <a:blip r:embed="rId12"/>
                      <a:stretch>
                        <a:fillRect/>
                      </a:stretch>
                    </p:blipFill>
                    <p:spPr>
                      <a:xfrm>
                        <a:off x="2120" y="1594"/>
                        <a:ext cx="2116" cy="1588"/>
                      </a:xfrm>
                      <a:prstGeom prst="rect">
                        <a:avLst/>
                      </a:prstGeom>
                    </p:spPr>
                  </p:pic>
                </p:oleObj>
              </mc:Fallback>
            </mc:AlternateContent>
          </a:graphicData>
        </a:graphic>
      </p:graphicFrame>
      <p:sp>
        <p:nvSpPr>
          <p:cNvPr id="19" name="StandardTextbox"/>
          <p:cNvSpPr>
            <a:spLocks noGrp="1"/>
          </p:cNvSpPr>
          <p:nvPr>
            <p:ph type="body" idx="1"/>
          </p:nvPr>
        </p:nvSpPr>
        <p:spPr>
          <a:xfrm>
            <a:off x="512300" y="1762745"/>
            <a:ext cx="2855085" cy="1527134"/>
          </a:xfrm>
          <a:prstGeom prst="rect">
            <a:avLst/>
          </a:prstGeom>
        </p:spPr>
        <p:txBody>
          <a:bodyPr vert="horz" lIns="0" tIns="0" rIns="0" bIns="0" rtlCol="0">
            <a:no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TextBox 5"/>
          <p:cNvSpPr txBox="1"/>
          <p:nvPr userDrawn="1"/>
        </p:nvSpPr>
        <p:spPr>
          <a:xfrm>
            <a:off x="11203936" y="6474920"/>
            <a:ext cx="473955" cy="97719"/>
          </a:xfrm>
          <a:prstGeom prst="rect">
            <a:avLst/>
          </a:prstGeom>
          <a:noFill/>
        </p:spPr>
        <p:txBody>
          <a:bodyPr wrap="square" lIns="0" tIns="0" rIns="0" bIns="0" rtlCol="0">
            <a:spAutoFit/>
          </a:bodyPr>
          <a:lstStyle/>
          <a:p>
            <a:pPr marL="0" indent="0" algn="r">
              <a:spcBef>
                <a:spcPts val="544"/>
              </a:spcBef>
              <a:buSzPct val="100000"/>
              <a:buFont typeface="Arial"/>
              <a:buNone/>
            </a:pPr>
            <a:fld id="{6A8D1C03-AAA8-43EC-B489-78E602BCCCAE}" type="slidenum">
              <a:rPr lang="en-GB" sz="635" b="0" kern="1200" smtClean="0">
                <a:solidFill>
                  <a:srgbClr val="000000"/>
                </a:solidFill>
                <a:latin typeface="+mj-lt"/>
                <a:ea typeface="+mn-ea"/>
                <a:cs typeface="Arial" charset="0"/>
              </a:rPr>
              <a:pPr marL="0" indent="0" algn="r">
                <a:spcBef>
                  <a:spcPts val="544"/>
                </a:spcBef>
                <a:buSzPct val="100000"/>
                <a:buFont typeface="Arial"/>
                <a:buNone/>
              </a:pPr>
              <a:t>‹#›</a:t>
            </a:fld>
            <a:endParaRPr lang="en-GB" sz="635" b="0" kern="1200">
              <a:solidFill>
                <a:srgbClr val="000000"/>
              </a:solidFill>
              <a:latin typeface="+mj-lt"/>
              <a:ea typeface="+mn-ea"/>
              <a:cs typeface="Arial" charset="0"/>
            </a:endParaRPr>
          </a:p>
        </p:txBody>
      </p:sp>
    </p:spTree>
    <p:extLst>
      <p:ext uri="{BB962C8B-B14F-4D97-AF65-F5344CB8AC3E}">
        <p14:creationId xmlns:p14="http://schemas.microsoft.com/office/powerpoint/2010/main" val="12754512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p:fade/>
  </p:transition>
  <p:hf hdr="0" dt="0"/>
  <p:txStyles>
    <p:titleStyle>
      <a:lvl1pPr algn="l" defTabSz="898646" rtl="0" eaLnBrk="1" latinLnBrk="0" hangingPunct="1">
        <a:spcBef>
          <a:spcPct val="0"/>
        </a:spcBef>
        <a:buNone/>
        <a:defRPr sz="1814" kern="1200">
          <a:solidFill>
            <a:schemeClr val="tx1"/>
          </a:solidFill>
          <a:latin typeface="+mj-lt"/>
          <a:ea typeface="+mj-ea"/>
          <a:cs typeface="+mj-cs"/>
        </a:defRPr>
      </a:lvl1pPr>
    </p:titleStyle>
    <p:bodyStyle>
      <a:lvl1pPr marL="0" indent="0" algn="l" defTabSz="898646" rtl="0" eaLnBrk="1" latinLnBrk="0" hangingPunct="1">
        <a:spcBef>
          <a:spcPts val="0"/>
        </a:spcBef>
        <a:spcAft>
          <a:spcPts val="982"/>
        </a:spcAft>
        <a:buSzPct val="100000"/>
        <a:buFont typeface="Arial" panose="020B0604020202020204" pitchFamily="34" charset="0"/>
        <a:buNone/>
        <a:defRPr sz="907" b="1" kern="1200">
          <a:solidFill>
            <a:srgbClr val="C4D600"/>
          </a:solidFill>
          <a:latin typeface="+mn-lt"/>
          <a:ea typeface="+mn-ea"/>
          <a:cs typeface="+mn-cs"/>
        </a:defRPr>
      </a:lvl1pPr>
      <a:lvl2pPr marL="0" indent="0" algn="l" defTabSz="898646" rtl="0" eaLnBrk="1" latinLnBrk="0" hangingPunct="1">
        <a:spcBef>
          <a:spcPts val="0"/>
        </a:spcBef>
        <a:spcAft>
          <a:spcPts val="982"/>
        </a:spcAft>
        <a:buClrTx/>
        <a:buSzPct val="100000"/>
        <a:buFont typeface="Arial"/>
        <a:buNone/>
        <a:defRPr lang="en-US" sz="907" b="1" kern="1200" dirty="0" smtClean="0">
          <a:solidFill>
            <a:schemeClr val="tx1"/>
          </a:solidFill>
          <a:latin typeface="+mn-lt"/>
          <a:ea typeface="+mn-ea"/>
          <a:cs typeface="+mn-cs"/>
        </a:defRPr>
      </a:lvl2pPr>
      <a:lvl3pPr marL="173360" indent="-173360" algn="l" defTabSz="898646" rtl="0" eaLnBrk="1" latinLnBrk="0" hangingPunct="1">
        <a:spcBef>
          <a:spcPts val="0"/>
        </a:spcBef>
        <a:spcAft>
          <a:spcPts val="982"/>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0260" indent="-173360" algn="l" defTabSz="898646" rtl="0" eaLnBrk="1" latinLnBrk="0" hangingPunct="1">
        <a:spcBef>
          <a:spcPts val="0"/>
        </a:spcBef>
        <a:spcAft>
          <a:spcPts val="982"/>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23620" indent="-173360" algn="l" defTabSz="784755" rtl="0" eaLnBrk="1" latinLnBrk="0" hangingPunct="1">
        <a:spcBef>
          <a:spcPts val="0"/>
        </a:spcBef>
        <a:spcAft>
          <a:spcPts val="982"/>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23620" indent="-173360" algn="l" defTabSz="898646" rtl="0" eaLnBrk="1" latinLnBrk="0" hangingPunct="1">
        <a:spcBef>
          <a:spcPts val="0"/>
        </a:spcBef>
        <a:spcAft>
          <a:spcPts val="982"/>
        </a:spcAft>
        <a:buFont typeface="Verdana" panose="020B0604030504040204" pitchFamily="34" charset="0"/>
        <a:buChar char="−"/>
        <a:defRPr sz="1179" kern="1200" baseline="0">
          <a:solidFill>
            <a:schemeClr val="tx1"/>
          </a:solidFill>
          <a:latin typeface="+mn-lt"/>
          <a:ea typeface="+mn-ea"/>
          <a:cs typeface="+mn-cs"/>
        </a:defRPr>
      </a:lvl6pPr>
      <a:lvl7pPr marL="523620" indent="-173360" algn="l" defTabSz="898646" rtl="0" eaLnBrk="1" latinLnBrk="0" hangingPunct="1">
        <a:spcBef>
          <a:spcPts val="0"/>
        </a:spcBef>
        <a:spcAft>
          <a:spcPts val="982"/>
        </a:spcAft>
        <a:buFont typeface="Verdana" panose="020B0604030504040204" pitchFamily="34" charset="0"/>
        <a:buChar char="−"/>
        <a:defRPr sz="1179" kern="1200">
          <a:solidFill>
            <a:schemeClr val="tx1"/>
          </a:solidFill>
          <a:latin typeface="+mn-lt"/>
          <a:ea typeface="+mn-ea"/>
          <a:cs typeface="+mn-cs"/>
        </a:defRPr>
      </a:lvl7pPr>
      <a:lvl8pPr marL="523620" indent="-173360" algn="l" defTabSz="898646" rtl="0" eaLnBrk="1" latinLnBrk="0" hangingPunct="1">
        <a:spcBef>
          <a:spcPts val="0"/>
        </a:spcBef>
        <a:spcAft>
          <a:spcPts val="982"/>
        </a:spcAft>
        <a:buFont typeface="Verdana" panose="020B0604030504040204" pitchFamily="34" charset="0"/>
        <a:buChar char="−"/>
        <a:defRPr sz="1179" kern="1200" baseline="0">
          <a:solidFill>
            <a:schemeClr val="tx1"/>
          </a:solidFill>
          <a:latin typeface="+mn-lt"/>
          <a:ea typeface="+mn-ea"/>
          <a:cs typeface="+mn-cs"/>
        </a:defRPr>
      </a:lvl8pPr>
      <a:lvl9pPr marL="523620" indent="-173360" algn="l" defTabSz="898646" rtl="0" eaLnBrk="1" latinLnBrk="0" hangingPunct="1">
        <a:spcBef>
          <a:spcPts val="0"/>
        </a:spcBef>
        <a:spcAft>
          <a:spcPts val="982"/>
        </a:spcAft>
        <a:buFont typeface="Verdana" panose="020B0604030504040204" pitchFamily="34" charset="0"/>
        <a:buChar char="−"/>
        <a:defRPr sz="1179" kern="1200" baseline="0">
          <a:solidFill>
            <a:schemeClr val="tx1"/>
          </a:solidFill>
          <a:latin typeface="+mn-lt"/>
          <a:ea typeface="+mn-ea"/>
          <a:cs typeface="+mn-cs"/>
        </a:defRPr>
      </a:lvl9pPr>
    </p:bodyStyle>
    <p:otherStyle>
      <a:defPPr>
        <a:defRPr lang="en-US"/>
      </a:defPPr>
      <a:lvl1pPr marL="0" algn="l" defTabSz="898646" rtl="0" eaLnBrk="1" latinLnBrk="0" hangingPunct="1">
        <a:defRPr sz="1769" kern="1200">
          <a:solidFill>
            <a:schemeClr val="tx1"/>
          </a:solidFill>
          <a:latin typeface="+mn-lt"/>
          <a:ea typeface="+mn-ea"/>
          <a:cs typeface="+mn-cs"/>
        </a:defRPr>
      </a:lvl1pPr>
      <a:lvl2pPr marL="449323" algn="l" defTabSz="898646" rtl="0" eaLnBrk="1" latinLnBrk="0" hangingPunct="1">
        <a:defRPr sz="1769" kern="1200">
          <a:solidFill>
            <a:schemeClr val="tx1"/>
          </a:solidFill>
          <a:latin typeface="+mn-lt"/>
          <a:ea typeface="+mn-ea"/>
          <a:cs typeface="+mn-cs"/>
        </a:defRPr>
      </a:lvl2pPr>
      <a:lvl3pPr marL="898646" algn="l" defTabSz="898646" rtl="0" eaLnBrk="1" latinLnBrk="0" hangingPunct="1">
        <a:defRPr sz="1769" kern="1200">
          <a:solidFill>
            <a:schemeClr val="tx1"/>
          </a:solidFill>
          <a:latin typeface="+mn-lt"/>
          <a:ea typeface="+mn-ea"/>
          <a:cs typeface="+mn-cs"/>
        </a:defRPr>
      </a:lvl3pPr>
      <a:lvl4pPr marL="1347969" algn="l" defTabSz="898646" rtl="0" eaLnBrk="1" latinLnBrk="0" hangingPunct="1">
        <a:defRPr sz="1769" kern="1200">
          <a:solidFill>
            <a:schemeClr val="tx1"/>
          </a:solidFill>
          <a:latin typeface="+mn-lt"/>
          <a:ea typeface="+mn-ea"/>
          <a:cs typeface="+mn-cs"/>
        </a:defRPr>
      </a:lvl4pPr>
      <a:lvl5pPr marL="1797290" algn="l" defTabSz="898646" rtl="0" eaLnBrk="1" latinLnBrk="0" hangingPunct="1">
        <a:defRPr sz="1769" kern="1200">
          <a:solidFill>
            <a:schemeClr val="tx1"/>
          </a:solidFill>
          <a:latin typeface="+mn-lt"/>
          <a:ea typeface="+mn-ea"/>
          <a:cs typeface="+mn-cs"/>
        </a:defRPr>
      </a:lvl5pPr>
      <a:lvl6pPr marL="2246614" algn="l" defTabSz="898646" rtl="0" eaLnBrk="1" latinLnBrk="0" hangingPunct="1">
        <a:defRPr sz="1769" kern="1200">
          <a:solidFill>
            <a:schemeClr val="tx1"/>
          </a:solidFill>
          <a:latin typeface="+mn-lt"/>
          <a:ea typeface="+mn-ea"/>
          <a:cs typeface="+mn-cs"/>
        </a:defRPr>
      </a:lvl6pPr>
      <a:lvl7pPr marL="2695936" algn="l" defTabSz="898646" rtl="0" eaLnBrk="1" latinLnBrk="0" hangingPunct="1">
        <a:defRPr sz="1769" kern="1200">
          <a:solidFill>
            <a:schemeClr val="tx1"/>
          </a:solidFill>
          <a:latin typeface="+mn-lt"/>
          <a:ea typeface="+mn-ea"/>
          <a:cs typeface="+mn-cs"/>
        </a:defRPr>
      </a:lvl7pPr>
      <a:lvl8pPr marL="3145258" algn="l" defTabSz="898646" rtl="0" eaLnBrk="1" latinLnBrk="0" hangingPunct="1">
        <a:defRPr sz="1769" kern="1200">
          <a:solidFill>
            <a:schemeClr val="tx1"/>
          </a:solidFill>
          <a:latin typeface="+mn-lt"/>
          <a:ea typeface="+mn-ea"/>
          <a:cs typeface="+mn-cs"/>
        </a:defRPr>
      </a:lvl8pPr>
      <a:lvl9pPr marL="3594581" algn="l" defTabSz="898646" rtl="0" eaLnBrk="1" latinLnBrk="0" hangingPunct="1">
        <a:defRPr sz="176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 userDrawn="1">
          <p15:clr>
            <a:srgbClr val="86BC2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4" imgW="270" imgH="270" progId="TCLayout.ActiveDocument.1">
                  <p:embed/>
                </p:oleObj>
              </mc:Choice>
              <mc:Fallback>
                <p:oleObj name="think-cell Slide" r:id="rId44" imgW="270" imgH="270" progId="TCLayout.ActiveDocument.1">
                  <p:embed/>
                  <p:pic>
                    <p:nvPicPr>
                      <p:cNvPr id="4" name="Object 3" hidden="1"/>
                      <p:cNvPicPr/>
                      <p:nvPr/>
                    </p:nvPicPr>
                    <p:blipFill>
                      <a:blip r:embed="rId45"/>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l" noProof="0"/>
              <a:t>Κάντε κλικ για να επεξεργαστείτε το στυλ κύριου τίτλου</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
        <p:nvSpPr>
          <p:cNvPr id="8" name="TextBox 7"/>
          <p:cNvSpPr txBox="1"/>
          <p:nvPr userDrawn="1"/>
        </p:nvSpPr>
        <p:spPr>
          <a:xfrm>
            <a:off x="469900" y="6578799"/>
            <a:ext cx="5355169" cy="196610"/>
          </a:xfrm>
          <a:prstGeom prst="rect">
            <a:avLst/>
          </a:prstGeom>
          <a:noFill/>
        </p:spPr>
        <p:txBody>
          <a:bodyPr wrap="square" lIns="0" tIns="0" rIns="0" bIns="0" rtlCol="0">
            <a:noAutofit/>
          </a:bodyPr>
          <a:lstStyle/>
          <a:p>
            <a:pPr>
              <a:spcBef>
                <a:spcPts val="590"/>
              </a:spcBef>
              <a:buSzPct val="100000"/>
              <a:buFont typeface="Arial"/>
              <a:buNone/>
            </a:pPr>
            <a:r>
              <a:rPr lang="el" sz="639" dirty="0">
                <a:solidFill>
                  <a:prstClr val="black"/>
                </a:solidFill>
              </a:rPr>
              <a:t>© Deloitte Business Solutions 2025. </a:t>
            </a:r>
            <a:r>
              <a:rPr lang="en-US" sz="639" dirty="0">
                <a:solidFill>
                  <a:prstClr val="black"/>
                </a:solidFill>
              </a:rPr>
              <a:t>All </a:t>
            </a:r>
            <a:r>
              <a:rPr lang="en-US" sz="639">
                <a:solidFill>
                  <a:prstClr val="black"/>
                </a:solidFill>
              </a:rPr>
              <a:t>right reserved.</a:t>
            </a:r>
            <a:endParaRPr lang="el-GR" sz="639" dirty="0">
              <a:solidFill>
                <a:prstClr val="black"/>
              </a:solidFill>
            </a:endParaRPr>
          </a:p>
        </p:txBody>
      </p:sp>
    </p:spTree>
    <p:extLst>
      <p:ext uri="{BB962C8B-B14F-4D97-AF65-F5344CB8AC3E}">
        <p14:creationId xmlns:p14="http://schemas.microsoft.com/office/powerpoint/2010/main" val="357478170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54" r:id="rId4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4" imgW="270" imgH="270" progId="TCLayout.ActiveDocument.1">
                  <p:embed/>
                </p:oleObj>
              </mc:Choice>
              <mc:Fallback>
                <p:oleObj name="think-cell Slide" r:id="rId44" imgW="270" imgH="270" progId="TCLayout.ActiveDocument.1">
                  <p:embed/>
                  <p:pic>
                    <p:nvPicPr>
                      <p:cNvPr id="4" name="Object 3" hidden="1"/>
                      <p:cNvPicPr/>
                      <p:nvPr/>
                    </p:nvPicPr>
                    <p:blipFill>
                      <a:blip r:embed="rId45"/>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l" noProof="0"/>
              <a:t>Κάντε κλικ για να επεξεργαστείτε το στυλ κύριου τίτλου</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11" name="TextBox 10"/>
          <p:cNvSpPr txBox="1"/>
          <p:nvPr userDrawn="1"/>
        </p:nvSpPr>
        <p:spPr>
          <a:xfrm>
            <a:off x="469900" y="6541395"/>
            <a:ext cx="5355167" cy="107722"/>
          </a:xfrm>
          <a:prstGeom prst="rect">
            <a:avLst/>
          </a:prstGeom>
          <a:noFill/>
        </p:spPr>
        <p:txBody>
          <a:bodyPr wrap="square" lIns="0" tIns="0" rIns="0" bIns="0" rtlCol="0">
            <a:spAutoFit/>
          </a:bodyPr>
          <a:lstStyle/>
          <a:p>
            <a:pPr>
              <a:spcBef>
                <a:spcPts val="590"/>
              </a:spcBef>
              <a:buSzPct val="100000"/>
              <a:buFont typeface="Arial"/>
              <a:buNone/>
            </a:pPr>
            <a:r>
              <a:rPr lang="el" sz="700">
                <a:solidFill>
                  <a:schemeClr val="tx1"/>
                </a:solidFill>
              </a:rPr>
              <a:t>© Deloitte Business Solutions 2020. Με την επιφύλαξη παντός δικαιώματος</a:t>
            </a:r>
            <a:endParaRPr lang="el-GR" sz="700">
              <a:solidFill>
                <a:schemeClr val="tx1"/>
              </a:solidFill>
            </a:endParaRP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black"/>
                </a:solidFill>
              </a:rPr>
              <a:pPr algn="r">
                <a:spcBef>
                  <a:spcPts val="800"/>
                </a:spcBef>
                <a:buSzPct val="100000"/>
                <a:buFont typeface="Arial"/>
                <a:buNone/>
              </a:pPr>
              <a:t>‹#›</a:t>
            </a:fld>
            <a:endParaRPr lang="en-US" sz="650">
              <a:solidFill>
                <a:prstClr val="black"/>
              </a:solidFill>
            </a:endParaRPr>
          </a:p>
        </p:txBody>
      </p:sp>
    </p:spTree>
    <p:extLst>
      <p:ext uri="{BB962C8B-B14F-4D97-AF65-F5344CB8AC3E}">
        <p14:creationId xmlns:p14="http://schemas.microsoft.com/office/powerpoint/2010/main" val="10399240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5"/>
            </p:custDataLst>
            <p:extLst>
              <p:ext uri="{D42A27DB-BD31-4B8C-83A1-F6EECF244321}">
                <p14:modId xmlns:p14="http://schemas.microsoft.com/office/powerpoint/2010/main" val="2630452337"/>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6" imgW="270" imgH="270" progId="TCLayout.ActiveDocument.1">
                  <p:embed/>
                </p:oleObj>
              </mc:Choice>
              <mc:Fallback>
                <p:oleObj name="think-cell Slide" r:id="rId36" imgW="270" imgH="270" progId="TCLayout.ActiveDocument.1">
                  <p:embed/>
                  <p:pic>
                    <p:nvPicPr>
                      <p:cNvPr id="4" name="Object 3" hidden="1"/>
                      <p:cNvPicPr/>
                      <p:nvPr/>
                    </p:nvPicPr>
                    <p:blipFill>
                      <a:blip r:embed="rId37"/>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50000" y="345664"/>
            <a:ext cx="11322900" cy="340136"/>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50000" y="1714500"/>
            <a:ext cx="11304000" cy="46482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tx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tx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94336845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7" r:id="rId31"/>
    <p:sldLayoutId id="2147483788" r:id="rId32"/>
    <p:sldLayoutId id="2147483789" r:id="rId33"/>
  </p:sldLayoutIdLst>
  <p:transition>
    <p:fade/>
  </p:transition>
  <p:hf hdr="0" dt="0"/>
  <p:txStyles>
    <p:titleStyle>
      <a:lvl1pPr algn="l" defTabSz="685800" rtl="0" eaLnBrk="1" latinLnBrk="0" hangingPunct="1">
        <a:spcBef>
          <a:spcPct val="0"/>
        </a:spcBef>
        <a:buNone/>
        <a:defRPr sz="2100" kern="1200">
          <a:solidFill>
            <a:schemeClr val="tx1"/>
          </a:solidFill>
          <a:latin typeface="Aptos" panose="020B0004020202020204" pitchFamily="34" charset="0"/>
          <a:ea typeface="+mj-ea"/>
          <a:cs typeface="Calibri Light" panose="020F0302020204030204" pitchFamily="34" charset="0"/>
        </a:defRPr>
      </a:lvl1pPr>
    </p:titleStyle>
    <p:bodyStyle>
      <a:lvl1pPr marL="0" indent="0" algn="l" defTabSz="685800" rtl="0" eaLnBrk="1" latinLnBrk="0" hangingPunct="1">
        <a:lnSpc>
          <a:spcPct val="100000"/>
        </a:lnSpc>
        <a:spcBef>
          <a:spcPts val="200"/>
        </a:spcBef>
        <a:spcAft>
          <a:spcPts val="200"/>
        </a:spcAft>
        <a:buSzPct val="100000"/>
        <a:buFontTx/>
        <a:buNone/>
        <a:defRPr sz="1200" b="0" kern="1200">
          <a:solidFill>
            <a:schemeClr val="tx1"/>
          </a:solidFill>
          <a:latin typeface="Aptos" panose="020B0004020202020204" pitchFamily="34" charset="0"/>
          <a:ea typeface="+mn-ea"/>
          <a:cs typeface="Calibri Light" panose="020F0302020204030204" pitchFamily="34" charset="0"/>
        </a:defRPr>
      </a:lvl1pPr>
      <a:lvl2pPr marL="179388" indent="-179388"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dirty="0" smtClean="0">
          <a:solidFill>
            <a:schemeClr val="tx1"/>
          </a:solidFill>
          <a:latin typeface="Aptos" panose="020B0004020202020204" pitchFamily="34" charset="0"/>
          <a:ea typeface="+mn-ea"/>
          <a:cs typeface="Calibri Light" panose="020F0302020204030204" pitchFamily="34" charset="0"/>
        </a:defRPr>
      </a:lvl2pPr>
      <a:lvl3pPr marL="360363" indent="-180975"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dirty="0" smtClean="0">
          <a:solidFill>
            <a:schemeClr val="tx1"/>
          </a:solidFill>
          <a:latin typeface="Aptos" panose="020B0004020202020204" pitchFamily="34" charset="0"/>
          <a:ea typeface="+mn-ea"/>
          <a:cs typeface="Calibri Light" panose="020F0302020204030204" pitchFamily="34" charset="0"/>
        </a:defRPr>
      </a:lvl3pPr>
      <a:lvl4pPr marL="538163" indent="-177800"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baseline="0" dirty="0" smtClean="0">
          <a:solidFill>
            <a:schemeClr val="tx1"/>
          </a:solidFill>
          <a:latin typeface="Aptos" panose="020B0004020202020204" pitchFamily="34" charset="0"/>
          <a:ea typeface="+mn-ea"/>
          <a:cs typeface="Calibri Light" panose="020F0302020204030204" pitchFamily="34" charset="0"/>
        </a:defRPr>
      </a:lvl4pPr>
      <a:lvl5pPr marL="717550" indent="-179388" algn="l" defTabSz="598885" rtl="0" eaLnBrk="1" latinLnBrk="0" hangingPunct="1">
        <a:lnSpc>
          <a:spcPct val="100000"/>
        </a:lnSpc>
        <a:spcBef>
          <a:spcPts val="200"/>
        </a:spcBef>
        <a:spcAft>
          <a:spcPts val="200"/>
        </a:spcAft>
        <a:buClrTx/>
        <a:buSzPct val="100000"/>
        <a:buFont typeface="Arial" panose="020B0604020202020204" pitchFamily="34" charset="0"/>
        <a:buChar char="−"/>
        <a:tabLst/>
        <a:defRPr lang="en-US" sz="1200" b="0" kern="1200" baseline="0" dirty="0" smtClean="0">
          <a:solidFill>
            <a:schemeClr val="tx1"/>
          </a:solidFill>
          <a:latin typeface="Aptos" panose="020B0004020202020204" pitchFamily="34" charset="0"/>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5" orient="horz" pos="4008">
          <p15:clr>
            <a:srgbClr val="F26B43"/>
          </p15:clr>
        </p15:guide>
        <p15:guide id="87" orient="horz" pos="4104">
          <p15:clr>
            <a:srgbClr val="F26B43"/>
          </p15:clr>
        </p15:guide>
        <p15:guide id="88" orient="horz" pos="1080">
          <p15:clr>
            <a:srgbClr val="F26B43"/>
          </p15:clr>
        </p15:guide>
        <p15:guide id="90" pos="3840">
          <p15:clr>
            <a:srgbClr val="F26B43"/>
          </p15:clr>
        </p15:guide>
        <p15:guide id="93" pos="3744">
          <p15:clr>
            <a:srgbClr val="F26B43"/>
          </p15:clr>
        </p15:guide>
        <p15:guide id="94" pos="7392">
          <p15:clr>
            <a:srgbClr val="F26B43"/>
          </p15:clr>
        </p15:guide>
        <p15:guide id="95" pos="3936">
          <p15:clr>
            <a:srgbClr val="F26B43"/>
          </p15:clr>
        </p15:guide>
        <p15:guide id="96" orient="horz" pos="216">
          <p15:clr>
            <a:srgbClr val="F26B43"/>
          </p15:clr>
        </p15:guide>
        <p15:guide id="97" orient="horz" pos="432">
          <p15:clr>
            <a:srgbClr val="F26B43"/>
          </p15:clr>
        </p15:guide>
        <p15:guide id="98"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5325" y="6308739"/>
            <a:ext cx="5594349" cy="298451"/>
          </a:xfrm>
        </p:spPr>
        <p:txBody>
          <a:bodyPr>
            <a:normAutofit/>
          </a:bodyPr>
          <a:lstStyle/>
          <a:p>
            <a:pPr>
              <a:spcBef>
                <a:spcPct val="0"/>
              </a:spcBef>
            </a:pPr>
            <a:r>
              <a:rPr lang="el-GR" sz="1400" dirty="0">
                <a:latin typeface="Calibri" panose="020F0502020204030204" pitchFamily="34" charset="0"/>
                <a:ea typeface="Open Sans" panose="020B0606030504020204" pitchFamily="34" charset="0"/>
                <a:cs typeface="Calibri" panose="020F0502020204030204" pitchFamily="34" charset="0"/>
              </a:rPr>
              <a:t>3 Απριλίου 2025</a:t>
            </a:r>
            <a:endParaRPr lang="el" sz="1400" dirty="0">
              <a:latin typeface="Calibri" panose="020F0502020204030204" pitchFamily="34" charset="0"/>
              <a:ea typeface="Open Sans" panose="020B0606030504020204" pitchFamily="34" charset="0"/>
              <a:cs typeface="Calibri" panose="020F0502020204030204" pitchFamily="34" charset="0"/>
            </a:endParaRPr>
          </a:p>
        </p:txBody>
      </p:sp>
      <p:sp>
        <p:nvSpPr>
          <p:cNvPr id="4" name="Subtitle 3"/>
          <p:cNvSpPr>
            <a:spLocks noGrp="1"/>
          </p:cNvSpPr>
          <p:nvPr>
            <p:ph type="subTitle" idx="1"/>
          </p:nvPr>
        </p:nvSpPr>
        <p:spPr>
          <a:xfrm>
            <a:off x="475325" y="5903782"/>
            <a:ext cx="8269282" cy="276999"/>
          </a:xfrm>
        </p:spPr>
        <p:txBody>
          <a:bodyPr wrap="square">
            <a:spAutoFit/>
          </a:bodyPr>
          <a:lstStyle/>
          <a:p>
            <a:pPr>
              <a:spcBef>
                <a:spcPct val="0"/>
              </a:spcBef>
            </a:pPr>
            <a:r>
              <a:rPr lang="el-GR" sz="1800" dirty="0">
                <a:solidFill>
                  <a:prstClr val="black"/>
                </a:solidFill>
                <a:latin typeface="Calibri" panose="020F0502020204030204" pitchFamily="34" charset="0"/>
                <a:ea typeface="Open Sans" panose="020B0606030504020204" pitchFamily="34" charset="0"/>
                <a:cs typeface="Calibri" panose="020F0502020204030204" pitchFamily="34" charset="0"/>
              </a:rPr>
              <a:t>Ο Γενικός Κανόνας για την Αντιμετώπιση των Καταχρήσεων (</a:t>
            </a:r>
            <a:r>
              <a:rPr lang="el-GR" sz="1800" dirty="0" err="1">
                <a:solidFill>
                  <a:prstClr val="black"/>
                </a:solidFill>
                <a:latin typeface="Calibri" panose="020F0502020204030204" pitchFamily="34" charset="0"/>
                <a:ea typeface="Open Sans" panose="020B0606030504020204" pitchFamily="34" charset="0"/>
                <a:cs typeface="Calibri" panose="020F0502020204030204" pitchFamily="34" charset="0"/>
              </a:rPr>
              <a:t>αρ</a:t>
            </a:r>
            <a:r>
              <a:rPr lang="el-GR" sz="1800" dirty="0">
                <a:solidFill>
                  <a:prstClr val="black"/>
                </a:solidFill>
                <a:latin typeface="Calibri" panose="020F0502020204030204" pitchFamily="34" charset="0"/>
                <a:ea typeface="Open Sans" panose="020B0606030504020204" pitchFamily="34" charset="0"/>
                <a:cs typeface="Calibri" panose="020F0502020204030204" pitchFamily="34" charset="0"/>
              </a:rPr>
              <a:t>. 39 ΚΦΔ)</a:t>
            </a:r>
          </a:p>
        </p:txBody>
      </p:sp>
      <p:sp>
        <p:nvSpPr>
          <p:cNvPr id="3" name="Title 2"/>
          <p:cNvSpPr>
            <a:spLocks noGrp="1"/>
          </p:cNvSpPr>
          <p:nvPr>
            <p:ph type="ctrTitle"/>
          </p:nvPr>
        </p:nvSpPr>
        <p:spPr>
          <a:xfrm>
            <a:off x="475325" y="5535069"/>
            <a:ext cx="7237893" cy="324000"/>
          </a:xfrm>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2100" i="0" u="none" strike="noStrike" kern="1200" cap="none" spc="0" normalizeH="0" baseline="0" noProof="0" dirty="0">
                <a:ln>
                  <a:noFill/>
                </a:ln>
                <a:solidFill>
                  <a:srgbClr val="86BC25"/>
                </a:solidFill>
                <a:effectLst/>
                <a:uLnTx/>
                <a:uFillTx/>
                <a:latin typeface="Calibri Light"/>
                <a:ea typeface="+mn-ea"/>
                <a:cs typeface="Calibri Light" panose="020F0302020204030204" pitchFamily="34" charset="0"/>
              </a:rPr>
              <a:t>Tax Forum – </a:t>
            </a:r>
            <a:r>
              <a:rPr lang="el-GR" sz="2100" dirty="0">
                <a:solidFill>
                  <a:srgbClr val="86BC25"/>
                </a:solidFill>
                <a:latin typeface="Calibri Light"/>
                <a:ea typeface="+mn-ea"/>
                <a:cs typeface="Calibri Light" panose="020F0302020204030204" pitchFamily="34" charset="0"/>
              </a:rPr>
              <a:t>Ελληνογαλλικό Επιμελητήριο</a:t>
            </a:r>
            <a:endParaRPr kumimoji="0" lang="el" sz="2100" i="0" u="none" strike="noStrike" kern="1200" cap="none" spc="0" normalizeH="0" baseline="0" noProof="0" dirty="0">
              <a:ln>
                <a:noFill/>
              </a:ln>
              <a:solidFill>
                <a:srgbClr val="86BC25"/>
              </a:solidFill>
              <a:effectLst/>
              <a:uLnTx/>
              <a:uFillTx/>
              <a:latin typeface="Calibri Light"/>
              <a:ea typeface="+mn-ea"/>
              <a:cs typeface="Calibri Light" panose="020F0302020204030204" pitchFamily="34" charset="0"/>
            </a:endParaRPr>
          </a:p>
        </p:txBody>
      </p:sp>
      <p:grpSp>
        <p:nvGrpSpPr>
          <p:cNvPr id="2" name="Group 1">
            <a:extLst>
              <a:ext uri="{FF2B5EF4-FFF2-40B4-BE49-F238E27FC236}">
                <a16:creationId xmlns:a16="http://schemas.microsoft.com/office/drawing/2014/main" id="{359A7274-93BF-7D1B-9187-6119676BCA6A}"/>
              </a:ext>
            </a:extLst>
          </p:cNvPr>
          <p:cNvGrpSpPr/>
          <p:nvPr/>
        </p:nvGrpSpPr>
        <p:grpSpPr>
          <a:xfrm>
            <a:off x="10561289" y="5970423"/>
            <a:ext cx="978326" cy="461665"/>
            <a:chOff x="957278" y="3433878"/>
            <a:chExt cx="978326" cy="461665"/>
          </a:xfrm>
        </p:grpSpPr>
        <p:pic>
          <p:nvPicPr>
            <p:cNvPr id="6" name="Picture 5" descr="A green circle with white background&#10;&#10;Description automatically generated">
              <a:extLst>
                <a:ext uri="{FF2B5EF4-FFF2-40B4-BE49-F238E27FC236}">
                  <a16:creationId xmlns:a16="http://schemas.microsoft.com/office/drawing/2014/main" id="{339B5F15-027A-1FCE-30E2-34FB4E20188C}"/>
                </a:ext>
              </a:extLst>
            </p:cNvPr>
            <p:cNvPicPr>
              <a:picLocks noChangeAspect="1"/>
            </p:cNvPicPr>
            <p:nvPr/>
          </p:nvPicPr>
          <p:blipFill rotWithShape="1">
            <a:blip r:embed="rId3"/>
            <a:srcRect l="27158" r="26796"/>
            <a:stretch/>
          </p:blipFill>
          <p:spPr>
            <a:xfrm>
              <a:off x="1578787" y="3483696"/>
              <a:ext cx="356817" cy="362030"/>
            </a:xfrm>
            <a:prstGeom prst="rect">
              <a:avLst/>
            </a:prstGeom>
          </p:spPr>
        </p:pic>
        <p:sp>
          <p:nvSpPr>
            <p:cNvPr id="12" name="TextBox 11">
              <a:extLst>
                <a:ext uri="{FF2B5EF4-FFF2-40B4-BE49-F238E27FC236}">
                  <a16:creationId xmlns:a16="http://schemas.microsoft.com/office/drawing/2014/main" id="{5C2CEAEE-F6B4-2A0F-7959-11F492619C9E}"/>
                </a:ext>
              </a:extLst>
            </p:cNvPr>
            <p:cNvSpPr txBox="1"/>
            <p:nvPr/>
          </p:nvSpPr>
          <p:spPr>
            <a:xfrm>
              <a:off x="957278" y="3433878"/>
              <a:ext cx="621509" cy="461665"/>
            </a:xfrm>
            <a:prstGeom prst="rect">
              <a:avLst/>
            </a:prstGeom>
            <a:noFill/>
          </p:spPr>
          <p:txBody>
            <a:bodyPr wrap="square">
              <a:spAutoFit/>
            </a:bodyPr>
            <a:lstStyle/>
            <a:p>
              <a:pPr defTabSz="457200"/>
              <a:r>
                <a:rPr lang="en-US" sz="2400">
                  <a:solidFill>
                    <a:srgbClr val="313131"/>
                  </a:solidFill>
                  <a:latin typeface="Calibri Light"/>
                </a:rPr>
                <a:t>Tax</a:t>
              </a:r>
              <a:endParaRPr lang="en-US" sz="2400">
                <a:solidFill>
                  <a:prstClr val="black"/>
                </a:solidFill>
                <a:latin typeface="Calibri Light"/>
              </a:endParaRPr>
            </a:p>
          </p:txBody>
        </p:sp>
      </p:grpSp>
      <p:pic>
        <p:nvPicPr>
          <p:cNvPr id="1026" name="Picture 2">
            <a:extLst>
              <a:ext uri="{FF2B5EF4-FFF2-40B4-BE49-F238E27FC236}">
                <a16:creationId xmlns:a16="http://schemas.microsoft.com/office/drawing/2014/main" id="{A865EE4C-4724-BFA1-B275-BC4F88176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944" y="250810"/>
            <a:ext cx="5037781" cy="503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50549"/>
      </p:ext>
    </p:extLst>
  </p:cSld>
  <p:clrMapOvr>
    <a:masterClrMapping/>
  </p:clrMapOvr>
  <p:transition advTm="305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l-GR" sz="4000" b="0" dirty="0">
                <a:solidFill>
                  <a:prstClr val="white"/>
                </a:solidFill>
                <a:latin typeface="Calibri"/>
                <a:ea typeface="Open Sans"/>
                <a:cs typeface="Calibri"/>
              </a:rPr>
              <a:t>Αποφάσεις ΔΕΔ</a:t>
            </a:r>
          </a:p>
        </p:txBody>
      </p:sp>
      <p:sp>
        <p:nvSpPr>
          <p:cNvPr id="2" name="Text Placeholder 2">
            <a:extLst>
              <a:ext uri="{FF2B5EF4-FFF2-40B4-BE49-F238E27FC236}">
                <a16:creationId xmlns:a16="http://schemas.microsoft.com/office/drawing/2014/main" id="{DD579C16-141A-D21C-89C2-259BA3BDBB9D}"/>
              </a:ext>
            </a:extLst>
          </p:cNvPr>
          <p:cNvSpPr>
            <a:spLocks noGrp="1"/>
          </p:cNvSpPr>
          <p:nvPr>
            <p:ph type="body" idx="1"/>
          </p:nvPr>
        </p:nvSpPr>
        <p:spPr>
          <a:xfrm>
            <a:off x="469900" y="3429000"/>
            <a:ext cx="10418233" cy="1566532"/>
          </a:xfrm>
        </p:spPr>
        <p:txBody>
          <a:bodyPr/>
          <a:lstStyle/>
          <a:p>
            <a:r>
              <a:rPr lang="el-GR" dirty="0">
                <a:latin typeface="Calibri" panose="020F0502020204030204" pitchFamily="34" charset="0"/>
                <a:cs typeface="Calibri" panose="020F0502020204030204" pitchFamily="34" charset="0"/>
              </a:rPr>
              <a:t>Ενδεικτική παρουσίαση</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10426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graphicFrame>
        <p:nvGraphicFramePr>
          <p:cNvPr id="3" name="Chart Placeholder 20">
            <a:extLst>
              <a:ext uri="{FF2B5EF4-FFF2-40B4-BE49-F238E27FC236}">
                <a16:creationId xmlns:a16="http://schemas.microsoft.com/office/drawing/2014/main" id="{E0340742-C9FA-6113-F03F-1D1C63319D33}"/>
              </a:ext>
            </a:extLst>
          </p:cNvPr>
          <p:cNvGraphicFramePr>
            <a:graphicFrameLocks/>
          </p:cNvGraphicFramePr>
          <p:nvPr>
            <p:extLst>
              <p:ext uri="{D42A27DB-BD31-4B8C-83A1-F6EECF244321}">
                <p14:modId xmlns:p14="http://schemas.microsoft.com/office/powerpoint/2010/main" val="1278326387"/>
              </p:ext>
            </p:extLst>
          </p:nvPr>
        </p:nvGraphicFramePr>
        <p:xfrm>
          <a:off x="2765567" y="1435189"/>
          <a:ext cx="7329778" cy="492866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ular Callout 51">
            <a:extLst>
              <a:ext uri="{FF2B5EF4-FFF2-40B4-BE49-F238E27FC236}">
                <a16:creationId xmlns:a16="http://schemas.microsoft.com/office/drawing/2014/main" id="{42E00A75-A03B-A2A7-8261-740CC381FAB6}"/>
              </a:ext>
            </a:extLst>
          </p:cNvPr>
          <p:cNvSpPr/>
          <p:nvPr/>
        </p:nvSpPr>
        <p:spPr bwMode="gray">
          <a:xfrm>
            <a:off x="845890" y="4696284"/>
            <a:ext cx="2501529" cy="425758"/>
          </a:xfrm>
          <a:prstGeom prst="wedgeRectCallout">
            <a:avLst>
              <a:gd name="adj1" fmla="val 80479"/>
              <a:gd name="adj2" fmla="val 1072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8900" tIns="88900" rIns="88900" bIns="88900" rtlCol="0" anchor="ctr" anchorCtr="0">
            <a:spAutoFit/>
          </a:bodyPr>
          <a:lstStyle/>
          <a:p>
            <a:pPr algn="ctr"/>
            <a:r>
              <a:rPr lang="el-GR" sz="1600" b="1" dirty="0">
                <a:latin typeface="Calibri" panose="020F0502020204030204" pitchFamily="34" charset="0"/>
                <a:cs typeface="Calibri" panose="020F0502020204030204" pitchFamily="34" charset="0"/>
              </a:rPr>
              <a:t>19 αποφάσεις</a:t>
            </a:r>
            <a:endParaRPr lang="en-US" sz="1600" b="1" dirty="0">
              <a:latin typeface="Calibri" panose="020F0502020204030204" pitchFamily="34" charset="0"/>
              <a:cs typeface="Calibri" panose="020F0502020204030204" pitchFamily="34" charset="0"/>
            </a:endParaRPr>
          </a:p>
        </p:txBody>
      </p:sp>
      <p:sp>
        <p:nvSpPr>
          <p:cNvPr id="5" name="Rectangular Callout 51">
            <a:extLst>
              <a:ext uri="{FF2B5EF4-FFF2-40B4-BE49-F238E27FC236}">
                <a16:creationId xmlns:a16="http://schemas.microsoft.com/office/drawing/2014/main" id="{7A98079C-2B63-2CAA-41C3-BAD7AE40AD05}"/>
              </a:ext>
            </a:extLst>
          </p:cNvPr>
          <p:cNvSpPr/>
          <p:nvPr/>
        </p:nvSpPr>
        <p:spPr bwMode="gray">
          <a:xfrm>
            <a:off x="8888061" y="902436"/>
            <a:ext cx="2575420" cy="425758"/>
          </a:xfrm>
          <a:prstGeom prst="wedgeRectCallout">
            <a:avLst>
              <a:gd name="adj1" fmla="val -54457"/>
              <a:gd name="adj2" fmla="val 1493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8900" tIns="88900" rIns="88900" bIns="88900" rtlCol="0" anchor="ctr" anchorCtr="0">
            <a:spAutoFit/>
          </a:bodyPr>
          <a:lstStyle/>
          <a:p>
            <a:pPr algn="ctr"/>
            <a:r>
              <a:rPr lang="el-GR" sz="1600" b="1" dirty="0">
                <a:latin typeface="Calibri" panose="020F0502020204030204" pitchFamily="34" charset="0"/>
                <a:cs typeface="Calibri" panose="020F0502020204030204" pitchFamily="34" charset="0"/>
              </a:rPr>
              <a:t>3 αποφάσεις</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316447"/>
      </p:ext>
    </p:extLst>
  </p:cSld>
  <p:clrMapOvr>
    <a:masterClrMapping/>
  </p:clrMapOvr>
  <p:transition advTm="534">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501649" y="1493943"/>
            <a:ext cx="2616593" cy="822960"/>
          </a:xfrm>
          <a:prstGeom prst="homePlate">
            <a:avLst>
              <a:gd name="adj" fmla="val 0"/>
            </a:avLst>
          </a:prstGeom>
          <a:solidFill>
            <a:srgbClr val="43B02A"/>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Α/2824/2021</a:t>
            </a: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1364476"/>
          </a:xfrm>
          <a:prstGeom prst="rect">
            <a:avLst/>
          </a:prstGeom>
        </p:spPr>
        <p:txBody>
          <a:bodyPr vert="horz" wrap="square" lIns="0" tIns="0" rIns="0" bIns="0" rtlCol="0">
            <a:spAutoFit/>
          </a:bodyPr>
          <a:lstStyle/>
          <a:p>
            <a:pPr>
              <a:spcBef>
                <a:spcPts val="400"/>
              </a:spcBef>
              <a:buClr>
                <a:srgbClr val="000000"/>
              </a:buClr>
              <a:buSzPct val="100000"/>
            </a:pPr>
            <a:r>
              <a:rPr lang="el-GR" sz="1400" dirty="0">
                <a:solidFill>
                  <a:prstClr val="black"/>
                </a:solidFill>
                <a:latin typeface="Calibri Light"/>
                <a:cs typeface="Arial" charset="0"/>
              </a:rPr>
              <a:t>Η συναλλαγή μεταξύ της προσφεύγουσας και συνδεδεμένης επιχείρησης αποτελούσε τεχνητή διευθέτηση για την αποφυγή φόρου μέσω </a:t>
            </a:r>
            <a:r>
              <a:rPr lang="el-GR" b="1" dirty="0">
                <a:solidFill>
                  <a:srgbClr val="046A38"/>
                </a:solidFill>
                <a:latin typeface="Calibri Light"/>
              </a:rPr>
              <a:t>επιστροφής ΦΠΑ</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Η ΔΕΔ έκρινε ότι η συναλλαγή είχε </a:t>
            </a:r>
            <a:r>
              <a:rPr lang="el-GR" b="1" dirty="0">
                <a:solidFill>
                  <a:srgbClr val="046A38"/>
                </a:solidFill>
                <a:latin typeface="Calibri Light"/>
              </a:rPr>
              <a:t>εμπορική ουσία</a:t>
            </a:r>
            <a:r>
              <a:rPr lang="el-GR" sz="1400" dirty="0">
                <a:solidFill>
                  <a:prstClr val="black"/>
                </a:solidFill>
                <a:latin typeface="Calibri Light"/>
                <a:cs typeface="Arial" charset="0"/>
              </a:rPr>
              <a:t>, καθώς βασιζόταν σε ιδιωτικό συμφωνητικό, εξοφλήθηκε μέσω τραπεζικού μέσου και </a:t>
            </a:r>
            <a:r>
              <a:rPr lang="el-GR" b="1" dirty="0">
                <a:solidFill>
                  <a:srgbClr val="046A38"/>
                </a:solidFill>
                <a:latin typeface="Calibri Light"/>
              </a:rPr>
              <a:t>δεν τέθηκε θέμα εικονικότητας</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Ο ΦΠΑ ποσού 340.212,57 € αναγνωρίστηκε προς έκπτωση και επιστροφή.</a:t>
            </a:r>
            <a:endParaRPr lang="en-US" sz="1400" dirty="0">
              <a:solidFill>
                <a:prstClr val="black"/>
              </a:solidFill>
              <a:latin typeface="Calibri Light"/>
              <a:cs typeface="Arial" charset="0"/>
            </a:endParaRPr>
          </a:p>
        </p:txBody>
      </p:sp>
      <p:sp>
        <p:nvSpPr>
          <p:cNvPr id="7" name="Pentagon 7">
            <a:extLst>
              <a:ext uri="{FF2B5EF4-FFF2-40B4-BE49-F238E27FC236}">
                <a16:creationId xmlns:a16="http://schemas.microsoft.com/office/drawing/2014/main" id="{9DE51A8A-B875-4F3C-C262-14A59E5AEC50}"/>
              </a:ext>
            </a:extLst>
          </p:cNvPr>
          <p:cNvSpPr/>
          <p:nvPr/>
        </p:nvSpPr>
        <p:spPr bwMode="gray">
          <a:xfrm>
            <a:off x="501649" y="3909339"/>
            <a:ext cx="2616593" cy="822960"/>
          </a:xfrm>
          <a:prstGeom prst="homePlate">
            <a:avLst>
              <a:gd name="adj" fmla="val 0"/>
            </a:avLst>
          </a:prstGeom>
          <a:solidFill>
            <a:srgbClr val="43B02A"/>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Α/1095/2020</a:t>
            </a: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8" name="Text Placeholder 3">
            <a:extLst>
              <a:ext uri="{FF2B5EF4-FFF2-40B4-BE49-F238E27FC236}">
                <a16:creationId xmlns:a16="http://schemas.microsoft.com/office/drawing/2014/main" id="{BDB3E158-8429-BC99-028B-E466B049975A}"/>
              </a:ext>
            </a:extLst>
          </p:cNvPr>
          <p:cNvSpPr txBox="1">
            <a:spLocks/>
          </p:cNvSpPr>
          <p:nvPr/>
        </p:nvSpPr>
        <p:spPr bwMode="gray">
          <a:xfrm>
            <a:off x="3635829" y="2905047"/>
            <a:ext cx="8086271" cy="2831544"/>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Πώληση ομολόγων </a:t>
            </a:r>
            <a:r>
              <a:rPr lang="el-GR" sz="1400" dirty="0">
                <a:solidFill>
                  <a:prstClr val="black"/>
                </a:solidFill>
                <a:latin typeface="Calibri Light"/>
                <a:cs typeface="Arial" charset="0"/>
              </a:rPr>
              <a:t>από </a:t>
            </a:r>
            <a:r>
              <a:rPr lang="el-GR" b="1" dirty="0">
                <a:solidFill>
                  <a:srgbClr val="046A38"/>
                </a:solidFill>
                <a:latin typeface="Calibri Light"/>
              </a:rPr>
              <a:t>μετόχους σε εταιρεία</a:t>
            </a:r>
            <a:r>
              <a:rPr lang="el-GR" sz="1400" dirty="0">
                <a:solidFill>
                  <a:prstClr val="black"/>
                </a:solidFill>
                <a:latin typeface="Calibri Light"/>
                <a:cs typeface="Arial" charset="0"/>
              </a:rPr>
              <a:t>: Η εταιρεία αγόρασε ομόλογα από τους βασικούς μετόχους της σε τιμή υψηλότερη από την αξία αποτίμησής τους. Η συναλλαγή κρίθηκε ότι οδήγησε σε μείωση των ιδίων κεφαλαίων της εταιρείας προς όφελος των μετόχων, οι οποίοι καρπώθηκαν την υπερτίμηση.</a:t>
            </a:r>
          </a:p>
          <a:p>
            <a:pPr>
              <a:spcBef>
                <a:spcPts val="400"/>
              </a:spcBef>
              <a:buClr>
                <a:srgbClr val="000000"/>
              </a:buClr>
              <a:buSzPct val="100000"/>
            </a:pPr>
            <a:r>
              <a:rPr lang="el-GR" sz="1400" dirty="0">
                <a:solidFill>
                  <a:prstClr val="black"/>
                </a:solidFill>
                <a:latin typeface="Calibri Light"/>
                <a:cs typeface="Arial" charset="0"/>
              </a:rPr>
              <a:t>Καταγραφή ζημίας: Η εταιρεία κατέγραψε </a:t>
            </a:r>
            <a:r>
              <a:rPr lang="el-GR" b="1" dirty="0">
                <a:solidFill>
                  <a:srgbClr val="046A38"/>
                </a:solidFill>
                <a:latin typeface="Calibri Light"/>
              </a:rPr>
              <a:t>ζημία από την αγορά των ομολόγων</a:t>
            </a:r>
            <a:r>
              <a:rPr lang="el-GR" sz="1400" dirty="0">
                <a:solidFill>
                  <a:prstClr val="black"/>
                </a:solidFill>
                <a:latin typeface="Calibri Light"/>
                <a:cs typeface="Arial" charset="0"/>
              </a:rPr>
              <a:t>, την οποία αναμόρφωσε φορολογικά, ενώ η φορολογική αρχή θεώρησε ότι η συναλλαγή αποτελούσε </a:t>
            </a:r>
            <a:r>
              <a:rPr lang="el-GR" b="1" dirty="0">
                <a:solidFill>
                  <a:srgbClr val="046A38"/>
                </a:solidFill>
                <a:latin typeface="Calibri Light"/>
              </a:rPr>
              <a:t>έμμεση διανομή μερίσματος</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Απουσία απόφασης Γενικής Συνέλευσης: Δεν υπήρξε απόφαση της Γενικής Συνέλευσης για διανομή μερίσματος, ούτε έγκριση οικονομικών καταστάσεων με διανεμόμενα κέρδη.</a:t>
            </a:r>
          </a:p>
          <a:p>
            <a:pPr>
              <a:spcBef>
                <a:spcPts val="400"/>
              </a:spcBef>
              <a:buClr>
                <a:srgbClr val="000000"/>
              </a:buClr>
              <a:buSzPct val="100000"/>
            </a:pPr>
            <a:r>
              <a:rPr lang="el-GR" sz="1400" dirty="0">
                <a:solidFill>
                  <a:prstClr val="black"/>
                </a:solidFill>
                <a:latin typeface="Calibri Light"/>
                <a:cs typeface="Arial" charset="0"/>
              </a:rPr>
              <a:t>Η ΔΕΔ έκρινε ότι η συναλλαγή </a:t>
            </a:r>
            <a:r>
              <a:rPr lang="el-GR" b="1" dirty="0">
                <a:solidFill>
                  <a:srgbClr val="046A38"/>
                </a:solidFill>
                <a:latin typeface="Calibri Light"/>
              </a:rPr>
              <a:t>δεν συνιστούσε τεχνητή ή μη γνήσια διευθέτηση</a:t>
            </a:r>
            <a:r>
              <a:rPr lang="el-GR" sz="1400" dirty="0">
                <a:solidFill>
                  <a:prstClr val="black"/>
                </a:solidFill>
                <a:latin typeface="Calibri Light"/>
                <a:cs typeface="Arial" charset="0"/>
              </a:rPr>
              <a:t>. Αν και η φορολογική αρχή θεώρησε ότι υπήρξε έμμεση διανομή μερίσματος, η ΔΕΔ δέχθηκε τους ισχυρισμούς της προσφεύγουσας, κρίνοντας ότι η συναλλαγή δεν παραβίαζε το άρθρο 38 του ΚΦΔ.</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448524556"/>
      </p:ext>
    </p:extLst>
  </p:cSld>
  <p:clrMapOvr>
    <a:masterClrMapping/>
  </p:clrMapOvr>
  <p:transition advTm="534">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501650" y="2776662"/>
            <a:ext cx="2616593" cy="822960"/>
          </a:xfrm>
          <a:prstGeom prst="homePlate">
            <a:avLst>
              <a:gd name="adj" fmla="val 0"/>
            </a:avLst>
          </a:prstGeom>
          <a:solidFill>
            <a:srgbClr val="43B02A"/>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Α/1356/2020</a:t>
            </a: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4011355"/>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Μείωση και επιστροφή κεφαλαίου αντί διανομής μερίσματος</a:t>
            </a:r>
            <a:r>
              <a:rPr lang="el-GR" sz="1400" dirty="0">
                <a:solidFill>
                  <a:prstClr val="black"/>
                </a:solidFill>
                <a:latin typeface="Calibri Light"/>
                <a:cs typeface="Arial" charset="0"/>
              </a:rPr>
              <a:t>: Η εταιρεία επέλεξε να μειώσει το μετοχικό της κεφάλαιο και να επιστρέψει τα ποσά στους μετόχους αντί να διανείμει κέρδη, παρότι είχε επαρκή αποθεματικά. Η επιλογή αυτή οδήγησε σε χαμηλότερη φορολογική επιβάρυνση για τους μετόχους.</a:t>
            </a:r>
          </a:p>
          <a:p>
            <a:pPr>
              <a:spcBef>
                <a:spcPts val="400"/>
              </a:spcBef>
              <a:buClr>
                <a:srgbClr val="000000"/>
              </a:buClr>
              <a:buSzPct val="100000"/>
            </a:pPr>
            <a:r>
              <a:rPr lang="el-GR" sz="1400" dirty="0">
                <a:solidFill>
                  <a:prstClr val="black"/>
                </a:solidFill>
                <a:latin typeface="Calibri Light"/>
                <a:cs typeface="Arial" charset="0"/>
              </a:rPr>
              <a:t>Αυξομειώσεις κεφαλαίου χωρίς επιχειρηματική σκοπιμότητα: Διαπιστώθηκε ότι οι μειώσεις κεφαλαίου αντισταθμίστηκαν από αυξήσεις μέσω κεφαλαιοποίησης αποθεματικών και συγχωνεύσεων, χωρίς να τεκμηριώνεται επιχειρηματικός λόγος για αυτές τις κινήσεις.</a:t>
            </a:r>
          </a:p>
          <a:p>
            <a:pPr>
              <a:spcBef>
                <a:spcPts val="400"/>
              </a:spcBef>
              <a:buClr>
                <a:srgbClr val="000000"/>
              </a:buClr>
              <a:buSzPct val="100000"/>
            </a:pPr>
            <a:r>
              <a:rPr lang="el-GR" sz="1400" dirty="0">
                <a:solidFill>
                  <a:prstClr val="black"/>
                </a:solidFill>
                <a:latin typeface="Calibri Light"/>
                <a:cs typeface="Arial" charset="0"/>
              </a:rPr>
              <a:t>Απουσία διανομής μερισμάτων: Η εταιρεία δεν διένειμε μερίσματα για πολλά έτη, παρά την ύπαρξη σημαντικών κερδών, γεγονός που κρίθηκε ότι δεν συνάδει με συνήθη επιχειρηματική πρακτική.</a:t>
            </a:r>
          </a:p>
          <a:p>
            <a:pPr>
              <a:spcBef>
                <a:spcPts val="400"/>
              </a:spcBef>
              <a:buClr>
                <a:srgbClr val="000000"/>
              </a:buClr>
              <a:buSzPct val="100000"/>
            </a:pPr>
            <a:r>
              <a:rPr lang="el-GR" sz="1400" dirty="0">
                <a:solidFill>
                  <a:prstClr val="black"/>
                </a:solidFill>
                <a:latin typeface="Calibri Light"/>
                <a:cs typeface="Arial" charset="0"/>
              </a:rPr>
              <a:t>Η ΔΕΔ έκρινε ότι </a:t>
            </a:r>
            <a:r>
              <a:rPr lang="el-GR" b="1" dirty="0">
                <a:solidFill>
                  <a:srgbClr val="046A38"/>
                </a:solidFill>
                <a:latin typeface="Calibri Light"/>
              </a:rPr>
              <a:t>οι διευθετήσεις δεν αποτελούσαν τεχνητές ή μη γνήσιες διευθετήσεις</a:t>
            </a:r>
            <a:r>
              <a:rPr lang="el-GR" sz="1400" dirty="0">
                <a:solidFill>
                  <a:prstClr val="black"/>
                </a:solidFill>
                <a:latin typeface="Calibri Light"/>
                <a:cs typeface="Arial" charset="0"/>
              </a:rPr>
              <a:t>. Αν και οι ενέργειες της εταιρείας οδήγησαν σε χαμηλότερη φορολογική επιβάρυνση, αυτές δεν στερούνταν οικονομικής ή εμπορικής ουσίας.</a:t>
            </a:r>
          </a:p>
          <a:p>
            <a:pPr>
              <a:spcBef>
                <a:spcPts val="400"/>
              </a:spcBef>
              <a:buClr>
                <a:srgbClr val="000000"/>
              </a:buClr>
              <a:buSzPct val="100000"/>
            </a:pPr>
            <a:r>
              <a:rPr lang="el-GR" sz="1400" dirty="0">
                <a:solidFill>
                  <a:prstClr val="black"/>
                </a:solidFill>
                <a:latin typeface="Calibri Light"/>
                <a:cs typeface="Arial" charset="0"/>
              </a:rPr>
              <a:t>Ειδικότερα, κρίθηκε ότι </a:t>
            </a:r>
            <a:r>
              <a:rPr lang="el-GR" b="1" dirty="0">
                <a:solidFill>
                  <a:srgbClr val="046A38"/>
                </a:solidFill>
                <a:latin typeface="Calibri Light"/>
              </a:rPr>
              <a:t>η επιλογή της επιστροφής κεφαλαίου αντί της διανομής μερισμάτων δεν συνιστά από μόνη της τεχνητή διευθέτηση, καθώς δεν αποδείχθηκε ότι είχε ως αποκλειστικό σκοπό την αποφυγή φόρου</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Η προσφυγή έγινε δεκτή, και οι ισχυρισμοί της Φορολογικής Διοίκησης για ύπαρξη τεχνητών διευθετήσεων απορρίφθηκαν.</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4272202645"/>
      </p:ext>
    </p:extLst>
  </p:cSld>
  <p:clrMapOvr>
    <a:masterClrMapping/>
  </p:clrMapOvr>
  <p:transition advTm="534">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776662"/>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Α/2993/2024</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4011355"/>
          </a:xfrm>
          <a:prstGeom prst="rect">
            <a:avLst/>
          </a:prstGeom>
        </p:spPr>
        <p:txBody>
          <a:bodyPr vert="horz" wrap="square" lIns="0" tIns="0" rIns="0" bIns="0" rtlCol="0">
            <a:spAutoFit/>
          </a:bodyPr>
          <a:lstStyle/>
          <a:p>
            <a:pPr>
              <a:spcBef>
                <a:spcPts val="400"/>
              </a:spcBef>
              <a:buClr>
                <a:srgbClr val="000000"/>
              </a:buClr>
              <a:buSzPct val="100000"/>
            </a:pPr>
            <a:r>
              <a:rPr lang="el-GR" sz="1400" dirty="0">
                <a:solidFill>
                  <a:prstClr val="black"/>
                </a:solidFill>
                <a:latin typeface="Calibri Light"/>
                <a:cs typeface="Arial" charset="0"/>
              </a:rPr>
              <a:t>Στην υπόθεση, η Φορολογική Διοίκηση έκρινε ότι η </a:t>
            </a:r>
            <a:r>
              <a:rPr lang="el-GR" b="1" dirty="0">
                <a:solidFill>
                  <a:srgbClr val="046A38"/>
                </a:solidFill>
                <a:latin typeface="Calibri Light"/>
              </a:rPr>
              <a:t>μεταβίβαση ακινήτου </a:t>
            </a:r>
            <a:r>
              <a:rPr lang="el-GR" sz="1400" dirty="0">
                <a:solidFill>
                  <a:prstClr val="black"/>
                </a:solidFill>
                <a:latin typeface="Calibri Light"/>
                <a:cs typeface="Arial" charset="0"/>
              </a:rPr>
              <a:t>από την προσφεύγουσα εταιρεία στον μέτοχό της και η </a:t>
            </a:r>
            <a:r>
              <a:rPr lang="el-GR" b="1" dirty="0">
                <a:solidFill>
                  <a:srgbClr val="046A38"/>
                </a:solidFill>
                <a:latin typeface="Calibri Light"/>
              </a:rPr>
              <a:t>άμεση μεταπώλησή </a:t>
            </a:r>
            <a:r>
              <a:rPr lang="el-GR" sz="1400" dirty="0">
                <a:solidFill>
                  <a:prstClr val="black"/>
                </a:solidFill>
                <a:latin typeface="Calibri Light"/>
                <a:cs typeface="Arial" charset="0"/>
              </a:rPr>
              <a:t>του σε τρίτο πρόσωπο συνιστούσε μη γνήσια διευθέτηση. Συγκεκριμένα:</a:t>
            </a:r>
          </a:p>
          <a:p>
            <a:pPr>
              <a:spcBef>
                <a:spcPts val="400"/>
              </a:spcBef>
              <a:buClr>
                <a:srgbClr val="000000"/>
              </a:buClr>
              <a:buSzPct val="100000"/>
            </a:pPr>
            <a:r>
              <a:rPr lang="el-GR" sz="1400" dirty="0">
                <a:solidFill>
                  <a:prstClr val="black"/>
                </a:solidFill>
                <a:latin typeface="Calibri Light"/>
                <a:cs typeface="Arial" charset="0"/>
              </a:rPr>
              <a:t>Το ακίνητο πωλήθηκε αρχικά στον μέτοχο έναντι ποσού 330.480,00 €, ενώ την ίδια ημέρα μεταπωλήθηκε σε τρίτο πρόσωπο έναντι 1.200.000,00 €.</a:t>
            </a:r>
          </a:p>
          <a:p>
            <a:pPr>
              <a:spcBef>
                <a:spcPts val="400"/>
              </a:spcBef>
              <a:buClr>
                <a:srgbClr val="000000"/>
              </a:buClr>
              <a:buSzPct val="100000"/>
            </a:pPr>
            <a:r>
              <a:rPr lang="el-GR" sz="1400" dirty="0">
                <a:solidFill>
                  <a:prstClr val="black"/>
                </a:solidFill>
                <a:latin typeface="Calibri Light"/>
                <a:cs typeface="Arial" charset="0"/>
              </a:rPr>
              <a:t>Η πράξη αυτή οδήγησε σε </a:t>
            </a:r>
            <a:r>
              <a:rPr lang="el-GR" b="1" dirty="0">
                <a:solidFill>
                  <a:srgbClr val="046A38"/>
                </a:solidFill>
                <a:latin typeface="Calibri Light"/>
              </a:rPr>
              <a:t>σημαντικό φορολογικό πλεονέκτημα </a:t>
            </a:r>
            <a:r>
              <a:rPr lang="el-GR" sz="1400" dirty="0">
                <a:solidFill>
                  <a:prstClr val="black"/>
                </a:solidFill>
                <a:latin typeface="Calibri Light"/>
                <a:cs typeface="Arial" charset="0"/>
              </a:rPr>
              <a:t>για την εταιρεία, καθώς φορολογήθηκε για την αξία της πρώτης πώλησης, αποφεύγοντας τη φορολόγηση της διαφοράς ύψους 869.547,36 €.</a:t>
            </a:r>
          </a:p>
          <a:p>
            <a:pPr>
              <a:spcBef>
                <a:spcPts val="400"/>
              </a:spcBef>
              <a:buClr>
                <a:srgbClr val="000000"/>
              </a:buClr>
              <a:buSzPct val="100000"/>
            </a:pPr>
            <a:r>
              <a:rPr lang="el-GR" sz="1400" dirty="0">
                <a:solidFill>
                  <a:prstClr val="black"/>
                </a:solidFill>
                <a:latin typeface="Calibri Light"/>
                <a:cs typeface="Arial" charset="0"/>
              </a:rPr>
              <a:t>Η διευθέτηση κρίθηκε ότι </a:t>
            </a:r>
            <a:r>
              <a:rPr lang="el-GR" b="1" dirty="0">
                <a:solidFill>
                  <a:srgbClr val="046A38"/>
                </a:solidFill>
                <a:latin typeface="Calibri Light"/>
              </a:rPr>
              <a:t>δεν συνάδει με συνήθη επιχειρηματική συμπεριφορά</a:t>
            </a:r>
            <a:r>
              <a:rPr lang="el-GR" sz="1400" dirty="0">
                <a:solidFill>
                  <a:prstClr val="black"/>
                </a:solidFill>
                <a:latin typeface="Calibri Light"/>
                <a:cs typeface="Arial" charset="0"/>
              </a:rPr>
              <a:t>, καθώς η </a:t>
            </a:r>
            <a:r>
              <a:rPr lang="el-GR" b="1" dirty="0">
                <a:solidFill>
                  <a:srgbClr val="046A38"/>
                </a:solidFill>
                <a:latin typeface="Calibri Light"/>
              </a:rPr>
              <a:t>μεταπώληση είχε συμφωνηθεί έξι μήνες νωρίτερα</a:t>
            </a:r>
            <a:r>
              <a:rPr lang="el-GR" sz="1400" dirty="0">
                <a:solidFill>
                  <a:prstClr val="black"/>
                </a:solidFill>
                <a:latin typeface="Calibri Light"/>
                <a:cs typeface="Arial" charset="0"/>
              </a:rPr>
              <a:t>, χωρίς να αναλαμβάνεται επιχειρηματικός κίνδυνος.</a:t>
            </a:r>
          </a:p>
          <a:p>
            <a:pPr>
              <a:spcBef>
                <a:spcPts val="400"/>
              </a:spcBef>
              <a:buClr>
                <a:srgbClr val="000000"/>
              </a:buClr>
              <a:buSzPct val="100000"/>
            </a:pPr>
            <a:r>
              <a:rPr lang="el-GR" sz="1400" dirty="0">
                <a:solidFill>
                  <a:prstClr val="black"/>
                </a:solidFill>
                <a:latin typeface="Calibri Light"/>
                <a:cs typeface="Arial" charset="0"/>
              </a:rPr>
              <a:t>Η ΔΕΔ έκρινε ότι η μεταβίβαση του ακινήτου αποτελεί τεχνητή ή μη γνήσια διευθέτηση, σύμφωνα με τις διατάξεις του άρθρου 38 του ΚΦΔ, καθώς είχε ως κύριο σκοπό τη μείωση της φορολογικής υποχρέωσης της εταιρείας.</a:t>
            </a:r>
          </a:p>
          <a:p>
            <a:pPr>
              <a:spcBef>
                <a:spcPts val="400"/>
              </a:spcBef>
              <a:buClr>
                <a:srgbClr val="000000"/>
              </a:buClr>
              <a:buSzPct val="100000"/>
            </a:pPr>
            <a:r>
              <a:rPr lang="el-GR" sz="1400" dirty="0">
                <a:solidFill>
                  <a:prstClr val="black"/>
                </a:solidFill>
                <a:latin typeface="Calibri Light"/>
                <a:cs typeface="Arial" charset="0"/>
              </a:rPr>
              <a:t>Η πράξη δεν βασιζόταν σε βάσιμους εμπορικούς λόγους που αντικατοπτρίζουν την οικονομική πραγματικότητα, αλλά αποσκοπούσε αποκλειστικά στην αποφυγή φορολόγησης.</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2310048544"/>
      </p:ext>
    </p:extLst>
  </p:cSld>
  <p:clrMapOvr>
    <a:masterClrMapping/>
  </p:clrMapOvr>
  <p:transition advTm="534">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299608"/>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Α/1541/2024</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3159839"/>
          </a:xfrm>
          <a:prstGeom prst="rect">
            <a:avLst/>
          </a:prstGeom>
        </p:spPr>
        <p:txBody>
          <a:bodyPr vert="horz" wrap="square" lIns="0" tIns="0" rIns="0" bIns="0" rtlCol="0">
            <a:spAutoFit/>
          </a:bodyPr>
          <a:lstStyle/>
          <a:p>
            <a:pPr>
              <a:spcBef>
                <a:spcPts val="400"/>
              </a:spcBef>
              <a:buClr>
                <a:srgbClr val="000000"/>
              </a:buClr>
              <a:buSzPct val="100000"/>
            </a:pPr>
            <a:r>
              <a:rPr lang="el-GR" sz="1400" dirty="0">
                <a:solidFill>
                  <a:prstClr val="black"/>
                </a:solidFill>
                <a:latin typeface="Calibri Light"/>
                <a:cs typeface="Arial" charset="0"/>
              </a:rPr>
              <a:t>Στην υπόθεση, η Φορολογική Διοίκηση έκρινε ότι η </a:t>
            </a:r>
            <a:r>
              <a:rPr lang="el-GR" b="1" dirty="0">
                <a:solidFill>
                  <a:srgbClr val="046A38"/>
                </a:solidFill>
                <a:latin typeface="Calibri Light"/>
              </a:rPr>
              <a:t>έκδοση ομολογιακού δανείου ύψους 62.269.343 € από την προσφεύγουσα εταιρεία για την απόκτηση μετοχών</a:t>
            </a:r>
            <a:r>
              <a:rPr lang="el-GR" sz="1400" dirty="0">
                <a:solidFill>
                  <a:prstClr val="black"/>
                </a:solidFill>
                <a:latin typeface="Calibri Light"/>
                <a:cs typeface="Arial" charset="0"/>
              </a:rPr>
              <a:t>, στο πλαίσιο συγχώνευσης, συνιστούσε τεχνητή διευθέτηση. Συγκεκριμένα:</a:t>
            </a:r>
          </a:p>
          <a:p>
            <a:pPr>
              <a:spcBef>
                <a:spcPts val="400"/>
              </a:spcBef>
              <a:buClr>
                <a:srgbClr val="000000"/>
              </a:buClr>
              <a:buSzPct val="100000"/>
            </a:pPr>
            <a:r>
              <a:rPr lang="el-GR" sz="1400" dirty="0">
                <a:solidFill>
                  <a:prstClr val="black"/>
                </a:solidFill>
                <a:latin typeface="Calibri Light"/>
                <a:cs typeface="Arial" charset="0"/>
              </a:rPr>
              <a:t>Η συναλλαγή κρίθηκε </a:t>
            </a:r>
            <a:r>
              <a:rPr lang="el-GR" b="1" dirty="0">
                <a:solidFill>
                  <a:srgbClr val="046A38"/>
                </a:solidFill>
                <a:latin typeface="Calibri Light"/>
              </a:rPr>
              <a:t>κυκλική</a:t>
            </a:r>
            <a:r>
              <a:rPr lang="el-GR" sz="1400" dirty="0">
                <a:solidFill>
                  <a:prstClr val="black"/>
                </a:solidFill>
                <a:latin typeface="Calibri Light"/>
                <a:cs typeface="Arial" charset="0"/>
              </a:rPr>
              <a:t>, καθώς το ποσό του δανείου επιστράφηκε στον Όμιλο μέσω της μεταβίβασης των μετοχών, οι οποίες τέθηκαν ως εγγύηση για το ίδιο δάνειο.</a:t>
            </a:r>
          </a:p>
          <a:p>
            <a:pPr>
              <a:spcBef>
                <a:spcPts val="400"/>
              </a:spcBef>
              <a:buClr>
                <a:srgbClr val="000000"/>
              </a:buClr>
              <a:buSzPct val="100000"/>
            </a:pPr>
            <a:r>
              <a:rPr lang="el-GR" sz="1400" dirty="0">
                <a:solidFill>
                  <a:prstClr val="black"/>
                </a:solidFill>
                <a:latin typeface="Calibri Light"/>
                <a:cs typeface="Arial" charset="0"/>
              </a:rPr>
              <a:t>Ο έλεγχος διαπίστωσε ότι η </a:t>
            </a:r>
            <a:r>
              <a:rPr lang="el-GR" b="1" dirty="0">
                <a:solidFill>
                  <a:srgbClr val="046A38"/>
                </a:solidFill>
                <a:latin typeface="Calibri Light"/>
              </a:rPr>
              <a:t>έκδοση του δανείου δεν ήταν απαραίτητη για την ολοκλήρωση της συγχώνευσης</a:t>
            </a:r>
            <a:r>
              <a:rPr lang="el-GR" sz="1400" dirty="0">
                <a:solidFill>
                  <a:prstClr val="black"/>
                </a:solidFill>
                <a:latin typeface="Calibri Light"/>
                <a:cs typeface="Arial" charset="0"/>
              </a:rPr>
              <a:t>, αλλά είχε ως στόχο τη </a:t>
            </a:r>
            <a:r>
              <a:rPr lang="el-GR" b="1" dirty="0">
                <a:solidFill>
                  <a:srgbClr val="046A38"/>
                </a:solidFill>
                <a:latin typeface="Calibri Light"/>
              </a:rPr>
              <a:t>μεταφορά φορολογητέας ύλης </a:t>
            </a:r>
            <a:r>
              <a:rPr lang="el-GR" sz="1400" dirty="0">
                <a:solidFill>
                  <a:prstClr val="black"/>
                </a:solidFill>
                <a:latin typeface="Calibri Light"/>
                <a:cs typeface="Arial" charset="0"/>
              </a:rPr>
              <a:t>από την Ελλάδα μέσω της δημιουργίας χρεωστικών τόκων.</a:t>
            </a:r>
          </a:p>
          <a:p>
            <a:pPr>
              <a:spcBef>
                <a:spcPts val="400"/>
              </a:spcBef>
              <a:buClr>
                <a:srgbClr val="000000"/>
              </a:buClr>
              <a:buSzPct val="100000"/>
            </a:pPr>
            <a:r>
              <a:rPr lang="el-GR" sz="1400" dirty="0">
                <a:solidFill>
                  <a:prstClr val="black"/>
                </a:solidFill>
                <a:latin typeface="Calibri Light"/>
                <a:cs typeface="Arial" charset="0"/>
              </a:rPr>
              <a:t>Η ΔΕΔ έκρινε ότι πληρούνται οι προϋποθέσεις του άρθρου 38 του ΚΦΔ και ότι η επίμαχη συναλλαγή συνιστούσε τεχνητή διευθέτηση.</a:t>
            </a:r>
          </a:p>
          <a:p>
            <a:pPr>
              <a:spcBef>
                <a:spcPts val="400"/>
              </a:spcBef>
              <a:buClr>
                <a:srgbClr val="000000"/>
              </a:buClr>
              <a:buSzPct val="100000"/>
            </a:pPr>
            <a:r>
              <a:rPr lang="el-GR" sz="1400" dirty="0">
                <a:solidFill>
                  <a:prstClr val="black"/>
                </a:solidFill>
                <a:latin typeface="Calibri Light"/>
                <a:cs typeface="Arial" charset="0"/>
              </a:rPr>
              <a:t>Η διευθέτηση αποσκοπούσε </a:t>
            </a:r>
            <a:r>
              <a:rPr lang="el-GR" b="1" dirty="0">
                <a:solidFill>
                  <a:srgbClr val="046A38"/>
                </a:solidFill>
                <a:latin typeface="Calibri Light"/>
              </a:rPr>
              <a:t>αποκλειστικά στη δημιουργία φορολογικού πλεονεκτήματος</a:t>
            </a:r>
            <a:r>
              <a:rPr lang="el-GR" sz="1400" dirty="0">
                <a:solidFill>
                  <a:prstClr val="black"/>
                </a:solidFill>
                <a:latin typeface="Calibri Light"/>
                <a:cs typeface="Arial" charset="0"/>
              </a:rPr>
              <a:t>, καθώς δεν εξυπηρετούσε βάσιμους εμπορικούς λόγους.</a:t>
            </a:r>
          </a:p>
        </p:txBody>
      </p:sp>
    </p:spTree>
    <p:extLst>
      <p:ext uri="{BB962C8B-B14F-4D97-AF65-F5344CB8AC3E}">
        <p14:creationId xmlns:p14="http://schemas.microsoft.com/office/powerpoint/2010/main" val="252622537"/>
      </p:ext>
    </p:extLst>
  </p:cSld>
  <p:clrMapOvr>
    <a:masterClrMapping/>
  </p:clrMapOvr>
  <p:transition advTm="534">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299608"/>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Α/1351/2024</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3765133"/>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Τριγωνικές συναλλαγές μέσω κυπριακής εταιρείας</a:t>
            </a:r>
            <a:r>
              <a:rPr lang="el-GR" sz="1400" dirty="0">
                <a:solidFill>
                  <a:prstClr val="black"/>
                </a:solidFill>
                <a:latin typeface="Calibri Light"/>
                <a:cs typeface="Arial" charset="0"/>
              </a:rPr>
              <a:t>: Η προσφεύγουσα ατομική επιχείρηση </a:t>
            </a:r>
            <a:r>
              <a:rPr lang="el-GR" b="1" dirty="0">
                <a:solidFill>
                  <a:srgbClr val="046A38"/>
                </a:solidFill>
                <a:latin typeface="Calibri Light"/>
              </a:rPr>
              <a:t>μετέφερε την τιμολόγηση </a:t>
            </a:r>
            <a:r>
              <a:rPr lang="el-GR" sz="1400" dirty="0">
                <a:solidFill>
                  <a:prstClr val="black"/>
                </a:solidFill>
                <a:latin typeface="Calibri Light"/>
                <a:cs typeface="Arial" charset="0"/>
              </a:rPr>
              <a:t>εξαγωγών από την Ελλάδα σε κυπριακή εταιρεία, η οποία ιδρύθηκε από τον ίδιο και τον αδελφό του. Η κυπριακή εταιρεία φαινόταν να διενεργεί τις πωλήσεις, ενώ οι </a:t>
            </a:r>
            <a:r>
              <a:rPr lang="el-GR" b="1" dirty="0">
                <a:solidFill>
                  <a:srgbClr val="046A38"/>
                </a:solidFill>
                <a:latin typeface="Calibri Light"/>
              </a:rPr>
              <a:t>πελάτες ήταν ήδη πελάτες της ατομικής επιχείρησης</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Έλλειψη εμπορικής ουσίας: Η κυπριακή εταιρεία είχε </a:t>
            </a:r>
            <a:r>
              <a:rPr lang="el-GR" b="1" dirty="0">
                <a:solidFill>
                  <a:srgbClr val="046A38"/>
                </a:solidFill>
                <a:latin typeface="Calibri Light"/>
              </a:rPr>
              <a:t>περιορισμένη δραστηριότητα</a:t>
            </a:r>
            <a:r>
              <a:rPr lang="el-GR" sz="1400" dirty="0">
                <a:solidFill>
                  <a:prstClr val="black"/>
                </a:solidFill>
                <a:latin typeface="Calibri Light"/>
                <a:cs typeface="Arial" charset="0"/>
              </a:rPr>
              <a:t>, ενώ ο αδελφός του προσφεύγοντος, ανεπάγγελτος, φαινόταν ως μοναδικός μέτοχος. Τα κέρδη της εταιρείας φορολογούνταν στην Κύπρο, όπου ίσχυε προνομιακό φορολογικό καθεστώς.</a:t>
            </a:r>
          </a:p>
          <a:p>
            <a:pPr>
              <a:spcBef>
                <a:spcPts val="400"/>
              </a:spcBef>
              <a:buClr>
                <a:srgbClr val="000000"/>
              </a:buClr>
              <a:buSzPct val="100000"/>
            </a:pPr>
            <a:r>
              <a:rPr lang="el-GR" b="1" dirty="0">
                <a:solidFill>
                  <a:srgbClr val="046A38"/>
                </a:solidFill>
                <a:latin typeface="Calibri Light"/>
              </a:rPr>
              <a:t>Σημαντικό φορολογικό πλεονέκτημα</a:t>
            </a:r>
            <a:r>
              <a:rPr lang="el-GR" sz="1400" dirty="0">
                <a:solidFill>
                  <a:prstClr val="black"/>
                </a:solidFill>
                <a:latin typeface="Calibri Light"/>
                <a:cs typeface="Arial" charset="0"/>
              </a:rPr>
              <a:t>: Η μεταφορά των κερδών στην Κύπρο είχε ως αποτέλεσμα τη μείωση της φορολογικής υποχρέωσης στην Ελλάδα.</a:t>
            </a:r>
          </a:p>
          <a:p>
            <a:pPr>
              <a:spcBef>
                <a:spcPts val="400"/>
              </a:spcBef>
              <a:buClr>
                <a:srgbClr val="000000"/>
              </a:buClr>
              <a:buSzPct val="100000"/>
            </a:pPr>
            <a:r>
              <a:rPr lang="el-GR" sz="1400" dirty="0">
                <a:solidFill>
                  <a:prstClr val="black"/>
                </a:solidFill>
                <a:latin typeface="Calibri Light"/>
                <a:cs typeface="Arial" charset="0"/>
              </a:rPr>
              <a:t>Η ΔΕΔ έκρινε ότι οι παραπάνω διευθετήσεις ήταν τεχνητές, καθώς δεν εξυπηρετούσαν βάσιμους εμπορικούς λόγους και αποσκοπούσαν αποκλειστικά στη δημιουργία φορολογικού πλεονεκτήματος.</a:t>
            </a:r>
          </a:p>
          <a:p>
            <a:pPr>
              <a:spcBef>
                <a:spcPts val="400"/>
              </a:spcBef>
              <a:buClr>
                <a:srgbClr val="000000"/>
              </a:buClr>
              <a:buSzPct val="100000"/>
            </a:pPr>
            <a:r>
              <a:rPr lang="el-GR" sz="1400" dirty="0">
                <a:solidFill>
                  <a:prstClr val="black"/>
                </a:solidFill>
                <a:latin typeface="Calibri Light"/>
                <a:cs typeface="Arial" charset="0"/>
              </a:rPr>
              <a:t>Τα </a:t>
            </a:r>
            <a:r>
              <a:rPr lang="el-GR" b="1" dirty="0">
                <a:solidFill>
                  <a:srgbClr val="046A38"/>
                </a:solidFill>
                <a:latin typeface="Calibri Light"/>
              </a:rPr>
              <a:t>καθαρά κέρδη της κυπριακής εταιρείας </a:t>
            </a:r>
            <a:r>
              <a:rPr lang="el-GR" sz="1400" dirty="0">
                <a:solidFill>
                  <a:prstClr val="black"/>
                </a:solidFill>
                <a:latin typeface="Calibri Light"/>
                <a:cs typeface="Arial" charset="0"/>
              </a:rPr>
              <a:t>καταλογίστηκαν ως </a:t>
            </a:r>
            <a:r>
              <a:rPr lang="el-GR" b="1" dirty="0">
                <a:solidFill>
                  <a:srgbClr val="046A38"/>
                </a:solidFill>
                <a:latin typeface="Calibri Light"/>
              </a:rPr>
              <a:t>κέρδη της ατομικής επιχείρησης </a:t>
            </a:r>
            <a:r>
              <a:rPr lang="el-GR" sz="1400" dirty="0">
                <a:solidFill>
                  <a:prstClr val="black"/>
                </a:solidFill>
                <a:latin typeface="Calibri Light"/>
                <a:cs typeface="Arial" charset="0"/>
              </a:rPr>
              <a:t>του προσφεύγοντος για τα φορολογικά έτη 2017 και 2018.</a:t>
            </a:r>
          </a:p>
          <a:p>
            <a:pPr>
              <a:spcBef>
                <a:spcPts val="400"/>
              </a:spcBef>
              <a:buClr>
                <a:srgbClr val="000000"/>
              </a:buClr>
              <a:buSzPct val="100000"/>
            </a:pPr>
            <a:r>
              <a:rPr lang="el-GR" sz="1400" dirty="0">
                <a:solidFill>
                  <a:prstClr val="black"/>
                </a:solidFill>
                <a:latin typeface="Calibri Light"/>
                <a:cs typeface="Arial" charset="0"/>
              </a:rPr>
              <a:t>Η προσφυγή απορρίφθηκε, καθώς κρίθηκε ότι η διευθέτηση παραβίαζε τις διατάξεις του άρθρου 38 του ΚΦΔ.</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2000049573"/>
      </p:ext>
    </p:extLst>
  </p:cSld>
  <p:clrMapOvr>
    <a:masterClrMapping/>
  </p:clrMapOvr>
  <p:transition advTm="534">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299608"/>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Θ/2491/2024</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3457357"/>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Μεταφορά φορολογητέας ύλης σε αλλοδαπές εταιρείες</a:t>
            </a:r>
            <a:r>
              <a:rPr lang="el-GR" sz="1400" dirty="0">
                <a:solidFill>
                  <a:prstClr val="black"/>
                </a:solidFill>
                <a:latin typeface="Calibri Light"/>
                <a:cs typeface="Arial" charset="0"/>
              </a:rPr>
              <a:t>: Η προσφεύγουσα εταιρεία μετέφερε τα καθαρά κέρδη της σε βουλγαρική και ολλανδική εταιρεία, οι οποίες χαρακτηρίστηκαν ως «φαντάσματα» </a:t>
            </a:r>
            <a:r>
              <a:rPr lang="el-GR" b="1" dirty="0">
                <a:solidFill>
                  <a:srgbClr val="046A38"/>
                </a:solidFill>
                <a:latin typeface="Calibri Light"/>
              </a:rPr>
              <a:t>χωρίς ουσιαστική επιχειρηματική δραστηριότητα</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Πωλήσεις κάτω του κόστους: Οι πωλήσεις προϊόντων (</a:t>
            </a:r>
            <a:r>
              <a:rPr lang="el-GR" sz="1400" dirty="0" err="1">
                <a:solidFill>
                  <a:prstClr val="black"/>
                </a:solidFill>
                <a:latin typeface="Calibri Light"/>
                <a:cs typeface="Arial" charset="0"/>
              </a:rPr>
              <a:t>pellet</a:t>
            </a:r>
            <a:r>
              <a:rPr lang="el-GR" sz="1400" dirty="0">
                <a:solidFill>
                  <a:prstClr val="black"/>
                </a:solidFill>
                <a:latin typeface="Calibri Light"/>
                <a:cs typeface="Arial" charset="0"/>
              </a:rPr>
              <a:t>) πραγματοποιούνταν από τις αλλοδαπές εταιρείες στην Ελλάδα, αλλά ο έλεγχος διαπίστωσε ότι τα εμπορεύματα αποκτήθηκαν από την προσφεύγουσα χωρίς να αντικατοπτρίζεται η πραγματική εμπορική δραστηριότητα.</a:t>
            </a:r>
          </a:p>
          <a:p>
            <a:pPr>
              <a:spcBef>
                <a:spcPts val="400"/>
              </a:spcBef>
              <a:buClr>
                <a:srgbClr val="000000"/>
              </a:buClr>
              <a:buSzPct val="100000"/>
            </a:pPr>
            <a:r>
              <a:rPr lang="el-GR" sz="1400" dirty="0">
                <a:solidFill>
                  <a:prstClr val="black"/>
                </a:solidFill>
                <a:latin typeface="Calibri Light"/>
                <a:cs typeface="Arial" charset="0"/>
              </a:rPr>
              <a:t>Λογιστικές διαφορές και ενδοκοινοτικές αποκτήσεις: Δεν προσκομίστηκαν επαρκή δικαιολογητικά για ενδοκοινοτικές αποκτήσεις, ενώ οι συναλλαγές κρίθηκαν ως τεχνητές.</a:t>
            </a:r>
          </a:p>
          <a:p>
            <a:pPr>
              <a:spcBef>
                <a:spcPts val="400"/>
              </a:spcBef>
              <a:buClr>
                <a:srgbClr val="000000"/>
              </a:buClr>
              <a:buSzPct val="100000"/>
            </a:pPr>
            <a:r>
              <a:rPr lang="el-GR" sz="1400" dirty="0">
                <a:solidFill>
                  <a:prstClr val="black"/>
                </a:solidFill>
                <a:latin typeface="Calibri Light"/>
                <a:cs typeface="Arial" charset="0"/>
              </a:rPr>
              <a:t>Η ΔΕΔ έκρινε ότι οι παραπάνω διευθετήσεις ήταν τεχνητές και μη γνήσιες, καθώς αποσκοπούσαν αποκλειστικά στη μείωση της φορολογικής υποχρέωσης της προσφεύγουσας.</a:t>
            </a:r>
          </a:p>
          <a:p>
            <a:pPr>
              <a:spcBef>
                <a:spcPts val="400"/>
              </a:spcBef>
              <a:buClr>
                <a:srgbClr val="000000"/>
              </a:buClr>
              <a:buSzPct val="100000"/>
            </a:pPr>
            <a:r>
              <a:rPr lang="el-GR" sz="1400" dirty="0">
                <a:solidFill>
                  <a:prstClr val="black"/>
                </a:solidFill>
                <a:latin typeface="Calibri Light"/>
                <a:cs typeface="Arial" charset="0"/>
              </a:rPr>
              <a:t>Οι διευθετήσεις αυτές δεν βασίζονταν σε βάσιμους εμπορικούς λόγους και δεν αντανακλούσαν την οικονομική πραγματικότητα.</a:t>
            </a:r>
          </a:p>
          <a:p>
            <a:pPr>
              <a:spcBef>
                <a:spcPts val="400"/>
              </a:spcBef>
              <a:buClr>
                <a:srgbClr val="000000"/>
              </a:buClr>
              <a:buSzPct val="100000"/>
            </a:pPr>
            <a:r>
              <a:rPr lang="el-GR" sz="1400" dirty="0">
                <a:solidFill>
                  <a:prstClr val="black"/>
                </a:solidFill>
                <a:latin typeface="Calibri Light"/>
                <a:cs typeface="Arial" charset="0"/>
              </a:rPr>
              <a:t>Ως αποτέλεσμα, η Φορολογική Διοίκηση καταλόγισε φόρους και πρόστιμα για τα έτη 2015-2019, λαμβάνοντας υπόψη τα πραγματικά οικονομικά δεδομένα.</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4255505579"/>
      </p:ext>
    </p:extLst>
  </p:cSld>
  <p:clrMapOvr>
    <a:masterClrMapping/>
  </p:clrMapOvr>
  <p:transition advTm="534">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299608"/>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Α/155/2024</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3406061"/>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Ίδρυση αλλοδαπής εταιρείας για </a:t>
            </a:r>
            <a:r>
              <a:rPr lang="el-GR" b="1" dirty="0" err="1">
                <a:solidFill>
                  <a:srgbClr val="046A38"/>
                </a:solidFill>
                <a:latin typeface="Calibri Light"/>
              </a:rPr>
              <a:t>φοροαποφυγή</a:t>
            </a:r>
            <a:r>
              <a:rPr lang="el-GR" sz="1400" dirty="0">
                <a:solidFill>
                  <a:prstClr val="black"/>
                </a:solidFill>
                <a:latin typeface="Calibri Light"/>
                <a:cs typeface="Arial" charset="0"/>
              </a:rPr>
              <a:t>: Ο προσφεύγων ίδρυσε </a:t>
            </a:r>
            <a:r>
              <a:rPr lang="el-GR" b="1" dirty="0">
                <a:solidFill>
                  <a:srgbClr val="046A38"/>
                </a:solidFill>
                <a:latin typeface="Calibri Light"/>
              </a:rPr>
              <a:t>βουλγαρική εταιρεία </a:t>
            </a:r>
            <a:r>
              <a:rPr lang="el-GR" sz="1400" dirty="0">
                <a:solidFill>
                  <a:prstClr val="black"/>
                </a:solidFill>
                <a:latin typeface="Calibri Light"/>
                <a:cs typeface="Arial" charset="0"/>
              </a:rPr>
              <a:t>με την ίδια κύρια δραστηριότητα όπως η ατομική του επιχείρηση στην Ελλάδα. Η εταιρεία αυτή κρίθηκε ότι δεν ασκούσε ουσιαστική επιχειρηματική δραστηριότητα και είχε ως αποκλειστικό σκοπό τη μεταφορά φορολογητέας ύλης από την Ελλάδα στη Βουλγαρία, όπου ισχύει χαμηλότερος φορολογικός συντελεστής.</a:t>
            </a:r>
          </a:p>
          <a:p>
            <a:pPr>
              <a:spcBef>
                <a:spcPts val="400"/>
              </a:spcBef>
              <a:buClr>
                <a:srgbClr val="000000"/>
              </a:buClr>
              <a:buSzPct val="100000"/>
            </a:pPr>
            <a:r>
              <a:rPr lang="el-GR" b="1" dirty="0">
                <a:solidFill>
                  <a:srgbClr val="046A38"/>
                </a:solidFill>
                <a:latin typeface="Calibri Light"/>
              </a:rPr>
              <a:t>Έλλειψη εμπορικής ουσίας</a:t>
            </a:r>
            <a:r>
              <a:rPr lang="el-GR" sz="1400" dirty="0">
                <a:solidFill>
                  <a:prstClr val="black"/>
                </a:solidFill>
                <a:latin typeface="Calibri Light"/>
                <a:cs typeface="Arial" charset="0"/>
              </a:rPr>
              <a:t>: Η βουλγαρική εταιρεία δεν διέθετε εγκαταστάσεις, εξοπλισμό, εργαζομένους ή περιουσιακά στοιχεία, ενώ εκπροσωπούνταν από λογιστική εταιρεία χωρίς πληρεξούσιο εκπροσώπησης. Δεν προσκομίστηκαν έγγραφα που να αποδεικνύουν </a:t>
            </a:r>
            <a:r>
              <a:rPr lang="el-GR" b="1" dirty="0">
                <a:solidFill>
                  <a:srgbClr val="046A38"/>
                </a:solidFill>
                <a:latin typeface="Calibri Light"/>
              </a:rPr>
              <a:t>πραγματική εμπορική δραστηριότητα</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Η ΔΕΔ έκρινε ότι οι παραπάνω διευθετήσεις ήταν τεχνητές και μη γνήσιες, καθώς αποσκοπούσαν αποκλειστικά στη δημιουργία φορολογικού πλεονεκτήματος.</a:t>
            </a:r>
          </a:p>
          <a:p>
            <a:pPr>
              <a:spcBef>
                <a:spcPts val="400"/>
              </a:spcBef>
              <a:buClr>
                <a:srgbClr val="000000"/>
              </a:buClr>
              <a:buSzPct val="100000"/>
            </a:pPr>
            <a:r>
              <a:rPr lang="el-GR" sz="1400" dirty="0">
                <a:solidFill>
                  <a:prstClr val="black"/>
                </a:solidFill>
                <a:latin typeface="Calibri Light"/>
                <a:cs typeface="Arial" charset="0"/>
              </a:rPr>
              <a:t>Η ίδρυση της βουλγαρικής εταιρείας δεν εξυπηρετούσε βάσιμους εμπορικούς λόγους και δεν αντανακλούσε την οικονομική πραγματικότητα.</a:t>
            </a:r>
          </a:p>
          <a:p>
            <a:pPr>
              <a:spcBef>
                <a:spcPts val="400"/>
              </a:spcBef>
              <a:buClr>
                <a:srgbClr val="000000"/>
              </a:buClr>
              <a:buSzPct val="100000"/>
            </a:pPr>
            <a:r>
              <a:rPr lang="el-GR" sz="1400" dirty="0">
                <a:solidFill>
                  <a:prstClr val="black"/>
                </a:solidFill>
                <a:latin typeface="Calibri Light"/>
                <a:cs typeface="Arial" charset="0"/>
              </a:rPr>
              <a:t>Η προσφυγή απορρίφθηκε, και η Φορολογική Διοίκηση </a:t>
            </a:r>
            <a:r>
              <a:rPr lang="el-GR" sz="1400" dirty="0" err="1">
                <a:solidFill>
                  <a:prstClr val="black"/>
                </a:solidFill>
                <a:latin typeface="Calibri Light"/>
                <a:cs typeface="Arial" charset="0"/>
              </a:rPr>
              <a:t>επανυπολόγισε</a:t>
            </a:r>
            <a:r>
              <a:rPr lang="el-GR" sz="1400" dirty="0">
                <a:solidFill>
                  <a:prstClr val="black"/>
                </a:solidFill>
                <a:latin typeface="Calibri Light"/>
                <a:cs typeface="Arial" charset="0"/>
              </a:rPr>
              <a:t> τη φορολογική υποχρέωση του προσφεύγοντος, λαμβάνοντας υπόψη τα κέρδη της βουλγαρικής εταιρείας ως μέρος της φορολογητέας ύλης της ατομικής του επιχείρησης στην Ελλάδα.</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3986495354"/>
      </p:ext>
    </p:extLst>
  </p:cSld>
  <p:clrMapOvr>
    <a:masterClrMapping/>
  </p:clrMapOvr>
  <p:transition advTm="534">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299608"/>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Α/3167/2022</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3734356"/>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Ίδρυση αλλοδαπής εταιρείας</a:t>
            </a:r>
            <a:r>
              <a:rPr lang="el-GR" sz="1400" dirty="0">
                <a:solidFill>
                  <a:prstClr val="black"/>
                </a:solidFill>
                <a:latin typeface="Calibri Light"/>
                <a:cs typeface="Arial" charset="0"/>
              </a:rPr>
              <a:t>: Ο διαχειριστής της προσφεύγουσας ίδρυσε εταιρεία στη Βουλγαρία με την ίδια δραστηριότητα όπως η προσφεύγουσα, χωρίς να διαθέτει εγκαταστάσεις ή προσωπικό, και με πελάτες που ήταν ήδη πελάτες της προσφεύγουσας.</a:t>
            </a:r>
          </a:p>
          <a:p>
            <a:pPr>
              <a:spcBef>
                <a:spcPts val="400"/>
              </a:spcBef>
              <a:buClr>
                <a:srgbClr val="000000"/>
              </a:buClr>
              <a:buSzPct val="100000"/>
            </a:pPr>
            <a:r>
              <a:rPr lang="el-GR" b="1" dirty="0">
                <a:solidFill>
                  <a:srgbClr val="046A38"/>
                </a:solidFill>
                <a:latin typeface="Calibri Light"/>
              </a:rPr>
              <a:t>Λειτουργία χωρίς εμπορική ουσία</a:t>
            </a:r>
            <a:r>
              <a:rPr lang="el-GR" sz="1400" dirty="0">
                <a:solidFill>
                  <a:prstClr val="black"/>
                </a:solidFill>
                <a:latin typeface="Calibri Light"/>
                <a:cs typeface="Arial" charset="0"/>
              </a:rPr>
              <a:t>: Η βουλγαρική εταιρεία δεν ανέλαβε επιχειρηματικό κίνδυνο, καθώς οι ταμειακές εκροές και οι λειτουργικές δαπάνες καλύπτονταν από την προσφεύγουσα.</a:t>
            </a:r>
          </a:p>
          <a:p>
            <a:pPr>
              <a:spcBef>
                <a:spcPts val="400"/>
              </a:spcBef>
              <a:buClr>
                <a:srgbClr val="000000"/>
              </a:buClr>
              <a:buSzPct val="100000"/>
            </a:pPr>
            <a:r>
              <a:rPr lang="el-GR" sz="1400" dirty="0">
                <a:solidFill>
                  <a:prstClr val="black"/>
                </a:solidFill>
                <a:latin typeface="Calibri Light"/>
                <a:cs typeface="Arial" charset="0"/>
              </a:rPr>
              <a:t>Διατήρηση </a:t>
            </a:r>
            <a:r>
              <a:rPr lang="el-GR" b="1" dirty="0">
                <a:solidFill>
                  <a:srgbClr val="046A38"/>
                </a:solidFill>
                <a:latin typeface="Calibri Light"/>
              </a:rPr>
              <a:t>ίδιων πόρων και δραστηριοτήτων</a:t>
            </a:r>
            <a:r>
              <a:rPr lang="el-GR" sz="1400" dirty="0">
                <a:solidFill>
                  <a:prstClr val="black"/>
                </a:solidFill>
                <a:latin typeface="Calibri Light"/>
                <a:cs typeface="Arial" charset="0"/>
              </a:rPr>
              <a:t>: Η βουλγαρική εταιρεία χρησιμοποίησε τους ίδιους πόρους (ελληνικά email, τηλέφωνα, εγκαταστάσεις) και διατήρησε την </a:t>
            </a:r>
            <a:r>
              <a:rPr lang="el-GR" b="1" dirty="0">
                <a:solidFill>
                  <a:srgbClr val="046A38"/>
                </a:solidFill>
                <a:latin typeface="Calibri Light"/>
              </a:rPr>
              <a:t>ίδια εμπορική δραστηριότητα </a:t>
            </a:r>
            <a:r>
              <a:rPr lang="el-GR" sz="1400" dirty="0">
                <a:solidFill>
                  <a:prstClr val="black"/>
                </a:solidFill>
                <a:latin typeface="Calibri Light"/>
                <a:cs typeface="Arial" charset="0"/>
              </a:rPr>
              <a:t>με την προσφεύγουσα, χωρίς να αποτελεί ανεξάρτητη οντότητα.</a:t>
            </a:r>
          </a:p>
          <a:p>
            <a:pPr>
              <a:spcBef>
                <a:spcPts val="400"/>
              </a:spcBef>
              <a:buClr>
                <a:srgbClr val="000000"/>
              </a:buClr>
              <a:buSzPct val="100000"/>
            </a:pPr>
            <a:r>
              <a:rPr lang="el-GR" sz="1400" dirty="0">
                <a:solidFill>
                  <a:prstClr val="black"/>
                </a:solidFill>
                <a:latin typeface="Calibri Light"/>
                <a:cs typeface="Arial" charset="0"/>
              </a:rPr>
              <a:t>Η ΔΕΔ έκρινε ότι οι διευθετήσεις ήταν τεχνητές και μη γνήσιες, καθώς αποσκοπούσαν αποκλειστικά στη μείωση της φορολογικής επιβάρυνσης μέσω της μεταφοράς δραστηριοτήτων σε χώρα με ευνοϊκότερο φορολογικό καθεστώς.</a:t>
            </a:r>
          </a:p>
          <a:p>
            <a:pPr>
              <a:spcBef>
                <a:spcPts val="400"/>
              </a:spcBef>
              <a:buClr>
                <a:srgbClr val="000000"/>
              </a:buClr>
              <a:buSzPct val="100000"/>
            </a:pPr>
            <a:r>
              <a:rPr lang="el-GR" sz="1400" dirty="0">
                <a:solidFill>
                  <a:prstClr val="black"/>
                </a:solidFill>
                <a:latin typeface="Calibri Light"/>
                <a:cs typeface="Arial" charset="0"/>
              </a:rPr>
              <a:t>Η ίδρυση της βουλγαρικής εταιρείας δεν εξυπηρετούσε βάσιμους εμπορικούς λόγους και δεν αντανακλούσε την οικονομική πραγματικότητα.</a:t>
            </a:r>
          </a:p>
          <a:p>
            <a:pPr>
              <a:spcBef>
                <a:spcPts val="400"/>
              </a:spcBef>
              <a:buClr>
                <a:srgbClr val="000000"/>
              </a:buClr>
              <a:buSzPct val="100000"/>
            </a:pPr>
            <a:r>
              <a:rPr lang="el-GR" sz="1400" dirty="0">
                <a:solidFill>
                  <a:prstClr val="black"/>
                </a:solidFill>
                <a:latin typeface="Calibri Light"/>
                <a:cs typeface="Arial" charset="0"/>
              </a:rPr>
              <a:t>Η προσφυγή απορρίφθηκε, και η Φορολογική Διοίκηση καταλόγισε τα έσοδα της βουλγαρικής εταιρείας ως έσοδα της προσφεύγουσας, υπολογίζοντας τους αντίστοιχους φόρους και πρόστιμα.</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1325290534"/>
      </p:ext>
    </p:extLst>
  </p:cSld>
  <p:clrMapOvr>
    <a:masterClrMapping/>
  </p:clrMapOvr>
  <p:transition advTm="534">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l-GR" sz="4000" b="0" noProof="0" dirty="0">
                <a:latin typeface="Calibri" panose="020F0502020204030204" pitchFamily="34" charset="0"/>
                <a:cs typeface="Calibri" panose="020F0502020204030204" pitchFamily="34" charset="0"/>
              </a:rPr>
              <a:t>Γενικός Κανόνας για την Αντιμετώπιση των Καταχρήσεων </a:t>
            </a:r>
            <a:endParaRPr lang="en-US" sz="4000" b="0" noProof="0" dirty="0">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43F7CF65-0B31-1B1E-49E4-6DFBB1ACF59E}"/>
              </a:ext>
            </a:extLst>
          </p:cNvPr>
          <p:cNvSpPr>
            <a:spLocks noGrp="1"/>
          </p:cNvSpPr>
          <p:nvPr>
            <p:ph type="body" idx="1"/>
          </p:nvPr>
        </p:nvSpPr>
        <p:spPr/>
        <p:txBody>
          <a:bodyPr vert="horz" lIns="0" tIns="0" rIns="0" bIns="0" rtlCol="0">
            <a:noAutofit/>
          </a:bodyPr>
          <a:lstStyle/>
          <a:p>
            <a:r>
              <a:rPr lang="el-GR" dirty="0">
                <a:latin typeface="Calibri" panose="020F0502020204030204" pitchFamily="34" charset="0"/>
                <a:cs typeface="Calibri" panose="020F0502020204030204" pitchFamily="34" charset="0"/>
              </a:rPr>
              <a:t>Η διάταξη του </a:t>
            </a:r>
            <a:r>
              <a:rPr lang="el-GR" dirty="0" err="1">
                <a:latin typeface="Calibri" panose="020F0502020204030204" pitchFamily="34" charset="0"/>
                <a:cs typeface="Calibri" panose="020F0502020204030204" pitchFamily="34" charset="0"/>
              </a:rPr>
              <a:t>Αρ</a:t>
            </a:r>
            <a:r>
              <a:rPr lang="el-GR" dirty="0">
                <a:latin typeface="Calibri" panose="020F0502020204030204" pitchFamily="34" charset="0"/>
                <a:cs typeface="Calibri" panose="020F0502020204030204" pitchFamily="34" charset="0"/>
              </a:rPr>
              <a:t>. 38 ΚΦΔ</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1831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299608"/>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Α/1989/2022</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3467616"/>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Ίδρυση αλλοδαπής εταιρείας</a:t>
            </a:r>
            <a:r>
              <a:rPr lang="el-GR" sz="1400" dirty="0">
                <a:solidFill>
                  <a:prstClr val="black"/>
                </a:solidFill>
                <a:latin typeface="Calibri Light"/>
                <a:cs typeface="Arial" charset="0"/>
              </a:rPr>
              <a:t>: Ο διαχειριστής της προσφεύγουσας ίδρυσε εταιρεία στη Βουλγαρία με την ίδια δραστηριότητα όπως η ελληνική εταιρεία, </a:t>
            </a:r>
            <a:r>
              <a:rPr lang="el-GR" b="1" dirty="0">
                <a:solidFill>
                  <a:srgbClr val="046A38"/>
                </a:solidFill>
                <a:latin typeface="Calibri Light"/>
              </a:rPr>
              <a:t>χωρίς να διαθέτει εγκαταστάσεις ή προσωπικό</a:t>
            </a:r>
            <a:r>
              <a:rPr lang="el-GR" sz="1400" dirty="0">
                <a:solidFill>
                  <a:prstClr val="black"/>
                </a:solidFill>
                <a:latin typeface="Calibri Light"/>
                <a:cs typeface="Arial" charset="0"/>
              </a:rPr>
              <a:t>. Η εταιρεία αυτή δεν ανέλαβε επιχειρηματικό κίνδυνο, ενώ οι πελάτες της ήταν ήδη πελάτες της προσφεύγουσας.</a:t>
            </a:r>
          </a:p>
          <a:p>
            <a:pPr>
              <a:spcBef>
                <a:spcPts val="400"/>
              </a:spcBef>
              <a:buClr>
                <a:srgbClr val="000000"/>
              </a:buClr>
              <a:buSzPct val="100000"/>
            </a:pPr>
            <a:r>
              <a:rPr lang="el-GR" sz="1400" dirty="0">
                <a:solidFill>
                  <a:prstClr val="black"/>
                </a:solidFill>
                <a:latin typeface="Calibri Light"/>
                <a:cs typeface="Arial" charset="0"/>
              </a:rPr>
              <a:t>Διατήρηση ίδιων πόρων και δραστηριοτήτων: Η βουλγάρικη εταιρεία χρησιμοποίησε τους </a:t>
            </a:r>
            <a:r>
              <a:rPr lang="el-GR" b="1" dirty="0">
                <a:solidFill>
                  <a:srgbClr val="046A38"/>
                </a:solidFill>
                <a:latin typeface="Calibri Light"/>
              </a:rPr>
              <a:t>ίδιους πόρους </a:t>
            </a:r>
            <a:r>
              <a:rPr lang="el-GR" sz="1400" dirty="0">
                <a:solidFill>
                  <a:prstClr val="black"/>
                </a:solidFill>
                <a:latin typeface="Calibri Light"/>
                <a:cs typeface="Arial" charset="0"/>
              </a:rPr>
              <a:t>(ηλεκτρονικά μέσα, τηλέφωνα, εγκαταστάσεις) και διατήρησε την ίδια εμπορική δραστηριότητα με την ελληνική εταιρεία, χωρίς να αποτελεί ανεξάρτητη οντότητα.</a:t>
            </a:r>
          </a:p>
          <a:p>
            <a:pPr>
              <a:spcBef>
                <a:spcPts val="400"/>
              </a:spcBef>
              <a:buClr>
                <a:srgbClr val="000000"/>
              </a:buClr>
              <a:buSzPct val="100000"/>
            </a:pPr>
            <a:r>
              <a:rPr lang="el-GR" b="1" dirty="0">
                <a:solidFill>
                  <a:srgbClr val="046A38"/>
                </a:solidFill>
                <a:latin typeface="Calibri Light"/>
              </a:rPr>
              <a:t>Απουσία εμπορικής ουσίας</a:t>
            </a:r>
            <a:r>
              <a:rPr lang="el-GR" sz="1400" dirty="0">
                <a:solidFill>
                  <a:prstClr val="black"/>
                </a:solidFill>
                <a:latin typeface="Calibri Light"/>
                <a:cs typeface="Arial" charset="0"/>
              </a:rPr>
              <a:t>: Η διευθέτηση δεν εξυπηρετούσε εμπορικούς σκοπούς, καθώς η βουλγάρικη εταιρεία δεν είχε οικονομική ή εμπορική ουσία και δημιουργήθηκε μόνο για την απόκτηση φορολογικού πλεονεκτήματος.</a:t>
            </a:r>
          </a:p>
          <a:p>
            <a:pPr>
              <a:spcBef>
                <a:spcPts val="400"/>
              </a:spcBef>
              <a:buClr>
                <a:srgbClr val="000000"/>
              </a:buClr>
              <a:buSzPct val="100000"/>
            </a:pPr>
            <a:r>
              <a:rPr lang="el-GR" sz="1400" dirty="0">
                <a:solidFill>
                  <a:prstClr val="black"/>
                </a:solidFill>
                <a:latin typeface="Calibri Light"/>
                <a:cs typeface="Arial" charset="0"/>
              </a:rPr>
              <a:t>Η ΔΕΔ έκρινε ότι οι διευθετήσεις ήταν τεχνητές και μη γνήσιες, καθώς αποσκοπούσαν αποκλειστικά στη μείωση της φορολογικής επιβάρυνσης μέσω της μεταφοράς δραστηριοτήτων σε χώρα με ευνοϊκότερο φορολογικό καθεστώς.</a:t>
            </a:r>
          </a:p>
          <a:p>
            <a:pPr>
              <a:spcBef>
                <a:spcPts val="400"/>
              </a:spcBef>
              <a:buClr>
                <a:srgbClr val="000000"/>
              </a:buClr>
              <a:buSzPct val="100000"/>
            </a:pPr>
            <a:r>
              <a:rPr lang="el-GR" sz="1400" dirty="0">
                <a:solidFill>
                  <a:prstClr val="black"/>
                </a:solidFill>
                <a:latin typeface="Calibri Light"/>
                <a:cs typeface="Arial" charset="0"/>
              </a:rPr>
              <a:t>Η προσφυγή απορρίφθηκε, και τα έσοδα της βουλγάρικης εταιρείας καταλογίστηκαν ως έσοδα της προσφεύγουσας, με τους αντίστοιχους φόρους και πρόστιμα να επικυρώνονται.</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996256684"/>
      </p:ext>
    </p:extLst>
  </p:cSld>
  <p:clrMapOvr>
    <a:masterClrMapping/>
  </p:clrMapOvr>
  <p:transition advTm="534">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299608"/>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Α/2746/2022</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3580467"/>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Έκδοση μετοχών υπέρ το άρτιο</a:t>
            </a:r>
            <a:r>
              <a:rPr lang="el-GR" sz="1400" dirty="0">
                <a:solidFill>
                  <a:prstClr val="black"/>
                </a:solidFill>
                <a:latin typeface="Calibri Light"/>
                <a:cs typeface="Arial" charset="0"/>
              </a:rPr>
              <a:t>: Η προσφεύγουσα εταιρεία εξέδωσε μετοχές σε τιμή 2.300% υψηλότερη από την ονομαστική τους αξία, μεταφέροντας τη διαφορά σε αποθεματικό υπέρ το άρτιο. Η ΔΕΔ έκρινε ότι η ενέργεια αυτή είχε ως σκοπό την </a:t>
            </a:r>
            <a:r>
              <a:rPr lang="el-GR" b="1" dirty="0">
                <a:solidFill>
                  <a:srgbClr val="046A38"/>
                </a:solidFill>
                <a:latin typeface="Calibri Light"/>
              </a:rPr>
              <a:t>αποφυγή του φόρου συγκέντρωσης κεφαλαίου</a:t>
            </a:r>
            <a:r>
              <a:rPr lang="el-GR" sz="1400" dirty="0">
                <a:solidFill>
                  <a:prstClr val="black"/>
                </a:solidFill>
                <a:latin typeface="Calibri Light"/>
                <a:cs typeface="Arial" charset="0"/>
              </a:rPr>
              <a:t>, καθώς το αποθεματικό υπέρ το άρτιο δεν υπόκειται άμεσα σε φορολόγηση.</a:t>
            </a:r>
          </a:p>
          <a:p>
            <a:pPr>
              <a:spcBef>
                <a:spcPts val="400"/>
              </a:spcBef>
              <a:buClr>
                <a:srgbClr val="000000"/>
              </a:buClr>
              <a:buSzPct val="100000"/>
            </a:pPr>
            <a:r>
              <a:rPr lang="el-GR" sz="1400" dirty="0">
                <a:solidFill>
                  <a:prstClr val="black"/>
                </a:solidFill>
                <a:latin typeface="Calibri Light"/>
                <a:cs typeface="Arial" charset="0"/>
              </a:rPr>
              <a:t>Μη κεφαλαιοποίηση αποθεματικού: Η εταιρεία διατήρησε το αποθεματικό υπέρ το άρτιο χωρίς να το κεφαλαιοποιήσει, αποφεύγοντας τη δημιουργία φορολογικής υποχρέωσης για το ποσό αυτό.</a:t>
            </a:r>
          </a:p>
          <a:p>
            <a:pPr>
              <a:spcBef>
                <a:spcPts val="400"/>
              </a:spcBef>
              <a:buClr>
                <a:srgbClr val="000000"/>
              </a:buClr>
              <a:buSzPct val="100000"/>
            </a:pPr>
            <a:r>
              <a:rPr lang="el-GR" sz="1400" dirty="0">
                <a:solidFill>
                  <a:prstClr val="black"/>
                </a:solidFill>
                <a:latin typeface="Calibri Light"/>
                <a:cs typeface="Arial" charset="0"/>
              </a:rPr>
              <a:t>Απουσία εμπορικής ουσίας: Η εταιρεία ήταν </a:t>
            </a:r>
            <a:r>
              <a:rPr lang="el-GR" b="1" dirty="0" err="1">
                <a:solidFill>
                  <a:srgbClr val="046A38"/>
                </a:solidFill>
                <a:latin typeface="Calibri Light"/>
              </a:rPr>
              <a:t>μονομετοχική</a:t>
            </a:r>
            <a:r>
              <a:rPr lang="el-GR" sz="1400" dirty="0">
                <a:solidFill>
                  <a:prstClr val="black"/>
                </a:solidFill>
                <a:latin typeface="Calibri Light"/>
                <a:cs typeface="Arial" charset="0"/>
              </a:rPr>
              <a:t>, γεγονός που </a:t>
            </a:r>
            <a:r>
              <a:rPr lang="el-GR" b="1" dirty="0">
                <a:solidFill>
                  <a:srgbClr val="046A38"/>
                </a:solidFill>
                <a:latin typeface="Calibri Light"/>
              </a:rPr>
              <a:t>αναιρεί τον συνήθη σκοπό της έκδοσης μετοχών υπέρ το άρτιο </a:t>
            </a:r>
            <a:r>
              <a:rPr lang="el-GR" sz="1400" dirty="0">
                <a:solidFill>
                  <a:prstClr val="black"/>
                </a:solidFill>
                <a:latin typeface="Calibri Light"/>
                <a:cs typeface="Arial" charset="0"/>
              </a:rPr>
              <a:t>(π.χ., προσέλκυση νέων μετόχων). Επιπλέον, η οικονομική της κατάσταση ήταν </a:t>
            </a:r>
            <a:r>
              <a:rPr lang="el-GR" b="1" dirty="0">
                <a:solidFill>
                  <a:srgbClr val="046A38"/>
                </a:solidFill>
                <a:latin typeface="Calibri Light"/>
              </a:rPr>
              <a:t>ζημιογόνος</a:t>
            </a:r>
            <a:r>
              <a:rPr lang="el-GR" sz="1400" dirty="0">
                <a:solidFill>
                  <a:prstClr val="black"/>
                </a:solidFill>
                <a:latin typeface="Calibri Light"/>
                <a:cs typeface="Arial" charset="0"/>
              </a:rPr>
              <a:t>, και η ενέργεια αυτή δεν δικαιολογούνταν από επιχειρηματικούς λόγους.</a:t>
            </a:r>
          </a:p>
          <a:p>
            <a:pPr>
              <a:spcBef>
                <a:spcPts val="400"/>
              </a:spcBef>
              <a:buClr>
                <a:srgbClr val="000000"/>
              </a:buClr>
              <a:buSzPct val="100000"/>
            </a:pPr>
            <a:r>
              <a:rPr lang="el-GR" sz="1400" dirty="0">
                <a:solidFill>
                  <a:prstClr val="black"/>
                </a:solidFill>
                <a:latin typeface="Calibri Light"/>
                <a:cs typeface="Arial" charset="0"/>
              </a:rPr>
              <a:t>Η ΔΕΔ έκρινε ότι οι διευθετήσεις ήταν τεχνητές και μη γνήσιες, καθώς αποσκοπούσαν αποκλειστικά στη μείωση της φορολογικής επιβάρυνσης.</a:t>
            </a:r>
          </a:p>
          <a:p>
            <a:pPr>
              <a:spcBef>
                <a:spcPts val="400"/>
              </a:spcBef>
              <a:buClr>
                <a:srgbClr val="000000"/>
              </a:buClr>
              <a:buSzPct val="100000"/>
            </a:pPr>
            <a:r>
              <a:rPr lang="el-GR" sz="1400" dirty="0">
                <a:solidFill>
                  <a:prstClr val="black"/>
                </a:solidFill>
                <a:latin typeface="Calibri Light"/>
                <a:cs typeface="Arial" charset="0"/>
              </a:rPr>
              <a:t>Η προσφυγή απορρίφθηκε, και επικυρώθηκε η απόφαση της φορολογικής αρχής για την καταβολή του αναλογούντος φόρου συγκέντρωσης κεφαλαίου και των σχετικών προστίμων.</a:t>
            </a:r>
          </a:p>
          <a:p>
            <a:pPr>
              <a:spcBef>
                <a:spcPts val="400"/>
              </a:spcBef>
              <a:buClr>
                <a:srgbClr val="000000"/>
              </a:buClr>
              <a:buSzPct val="100000"/>
            </a:pPr>
            <a:r>
              <a:rPr lang="el-GR" sz="1400" dirty="0">
                <a:solidFill>
                  <a:prstClr val="black"/>
                </a:solidFill>
                <a:latin typeface="Calibri Light"/>
                <a:cs typeface="Arial" charset="0"/>
              </a:rPr>
              <a:t>Η τελική </a:t>
            </a:r>
            <a:r>
              <a:rPr lang="el-GR" sz="1400" dirty="0" err="1">
                <a:solidFill>
                  <a:prstClr val="black"/>
                </a:solidFill>
                <a:latin typeface="Calibri Light"/>
                <a:cs typeface="Arial" charset="0"/>
              </a:rPr>
              <a:t>καταλογισθείσα</a:t>
            </a:r>
            <a:r>
              <a:rPr lang="el-GR" sz="1400" dirty="0">
                <a:solidFill>
                  <a:prstClr val="black"/>
                </a:solidFill>
                <a:latin typeface="Calibri Light"/>
                <a:cs typeface="Arial" charset="0"/>
              </a:rPr>
              <a:t> υποχρέωση ανήλθε σε 258.749,30 ευρώ, περιλαμβάνοντας φόρους και πρόστιμα.</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2911491658"/>
      </p:ext>
    </p:extLst>
  </p:cSld>
  <p:clrMapOvr>
    <a:masterClrMapping/>
  </p:clrMapOvr>
  <p:transition advTm="534">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757255"/>
          </a:xfrm>
        </p:spPr>
        <p:txBody>
          <a:bodyPr>
            <a:normAutofit/>
          </a:bodyPr>
          <a:lstStyle/>
          <a:p>
            <a:r>
              <a:rPr lang="el-GR"/>
              <a:t>Ενδεικτική παρουσίαση</a:t>
            </a:r>
            <a:endParaRPr lang="en-US"/>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698501"/>
          </a:xfrm>
        </p:spPr>
        <p:txBody>
          <a:bodyPr anchor="t">
            <a:normAutofit/>
          </a:bodyPr>
          <a:lstStyle/>
          <a:p>
            <a:r>
              <a:rPr lang="el-GR"/>
              <a:t>Αποφάσεις ΔΕΔ</a:t>
            </a:r>
            <a:endParaRPr lang="en-US"/>
          </a:p>
        </p:txBody>
      </p:sp>
      <p:sp>
        <p:nvSpPr>
          <p:cNvPr id="5" name="Pentagon 7">
            <a:extLst>
              <a:ext uri="{FF2B5EF4-FFF2-40B4-BE49-F238E27FC236}">
                <a16:creationId xmlns:a16="http://schemas.microsoft.com/office/drawing/2014/main" id="{D187A6F6-206C-5A07-F964-AE9B2B237F39}"/>
              </a:ext>
            </a:extLst>
          </p:cNvPr>
          <p:cNvSpPr/>
          <p:nvPr/>
        </p:nvSpPr>
        <p:spPr bwMode="gray">
          <a:xfrm>
            <a:off x="469900" y="2299608"/>
            <a:ext cx="2616593" cy="822960"/>
          </a:xfrm>
          <a:prstGeom prst="homePlate">
            <a:avLst>
              <a:gd name="adj" fmla="val 0"/>
            </a:avLst>
          </a:prstGeom>
          <a:solidFill>
            <a:schemeClr val="tx1">
              <a:lumMod val="50000"/>
              <a:lumOff val="50000"/>
            </a:schemeClr>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white"/>
                </a:solidFill>
                <a:effectLst/>
                <a:uLnTx/>
                <a:uFillTx/>
                <a:latin typeface="Calibri Light"/>
                <a:ea typeface="+mn-ea"/>
                <a:cs typeface="+mn-cs"/>
              </a:rPr>
              <a:t>ΔΕΔ Α/4120/2021</a:t>
            </a:r>
          </a:p>
        </p:txBody>
      </p:sp>
      <p:sp>
        <p:nvSpPr>
          <p:cNvPr id="6" name="Text Placeholder 3">
            <a:extLst>
              <a:ext uri="{FF2B5EF4-FFF2-40B4-BE49-F238E27FC236}">
                <a16:creationId xmlns:a16="http://schemas.microsoft.com/office/drawing/2014/main" id="{549B2AE4-008D-BBF0-CA5C-C9D134AE9671}"/>
              </a:ext>
            </a:extLst>
          </p:cNvPr>
          <p:cNvSpPr txBox="1">
            <a:spLocks/>
          </p:cNvSpPr>
          <p:nvPr/>
        </p:nvSpPr>
        <p:spPr bwMode="gray">
          <a:xfrm>
            <a:off x="3604079" y="1182465"/>
            <a:ext cx="8086271" cy="3590727"/>
          </a:xfrm>
          <a:prstGeom prst="rect">
            <a:avLst/>
          </a:prstGeom>
        </p:spPr>
        <p:txBody>
          <a:bodyPr vert="horz" wrap="square" lIns="0" tIns="0" rIns="0" bIns="0" rtlCol="0">
            <a:spAutoFit/>
          </a:bodyPr>
          <a:lstStyle/>
          <a:p>
            <a:pPr>
              <a:spcBef>
                <a:spcPts val="400"/>
              </a:spcBef>
              <a:buClr>
                <a:srgbClr val="000000"/>
              </a:buClr>
              <a:buSzPct val="100000"/>
            </a:pPr>
            <a:r>
              <a:rPr lang="el-GR" b="1" dirty="0">
                <a:solidFill>
                  <a:srgbClr val="046A38"/>
                </a:solidFill>
                <a:latin typeface="Calibri Light"/>
              </a:rPr>
              <a:t>Πώληση μετοχών κάτω της ονομαστικής αξίας</a:t>
            </a:r>
            <a:r>
              <a:rPr lang="el-GR" sz="1400" dirty="0">
                <a:solidFill>
                  <a:prstClr val="black"/>
                </a:solidFill>
                <a:latin typeface="Calibri Light"/>
                <a:cs typeface="Arial" charset="0"/>
              </a:rPr>
              <a:t>: Η προσφεύγουσα συμμετείχε σε αύξηση μετοχικού κεφαλαίου δύο εταιρειών-οφειλετών της, </a:t>
            </a:r>
            <a:r>
              <a:rPr lang="el-GR" b="1" dirty="0">
                <a:solidFill>
                  <a:srgbClr val="046A38"/>
                </a:solidFill>
                <a:latin typeface="Calibri Light"/>
              </a:rPr>
              <a:t>μετατρέποντας τις απαιτήσεις της σε συμμετοχές</a:t>
            </a:r>
            <a:r>
              <a:rPr lang="el-GR" sz="1400" dirty="0">
                <a:solidFill>
                  <a:prstClr val="black"/>
                </a:solidFill>
                <a:latin typeface="Calibri Light"/>
                <a:cs typeface="Arial" charset="0"/>
              </a:rPr>
              <a:t>. Λίγες ημέρες αργότερα, </a:t>
            </a:r>
            <a:r>
              <a:rPr lang="el-GR" b="1" dirty="0">
                <a:solidFill>
                  <a:srgbClr val="046A38"/>
                </a:solidFill>
                <a:latin typeface="Calibri Light"/>
              </a:rPr>
              <a:t>πώλησε</a:t>
            </a:r>
            <a:r>
              <a:rPr lang="el-GR" sz="1400" dirty="0">
                <a:solidFill>
                  <a:prstClr val="black"/>
                </a:solidFill>
                <a:latin typeface="Calibri Light"/>
                <a:cs typeface="Arial" charset="0"/>
              </a:rPr>
              <a:t> αυτές τις μετοχές σε τιμή σημαντικά χαμηλότερη από την ονομαστική τους αξία, καταγράφοντας </a:t>
            </a:r>
            <a:r>
              <a:rPr lang="el-GR" b="1" dirty="0">
                <a:solidFill>
                  <a:srgbClr val="046A38"/>
                </a:solidFill>
                <a:latin typeface="Calibri Light"/>
              </a:rPr>
              <a:t>ζημία</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Απουσία εμπορικής ουσίας: Η πώληση των μετοχών σε τιμή χαμηλότερη της ονομαστικής αξίας κρίθηκε ότι στερείται εμπορικής ουσίας και δεν συνάδει με φυσιολογική επιχειρηματική συμπεριφορά. Η συναλλαγή θεωρήθηκε ως </a:t>
            </a:r>
            <a:r>
              <a:rPr lang="el-GR" b="1" dirty="0">
                <a:solidFill>
                  <a:srgbClr val="046A38"/>
                </a:solidFill>
                <a:latin typeface="Calibri Light"/>
              </a:rPr>
              <a:t>έμμεση διαγραφή επισφαλών απαιτήσεων χωρίς προηγούμενη λήψη κατάλληλων ενεργειών για τη διασφάλιση της είσπραξης</a:t>
            </a:r>
            <a:r>
              <a:rPr lang="el-GR" sz="1400" dirty="0">
                <a:solidFill>
                  <a:prstClr val="black"/>
                </a:solidFill>
                <a:latin typeface="Calibri Light"/>
                <a:cs typeface="Arial" charset="0"/>
              </a:rPr>
              <a:t>.</a:t>
            </a:r>
          </a:p>
          <a:p>
            <a:pPr>
              <a:spcBef>
                <a:spcPts val="400"/>
              </a:spcBef>
              <a:buClr>
                <a:srgbClr val="000000"/>
              </a:buClr>
              <a:buSzPct val="100000"/>
            </a:pPr>
            <a:r>
              <a:rPr lang="el-GR" sz="1400" dirty="0">
                <a:solidFill>
                  <a:prstClr val="black"/>
                </a:solidFill>
                <a:latin typeface="Calibri Light"/>
                <a:cs typeface="Arial" charset="0"/>
              </a:rPr>
              <a:t>Υποκείμενη πρόθεση αποφυγής φορολόγησης: Η διευθέτηση κρίθηκε ότι αποσκοπούσε στην αποφυγή της μη αναγνωρίσιμης φορολογικά ζημίας από διαγραφή επισφαλών απαιτήσεων.</a:t>
            </a:r>
          </a:p>
          <a:p>
            <a:pPr>
              <a:spcBef>
                <a:spcPts val="400"/>
              </a:spcBef>
              <a:buClr>
                <a:srgbClr val="000000"/>
              </a:buClr>
              <a:buSzPct val="100000"/>
            </a:pPr>
            <a:r>
              <a:rPr lang="el-GR" sz="1400" dirty="0">
                <a:solidFill>
                  <a:prstClr val="black"/>
                </a:solidFill>
                <a:latin typeface="Calibri Light"/>
                <a:cs typeface="Arial" charset="0"/>
              </a:rPr>
              <a:t>Η ΔΕΔ έκρινε ότι οι διευθετήσεις ήταν τεχνητές και μη γνήσιες, καθώς δεν εξυπηρετούσαν ουσιώδεις επιχειρηματικούς λόγους και αποσκοπούσαν αποκλειστικά στη δημιουργία φορολογικού πλεονεκτήματος.</a:t>
            </a:r>
          </a:p>
          <a:p>
            <a:pPr>
              <a:spcBef>
                <a:spcPts val="400"/>
              </a:spcBef>
              <a:buClr>
                <a:srgbClr val="000000"/>
              </a:buClr>
              <a:buSzPct val="100000"/>
            </a:pPr>
            <a:r>
              <a:rPr lang="el-GR" sz="1400" dirty="0">
                <a:solidFill>
                  <a:prstClr val="black"/>
                </a:solidFill>
                <a:latin typeface="Calibri Light"/>
                <a:cs typeface="Arial" charset="0"/>
              </a:rPr>
              <a:t>Η προσφυγή απορρίφθηκε, και επικυρώθηκε η απόφαση της Φορολογικής Διοίκησης να μην αναγνωρίσει τη ζημία από την πώληση των μετοχών.</a:t>
            </a:r>
            <a:endParaRPr lang="en-US" sz="1400" dirty="0">
              <a:solidFill>
                <a:prstClr val="black"/>
              </a:solidFill>
              <a:latin typeface="Calibri Light"/>
              <a:cs typeface="Arial" charset="0"/>
            </a:endParaRPr>
          </a:p>
        </p:txBody>
      </p:sp>
    </p:spTree>
    <p:extLst>
      <p:ext uri="{BB962C8B-B14F-4D97-AF65-F5344CB8AC3E}">
        <p14:creationId xmlns:p14="http://schemas.microsoft.com/office/powerpoint/2010/main" val="581118077"/>
      </p:ext>
    </p:extLst>
  </p:cSld>
  <p:clrMapOvr>
    <a:masterClrMapping/>
  </p:clrMapOvr>
  <p:transition advTm="534">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8ACDED-D65C-4497-95E9-59CBC3F70095}"/>
              </a:ext>
            </a:extLst>
          </p:cNvPr>
          <p:cNvSpPr txBox="1"/>
          <p:nvPr/>
        </p:nvSpPr>
        <p:spPr>
          <a:xfrm>
            <a:off x="494197" y="6477001"/>
            <a:ext cx="5355169" cy="196610"/>
          </a:xfrm>
          <a:prstGeom prst="rect">
            <a:avLst/>
          </a:prstGeom>
          <a:noFill/>
        </p:spPr>
        <p:txBody>
          <a:bodyPr wrap="square" lIns="0" tIns="0" rIns="0" bIns="0" rtlCol="0">
            <a:noAutofit/>
          </a:bodyPr>
          <a:lstStyle/>
          <a:p>
            <a:pPr>
              <a:spcBef>
                <a:spcPts val="590"/>
              </a:spcBef>
              <a:buSzPct val="100000"/>
              <a:buFont typeface="Arial"/>
              <a:buNone/>
            </a:pPr>
            <a:r>
              <a:rPr lang="el" sz="639">
                <a:solidFill>
                  <a:prstClr val="black"/>
                </a:solidFill>
              </a:rPr>
              <a:t>© Deloitte Business Solutions 2023. Με την επιφύλαξη παντός δικαιώματος</a:t>
            </a:r>
            <a:endParaRPr lang="el-GR" sz="639">
              <a:solidFill>
                <a:prstClr val="black"/>
              </a:solidFill>
            </a:endParaRPr>
          </a:p>
        </p:txBody>
      </p:sp>
      <p:sp>
        <p:nvSpPr>
          <p:cNvPr id="6" name="Text Placeholder 2">
            <a:extLst>
              <a:ext uri="{FF2B5EF4-FFF2-40B4-BE49-F238E27FC236}">
                <a16:creationId xmlns:a16="http://schemas.microsoft.com/office/drawing/2014/main" id="{EC36D7E4-273B-6EC1-685C-C32FE60ED589}"/>
              </a:ext>
            </a:extLst>
          </p:cNvPr>
          <p:cNvSpPr>
            <a:spLocks noGrp="1"/>
          </p:cNvSpPr>
          <p:nvPr>
            <p:ph type="body" sz="quarter" idx="13"/>
          </p:nvPr>
        </p:nvSpPr>
        <p:spPr>
          <a:xfrm>
            <a:off x="474663" y="4102100"/>
            <a:ext cx="8556625" cy="2197100"/>
          </a:xfrm>
        </p:spPr>
        <p:txBody>
          <a:bodyPr>
            <a:noAutofit/>
          </a:bodyPr>
          <a:lstStyle/>
          <a:p>
            <a:pPr>
              <a:defRPr/>
            </a:pPr>
            <a:r>
              <a:rPr lang="en-US" sz="800" dirty="0"/>
              <a:t>Deloitte refers to one or more of Deloitte </a:t>
            </a:r>
            <a:r>
              <a:rPr lang="en-US" sz="800" dirty="0" err="1"/>
              <a:t>Touche</a:t>
            </a:r>
            <a:r>
              <a:rPr lang="en-US" sz="800" dirty="0"/>
              <a:t> Tohmatsu Limited (“DTTL”), its global network of member firms, and their related entities. DTTL (also referred to as “Deloitte Global”) and each of its member firms are legally separate and independent entities. DTTL does not provide services to clients. Please see www.deloitte.com/about to learn more.</a:t>
            </a:r>
          </a:p>
          <a:p>
            <a:pPr>
              <a:defRPr/>
            </a:pPr>
            <a:r>
              <a:rPr lang="en-US" sz="800" dirty="0"/>
              <a:t>Deloitte Certified Public Accountants S.A., Deloitte Business Solutions S.A., Deloitte Business Process Solutions </a:t>
            </a:r>
            <a:r>
              <a:rPr lang="en-US" sz="800" dirty="0" err="1"/>
              <a:t>Societe</a:t>
            </a:r>
            <a:r>
              <a:rPr lang="en-US" sz="800" dirty="0"/>
              <a:t> Anonyme for the Provision of Accounting Services and Deloitte Alexander Competence Center S.A. are the Greek member firms of Deloitte </a:t>
            </a:r>
            <a:r>
              <a:rPr lang="en-US" sz="800" dirty="0" err="1"/>
              <a:t>Touche</a:t>
            </a:r>
            <a:r>
              <a:rPr lang="en-US" sz="800" dirty="0"/>
              <a:t> Tohmatsu Limited, a UK private company limited by guarantee (“DTTL”). “Deloitte Certified Public Accountants S.A.” provides audit and risk advisory services, “Deloitte Business Solutions S.A.” financial advisory, tax and consulting services and “Deloitte Business Process Solutions </a:t>
            </a:r>
            <a:r>
              <a:rPr lang="en-US" sz="800" dirty="0" err="1"/>
              <a:t>Societe</a:t>
            </a:r>
            <a:r>
              <a:rPr lang="en-US" sz="800" dirty="0"/>
              <a:t> Anonyme for the Provision of Accounting Services” accounting outsourcing services. “Deloitte Alexander Competence Center S.A.” based in Thessaloniki is a center of innovation providing financial advisory, tax, consulting and risk advisory services. “Koimtzoglou-</a:t>
            </a:r>
            <a:r>
              <a:rPr lang="en-US" sz="800" dirty="0" err="1"/>
              <a:t>Bakalis</a:t>
            </a:r>
            <a:r>
              <a:rPr lang="en-US" sz="800" dirty="0"/>
              <a:t>-</a:t>
            </a:r>
            <a:r>
              <a:rPr lang="en-US" sz="800" dirty="0" err="1"/>
              <a:t>Venieris</a:t>
            </a:r>
            <a:r>
              <a:rPr lang="en-US" sz="800" dirty="0"/>
              <a:t>-Leventis &amp; Associates Law Partnership” ("KBVL Law Firm") is a Greek law partnership qualified to provide legal services and advice in Greece.</a:t>
            </a:r>
          </a:p>
          <a:p>
            <a:pPr>
              <a:defRPr/>
            </a:pPr>
            <a:r>
              <a:rPr lang="en-US" sz="800" dirty="0"/>
              <a:t>Deloitte is a leading global provider of audit and assurance, consulting, financial advisory, risk advisory, tax and related services. Our network of member firms in more than 150 countries and territories serves four out of five Fortune Global 500® companies. Learn how Deloitte’s approximately 286,000 people make an impact that matters at www.deloitte.com.</a:t>
            </a:r>
          </a:p>
          <a:p>
            <a:pPr>
              <a:defRPr/>
            </a:pPr>
            <a:r>
              <a:rPr lang="en-US" sz="800" dirty="0"/>
              <a:t>This communication contains general information only, and none of Deloitte </a:t>
            </a:r>
            <a:r>
              <a:rPr lang="en-US" sz="800" dirty="0" err="1"/>
              <a:t>Touche</a:t>
            </a:r>
            <a:r>
              <a:rPr lang="en-US" sz="800" dirty="0"/>
              <a:t> Tohmatsu Limited, its member firms or their related entities (collectively, the “Deloitte network”) is, by means of this communication, rendering professional advice or services. Before making any decision or taking any action that may affect your finances or your business, you should consult a qualified professional adviser. No entity in the Deloitte network shall be responsible for any loss whatsoever sustained by any person who relies on this communication.</a:t>
            </a:r>
          </a:p>
          <a:p>
            <a:pPr>
              <a:defRPr/>
            </a:pPr>
            <a:endParaRPr lang="en-US" sz="800" dirty="0"/>
          </a:p>
        </p:txBody>
      </p:sp>
    </p:spTree>
    <p:extLst>
      <p:ext uri="{BB962C8B-B14F-4D97-AF65-F5344CB8AC3E}">
        <p14:creationId xmlns:p14="http://schemas.microsoft.com/office/powerpoint/2010/main" val="1558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307777"/>
          </a:xfrm>
        </p:spPr>
        <p:txBody>
          <a:bodyPr>
            <a:spAutoFit/>
          </a:bodyPr>
          <a:lstStyle/>
          <a:p>
            <a:r>
              <a:rPr lang="el-GR" dirty="0">
                <a:latin typeface="Calibri" panose="020F0502020204030204" pitchFamily="34" charset="0"/>
                <a:cs typeface="Calibri" panose="020F0502020204030204" pitchFamily="34" charset="0"/>
              </a:rPr>
              <a:t>Η διάταξη του </a:t>
            </a:r>
            <a:r>
              <a:rPr lang="el-GR" dirty="0" err="1">
                <a:latin typeface="Calibri" panose="020F0502020204030204" pitchFamily="34" charset="0"/>
                <a:cs typeface="Calibri" panose="020F0502020204030204" pitchFamily="34" charset="0"/>
              </a:rPr>
              <a:t>Αρ</a:t>
            </a:r>
            <a:r>
              <a:rPr lang="el-GR" dirty="0">
                <a:latin typeface="Calibri" panose="020F0502020204030204" pitchFamily="34" charset="0"/>
                <a:cs typeface="Calibri" panose="020F0502020204030204" pitchFamily="34" charset="0"/>
              </a:rPr>
              <a:t>. 38 ΚΦΔ</a:t>
            </a:r>
            <a:endParaRPr lang="en-US" dirty="0">
              <a:latin typeface="Calibri" panose="020F0502020204030204" pitchFamily="34" charset="0"/>
              <a:cs typeface="Calibri" panose="020F0502020204030204" pitchFamily="34" charset="0"/>
            </a:endParaRPr>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307777"/>
          </a:xfrm>
        </p:spPr>
        <p:txBody>
          <a:bodyPr>
            <a:spAutoFit/>
          </a:bodyPr>
          <a:lstStyle/>
          <a:p>
            <a:r>
              <a:rPr lang="el-GR" sz="2000" dirty="0">
                <a:solidFill>
                  <a:prstClr val="black"/>
                </a:solidFill>
                <a:latin typeface="Calibri" panose="020F0502020204030204" pitchFamily="34" charset="0"/>
                <a:ea typeface="Open Sans" panose="020B0606030504020204" pitchFamily="34" charset="0"/>
                <a:cs typeface="Calibri" panose="020F0502020204030204" pitchFamily="34" charset="0"/>
              </a:rPr>
              <a:t>Γενικός Κανόνας για την Αντιμετώπιση των Καταχρήσεων</a:t>
            </a:r>
            <a:endParaRPr lang="en-US" dirty="0">
              <a:latin typeface="Calibri" panose="020F0502020204030204" pitchFamily="34" charset="0"/>
              <a:cs typeface="Calibri" panose="020F0502020204030204" pitchFamily="34" charset="0"/>
            </a:endParaRPr>
          </a:p>
        </p:txBody>
      </p:sp>
      <p:sp>
        <p:nvSpPr>
          <p:cNvPr id="12" name="Rectangular Callout 51">
            <a:extLst>
              <a:ext uri="{FF2B5EF4-FFF2-40B4-BE49-F238E27FC236}">
                <a16:creationId xmlns:a16="http://schemas.microsoft.com/office/drawing/2014/main" id="{44576FB4-7C47-8DC6-CDEC-4C9BBF17F7B9}"/>
              </a:ext>
            </a:extLst>
          </p:cNvPr>
          <p:cNvSpPr/>
          <p:nvPr/>
        </p:nvSpPr>
        <p:spPr bwMode="gray">
          <a:xfrm>
            <a:off x="511923" y="1532183"/>
            <a:ext cx="3546219" cy="3534301"/>
          </a:xfrm>
          <a:prstGeom prst="wedgeRectCallout">
            <a:avLst>
              <a:gd name="adj1" fmla="val -47643"/>
              <a:gd name="adj2" fmla="val 8412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8900" tIns="88900" rIns="88900" bIns="88900" rtlCol="0" anchor="ctr" anchorCtr="0">
            <a:spAutoFit/>
          </a:bodyPr>
          <a:lstStyle/>
          <a:p>
            <a:pPr algn="ctr"/>
            <a:r>
              <a:rPr lang="el-GR" sz="1600" b="1" dirty="0">
                <a:latin typeface="Calibri" panose="020F0502020204030204" pitchFamily="34" charset="0"/>
                <a:cs typeface="Calibri" panose="020F0502020204030204" pitchFamily="34" charset="0"/>
              </a:rPr>
              <a:t>Κατά τον προσδιορισμό του φόρου, η Φορολογική Διοίκηση </a:t>
            </a:r>
            <a:r>
              <a:rPr lang="el-GR" b="1" dirty="0">
                <a:solidFill>
                  <a:srgbClr val="046A38"/>
                </a:solidFill>
                <a:latin typeface="Calibri" panose="020F0502020204030204" pitchFamily="34" charset="0"/>
                <a:cs typeface="Calibri" panose="020F0502020204030204" pitchFamily="34" charset="0"/>
              </a:rPr>
              <a:t>δεν λαμβάνει υπόψη</a:t>
            </a:r>
            <a:r>
              <a:rPr lang="el-GR" sz="1600" b="1" dirty="0">
                <a:solidFill>
                  <a:srgbClr val="046A38"/>
                </a:solidFill>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τυχόν διευθέτηση ή σειρά διευθετήσεων οι οποίες, έχοντας συσταθεί με κύριο σκοπό ή με έναν από τους </a:t>
            </a:r>
            <a:r>
              <a:rPr lang="el-GR" b="1" dirty="0">
                <a:solidFill>
                  <a:srgbClr val="046A38"/>
                </a:solidFill>
                <a:latin typeface="Calibri" panose="020F0502020204030204" pitchFamily="34" charset="0"/>
                <a:cs typeface="Calibri" panose="020F0502020204030204" pitchFamily="34" charset="0"/>
              </a:rPr>
              <a:t>κύριους σκοπούς την απόκτηση φορολογικού πλεονεκτήματος </a:t>
            </a:r>
            <a:r>
              <a:rPr lang="el-GR" sz="1600" b="1" dirty="0">
                <a:latin typeface="Calibri" panose="020F0502020204030204" pitchFamily="34" charset="0"/>
                <a:cs typeface="Calibri" panose="020F0502020204030204" pitchFamily="34" charset="0"/>
              </a:rPr>
              <a:t>που ματαιώνει το αντικείμενο ή τον σκοπό των εφαρμοστέων φορολογικών διατάξεων, </a:t>
            </a:r>
            <a:r>
              <a:rPr lang="el-GR" b="1" dirty="0">
                <a:solidFill>
                  <a:srgbClr val="046A38"/>
                </a:solidFill>
                <a:latin typeface="Calibri" panose="020F0502020204030204" pitchFamily="34" charset="0"/>
                <a:cs typeface="Calibri" panose="020F0502020204030204" pitchFamily="34" charset="0"/>
              </a:rPr>
              <a:t>δεν είναι γνήσιες</a:t>
            </a:r>
            <a:r>
              <a:rPr lang="el-GR" sz="1600" b="1" dirty="0">
                <a:latin typeface="Calibri" panose="020F0502020204030204" pitchFamily="34" charset="0"/>
                <a:cs typeface="Calibri" panose="020F0502020204030204" pitchFamily="34" charset="0"/>
              </a:rPr>
              <a:t>, </a:t>
            </a:r>
            <a:r>
              <a:rPr lang="el-GR" sz="1600" b="1" dirty="0" err="1">
                <a:latin typeface="Calibri" panose="020F0502020204030204" pitchFamily="34" charset="0"/>
                <a:cs typeface="Calibri" panose="020F0502020204030204" pitchFamily="34" charset="0"/>
              </a:rPr>
              <a:t>συνεκτιμώμενων</a:t>
            </a:r>
            <a:r>
              <a:rPr lang="el-GR" sz="1600" b="1" dirty="0">
                <a:latin typeface="Calibri" panose="020F0502020204030204" pitchFamily="34" charset="0"/>
                <a:cs typeface="Calibri" panose="020F0502020204030204" pitchFamily="34" charset="0"/>
              </a:rPr>
              <a:t> όλων των σχετικών στοιχείων και περιστάσεων.</a:t>
            </a:r>
            <a:endParaRPr lang="en-US" sz="1600" b="1" dirty="0">
              <a:latin typeface="Calibri" panose="020F0502020204030204" pitchFamily="34" charset="0"/>
              <a:cs typeface="Calibri" panose="020F0502020204030204" pitchFamily="34" charset="0"/>
            </a:endParaRPr>
          </a:p>
        </p:txBody>
      </p:sp>
      <p:sp>
        <p:nvSpPr>
          <p:cNvPr id="13" name="Rectangular Callout 51">
            <a:extLst>
              <a:ext uri="{FF2B5EF4-FFF2-40B4-BE49-F238E27FC236}">
                <a16:creationId xmlns:a16="http://schemas.microsoft.com/office/drawing/2014/main" id="{48F8F779-543D-EE90-925F-363449E34FFE}"/>
              </a:ext>
            </a:extLst>
          </p:cNvPr>
          <p:cNvSpPr/>
          <p:nvPr/>
        </p:nvSpPr>
        <p:spPr bwMode="gray">
          <a:xfrm>
            <a:off x="4792857" y="2393431"/>
            <a:ext cx="2952632" cy="2272417"/>
          </a:xfrm>
          <a:prstGeom prst="wedgeRectCallout">
            <a:avLst>
              <a:gd name="adj1" fmla="val -47643"/>
              <a:gd name="adj2" fmla="val 8412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8900" tIns="88900" rIns="88900" bIns="88900" rtlCol="0" anchor="ctr" anchorCtr="0">
            <a:spAutoFit/>
          </a:bodyPr>
          <a:lstStyle/>
          <a:p>
            <a:pPr algn="ctr"/>
            <a:r>
              <a:rPr lang="el-GR" sz="1600" b="1" dirty="0">
                <a:latin typeface="Calibri" panose="020F0502020204030204" pitchFamily="34" charset="0"/>
                <a:cs typeface="Calibri" panose="020F0502020204030204" pitchFamily="34" charset="0"/>
              </a:rPr>
              <a:t>Για τους σκοπούς της παρ. 1, η διευθέτηση ή σειρά διευθετήσεων είναι μη γνήσια στον βαθμό που δεν τίθεται σε εφαρμογή για </a:t>
            </a:r>
            <a:r>
              <a:rPr lang="el-GR" b="1" dirty="0">
                <a:solidFill>
                  <a:srgbClr val="046A38"/>
                </a:solidFill>
                <a:latin typeface="Calibri" panose="020F0502020204030204" pitchFamily="34" charset="0"/>
                <a:cs typeface="Calibri" panose="020F0502020204030204" pitchFamily="34" charset="0"/>
              </a:rPr>
              <a:t>βάσιμους εμπορικούς λόγους που απηχούν την οικονομική πραγματικότητα</a:t>
            </a:r>
            <a:r>
              <a:rPr lang="el-GR" sz="1600" b="1" dirty="0">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p:txBody>
      </p:sp>
      <p:sp>
        <p:nvSpPr>
          <p:cNvPr id="16" name="Rectangular Callout 51">
            <a:extLst>
              <a:ext uri="{FF2B5EF4-FFF2-40B4-BE49-F238E27FC236}">
                <a16:creationId xmlns:a16="http://schemas.microsoft.com/office/drawing/2014/main" id="{891BE4C2-813E-B876-EDF5-8CD0E3A112C0}"/>
              </a:ext>
            </a:extLst>
          </p:cNvPr>
          <p:cNvSpPr/>
          <p:nvPr/>
        </p:nvSpPr>
        <p:spPr bwMode="gray">
          <a:xfrm>
            <a:off x="8522227" y="1541280"/>
            <a:ext cx="3157850" cy="2703304"/>
          </a:xfrm>
          <a:prstGeom prst="wedgeRectCallout">
            <a:avLst>
              <a:gd name="adj1" fmla="val -47643"/>
              <a:gd name="adj2" fmla="val 8412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8900" tIns="88900" rIns="88900" bIns="88900" rtlCol="0" anchor="ctr" anchorCtr="0">
            <a:spAutoFit/>
          </a:bodyPr>
          <a:lstStyle/>
          <a:p>
            <a:pPr algn="ctr"/>
            <a:r>
              <a:rPr lang="el-GR" sz="1600" b="1" dirty="0">
                <a:latin typeface="Calibri" panose="020F0502020204030204" pitchFamily="34" charset="0"/>
                <a:cs typeface="Calibri" panose="020F0502020204030204" pitchFamily="34" charset="0"/>
              </a:rPr>
              <a:t>Όταν, κατ' εφαρμογή της παρ. 1, διευθετήσεις ή σειρά διευθετήσεων κρίνονται μη γνήσιες, τότε η φορολογική υποχρέωση, συμπεριλαμβανομένων σχετικών κυρώσεων, υπολογίζεται βάσει των διατάξεων που θα τύγχαναν εφαρμογής </a:t>
            </a:r>
            <a:r>
              <a:rPr lang="el-GR" b="1" dirty="0">
                <a:solidFill>
                  <a:srgbClr val="046A38"/>
                </a:solidFill>
                <a:latin typeface="Calibri" panose="020F0502020204030204" pitchFamily="34" charset="0"/>
                <a:cs typeface="Calibri" panose="020F0502020204030204" pitchFamily="34" charset="0"/>
              </a:rPr>
              <a:t>εν απουσία της εν λόγω διευθέτησης</a:t>
            </a:r>
            <a:r>
              <a:rPr lang="el-GR" sz="1600" b="1" dirty="0">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3528584"/>
      </p:ext>
    </p:extLst>
  </p:cSld>
  <p:clrMapOvr>
    <a:masterClrMapping/>
  </p:clrMapOvr>
  <p:transition advTm="534">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l-GR" sz="4000" dirty="0">
                <a:solidFill>
                  <a:prstClr val="white"/>
                </a:solidFill>
                <a:latin typeface="Calibri"/>
                <a:ea typeface="Open Sans"/>
                <a:cs typeface="Calibri"/>
              </a:rPr>
              <a:t>Οδηγίες για την εφαρμογή του άρθρου 38 του Κώδικα Φορολογικής Διαδικασίας </a:t>
            </a:r>
            <a:endParaRPr lang="el-GR" sz="4000" b="0" dirty="0">
              <a:solidFill>
                <a:prstClr val="white"/>
              </a:solidFill>
              <a:latin typeface="Calibri"/>
              <a:ea typeface="Open Sans"/>
              <a:cs typeface="Calibri"/>
            </a:endParaRPr>
          </a:p>
        </p:txBody>
      </p:sp>
      <p:sp>
        <p:nvSpPr>
          <p:cNvPr id="3" name="Text Placeholder 2"/>
          <p:cNvSpPr>
            <a:spLocks noGrp="1"/>
          </p:cNvSpPr>
          <p:nvPr>
            <p:ph type="body" idx="1"/>
          </p:nvPr>
        </p:nvSpPr>
        <p:spPr/>
        <p:txBody>
          <a:bodyPr/>
          <a:lstStyle/>
          <a:p>
            <a:r>
              <a:rPr lang="el-GR" dirty="0">
                <a:latin typeface="Calibri" panose="020F0502020204030204" pitchFamily="34" charset="0"/>
                <a:cs typeface="Calibri" panose="020F0502020204030204" pitchFamily="34" charset="0"/>
              </a:rPr>
              <a:t>Ε 2167/2019</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02193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307777"/>
          </a:xfrm>
        </p:spPr>
        <p:txBody>
          <a:bodyPr>
            <a:spAutoFit/>
          </a:bodyPr>
          <a:lstStyle/>
          <a:p>
            <a:r>
              <a:rPr lang="el-GR" dirty="0">
                <a:latin typeface="Calibri" panose="020F0502020204030204" pitchFamily="34" charset="0"/>
                <a:cs typeface="Calibri" panose="020F0502020204030204" pitchFamily="34" charset="0"/>
              </a:rPr>
              <a:t>Ε 2167/2019</a:t>
            </a:r>
            <a:endParaRPr lang="en-US" dirty="0">
              <a:latin typeface="Calibri" panose="020F0502020204030204" pitchFamily="34" charset="0"/>
              <a:cs typeface="Calibri" panose="020F0502020204030204" pitchFamily="34" charset="0"/>
            </a:endParaRPr>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307777"/>
          </a:xfrm>
        </p:spPr>
        <p:txBody>
          <a:bodyPr>
            <a:spAutoFit/>
          </a:bodyPr>
          <a:lstStyle/>
          <a:p>
            <a:r>
              <a:rPr lang="el-GR" sz="2000" dirty="0">
                <a:solidFill>
                  <a:prstClr val="black"/>
                </a:solidFill>
                <a:latin typeface="Calibri" panose="020F0502020204030204" pitchFamily="34" charset="0"/>
                <a:ea typeface="Open Sans" panose="020B0606030504020204" pitchFamily="34" charset="0"/>
                <a:cs typeface="Calibri" panose="020F0502020204030204" pitchFamily="34" charset="0"/>
              </a:rPr>
              <a:t>Οδηγίες για την εφαρμογή του άρθρου 38 του Κώδικα Φορολογικής Διαδικασίας </a:t>
            </a:r>
            <a:endParaRPr lang="en-US" dirty="0">
              <a:latin typeface="Calibri" panose="020F0502020204030204" pitchFamily="34" charset="0"/>
              <a:cs typeface="Calibri" panose="020F0502020204030204" pitchFamily="34" charset="0"/>
            </a:endParaRPr>
          </a:p>
        </p:txBody>
      </p:sp>
      <p:sp>
        <p:nvSpPr>
          <p:cNvPr id="4" name="Pentagon 23">
            <a:extLst>
              <a:ext uri="{FF2B5EF4-FFF2-40B4-BE49-F238E27FC236}">
                <a16:creationId xmlns:a16="http://schemas.microsoft.com/office/drawing/2014/main" id="{B3C70967-F5D4-413B-866F-25832E9E1B00}"/>
              </a:ext>
            </a:extLst>
          </p:cNvPr>
          <p:cNvSpPr/>
          <p:nvPr/>
        </p:nvSpPr>
        <p:spPr bwMode="gray">
          <a:xfrm>
            <a:off x="487593" y="1713276"/>
            <a:ext cx="3678240" cy="822960"/>
          </a:xfrm>
          <a:prstGeom prst="homePlate">
            <a:avLst/>
          </a:prstGeom>
          <a:solidFill>
            <a:srgbClr val="86BC25"/>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b="0" i="0" u="none" strike="noStrike" kern="0" cap="none" spc="0" normalizeH="0" baseline="0" noProof="0" dirty="0">
                <a:ln>
                  <a:noFill/>
                </a:ln>
                <a:solidFill>
                  <a:prstClr val="white"/>
                </a:solidFill>
                <a:effectLst/>
                <a:uLnTx/>
                <a:uFillTx/>
                <a:latin typeface="Calibri Light"/>
                <a:ea typeface="+mn-ea"/>
                <a:cs typeface="+mn-cs"/>
              </a:rPr>
              <a:t>Ο ειδικός κανόνας υπερισχύει του γενικού</a:t>
            </a:r>
            <a:endParaRPr kumimoji="0" lang="en-US" b="0" i="0" u="none" strike="noStrike" kern="0" cap="none" spc="0" normalizeH="0" baseline="0" noProof="0" dirty="0">
              <a:ln>
                <a:noFill/>
              </a:ln>
              <a:solidFill>
                <a:prstClr val="white"/>
              </a:solidFill>
              <a:effectLst/>
              <a:uLnTx/>
              <a:uFillTx/>
              <a:latin typeface="Calibri Light"/>
              <a:ea typeface="+mn-ea"/>
              <a:cs typeface="+mn-cs"/>
            </a:endParaRPr>
          </a:p>
        </p:txBody>
      </p:sp>
      <p:sp>
        <p:nvSpPr>
          <p:cNvPr id="5" name="Text Placeholder 3">
            <a:extLst>
              <a:ext uri="{FF2B5EF4-FFF2-40B4-BE49-F238E27FC236}">
                <a16:creationId xmlns:a16="http://schemas.microsoft.com/office/drawing/2014/main" id="{6518B98E-34F0-33B8-57FA-484E4128BB69}"/>
              </a:ext>
            </a:extLst>
          </p:cNvPr>
          <p:cNvSpPr txBox="1">
            <a:spLocks/>
          </p:cNvSpPr>
          <p:nvPr/>
        </p:nvSpPr>
        <p:spPr bwMode="gray">
          <a:xfrm>
            <a:off x="4621694" y="1478425"/>
            <a:ext cx="7100406" cy="1200329"/>
          </a:xfrm>
          <a:prstGeom prst="rect">
            <a:avLst/>
          </a:prstGeom>
        </p:spPr>
        <p:txBody>
          <a:bodyPr vert="horz" wrap="square" lIns="0" tIns="0" rIns="0" bIns="0" rtlCol="0">
            <a:spAutoFit/>
          </a:bodyPr>
          <a:lstStyle/>
          <a:p>
            <a:pPr marL="114300" lvl="1" indent="-114300">
              <a:spcBef>
                <a:spcPts val="600"/>
              </a:spcBef>
              <a:buSzPct val="100000"/>
              <a:buFont typeface="Arial"/>
              <a:buChar char="•"/>
              <a:defRPr/>
            </a:pPr>
            <a:r>
              <a:rPr lang="el-GR" sz="1400" dirty="0">
                <a:solidFill>
                  <a:prstClr val="black"/>
                </a:solidFill>
                <a:latin typeface="Calibri Light"/>
              </a:rPr>
              <a:t>Η λειτουργία των ΓΚΑΚ, … έχει σκοπό να συμπληρώνει κενά, γεγονός που </a:t>
            </a:r>
            <a:r>
              <a:rPr lang="el-GR" b="1" dirty="0">
                <a:solidFill>
                  <a:srgbClr val="046A38"/>
                </a:solidFill>
                <a:latin typeface="Calibri Light"/>
              </a:rPr>
              <a:t>δεν θα πρέπει να θίγει την εφαρμογή ειδικών κανόνων κατά των καταχρήσεων</a:t>
            </a:r>
            <a:r>
              <a:rPr lang="el-GR" sz="1400" dirty="0">
                <a:solidFill>
                  <a:prstClr val="black"/>
                </a:solidFill>
                <a:latin typeface="Calibri Light"/>
              </a:rPr>
              <a:t> (π.χ. διατάξεις περί ελεγχόμενων αλλοδαπών εταιρειών, </a:t>
            </a:r>
            <a:r>
              <a:rPr lang="el-GR" sz="1400" dirty="0" err="1">
                <a:solidFill>
                  <a:prstClr val="black"/>
                </a:solidFill>
                <a:latin typeface="Calibri Light"/>
              </a:rPr>
              <a:t>αντικαταχρηστικός</a:t>
            </a:r>
            <a:r>
              <a:rPr lang="el-GR" sz="1400" dirty="0">
                <a:solidFill>
                  <a:prstClr val="black"/>
                </a:solidFill>
                <a:latin typeface="Calibri Light"/>
              </a:rPr>
              <a:t> κανόνας της Οδηγίας Μητρικών - Θυγατρικών, ειδικός </a:t>
            </a:r>
            <a:r>
              <a:rPr lang="el-GR" sz="1400" dirty="0" err="1">
                <a:solidFill>
                  <a:prstClr val="black"/>
                </a:solidFill>
                <a:latin typeface="Calibri Light"/>
              </a:rPr>
              <a:t>αντικαταχρηστικός</a:t>
            </a:r>
            <a:r>
              <a:rPr lang="el-GR" sz="1400" dirty="0">
                <a:solidFill>
                  <a:prstClr val="black"/>
                </a:solidFill>
                <a:latin typeface="Calibri Light"/>
              </a:rPr>
              <a:t> κανόνας … για την αντιμετώπιση της </a:t>
            </a:r>
            <a:r>
              <a:rPr lang="el-GR" sz="1400" dirty="0" err="1">
                <a:solidFill>
                  <a:prstClr val="black"/>
                </a:solidFill>
                <a:latin typeface="Calibri Light"/>
              </a:rPr>
              <a:t>φοροαποφυγής</a:t>
            </a:r>
            <a:r>
              <a:rPr lang="el-GR" sz="1400" dirty="0">
                <a:solidFill>
                  <a:prstClr val="black"/>
                </a:solidFill>
                <a:latin typeface="Calibri Light"/>
              </a:rPr>
              <a:t> στον τομέα των εταιρικών αναδιαρθρώσεων, κ.λπ.).</a:t>
            </a:r>
            <a:endParaRPr lang="en-US" sz="1400" dirty="0">
              <a:solidFill>
                <a:prstClr val="black"/>
              </a:solidFill>
              <a:latin typeface="Calibri Light"/>
            </a:endParaRPr>
          </a:p>
        </p:txBody>
      </p:sp>
      <p:sp>
        <p:nvSpPr>
          <p:cNvPr id="6" name="Pentagon 23">
            <a:extLst>
              <a:ext uri="{FF2B5EF4-FFF2-40B4-BE49-F238E27FC236}">
                <a16:creationId xmlns:a16="http://schemas.microsoft.com/office/drawing/2014/main" id="{AB469E08-F72C-4D0B-2900-D16E79911643}"/>
              </a:ext>
            </a:extLst>
          </p:cNvPr>
          <p:cNvSpPr/>
          <p:nvPr/>
        </p:nvSpPr>
        <p:spPr bwMode="gray">
          <a:xfrm>
            <a:off x="469900" y="3469111"/>
            <a:ext cx="3678240" cy="822960"/>
          </a:xfrm>
          <a:prstGeom prst="homePlate">
            <a:avLst/>
          </a:prstGeom>
          <a:solidFill>
            <a:srgbClr val="86BC25"/>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b="0" i="0" u="none" strike="noStrike" kern="0" cap="none" spc="0" normalizeH="0" baseline="0" noProof="0" dirty="0">
                <a:ln>
                  <a:noFill/>
                </a:ln>
                <a:solidFill>
                  <a:prstClr val="white"/>
                </a:solidFill>
                <a:effectLst/>
                <a:uLnTx/>
                <a:uFillTx/>
                <a:latin typeface="Calibri Light"/>
                <a:ea typeface="+mn-ea"/>
                <a:cs typeface="+mn-cs"/>
              </a:rPr>
              <a:t>Βάρος απόδειξης</a:t>
            </a:r>
            <a:endParaRPr kumimoji="0" lang="en-US" b="0" i="0" u="none" strike="noStrike" kern="0" cap="none" spc="0" normalizeH="0" baseline="0" noProof="0" dirty="0">
              <a:ln>
                <a:noFill/>
              </a:ln>
              <a:solidFill>
                <a:prstClr val="white"/>
              </a:solidFill>
              <a:effectLst/>
              <a:uLnTx/>
              <a:uFillTx/>
              <a:latin typeface="Calibri Light"/>
              <a:ea typeface="+mn-ea"/>
              <a:cs typeface="+mn-cs"/>
            </a:endParaRPr>
          </a:p>
        </p:txBody>
      </p:sp>
      <p:sp>
        <p:nvSpPr>
          <p:cNvPr id="7" name="Text Placeholder 3">
            <a:extLst>
              <a:ext uri="{FF2B5EF4-FFF2-40B4-BE49-F238E27FC236}">
                <a16:creationId xmlns:a16="http://schemas.microsoft.com/office/drawing/2014/main" id="{37A68B59-91CA-3CE5-7FBE-DDE7F929860D}"/>
              </a:ext>
            </a:extLst>
          </p:cNvPr>
          <p:cNvSpPr txBox="1">
            <a:spLocks/>
          </p:cNvSpPr>
          <p:nvPr/>
        </p:nvSpPr>
        <p:spPr bwMode="gray">
          <a:xfrm>
            <a:off x="4586308" y="3465092"/>
            <a:ext cx="7100406" cy="830997"/>
          </a:xfrm>
          <a:prstGeom prst="rect">
            <a:avLst/>
          </a:prstGeom>
        </p:spPr>
        <p:txBody>
          <a:bodyPr vert="horz" wrap="square" lIns="0" tIns="0" rIns="0" bIns="0" rtlCol="0">
            <a:spAutoFit/>
          </a:bodyPr>
          <a:lstStyle/>
          <a:p>
            <a:pPr marL="114300" lvl="1" indent="-114300">
              <a:spcBef>
                <a:spcPts val="600"/>
              </a:spcBef>
              <a:buSzPct val="100000"/>
              <a:buFont typeface="Arial"/>
              <a:buChar char="•"/>
              <a:defRPr/>
            </a:pPr>
            <a:r>
              <a:rPr lang="el-GR" sz="1400" dirty="0">
                <a:solidFill>
                  <a:prstClr val="black"/>
                </a:solidFill>
                <a:latin typeface="Calibri Light"/>
              </a:rPr>
              <a:t>προϋποθέτει τη </a:t>
            </a:r>
            <a:r>
              <a:rPr lang="el-GR" b="1" dirty="0">
                <a:solidFill>
                  <a:srgbClr val="046A38"/>
                </a:solidFill>
                <a:latin typeface="Calibri Light"/>
              </a:rPr>
              <a:t>συνολική ανάλυση και αξιολόγηση </a:t>
            </a:r>
            <a:r>
              <a:rPr lang="el-GR" sz="1400" dirty="0">
                <a:solidFill>
                  <a:prstClr val="black"/>
                </a:solidFill>
                <a:latin typeface="Calibri Light"/>
              </a:rPr>
              <a:t>της διευθέτησης ή σειράς διευθετήσεων από τη </a:t>
            </a:r>
            <a:r>
              <a:rPr lang="el-GR" b="1" dirty="0">
                <a:solidFill>
                  <a:srgbClr val="046A38"/>
                </a:solidFill>
                <a:latin typeface="Calibri Light"/>
              </a:rPr>
              <a:t>Φορολογική Διοίκηση</a:t>
            </a:r>
            <a:r>
              <a:rPr lang="el-GR" sz="1400" dirty="0">
                <a:solidFill>
                  <a:prstClr val="black"/>
                </a:solidFill>
                <a:latin typeface="Calibri Light"/>
              </a:rPr>
              <a:t>, η οποία φέρει και το σχετικό </a:t>
            </a:r>
            <a:r>
              <a:rPr lang="el-GR" b="1" dirty="0">
                <a:solidFill>
                  <a:srgbClr val="046A38"/>
                </a:solidFill>
                <a:latin typeface="Calibri Light"/>
              </a:rPr>
              <a:t>βάρος της απόδειξης</a:t>
            </a:r>
            <a:r>
              <a:rPr lang="el-GR" sz="1400" dirty="0">
                <a:solidFill>
                  <a:prstClr val="black"/>
                </a:solidFill>
                <a:latin typeface="Calibri Light"/>
              </a:rPr>
              <a:t>, υπό το πρίσμα της </a:t>
            </a:r>
            <a:r>
              <a:rPr lang="el-GR" b="1" dirty="0">
                <a:solidFill>
                  <a:srgbClr val="046A38"/>
                </a:solidFill>
                <a:latin typeface="Calibri Light"/>
              </a:rPr>
              <a:t>αρχής της αναλογικότητας</a:t>
            </a:r>
            <a:r>
              <a:rPr lang="el-GR" sz="1400" dirty="0">
                <a:solidFill>
                  <a:prstClr val="black"/>
                </a:solidFill>
                <a:latin typeface="Calibri Light"/>
              </a:rPr>
              <a:t>.</a:t>
            </a:r>
            <a:endParaRPr lang="en-US" sz="1400" dirty="0">
              <a:solidFill>
                <a:prstClr val="black"/>
              </a:solidFill>
              <a:latin typeface="Calibri Light"/>
            </a:endParaRPr>
          </a:p>
        </p:txBody>
      </p:sp>
      <p:sp>
        <p:nvSpPr>
          <p:cNvPr id="8" name="Pentagon 23">
            <a:extLst>
              <a:ext uri="{FF2B5EF4-FFF2-40B4-BE49-F238E27FC236}">
                <a16:creationId xmlns:a16="http://schemas.microsoft.com/office/drawing/2014/main" id="{B3C70967-F5D4-413B-866F-25832E9E1B00}"/>
              </a:ext>
            </a:extLst>
          </p:cNvPr>
          <p:cNvSpPr/>
          <p:nvPr/>
        </p:nvSpPr>
        <p:spPr bwMode="gray">
          <a:xfrm>
            <a:off x="487593" y="5287752"/>
            <a:ext cx="3678240" cy="822960"/>
          </a:xfrm>
          <a:prstGeom prst="homePlate">
            <a:avLst/>
          </a:prstGeom>
          <a:solidFill>
            <a:srgbClr val="86BC25"/>
          </a:solidFill>
          <a:ln w="25400" cap="flat" cmpd="sng" algn="ctr">
            <a:noFill/>
            <a:prstDash val="solid"/>
          </a:ln>
          <a:effectLst/>
        </p:spPr>
        <p:txBody>
          <a:bodyPr lIns="1440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b="0" i="0" u="none" strike="noStrike" kern="0" cap="none" spc="0" normalizeH="0" baseline="0" noProof="0" dirty="0">
                <a:ln>
                  <a:noFill/>
                </a:ln>
                <a:solidFill>
                  <a:prstClr val="white"/>
                </a:solidFill>
                <a:effectLst/>
                <a:uLnTx/>
                <a:uFillTx/>
                <a:latin typeface="Calibri Light"/>
                <a:ea typeface="+mn-ea"/>
                <a:cs typeface="+mn-cs"/>
              </a:rPr>
              <a:t>Γεωγραφική εφαρμογή</a:t>
            </a:r>
            <a:endParaRPr kumimoji="0" lang="en-US" b="0" i="0" u="none" strike="noStrike" kern="0" cap="none" spc="0" normalizeH="0" baseline="0" noProof="0" dirty="0">
              <a:ln>
                <a:noFill/>
              </a:ln>
              <a:solidFill>
                <a:prstClr val="white"/>
              </a:solidFill>
              <a:effectLst/>
              <a:uLnTx/>
              <a:uFillTx/>
              <a:latin typeface="Calibri Light"/>
              <a:ea typeface="+mn-ea"/>
              <a:cs typeface="+mn-cs"/>
            </a:endParaRPr>
          </a:p>
        </p:txBody>
      </p:sp>
      <p:sp>
        <p:nvSpPr>
          <p:cNvPr id="9" name="Text Placeholder 3">
            <a:extLst>
              <a:ext uri="{FF2B5EF4-FFF2-40B4-BE49-F238E27FC236}">
                <a16:creationId xmlns:a16="http://schemas.microsoft.com/office/drawing/2014/main" id="{6518B98E-34F0-33B8-57FA-484E4128BB69}"/>
              </a:ext>
            </a:extLst>
          </p:cNvPr>
          <p:cNvSpPr txBox="1">
            <a:spLocks/>
          </p:cNvSpPr>
          <p:nvPr/>
        </p:nvSpPr>
        <p:spPr bwMode="gray">
          <a:xfrm>
            <a:off x="4621694" y="5314511"/>
            <a:ext cx="7100406" cy="769441"/>
          </a:xfrm>
          <a:prstGeom prst="rect">
            <a:avLst/>
          </a:prstGeom>
        </p:spPr>
        <p:txBody>
          <a:bodyPr vert="horz" wrap="square" lIns="0" tIns="0" rIns="0" bIns="0" rtlCol="0">
            <a:spAutoFit/>
          </a:bodyPr>
          <a:lstStyle/>
          <a:p>
            <a:pPr marL="114300" lvl="1" indent="-114300">
              <a:spcBef>
                <a:spcPts val="600"/>
              </a:spcBef>
              <a:buSzPct val="100000"/>
              <a:buFont typeface="Arial"/>
              <a:buChar char="•"/>
              <a:defRPr/>
            </a:pPr>
            <a:r>
              <a:rPr lang="el-GR" sz="1400" dirty="0">
                <a:solidFill>
                  <a:prstClr val="black"/>
                </a:solidFill>
                <a:latin typeface="Calibri Light"/>
              </a:rPr>
              <a:t>η εφαρμογή του γενικού κανόνα απαγόρευσης των καταχρήσεων καταλαμβάνει διευθετήσεις που πραγματοποιούνται τόσο στην </a:t>
            </a:r>
            <a:r>
              <a:rPr lang="el-GR" b="1" dirty="0">
                <a:solidFill>
                  <a:srgbClr val="046A38"/>
                </a:solidFill>
                <a:latin typeface="Calibri Light"/>
              </a:rPr>
              <a:t>ημεδαπή</a:t>
            </a:r>
            <a:r>
              <a:rPr lang="el-GR" sz="1400" dirty="0">
                <a:solidFill>
                  <a:prstClr val="black"/>
                </a:solidFill>
                <a:latin typeface="Calibri Light"/>
              </a:rPr>
              <a:t> όσο και </a:t>
            </a:r>
            <a:r>
              <a:rPr lang="el-GR" b="1" dirty="0">
                <a:solidFill>
                  <a:srgbClr val="046A38"/>
                </a:solidFill>
                <a:latin typeface="Calibri Light"/>
              </a:rPr>
              <a:t>διασυνοριακά</a:t>
            </a:r>
            <a:r>
              <a:rPr lang="el-GR" sz="1400" dirty="0">
                <a:solidFill>
                  <a:prstClr val="black"/>
                </a:solidFill>
                <a:latin typeface="Calibri Light"/>
              </a:rPr>
              <a:t>, τόσο </a:t>
            </a:r>
            <a:r>
              <a:rPr lang="el-GR" b="1" dirty="0">
                <a:solidFill>
                  <a:srgbClr val="046A38"/>
                </a:solidFill>
                <a:latin typeface="Calibri Light"/>
              </a:rPr>
              <a:t>εντός</a:t>
            </a:r>
            <a:r>
              <a:rPr lang="el-GR" sz="1400" dirty="0">
                <a:solidFill>
                  <a:prstClr val="black"/>
                </a:solidFill>
                <a:latin typeface="Calibri Light"/>
              </a:rPr>
              <a:t> όσο και </a:t>
            </a:r>
            <a:r>
              <a:rPr lang="el-GR" b="1" dirty="0">
                <a:solidFill>
                  <a:srgbClr val="046A38"/>
                </a:solidFill>
                <a:latin typeface="Calibri Light"/>
              </a:rPr>
              <a:t>εκτός</a:t>
            </a:r>
            <a:r>
              <a:rPr lang="el-GR" sz="1400" dirty="0">
                <a:solidFill>
                  <a:prstClr val="black"/>
                </a:solidFill>
                <a:latin typeface="Calibri Light"/>
              </a:rPr>
              <a:t> της </a:t>
            </a:r>
            <a:r>
              <a:rPr lang="el-GR" b="1" dirty="0">
                <a:solidFill>
                  <a:srgbClr val="046A38"/>
                </a:solidFill>
                <a:latin typeface="Calibri Light"/>
              </a:rPr>
              <a:t>Ευρωπαϊκής Ένωσης</a:t>
            </a:r>
            <a:endParaRPr lang="en-US" b="1" dirty="0">
              <a:solidFill>
                <a:srgbClr val="046A38"/>
              </a:solidFill>
              <a:latin typeface="Calibri Light"/>
            </a:endParaRPr>
          </a:p>
        </p:txBody>
      </p:sp>
    </p:spTree>
    <p:extLst>
      <p:ext uri="{BB962C8B-B14F-4D97-AF65-F5344CB8AC3E}">
        <p14:creationId xmlns:p14="http://schemas.microsoft.com/office/powerpoint/2010/main" val="761971062"/>
      </p:ext>
    </p:extLst>
  </p:cSld>
  <p:clrMapOvr>
    <a:masterClrMapping/>
  </p:clrMapOvr>
  <p:transition advTm="534">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307777"/>
          </a:xfrm>
        </p:spPr>
        <p:txBody>
          <a:bodyPr>
            <a:spAutoFit/>
          </a:bodyPr>
          <a:lstStyle/>
          <a:p>
            <a:r>
              <a:rPr lang="el-GR" dirty="0">
                <a:latin typeface="Calibri" panose="020F0502020204030204" pitchFamily="34" charset="0"/>
                <a:cs typeface="Calibri" panose="020F0502020204030204" pitchFamily="34" charset="0"/>
              </a:rPr>
              <a:t>Ε 2167/2019</a:t>
            </a:r>
            <a:endParaRPr lang="en-US" dirty="0">
              <a:latin typeface="Calibri" panose="020F0502020204030204" pitchFamily="34" charset="0"/>
              <a:cs typeface="Calibri" panose="020F0502020204030204" pitchFamily="34" charset="0"/>
            </a:endParaRPr>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307777"/>
          </a:xfrm>
        </p:spPr>
        <p:txBody>
          <a:bodyPr>
            <a:spAutoFit/>
          </a:bodyPr>
          <a:lstStyle/>
          <a:p>
            <a:r>
              <a:rPr lang="el-GR" sz="2000" dirty="0">
                <a:solidFill>
                  <a:prstClr val="black"/>
                </a:solidFill>
                <a:latin typeface="Calibri" panose="020F0502020204030204" pitchFamily="34" charset="0"/>
                <a:ea typeface="Open Sans" panose="020B0606030504020204" pitchFamily="34" charset="0"/>
                <a:cs typeface="Calibri" panose="020F0502020204030204" pitchFamily="34" charset="0"/>
              </a:rPr>
              <a:t>Οδηγίες για την εφαρμογή του άρθρου 38 του Κώδικα Φορολογικής Διαδικασίας </a:t>
            </a:r>
            <a:endParaRPr lang="en-US" dirty="0">
              <a:latin typeface="Calibri" panose="020F0502020204030204" pitchFamily="34" charset="0"/>
              <a:cs typeface="Calibri" panose="020F0502020204030204" pitchFamily="34" charset="0"/>
            </a:endParaRPr>
          </a:p>
        </p:txBody>
      </p:sp>
      <p:graphicFrame>
        <p:nvGraphicFramePr>
          <p:cNvPr id="15" name="Content Placeholder 6">
            <a:extLst>
              <a:ext uri="{FF2B5EF4-FFF2-40B4-BE49-F238E27FC236}">
                <a16:creationId xmlns:a16="http://schemas.microsoft.com/office/drawing/2014/main" id="{207C0901-EBE0-F0CA-4114-EEFF30016B54}"/>
              </a:ext>
            </a:extLst>
          </p:cNvPr>
          <p:cNvGraphicFramePr>
            <a:graphicFrameLocks/>
          </p:cNvGraphicFramePr>
          <p:nvPr>
            <p:extLst>
              <p:ext uri="{D42A27DB-BD31-4B8C-83A1-F6EECF244321}">
                <p14:modId xmlns:p14="http://schemas.microsoft.com/office/powerpoint/2010/main" val="1669765981"/>
              </p:ext>
            </p:extLst>
          </p:nvPr>
        </p:nvGraphicFramePr>
        <p:xfrm>
          <a:off x="501651" y="2956231"/>
          <a:ext cx="3560000" cy="2032000"/>
        </p:xfrm>
        <a:graphic>
          <a:graphicData uri="http://schemas.openxmlformats.org/drawingml/2006/table">
            <a:tbl>
              <a:tblPr firstRow="1" bandRow="1"/>
              <a:tblGrid>
                <a:gridCol w="3560000">
                  <a:extLst>
                    <a:ext uri="{9D8B030D-6E8A-4147-A177-3AD203B41FA5}">
                      <a16:colId xmlns:a16="http://schemas.microsoft.com/office/drawing/2014/main" val="20000"/>
                    </a:ext>
                  </a:extLst>
                </a:gridCol>
              </a:tblGrid>
              <a:tr h="466140">
                <a:tc>
                  <a:txBody>
                    <a:bodyPr/>
                    <a:lstStyle>
                      <a:lvl1pPr marL="0" algn="l" defTabSz="1219170" rtl="0" eaLnBrk="1" latinLnBrk="0" hangingPunct="1">
                        <a:defRPr sz="2400" b="1" kern="1200">
                          <a:solidFill>
                            <a:schemeClr val="lt1"/>
                          </a:solidFill>
                          <a:latin typeface="Calibri Light"/>
                        </a:defRPr>
                      </a:lvl1pPr>
                      <a:lvl2pPr marL="609585" algn="l" defTabSz="1219170" rtl="0" eaLnBrk="1" latinLnBrk="0" hangingPunct="1">
                        <a:defRPr sz="2400" b="1" kern="1200">
                          <a:solidFill>
                            <a:schemeClr val="lt1"/>
                          </a:solidFill>
                          <a:latin typeface="Calibri Light"/>
                        </a:defRPr>
                      </a:lvl2pPr>
                      <a:lvl3pPr marL="1219170" algn="l" defTabSz="1219170" rtl="0" eaLnBrk="1" latinLnBrk="0" hangingPunct="1">
                        <a:defRPr sz="2400" b="1" kern="1200">
                          <a:solidFill>
                            <a:schemeClr val="lt1"/>
                          </a:solidFill>
                          <a:latin typeface="Calibri Light"/>
                        </a:defRPr>
                      </a:lvl3pPr>
                      <a:lvl4pPr marL="1828754" algn="l" defTabSz="1219170" rtl="0" eaLnBrk="1" latinLnBrk="0" hangingPunct="1">
                        <a:defRPr sz="2400" b="1" kern="1200">
                          <a:solidFill>
                            <a:schemeClr val="lt1"/>
                          </a:solidFill>
                          <a:latin typeface="Calibri Light"/>
                        </a:defRPr>
                      </a:lvl4pPr>
                      <a:lvl5pPr marL="2438339" algn="l" defTabSz="1219170" rtl="0" eaLnBrk="1" latinLnBrk="0" hangingPunct="1">
                        <a:defRPr sz="2400" b="1" kern="1200">
                          <a:solidFill>
                            <a:schemeClr val="lt1"/>
                          </a:solidFill>
                          <a:latin typeface="Calibri Light"/>
                        </a:defRPr>
                      </a:lvl5pPr>
                      <a:lvl6pPr marL="3047924" algn="l" defTabSz="1219170" rtl="0" eaLnBrk="1" latinLnBrk="0" hangingPunct="1">
                        <a:defRPr sz="2400" b="1" kern="1200">
                          <a:solidFill>
                            <a:schemeClr val="lt1"/>
                          </a:solidFill>
                          <a:latin typeface="Calibri Light"/>
                        </a:defRPr>
                      </a:lvl6pPr>
                      <a:lvl7pPr marL="3657509" algn="l" defTabSz="1219170" rtl="0" eaLnBrk="1" latinLnBrk="0" hangingPunct="1">
                        <a:defRPr sz="2400" b="1" kern="1200">
                          <a:solidFill>
                            <a:schemeClr val="lt1"/>
                          </a:solidFill>
                          <a:latin typeface="Calibri Light"/>
                        </a:defRPr>
                      </a:lvl7pPr>
                      <a:lvl8pPr marL="4267093" algn="l" defTabSz="1219170" rtl="0" eaLnBrk="1" latinLnBrk="0" hangingPunct="1">
                        <a:defRPr sz="2400" b="1" kern="1200">
                          <a:solidFill>
                            <a:schemeClr val="lt1"/>
                          </a:solidFill>
                          <a:latin typeface="Calibri Light"/>
                        </a:defRPr>
                      </a:lvl8pPr>
                      <a:lvl9pPr marL="4876678" algn="l" defTabSz="1219170" rtl="0" eaLnBrk="1" latinLnBrk="0" hangingPunct="1">
                        <a:defRPr sz="2400" b="1" kern="1200">
                          <a:solidFill>
                            <a:schemeClr val="lt1"/>
                          </a:solidFill>
                          <a:latin typeface="Calibri Light"/>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l-GR" sz="1600" b="1" i="0" u="none" strike="noStrike" kern="1200" cap="none" spc="0" normalizeH="0" baseline="0" noProof="0" dirty="0">
                          <a:ln>
                            <a:noFill/>
                          </a:ln>
                          <a:solidFill>
                            <a:srgbClr val="86BC25"/>
                          </a:solidFill>
                          <a:effectLst/>
                          <a:uLnTx/>
                          <a:uFillTx/>
                          <a:latin typeface="Calibri" panose="020F0502020204030204" pitchFamily="34" charset="0"/>
                          <a:ea typeface="Calibri" panose="020F0502020204030204" pitchFamily="34" charset="0"/>
                          <a:cs typeface="Calibri" panose="020F0502020204030204" pitchFamily="34" charset="0"/>
                        </a:rPr>
                        <a:t>Νομικός χαρακτηρισμός των μεμονωμένων σταδίων ασυμβίβαστος με τη νομική υπόσταση </a:t>
                      </a:r>
                      <a:endParaRPr kumimoji="0" lang="en-US" sz="1600" b="1" i="0" u="none" strike="noStrike" kern="1200" cap="none" spc="0" normalizeH="0" baseline="0" noProof="0" dirty="0">
                        <a:ln>
                          <a:noFill/>
                        </a:ln>
                        <a:solidFill>
                          <a:srgbClr val="86BC25"/>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παράδειγμα, αν μελετηθούν μεμονωμένα ορισμένες συναλλαγές μπορεί να εμφανίζονται ως ίδια κεφάλαια, ενώ αν εξεταστεί ένας αριθμός αλληλένδετων συναλλαγών τελικά χαρακτηρίζονται ως χρέος</a:t>
                      </a:r>
                      <a:endPar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91510" marR="91510" marT="13716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Content Placeholder 6">
            <a:extLst>
              <a:ext uri="{FF2B5EF4-FFF2-40B4-BE49-F238E27FC236}">
                <a16:creationId xmlns:a16="http://schemas.microsoft.com/office/drawing/2014/main" id="{CFE3BD0A-1C30-6651-D241-697AB72A89E1}"/>
              </a:ext>
            </a:extLst>
          </p:cNvPr>
          <p:cNvGraphicFramePr>
            <a:graphicFrameLocks/>
          </p:cNvGraphicFramePr>
          <p:nvPr>
            <p:extLst>
              <p:ext uri="{D42A27DB-BD31-4B8C-83A1-F6EECF244321}">
                <p14:modId xmlns:p14="http://schemas.microsoft.com/office/powerpoint/2010/main" val="2250443190"/>
              </p:ext>
            </p:extLst>
          </p:nvPr>
        </p:nvGraphicFramePr>
        <p:xfrm>
          <a:off x="4339360" y="2956231"/>
          <a:ext cx="3560000" cy="2382520"/>
        </p:xfrm>
        <a:graphic>
          <a:graphicData uri="http://schemas.openxmlformats.org/drawingml/2006/table">
            <a:tbl>
              <a:tblPr firstRow="1" bandRow="1"/>
              <a:tblGrid>
                <a:gridCol w="3560000">
                  <a:extLst>
                    <a:ext uri="{9D8B030D-6E8A-4147-A177-3AD203B41FA5}">
                      <a16:colId xmlns:a16="http://schemas.microsoft.com/office/drawing/2014/main" val="20000"/>
                    </a:ext>
                  </a:extLst>
                </a:gridCol>
              </a:tblGrid>
              <a:tr h="466140">
                <a:tc>
                  <a:txBody>
                    <a:bodyPr/>
                    <a:lstStyle>
                      <a:lvl1pPr marL="0" algn="l" defTabSz="1219170" rtl="0" eaLnBrk="1" latinLnBrk="0" hangingPunct="1">
                        <a:defRPr sz="2400" b="1" kern="1200">
                          <a:solidFill>
                            <a:schemeClr val="lt1"/>
                          </a:solidFill>
                          <a:latin typeface="Calibri Light"/>
                        </a:defRPr>
                      </a:lvl1pPr>
                      <a:lvl2pPr marL="609585" algn="l" defTabSz="1219170" rtl="0" eaLnBrk="1" latinLnBrk="0" hangingPunct="1">
                        <a:defRPr sz="2400" b="1" kern="1200">
                          <a:solidFill>
                            <a:schemeClr val="lt1"/>
                          </a:solidFill>
                          <a:latin typeface="Calibri Light"/>
                        </a:defRPr>
                      </a:lvl2pPr>
                      <a:lvl3pPr marL="1219170" algn="l" defTabSz="1219170" rtl="0" eaLnBrk="1" latinLnBrk="0" hangingPunct="1">
                        <a:defRPr sz="2400" b="1" kern="1200">
                          <a:solidFill>
                            <a:schemeClr val="lt1"/>
                          </a:solidFill>
                          <a:latin typeface="Calibri Light"/>
                        </a:defRPr>
                      </a:lvl3pPr>
                      <a:lvl4pPr marL="1828754" algn="l" defTabSz="1219170" rtl="0" eaLnBrk="1" latinLnBrk="0" hangingPunct="1">
                        <a:defRPr sz="2400" b="1" kern="1200">
                          <a:solidFill>
                            <a:schemeClr val="lt1"/>
                          </a:solidFill>
                          <a:latin typeface="Calibri Light"/>
                        </a:defRPr>
                      </a:lvl4pPr>
                      <a:lvl5pPr marL="2438339" algn="l" defTabSz="1219170" rtl="0" eaLnBrk="1" latinLnBrk="0" hangingPunct="1">
                        <a:defRPr sz="2400" b="1" kern="1200">
                          <a:solidFill>
                            <a:schemeClr val="lt1"/>
                          </a:solidFill>
                          <a:latin typeface="Calibri Light"/>
                        </a:defRPr>
                      </a:lvl5pPr>
                      <a:lvl6pPr marL="3047924" algn="l" defTabSz="1219170" rtl="0" eaLnBrk="1" latinLnBrk="0" hangingPunct="1">
                        <a:defRPr sz="2400" b="1" kern="1200">
                          <a:solidFill>
                            <a:schemeClr val="lt1"/>
                          </a:solidFill>
                          <a:latin typeface="Calibri Light"/>
                        </a:defRPr>
                      </a:lvl6pPr>
                      <a:lvl7pPr marL="3657509" algn="l" defTabSz="1219170" rtl="0" eaLnBrk="1" latinLnBrk="0" hangingPunct="1">
                        <a:defRPr sz="2400" b="1" kern="1200">
                          <a:solidFill>
                            <a:schemeClr val="lt1"/>
                          </a:solidFill>
                          <a:latin typeface="Calibri Light"/>
                        </a:defRPr>
                      </a:lvl7pPr>
                      <a:lvl8pPr marL="4267093" algn="l" defTabSz="1219170" rtl="0" eaLnBrk="1" latinLnBrk="0" hangingPunct="1">
                        <a:defRPr sz="2400" b="1" kern="1200">
                          <a:solidFill>
                            <a:schemeClr val="lt1"/>
                          </a:solidFill>
                          <a:latin typeface="Calibri Light"/>
                        </a:defRPr>
                      </a:lvl8pPr>
                      <a:lvl9pPr marL="4876678" algn="l" defTabSz="1219170" rtl="0" eaLnBrk="1" latinLnBrk="0" hangingPunct="1">
                        <a:defRPr sz="2400" b="1" kern="1200">
                          <a:solidFill>
                            <a:schemeClr val="lt1"/>
                          </a:solidFill>
                          <a:latin typeface="Calibri Light"/>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l-GR" sz="1600" b="1" i="0" u="none" strike="noStrike" kern="1200" cap="none" spc="0" normalizeH="0" baseline="0" noProof="0" dirty="0">
                          <a:ln>
                            <a:noFill/>
                          </a:ln>
                          <a:solidFill>
                            <a:srgbClr val="86BC25"/>
                          </a:solidFill>
                          <a:effectLst/>
                          <a:uLnTx/>
                          <a:uFillTx/>
                          <a:latin typeface="Calibri" panose="020F0502020204030204" pitchFamily="34" charset="0"/>
                          <a:ea typeface="Calibri" panose="020F0502020204030204" pitchFamily="34" charset="0"/>
                          <a:cs typeface="Calibri" panose="020F0502020204030204" pitchFamily="34" charset="0"/>
                        </a:rPr>
                        <a:t>δεν συνάδει με μια συνήθη επιχειρηματική συμπεριφορά</a:t>
                      </a:r>
                    </a:p>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Προκειμένου για τη χρηματοδότηση εταιρείας εγκατεστημένη στη Χώρα Α από εταιρεία στη χώρα Β παρεμβάλλεται τρίτη εταιρεία (</a:t>
                      </a:r>
                      <a:r>
                        <a:rPr kumimoji="0" lang="el-GR" sz="13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conduit</a:t>
                      </a: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3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company</a:t>
                      </a: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στη χώρα Γ, ώστε να εκμεταλλευτεί τις ευνοϊκότερες διατάξεις της ΣΑΔΦ μεταξύ Β και Γ (</a:t>
                      </a:r>
                      <a:r>
                        <a:rPr kumimoji="0" lang="el-GR" sz="13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treaty</a:t>
                      </a: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3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shopping</a:t>
                      </a: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(π.χ. μειωμένος ή και μηδενικός συντελεστής παρακράτησης επί του εισοδήματος των καταβαλλόμενων τόκων (</a:t>
                      </a:r>
                      <a:r>
                        <a:rPr kumimoji="0" lang="el-GR" sz="13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back-to-back</a:t>
                      </a: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3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loan</a:t>
                      </a: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91510" marR="91510" marT="13716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7" name="Content Placeholder 6">
            <a:extLst>
              <a:ext uri="{FF2B5EF4-FFF2-40B4-BE49-F238E27FC236}">
                <a16:creationId xmlns:a16="http://schemas.microsoft.com/office/drawing/2014/main" id="{BFFC565A-C115-E6A5-1B33-1CCA8917749D}"/>
              </a:ext>
            </a:extLst>
          </p:cNvPr>
          <p:cNvGraphicFramePr>
            <a:graphicFrameLocks/>
          </p:cNvGraphicFramePr>
          <p:nvPr>
            <p:extLst>
              <p:ext uri="{D42A27DB-BD31-4B8C-83A1-F6EECF244321}">
                <p14:modId xmlns:p14="http://schemas.microsoft.com/office/powerpoint/2010/main" val="3344949763"/>
              </p:ext>
            </p:extLst>
          </p:nvPr>
        </p:nvGraphicFramePr>
        <p:xfrm>
          <a:off x="8121651" y="2956231"/>
          <a:ext cx="3560000" cy="2519680"/>
        </p:xfrm>
        <a:graphic>
          <a:graphicData uri="http://schemas.openxmlformats.org/drawingml/2006/table">
            <a:tbl>
              <a:tblPr firstRow="1" bandRow="1"/>
              <a:tblGrid>
                <a:gridCol w="3560000">
                  <a:extLst>
                    <a:ext uri="{9D8B030D-6E8A-4147-A177-3AD203B41FA5}">
                      <a16:colId xmlns:a16="http://schemas.microsoft.com/office/drawing/2014/main" val="20000"/>
                    </a:ext>
                  </a:extLst>
                </a:gridCol>
              </a:tblGrid>
              <a:tr h="466140">
                <a:tc>
                  <a:txBody>
                    <a:bodyPr/>
                    <a:lstStyle>
                      <a:lvl1pPr marL="0" algn="l" defTabSz="1219170" rtl="0" eaLnBrk="1" latinLnBrk="0" hangingPunct="1">
                        <a:defRPr sz="2400" b="1" kern="1200">
                          <a:solidFill>
                            <a:schemeClr val="lt1"/>
                          </a:solidFill>
                          <a:latin typeface="Calibri Light"/>
                        </a:defRPr>
                      </a:lvl1pPr>
                      <a:lvl2pPr marL="609585" algn="l" defTabSz="1219170" rtl="0" eaLnBrk="1" latinLnBrk="0" hangingPunct="1">
                        <a:defRPr sz="2400" b="1" kern="1200">
                          <a:solidFill>
                            <a:schemeClr val="lt1"/>
                          </a:solidFill>
                          <a:latin typeface="Calibri Light"/>
                        </a:defRPr>
                      </a:lvl2pPr>
                      <a:lvl3pPr marL="1219170" algn="l" defTabSz="1219170" rtl="0" eaLnBrk="1" latinLnBrk="0" hangingPunct="1">
                        <a:defRPr sz="2400" b="1" kern="1200">
                          <a:solidFill>
                            <a:schemeClr val="lt1"/>
                          </a:solidFill>
                          <a:latin typeface="Calibri Light"/>
                        </a:defRPr>
                      </a:lvl3pPr>
                      <a:lvl4pPr marL="1828754" algn="l" defTabSz="1219170" rtl="0" eaLnBrk="1" latinLnBrk="0" hangingPunct="1">
                        <a:defRPr sz="2400" b="1" kern="1200">
                          <a:solidFill>
                            <a:schemeClr val="lt1"/>
                          </a:solidFill>
                          <a:latin typeface="Calibri Light"/>
                        </a:defRPr>
                      </a:lvl4pPr>
                      <a:lvl5pPr marL="2438339" algn="l" defTabSz="1219170" rtl="0" eaLnBrk="1" latinLnBrk="0" hangingPunct="1">
                        <a:defRPr sz="2400" b="1" kern="1200">
                          <a:solidFill>
                            <a:schemeClr val="lt1"/>
                          </a:solidFill>
                          <a:latin typeface="Calibri Light"/>
                        </a:defRPr>
                      </a:lvl5pPr>
                      <a:lvl6pPr marL="3047924" algn="l" defTabSz="1219170" rtl="0" eaLnBrk="1" latinLnBrk="0" hangingPunct="1">
                        <a:defRPr sz="2400" b="1" kern="1200">
                          <a:solidFill>
                            <a:schemeClr val="lt1"/>
                          </a:solidFill>
                          <a:latin typeface="Calibri Light"/>
                        </a:defRPr>
                      </a:lvl6pPr>
                      <a:lvl7pPr marL="3657509" algn="l" defTabSz="1219170" rtl="0" eaLnBrk="1" latinLnBrk="0" hangingPunct="1">
                        <a:defRPr sz="2400" b="1" kern="1200">
                          <a:solidFill>
                            <a:schemeClr val="lt1"/>
                          </a:solidFill>
                          <a:latin typeface="Calibri Light"/>
                        </a:defRPr>
                      </a:lvl7pPr>
                      <a:lvl8pPr marL="4267093" algn="l" defTabSz="1219170" rtl="0" eaLnBrk="1" latinLnBrk="0" hangingPunct="1">
                        <a:defRPr sz="2400" b="1" kern="1200">
                          <a:solidFill>
                            <a:schemeClr val="lt1"/>
                          </a:solidFill>
                          <a:latin typeface="Calibri Light"/>
                        </a:defRPr>
                      </a:lvl8pPr>
                      <a:lvl9pPr marL="4876678" algn="l" defTabSz="1219170" rtl="0" eaLnBrk="1" latinLnBrk="0" hangingPunct="1">
                        <a:defRPr sz="2400" b="1" kern="1200">
                          <a:solidFill>
                            <a:schemeClr val="lt1"/>
                          </a:solidFill>
                          <a:latin typeface="Calibri Light"/>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l-GR" sz="1600" b="1" i="0" u="none" strike="noStrike" kern="1200" cap="none" spc="0" normalizeH="0" baseline="0" noProof="0" dirty="0">
                          <a:ln>
                            <a:noFill/>
                          </a:ln>
                          <a:solidFill>
                            <a:srgbClr val="86BC25"/>
                          </a:solidFill>
                          <a:effectLst/>
                          <a:uLnTx/>
                          <a:uFillTx/>
                          <a:latin typeface="Calibri" panose="020F0502020204030204" pitchFamily="34" charset="0"/>
                          <a:ea typeface="Calibri" panose="020F0502020204030204" pitchFamily="34" charset="0"/>
                          <a:cs typeface="Calibri" panose="020F0502020204030204" pitchFamily="34" charset="0"/>
                        </a:rPr>
                        <a:t>Αναμενόμενο περιθώριο κέρδους πριν από τον φόρο είναι σημαντικό σε σύγκριση με το ύψος του αναμενόμενου φορολογικού πλεονεκτήματος</a:t>
                      </a:r>
                    </a:p>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 σχήματα που επωφελούνται από επιστροφές ή πιστώσεις φόρου ή από κανόνες οριοθέτησης (</a:t>
                      </a:r>
                      <a:r>
                        <a:rPr kumimoji="0" lang="el-GR" sz="13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ringfencing</a:t>
                      </a: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3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rules</a:t>
                      </a:r>
                      <a:r>
                        <a:rPr kumimoji="0" lang="el-GR"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που αφήνουν αφορολόγητο το εισόδημα αλλοδαπής προέλευσης των εταιρειών που εμπλέκονται σε διεθνείς συναλλαγές</a:t>
                      </a:r>
                      <a:endPar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91510" marR="91510" marT="13716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Rectangular Callout 51">
            <a:extLst>
              <a:ext uri="{FF2B5EF4-FFF2-40B4-BE49-F238E27FC236}">
                <a16:creationId xmlns:a16="http://schemas.microsoft.com/office/drawing/2014/main" id="{349942A6-368E-E73E-DBD6-FB6A284ECE16}"/>
              </a:ext>
            </a:extLst>
          </p:cNvPr>
          <p:cNvSpPr/>
          <p:nvPr/>
        </p:nvSpPr>
        <p:spPr bwMode="gray">
          <a:xfrm>
            <a:off x="1972232" y="1254922"/>
            <a:ext cx="8294255" cy="918200"/>
          </a:xfrm>
          <a:prstGeom prst="wedgeRectCallout">
            <a:avLst>
              <a:gd name="adj1" fmla="val -47643"/>
              <a:gd name="adj2" fmla="val 8412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8900" tIns="88900" rIns="88900" bIns="88900" rtlCol="0" anchor="ctr" anchorCtr="0">
            <a:spAutoFit/>
          </a:bodyPr>
          <a:lstStyle/>
          <a:p>
            <a:pPr algn="ctr"/>
            <a:r>
              <a:rPr lang="el-GR" sz="1600" b="1" dirty="0">
                <a:latin typeface="Calibri" panose="020F0502020204030204" pitchFamily="34" charset="0"/>
                <a:cs typeface="Calibri" panose="020F0502020204030204" pitchFamily="34" charset="0"/>
              </a:rPr>
              <a:t>Για τους σκοπούς της παρ. 1, η διευθέτηση ή σειρά διευθετήσεων είναι μη γνήσια στον βαθμό που δεν τίθεται σε εφαρμογή για βάσιμους εμπορικούς λόγους που απηχούν την οικονομική πραγματικότητα</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045573"/>
      </p:ext>
    </p:extLst>
  </p:cSld>
  <p:clrMapOvr>
    <a:masterClrMapping/>
  </p:clrMapOvr>
  <p:transition advTm="534">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307777"/>
          </a:xfrm>
        </p:spPr>
        <p:txBody>
          <a:bodyPr>
            <a:spAutoFit/>
          </a:bodyPr>
          <a:lstStyle/>
          <a:p>
            <a:r>
              <a:rPr lang="el-GR" dirty="0">
                <a:latin typeface="Calibri" panose="020F0502020204030204" pitchFamily="34" charset="0"/>
                <a:cs typeface="Calibri" panose="020F0502020204030204" pitchFamily="34" charset="0"/>
              </a:rPr>
              <a:t>Ε 2167/2019</a:t>
            </a:r>
            <a:endParaRPr lang="en-US" dirty="0">
              <a:latin typeface="Calibri" panose="020F0502020204030204" pitchFamily="34" charset="0"/>
              <a:cs typeface="Calibri" panose="020F0502020204030204" pitchFamily="34" charset="0"/>
            </a:endParaRPr>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307777"/>
          </a:xfrm>
        </p:spPr>
        <p:txBody>
          <a:bodyPr>
            <a:spAutoFit/>
          </a:bodyPr>
          <a:lstStyle/>
          <a:p>
            <a:r>
              <a:rPr lang="el-GR" sz="2000" dirty="0">
                <a:solidFill>
                  <a:prstClr val="black"/>
                </a:solidFill>
                <a:latin typeface="Calibri" panose="020F0502020204030204" pitchFamily="34" charset="0"/>
                <a:ea typeface="Open Sans" panose="020B0606030504020204" pitchFamily="34" charset="0"/>
                <a:cs typeface="Calibri" panose="020F0502020204030204" pitchFamily="34" charset="0"/>
              </a:rPr>
              <a:t>Οδηγίες για την εφαρμογή του άρθρου 38 του Κώδικα Φορολογικής Διαδικασίας </a:t>
            </a:r>
            <a:endParaRPr lang="en-US" dirty="0">
              <a:latin typeface="Calibri" panose="020F0502020204030204" pitchFamily="34" charset="0"/>
              <a:cs typeface="Calibri" panose="020F0502020204030204" pitchFamily="34" charset="0"/>
            </a:endParaRPr>
          </a:p>
        </p:txBody>
      </p:sp>
      <p:sp>
        <p:nvSpPr>
          <p:cNvPr id="38" name="Oval 155">
            <a:extLst>
              <a:ext uri="{FF2B5EF4-FFF2-40B4-BE49-F238E27FC236}">
                <a16:creationId xmlns:a16="http://schemas.microsoft.com/office/drawing/2014/main" id="{AE432961-5EA3-26F5-AB21-AFFFF37D645F}"/>
              </a:ext>
            </a:extLst>
          </p:cNvPr>
          <p:cNvSpPr/>
          <p:nvPr/>
        </p:nvSpPr>
        <p:spPr>
          <a:xfrm rot="2700000">
            <a:off x="5629978" y="2249704"/>
            <a:ext cx="1224136" cy="2290176"/>
          </a:xfrm>
          <a:custGeom>
            <a:avLst/>
            <a:gdLst/>
            <a:ahLst/>
            <a:cxnLst/>
            <a:rect l="l" t="t" r="r" b="b"/>
            <a:pathLst>
              <a:path w="1224136" h="2290176">
                <a:moveTo>
                  <a:pt x="459315" y="63272"/>
                </a:moveTo>
                <a:cubicBezTo>
                  <a:pt x="498408" y="24179"/>
                  <a:pt x="552413" y="0"/>
                  <a:pt x="612067" y="0"/>
                </a:cubicBezTo>
                <a:cubicBezTo>
                  <a:pt x="731374" y="0"/>
                  <a:pt x="828091" y="96717"/>
                  <a:pt x="828091" y="216024"/>
                </a:cubicBezTo>
                <a:cubicBezTo>
                  <a:pt x="828091" y="299408"/>
                  <a:pt x="780848" y="371757"/>
                  <a:pt x="711216" y="406896"/>
                </a:cubicBezTo>
                <a:cubicBezTo>
                  <a:pt x="691916" y="450663"/>
                  <a:pt x="710516" y="496019"/>
                  <a:pt x="737802" y="533019"/>
                </a:cubicBezTo>
                <a:lnTo>
                  <a:pt x="1224136" y="533019"/>
                </a:lnTo>
                <a:lnTo>
                  <a:pt x="1224136" y="1019520"/>
                </a:lnTo>
                <a:cubicBezTo>
                  <a:pt x="1187224" y="1046736"/>
                  <a:pt x="1141992" y="1065189"/>
                  <a:pt x="1098339" y="1045939"/>
                </a:cubicBezTo>
                <a:cubicBezTo>
                  <a:pt x="1063200" y="976307"/>
                  <a:pt x="990851" y="929064"/>
                  <a:pt x="907467" y="929064"/>
                </a:cubicBezTo>
                <a:cubicBezTo>
                  <a:pt x="788160" y="929064"/>
                  <a:pt x="691443" y="1025781"/>
                  <a:pt x="691443" y="1145088"/>
                </a:cubicBezTo>
                <a:cubicBezTo>
                  <a:pt x="691443" y="1204742"/>
                  <a:pt x="715622" y="1258747"/>
                  <a:pt x="754715" y="1297840"/>
                </a:cubicBezTo>
                <a:cubicBezTo>
                  <a:pt x="793807" y="1336933"/>
                  <a:pt x="847813" y="1361112"/>
                  <a:pt x="907467" y="1361112"/>
                </a:cubicBezTo>
                <a:cubicBezTo>
                  <a:pt x="988927" y="1361112"/>
                  <a:pt x="1059856" y="1316024"/>
                  <a:pt x="1095778" y="1248955"/>
                </a:cubicBezTo>
                <a:cubicBezTo>
                  <a:pt x="1141514" y="1226580"/>
                  <a:pt x="1182162" y="1242465"/>
                  <a:pt x="1224136" y="1270694"/>
                </a:cubicBezTo>
                <a:lnTo>
                  <a:pt x="1224136" y="1757155"/>
                </a:lnTo>
                <a:lnTo>
                  <a:pt x="737829" y="1757155"/>
                </a:lnTo>
                <a:cubicBezTo>
                  <a:pt x="709519" y="1799263"/>
                  <a:pt x="693505"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8" y="1839512"/>
                  <a:pt x="513617" y="1794156"/>
                  <a:pt x="486331" y="1757155"/>
                </a:cubicBezTo>
                <a:lnTo>
                  <a:pt x="0" y="1757155"/>
                </a:lnTo>
                <a:lnTo>
                  <a:pt x="0" y="1267857"/>
                </a:lnTo>
                <a:cubicBezTo>
                  <a:pt x="35436" y="1241878"/>
                  <a:pt x="78596" y="1225841"/>
                  <a:pt x="120314" y="1244237"/>
                </a:cubicBezTo>
                <a:cubicBezTo>
                  <a:pt x="155453" y="1313869"/>
                  <a:pt x="227802" y="1361112"/>
                  <a:pt x="311186" y="1361112"/>
                </a:cubicBezTo>
                <a:cubicBezTo>
                  <a:pt x="430493" y="1361112"/>
                  <a:pt x="527210" y="1264395"/>
                  <a:pt x="527210" y="1145088"/>
                </a:cubicBezTo>
                <a:cubicBezTo>
                  <a:pt x="527210" y="1085434"/>
                  <a:pt x="503031" y="1031429"/>
                  <a:pt x="463938" y="992336"/>
                </a:cubicBezTo>
                <a:cubicBezTo>
                  <a:pt x="424846" y="953243"/>
                  <a:pt x="370840" y="929064"/>
                  <a:pt x="311186" y="929064"/>
                </a:cubicBezTo>
                <a:cubicBezTo>
                  <a:pt x="229726" y="929064"/>
                  <a:pt x="158797" y="974152"/>
                  <a:pt x="122875" y="1041221"/>
                </a:cubicBezTo>
                <a:cubicBezTo>
                  <a:pt x="78969" y="1062702"/>
                  <a:pt x="39751" y="1048921"/>
                  <a:pt x="0" y="1022105"/>
                </a:cubicBezTo>
                <a:lnTo>
                  <a:pt x="0" y="533019"/>
                </a:lnTo>
                <a:lnTo>
                  <a:pt x="486305" y="533019"/>
                </a:lnTo>
                <a:cubicBezTo>
                  <a:pt x="514616" y="490912"/>
                  <a:pt x="530628" y="450179"/>
                  <a:pt x="508200" y="404335"/>
                </a:cubicBezTo>
                <a:cubicBezTo>
                  <a:pt x="441131" y="368413"/>
                  <a:pt x="396043" y="297484"/>
                  <a:pt x="396043" y="216024"/>
                </a:cubicBezTo>
                <a:cubicBezTo>
                  <a:pt x="396043" y="156370"/>
                  <a:pt x="420222" y="102364"/>
                  <a:pt x="459315" y="63272"/>
                </a:cubicBezTo>
                <a:close/>
              </a:path>
            </a:pathLst>
          </a:custGeom>
          <a:solidFill>
            <a:schemeClr val="tx1">
              <a:lumMod val="85000"/>
              <a:lumOff val="15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D0D0CE"/>
              </a:solidFill>
              <a:effectLst/>
              <a:uLnTx/>
              <a:uFillTx/>
              <a:latin typeface="Calibri Light"/>
              <a:ea typeface="+mn-ea"/>
              <a:cs typeface="+mn-cs"/>
            </a:endParaRPr>
          </a:p>
        </p:txBody>
      </p:sp>
      <p:sp>
        <p:nvSpPr>
          <p:cNvPr id="39" name="Oval 155">
            <a:extLst>
              <a:ext uri="{FF2B5EF4-FFF2-40B4-BE49-F238E27FC236}">
                <a16:creationId xmlns:a16="http://schemas.microsoft.com/office/drawing/2014/main" id="{3B1B1DA1-F705-45AA-D028-CB3236954586}"/>
              </a:ext>
            </a:extLst>
          </p:cNvPr>
          <p:cNvSpPr/>
          <p:nvPr/>
        </p:nvSpPr>
        <p:spPr>
          <a:xfrm rot="18900000">
            <a:off x="6495804" y="3115529"/>
            <a:ext cx="1224136" cy="2290176"/>
          </a:xfrm>
          <a:custGeom>
            <a:avLst/>
            <a:gdLst/>
            <a:ahLst/>
            <a:cxnLst/>
            <a:rect l="l" t="t" r="r" b="b"/>
            <a:pathLst>
              <a:path w="1224136" h="2290176">
                <a:moveTo>
                  <a:pt x="764820" y="63272"/>
                </a:moveTo>
                <a:cubicBezTo>
                  <a:pt x="803913" y="102365"/>
                  <a:pt x="828092" y="156370"/>
                  <a:pt x="828092" y="216024"/>
                </a:cubicBezTo>
                <a:cubicBezTo>
                  <a:pt x="828092" y="299408"/>
                  <a:pt x="780849" y="371757"/>
                  <a:pt x="711217" y="406896"/>
                </a:cubicBezTo>
                <a:cubicBezTo>
                  <a:pt x="691917" y="450664"/>
                  <a:pt x="710518" y="496020"/>
                  <a:pt x="737803" y="533020"/>
                </a:cubicBezTo>
                <a:lnTo>
                  <a:pt x="1224136" y="533020"/>
                </a:lnTo>
                <a:lnTo>
                  <a:pt x="1224136" y="1022318"/>
                </a:lnTo>
                <a:cubicBezTo>
                  <a:pt x="1188700" y="1048297"/>
                  <a:pt x="1145539" y="1064335"/>
                  <a:pt x="1103821" y="1045938"/>
                </a:cubicBezTo>
                <a:cubicBezTo>
                  <a:pt x="1068682" y="976306"/>
                  <a:pt x="996333" y="929063"/>
                  <a:pt x="912949" y="929063"/>
                </a:cubicBezTo>
                <a:cubicBezTo>
                  <a:pt x="793642" y="929063"/>
                  <a:pt x="696925" y="1025780"/>
                  <a:pt x="696925" y="1145087"/>
                </a:cubicBezTo>
                <a:cubicBezTo>
                  <a:pt x="696925" y="1204741"/>
                  <a:pt x="721104" y="1258746"/>
                  <a:pt x="760197" y="1297839"/>
                </a:cubicBezTo>
                <a:cubicBezTo>
                  <a:pt x="799289" y="1336932"/>
                  <a:pt x="853295" y="1361111"/>
                  <a:pt x="912949" y="1361111"/>
                </a:cubicBezTo>
                <a:cubicBezTo>
                  <a:pt x="994409" y="1361111"/>
                  <a:pt x="1065338" y="1316024"/>
                  <a:pt x="1101260" y="1248954"/>
                </a:cubicBezTo>
                <a:cubicBezTo>
                  <a:pt x="1145167" y="1227474"/>
                  <a:pt x="1184385" y="1241254"/>
                  <a:pt x="1224136" y="1268071"/>
                </a:cubicBezTo>
                <a:lnTo>
                  <a:pt x="1224136" y="1757156"/>
                </a:lnTo>
                <a:lnTo>
                  <a:pt x="737830" y="1757156"/>
                </a:lnTo>
                <a:cubicBezTo>
                  <a:pt x="709520" y="1799264"/>
                  <a:pt x="693507" y="1839997"/>
                  <a:pt x="715935" y="1885841"/>
                </a:cubicBezTo>
                <a:cubicBezTo>
                  <a:pt x="783004" y="1921763"/>
                  <a:pt x="828092" y="1992692"/>
                  <a:pt x="828092" y="2074152"/>
                </a:cubicBezTo>
                <a:cubicBezTo>
                  <a:pt x="828092" y="2133806"/>
                  <a:pt x="803913" y="2187812"/>
                  <a:pt x="764820" y="2226904"/>
                </a:cubicBezTo>
                <a:cubicBezTo>
                  <a:pt x="725727" y="2265997"/>
                  <a:pt x="671722" y="2290176"/>
                  <a:pt x="612068" y="2290176"/>
                </a:cubicBezTo>
                <a:cubicBezTo>
                  <a:pt x="492761" y="2290176"/>
                  <a:pt x="396044" y="2193459"/>
                  <a:pt x="396044" y="2074152"/>
                </a:cubicBezTo>
                <a:cubicBezTo>
                  <a:pt x="396044" y="1990768"/>
                  <a:pt x="443287" y="1918419"/>
                  <a:pt x="512919" y="1883280"/>
                </a:cubicBezTo>
                <a:cubicBezTo>
                  <a:pt x="532219" y="1839512"/>
                  <a:pt x="513618" y="1794157"/>
                  <a:pt x="486333" y="1757156"/>
                </a:cubicBezTo>
                <a:lnTo>
                  <a:pt x="0" y="1757156"/>
                </a:lnTo>
                <a:lnTo>
                  <a:pt x="0" y="1271295"/>
                </a:lnTo>
                <a:cubicBezTo>
                  <a:pt x="37251" y="1243817"/>
                  <a:pt x="82955" y="1224793"/>
                  <a:pt x="127049" y="1244237"/>
                </a:cubicBezTo>
                <a:cubicBezTo>
                  <a:pt x="162188" y="1313869"/>
                  <a:pt x="234537" y="1361112"/>
                  <a:pt x="317921" y="1361112"/>
                </a:cubicBezTo>
                <a:cubicBezTo>
                  <a:pt x="437228" y="1361112"/>
                  <a:pt x="533945" y="1264395"/>
                  <a:pt x="533945" y="1145088"/>
                </a:cubicBezTo>
                <a:cubicBezTo>
                  <a:pt x="533945" y="1085434"/>
                  <a:pt x="509766" y="1031429"/>
                  <a:pt x="470673" y="992336"/>
                </a:cubicBezTo>
                <a:cubicBezTo>
                  <a:pt x="431581" y="953243"/>
                  <a:pt x="377575" y="929064"/>
                  <a:pt x="317921" y="929064"/>
                </a:cubicBezTo>
                <a:cubicBezTo>
                  <a:pt x="236461" y="929064"/>
                  <a:pt x="165532" y="974152"/>
                  <a:pt x="129610" y="1041221"/>
                </a:cubicBezTo>
                <a:cubicBezTo>
                  <a:pt x="83460" y="1063799"/>
                  <a:pt x="42490" y="1047421"/>
                  <a:pt x="0" y="1018884"/>
                </a:cubicBezTo>
                <a:lnTo>
                  <a:pt x="0" y="533020"/>
                </a:lnTo>
                <a:lnTo>
                  <a:pt x="486306" y="533020"/>
                </a:lnTo>
                <a:cubicBezTo>
                  <a:pt x="514616" y="490912"/>
                  <a:pt x="530629" y="450179"/>
                  <a:pt x="508201" y="404335"/>
                </a:cubicBezTo>
                <a:cubicBezTo>
                  <a:pt x="441132" y="368413"/>
                  <a:pt x="396044" y="297484"/>
                  <a:pt x="396044" y="216024"/>
                </a:cubicBezTo>
                <a:cubicBezTo>
                  <a:pt x="396044" y="156370"/>
                  <a:pt x="420223" y="102364"/>
                  <a:pt x="459316" y="63272"/>
                </a:cubicBezTo>
                <a:cubicBezTo>
                  <a:pt x="498409" y="24179"/>
                  <a:pt x="552414" y="0"/>
                  <a:pt x="612068" y="0"/>
                </a:cubicBezTo>
                <a:cubicBezTo>
                  <a:pt x="671722" y="0"/>
                  <a:pt x="725728" y="24180"/>
                  <a:pt x="764820" y="63272"/>
                </a:cubicBezTo>
                <a:close/>
              </a:path>
            </a:pathLst>
          </a:custGeom>
          <a:solidFill>
            <a:srgbClr val="53565A">
              <a:lumMod val="60000"/>
              <a:lumOff val="40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D0D0CE"/>
              </a:solidFill>
              <a:effectLst/>
              <a:uLnTx/>
              <a:uFillTx/>
              <a:latin typeface="Calibri Light"/>
              <a:ea typeface="+mn-ea"/>
              <a:cs typeface="+mn-cs"/>
            </a:endParaRPr>
          </a:p>
        </p:txBody>
      </p:sp>
      <p:sp>
        <p:nvSpPr>
          <p:cNvPr id="40" name="Oval 155">
            <a:extLst>
              <a:ext uri="{FF2B5EF4-FFF2-40B4-BE49-F238E27FC236}">
                <a16:creationId xmlns:a16="http://schemas.microsoft.com/office/drawing/2014/main" id="{A27C55DA-C2D7-9DF7-F2E7-35623752483B}"/>
              </a:ext>
            </a:extLst>
          </p:cNvPr>
          <p:cNvSpPr/>
          <p:nvPr/>
        </p:nvSpPr>
        <p:spPr>
          <a:xfrm rot="18900000">
            <a:off x="4764129" y="3115555"/>
            <a:ext cx="1224136" cy="2290177"/>
          </a:xfrm>
          <a:custGeom>
            <a:avLst/>
            <a:gdLst/>
            <a:ahLst/>
            <a:cxnLst/>
            <a:rect l="l" t="t" r="r" b="b"/>
            <a:pathLst>
              <a:path w="1224136" h="2290177">
                <a:moveTo>
                  <a:pt x="764821" y="63272"/>
                </a:moveTo>
                <a:cubicBezTo>
                  <a:pt x="803914" y="102365"/>
                  <a:pt x="828093" y="156370"/>
                  <a:pt x="828093" y="216024"/>
                </a:cubicBezTo>
                <a:cubicBezTo>
                  <a:pt x="828093" y="299408"/>
                  <a:pt x="780850" y="371757"/>
                  <a:pt x="711218" y="406896"/>
                </a:cubicBezTo>
                <a:cubicBezTo>
                  <a:pt x="691918" y="450664"/>
                  <a:pt x="710519" y="496020"/>
                  <a:pt x="737804" y="533020"/>
                </a:cubicBezTo>
                <a:lnTo>
                  <a:pt x="1224136" y="533020"/>
                </a:lnTo>
                <a:lnTo>
                  <a:pt x="1224136" y="1019537"/>
                </a:lnTo>
                <a:cubicBezTo>
                  <a:pt x="1187233" y="1046745"/>
                  <a:pt x="1142014" y="1065183"/>
                  <a:pt x="1098373" y="1045938"/>
                </a:cubicBezTo>
                <a:cubicBezTo>
                  <a:pt x="1063233" y="976306"/>
                  <a:pt x="990884" y="929063"/>
                  <a:pt x="907500" y="929063"/>
                </a:cubicBezTo>
                <a:cubicBezTo>
                  <a:pt x="788193" y="929063"/>
                  <a:pt x="691476" y="1025780"/>
                  <a:pt x="691476" y="1145087"/>
                </a:cubicBezTo>
                <a:cubicBezTo>
                  <a:pt x="691476" y="1204741"/>
                  <a:pt x="715655" y="1258747"/>
                  <a:pt x="754748" y="1297839"/>
                </a:cubicBezTo>
                <a:cubicBezTo>
                  <a:pt x="793841" y="1336932"/>
                  <a:pt x="847846" y="1361111"/>
                  <a:pt x="907500" y="1361111"/>
                </a:cubicBezTo>
                <a:cubicBezTo>
                  <a:pt x="988961" y="1361111"/>
                  <a:pt x="1059890" y="1316024"/>
                  <a:pt x="1095811" y="1248954"/>
                </a:cubicBezTo>
                <a:cubicBezTo>
                  <a:pt x="1141537" y="1226584"/>
                  <a:pt x="1182177" y="1242456"/>
                  <a:pt x="1224136" y="1270677"/>
                </a:cubicBezTo>
                <a:lnTo>
                  <a:pt x="1224136" y="1757156"/>
                </a:lnTo>
                <a:lnTo>
                  <a:pt x="737831" y="1757156"/>
                </a:lnTo>
                <a:cubicBezTo>
                  <a:pt x="709521" y="1799265"/>
                  <a:pt x="693508" y="1839998"/>
                  <a:pt x="715937" y="1885842"/>
                </a:cubicBezTo>
                <a:cubicBezTo>
                  <a:pt x="783005" y="1921764"/>
                  <a:pt x="828094" y="1992693"/>
                  <a:pt x="828094" y="2074153"/>
                </a:cubicBezTo>
                <a:cubicBezTo>
                  <a:pt x="828093" y="2133807"/>
                  <a:pt x="803915" y="2187813"/>
                  <a:pt x="764821" y="2226905"/>
                </a:cubicBezTo>
                <a:cubicBezTo>
                  <a:pt x="725728" y="2265998"/>
                  <a:pt x="671723" y="2290177"/>
                  <a:pt x="612070" y="2290177"/>
                </a:cubicBezTo>
                <a:cubicBezTo>
                  <a:pt x="492762" y="2290177"/>
                  <a:pt x="396045" y="2193460"/>
                  <a:pt x="396045" y="2074153"/>
                </a:cubicBezTo>
                <a:cubicBezTo>
                  <a:pt x="396045" y="1990769"/>
                  <a:pt x="443288" y="1918420"/>
                  <a:pt x="512921" y="1883281"/>
                </a:cubicBezTo>
                <a:cubicBezTo>
                  <a:pt x="532220" y="1839513"/>
                  <a:pt x="513619" y="1794157"/>
                  <a:pt x="486333" y="1757155"/>
                </a:cubicBezTo>
                <a:lnTo>
                  <a:pt x="1" y="1757156"/>
                </a:lnTo>
                <a:lnTo>
                  <a:pt x="1" y="1271298"/>
                </a:lnTo>
                <a:cubicBezTo>
                  <a:pt x="37251" y="1243817"/>
                  <a:pt x="82956" y="1224794"/>
                  <a:pt x="127049" y="1244238"/>
                </a:cubicBezTo>
                <a:cubicBezTo>
                  <a:pt x="162189" y="1313869"/>
                  <a:pt x="234538" y="1361113"/>
                  <a:pt x="317921" y="1361113"/>
                </a:cubicBezTo>
                <a:cubicBezTo>
                  <a:pt x="437228" y="1361113"/>
                  <a:pt x="533945" y="1264396"/>
                  <a:pt x="533945" y="1145089"/>
                </a:cubicBezTo>
                <a:cubicBezTo>
                  <a:pt x="533945" y="1085435"/>
                  <a:pt x="509766" y="1031429"/>
                  <a:pt x="470673" y="992337"/>
                </a:cubicBezTo>
                <a:cubicBezTo>
                  <a:pt x="431581" y="953244"/>
                  <a:pt x="377575" y="929065"/>
                  <a:pt x="317921" y="929065"/>
                </a:cubicBezTo>
                <a:cubicBezTo>
                  <a:pt x="236461" y="929065"/>
                  <a:pt x="165532" y="974153"/>
                  <a:pt x="129610" y="1041222"/>
                </a:cubicBezTo>
                <a:cubicBezTo>
                  <a:pt x="83461" y="1063799"/>
                  <a:pt x="42491" y="1047422"/>
                  <a:pt x="0" y="1018884"/>
                </a:cubicBezTo>
                <a:lnTo>
                  <a:pt x="0" y="533020"/>
                </a:lnTo>
                <a:lnTo>
                  <a:pt x="486307" y="533020"/>
                </a:lnTo>
                <a:cubicBezTo>
                  <a:pt x="514617" y="490912"/>
                  <a:pt x="530630" y="450179"/>
                  <a:pt x="508202" y="404335"/>
                </a:cubicBezTo>
                <a:cubicBezTo>
                  <a:pt x="441133" y="368413"/>
                  <a:pt x="396045" y="297484"/>
                  <a:pt x="396045" y="216024"/>
                </a:cubicBezTo>
                <a:cubicBezTo>
                  <a:pt x="396045" y="156370"/>
                  <a:pt x="420224" y="102364"/>
                  <a:pt x="459317" y="63272"/>
                </a:cubicBezTo>
                <a:cubicBezTo>
                  <a:pt x="498410" y="24179"/>
                  <a:pt x="552415" y="0"/>
                  <a:pt x="612069" y="0"/>
                </a:cubicBezTo>
                <a:cubicBezTo>
                  <a:pt x="671723" y="0"/>
                  <a:pt x="725728" y="24179"/>
                  <a:pt x="764821" y="63272"/>
                </a:cubicBezTo>
                <a:close/>
              </a:path>
            </a:pathLst>
          </a:custGeom>
          <a:solidFill>
            <a:srgbClr val="53565A"/>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D0D0CE"/>
              </a:solidFill>
              <a:effectLst/>
              <a:uLnTx/>
              <a:uFillTx/>
              <a:latin typeface="Calibri Light"/>
              <a:ea typeface="+mn-ea"/>
              <a:cs typeface="+mn-cs"/>
            </a:endParaRPr>
          </a:p>
        </p:txBody>
      </p:sp>
      <p:sp>
        <p:nvSpPr>
          <p:cNvPr id="41" name="Rectangle 140">
            <a:extLst>
              <a:ext uri="{FF2B5EF4-FFF2-40B4-BE49-F238E27FC236}">
                <a16:creationId xmlns:a16="http://schemas.microsoft.com/office/drawing/2014/main" id="{4175D785-F5CE-B9F3-AB17-27512BB6326D}"/>
              </a:ext>
            </a:extLst>
          </p:cNvPr>
          <p:cNvSpPr/>
          <p:nvPr/>
        </p:nvSpPr>
        <p:spPr>
          <a:xfrm rot="2700000">
            <a:off x="5629954" y="3981379"/>
            <a:ext cx="1224136" cy="2290176"/>
          </a:xfrm>
          <a:custGeom>
            <a:avLst/>
            <a:gdLst/>
            <a:ahLst/>
            <a:cxnLst/>
            <a:rect l="l" t="t" r="r" b="b"/>
            <a:pathLst>
              <a:path w="1224136" h="2290176">
                <a:moveTo>
                  <a:pt x="459315" y="63272"/>
                </a:moveTo>
                <a:cubicBezTo>
                  <a:pt x="498408" y="24178"/>
                  <a:pt x="552413" y="-1"/>
                  <a:pt x="612067" y="0"/>
                </a:cubicBezTo>
                <a:cubicBezTo>
                  <a:pt x="731374" y="-1"/>
                  <a:pt x="828091" y="96717"/>
                  <a:pt x="828091" y="216024"/>
                </a:cubicBezTo>
                <a:cubicBezTo>
                  <a:pt x="828091" y="299408"/>
                  <a:pt x="780848" y="371756"/>
                  <a:pt x="711216" y="406896"/>
                </a:cubicBezTo>
                <a:cubicBezTo>
                  <a:pt x="691916" y="450663"/>
                  <a:pt x="710517" y="496019"/>
                  <a:pt x="737802" y="533019"/>
                </a:cubicBezTo>
                <a:lnTo>
                  <a:pt x="1224136" y="533019"/>
                </a:lnTo>
                <a:lnTo>
                  <a:pt x="1224136" y="1022319"/>
                </a:lnTo>
                <a:cubicBezTo>
                  <a:pt x="1188699" y="1048297"/>
                  <a:pt x="1145539" y="1064335"/>
                  <a:pt x="1103821" y="1045939"/>
                </a:cubicBezTo>
                <a:cubicBezTo>
                  <a:pt x="1068681" y="976307"/>
                  <a:pt x="996332" y="929064"/>
                  <a:pt x="912948" y="929064"/>
                </a:cubicBezTo>
                <a:cubicBezTo>
                  <a:pt x="793641" y="929064"/>
                  <a:pt x="696924" y="1025781"/>
                  <a:pt x="696924" y="1145088"/>
                </a:cubicBezTo>
                <a:cubicBezTo>
                  <a:pt x="696924" y="1204742"/>
                  <a:pt x="721103" y="1258747"/>
                  <a:pt x="760196" y="1297840"/>
                </a:cubicBezTo>
                <a:cubicBezTo>
                  <a:pt x="799288" y="1336933"/>
                  <a:pt x="853295" y="1361112"/>
                  <a:pt x="912948" y="1361112"/>
                </a:cubicBezTo>
                <a:cubicBezTo>
                  <a:pt x="994408" y="1361112"/>
                  <a:pt x="1065338" y="1316024"/>
                  <a:pt x="1101259" y="1248955"/>
                </a:cubicBezTo>
                <a:cubicBezTo>
                  <a:pt x="1145166" y="1227475"/>
                  <a:pt x="1184384" y="1241255"/>
                  <a:pt x="1224136" y="1268072"/>
                </a:cubicBezTo>
                <a:lnTo>
                  <a:pt x="1224136" y="1757155"/>
                </a:lnTo>
                <a:lnTo>
                  <a:pt x="737830" y="1757155"/>
                </a:lnTo>
                <a:cubicBezTo>
                  <a:pt x="709519" y="1799263"/>
                  <a:pt x="693506"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9" y="1839511"/>
                  <a:pt x="513617" y="1794156"/>
                  <a:pt x="486332" y="1757155"/>
                </a:cubicBezTo>
                <a:lnTo>
                  <a:pt x="0" y="1757155"/>
                </a:lnTo>
                <a:lnTo>
                  <a:pt x="0" y="1270658"/>
                </a:lnTo>
                <a:cubicBezTo>
                  <a:pt x="36913" y="1243440"/>
                  <a:pt x="82146" y="1224987"/>
                  <a:pt x="125800" y="1244235"/>
                </a:cubicBezTo>
                <a:cubicBezTo>
                  <a:pt x="160938" y="1313868"/>
                  <a:pt x="233287" y="1361111"/>
                  <a:pt x="316671" y="1361111"/>
                </a:cubicBezTo>
                <a:cubicBezTo>
                  <a:pt x="435979" y="1361111"/>
                  <a:pt x="532696" y="1264394"/>
                  <a:pt x="532695" y="1145087"/>
                </a:cubicBezTo>
                <a:cubicBezTo>
                  <a:pt x="532696" y="1085433"/>
                  <a:pt x="508516" y="1031428"/>
                  <a:pt x="469423" y="992335"/>
                </a:cubicBezTo>
                <a:cubicBezTo>
                  <a:pt x="430331" y="953241"/>
                  <a:pt x="376325" y="929063"/>
                  <a:pt x="316671" y="929063"/>
                </a:cubicBezTo>
                <a:cubicBezTo>
                  <a:pt x="235212" y="929062"/>
                  <a:pt x="164282" y="974151"/>
                  <a:pt x="128360" y="1041219"/>
                </a:cubicBezTo>
                <a:cubicBezTo>
                  <a:pt x="82624" y="1063596"/>
                  <a:pt x="41974" y="1047710"/>
                  <a:pt x="0" y="1019480"/>
                </a:cubicBezTo>
                <a:lnTo>
                  <a:pt x="0" y="533019"/>
                </a:lnTo>
                <a:lnTo>
                  <a:pt x="486306" y="533019"/>
                </a:lnTo>
                <a:cubicBezTo>
                  <a:pt x="514616" y="490911"/>
                  <a:pt x="530629" y="450179"/>
                  <a:pt x="508200" y="404335"/>
                </a:cubicBezTo>
                <a:cubicBezTo>
                  <a:pt x="441131" y="368413"/>
                  <a:pt x="396043" y="297484"/>
                  <a:pt x="396043" y="216024"/>
                </a:cubicBezTo>
                <a:cubicBezTo>
                  <a:pt x="396043" y="156370"/>
                  <a:pt x="420223" y="102364"/>
                  <a:pt x="459315" y="63272"/>
                </a:cubicBezTo>
                <a:close/>
              </a:path>
            </a:pathLst>
          </a:custGeom>
          <a:solidFill>
            <a:sysClr val="windowText" lastClr="000000">
              <a:lumMod val="50000"/>
              <a:lumOff val="50000"/>
            </a:sys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D0D0CE"/>
              </a:solidFill>
              <a:effectLst/>
              <a:uLnTx/>
              <a:uFillTx/>
              <a:latin typeface="Calibri Light"/>
              <a:ea typeface="+mn-ea"/>
              <a:cs typeface="+mn-cs"/>
            </a:endParaRPr>
          </a:p>
        </p:txBody>
      </p:sp>
      <p:sp>
        <p:nvSpPr>
          <p:cNvPr id="42" name="Rectangle 41">
            <a:extLst>
              <a:ext uri="{FF2B5EF4-FFF2-40B4-BE49-F238E27FC236}">
                <a16:creationId xmlns:a16="http://schemas.microsoft.com/office/drawing/2014/main" id="{66B973FC-AB0F-519B-F9AF-0BCA5DBD1709}"/>
              </a:ext>
            </a:extLst>
          </p:cNvPr>
          <p:cNvSpPr/>
          <p:nvPr/>
        </p:nvSpPr>
        <p:spPr>
          <a:xfrm>
            <a:off x="8696410" y="2181525"/>
            <a:ext cx="3025689" cy="1600438"/>
          </a:xfrm>
          <a:prstGeom prst="rect">
            <a:avLst/>
          </a:prstGeom>
        </p:spPr>
        <p:txBody>
          <a:bodyPr wrap="square" lIns="0" tIns="0" rIns="0" bIns="0">
            <a:spAutoFit/>
          </a:bodyPr>
          <a:lstStyle/>
          <a:p>
            <a:r>
              <a:rPr lang="en-US" sz="1400" b="1" dirty="0">
                <a:solidFill>
                  <a:prstClr val="black"/>
                </a:solidFill>
                <a:latin typeface="Calibri Light"/>
              </a:rPr>
              <a:t>Cadbury Schweppes C-196/04</a:t>
            </a:r>
            <a:br>
              <a:rPr lang="en-US" sz="1400" b="1" dirty="0">
                <a:solidFill>
                  <a:prstClr val="black"/>
                </a:solidFill>
                <a:latin typeface="Calibri Light"/>
              </a:rPr>
            </a:br>
            <a:r>
              <a:rPr lang="el-GR" sz="1400" dirty="0">
                <a:solidFill>
                  <a:prstClr val="black"/>
                </a:solidFill>
                <a:latin typeface="Calibri Light"/>
              </a:rPr>
              <a:t>Οι δραστηριότητες της δευτερεύουσας εγκατάστασης στο άλλο κράτος μέλος (κράτος υποδοχής) είναι δραστηριότητες που </a:t>
            </a:r>
            <a:r>
              <a:rPr lang="el-GR" sz="1600" b="1" dirty="0">
                <a:solidFill>
                  <a:srgbClr val="046A38"/>
                </a:solidFill>
                <a:latin typeface="Calibri Light"/>
              </a:rPr>
              <a:t>θα μπορούσε να αναλάβει ο ίδιος ο φορολογούμενος στο κράτος κατοικίας του</a:t>
            </a:r>
            <a:endParaRPr lang="en-US" sz="1600" b="1" dirty="0">
              <a:solidFill>
                <a:srgbClr val="046A38"/>
              </a:solidFill>
              <a:latin typeface="Calibri Light"/>
            </a:endParaRPr>
          </a:p>
        </p:txBody>
      </p:sp>
      <p:sp>
        <p:nvSpPr>
          <p:cNvPr id="43" name="Rectangle 42">
            <a:extLst>
              <a:ext uri="{FF2B5EF4-FFF2-40B4-BE49-F238E27FC236}">
                <a16:creationId xmlns:a16="http://schemas.microsoft.com/office/drawing/2014/main" id="{0F58E5B5-20C9-B621-2B01-E87CA93F9E07}"/>
              </a:ext>
            </a:extLst>
          </p:cNvPr>
          <p:cNvSpPr/>
          <p:nvPr/>
        </p:nvSpPr>
        <p:spPr>
          <a:xfrm>
            <a:off x="8696411" y="5688650"/>
            <a:ext cx="3025688" cy="1138773"/>
          </a:xfrm>
          <a:prstGeom prst="rect">
            <a:avLst/>
          </a:prstGeom>
        </p:spPr>
        <p:txBody>
          <a:bodyPr wrap="square" lIns="0" tIns="0" rIns="0" bIns="0">
            <a:spAutoFit/>
          </a:bodyPr>
          <a:lstStyle/>
          <a:p>
            <a:r>
              <a:rPr lang="en-US" sz="1400" b="1" dirty="0">
                <a:solidFill>
                  <a:prstClr val="black"/>
                </a:solidFill>
                <a:latin typeface="Calibri Light"/>
              </a:rPr>
              <a:t>Cadbury Schweppes C-196/04</a:t>
            </a:r>
            <a:br>
              <a:rPr lang="en-US" sz="1400" b="1" dirty="0">
                <a:solidFill>
                  <a:prstClr val="black"/>
                </a:solidFill>
                <a:latin typeface="Calibri Light"/>
              </a:rPr>
            </a:br>
            <a:r>
              <a:rPr lang="el-GR" sz="1400" dirty="0">
                <a:solidFill>
                  <a:prstClr val="black"/>
                </a:solidFill>
                <a:latin typeface="Calibri Light"/>
              </a:rPr>
              <a:t>Η εταιρεία έχει συσταθεί σε κράτος μέλος με αποκλειστικό σκοπό να </a:t>
            </a:r>
            <a:r>
              <a:rPr lang="el-GR" sz="1600" b="1" dirty="0">
                <a:solidFill>
                  <a:srgbClr val="046A38"/>
                </a:solidFill>
                <a:latin typeface="Calibri Light"/>
              </a:rPr>
              <a:t>επωφεληθεί από μια ευνοϊκότερη νομοθεσία</a:t>
            </a:r>
            <a:r>
              <a:rPr lang="el-GR" sz="1400" dirty="0">
                <a:solidFill>
                  <a:prstClr val="black"/>
                </a:solidFill>
                <a:latin typeface="Calibri Light"/>
              </a:rPr>
              <a:t> που ισχύει στο άλλο κράτος μέλος </a:t>
            </a:r>
            <a:endParaRPr lang="en-US" sz="1400" dirty="0">
              <a:solidFill>
                <a:prstClr val="black"/>
              </a:solidFill>
              <a:latin typeface="Calibri Light"/>
            </a:endParaRPr>
          </a:p>
        </p:txBody>
      </p:sp>
      <p:sp>
        <p:nvSpPr>
          <p:cNvPr id="44" name="Rectangle 43">
            <a:extLst>
              <a:ext uri="{FF2B5EF4-FFF2-40B4-BE49-F238E27FC236}">
                <a16:creationId xmlns:a16="http://schemas.microsoft.com/office/drawing/2014/main" id="{81ED1F97-93F3-E36E-2454-0AAE3DE544C2}"/>
              </a:ext>
            </a:extLst>
          </p:cNvPr>
          <p:cNvSpPr/>
          <p:nvPr/>
        </p:nvSpPr>
        <p:spPr>
          <a:xfrm>
            <a:off x="469900" y="2181525"/>
            <a:ext cx="3018995" cy="1354217"/>
          </a:xfrm>
          <a:prstGeom prst="rect">
            <a:avLst/>
          </a:prstGeom>
        </p:spPr>
        <p:txBody>
          <a:bodyPr wrap="square" lIns="0" tIns="0" rIns="0" bIns="0">
            <a:spAutoFit/>
          </a:bodyPr>
          <a:lstStyle/>
          <a:p>
            <a:pPr algn="r"/>
            <a:r>
              <a:rPr lang="en-US" sz="1400" b="1" dirty="0">
                <a:solidFill>
                  <a:prstClr val="black"/>
                </a:solidFill>
                <a:latin typeface="Calibri Light"/>
              </a:rPr>
              <a:t>Imperial Chemical Industries (ICI) C-264/96</a:t>
            </a:r>
            <a:endParaRPr lang="el-GR" sz="1400" b="1" dirty="0">
              <a:solidFill>
                <a:prstClr val="black"/>
              </a:solidFill>
              <a:latin typeface="Calibri Light"/>
            </a:endParaRPr>
          </a:p>
          <a:p>
            <a:pPr algn="r"/>
            <a:r>
              <a:rPr lang="el-GR" sz="1400" dirty="0">
                <a:solidFill>
                  <a:prstClr val="black"/>
                </a:solidFill>
                <a:latin typeface="Calibri Light"/>
              </a:rPr>
              <a:t>Δημιουργία δευτερεύουσας εγκατάστασης σε άλλο κράτος μέλος, είτε με τη μορφή γραφείου, </a:t>
            </a:r>
            <a:r>
              <a:rPr lang="el-GR" sz="1600" b="1" dirty="0">
                <a:solidFill>
                  <a:srgbClr val="046A38"/>
                </a:solidFill>
                <a:latin typeface="Calibri Light"/>
              </a:rPr>
              <a:t>υποκαταστήματος</a:t>
            </a:r>
            <a:r>
              <a:rPr lang="el-GR" sz="1400" dirty="0">
                <a:solidFill>
                  <a:prstClr val="black"/>
                </a:solidFill>
                <a:latin typeface="Calibri Light"/>
              </a:rPr>
              <a:t> κ.λπ. ή με τη μορφή </a:t>
            </a:r>
            <a:r>
              <a:rPr lang="el-GR" sz="1600" b="1" dirty="0">
                <a:solidFill>
                  <a:srgbClr val="046A38"/>
                </a:solidFill>
                <a:latin typeface="Calibri Light"/>
              </a:rPr>
              <a:t>θυγατρικής εταιρείας </a:t>
            </a:r>
            <a:r>
              <a:rPr lang="en-US" sz="1400" dirty="0">
                <a:solidFill>
                  <a:prstClr val="black"/>
                </a:solidFill>
                <a:latin typeface="Calibri Light"/>
              </a:rPr>
              <a:t>. </a:t>
            </a:r>
          </a:p>
        </p:txBody>
      </p:sp>
      <p:sp>
        <p:nvSpPr>
          <p:cNvPr id="45" name="Rectangle 44">
            <a:extLst>
              <a:ext uri="{FF2B5EF4-FFF2-40B4-BE49-F238E27FC236}">
                <a16:creationId xmlns:a16="http://schemas.microsoft.com/office/drawing/2014/main" id="{9B5B96D3-F51C-222B-3669-2148D5D1E734}"/>
              </a:ext>
            </a:extLst>
          </p:cNvPr>
          <p:cNvSpPr/>
          <p:nvPr/>
        </p:nvSpPr>
        <p:spPr>
          <a:xfrm>
            <a:off x="469900" y="5774375"/>
            <a:ext cx="3018995" cy="677108"/>
          </a:xfrm>
          <a:prstGeom prst="rect">
            <a:avLst/>
          </a:prstGeom>
        </p:spPr>
        <p:txBody>
          <a:bodyPr wrap="square" lIns="0" tIns="0" rIns="0" bIns="0">
            <a:spAutoFit/>
          </a:bodyPr>
          <a:lstStyle/>
          <a:p>
            <a:pPr algn="r"/>
            <a:r>
              <a:rPr lang="en-US" sz="1400" b="1" dirty="0" err="1">
                <a:solidFill>
                  <a:prstClr val="black"/>
                </a:solidFill>
                <a:latin typeface="Calibri Light"/>
              </a:rPr>
              <a:t>Eurowings</a:t>
            </a:r>
            <a:r>
              <a:rPr lang="en-US" sz="1400" b="1" dirty="0">
                <a:solidFill>
                  <a:prstClr val="black"/>
                </a:solidFill>
                <a:latin typeface="Calibri Light"/>
              </a:rPr>
              <a:t> </a:t>
            </a:r>
            <a:r>
              <a:rPr lang="en-US" sz="1400" b="1" dirty="0" err="1">
                <a:solidFill>
                  <a:prstClr val="black"/>
                </a:solidFill>
                <a:latin typeface="Calibri Light"/>
              </a:rPr>
              <a:t>Luftverkehr</a:t>
            </a:r>
            <a:r>
              <a:rPr lang="en-US" sz="1400" b="1" dirty="0">
                <a:solidFill>
                  <a:prstClr val="black"/>
                </a:solidFill>
                <a:latin typeface="Calibri Light"/>
              </a:rPr>
              <a:t> C-294/97 </a:t>
            </a:r>
            <a:br>
              <a:rPr lang="en-US" sz="1400" b="1" dirty="0">
                <a:solidFill>
                  <a:prstClr val="black"/>
                </a:solidFill>
                <a:latin typeface="Calibri Light"/>
              </a:rPr>
            </a:br>
            <a:r>
              <a:rPr lang="el-GR" sz="1400" dirty="0">
                <a:solidFill>
                  <a:prstClr val="black"/>
                </a:solidFill>
                <a:latin typeface="Calibri Light"/>
              </a:rPr>
              <a:t>Ύπαρξη </a:t>
            </a:r>
            <a:r>
              <a:rPr lang="el-GR" sz="1600" b="1" dirty="0">
                <a:solidFill>
                  <a:srgbClr val="046A38"/>
                </a:solidFill>
                <a:latin typeface="Calibri Light"/>
              </a:rPr>
              <a:t>χαμηλότερης φορολογίας </a:t>
            </a:r>
            <a:r>
              <a:rPr lang="el-GR" sz="1400" dirty="0">
                <a:solidFill>
                  <a:prstClr val="black"/>
                </a:solidFill>
                <a:latin typeface="Calibri Light"/>
              </a:rPr>
              <a:t>σε άλλο κράτος μέλος </a:t>
            </a:r>
            <a:r>
              <a:rPr lang="en-US" sz="1400" dirty="0">
                <a:solidFill>
                  <a:prstClr val="black"/>
                </a:solidFill>
                <a:latin typeface="Calibri Light"/>
              </a:rPr>
              <a:t>. </a:t>
            </a:r>
          </a:p>
        </p:txBody>
      </p:sp>
      <p:sp>
        <p:nvSpPr>
          <p:cNvPr id="46" name="Freeform 41">
            <a:extLst>
              <a:ext uri="{FF2B5EF4-FFF2-40B4-BE49-F238E27FC236}">
                <a16:creationId xmlns:a16="http://schemas.microsoft.com/office/drawing/2014/main" id="{5DB0D90C-655B-D71C-945B-8AC536B37B87}"/>
              </a:ext>
            </a:extLst>
          </p:cNvPr>
          <p:cNvSpPr/>
          <p:nvPr/>
        </p:nvSpPr>
        <p:spPr bwMode="gray">
          <a:xfrm flipH="1">
            <a:off x="6438900" y="2271596"/>
            <a:ext cx="2133600" cy="46489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rgbClr val="007CB0"/>
              </a:solidFill>
              <a:latin typeface="Calibri Light"/>
            </a:endParaRPr>
          </a:p>
        </p:txBody>
      </p:sp>
      <p:sp>
        <p:nvSpPr>
          <p:cNvPr id="47" name="Freeform 42">
            <a:extLst>
              <a:ext uri="{FF2B5EF4-FFF2-40B4-BE49-F238E27FC236}">
                <a16:creationId xmlns:a16="http://schemas.microsoft.com/office/drawing/2014/main" id="{B7019469-E4F4-E1C5-3FE6-5B5CE93A7397}"/>
              </a:ext>
            </a:extLst>
          </p:cNvPr>
          <p:cNvSpPr/>
          <p:nvPr/>
        </p:nvSpPr>
        <p:spPr bwMode="gray">
          <a:xfrm>
            <a:off x="3597245" y="2271596"/>
            <a:ext cx="1575303" cy="1334189"/>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rgbClr val="007CB0"/>
              </a:solidFill>
              <a:latin typeface="Calibri Light"/>
            </a:endParaRPr>
          </a:p>
        </p:txBody>
      </p:sp>
      <p:sp>
        <p:nvSpPr>
          <p:cNvPr id="48" name="Freeform 43">
            <a:extLst>
              <a:ext uri="{FF2B5EF4-FFF2-40B4-BE49-F238E27FC236}">
                <a16:creationId xmlns:a16="http://schemas.microsoft.com/office/drawing/2014/main" id="{CF82444C-5C07-08AF-E202-9BAF973A1AE0}"/>
              </a:ext>
            </a:extLst>
          </p:cNvPr>
          <p:cNvSpPr/>
          <p:nvPr/>
        </p:nvSpPr>
        <p:spPr bwMode="gray">
          <a:xfrm rot="10800000">
            <a:off x="7324724" y="4901526"/>
            <a:ext cx="1247775" cy="867155"/>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rgbClr val="007CB0"/>
              </a:solidFill>
              <a:latin typeface="Calibri Light"/>
            </a:endParaRPr>
          </a:p>
        </p:txBody>
      </p:sp>
      <p:sp>
        <p:nvSpPr>
          <p:cNvPr id="49" name="Freeform 44">
            <a:extLst>
              <a:ext uri="{FF2B5EF4-FFF2-40B4-BE49-F238E27FC236}">
                <a16:creationId xmlns:a16="http://schemas.microsoft.com/office/drawing/2014/main" id="{8BFCE8D1-C155-68A6-BA8D-E3187E09EF54}"/>
              </a:ext>
            </a:extLst>
          </p:cNvPr>
          <p:cNvSpPr/>
          <p:nvPr/>
        </p:nvSpPr>
        <p:spPr bwMode="gray">
          <a:xfrm rot="16200000">
            <a:off x="4169205" y="4436053"/>
            <a:ext cx="528931" cy="2110934"/>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rgbClr val="007CB0"/>
              </a:solidFill>
              <a:latin typeface="Calibri Light"/>
            </a:endParaRPr>
          </a:p>
        </p:txBody>
      </p:sp>
      <p:sp>
        <p:nvSpPr>
          <p:cNvPr id="50" name="Freeform 16">
            <a:extLst>
              <a:ext uri="{FF2B5EF4-FFF2-40B4-BE49-F238E27FC236}">
                <a16:creationId xmlns:a16="http://schemas.microsoft.com/office/drawing/2014/main" id="{71775459-A9B5-78B9-92F0-232F3BD8153E}"/>
              </a:ext>
            </a:extLst>
          </p:cNvPr>
          <p:cNvSpPr>
            <a:spLocks noChangeAspect="1"/>
          </p:cNvSpPr>
          <p:nvPr/>
        </p:nvSpPr>
        <p:spPr bwMode="auto">
          <a:xfrm rot="18900000">
            <a:off x="3706389" y="2451888"/>
            <a:ext cx="437695" cy="434745"/>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1" name="Freeform 31">
            <a:extLst>
              <a:ext uri="{FF2B5EF4-FFF2-40B4-BE49-F238E27FC236}">
                <a16:creationId xmlns:a16="http://schemas.microsoft.com/office/drawing/2014/main" id="{54B9CF67-24A8-702D-CA6F-3BA3ACF806DC}"/>
              </a:ext>
            </a:extLst>
          </p:cNvPr>
          <p:cNvSpPr>
            <a:spLocks noChangeAspect="1" noEditPoints="1"/>
          </p:cNvSpPr>
          <p:nvPr/>
        </p:nvSpPr>
        <p:spPr bwMode="auto">
          <a:xfrm>
            <a:off x="8098982" y="2495342"/>
            <a:ext cx="306956" cy="395540"/>
          </a:xfrm>
          <a:custGeom>
            <a:avLst/>
            <a:gdLst>
              <a:gd name="T0" fmla="*/ 12 w 140"/>
              <a:gd name="T1" fmla="*/ 35 h 180"/>
              <a:gd name="T2" fmla="*/ 35 w 140"/>
              <a:gd name="T3" fmla="*/ 12 h 180"/>
              <a:gd name="T4" fmla="*/ 34 w 140"/>
              <a:gd name="T5" fmla="*/ 5 h 180"/>
              <a:gd name="T6" fmla="*/ 32 w 140"/>
              <a:gd name="T7" fmla="*/ 2 h 180"/>
              <a:gd name="T8" fmla="*/ 25 w 140"/>
              <a:gd name="T9" fmla="*/ 2 h 180"/>
              <a:gd name="T10" fmla="*/ 2 w 140"/>
              <a:gd name="T11" fmla="*/ 26 h 180"/>
              <a:gd name="T12" fmla="*/ 2 w 140"/>
              <a:gd name="T13" fmla="*/ 33 h 180"/>
              <a:gd name="T14" fmla="*/ 5 w 140"/>
              <a:gd name="T15" fmla="*/ 35 h 180"/>
              <a:gd name="T16" fmla="*/ 12 w 140"/>
              <a:gd name="T17" fmla="*/ 35 h 180"/>
              <a:gd name="T18" fmla="*/ 134 w 140"/>
              <a:gd name="T19" fmla="*/ 1 h 180"/>
              <a:gd name="T20" fmla="*/ 62 w 140"/>
              <a:gd name="T21" fmla="*/ 1 h 180"/>
              <a:gd name="T22" fmla="*/ 51 w 140"/>
              <a:gd name="T23" fmla="*/ 5 h 180"/>
              <a:gd name="T24" fmla="*/ 11 w 140"/>
              <a:gd name="T25" fmla="*/ 47 h 180"/>
              <a:gd name="T26" fmla="*/ 6 w 140"/>
              <a:gd name="T27" fmla="*/ 58 h 180"/>
              <a:gd name="T28" fmla="*/ 6 w 140"/>
              <a:gd name="T29" fmla="*/ 174 h 180"/>
              <a:gd name="T30" fmla="*/ 12 w 140"/>
              <a:gd name="T31" fmla="*/ 180 h 180"/>
              <a:gd name="T32" fmla="*/ 134 w 140"/>
              <a:gd name="T33" fmla="*/ 180 h 180"/>
              <a:gd name="T34" fmla="*/ 140 w 140"/>
              <a:gd name="T35" fmla="*/ 174 h 180"/>
              <a:gd name="T36" fmla="*/ 140 w 140"/>
              <a:gd name="T37" fmla="*/ 7 h 180"/>
              <a:gd name="T38" fmla="*/ 134 w 140"/>
              <a:gd name="T39" fmla="*/ 1 h 180"/>
              <a:gd name="T40" fmla="*/ 74 w 140"/>
              <a:gd name="T41" fmla="*/ 147 h 180"/>
              <a:gd name="T42" fmla="*/ 53 w 140"/>
              <a:gd name="T43" fmla="*/ 126 h 180"/>
              <a:gd name="T44" fmla="*/ 54 w 140"/>
              <a:gd name="T45" fmla="*/ 119 h 180"/>
              <a:gd name="T46" fmla="*/ 54 w 140"/>
              <a:gd name="T47" fmla="*/ 119 h 180"/>
              <a:gd name="T48" fmla="*/ 59 w 140"/>
              <a:gd name="T49" fmla="*/ 105 h 180"/>
              <a:gd name="T50" fmla="*/ 74 w 140"/>
              <a:gd name="T51" fmla="*/ 80 h 180"/>
              <a:gd name="T52" fmla="*/ 89 w 140"/>
              <a:gd name="T53" fmla="*/ 105 h 180"/>
              <a:gd name="T54" fmla="*/ 94 w 140"/>
              <a:gd name="T55" fmla="*/ 119 h 180"/>
              <a:gd name="T56" fmla="*/ 94 w 140"/>
              <a:gd name="T57" fmla="*/ 119 h 180"/>
              <a:gd name="T58" fmla="*/ 96 w 140"/>
              <a:gd name="T59" fmla="*/ 126 h 180"/>
              <a:gd name="T60" fmla="*/ 74 w 140"/>
              <a:gd name="T61" fmla="*/ 147 h 180"/>
              <a:gd name="T62" fmla="*/ 124 w 140"/>
              <a:gd name="T63" fmla="*/ 30 h 180"/>
              <a:gd name="T64" fmla="*/ 118 w 140"/>
              <a:gd name="T65" fmla="*/ 37 h 180"/>
              <a:gd name="T66" fmla="*/ 72 w 140"/>
              <a:gd name="T67" fmla="*/ 37 h 180"/>
              <a:gd name="T68" fmla="*/ 65 w 140"/>
              <a:gd name="T69" fmla="*/ 30 h 180"/>
              <a:gd name="T70" fmla="*/ 65 w 140"/>
              <a:gd name="T71" fmla="*/ 22 h 180"/>
              <a:gd name="T72" fmla="*/ 72 w 140"/>
              <a:gd name="T73" fmla="*/ 16 h 180"/>
              <a:gd name="T74" fmla="*/ 118 w 140"/>
              <a:gd name="T75" fmla="*/ 16 h 180"/>
              <a:gd name="T76" fmla="*/ 124 w 140"/>
              <a:gd name="T77" fmla="*/ 22 h 180"/>
              <a:gd name="T78" fmla="*/ 124 w 140"/>
              <a:gd name="T79" fmla="*/ 30 h 180"/>
              <a:gd name="T80" fmla="*/ 85 w 140"/>
              <a:gd name="T81" fmla="*/ 116 h 180"/>
              <a:gd name="T82" fmla="*/ 80 w 140"/>
              <a:gd name="T83" fmla="*/ 126 h 180"/>
              <a:gd name="T84" fmla="*/ 85 w 140"/>
              <a:gd name="T85" fmla="*/ 136 h 180"/>
              <a:gd name="T86" fmla="*/ 89 w 140"/>
              <a:gd name="T87" fmla="*/ 126 h 180"/>
              <a:gd name="T88" fmla="*/ 85 w 140"/>
              <a:gd name="T89"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80">
                <a:moveTo>
                  <a:pt x="12" y="35"/>
                </a:moveTo>
                <a:cubicBezTo>
                  <a:pt x="35" y="12"/>
                  <a:pt x="35" y="12"/>
                  <a:pt x="35" y="12"/>
                </a:cubicBezTo>
                <a:cubicBezTo>
                  <a:pt x="36" y="10"/>
                  <a:pt x="36" y="7"/>
                  <a:pt x="34" y="5"/>
                </a:cubicBezTo>
                <a:cubicBezTo>
                  <a:pt x="32" y="2"/>
                  <a:pt x="32" y="2"/>
                  <a:pt x="32" y="2"/>
                </a:cubicBezTo>
                <a:cubicBezTo>
                  <a:pt x="30" y="0"/>
                  <a:pt x="27" y="0"/>
                  <a:pt x="25" y="2"/>
                </a:cubicBezTo>
                <a:cubicBezTo>
                  <a:pt x="2" y="26"/>
                  <a:pt x="2" y="26"/>
                  <a:pt x="2" y="26"/>
                </a:cubicBezTo>
                <a:cubicBezTo>
                  <a:pt x="0" y="28"/>
                  <a:pt x="0" y="31"/>
                  <a:pt x="2" y="33"/>
                </a:cubicBezTo>
                <a:cubicBezTo>
                  <a:pt x="5" y="35"/>
                  <a:pt x="5" y="35"/>
                  <a:pt x="5" y="35"/>
                </a:cubicBezTo>
                <a:cubicBezTo>
                  <a:pt x="7" y="37"/>
                  <a:pt x="10" y="37"/>
                  <a:pt x="12" y="35"/>
                </a:cubicBezTo>
                <a:close/>
                <a:moveTo>
                  <a:pt x="134" y="1"/>
                </a:moveTo>
                <a:cubicBezTo>
                  <a:pt x="62" y="1"/>
                  <a:pt x="62" y="1"/>
                  <a:pt x="62" y="1"/>
                </a:cubicBezTo>
                <a:cubicBezTo>
                  <a:pt x="58" y="1"/>
                  <a:pt x="54" y="3"/>
                  <a:pt x="51" y="5"/>
                </a:cubicBezTo>
                <a:cubicBezTo>
                  <a:pt x="11" y="47"/>
                  <a:pt x="11" y="47"/>
                  <a:pt x="11" y="47"/>
                </a:cubicBezTo>
                <a:cubicBezTo>
                  <a:pt x="8" y="50"/>
                  <a:pt x="6" y="54"/>
                  <a:pt x="6" y="58"/>
                </a:cubicBezTo>
                <a:cubicBezTo>
                  <a:pt x="6" y="174"/>
                  <a:pt x="6" y="174"/>
                  <a:pt x="6" y="174"/>
                </a:cubicBezTo>
                <a:cubicBezTo>
                  <a:pt x="6" y="177"/>
                  <a:pt x="9" y="180"/>
                  <a:pt x="12" y="180"/>
                </a:cubicBezTo>
                <a:cubicBezTo>
                  <a:pt x="134" y="180"/>
                  <a:pt x="134" y="180"/>
                  <a:pt x="134" y="180"/>
                </a:cubicBezTo>
                <a:cubicBezTo>
                  <a:pt x="137" y="180"/>
                  <a:pt x="140" y="177"/>
                  <a:pt x="140" y="174"/>
                </a:cubicBezTo>
                <a:cubicBezTo>
                  <a:pt x="140" y="7"/>
                  <a:pt x="140" y="7"/>
                  <a:pt x="140" y="7"/>
                </a:cubicBezTo>
                <a:cubicBezTo>
                  <a:pt x="140" y="4"/>
                  <a:pt x="137" y="1"/>
                  <a:pt x="134" y="1"/>
                </a:cubicBezTo>
                <a:close/>
                <a:moveTo>
                  <a:pt x="74" y="147"/>
                </a:moveTo>
                <a:cubicBezTo>
                  <a:pt x="62" y="147"/>
                  <a:pt x="53" y="137"/>
                  <a:pt x="53" y="126"/>
                </a:cubicBezTo>
                <a:cubicBezTo>
                  <a:pt x="53" y="123"/>
                  <a:pt x="53" y="121"/>
                  <a:pt x="54" y="119"/>
                </a:cubicBezTo>
                <a:cubicBezTo>
                  <a:pt x="54" y="119"/>
                  <a:pt x="54" y="119"/>
                  <a:pt x="54" y="119"/>
                </a:cubicBezTo>
                <a:cubicBezTo>
                  <a:pt x="55" y="114"/>
                  <a:pt x="57" y="110"/>
                  <a:pt x="59" y="105"/>
                </a:cubicBezTo>
                <a:cubicBezTo>
                  <a:pt x="64" y="94"/>
                  <a:pt x="69" y="86"/>
                  <a:pt x="74" y="80"/>
                </a:cubicBezTo>
                <a:cubicBezTo>
                  <a:pt x="79" y="86"/>
                  <a:pt x="84" y="94"/>
                  <a:pt x="89" y="105"/>
                </a:cubicBezTo>
                <a:cubicBezTo>
                  <a:pt x="91" y="110"/>
                  <a:pt x="93" y="114"/>
                  <a:pt x="94" y="119"/>
                </a:cubicBezTo>
                <a:cubicBezTo>
                  <a:pt x="94" y="119"/>
                  <a:pt x="94" y="119"/>
                  <a:pt x="94" y="119"/>
                </a:cubicBezTo>
                <a:cubicBezTo>
                  <a:pt x="95" y="121"/>
                  <a:pt x="96" y="123"/>
                  <a:pt x="96" y="126"/>
                </a:cubicBezTo>
                <a:cubicBezTo>
                  <a:pt x="96" y="137"/>
                  <a:pt x="86" y="147"/>
                  <a:pt x="74" y="147"/>
                </a:cubicBezTo>
                <a:close/>
                <a:moveTo>
                  <a:pt x="124" y="30"/>
                </a:moveTo>
                <a:cubicBezTo>
                  <a:pt x="124" y="34"/>
                  <a:pt x="122" y="37"/>
                  <a:pt x="118" y="37"/>
                </a:cubicBezTo>
                <a:cubicBezTo>
                  <a:pt x="72" y="37"/>
                  <a:pt x="72" y="37"/>
                  <a:pt x="72" y="37"/>
                </a:cubicBezTo>
                <a:cubicBezTo>
                  <a:pt x="68" y="37"/>
                  <a:pt x="65" y="34"/>
                  <a:pt x="65" y="30"/>
                </a:cubicBezTo>
                <a:cubicBezTo>
                  <a:pt x="65" y="22"/>
                  <a:pt x="65" y="22"/>
                  <a:pt x="65" y="22"/>
                </a:cubicBezTo>
                <a:cubicBezTo>
                  <a:pt x="65" y="19"/>
                  <a:pt x="68" y="16"/>
                  <a:pt x="72" y="16"/>
                </a:cubicBezTo>
                <a:cubicBezTo>
                  <a:pt x="118" y="16"/>
                  <a:pt x="118" y="16"/>
                  <a:pt x="118" y="16"/>
                </a:cubicBezTo>
                <a:cubicBezTo>
                  <a:pt x="122" y="16"/>
                  <a:pt x="124" y="19"/>
                  <a:pt x="124" y="22"/>
                </a:cubicBezTo>
                <a:lnTo>
                  <a:pt x="124" y="30"/>
                </a:lnTo>
                <a:close/>
                <a:moveTo>
                  <a:pt x="85" y="116"/>
                </a:moveTo>
                <a:cubicBezTo>
                  <a:pt x="82" y="116"/>
                  <a:pt x="80" y="120"/>
                  <a:pt x="80" y="126"/>
                </a:cubicBezTo>
                <a:cubicBezTo>
                  <a:pt x="80" y="131"/>
                  <a:pt x="82" y="136"/>
                  <a:pt x="85" y="136"/>
                </a:cubicBezTo>
                <a:cubicBezTo>
                  <a:pt x="87" y="136"/>
                  <a:pt x="89" y="131"/>
                  <a:pt x="89" y="126"/>
                </a:cubicBezTo>
                <a:cubicBezTo>
                  <a:pt x="89" y="120"/>
                  <a:pt x="87" y="116"/>
                  <a:pt x="85" y="11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2" name="Freeform 62">
            <a:extLst>
              <a:ext uri="{FF2B5EF4-FFF2-40B4-BE49-F238E27FC236}">
                <a16:creationId xmlns:a16="http://schemas.microsoft.com/office/drawing/2014/main" id="{87FA5FCB-513F-5E75-693F-DC4D263104D4}"/>
              </a:ext>
            </a:extLst>
          </p:cNvPr>
          <p:cNvSpPr>
            <a:spLocks noChangeAspect="1" noEditPoints="1"/>
          </p:cNvSpPr>
          <p:nvPr/>
        </p:nvSpPr>
        <p:spPr bwMode="auto">
          <a:xfrm>
            <a:off x="8045335" y="5980282"/>
            <a:ext cx="414250" cy="382929"/>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grpSp>
        <p:nvGrpSpPr>
          <p:cNvPr id="53" name="Group 52">
            <a:extLst>
              <a:ext uri="{FF2B5EF4-FFF2-40B4-BE49-F238E27FC236}">
                <a16:creationId xmlns:a16="http://schemas.microsoft.com/office/drawing/2014/main" id="{4D121CC3-1059-F7E0-59C9-2CAC7CD209BD}"/>
              </a:ext>
            </a:extLst>
          </p:cNvPr>
          <p:cNvGrpSpPr/>
          <p:nvPr/>
        </p:nvGrpSpPr>
        <p:grpSpPr>
          <a:xfrm>
            <a:off x="3691524" y="5958306"/>
            <a:ext cx="483327" cy="466148"/>
            <a:chOff x="2185477" y="5525527"/>
            <a:chExt cx="523177" cy="504582"/>
          </a:xfrm>
        </p:grpSpPr>
        <p:sp>
          <p:nvSpPr>
            <p:cNvPr id="54" name="Freeform 33">
              <a:extLst>
                <a:ext uri="{FF2B5EF4-FFF2-40B4-BE49-F238E27FC236}">
                  <a16:creationId xmlns:a16="http://schemas.microsoft.com/office/drawing/2014/main" id="{2C820943-1519-2B5E-6374-E8CBA57AB124}"/>
                </a:ext>
              </a:extLst>
            </p:cNvPr>
            <p:cNvSpPr>
              <a:spLocks noChangeAspect="1" noEditPoints="1"/>
            </p:cNvSpPr>
            <p:nvPr/>
          </p:nvSpPr>
          <p:spPr bwMode="auto">
            <a:xfrm>
              <a:off x="2234420" y="5525527"/>
              <a:ext cx="333534" cy="337026"/>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5" name="Freeform 33">
              <a:extLst>
                <a:ext uri="{FF2B5EF4-FFF2-40B4-BE49-F238E27FC236}">
                  <a16:creationId xmlns:a16="http://schemas.microsoft.com/office/drawing/2014/main" id="{1D8DE2C9-8A7E-D104-37F8-0D69CF81E0CC}"/>
                </a:ext>
              </a:extLst>
            </p:cNvPr>
            <p:cNvSpPr>
              <a:spLocks noChangeAspect="1" noEditPoints="1"/>
            </p:cNvSpPr>
            <p:nvPr/>
          </p:nvSpPr>
          <p:spPr bwMode="auto">
            <a:xfrm>
              <a:off x="2536194" y="5733047"/>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6" name="Freeform 33">
              <a:extLst>
                <a:ext uri="{FF2B5EF4-FFF2-40B4-BE49-F238E27FC236}">
                  <a16:creationId xmlns:a16="http://schemas.microsoft.com/office/drawing/2014/main" id="{831DCB84-2CF7-AA83-F1B9-F7EE35A6B994}"/>
                </a:ext>
              </a:extLst>
            </p:cNvPr>
            <p:cNvSpPr>
              <a:spLocks noChangeAspect="1" noEditPoints="1"/>
            </p:cNvSpPr>
            <p:nvPr/>
          </p:nvSpPr>
          <p:spPr bwMode="auto">
            <a:xfrm>
              <a:off x="2382756" y="5855842"/>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7" name="Freeform 33">
              <a:extLst>
                <a:ext uri="{FF2B5EF4-FFF2-40B4-BE49-F238E27FC236}">
                  <a16:creationId xmlns:a16="http://schemas.microsoft.com/office/drawing/2014/main" id="{B9BE5082-9D01-863E-CDE9-7334FABF22A3}"/>
                </a:ext>
              </a:extLst>
            </p:cNvPr>
            <p:cNvSpPr>
              <a:spLocks noChangeAspect="1" noEditPoints="1"/>
            </p:cNvSpPr>
            <p:nvPr/>
          </p:nvSpPr>
          <p:spPr bwMode="auto">
            <a:xfrm>
              <a:off x="2185477" y="5825960"/>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grpSp>
      <p:sp>
        <p:nvSpPr>
          <p:cNvPr id="68" name="Rectangular Callout 51">
            <a:extLst>
              <a:ext uri="{FF2B5EF4-FFF2-40B4-BE49-F238E27FC236}">
                <a16:creationId xmlns:a16="http://schemas.microsoft.com/office/drawing/2014/main" id="{DE068A9F-465D-5D62-53B1-9610D75E46FE}"/>
              </a:ext>
            </a:extLst>
          </p:cNvPr>
          <p:cNvSpPr/>
          <p:nvPr/>
        </p:nvSpPr>
        <p:spPr bwMode="gray">
          <a:xfrm>
            <a:off x="1996580" y="1177229"/>
            <a:ext cx="8294255" cy="425758"/>
          </a:xfrm>
          <a:prstGeom prst="wedgeRectCallout">
            <a:avLst>
              <a:gd name="adj1" fmla="val -47643"/>
              <a:gd name="adj2" fmla="val 8412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8900" tIns="88900" rIns="88900" bIns="88900" rtlCol="0" anchor="ctr" anchorCtr="0">
            <a:spAutoFit/>
          </a:bodyPr>
          <a:lstStyle/>
          <a:p>
            <a:pPr algn="ctr"/>
            <a:r>
              <a:rPr lang="el-GR" sz="1600" b="1" dirty="0">
                <a:solidFill>
                  <a:srgbClr val="046A38"/>
                </a:solidFill>
                <a:latin typeface="Calibri" panose="020F0502020204030204" pitchFamily="34" charset="0"/>
                <a:cs typeface="Calibri" panose="020F0502020204030204" pitchFamily="34" charset="0"/>
              </a:rPr>
              <a:t>Δεν συνιστούν τεχνητή διευθέτηση σύμφωνα με τη νομολογία του ΔΕΕ</a:t>
            </a:r>
            <a:endParaRPr lang="en-US" sz="1600" b="1" dirty="0">
              <a:solidFill>
                <a:srgbClr val="046A3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544875"/>
      </p:ext>
    </p:extLst>
  </p:cSld>
  <p:clrMapOvr>
    <a:masterClrMapping/>
  </p:clrMapOvr>
  <p:transition advTm="534">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307777"/>
          </a:xfrm>
        </p:spPr>
        <p:txBody>
          <a:bodyPr>
            <a:spAutoFit/>
          </a:bodyPr>
          <a:lstStyle/>
          <a:p>
            <a:r>
              <a:rPr lang="el-GR" dirty="0">
                <a:latin typeface="Calibri" panose="020F0502020204030204" pitchFamily="34" charset="0"/>
                <a:cs typeface="Calibri" panose="020F0502020204030204" pitchFamily="34" charset="0"/>
              </a:rPr>
              <a:t>Ε 2167/2019</a:t>
            </a:r>
            <a:endParaRPr lang="en-US" dirty="0">
              <a:latin typeface="Calibri" panose="020F0502020204030204" pitchFamily="34" charset="0"/>
              <a:cs typeface="Calibri" panose="020F0502020204030204" pitchFamily="34" charset="0"/>
            </a:endParaRPr>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307777"/>
          </a:xfrm>
        </p:spPr>
        <p:txBody>
          <a:bodyPr>
            <a:spAutoFit/>
          </a:bodyPr>
          <a:lstStyle/>
          <a:p>
            <a:r>
              <a:rPr lang="el-GR" sz="2000" dirty="0">
                <a:solidFill>
                  <a:prstClr val="black"/>
                </a:solidFill>
                <a:latin typeface="Calibri" panose="020F0502020204030204" pitchFamily="34" charset="0"/>
                <a:ea typeface="Open Sans" panose="020B0606030504020204" pitchFamily="34" charset="0"/>
                <a:cs typeface="Calibri" panose="020F0502020204030204" pitchFamily="34" charset="0"/>
              </a:rPr>
              <a:t>Οδηγίες για την εφαρμογή του άρθρου 38 του Κώδικα Φορολογικής Διαδικασίας </a:t>
            </a:r>
            <a:endParaRPr lang="en-US" dirty="0">
              <a:latin typeface="Calibri" panose="020F0502020204030204" pitchFamily="34" charset="0"/>
              <a:cs typeface="Calibri" panose="020F0502020204030204" pitchFamily="34" charset="0"/>
            </a:endParaRPr>
          </a:p>
        </p:txBody>
      </p:sp>
      <p:sp>
        <p:nvSpPr>
          <p:cNvPr id="38" name="Oval 155">
            <a:extLst>
              <a:ext uri="{FF2B5EF4-FFF2-40B4-BE49-F238E27FC236}">
                <a16:creationId xmlns:a16="http://schemas.microsoft.com/office/drawing/2014/main" id="{AE432961-5EA3-26F5-AB21-AFFFF37D645F}"/>
              </a:ext>
            </a:extLst>
          </p:cNvPr>
          <p:cNvSpPr/>
          <p:nvPr/>
        </p:nvSpPr>
        <p:spPr>
          <a:xfrm rot="2700000">
            <a:off x="5629978" y="2249704"/>
            <a:ext cx="1224136" cy="2290176"/>
          </a:xfrm>
          <a:custGeom>
            <a:avLst/>
            <a:gdLst/>
            <a:ahLst/>
            <a:cxnLst/>
            <a:rect l="l" t="t" r="r" b="b"/>
            <a:pathLst>
              <a:path w="1224136" h="2290176">
                <a:moveTo>
                  <a:pt x="459315" y="63272"/>
                </a:moveTo>
                <a:cubicBezTo>
                  <a:pt x="498408" y="24179"/>
                  <a:pt x="552413" y="0"/>
                  <a:pt x="612067" y="0"/>
                </a:cubicBezTo>
                <a:cubicBezTo>
                  <a:pt x="731374" y="0"/>
                  <a:pt x="828091" y="96717"/>
                  <a:pt x="828091" y="216024"/>
                </a:cubicBezTo>
                <a:cubicBezTo>
                  <a:pt x="828091" y="299408"/>
                  <a:pt x="780848" y="371757"/>
                  <a:pt x="711216" y="406896"/>
                </a:cubicBezTo>
                <a:cubicBezTo>
                  <a:pt x="691916" y="450663"/>
                  <a:pt x="710516" y="496019"/>
                  <a:pt x="737802" y="533019"/>
                </a:cubicBezTo>
                <a:lnTo>
                  <a:pt x="1224136" y="533019"/>
                </a:lnTo>
                <a:lnTo>
                  <a:pt x="1224136" y="1019520"/>
                </a:lnTo>
                <a:cubicBezTo>
                  <a:pt x="1187224" y="1046736"/>
                  <a:pt x="1141992" y="1065189"/>
                  <a:pt x="1098339" y="1045939"/>
                </a:cubicBezTo>
                <a:cubicBezTo>
                  <a:pt x="1063200" y="976307"/>
                  <a:pt x="990851" y="929064"/>
                  <a:pt x="907467" y="929064"/>
                </a:cubicBezTo>
                <a:cubicBezTo>
                  <a:pt x="788160" y="929064"/>
                  <a:pt x="691443" y="1025781"/>
                  <a:pt x="691443" y="1145088"/>
                </a:cubicBezTo>
                <a:cubicBezTo>
                  <a:pt x="691443" y="1204742"/>
                  <a:pt x="715622" y="1258747"/>
                  <a:pt x="754715" y="1297840"/>
                </a:cubicBezTo>
                <a:cubicBezTo>
                  <a:pt x="793807" y="1336933"/>
                  <a:pt x="847813" y="1361112"/>
                  <a:pt x="907467" y="1361112"/>
                </a:cubicBezTo>
                <a:cubicBezTo>
                  <a:pt x="988927" y="1361112"/>
                  <a:pt x="1059856" y="1316024"/>
                  <a:pt x="1095778" y="1248955"/>
                </a:cubicBezTo>
                <a:cubicBezTo>
                  <a:pt x="1141514" y="1226580"/>
                  <a:pt x="1182162" y="1242465"/>
                  <a:pt x="1224136" y="1270694"/>
                </a:cubicBezTo>
                <a:lnTo>
                  <a:pt x="1224136" y="1757155"/>
                </a:lnTo>
                <a:lnTo>
                  <a:pt x="737829" y="1757155"/>
                </a:lnTo>
                <a:cubicBezTo>
                  <a:pt x="709519" y="1799263"/>
                  <a:pt x="693505"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8" y="1839512"/>
                  <a:pt x="513617" y="1794156"/>
                  <a:pt x="486331" y="1757155"/>
                </a:cubicBezTo>
                <a:lnTo>
                  <a:pt x="0" y="1757155"/>
                </a:lnTo>
                <a:lnTo>
                  <a:pt x="0" y="1267857"/>
                </a:lnTo>
                <a:cubicBezTo>
                  <a:pt x="35436" y="1241878"/>
                  <a:pt x="78596" y="1225841"/>
                  <a:pt x="120314" y="1244237"/>
                </a:cubicBezTo>
                <a:cubicBezTo>
                  <a:pt x="155453" y="1313869"/>
                  <a:pt x="227802" y="1361112"/>
                  <a:pt x="311186" y="1361112"/>
                </a:cubicBezTo>
                <a:cubicBezTo>
                  <a:pt x="430493" y="1361112"/>
                  <a:pt x="527210" y="1264395"/>
                  <a:pt x="527210" y="1145088"/>
                </a:cubicBezTo>
                <a:cubicBezTo>
                  <a:pt x="527210" y="1085434"/>
                  <a:pt x="503031" y="1031429"/>
                  <a:pt x="463938" y="992336"/>
                </a:cubicBezTo>
                <a:cubicBezTo>
                  <a:pt x="424846" y="953243"/>
                  <a:pt x="370840" y="929064"/>
                  <a:pt x="311186" y="929064"/>
                </a:cubicBezTo>
                <a:cubicBezTo>
                  <a:pt x="229726" y="929064"/>
                  <a:pt x="158797" y="974152"/>
                  <a:pt x="122875" y="1041221"/>
                </a:cubicBezTo>
                <a:cubicBezTo>
                  <a:pt x="78969" y="1062702"/>
                  <a:pt x="39751" y="1048921"/>
                  <a:pt x="0" y="1022105"/>
                </a:cubicBezTo>
                <a:lnTo>
                  <a:pt x="0" y="533019"/>
                </a:lnTo>
                <a:lnTo>
                  <a:pt x="486305" y="533019"/>
                </a:lnTo>
                <a:cubicBezTo>
                  <a:pt x="514616" y="490912"/>
                  <a:pt x="530628" y="450179"/>
                  <a:pt x="508200" y="404335"/>
                </a:cubicBezTo>
                <a:cubicBezTo>
                  <a:pt x="441131" y="368413"/>
                  <a:pt x="396043" y="297484"/>
                  <a:pt x="396043" y="216024"/>
                </a:cubicBezTo>
                <a:cubicBezTo>
                  <a:pt x="396043" y="156370"/>
                  <a:pt x="420222" y="102364"/>
                  <a:pt x="459315" y="63272"/>
                </a:cubicBezTo>
                <a:close/>
              </a:path>
            </a:pathLst>
          </a:custGeom>
          <a:solidFill>
            <a:schemeClr val="tx1">
              <a:lumMod val="85000"/>
              <a:lumOff val="15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D0D0CE"/>
              </a:solidFill>
              <a:effectLst/>
              <a:uLnTx/>
              <a:uFillTx/>
              <a:latin typeface="Calibri Light"/>
              <a:ea typeface="+mn-ea"/>
              <a:cs typeface="+mn-cs"/>
            </a:endParaRPr>
          </a:p>
        </p:txBody>
      </p:sp>
      <p:sp>
        <p:nvSpPr>
          <p:cNvPr id="39" name="Oval 155">
            <a:extLst>
              <a:ext uri="{FF2B5EF4-FFF2-40B4-BE49-F238E27FC236}">
                <a16:creationId xmlns:a16="http://schemas.microsoft.com/office/drawing/2014/main" id="{3B1B1DA1-F705-45AA-D028-CB3236954586}"/>
              </a:ext>
            </a:extLst>
          </p:cNvPr>
          <p:cNvSpPr/>
          <p:nvPr/>
        </p:nvSpPr>
        <p:spPr>
          <a:xfrm rot="18900000">
            <a:off x="6495804" y="3115529"/>
            <a:ext cx="1224136" cy="2290176"/>
          </a:xfrm>
          <a:custGeom>
            <a:avLst/>
            <a:gdLst/>
            <a:ahLst/>
            <a:cxnLst/>
            <a:rect l="l" t="t" r="r" b="b"/>
            <a:pathLst>
              <a:path w="1224136" h="2290176">
                <a:moveTo>
                  <a:pt x="764820" y="63272"/>
                </a:moveTo>
                <a:cubicBezTo>
                  <a:pt x="803913" y="102365"/>
                  <a:pt x="828092" y="156370"/>
                  <a:pt x="828092" y="216024"/>
                </a:cubicBezTo>
                <a:cubicBezTo>
                  <a:pt x="828092" y="299408"/>
                  <a:pt x="780849" y="371757"/>
                  <a:pt x="711217" y="406896"/>
                </a:cubicBezTo>
                <a:cubicBezTo>
                  <a:pt x="691917" y="450664"/>
                  <a:pt x="710518" y="496020"/>
                  <a:pt x="737803" y="533020"/>
                </a:cubicBezTo>
                <a:lnTo>
                  <a:pt x="1224136" y="533020"/>
                </a:lnTo>
                <a:lnTo>
                  <a:pt x="1224136" y="1022318"/>
                </a:lnTo>
                <a:cubicBezTo>
                  <a:pt x="1188700" y="1048297"/>
                  <a:pt x="1145539" y="1064335"/>
                  <a:pt x="1103821" y="1045938"/>
                </a:cubicBezTo>
                <a:cubicBezTo>
                  <a:pt x="1068682" y="976306"/>
                  <a:pt x="996333" y="929063"/>
                  <a:pt x="912949" y="929063"/>
                </a:cubicBezTo>
                <a:cubicBezTo>
                  <a:pt x="793642" y="929063"/>
                  <a:pt x="696925" y="1025780"/>
                  <a:pt x="696925" y="1145087"/>
                </a:cubicBezTo>
                <a:cubicBezTo>
                  <a:pt x="696925" y="1204741"/>
                  <a:pt x="721104" y="1258746"/>
                  <a:pt x="760197" y="1297839"/>
                </a:cubicBezTo>
                <a:cubicBezTo>
                  <a:pt x="799289" y="1336932"/>
                  <a:pt x="853295" y="1361111"/>
                  <a:pt x="912949" y="1361111"/>
                </a:cubicBezTo>
                <a:cubicBezTo>
                  <a:pt x="994409" y="1361111"/>
                  <a:pt x="1065338" y="1316024"/>
                  <a:pt x="1101260" y="1248954"/>
                </a:cubicBezTo>
                <a:cubicBezTo>
                  <a:pt x="1145167" y="1227474"/>
                  <a:pt x="1184385" y="1241254"/>
                  <a:pt x="1224136" y="1268071"/>
                </a:cubicBezTo>
                <a:lnTo>
                  <a:pt x="1224136" y="1757156"/>
                </a:lnTo>
                <a:lnTo>
                  <a:pt x="737830" y="1757156"/>
                </a:lnTo>
                <a:cubicBezTo>
                  <a:pt x="709520" y="1799264"/>
                  <a:pt x="693507" y="1839997"/>
                  <a:pt x="715935" y="1885841"/>
                </a:cubicBezTo>
                <a:cubicBezTo>
                  <a:pt x="783004" y="1921763"/>
                  <a:pt x="828092" y="1992692"/>
                  <a:pt x="828092" y="2074152"/>
                </a:cubicBezTo>
                <a:cubicBezTo>
                  <a:pt x="828092" y="2133806"/>
                  <a:pt x="803913" y="2187812"/>
                  <a:pt x="764820" y="2226904"/>
                </a:cubicBezTo>
                <a:cubicBezTo>
                  <a:pt x="725727" y="2265997"/>
                  <a:pt x="671722" y="2290176"/>
                  <a:pt x="612068" y="2290176"/>
                </a:cubicBezTo>
                <a:cubicBezTo>
                  <a:pt x="492761" y="2290176"/>
                  <a:pt x="396044" y="2193459"/>
                  <a:pt x="396044" y="2074152"/>
                </a:cubicBezTo>
                <a:cubicBezTo>
                  <a:pt x="396044" y="1990768"/>
                  <a:pt x="443287" y="1918419"/>
                  <a:pt x="512919" y="1883280"/>
                </a:cubicBezTo>
                <a:cubicBezTo>
                  <a:pt x="532219" y="1839512"/>
                  <a:pt x="513618" y="1794157"/>
                  <a:pt x="486333" y="1757156"/>
                </a:cubicBezTo>
                <a:lnTo>
                  <a:pt x="0" y="1757156"/>
                </a:lnTo>
                <a:lnTo>
                  <a:pt x="0" y="1271295"/>
                </a:lnTo>
                <a:cubicBezTo>
                  <a:pt x="37251" y="1243817"/>
                  <a:pt x="82955" y="1224793"/>
                  <a:pt x="127049" y="1244237"/>
                </a:cubicBezTo>
                <a:cubicBezTo>
                  <a:pt x="162188" y="1313869"/>
                  <a:pt x="234537" y="1361112"/>
                  <a:pt x="317921" y="1361112"/>
                </a:cubicBezTo>
                <a:cubicBezTo>
                  <a:pt x="437228" y="1361112"/>
                  <a:pt x="533945" y="1264395"/>
                  <a:pt x="533945" y="1145088"/>
                </a:cubicBezTo>
                <a:cubicBezTo>
                  <a:pt x="533945" y="1085434"/>
                  <a:pt x="509766" y="1031429"/>
                  <a:pt x="470673" y="992336"/>
                </a:cubicBezTo>
                <a:cubicBezTo>
                  <a:pt x="431581" y="953243"/>
                  <a:pt x="377575" y="929064"/>
                  <a:pt x="317921" y="929064"/>
                </a:cubicBezTo>
                <a:cubicBezTo>
                  <a:pt x="236461" y="929064"/>
                  <a:pt x="165532" y="974152"/>
                  <a:pt x="129610" y="1041221"/>
                </a:cubicBezTo>
                <a:cubicBezTo>
                  <a:pt x="83460" y="1063799"/>
                  <a:pt x="42490" y="1047421"/>
                  <a:pt x="0" y="1018884"/>
                </a:cubicBezTo>
                <a:lnTo>
                  <a:pt x="0" y="533020"/>
                </a:lnTo>
                <a:lnTo>
                  <a:pt x="486306" y="533020"/>
                </a:lnTo>
                <a:cubicBezTo>
                  <a:pt x="514616" y="490912"/>
                  <a:pt x="530629" y="450179"/>
                  <a:pt x="508201" y="404335"/>
                </a:cubicBezTo>
                <a:cubicBezTo>
                  <a:pt x="441132" y="368413"/>
                  <a:pt x="396044" y="297484"/>
                  <a:pt x="396044" y="216024"/>
                </a:cubicBezTo>
                <a:cubicBezTo>
                  <a:pt x="396044" y="156370"/>
                  <a:pt x="420223" y="102364"/>
                  <a:pt x="459316" y="63272"/>
                </a:cubicBezTo>
                <a:cubicBezTo>
                  <a:pt x="498409" y="24179"/>
                  <a:pt x="552414" y="0"/>
                  <a:pt x="612068" y="0"/>
                </a:cubicBezTo>
                <a:cubicBezTo>
                  <a:pt x="671722" y="0"/>
                  <a:pt x="725728" y="24180"/>
                  <a:pt x="764820" y="63272"/>
                </a:cubicBezTo>
                <a:close/>
              </a:path>
            </a:pathLst>
          </a:custGeom>
          <a:solidFill>
            <a:srgbClr val="53565A">
              <a:lumMod val="60000"/>
              <a:lumOff val="40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D0D0CE"/>
              </a:solidFill>
              <a:effectLst/>
              <a:uLnTx/>
              <a:uFillTx/>
              <a:latin typeface="Calibri Light"/>
              <a:ea typeface="+mn-ea"/>
              <a:cs typeface="+mn-cs"/>
            </a:endParaRPr>
          </a:p>
        </p:txBody>
      </p:sp>
      <p:sp>
        <p:nvSpPr>
          <p:cNvPr id="40" name="Oval 155">
            <a:extLst>
              <a:ext uri="{FF2B5EF4-FFF2-40B4-BE49-F238E27FC236}">
                <a16:creationId xmlns:a16="http://schemas.microsoft.com/office/drawing/2014/main" id="{A27C55DA-C2D7-9DF7-F2E7-35623752483B}"/>
              </a:ext>
            </a:extLst>
          </p:cNvPr>
          <p:cNvSpPr/>
          <p:nvPr/>
        </p:nvSpPr>
        <p:spPr>
          <a:xfrm rot="18900000">
            <a:off x="4764129" y="3115555"/>
            <a:ext cx="1224136" cy="2290177"/>
          </a:xfrm>
          <a:custGeom>
            <a:avLst/>
            <a:gdLst/>
            <a:ahLst/>
            <a:cxnLst/>
            <a:rect l="l" t="t" r="r" b="b"/>
            <a:pathLst>
              <a:path w="1224136" h="2290177">
                <a:moveTo>
                  <a:pt x="764821" y="63272"/>
                </a:moveTo>
                <a:cubicBezTo>
                  <a:pt x="803914" y="102365"/>
                  <a:pt x="828093" y="156370"/>
                  <a:pt x="828093" y="216024"/>
                </a:cubicBezTo>
                <a:cubicBezTo>
                  <a:pt x="828093" y="299408"/>
                  <a:pt x="780850" y="371757"/>
                  <a:pt x="711218" y="406896"/>
                </a:cubicBezTo>
                <a:cubicBezTo>
                  <a:pt x="691918" y="450664"/>
                  <a:pt x="710519" y="496020"/>
                  <a:pt x="737804" y="533020"/>
                </a:cubicBezTo>
                <a:lnTo>
                  <a:pt x="1224136" y="533020"/>
                </a:lnTo>
                <a:lnTo>
                  <a:pt x="1224136" y="1019537"/>
                </a:lnTo>
                <a:cubicBezTo>
                  <a:pt x="1187233" y="1046745"/>
                  <a:pt x="1142014" y="1065183"/>
                  <a:pt x="1098373" y="1045938"/>
                </a:cubicBezTo>
                <a:cubicBezTo>
                  <a:pt x="1063233" y="976306"/>
                  <a:pt x="990884" y="929063"/>
                  <a:pt x="907500" y="929063"/>
                </a:cubicBezTo>
                <a:cubicBezTo>
                  <a:pt x="788193" y="929063"/>
                  <a:pt x="691476" y="1025780"/>
                  <a:pt x="691476" y="1145087"/>
                </a:cubicBezTo>
                <a:cubicBezTo>
                  <a:pt x="691476" y="1204741"/>
                  <a:pt x="715655" y="1258747"/>
                  <a:pt x="754748" y="1297839"/>
                </a:cubicBezTo>
                <a:cubicBezTo>
                  <a:pt x="793841" y="1336932"/>
                  <a:pt x="847846" y="1361111"/>
                  <a:pt x="907500" y="1361111"/>
                </a:cubicBezTo>
                <a:cubicBezTo>
                  <a:pt x="988961" y="1361111"/>
                  <a:pt x="1059890" y="1316024"/>
                  <a:pt x="1095811" y="1248954"/>
                </a:cubicBezTo>
                <a:cubicBezTo>
                  <a:pt x="1141537" y="1226584"/>
                  <a:pt x="1182177" y="1242456"/>
                  <a:pt x="1224136" y="1270677"/>
                </a:cubicBezTo>
                <a:lnTo>
                  <a:pt x="1224136" y="1757156"/>
                </a:lnTo>
                <a:lnTo>
                  <a:pt x="737831" y="1757156"/>
                </a:lnTo>
                <a:cubicBezTo>
                  <a:pt x="709521" y="1799265"/>
                  <a:pt x="693508" y="1839998"/>
                  <a:pt x="715937" y="1885842"/>
                </a:cubicBezTo>
                <a:cubicBezTo>
                  <a:pt x="783005" y="1921764"/>
                  <a:pt x="828094" y="1992693"/>
                  <a:pt x="828094" y="2074153"/>
                </a:cubicBezTo>
                <a:cubicBezTo>
                  <a:pt x="828093" y="2133807"/>
                  <a:pt x="803915" y="2187813"/>
                  <a:pt x="764821" y="2226905"/>
                </a:cubicBezTo>
                <a:cubicBezTo>
                  <a:pt x="725728" y="2265998"/>
                  <a:pt x="671723" y="2290177"/>
                  <a:pt x="612070" y="2290177"/>
                </a:cubicBezTo>
                <a:cubicBezTo>
                  <a:pt x="492762" y="2290177"/>
                  <a:pt x="396045" y="2193460"/>
                  <a:pt x="396045" y="2074153"/>
                </a:cubicBezTo>
                <a:cubicBezTo>
                  <a:pt x="396045" y="1990769"/>
                  <a:pt x="443288" y="1918420"/>
                  <a:pt x="512921" y="1883281"/>
                </a:cubicBezTo>
                <a:cubicBezTo>
                  <a:pt x="532220" y="1839513"/>
                  <a:pt x="513619" y="1794157"/>
                  <a:pt x="486333" y="1757155"/>
                </a:cubicBezTo>
                <a:lnTo>
                  <a:pt x="1" y="1757156"/>
                </a:lnTo>
                <a:lnTo>
                  <a:pt x="1" y="1271298"/>
                </a:lnTo>
                <a:cubicBezTo>
                  <a:pt x="37251" y="1243817"/>
                  <a:pt x="82956" y="1224794"/>
                  <a:pt x="127049" y="1244238"/>
                </a:cubicBezTo>
                <a:cubicBezTo>
                  <a:pt x="162189" y="1313869"/>
                  <a:pt x="234538" y="1361113"/>
                  <a:pt x="317921" y="1361113"/>
                </a:cubicBezTo>
                <a:cubicBezTo>
                  <a:pt x="437228" y="1361113"/>
                  <a:pt x="533945" y="1264396"/>
                  <a:pt x="533945" y="1145089"/>
                </a:cubicBezTo>
                <a:cubicBezTo>
                  <a:pt x="533945" y="1085435"/>
                  <a:pt x="509766" y="1031429"/>
                  <a:pt x="470673" y="992337"/>
                </a:cubicBezTo>
                <a:cubicBezTo>
                  <a:pt x="431581" y="953244"/>
                  <a:pt x="377575" y="929065"/>
                  <a:pt x="317921" y="929065"/>
                </a:cubicBezTo>
                <a:cubicBezTo>
                  <a:pt x="236461" y="929065"/>
                  <a:pt x="165532" y="974153"/>
                  <a:pt x="129610" y="1041222"/>
                </a:cubicBezTo>
                <a:cubicBezTo>
                  <a:pt x="83461" y="1063799"/>
                  <a:pt x="42491" y="1047422"/>
                  <a:pt x="0" y="1018884"/>
                </a:cubicBezTo>
                <a:lnTo>
                  <a:pt x="0" y="533020"/>
                </a:lnTo>
                <a:lnTo>
                  <a:pt x="486307" y="533020"/>
                </a:lnTo>
                <a:cubicBezTo>
                  <a:pt x="514617" y="490912"/>
                  <a:pt x="530630" y="450179"/>
                  <a:pt x="508202" y="404335"/>
                </a:cubicBezTo>
                <a:cubicBezTo>
                  <a:pt x="441133" y="368413"/>
                  <a:pt x="396045" y="297484"/>
                  <a:pt x="396045" y="216024"/>
                </a:cubicBezTo>
                <a:cubicBezTo>
                  <a:pt x="396045" y="156370"/>
                  <a:pt x="420224" y="102364"/>
                  <a:pt x="459317" y="63272"/>
                </a:cubicBezTo>
                <a:cubicBezTo>
                  <a:pt x="498410" y="24179"/>
                  <a:pt x="552415" y="0"/>
                  <a:pt x="612069" y="0"/>
                </a:cubicBezTo>
                <a:cubicBezTo>
                  <a:pt x="671723" y="0"/>
                  <a:pt x="725728" y="24179"/>
                  <a:pt x="764821" y="63272"/>
                </a:cubicBezTo>
                <a:close/>
              </a:path>
            </a:pathLst>
          </a:custGeom>
          <a:solidFill>
            <a:srgbClr val="53565A"/>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D0D0CE"/>
              </a:solidFill>
              <a:effectLst/>
              <a:uLnTx/>
              <a:uFillTx/>
              <a:latin typeface="Calibri Light"/>
              <a:ea typeface="+mn-ea"/>
              <a:cs typeface="+mn-cs"/>
            </a:endParaRPr>
          </a:p>
        </p:txBody>
      </p:sp>
      <p:sp>
        <p:nvSpPr>
          <p:cNvPr id="41" name="Rectangle 140">
            <a:extLst>
              <a:ext uri="{FF2B5EF4-FFF2-40B4-BE49-F238E27FC236}">
                <a16:creationId xmlns:a16="http://schemas.microsoft.com/office/drawing/2014/main" id="{4175D785-F5CE-B9F3-AB17-27512BB6326D}"/>
              </a:ext>
            </a:extLst>
          </p:cNvPr>
          <p:cNvSpPr/>
          <p:nvPr/>
        </p:nvSpPr>
        <p:spPr>
          <a:xfrm rot="2700000">
            <a:off x="5629954" y="3981379"/>
            <a:ext cx="1224136" cy="2290176"/>
          </a:xfrm>
          <a:custGeom>
            <a:avLst/>
            <a:gdLst/>
            <a:ahLst/>
            <a:cxnLst/>
            <a:rect l="l" t="t" r="r" b="b"/>
            <a:pathLst>
              <a:path w="1224136" h="2290176">
                <a:moveTo>
                  <a:pt x="459315" y="63272"/>
                </a:moveTo>
                <a:cubicBezTo>
                  <a:pt x="498408" y="24178"/>
                  <a:pt x="552413" y="-1"/>
                  <a:pt x="612067" y="0"/>
                </a:cubicBezTo>
                <a:cubicBezTo>
                  <a:pt x="731374" y="-1"/>
                  <a:pt x="828091" y="96717"/>
                  <a:pt x="828091" y="216024"/>
                </a:cubicBezTo>
                <a:cubicBezTo>
                  <a:pt x="828091" y="299408"/>
                  <a:pt x="780848" y="371756"/>
                  <a:pt x="711216" y="406896"/>
                </a:cubicBezTo>
                <a:cubicBezTo>
                  <a:pt x="691916" y="450663"/>
                  <a:pt x="710517" y="496019"/>
                  <a:pt x="737802" y="533019"/>
                </a:cubicBezTo>
                <a:lnTo>
                  <a:pt x="1224136" y="533019"/>
                </a:lnTo>
                <a:lnTo>
                  <a:pt x="1224136" y="1022319"/>
                </a:lnTo>
                <a:cubicBezTo>
                  <a:pt x="1188699" y="1048297"/>
                  <a:pt x="1145539" y="1064335"/>
                  <a:pt x="1103821" y="1045939"/>
                </a:cubicBezTo>
                <a:cubicBezTo>
                  <a:pt x="1068681" y="976307"/>
                  <a:pt x="996332" y="929064"/>
                  <a:pt x="912948" y="929064"/>
                </a:cubicBezTo>
                <a:cubicBezTo>
                  <a:pt x="793641" y="929064"/>
                  <a:pt x="696924" y="1025781"/>
                  <a:pt x="696924" y="1145088"/>
                </a:cubicBezTo>
                <a:cubicBezTo>
                  <a:pt x="696924" y="1204742"/>
                  <a:pt x="721103" y="1258747"/>
                  <a:pt x="760196" y="1297840"/>
                </a:cubicBezTo>
                <a:cubicBezTo>
                  <a:pt x="799288" y="1336933"/>
                  <a:pt x="853295" y="1361112"/>
                  <a:pt x="912948" y="1361112"/>
                </a:cubicBezTo>
                <a:cubicBezTo>
                  <a:pt x="994408" y="1361112"/>
                  <a:pt x="1065338" y="1316024"/>
                  <a:pt x="1101259" y="1248955"/>
                </a:cubicBezTo>
                <a:cubicBezTo>
                  <a:pt x="1145166" y="1227475"/>
                  <a:pt x="1184384" y="1241255"/>
                  <a:pt x="1224136" y="1268072"/>
                </a:cubicBezTo>
                <a:lnTo>
                  <a:pt x="1224136" y="1757155"/>
                </a:lnTo>
                <a:lnTo>
                  <a:pt x="737830" y="1757155"/>
                </a:lnTo>
                <a:cubicBezTo>
                  <a:pt x="709519" y="1799263"/>
                  <a:pt x="693506"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9" y="1839511"/>
                  <a:pt x="513617" y="1794156"/>
                  <a:pt x="486332" y="1757155"/>
                </a:cubicBezTo>
                <a:lnTo>
                  <a:pt x="0" y="1757155"/>
                </a:lnTo>
                <a:lnTo>
                  <a:pt x="0" y="1270658"/>
                </a:lnTo>
                <a:cubicBezTo>
                  <a:pt x="36913" y="1243440"/>
                  <a:pt x="82146" y="1224987"/>
                  <a:pt x="125800" y="1244235"/>
                </a:cubicBezTo>
                <a:cubicBezTo>
                  <a:pt x="160938" y="1313868"/>
                  <a:pt x="233287" y="1361111"/>
                  <a:pt x="316671" y="1361111"/>
                </a:cubicBezTo>
                <a:cubicBezTo>
                  <a:pt x="435979" y="1361111"/>
                  <a:pt x="532696" y="1264394"/>
                  <a:pt x="532695" y="1145087"/>
                </a:cubicBezTo>
                <a:cubicBezTo>
                  <a:pt x="532696" y="1085433"/>
                  <a:pt x="508516" y="1031428"/>
                  <a:pt x="469423" y="992335"/>
                </a:cubicBezTo>
                <a:cubicBezTo>
                  <a:pt x="430331" y="953241"/>
                  <a:pt x="376325" y="929063"/>
                  <a:pt x="316671" y="929063"/>
                </a:cubicBezTo>
                <a:cubicBezTo>
                  <a:pt x="235212" y="929062"/>
                  <a:pt x="164282" y="974151"/>
                  <a:pt x="128360" y="1041219"/>
                </a:cubicBezTo>
                <a:cubicBezTo>
                  <a:pt x="82624" y="1063596"/>
                  <a:pt x="41974" y="1047710"/>
                  <a:pt x="0" y="1019480"/>
                </a:cubicBezTo>
                <a:lnTo>
                  <a:pt x="0" y="533019"/>
                </a:lnTo>
                <a:lnTo>
                  <a:pt x="486306" y="533019"/>
                </a:lnTo>
                <a:cubicBezTo>
                  <a:pt x="514616" y="490911"/>
                  <a:pt x="530629" y="450179"/>
                  <a:pt x="508200" y="404335"/>
                </a:cubicBezTo>
                <a:cubicBezTo>
                  <a:pt x="441131" y="368413"/>
                  <a:pt x="396043" y="297484"/>
                  <a:pt x="396043" y="216024"/>
                </a:cubicBezTo>
                <a:cubicBezTo>
                  <a:pt x="396043" y="156370"/>
                  <a:pt x="420223" y="102364"/>
                  <a:pt x="459315" y="63272"/>
                </a:cubicBezTo>
                <a:close/>
              </a:path>
            </a:pathLst>
          </a:custGeom>
          <a:solidFill>
            <a:sysClr val="windowText" lastClr="000000">
              <a:lumMod val="50000"/>
              <a:lumOff val="50000"/>
            </a:sys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D0D0CE"/>
              </a:solidFill>
              <a:effectLst/>
              <a:uLnTx/>
              <a:uFillTx/>
              <a:latin typeface="Calibri Light"/>
              <a:ea typeface="+mn-ea"/>
              <a:cs typeface="+mn-cs"/>
            </a:endParaRPr>
          </a:p>
        </p:txBody>
      </p:sp>
      <p:sp>
        <p:nvSpPr>
          <p:cNvPr id="42" name="Rectangle 41">
            <a:extLst>
              <a:ext uri="{FF2B5EF4-FFF2-40B4-BE49-F238E27FC236}">
                <a16:creationId xmlns:a16="http://schemas.microsoft.com/office/drawing/2014/main" id="{66B973FC-AB0F-519B-F9AF-0BCA5DBD1709}"/>
              </a:ext>
            </a:extLst>
          </p:cNvPr>
          <p:cNvSpPr/>
          <p:nvPr/>
        </p:nvSpPr>
        <p:spPr>
          <a:xfrm>
            <a:off x="8696410" y="2181525"/>
            <a:ext cx="3025689" cy="1107996"/>
          </a:xfrm>
          <a:prstGeom prst="rect">
            <a:avLst/>
          </a:prstGeom>
        </p:spPr>
        <p:txBody>
          <a:bodyPr wrap="square" lIns="0" tIns="0" rIns="0" bIns="0">
            <a:spAutoFit/>
          </a:bodyPr>
          <a:lstStyle/>
          <a:p>
            <a:r>
              <a:rPr lang="en-US" sz="1400" b="1" dirty="0">
                <a:solidFill>
                  <a:prstClr val="black"/>
                </a:solidFill>
                <a:latin typeface="Calibri Light"/>
              </a:rPr>
              <a:t>Cadbury Schweppes C-196/04</a:t>
            </a:r>
            <a:br>
              <a:rPr lang="en-US" sz="1400" b="1" dirty="0">
                <a:solidFill>
                  <a:prstClr val="black"/>
                </a:solidFill>
                <a:latin typeface="Calibri Light"/>
              </a:rPr>
            </a:br>
            <a:r>
              <a:rPr lang="el-GR" sz="1400" dirty="0">
                <a:solidFill>
                  <a:prstClr val="black"/>
                </a:solidFill>
                <a:latin typeface="Calibri Light"/>
              </a:rPr>
              <a:t>Η χορήγηση </a:t>
            </a:r>
            <a:r>
              <a:rPr lang="el-GR" sz="1600" b="1" dirty="0">
                <a:solidFill>
                  <a:srgbClr val="046A38"/>
                </a:solidFill>
                <a:latin typeface="Calibri Light"/>
              </a:rPr>
              <a:t>κρατικών ενισχύσεων </a:t>
            </a:r>
            <a:r>
              <a:rPr lang="el-GR" sz="1400" dirty="0">
                <a:solidFill>
                  <a:prstClr val="black"/>
                </a:solidFill>
                <a:latin typeface="Calibri Light"/>
              </a:rPr>
              <a:t>στο άλλο κράτος μέλος, ακόμα και αν οι κρατικές ενισχύσεις δεν είναι συμβατές με τη Συνθήκη </a:t>
            </a:r>
            <a:endParaRPr lang="en-US" sz="1400" dirty="0">
              <a:solidFill>
                <a:prstClr val="black"/>
              </a:solidFill>
              <a:latin typeface="Calibri Light"/>
            </a:endParaRPr>
          </a:p>
        </p:txBody>
      </p:sp>
      <p:sp>
        <p:nvSpPr>
          <p:cNvPr id="43" name="Rectangle 42">
            <a:extLst>
              <a:ext uri="{FF2B5EF4-FFF2-40B4-BE49-F238E27FC236}">
                <a16:creationId xmlns:a16="http://schemas.microsoft.com/office/drawing/2014/main" id="{0F58E5B5-20C9-B621-2B01-E87CA93F9E07}"/>
              </a:ext>
            </a:extLst>
          </p:cNvPr>
          <p:cNvSpPr/>
          <p:nvPr/>
        </p:nvSpPr>
        <p:spPr>
          <a:xfrm>
            <a:off x="8696411" y="5688650"/>
            <a:ext cx="3025688" cy="707886"/>
          </a:xfrm>
          <a:prstGeom prst="rect">
            <a:avLst/>
          </a:prstGeom>
        </p:spPr>
        <p:txBody>
          <a:bodyPr wrap="square" lIns="0" tIns="0" rIns="0" bIns="0">
            <a:spAutoFit/>
          </a:bodyPr>
          <a:lstStyle/>
          <a:p>
            <a:r>
              <a:rPr lang="en-US" sz="1400" b="1" dirty="0">
                <a:solidFill>
                  <a:prstClr val="black"/>
                </a:solidFill>
                <a:latin typeface="Calibri Light"/>
              </a:rPr>
              <a:t>Cadbury Schweppes C-196/04</a:t>
            </a:r>
            <a:br>
              <a:rPr lang="en-US" sz="1400" b="1" dirty="0">
                <a:solidFill>
                  <a:prstClr val="black"/>
                </a:solidFill>
                <a:latin typeface="Calibri Light"/>
              </a:rPr>
            </a:br>
            <a:r>
              <a:rPr lang="el-GR" sz="1400" dirty="0">
                <a:solidFill>
                  <a:prstClr val="black"/>
                </a:solidFill>
                <a:latin typeface="Calibri Light"/>
              </a:rPr>
              <a:t>Η ύπαρξη ενός </a:t>
            </a:r>
            <a:r>
              <a:rPr lang="el-GR" sz="1600" b="1" dirty="0">
                <a:solidFill>
                  <a:srgbClr val="046A38"/>
                </a:solidFill>
                <a:latin typeface="Calibri Light"/>
              </a:rPr>
              <a:t>ευνοϊκού φορολογικού καθεστώτος</a:t>
            </a:r>
            <a:r>
              <a:rPr lang="el-GR" sz="1400" dirty="0">
                <a:solidFill>
                  <a:prstClr val="black"/>
                </a:solidFill>
                <a:latin typeface="Calibri Light"/>
              </a:rPr>
              <a:t> σε άλλο κράτος μέλος </a:t>
            </a:r>
            <a:endParaRPr lang="en-US" sz="1400" dirty="0">
              <a:solidFill>
                <a:prstClr val="black"/>
              </a:solidFill>
              <a:latin typeface="Calibri Light"/>
            </a:endParaRPr>
          </a:p>
        </p:txBody>
      </p:sp>
      <p:sp>
        <p:nvSpPr>
          <p:cNvPr id="44" name="Rectangle 43">
            <a:extLst>
              <a:ext uri="{FF2B5EF4-FFF2-40B4-BE49-F238E27FC236}">
                <a16:creationId xmlns:a16="http://schemas.microsoft.com/office/drawing/2014/main" id="{81ED1F97-93F3-E36E-2454-0AAE3DE544C2}"/>
              </a:ext>
            </a:extLst>
          </p:cNvPr>
          <p:cNvSpPr/>
          <p:nvPr/>
        </p:nvSpPr>
        <p:spPr>
          <a:xfrm>
            <a:off x="469900" y="2181525"/>
            <a:ext cx="3018995" cy="892552"/>
          </a:xfrm>
          <a:prstGeom prst="rect">
            <a:avLst/>
          </a:prstGeom>
        </p:spPr>
        <p:txBody>
          <a:bodyPr wrap="square" lIns="0" tIns="0" rIns="0" bIns="0">
            <a:spAutoFit/>
          </a:bodyPr>
          <a:lstStyle/>
          <a:p>
            <a:pPr algn="r"/>
            <a:r>
              <a:rPr lang="en-US" sz="1400" b="1" dirty="0" err="1">
                <a:solidFill>
                  <a:prstClr val="black"/>
                </a:solidFill>
                <a:latin typeface="Calibri Light"/>
              </a:rPr>
              <a:t>Lasteyrie</a:t>
            </a:r>
            <a:r>
              <a:rPr lang="en-US" sz="1400" b="1" dirty="0">
                <a:solidFill>
                  <a:prstClr val="black"/>
                </a:solidFill>
                <a:latin typeface="Calibri Light"/>
              </a:rPr>
              <a:t> du </a:t>
            </a:r>
            <a:r>
              <a:rPr lang="en-US" sz="1400" b="1" dirty="0" err="1">
                <a:solidFill>
                  <a:prstClr val="black"/>
                </a:solidFill>
                <a:latin typeface="Calibri Light"/>
              </a:rPr>
              <a:t>Saillant</a:t>
            </a:r>
            <a:r>
              <a:rPr lang="en-US" sz="1400" b="1" dirty="0">
                <a:solidFill>
                  <a:prstClr val="black"/>
                </a:solidFill>
                <a:latin typeface="Calibri Light"/>
              </a:rPr>
              <a:t> C-9/02</a:t>
            </a:r>
            <a:endParaRPr lang="el-GR" sz="1400" b="1" dirty="0">
              <a:solidFill>
                <a:prstClr val="black"/>
              </a:solidFill>
              <a:latin typeface="Calibri Light"/>
            </a:endParaRPr>
          </a:p>
          <a:p>
            <a:pPr algn="r"/>
            <a:r>
              <a:rPr lang="el-GR" sz="1600" b="1" dirty="0">
                <a:solidFill>
                  <a:srgbClr val="046A38"/>
                </a:solidFill>
                <a:latin typeface="Calibri Light"/>
              </a:rPr>
              <a:t>Μεταφορά της έδρας </a:t>
            </a:r>
            <a:r>
              <a:rPr lang="el-GR" sz="1400" dirty="0">
                <a:solidFill>
                  <a:prstClr val="black"/>
                </a:solidFill>
                <a:latin typeface="Calibri Light"/>
              </a:rPr>
              <a:t>ή της κατοικίας του φορολογούμενου σε άλλο κράτος μέλος </a:t>
            </a:r>
            <a:r>
              <a:rPr lang="en-US" sz="1400" dirty="0">
                <a:solidFill>
                  <a:prstClr val="black"/>
                </a:solidFill>
                <a:latin typeface="Calibri Light"/>
              </a:rPr>
              <a:t>. </a:t>
            </a:r>
          </a:p>
        </p:txBody>
      </p:sp>
      <p:sp>
        <p:nvSpPr>
          <p:cNvPr id="45" name="Rectangle 44">
            <a:extLst>
              <a:ext uri="{FF2B5EF4-FFF2-40B4-BE49-F238E27FC236}">
                <a16:creationId xmlns:a16="http://schemas.microsoft.com/office/drawing/2014/main" id="{9B5B96D3-F51C-222B-3669-2148D5D1E734}"/>
              </a:ext>
            </a:extLst>
          </p:cNvPr>
          <p:cNvSpPr/>
          <p:nvPr/>
        </p:nvSpPr>
        <p:spPr>
          <a:xfrm>
            <a:off x="469900" y="5774375"/>
            <a:ext cx="3018995" cy="707886"/>
          </a:xfrm>
          <a:prstGeom prst="rect">
            <a:avLst/>
          </a:prstGeom>
        </p:spPr>
        <p:txBody>
          <a:bodyPr wrap="square" lIns="0" tIns="0" rIns="0" bIns="0">
            <a:spAutoFit/>
          </a:bodyPr>
          <a:lstStyle/>
          <a:p>
            <a:pPr algn="r"/>
            <a:r>
              <a:rPr lang="en-US" sz="1400" b="1" dirty="0" err="1">
                <a:solidFill>
                  <a:prstClr val="black"/>
                </a:solidFill>
                <a:latin typeface="Calibri Light"/>
              </a:rPr>
              <a:t>Eurowings</a:t>
            </a:r>
            <a:r>
              <a:rPr lang="en-US" sz="1400" b="1" dirty="0">
                <a:solidFill>
                  <a:prstClr val="black"/>
                </a:solidFill>
                <a:latin typeface="Calibri Light"/>
              </a:rPr>
              <a:t> </a:t>
            </a:r>
            <a:r>
              <a:rPr lang="en-US" sz="1400" b="1" dirty="0" err="1">
                <a:solidFill>
                  <a:prstClr val="black"/>
                </a:solidFill>
                <a:latin typeface="Calibri Light"/>
              </a:rPr>
              <a:t>Luftverkehr</a:t>
            </a:r>
            <a:r>
              <a:rPr lang="en-US" sz="1400" b="1" dirty="0">
                <a:solidFill>
                  <a:prstClr val="black"/>
                </a:solidFill>
                <a:latin typeface="Calibri Light"/>
              </a:rPr>
              <a:t> C-294/97 </a:t>
            </a:r>
            <a:br>
              <a:rPr lang="en-US" sz="1400" b="1" dirty="0">
                <a:solidFill>
                  <a:prstClr val="black"/>
                </a:solidFill>
                <a:latin typeface="Calibri Light"/>
              </a:rPr>
            </a:br>
            <a:r>
              <a:rPr lang="el-GR" sz="1400" dirty="0">
                <a:solidFill>
                  <a:prstClr val="black"/>
                </a:solidFill>
                <a:latin typeface="Calibri Light"/>
              </a:rPr>
              <a:t>Ο σκοπός της </a:t>
            </a:r>
            <a:r>
              <a:rPr lang="el-GR" sz="1600" b="1" dirty="0">
                <a:solidFill>
                  <a:srgbClr val="046A38"/>
                </a:solidFill>
                <a:latin typeface="Calibri Light"/>
              </a:rPr>
              <a:t>μείωσης της φορολογικής επιβάρυνσης</a:t>
            </a:r>
            <a:endParaRPr lang="en-US" sz="1600" b="1" dirty="0">
              <a:solidFill>
                <a:srgbClr val="046A38"/>
              </a:solidFill>
              <a:latin typeface="Calibri Light"/>
            </a:endParaRPr>
          </a:p>
        </p:txBody>
      </p:sp>
      <p:sp>
        <p:nvSpPr>
          <p:cNvPr id="46" name="Freeform 41">
            <a:extLst>
              <a:ext uri="{FF2B5EF4-FFF2-40B4-BE49-F238E27FC236}">
                <a16:creationId xmlns:a16="http://schemas.microsoft.com/office/drawing/2014/main" id="{5DB0D90C-655B-D71C-945B-8AC536B37B87}"/>
              </a:ext>
            </a:extLst>
          </p:cNvPr>
          <p:cNvSpPr/>
          <p:nvPr/>
        </p:nvSpPr>
        <p:spPr bwMode="gray">
          <a:xfrm flipH="1">
            <a:off x="6438900" y="2271596"/>
            <a:ext cx="2133600" cy="46489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rgbClr val="007CB0"/>
              </a:solidFill>
              <a:latin typeface="Calibri Light"/>
            </a:endParaRPr>
          </a:p>
        </p:txBody>
      </p:sp>
      <p:sp>
        <p:nvSpPr>
          <p:cNvPr id="47" name="Freeform 42">
            <a:extLst>
              <a:ext uri="{FF2B5EF4-FFF2-40B4-BE49-F238E27FC236}">
                <a16:creationId xmlns:a16="http://schemas.microsoft.com/office/drawing/2014/main" id="{B7019469-E4F4-E1C5-3FE6-5B5CE93A7397}"/>
              </a:ext>
            </a:extLst>
          </p:cNvPr>
          <p:cNvSpPr/>
          <p:nvPr/>
        </p:nvSpPr>
        <p:spPr bwMode="gray">
          <a:xfrm>
            <a:off x="3597245" y="2271596"/>
            <a:ext cx="1575303" cy="1334189"/>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rgbClr val="007CB0"/>
              </a:solidFill>
              <a:latin typeface="Calibri Light"/>
            </a:endParaRPr>
          </a:p>
        </p:txBody>
      </p:sp>
      <p:sp>
        <p:nvSpPr>
          <p:cNvPr id="48" name="Freeform 43">
            <a:extLst>
              <a:ext uri="{FF2B5EF4-FFF2-40B4-BE49-F238E27FC236}">
                <a16:creationId xmlns:a16="http://schemas.microsoft.com/office/drawing/2014/main" id="{CF82444C-5C07-08AF-E202-9BAF973A1AE0}"/>
              </a:ext>
            </a:extLst>
          </p:cNvPr>
          <p:cNvSpPr/>
          <p:nvPr/>
        </p:nvSpPr>
        <p:spPr bwMode="gray">
          <a:xfrm rot="10800000">
            <a:off x="7324724" y="4901526"/>
            <a:ext cx="1247775" cy="867155"/>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rgbClr val="007CB0"/>
              </a:solidFill>
              <a:latin typeface="Calibri Light"/>
            </a:endParaRPr>
          </a:p>
        </p:txBody>
      </p:sp>
      <p:sp>
        <p:nvSpPr>
          <p:cNvPr id="49" name="Freeform 44">
            <a:extLst>
              <a:ext uri="{FF2B5EF4-FFF2-40B4-BE49-F238E27FC236}">
                <a16:creationId xmlns:a16="http://schemas.microsoft.com/office/drawing/2014/main" id="{8BFCE8D1-C155-68A6-BA8D-E3187E09EF54}"/>
              </a:ext>
            </a:extLst>
          </p:cNvPr>
          <p:cNvSpPr/>
          <p:nvPr/>
        </p:nvSpPr>
        <p:spPr bwMode="gray">
          <a:xfrm rot="16200000">
            <a:off x="4169205" y="4436053"/>
            <a:ext cx="528931" cy="2110934"/>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rgbClr val="007CB0"/>
              </a:solidFill>
              <a:latin typeface="Calibri Light"/>
            </a:endParaRPr>
          </a:p>
        </p:txBody>
      </p:sp>
      <p:sp>
        <p:nvSpPr>
          <p:cNvPr id="50" name="Freeform 16">
            <a:extLst>
              <a:ext uri="{FF2B5EF4-FFF2-40B4-BE49-F238E27FC236}">
                <a16:creationId xmlns:a16="http://schemas.microsoft.com/office/drawing/2014/main" id="{71775459-A9B5-78B9-92F0-232F3BD8153E}"/>
              </a:ext>
            </a:extLst>
          </p:cNvPr>
          <p:cNvSpPr>
            <a:spLocks noChangeAspect="1"/>
          </p:cNvSpPr>
          <p:nvPr/>
        </p:nvSpPr>
        <p:spPr bwMode="auto">
          <a:xfrm rot="18900000">
            <a:off x="3706389" y="2451888"/>
            <a:ext cx="437695" cy="434745"/>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1" name="Freeform 31">
            <a:extLst>
              <a:ext uri="{FF2B5EF4-FFF2-40B4-BE49-F238E27FC236}">
                <a16:creationId xmlns:a16="http://schemas.microsoft.com/office/drawing/2014/main" id="{54B9CF67-24A8-702D-CA6F-3BA3ACF806DC}"/>
              </a:ext>
            </a:extLst>
          </p:cNvPr>
          <p:cNvSpPr>
            <a:spLocks noChangeAspect="1" noEditPoints="1"/>
          </p:cNvSpPr>
          <p:nvPr/>
        </p:nvSpPr>
        <p:spPr bwMode="auto">
          <a:xfrm>
            <a:off x="8098982" y="2495342"/>
            <a:ext cx="306956" cy="395540"/>
          </a:xfrm>
          <a:custGeom>
            <a:avLst/>
            <a:gdLst>
              <a:gd name="T0" fmla="*/ 12 w 140"/>
              <a:gd name="T1" fmla="*/ 35 h 180"/>
              <a:gd name="T2" fmla="*/ 35 w 140"/>
              <a:gd name="T3" fmla="*/ 12 h 180"/>
              <a:gd name="T4" fmla="*/ 34 w 140"/>
              <a:gd name="T5" fmla="*/ 5 h 180"/>
              <a:gd name="T6" fmla="*/ 32 w 140"/>
              <a:gd name="T7" fmla="*/ 2 h 180"/>
              <a:gd name="T8" fmla="*/ 25 w 140"/>
              <a:gd name="T9" fmla="*/ 2 h 180"/>
              <a:gd name="T10" fmla="*/ 2 w 140"/>
              <a:gd name="T11" fmla="*/ 26 h 180"/>
              <a:gd name="T12" fmla="*/ 2 w 140"/>
              <a:gd name="T13" fmla="*/ 33 h 180"/>
              <a:gd name="T14" fmla="*/ 5 w 140"/>
              <a:gd name="T15" fmla="*/ 35 h 180"/>
              <a:gd name="T16" fmla="*/ 12 w 140"/>
              <a:gd name="T17" fmla="*/ 35 h 180"/>
              <a:gd name="T18" fmla="*/ 134 w 140"/>
              <a:gd name="T19" fmla="*/ 1 h 180"/>
              <a:gd name="T20" fmla="*/ 62 w 140"/>
              <a:gd name="T21" fmla="*/ 1 h 180"/>
              <a:gd name="T22" fmla="*/ 51 w 140"/>
              <a:gd name="T23" fmla="*/ 5 h 180"/>
              <a:gd name="T24" fmla="*/ 11 w 140"/>
              <a:gd name="T25" fmla="*/ 47 h 180"/>
              <a:gd name="T26" fmla="*/ 6 w 140"/>
              <a:gd name="T27" fmla="*/ 58 h 180"/>
              <a:gd name="T28" fmla="*/ 6 w 140"/>
              <a:gd name="T29" fmla="*/ 174 h 180"/>
              <a:gd name="T30" fmla="*/ 12 w 140"/>
              <a:gd name="T31" fmla="*/ 180 h 180"/>
              <a:gd name="T32" fmla="*/ 134 w 140"/>
              <a:gd name="T33" fmla="*/ 180 h 180"/>
              <a:gd name="T34" fmla="*/ 140 w 140"/>
              <a:gd name="T35" fmla="*/ 174 h 180"/>
              <a:gd name="T36" fmla="*/ 140 w 140"/>
              <a:gd name="T37" fmla="*/ 7 h 180"/>
              <a:gd name="T38" fmla="*/ 134 w 140"/>
              <a:gd name="T39" fmla="*/ 1 h 180"/>
              <a:gd name="T40" fmla="*/ 74 w 140"/>
              <a:gd name="T41" fmla="*/ 147 h 180"/>
              <a:gd name="T42" fmla="*/ 53 w 140"/>
              <a:gd name="T43" fmla="*/ 126 h 180"/>
              <a:gd name="T44" fmla="*/ 54 w 140"/>
              <a:gd name="T45" fmla="*/ 119 h 180"/>
              <a:gd name="T46" fmla="*/ 54 w 140"/>
              <a:gd name="T47" fmla="*/ 119 h 180"/>
              <a:gd name="T48" fmla="*/ 59 w 140"/>
              <a:gd name="T49" fmla="*/ 105 h 180"/>
              <a:gd name="T50" fmla="*/ 74 w 140"/>
              <a:gd name="T51" fmla="*/ 80 h 180"/>
              <a:gd name="T52" fmla="*/ 89 w 140"/>
              <a:gd name="T53" fmla="*/ 105 h 180"/>
              <a:gd name="T54" fmla="*/ 94 w 140"/>
              <a:gd name="T55" fmla="*/ 119 h 180"/>
              <a:gd name="T56" fmla="*/ 94 w 140"/>
              <a:gd name="T57" fmla="*/ 119 h 180"/>
              <a:gd name="T58" fmla="*/ 96 w 140"/>
              <a:gd name="T59" fmla="*/ 126 h 180"/>
              <a:gd name="T60" fmla="*/ 74 w 140"/>
              <a:gd name="T61" fmla="*/ 147 h 180"/>
              <a:gd name="T62" fmla="*/ 124 w 140"/>
              <a:gd name="T63" fmla="*/ 30 h 180"/>
              <a:gd name="T64" fmla="*/ 118 w 140"/>
              <a:gd name="T65" fmla="*/ 37 h 180"/>
              <a:gd name="T66" fmla="*/ 72 w 140"/>
              <a:gd name="T67" fmla="*/ 37 h 180"/>
              <a:gd name="T68" fmla="*/ 65 w 140"/>
              <a:gd name="T69" fmla="*/ 30 h 180"/>
              <a:gd name="T70" fmla="*/ 65 w 140"/>
              <a:gd name="T71" fmla="*/ 22 h 180"/>
              <a:gd name="T72" fmla="*/ 72 w 140"/>
              <a:gd name="T73" fmla="*/ 16 h 180"/>
              <a:gd name="T74" fmla="*/ 118 w 140"/>
              <a:gd name="T75" fmla="*/ 16 h 180"/>
              <a:gd name="T76" fmla="*/ 124 w 140"/>
              <a:gd name="T77" fmla="*/ 22 h 180"/>
              <a:gd name="T78" fmla="*/ 124 w 140"/>
              <a:gd name="T79" fmla="*/ 30 h 180"/>
              <a:gd name="T80" fmla="*/ 85 w 140"/>
              <a:gd name="T81" fmla="*/ 116 h 180"/>
              <a:gd name="T82" fmla="*/ 80 w 140"/>
              <a:gd name="T83" fmla="*/ 126 h 180"/>
              <a:gd name="T84" fmla="*/ 85 w 140"/>
              <a:gd name="T85" fmla="*/ 136 h 180"/>
              <a:gd name="T86" fmla="*/ 89 w 140"/>
              <a:gd name="T87" fmla="*/ 126 h 180"/>
              <a:gd name="T88" fmla="*/ 85 w 140"/>
              <a:gd name="T89"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80">
                <a:moveTo>
                  <a:pt x="12" y="35"/>
                </a:moveTo>
                <a:cubicBezTo>
                  <a:pt x="35" y="12"/>
                  <a:pt x="35" y="12"/>
                  <a:pt x="35" y="12"/>
                </a:cubicBezTo>
                <a:cubicBezTo>
                  <a:pt x="36" y="10"/>
                  <a:pt x="36" y="7"/>
                  <a:pt x="34" y="5"/>
                </a:cubicBezTo>
                <a:cubicBezTo>
                  <a:pt x="32" y="2"/>
                  <a:pt x="32" y="2"/>
                  <a:pt x="32" y="2"/>
                </a:cubicBezTo>
                <a:cubicBezTo>
                  <a:pt x="30" y="0"/>
                  <a:pt x="27" y="0"/>
                  <a:pt x="25" y="2"/>
                </a:cubicBezTo>
                <a:cubicBezTo>
                  <a:pt x="2" y="26"/>
                  <a:pt x="2" y="26"/>
                  <a:pt x="2" y="26"/>
                </a:cubicBezTo>
                <a:cubicBezTo>
                  <a:pt x="0" y="28"/>
                  <a:pt x="0" y="31"/>
                  <a:pt x="2" y="33"/>
                </a:cubicBezTo>
                <a:cubicBezTo>
                  <a:pt x="5" y="35"/>
                  <a:pt x="5" y="35"/>
                  <a:pt x="5" y="35"/>
                </a:cubicBezTo>
                <a:cubicBezTo>
                  <a:pt x="7" y="37"/>
                  <a:pt x="10" y="37"/>
                  <a:pt x="12" y="35"/>
                </a:cubicBezTo>
                <a:close/>
                <a:moveTo>
                  <a:pt x="134" y="1"/>
                </a:moveTo>
                <a:cubicBezTo>
                  <a:pt x="62" y="1"/>
                  <a:pt x="62" y="1"/>
                  <a:pt x="62" y="1"/>
                </a:cubicBezTo>
                <a:cubicBezTo>
                  <a:pt x="58" y="1"/>
                  <a:pt x="54" y="3"/>
                  <a:pt x="51" y="5"/>
                </a:cubicBezTo>
                <a:cubicBezTo>
                  <a:pt x="11" y="47"/>
                  <a:pt x="11" y="47"/>
                  <a:pt x="11" y="47"/>
                </a:cubicBezTo>
                <a:cubicBezTo>
                  <a:pt x="8" y="50"/>
                  <a:pt x="6" y="54"/>
                  <a:pt x="6" y="58"/>
                </a:cubicBezTo>
                <a:cubicBezTo>
                  <a:pt x="6" y="174"/>
                  <a:pt x="6" y="174"/>
                  <a:pt x="6" y="174"/>
                </a:cubicBezTo>
                <a:cubicBezTo>
                  <a:pt x="6" y="177"/>
                  <a:pt x="9" y="180"/>
                  <a:pt x="12" y="180"/>
                </a:cubicBezTo>
                <a:cubicBezTo>
                  <a:pt x="134" y="180"/>
                  <a:pt x="134" y="180"/>
                  <a:pt x="134" y="180"/>
                </a:cubicBezTo>
                <a:cubicBezTo>
                  <a:pt x="137" y="180"/>
                  <a:pt x="140" y="177"/>
                  <a:pt x="140" y="174"/>
                </a:cubicBezTo>
                <a:cubicBezTo>
                  <a:pt x="140" y="7"/>
                  <a:pt x="140" y="7"/>
                  <a:pt x="140" y="7"/>
                </a:cubicBezTo>
                <a:cubicBezTo>
                  <a:pt x="140" y="4"/>
                  <a:pt x="137" y="1"/>
                  <a:pt x="134" y="1"/>
                </a:cubicBezTo>
                <a:close/>
                <a:moveTo>
                  <a:pt x="74" y="147"/>
                </a:moveTo>
                <a:cubicBezTo>
                  <a:pt x="62" y="147"/>
                  <a:pt x="53" y="137"/>
                  <a:pt x="53" y="126"/>
                </a:cubicBezTo>
                <a:cubicBezTo>
                  <a:pt x="53" y="123"/>
                  <a:pt x="53" y="121"/>
                  <a:pt x="54" y="119"/>
                </a:cubicBezTo>
                <a:cubicBezTo>
                  <a:pt x="54" y="119"/>
                  <a:pt x="54" y="119"/>
                  <a:pt x="54" y="119"/>
                </a:cubicBezTo>
                <a:cubicBezTo>
                  <a:pt x="55" y="114"/>
                  <a:pt x="57" y="110"/>
                  <a:pt x="59" y="105"/>
                </a:cubicBezTo>
                <a:cubicBezTo>
                  <a:pt x="64" y="94"/>
                  <a:pt x="69" y="86"/>
                  <a:pt x="74" y="80"/>
                </a:cubicBezTo>
                <a:cubicBezTo>
                  <a:pt x="79" y="86"/>
                  <a:pt x="84" y="94"/>
                  <a:pt x="89" y="105"/>
                </a:cubicBezTo>
                <a:cubicBezTo>
                  <a:pt x="91" y="110"/>
                  <a:pt x="93" y="114"/>
                  <a:pt x="94" y="119"/>
                </a:cubicBezTo>
                <a:cubicBezTo>
                  <a:pt x="94" y="119"/>
                  <a:pt x="94" y="119"/>
                  <a:pt x="94" y="119"/>
                </a:cubicBezTo>
                <a:cubicBezTo>
                  <a:pt x="95" y="121"/>
                  <a:pt x="96" y="123"/>
                  <a:pt x="96" y="126"/>
                </a:cubicBezTo>
                <a:cubicBezTo>
                  <a:pt x="96" y="137"/>
                  <a:pt x="86" y="147"/>
                  <a:pt x="74" y="147"/>
                </a:cubicBezTo>
                <a:close/>
                <a:moveTo>
                  <a:pt x="124" y="30"/>
                </a:moveTo>
                <a:cubicBezTo>
                  <a:pt x="124" y="34"/>
                  <a:pt x="122" y="37"/>
                  <a:pt x="118" y="37"/>
                </a:cubicBezTo>
                <a:cubicBezTo>
                  <a:pt x="72" y="37"/>
                  <a:pt x="72" y="37"/>
                  <a:pt x="72" y="37"/>
                </a:cubicBezTo>
                <a:cubicBezTo>
                  <a:pt x="68" y="37"/>
                  <a:pt x="65" y="34"/>
                  <a:pt x="65" y="30"/>
                </a:cubicBezTo>
                <a:cubicBezTo>
                  <a:pt x="65" y="22"/>
                  <a:pt x="65" y="22"/>
                  <a:pt x="65" y="22"/>
                </a:cubicBezTo>
                <a:cubicBezTo>
                  <a:pt x="65" y="19"/>
                  <a:pt x="68" y="16"/>
                  <a:pt x="72" y="16"/>
                </a:cubicBezTo>
                <a:cubicBezTo>
                  <a:pt x="118" y="16"/>
                  <a:pt x="118" y="16"/>
                  <a:pt x="118" y="16"/>
                </a:cubicBezTo>
                <a:cubicBezTo>
                  <a:pt x="122" y="16"/>
                  <a:pt x="124" y="19"/>
                  <a:pt x="124" y="22"/>
                </a:cubicBezTo>
                <a:lnTo>
                  <a:pt x="124" y="30"/>
                </a:lnTo>
                <a:close/>
                <a:moveTo>
                  <a:pt x="85" y="116"/>
                </a:moveTo>
                <a:cubicBezTo>
                  <a:pt x="82" y="116"/>
                  <a:pt x="80" y="120"/>
                  <a:pt x="80" y="126"/>
                </a:cubicBezTo>
                <a:cubicBezTo>
                  <a:pt x="80" y="131"/>
                  <a:pt x="82" y="136"/>
                  <a:pt x="85" y="136"/>
                </a:cubicBezTo>
                <a:cubicBezTo>
                  <a:pt x="87" y="136"/>
                  <a:pt x="89" y="131"/>
                  <a:pt x="89" y="126"/>
                </a:cubicBezTo>
                <a:cubicBezTo>
                  <a:pt x="89" y="120"/>
                  <a:pt x="87" y="116"/>
                  <a:pt x="85" y="11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2" name="Freeform 62">
            <a:extLst>
              <a:ext uri="{FF2B5EF4-FFF2-40B4-BE49-F238E27FC236}">
                <a16:creationId xmlns:a16="http://schemas.microsoft.com/office/drawing/2014/main" id="{87FA5FCB-513F-5E75-693F-DC4D263104D4}"/>
              </a:ext>
            </a:extLst>
          </p:cNvPr>
          <p:cNvSpPr>
            <a:spLocks noChangeAspect="1" noEditPoints="1"/>
          </p:cNvSpPr>
          <p:nvPr/>
        </p:nvSpPr>
        <p:spPr bwMode="auto">
          <a:xfrm>
            <a:off x="8045335" y="5980282"/>
            <a:ext cx="414250" cy="382929"/>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grpSp>
        <p:nvGrpSpPr>
          <p:cNvPr id="53" name="Group 52">
            <a:extLst>
              <a:ext uri="{FF2B5EF4-FFF2-40B4-BE49-F238E27FC236}">
                <a16:creationId xmlns:a16="http://schemas.microsoft.com/office/drawing/2014/main" id="{4D121CC3-1059-F7E0-59C9-2CAC7CD209BD}"/>
              </a:ext>
            </a:extLst>
          </p:cNvPr>
          <p:cNvGrpSpPr/>
          <p:nvPr/>
        </p:nvGrpSpPr>
        <p:grpSpPr>
          <a:xfrm>
            <a:off x="3691524" y="5958306"/>
            <a:ext cx="483327" cy="466148"/>
            <a:chOff x="2185477" y="5525527"/>
            <a:chExt cx="523177" cy="504582"/>
          </a:xfrm>
        </p:grpSpPr>
        <p:sp>
          <p:nvSpPr>
            <p:cNvPr id="54" name="Freeform 33">
              <a:extLst>
                <a:ext uri="{FF2B5EF4-FFF2-40B4-BE49-F238E27FC236}">
                  <a16:creationId xmlns:a16="http://schemas.microsoft.com/office/drawing/2014/main" id="{2C820943-1519-2B5E-6374-E8CBA57AB124}"/>
                </a:ext>
              </a:extLst>
            </p:cNvPr>
            <p:cNvSpPr>
              <a:spLocks noChangeAspect="1" noEditPoints="1"/>
            </p:cNvSpPr>
            <p:nvPr/>
          </p:nvSpPr>
          <p:spPr bwMode="auto">
            <a:xfrm>
              <a:off x="2234420" y="5525527"/>
              <a:ext cx="333534" cy="337026"/>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5" name="Freeform 33">
              <a:extLst>
                <a:ext uri="{FF2B5EF4-FFF2-40B4-BE49-F238E27FC236}">
                  <a16:creationId xmlns:a16="http://schemas.microsoft.com/office/drawing/2014/main" id="{1D8DE2C9-8A7E-D104-37F8-0D69CF81E0CC}"/>
                </a:ext>
              </a:extLst>
            </p:cNvPr>
            <p:cNvSpPr>
              <a:spLocks noChangeAspect="1" noEditPoints="1"/>
            </p:cNvSpPr>
            <p:nvPr/>
          </p:nvSpPr>
          <p:spPr bwMode="auto">
            <a:xfrm>
              <a:off x="2536194" y="5733047"/>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6" name="Freeform 33">
              <a:extLst>
                <a:ext uri="{FF2B5EF4-FFF2-40B4-BE49-F238E27FC236}">
                  <a16:creationId xmlns:a16="http://schemas.microsoft.com/office/drawing/2014/main" id="{831DCB84-2CF7-AA83-F1B9-F7EE35A6B994}"/>
                </a:ext>
              </a:extLst>
            </p:cNvPr>
            <p:cNvSpPr>
              <a:spLocks noChangeAspect="1" noEditPoints="1"/>
            </p:cNvSpPr>
            <p:nvPr/>
          </p:nvSpPr>
          <p:spPr bwMode="auto">
            <a:xfrm>
              <a:off x="2382756" y="5855842"/>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57" name="Freeform 33">
              <a:extLst>
                <a:ext uri="{FF2B5EF4-FFF2-40B4-BE49-F238E27FC236}">
                  <a16:creationId xmlns:a16="http://schemas.microsoft.com/office/drawing/2014/main" id="{B9BE5082-9D01-863E-CDE9-7334FABF22A3}"/>
                </a:ext>
              </a:extLst>
            </p:cNvPr>
            <p:cNvSpPr>
              <a:spLocks noChangeAspect="1" noEditPoints="1"/>
            </p:cNvSpPr>
            <p:nvPr/>
          </p:nvSpPr>
          <p:spPr bwMode="auto">
            <a:xfrm>
              <a:off x="2185477" y="5825960"/>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grpSp>
      <p:sp>
        <p:nvSpPr>
          <p:cNvPr id="68" name="Rectangular Callout 51">
            <a:extLst>
              <a:ext uri="{FF2B5EF4-FFF2-40B4-BE49-F238E27FC236}">
                <a16:creationId xmlns:a16="http://schemas.microsoft.com/office/drawing/2014/main" id="{DE068A9F-465D-5D62-53B1-9610D75E46FE}"/>
              </a:ext>
            </a:extLst>
          </p:cNvPr>
          <p:cNvSpPr/>
          <p:nvPr/>
        </p:nvSpPr>
        <p:spPr bwMode="gray">
          <a:xfrm>
            <a:off x="1996580" y="1177229"/>
            <a:ext cx="8294255" cy="425758"/>
          </a:xfrm>
          <a:prstGeom prst="wedgeRectCallout">
            <a:avLst>
              <a:gd name="adj1" fmla="val -47643"/>
              <a:gd name="adj2" fmla="val 8412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8900" tIns="88900" rIns="88900" bIns="88900" rtlCol="0" anchor="ctr" anchorCtr="0">
            <a:spAutoFit/>
          </a:bodyPr>
          <a:lstStyle/>
          <a:p>
            <a:pPr algn="ctr"/>
            <a:r>
              <a:rPr lang="el-GR" sz="1600" b="1" dirty="0">
                <a:latin typeface="Calibri" panose="020F0502020204030204" pitchFamily="34" charset="0"/>
                <a:cs typeface="Calibri" panose="020F0502020204030204" pitchFamily="34" charset="0"/>
              </a:rPr>
              <a:t>Δεν συνιστούν τεχνητή διευθέτηση σύμφωνα με τη νομολογία του ΔΕΕ</a:t>
            </a:r>
            <a:endParaRPr lang="en-US" sz="1600" b="1" dirty="0">
              <a:latin typeface="Calibri" panose="020F0502020204030204" pitchFamily="34" charset="0"/>
              <a:cs typeface="Calibri" panose="020F0502020204030204" pitchFamily="34" charset="0"/>
            </a:endParaRPr>
          </a:p>
        </p:txBody>
      </p:sp>
      <p:grpSp>
        <p:nvGrpSpPr>
          <p:cNvPr id="2" name="Group 521">
            <a:extLst>
              <a:ext uri="{FF2B5EF4-FFF2-40B4-BE49-F238E27FC236}">
                <a16:creationId xmlns:a16="http://schemas.microsoft.com/office/drawing/2014/main" id="{AE6D3996-AD49-B128-0540-340E3178CC3A}"/>
              </a:ext>
            </a:extLst>
          </p:cNvPr>
          <p:cNvGrpSpPr>
            <a:grpSpLocks noChangeAspect="1"/>
          </p:cNvGrpSpPr>
          <p:nvPr/>
        </p:nvGrpSpPr>
        <p:grpSpPr bwMode="auto">
          <a:xfrm>
            <a:off x="671533" y="5503114"/>
            <a:ext cx="449383" cy="449383"/>
            <a:chOff x="3476" y="2032"/>
            <a:chExt cx="340" cy="340"/>
          </a:xfrm>
          <a:solidFill>
            <a:srgbClr val="046A38"/>
          </a:solidFill>
        </p:grpSpPr>
        <p:sp>
          <p:nvSpPr>
            <p:cNvPr id="3" name="Freeform 522">
              <a:extLst>
                <a:ext uri="{FF2B5EF4-FFF2-40B4-BE49-F238E27FC236}">
                  <a16:creationId xmlns:a16="http://schemas.microsoft.com/office/drawing/2014/main" id="{779EAB6A-0E35-C081-8DB1-5E556AAC0FD5}"/>
                </a:ext>
              </a:extLst>
            </p:cNvPr>
            <p:cNvSpPr>
              <a:spLocks noEditPoints="1"/>
            </p:cNvSpPr>
            <p:nvPr/>
          </p:nvSpPr>
          <p:spPr bwMode="auto">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Freeform 523">
              <a:extLst>
                <a:ext uri="{FF2B5EF4-FFF2-40B4-BE49-F238E27FC236}">
                  <a16:creationId xmlns:a16="http://schemas.microsoft.com/office/drawing/2014/main" id="{DBE00E80-B1C5-70DF-DA2F-DA466AEF128A}"/>
                </a:ext>
              </a:extLst>
            </p:cNvPr>
            <p:cNvSpPr>
              <a:spLocks noEditPoints="1"/>
            </p:cNvSpPr>
            <p:nvPr/>
          </p:nvSpPr>
          <p:spPr bwMode="auto">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 name="Freeform 524">
              <a:extLst>
                <a:ext uri="{FF2B5EF4-FFF2-40B4-BE49-F238E27FC236}">
                  <a16:creationId xmlns:a16="http://schemas.microsoft.com/office/drawing/2014/main" id="{E769A720-19D2-1F19-25CF-04F851A0EDCD}"/>
                </a:ext>
              </a:extLst>
            </p:cNvPr>
            <p:cNvSpPr>
              <a:spLocks noEditPoints="1"/>
            </p:cNvSpPr>
            <p:nvPr/>
          </p:nvSpPr>
          <p:spPr bwMode="auto">
            <a:xfrm>
              <a:off x="3476" y="203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006162495"/>
      </p:ext>
    </p:extLst>
  </p:cSld>
  <p:clrMapOvr>
    <a:masterClrMapping/>
  </p:clrMapOvr>
  <p:transition advTm="534">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9B63-B786-0C37-558B-77C6DBE19725}"/>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id="{7FB69D13-F113-3D8E-C77D-FA5DCA80040A}"/>
              </a:ext>
            </a:extLst>
          </p:cNvPr>
          <p:cNvSpPr/>
          <p:nvPr/>
        </p:nvSpPr>
        <p:spPr bwMode="gray">
          <a:xfrm>
            <a:off x="469900" y="2579224"/>
            <a:ext cx="1703073" cy="1699552"/>
          </a:xfrm>
          <a:prstGeom prst="ellipse">
            <a:avLst/>
          </a:prstGeom>
          <a:solidFill>
            <a:srgbClr val="007CB0"/>
          </a:solidFill>
          <a:ln w="19050" algn="ctr">
            <a:noFill/>
            <a:miter lim="800000"/>
            <a:headEnd/>
            <a:tailEnd/>
          </a:ln>
          <a:effectLst/>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Light"/>
            </a:endParaRPr>
          </a:p>
        </p:txBody>
      </p:sp>
      <p:sp>
        <p:nvSpPr>
          <p:cNvPr id="12" name="Rectangle 11">
            <a:extLst>
              <a:ext uri="{FF2B5EF4-FFF2-40B4-BE49-F238E27FC236}">
                <a16:creationId xmlns:a16="http://schemas.microsoft.com/office/drawing/2014/main" id="{33DD814B-449A-6D2E-62E4-6FC3E0F49B1A}"/>
              </a:ext>
            </a:extLst>
          </p:cNvPr>
          <p:cNvSpPr/>
          <p:nvPr/>
        </p:nvSpPr>
        <p:spPr bwMode="gray">
          <a:xfrm>
            <a:off x="2412839" y="2398749"/>
            <a:ext cx="9309261" cy="2060500"/>
          </a:xfrm>
          <a:prstGeom prst="rect">
            <a:avLst/>
          </a:prstGeom>
          <a:solidFill>
            <a:srgbClr val="00A3E0"/>
          </a:solidFill>
          <a:ln w="19050" algn="ctr">
            <a:noFill/>
            <a:miter lim="800000"/>
            <a:headEnd/>
            <a:tailEnd/>
          </a:ln>
          <a:effectLst/>
        </p:spPr>
        <p:txBody>
          <a:bodyPr wrap="square" lIns="88900" tIns="88900" rIns="88900" bIns="88900" rtlCol="0" anchor="ctr">
            <a:spAutoFit/>
          </a:bodyPr>
          <a:lstStyle/>
          <a:p>
            <a:pPr algn="ctr">
              <a:lnSpc>
                <a:spcPct val="106000"/>
              </a:lnSpc>
              <a:buFont typeface="Wingdings 2" pitchFamily="18" charset="2"/>
              <a:buNone/>
              <a:defRPr/>
            </a:pPr>
            <a:r>
              <a:rPr lang="en-US" sz="1600" kern="0" dirty="0">
                <a:solidFill>
                  <a:prstClr val="white"/>
                </a:solidFill>
                <a:latin typeface="Calibri" panose="020F0502020204030204" pitchFamily="34" charset="0"/>
                <a:ea typeface="Calibri" panose="020F0502020204030204" pitchFamily="34" charset="0"/>
                <a:cs typeface="Calibri" panose="020F0502020204030204" pitchFamily="34" charset="0"/>
              </a:rPr>
              <a:t>E</a:t>
            </a:r>
            <a:r>
              <a:rPr kumimoji="0" lang="el-GR" sz="1600" b="0" i="0" u="none" strike="noStrike" kern="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άν</a:t>
            </a:r>
            <a:r>
              <a:rPr kumimoji="0" lang="el-GR"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σε ΣΑΔΦ περιέχονται </a:t>
            </a:r>
            <a:r>
              <a:rPr kumimoji="0" lang="el-GR"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rPr>
              <a:t>ειδικές διατάξεις κατά της </a:t>
            </a:r>
            <a:r>
              <a:rPr kumimoji="0" lang="el-GR"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rPr>
              <a:t>φοροαποφυγής</a:t>
            </a:r>
            <a:r>
              <a:rPr kumimoji="0" lang="el-GR"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(π.χ. </a:t>
            </a:r>
            <a:r>
              <a:rPr kumimoji="0" lang="el-GR" sz="1600" b="0" i="0" u="none" strike="noStrike" kern="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Principle</a:t>
            </a:r>
            <a:r>
              <a:rPr kumimoji="0" lang="el-GR"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Purpose</a:t>
            </a:r>
            <a:r>
              <a:rPr kumimoji="0" lang="el-GR"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Test</a:t>
            </a:r>
            <a:r>
              <a:rPr kumimoji="0" lang="el-GR"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τότε, εφόσον ο σκοπός της μη γνήσιας διευθέτησης είναι η απόκτηση πλεονεκτήματος που παρέχεται από την οικεία ΣΑΔΦ, οι </a:t>
            </a:r>
            <a:r>
              <a:rPr lang="el-GR" b="1" kern="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διατάξεις αυτές υπερισχύουν </a:t>
            </a:r>
            <a:r>
              <a:rPr kumimoji="0" lang="el-GR"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σε κάθε περίπτωση του άρθρου 38 του Κ.Φ.Δ. και εφαρμόζονται αποκλειστικά. </a:t>
            </a:r>
          </a:p>
          <a:p>
            <a:pPr algn="ctr">
              <a:lnSpc>
                <a:spcPct val="106000"/>
              </a:lnSpc>
              <a:buFont typeface="Wingdings 2" pitchFamily="18" charset="2"/>
              <a:buNone/>
              <a:defRPr/>
            </a:pPr>
            <a:r>
              <a:rPr kumimoji="0" lang="el-GR"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Σε κάθε άλλη περίπτωση τυγχάνει εφαρμογής η διάταξη του άρθρου 38 Κ.Φ.Δ. και εφόσον διαπιστωθεί ότι μια διευθέτηση έχει ως κύριο ή έναν από τους κύριους σκοπούς την απόκτηση φορολογικού πλεονεκτήματος, τότε δεν χορηγούνται τα ευεργετήματα των ΣΑΔΦ</a:t>
            </a:r>
            <a:endParaRPr lang="en-US" sz="16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 Placeholder 23">
            <a:extLst>
              <a:ext uri="{FF2B5EF4-FFF2-40B4-BE49-F238E27FC236}">
                <a16:creationId xmlns:a16="http://schemas.microsoft.com/office/drawing/2014/main" id="{2D5415ED-DBC8-F40A-5F83-56962F8560AE}"/>
              </a:ext>
            </a:extLst>
          </p:cNvPr>
          <p:cNvSpPr>
            <a:spLocks noGrp="1"/>
          </p:cNvSpPr>
          <p:nvPr>
            <p:ph type="body" sz="quarter" idx="13"/>
          </p:nvPr>
        </p:nvSpPr>
        <p:spPr>
          <a:xfrm>
            <a:off x="469900" y="736688"/>
            <a:ext cx="11252200" cy="307777"/>
          </a:xfrm>
        </p:spPr>
        <p:txBody>
          <a:bodyPr>
            <a:spAutoFit/>
          </a:bodyPr>
          <a:lstStyle/>
          <a:p>
            <a:r>
              <a:rPr lang="el-GR" dirty="0">
                <a:latin typeface="Calibri" panose="020F0502020204030204" pitchFamily="34" charset="0"/>
                <a:cs typeface="Calibri" panose="020F0502020204030204" pitchFamily="34" charset="0"/>
              </a:rPr>
              <a:t>Ε 2167/2019</a:t>
            </a:r>
            <a:endParaRPr lang="en-US" dirty="0">
              <a:latin typeface="Calibri" panose="020F0502020204030204" pitchFamily="34" charset="0"/>
              <a:cs typeface="Calibri" panose="020F0502020204030204" pitchFamily="34" charset="0"/>
            </a:endParaRPr>
          </a:p>
        </p:txBody>
      </p:sp>
      <p:sp>
        <p:nvSpPr>
          <p:cNvPr id="18" name="Title 17">
            <a:extLst>
              <a:ext uri="{FF2B5EF4-FFF2-40B4-BE49-F238E27FC236}">
                <a16:creationId xmlns:a16="http://schemas.microsoft.com/office/drawing/2014/main" id="{7381C459-66C8-0C9C-6BE5-CF380DFC4F81}"/>
              </a:ext>
            </a:extLst>
          </p:cNvPr>
          <p:cNvSpPr>
            <a:spLocks noGrp="1"/>
          </p:cNvSpPr>
          <p:nvPr>
            <p:ph type="title"/>
          </p:nvPr>
        </p:nvSpPr>
        <p:spPr>
          <a:xfrm>
            <a:off x="469900" y="402586"/>
            <a:ext cx="11252200" cy="307777"/>
          </a:xfrm>
        </p:spPr>
        <p:txBody>
          <a:bodyPr>
            <a:spAutoFit/>
          </a:bodyPr>
          <a:lstStyle/>
          <a:p>
            <a:r>
              <a:rPr lang="el-GR" sz="2000" dirty="0">
                <a:solidFill>
                  <a:prstClr val="black"/>
                </a:solidFill>
                <a:latin typeface="Calibri" panose="020F0502020204030204" pitchFamily="34" charset="0"/>
                <a:ea typeface="Open Sans" panose="020B0606030504020204" pitchFamily="34" charset="0"/>
                <a:cs typeface="Calibri" panose="020F0502020204030204" pitchFamily="34" charset="0"/>
              </a:rPr>
              <a:t>Οδηγίες για την εφαρμογή του άρθρου 38 του Κώδικα Φορολογικής Διαδικασίας </a:t>
            </a:r>
            <a:endParaRPr lang="en-US" dirty="0">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B161CDE8-5C62-1B8C-F6C7-06328FD94981}"/>
              </a:ext>
            </a:extLst>
          </p:cNvPr>
          <p:cNvSpPr/>
          <p:nvPr/>
        </p:nvSpPr>
        <p:spPr bwMode="gray">
          <a:xfrm>
            <a:off x="663506" y="2772430"/>
            <a:ext cx="1315860" cy="1313139"/>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Light"/>
            </a:endParaRPr>
          </a:p>
        </p:txBody>
      </p:sp>
      <p:sp>
        <p:nvSpPr>
          <p:cNvPr id="16" name="Freeform 542">
            <a:extLst>
              <a:ext uri="{FF2B5EF4-FFF2-40B4-BE49-F238E27FC236}">
                <a16:creationId xmlns:a16="http://schemas.microsoft.com/office/drawing/2014/main" id="{B8121677-9FBE-CD4D-037C-F797E2D0B5E9}"/>
              </a:ext>
            </a:extLst>
          </p:cNvPr>
          <p:cNvSpPr>
            <a:spLocks noEditPoints="1"/>
          </p:cNvSpPr>
          <p:nvPr/>
        </p:nvSpPr>
        <p:spPr bwMode="auto">
          <a:xfrm>
            <a:off x="1080400" y="3042681"/>
            <a:ext cx="482072" cy="772637"/>
          </a:xfrm>
          <a:custGeom>
            <a:avLst/>
            <a:gdLst>
              <a:gd name="T0" fmla="*/ 99 w 199"/>
              <a:gd name="T1" fmla="*/ 0 h 320"/>
              <a:gd name="T2" fmla="*/ 99 w 199"/>
              <a:gd name="T3" fmla="*/ 0 h 320"/>
              <a:gd name="T4" fmla="*/ 99 w 199"/>
              <a:gd name="T5" fmla="*/ 0 h 320"/>
              <a:gd name="T6" fmla="*/ 99 w 199"/>
              <a:gd name="T7" fmla="*/ 0 h 320"/>
              <a:gd name="T8" fmla="*/ 98 w 199"/>
              <a:gd name="T9" fmla="*/ 0 h 320"/>
              <a:gd name="T10" fmla="*/ 0 w 199"/>
              <a:gd name="T11" fmla="*/ 95 h 320"/>
              <a:gd name="T12" fmla="*/ 19 w 199"/>
              <a:gd name="T13" fmla="*/ 158 h 320"/>
              <a:gd name="T14" fmla="*/ 45 w 199"/>
              <a:gd name="T15" fmla="*/ 213 h 320"/>
              <a:gd name="T16" fmla="*/ 45 w 199"/>
              <a:gd name="T17" fmla="*/ 245 h 320"/>
              <a:gd name="T18" fmla="*/ 46 w 199"/>
              <a:gd name="T19" fmla="*/ 246 h 320"/>
              <a:gd name="T20" fmla="*/ 45 w 199"/>
              <a:gd name="T21" fmla="*/ 247 h 320"/>
              <a:gd name="T22" fmla="*/ 56 w 199"/>
              <a:gd name="T23" fmla="*/ 311 h 320"/>
              <a:gd name="T24" fmla="*/ 67 w 199"/>
              <a:gd name="T25" fmla="*/ 320 h 320"/>
              <a:gd name="T26" fmla="*/ 131 w 199"/>
              <a:gd name="T27" fmla="*/ 320 h 320"/>
              <a:gd name="T28" fmla="*/ 141 w 199"/>
              <a:gd name="T29" fmla="*/ 311 h 320"/>
              <a:gd name="T30" fmla="*/ 152 w 199"/>
              <a:gd name="T31" fmla="*/ 247 h 320"/>
              <a:gd name="T32" fmla="*/ 152 w 199"/>
              <a:gd name="T33" fmla="*/ 246 h 320"/>
              <a:gd name="T34" fmla="*/ 152 w 199"/>
              <a:gd name="T35" fmla="*/ 245 h 320"/>
              <a:gd name="T36" fmla="*/ 152 w 199"/>
              <a:gd name="T37" fmla="*/ 213 h 320"/>
              <a:gd name="T38" fmla="*/ 179 w 199"/>
              <a:gd name="T39" fmla="*/ 158 h 320"/>
              <a:gd name="T40" fmla="*/ 199 w 199"/>
              <a:gd name="T41" fmla="*/ 95 h 320"/>
              <a:gd name="T42" fmla="*/ 99 w 199"/>
              <a:gd name="T43" fmla="*/ 0 h 320"/>
              <a:gd name="T44" fmla="*/ 122 w 199"/>
              <a:gd name="T45" fmla="*/ 298 h 320"/>
              <a:gd name="T46" fmla="*/ 76 w 199"/>
              <a:gd name="T47" fmla="*/ 298 h 320"/>
              <a:gd name="T48" fmla="*/ 69 w 199"/>
              <a:gd name="T49" fmla="*/ 256 h 320"/>
              <a:gd name="T50" fmla="*/ 129 w 199"/>
              <a:gd name="T51" fmla="*/ 256 h 320"/>
              <a:gd name="T52" fmla="*/ 122 w 199"/>
              <a:gd name="T53" fmla="*/ 298 h 320"/>
              <a:gd name="T54" fmla="*/ 161 w 199"/>
              <a:gd name="T55" fmla="*/ 147 h 320"/>
              <a:gd name="T56" fmla="*/ 131 w 199"/>
              <a:gd name="T57" fmla="*/ 213 h 320"/>
              <a:gd name="T58" fmla="*/ 131 w 199"/>
              <a:gd name="T59" fmla="*/ 234 h 320"/>
              <a:gd name="T60" fmla="*/ 109 w 199"/>
              <a:gd name="T61" fmla="*/ 234 h 320"/>
              <a:gd name="T62" fmla="*/ 109 w 199"/>
              <a:gd name="T63" fmla="*/ 153 h 320"/>
              <a:gd name="T64" fmla="*/ 128 w 199"/>
              <a:gd name="T65" fmla="*/ 135 h 320"/>
              <a:gd name="T66" fmla="*/ 128 w 199"/>
              <a:gd name="T67" fmla="*/ 120 h 320"/>
              <a:gd name="T68" fmla="*/ 112 w 199"/>
              <a:gd name="T69" fmla="*/ 120 h 320"/>
              <a:gd name="T70" fmla="*/ 99 w 199"/>
              <a:gd name="T71" fmla="*/ 134 h 320"/>
              <a:gd name="T72" fmla="*/ 85 w 199"/>
              <a:gd name="T73" fmla="*/ 120 h 320"/>
              <a:gd name="T74" fmla="*/ 70 w 199"/>
              <a:gd name="T75" fmla="*/ 120 h 320"/>
              <a:gd name="T76" fmla="*/ 70 w 199"/>
              <a:gd name="T77" fmla="*/ 135 h 320"/>
              <a:gd name="T78" fmla="*/ 88 w 199"/>
              <a:gd name="T79" fmla="*/ 153 h 320"/>
              <a:gd name="T80" fmla="*/ 88 w 199"/>
              <a:gd name="T81" fmla="*/ 234 h 320"/>
              <a:gd name="T82" fmla="*/ 67 w 199"/>
              <a:gd name="T83" fmla="*/ 234 h 320"/>
              <a:gd name="T84" fmla="*/ 67 w 199"/>
              <a:gd name="T85" fmla="*/ 213 h 320"/>
              <a:gd name="T86" fmla="*/ 37 w 199"/>
              <a:gd name="T87" fmla="*/ 146 h 320"/>
              <a:gd name="T88" fmla="*/ 21 w 199"/>
              <a:gd name="T89" fmla="*/ 95 h 320"/>
              <a:gd name="T90" fmla="*/ 99 w 199"/>
              <a:gd name="T91" fmla="*/ 21 h 320"/>
              <a:gd name="T92" fmla="*/ 177 w 199"/>
              <a:gd name="T93" fmla="*/ 95 h 320"/>
              <a:gd name="T94" fmla="*/ 161 w 199"/>
              <a:gd name="T95" fmla="*/ 14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320">
                <a:moveTo>
                  <a:pt x="99" y="0"/>
                </a:moveTo>
                <a:cubicBezTo>
                  <a:pt x="99" y="0"/>
                  <a:pt x="99" y="0"/>
                  <a:pt x="99" y="0"/>
                </a:cubicBezTo>
                <a:cubicBezTo>
                  <a:pt x="99" y="0"/>
                  <a:pt x="99" y="0"/>
                  <a:pt x="99" y="0"/>
                </a:cubicBezTo>
                <a:cubicBezTo>
                  <a:pt x="99" y="0"/>
                  <a:pt x="99" y="0"/>
                  <a:pt x="99" y="0"/>
                </a:cubicBezTo>
                <a:cubicBezTo>
                  <a:pt x="99" y="0"/>
                  <a:pt x="99" y="0"/>
                  <a:pt x="98" y="0"/>
                </a:cubicBezTo>
                <a:cubicBezTo>
                  <a:pt x="45" y="0"/>
                  <a:pt x="0" y="44"/>
                  <a:pt x="0" y="95"/>
                </a:cubicBezTo>
                <a:cubicBezTo>
                  <a:pt x="0" y="129"/>
                  <a:pt x="18" y="157"/>
                  <a:pt x="19" y="158"/>
                </a:cubicBezTo>
                <a:cubicBezTo>
                  <a:pt x="32" y="179"/>
                  <a:pt x="45" y="206"/>
                  <a:pt x="45" y="213"/>
                </a:cubicBezTo>
                <a:cubicBezTo>
                  <a:pt x="45" y="245"/>
                  <a:pt x="45" y="245"/>
                  <a:pt x="45" y="245"/>
                </a:cubicBezTo>
                <a:cubicBezTo>
                  <a:pt x="45" y="245"/>
                  <a:pt x="45" y="246"/>
                  <a:pt x="46" y="246"/>
                </a:cubicBezTo>
                <a:cubicBezTo>
                  <a:pt x="46" y="246"/>
                  <a:pt x="45" y="246"/>
                  <a:pt x="45" y="247"/>
                </a:cubicBezTo>
                <a:cubicBezTo>
                  <a:pt x="56" y="311"/>
                  <a:pt x="56" y="311"/>
                  <a:pt x="56" y="311"/>
                </a:cubicBezTo>
                <a:cubicBezTo>
                  <a:pt x="57" y="316"/>
                  <a:pt x="61" y="320"/>
                  <a:pt x="67" y="320"/>
                </a:cubicBezTo>
                <a:cubicBezTo>
                  <a:pt x="131" y="320"/>
                  <a:pt x="131" y="320"/>
                  <a:pt x="131" y="320"/>
                </a:cubicBezTo>
                <a:cubicBezTo>
                  <a:pt x="136" y="320"/>
                  <a:pt x="140" y="316"/>
                  <a:pt x="141" y="311"/>
                </a:cubicBezTo>
                <a:cubicBezTo>
                  <a:pt x="152" y="247"/>
                  <a:pt x="152" y="247"/>
                  <a:pt x="152" y="247"/>
                </a:cubicBezTo>
                <a:cubicBezTo>
                  <a:pt x="152" y="246"/>
                  <a:pt x="152" y="246"/>
                  <a:pt x="152" y="246"/>
                </a:cubicBezTo>
                <a:cubicBezTo>
                  <a:pt x="152" y="246"/>
                  <a:pt x="152" y="245"/>
                  <a:pt x="152" y="245"/>
                </a:cubicBezTo>
                <a:cubicBezTo>
                  <a:pt x="152" y="213"/>
                  <a:pt x="152" y="213"/>
                  <a:pt x="152" y="213"/>
                </a:cubicBezTo>
                <a:cubicBezTo>
                  <a:pt x="152" y="206"/>
                  <a:pt x="166" y="179"/>
                  <a:pt x="179" y="158"/>
                </a:cubicBezTo>
                <a:cubicBezTo>
                  <a:pt x="180" y="157"/>
                  <a:pt x="199" y="129"/>
                  <a:pt x="199" y="95"/>
                </a:cubicBezTo>
                <a:cubicBezTo>
                  <a:pt x="199" y="44"/>
                  <a:pt x="153" y="0"/>
                  <a:pt x="99" y="0"/>
                </a:cubicBezTo>
                <a:close/>
                <a:moveTo>
                  <a:pt x="122" y="298"/>
                </a:moveTo>
                <a:cubicBezTo>
                  <a:pt x="76" y="298"/>
                  <a:pt x="76" y="298"/>
                  <a:pt x="76" y="298"/>
                </a:cubicBezTo>
                <a:cubicBezTo>
                  <a:pt x="69" y="256"/>
                  <a:pt x="69" y="256"/>
                  <a:pt x="69" y="256"/>
                </a:cubicBezTo>
                <a:cubicBezTo>
                  <a:pt x="129" y="256"/>
                  <a:pt x="129" y="256"/>
                  <a:pt x="129" y="256"/>
                </a:cubicBezTo>
                <a:lnTo>
                  <a:pt x="122" y="298"/>
                </a:lnTo>
                <a:close/>
                <a:moveTo>
                  <a:pt x="161" y="147"/>
                </a:moveTo>
                <a:cubicBezTo>
                  <a:pt x="154" y="158"/>
                  <a:pt x="131" y="196"/>
                  <a:pt x="131" y="213"/>
                </a:cubicBezTo>
                <a:cubicBezTo>
                  <a:pt x="131" y="234"/>
                  <a:pt x="131" y="234"/>
                  <a:pt x="131" y="234"/>
                </a:cubicBezTo>
                <a:cubicBezTo>
                  <a:pt x="109" y="234"/>
                  <a:pt x="109" y="234"/>
                  <a:pt x="109" y="234"/>
                </a:cubicBezTo>
                <a:cubicBezTo>
                  <a:pt x="109" y="153"/>
                  <a:pt x="109" y="153"/>
                  <a:pt x="109" y="153"/>
                </a:cubicBezTo>
                <a:cubicBezTo>
                  <a:pt x="128" y="135"/>
                  <a:pt x="128" y="135"/>
                  <a:pt x="128" y="135"/>
                </a:cubicBezTo>
                <a:cubicBezTo>
                  <a:pt x="132" y="131"/>
                  <a:pt x="132" y="124"/>
                  <a:pt x="128" y="120"/>
                </a:cubicBezTo>
                <a:cubicBezTo>
                  <a:pt x="123" y="116"/>
                  <a:pt x="117" y="116"/>
                  <a:pt x="112" y="120"/>
                </a:cubicBezTo>
                <a:cubicBezTo>
                  <a:pt x="99" y="134"/>
                  <a:pt x="99" y="134"/>
                  <a:pt x="99" y="134"/>
                </a:cubicBezTo>
                <a:cubicBezTo>
                  <a:pt x="85" y="120"/>
                  <a:pt x="85" y="120"/>
                  <a:pt x="85" y="120"/>
                </a:cubicBezTo>
                <a:cubicBezTo>
                  <a:pt x="81" y="116"/>
                  <a:pt x="74" y="116"/>
                  <a:pt x="70" y="120"/>
                </a:cubicBezTo>
                <a:cubicBezTo>
                  <a:pt x="66" y="124"/>
                  <a:pt x="66" y="131"/>
                  <a:pt x="70" y="135"/>
                </a:cubicBezTo>
                <a:cubicBezTo>
                  <a:pt x="88" y="153"/>
                  <a:pt x="88" y="153"/>
                  <a:pt x="88" y="153"/>
                </a:cubicBezTo>
                <a:cubicBezTo>
                  <a:pt x="88" y="234"/>
                  <a:pt x="88" y="234"/>
                  <a:pt x="88" y="234"/>
                </a:cubicBezTo>
                <a:cubicBezTo>
                  <a:pt x="67" y="234"/>
                  <a:pt x="67" y="234"/>
                  <a:pt x="67" y="234"/>
                </a:cubicBezTo>
                <a:cubicBezTo>
                  <a:pt x="67" y="213"/>
                  <a:pt x="67" y="213"/>
                  <a:pt x="67" y="213"/>
                </a:cubicBezTo>
                <a:cubicBezTo>
                  <a:pt x="67" y="196"/>
                  <a:pt x="44" y="158"/>
                  <a:pt x="37" y="146"/>
                </a:cubicBezTo>
                <a:cubicBezTo>
                  <a:pt x="37" y="146"/>
                  <a:pt x="21" y="123"/>
                  <a:pt x="21" y="95"/>
                </a:cubicBezTo>
                <a:cubicBezTo>
                  <a:pt x="21" y="55"/>
                  <a:pt x="57" y="21"/>
                  <a:pt x="99" y="21"/>
                </a:cubicBezTo>
                <a:cubicBezTo>
                  <a:pt x="141" y="21"/>
                  <a:pt x="177" y="55"/>
                  <a:pt x="177" y="95"/>
                </a:cubicBezTo>
                <a:cubicBezTo>
                  <a:pt x="177" y="122"/>
                  <a:pt x="161" y="146"/>
                  <a:pt x="161" y="147"/>
                </a:cubicBezTo>
                <a:close/>
              </a:path>
            </a:pathLst>
          </a:custGeom>
          <a:solidFill>
            <a:srgbClr val="007C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Light"/>
            </a:endParaRPr>
          </a:p>
        </p:txBody>
      </p:sp>
    </p:spTree>
    <p:extLst>
      <p:ext uri="{BB962C8B-B14F-4D97-AF65-F5344CB8AC3E}">
        <p14:creationId xmlns:p14="http://schemas.microsoft.com/office/powerpoint/2010/main" val="1215326965"/>
      </p:ext>
    </p:extLst>
  </p:cSld>
  <p:clrMapOvr>
    <a:masterClrMapping/>
  </p:clrMapOvr>
  <p:transition advTm="534">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TS_RoW">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TS Report Template.potx" id="{189205F8-7F81-4709-8170-4873A1035CE4}" vid="{C2E031F5-18DB-40C4-A67E-8A11AECAB753}"/>
    </a:ext>
  </a:extLst>
</a:theme>
</file>

<file path=ppt/theme/theme2.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_US 16_9_Onscreen.potx" id="{1326C739-F2BE-4E49-AE92-64B862FEF522}" vid="{65390E24-AC4E-45FE-B3B4-9A822A6E10DE}"/>
    </a:ext>
  </a:extLst>
</a:theme>
</file>

<file path=ppt/theme/theme3.xml><?xml version="1.0" encoding="utf-8"?>
<a:theme xmlns:a="http://schemas.openxmlformats.org/drawingml/2006/main" name="4_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_US 16_9_Onscreen.potx" id="{1326C739-F2BE-4E49-AE92-64B862FEF522}" vid="{65390E24-AC4E-45FE-B3B4-9A822A6E10DE}"/>
    </a:ext>
  </a:extLst>
</a:theme>
</file>

<file path=ppt/theme/theme4.xml><?xml version="1.0" encoding="utf-8"?>
<a:theme xmlns:a="http://schemas.openxmlformats.org/drawingml/2006/main" name="Deloitte_Brand_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Brand_Theme" id="{E5778285-F657-46FA-83E9-5ECC214999D3}" vid="{931F9C79-6C51-4118-B787-859488224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2F38D604A60546BB785F5938D42B13" ma:contentTypeVersion="12" ma:contentTypeDescription="Create a new document." ma:contentTypeScope="" ma:versionID="76ac49b08d0ebc064204e9c1755e527a">
  <xsd:schema xmlns:xsd="http://www.w3.org/2001/XMLSchema" xmlns:xs="http://www.w3.org/2001/XMLSchema" xmlns:p="http://schemas.microsoft.com/office/2006/metadata/properties" xmlns:ns3="c88f21d5-1dc1-483a-ba67-4465d2bc9123" xmlns:ns4="1a262f1f-fad5-429a-bd23-3bc20ae2af6a" targetNamespace="http://schemas.microsoft.com/office/2006/metadata/properties" ma:root="true" ma:fieldsID="231249acccb426a2b37dac08d217921b" ns3:_="" ns4:_="">
    <xsd:import namespace="c88f21d5-1dc1-483a-ba67-4465d2bc9123"/>
    <xsd:import namespace="1a262f1f-fad5-429a-bd23-3bc20ae2af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f21d5-1dc1-483a-ba67-4465d2bc9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262f1f-fad5-429a-bd23-3bc20ae2af6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EFB1C-2BC4-4F4F-B2A9-0957E29A4088}">
  <ds:schemaRefs>
    <ds:schemaRef ds:uri="http://schemas.microsoft.com/sharepoint/v3/contenttype/forms"/>
  </ds:schemaRefs>
</ds:datastoreItem>
</file>

<file path=customXml/itemProps2.xml><?xml version="1.0" encoding="utf-8"?>
<ds:datastoreItem xmlns:ds="http://schemas.openxmlformats.org/officeDocument/2006/customXml" ds:itemID="{7C55DFC8-075F-433B-BAF2-B79253E5D126}">
  <ds:schemaRefs>
    <ds:schemaRef ds:uri="1a262f1f-fad5-429a-bd23-3bc20ae2af6a"/>
    <ds:schemaRef ds:uri="c88f21d5-1dc1-483a-ba67-4465d2bc91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DBE564-6830-452B-8EE3-9D1250239A4A}">
  <ds:schemaRefs>
    <ds:schemaRef ds:uri="1a262f1f-fad5-429a-bd23-3bc20ae2af6a"/>
    <ds:schemaRef ds:uri="c88f21d5-1dc1-483a-ba67-4465d2bc91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12870</TotalTime>
  <Words>3310</Words>
  <Application>Microsoft Office PowerPoint</Application>
  <PresentationFormat>Widescreen</PresentationFormat>
  <Paragraphs>183</Paragraphs>
  <Slides>23</Slides>
  <Notes>22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5" baseType="lpstr">
      <vt:lpstr>Aptos</vt:lpstr>
      <vt:lpstr>Arial</vt:lpstr>
      <vt:lpstr>Calibri</vt:lpstr>
      <vt:lpstr>Calibri Light</vt:lpstr>
      <vt:lpstr>Verdana</vt:lpstr>
      <vt:lpstr>Verdana (Body)</vt:lpstr>
      <vt:lpstr>Wingdings 2</vt:lpstr>
      <vt:lpstr>Deloitte_TS_RoW</vt:lpstr>
      <vt:lpstr>Deloitte_US_Onscreen</vt:lpstr>
      <vt:lpstr>4_Deloitte_US_Onscreen</vt:lpstr>
      <vt:lpstr>Deloitte_Brand_Theme</vt:lpstr>
      <vt:lpstr>think-cell Slide</vt:lpstr>
      <vt:lpstr>Tax Forum – Ελληνογαλλικό Επιμελητήριο</vt:lpstr>
      <vt:lpstr>Γενικός Κανόνας για την Αντιμετώπιση των Καταχρήσεων </vt:lpstr>
      <vt:lpstr>Γενικός Κανόνας για την Αντιμετώπιση των Καταχρήσεων</vt:lpstr>
      <vt:lpstr>Οδηγίες για την εφαρμογή του άρθρου 38 του Κώδικα Φορολογικής Διαδικασίας </vt:lpstr>
      <vt:lpstr>Οδηγίες για την εφαρμογή του άρθρου 38 του Κώδικα Φορολογικής Διαδικασίας </vt:lpstr>
      <vt:lpstr>Οδηγίες για την εφαρμογή του άρθρου 38 του Κώδικα Φορολογικής Διαδικασίας </vt:lpstr>
      <vt:lpstr>Οδηγίες για την εφαρμογή του άρθρου 38 του Κώδικα Φορολογικής Διαδικασίας </vt:lpstr>
      <vt:lpstr>Οδηγίες για την εφαρμογή του άρθρου 38 του Κώδικα Φορολογικής Διαδικασίας </vt:lpstr>
      <vt:lpstr>Οδηγίες για την εφαρμογή του άρθρου 38 του Κώδικα Φορολογικής Διαδικασίας </vt:lpstr>
      <vt:lpstr>Αποφάσεις ΔΕΔ</vt:lpstr>
      <vt:lpstr>Αποφάσεις ΔΕΔ</vt:lpstr>
      <vt:lpstr>Αποφάσεις ΔΕΔ</vt:lpstr>
      <vt:lpstr>Αποφάσεις ΔΕΔ</vt:lpstr>
      <vt:lpstr>Αποφάσεις ΔΕΔ</vt:lpstr>
      <vt:lpstr>Αποφάσεις ΔΕΔ</vt:lpstr>
      <vt:lpstr>Αποφάσεις ΔΕΔ</vt:lpstr>
      <vt:lpstr>Αποφάσεις ΔΕΔ</vt:lpstr>
      <vt:lpstr>Αποφάσεις ΔΕΔ</vt:lpstr>
      <vt:lpstr>Αποφάσεις ΔΕΔ</vt:lpstr>
      <vt:lpstr>Αποφάσεις ΔΕΔ</vt:lpstr>
      <vt:lpstr>Αποφάσεις ΔΕΔ</vt:lpstr>
      <vt:lpstr>Αποφάσεις ΔΕΔ</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ΔΕΠΑ International S.M. Α.Ε</dc:title>
  <dc:creator>Tsimpou, Olina</dc:creator>
  <cp:lastModifiedBy>Roumpis, Konstantinos</cp:lastModifiedBy>
  <cp:revision>5</cp:revision>
  <dcterms:created xsi:type="dcterms:W3CDTF">2020-06-24T06:11:22Z</dcterms:created>
  <dcterms:modified xsi:type="dcterms:W3CDTF">2025-04-03T07:48:31Z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2021-04-23T04:52:11Z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59524f7b-3093-404e-959e-5a65104ab819</vt:lpwstr>
  </property>
  <property fmtid="{D5CDD505-2E9C-101B-9397-08002B2CF9AE}" pid="8" name="MSIP_Label_ea60d57e-af5b-4752-ac57-3e4f28ca11dc_ContentBits">
    <vt:lpwstr>0</vt:lpwstr>
  </property>
  <property fmtid="{D5CDD505-2E9C-101B-9397-08002B2CF9AE}" pid="9" name="ContentTypeId">
    <vt:lpwstr>0x010100872F38D604A60546BB785F5938D42B13</vt:lpwstr>
  </property>
</Properties>
</file>