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7"/>
  </p:notesMasterIdLst>
  <p:sldIdLst>
    <p:sldId id="1188" r:id="rId3"/>
    <p:sldId id="2134807108" r:id="rId4"/>
    <p:sldId id="697" r:id="rId5"/>
    <p:sldId id="1249" r:id="rId6"/>
    <p:sldId id="1301" r:id="rId7"/>
    <p:sldId id="1297" r:id="rId8"/>
    <p:sldId id="1302" r:id="rId9"/>
    <p:sldId id="1248" r:id="rId10"/>
    <p:sldId id="1303" r:id="rId11"/>
    <p:sldId id="1250" r:id="rId12"/>
    <p:sldId id="1255" r:id="rId13"/>
    <p:sldId id="272" r:id="rId14"/>
    <p:sldId id="1257" r:id="rId15"/>
    <p:sldId id="1258" r:id="rId16"/>
    <p:sldId id="1261" r:id="rId17"/>
    <p:sldId id="1299" r:id="rId18"/>
    <p:sldId id="1304" r:id="rId19"/>
    <p:sldId id="1260" r:id="rId20"/>
    <p:sldId id="1300" r:id="rId21"/>
    <p:sldId id="1285" r:id="rId22"/>
    <p:sldId id="1289" r:id="rId23"/>
    <p:sldId id="1125" r:id="rId24"/>
    <p:sldId id="270" r:id="rId25"/>
    <p:sldId id="50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ateng, Michael" initials="BM" lastIdx="1" clrIdx="0">
    <p:extLst>
      <p:ext uri="{19B8F6BF-5375-455C-9EA6-DF929625EA0E}">
        <p15:presenceInfo xmlns:p15="http://schemas.microsoft.com/office/powerpoint/2012/main" userId="S::mboateng@kpmg.com::64bcc7ff-8e9a-48da-abe0-33ca5b1c2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B2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9F7C8C-E090-4821-8148-0BC523F7D869}" v="7" dt="2022-02-22T14:37:16.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7" d="100"/>
          <a:sy n="67" d="100"/>
        </p:scale>
        <p:origin x="5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D9555-FE34-47AD-89FE-5E2BCC15D3E9}"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GB"/>
        </a:p>
      </dgm:t>
    </dgm:pt>
    <dgm:pt modelId="{50390C88-C542-4930-AD8C-2EB9376B8319}">
      <dgm:prSet phldrT="[Text]" custT="1"/>
      <dgm:spPr>
        <a:solidFill>
          <a:srgbClr val="660066"/>
        </a:solidFill>
        <a:ln>
          <a:solidFill>
            <a:srgbClr val="009999"/>
          </a:solidFill>
        </a:ln>
      </dgm:spPr>
      <dgm:t>
        <a:bodyPr/>
        <a:lstStyle/>
        <a:p>
          <a:r>
            <a:rPr lang="en-US" sz="1800" dirty="0">
              <a:latin typeface="Univers 45 Light" pitchFamily="2" charset="0"/>
            </a:rPr>
            <a:t>Commissioner General</a:t>
          </a:r>
          <a:endParaRPr lang="en-GB" sz="1800" dirty="0">
            <a:latin typeface="Univers 45 Light" pitchFamily="2" charset="0"/>
          </a:endParaRPr>
        </a:p>
      </dgm:t>
    </dgm:pt>
    <dgm:pt modelId="{836D7980-BBDC-42E4-A1A1-6B002B7B9DEF}" type="parTrans" cxnId="{E17B3F60-E172-4334-95A6-0F86E497489B}">
      <dgm:prSet/>
      <dgm:spPr/>
      <dgm:t>
        <a:bodyPr/>
        <a:lstStyle/>
        <a:p>
          <a:endParaRPr lang="en-GB" sz="1800">
            <a:latin typeface="Univers 45 Light" pitchFamily="2" charset="0"/>
          </a:endParaRPr>
        </a:p>
      </dgm:t>
    </dgm:pt>
    <dgm:pt modelId="{27680327-1C2D-4FE6-8377-03151403AE2A}" type="sibTrans" cxnId="{E17B3F60-E172-4334-95A6-0F86E497489B}">
      <dgm:prSet/>
      <dgm:spPr/>
      <dgm:t>
        <a:bodyPr/>
        <a:lstStyle/>
        <a:p>
          <a:endParaRPr lang="en-GB" sz="1800">
            <a:latin typeface="Univers 45 Light" pitchFamily="2" charset="0"/>
          </a:endParaRPr>
        </a:p>
      </dgm:t>
    </dgm:pt>
    <dgm:pt modelId="{614B1A21-D545-4D76-A665-F834E9E7694F}">
      <dgm:prSet phldrT="[Text]" custT="1"/>
      <dgm:spPr>
        <a:ln>
          <a:solidFill>
            <a:srgbClr val="009999"/>
          </a:solidFill>
        </a:ln>
      </dgm:spPr>
      <dgm:t>
        <a:bodyPr/>
        <a:lstStyle/>
        <a:p>
          <a:pPr marL="358775" indent="-358775">
            <a:buFont typeface="Wingdings" panose="05000000000000000000" pitchFamily="2" charset="2"/>
            <a:buChar char="w"/>
          </a:pPr>
          <a:r>
            <a:rPr lang="en-US" sz="1800" dirty="0">
              <a:solidFill>
                <a:srgbClr val="000066"/>
              </a:solidFill>
              <a:latin typeface="Univers 45 Light" pitchFamily="2" charset="0"/>
            </a:rPr>
            <a:t>A tax payer who is dissatisfied with the tax assessment after a tax audit, may lodge a written objection to the CG within 30 days of receiving the assessment</a:t>
          </a:r>
          <a:endParaRPr lang="en-GB" sz="1800" dirty="0">
            <a:solidFill>
              <a:srgbClr val="000066"/>
            </a:solidFill>
            <a:latin typeface="Univers 45 Light" pitchFamily="2" charset="0"/>
          </a:endParaRPr>
        </a:p>
      </dgm:t>
    </dgm:pt>
    <dgm:pt modelId="{E6070A86-5589-4602-8EDB-4B3440A6B052}" type="parTrans" cxnId="{74918430-EE96-4E0C-A909-554854332BA6}">
      <dgm:prSet/>
      <dgm:spPr/>
      <dgm:t>
        <a:bodyPr/>
        <a:lstStyle/>
        <a:p>
          <a:endParaRPr lang="en-GB" sz="1800">
            <a:latin typeface="Univers 45 Light" pitchFamily="2" charset="0"/>
          </a:endParaRPr>
        </a:p>
      </dgm:t>
    </dgm:pt>
    <dgm:pt modelId="{933ED96A-0D1E-4844-AD6A-61B5D2742D38}" type="sibTrans" cxnId="{74918430-EE96-4E0C-A909-554854332BA6}">
      <dgm:prSet/>
      <dgm:spPr/>
      <dgm:t>
        <a:bodyPr/>
        <a:lstStyle/>
        <a:p>
          <a:endParaRPr lang="en-GB" sz="1800">
            <a:latin typeface="Univers 45 Light" pitchFamily="2" charset="0"/>
          </a:endParaRPr>
        </a:p>
      </dgm:t>
    </dgm:pt>
    <dgm:pt modelId="{66F618B8-A55C-44B5-A283-9ADFD1A8E3E1}">
      <dgm:prSet phldrT="[Text]" custT="1"/>
      <dgm:spPr>
        <a:solidFill>
          <a:srgbClr val="009999"/>
        </a:solidFill>
        <a:ln>
          <a:solidFill>
            <a:srgbClr val="000099"/>
          </a:solidFill>
        </a:ln>
      </dgm:spPr>
      <dgm:t>
        <a:bodyPr/>
        <a:lstStyle/>
        <a:p>
          <a:r>
            <a:rPr lang="en-US" sz="1800" dirty="0">
              <a:latin typeface="Univers 45 Light" pitchFamily="2" charset="0"/>
            </a:rPr>
            <a:t>High Court</a:t>
          </a:r>
          <a:endParaRPr lang="en-GB" sz="1800" dirty="0">
            <a:latin typeface="Univers 45 Light" pitchFamily="2" charset="0"/>
          </a:endParaRPr>
        </a:p>
      </dgm:t>
    </dgm:pt>
    <dgm:pt modelId="{A9658B8B-6847-483E-A008-51715F648798}" type="parTrans" cxnId="{B5809B43-B675-420E-AABD-F868317E2EA2}">
      <dgm:prSet/>
      <dgm:spPr/>
      <dgm:t>
        <a:bodyPr/>
        <a:lstStyle/>
        <a:p>
          <a:endParaRPr lang="en-GB" sz="1800">
            <a:latin typeface="Univers 45 Light" pitchFamily="2" charset="0"/>
          </a:endParaRPr>
        </a:p>
      </dgm:t>
    </dgm:pt>
    <dgm:pt modelId="{D511B1D1-7E31-4F44-BE5D-CFC050A3D397}" type="sibTrans" cxnId="{B5809B43-B675-420E-AABD-F868317E2EA2}">
      <dgm:prSet/>
      <dgm:spPr/>
      <dgm:t>
        <a:bodyPr/>
        <a:lstStyle/>
        <a:p>
          <a:endParaRPr lang="en-GB" sz="1800">
            <a:latin typeface="Univers 45 Light" pitchFamily="2" charset="0"/>
          </a:endParaRPr>
        </a:p>
      </dgm:t>
    </dgm:pt>
    <dgm:pt modelId="{F15CFE1B-8F54-4362-984E-CEAA964C8A9D}">
      <dgm:prSet phldrT="[Text]" custT="1"/>
      <dgm:spPr>
        <a:ln>
          <a:solidFill>
            <a:srgbClr val="002060"/>
          </a:solidFill>
        </a:ln>
      </dgm:spPr>
      <dgm:t>
        <a:bodyPr/>
        <a:lstStyle/>
        <a:p>
          <a:pPr marL="358775" lvl="1" indent="-358775" algn="l" defTabSz="800100">
            <a:lnSpc>
              <a:spcPct val="90000"/>
            </a:lnSpc>
            <a:spcBef>
              <a:spcPct val="0"/>
            </a:spcBef>
            <a:spcAft>
              <a:spcPct val="15000"/>
            </a:spcAft>
            <a:buFont typeface="Wingdings" panose="05000000000000000000" pitchFamily="2" charset="2"/>
            <a:buChar char="w"/>
          </a:pPr>
          <a:r>
            <a:rPr lang="en-US" sz="1800" kern="1200" dirty="0">
              <a:solidFill>
                <a:srgbClr val="000066"/>
              </a:solidFill>
              <a:latin typeface="Univers 45 Light" pitchFamily="2" charset="0"/>
              <a:ea typeface="+mn-ea"/>
              <a:cs typeface="+mn-cs"/>
            </a:rPr>
            <a:t>If the tax payer is not satisfied with the CG’s decision, he may appeal to the High Court within 30 days after the notice was served by the CG. The taxpayer will also serve the CG with the appeal letter within 5 days. </a:t>
          </a:r>
          <a:endParaRPr lang="en-GB" sz="1800" kern="1200" dirty="0">
            <a:solidFill>
              <a:srgbClr val="000066"/>
            </a:solidFill>
            <a:latin typeface="Univers 45 Light" pitchFamily="2" charset="0"/>
            <a:ea typeface="+mn-ea"/>
            <a:cs typeface="+mn-cs"/>
          </a:endParaRPr>
        </a:p>
      </dgm:t>
    </dgm:pt>
    <dgm:pt modelId="{BFE07308-A8FA-4DED-ABDC-D37F38F850D0}" type="parTrans" cxnId="{350EDD42-EB37-45BE-98EB-35A6F0ACB4FD}">
      <dgm:prSet/>
      <dgm:spPr/>
      <dgm:t>
        <a:bodyPr/>
        <a:lstStyle/>
        <a:p>
          <a:endParaRPr lang="en-GB" sz="1800">
            <a:latin typeface="Univers 45 Light" pitchFamily="2" charset="0"/>
          </a:endParaRPr>
        </a:p>
      </dgm:t>
    </dgm:pt>
    <dgm:pt modelId="{0BEE8E46-EF29-47F0-98E6-8535947859FD}" type="sibTrans" cxnId="{350EDD42-EB37-45BE-98EB-35A6F0ACB4FD}">
      <dgm:prSet/>
      <dgm:spPr/>
      <dgm:t>
        <a:bodyPr/>
        <a:lstStyle/>
        <a:p>
          <a:endParaRPr lang="en-GB" sz="1800">
            <a:latin typeface="Univers 45 Light" pitchFamily="2" charset="0"/>
          </a:endParaRPr>
        </a:p>
      </dgm:t>
    </dgm:pt>
    <dgm:pt modelId="{CAB85C9F-679B-4C17-9DF5-F36B91F9F1F1}">
      <dgm:prSet custT="1"/>
      <dgm:spPr>
        <a:ln>
          <a:solidFill>
            <a:srgbClr val="009999"/>
          </a:solidFill>
        </a:ln>
      </dgm:spPr>
      <dgm:t>
        <a:bodyPr/>
        <a:lstStyle/>
        <a:p>
          <a:pPr marL="358775" indent="-358775">
            <a:buFont typeface="Wingdings" panose="05000000000000000000" pitchFamily="2" charset="2"/>
            <a:buChar char="w"/>
          </a:pPr>
          <a:r>
            <a:rPr lang="en-US" sz="1800" dirty="0">
              <a:solidFill>
                <a:srgbClr val="000066"/>
              </a:solidFill>
              <a:latin typeface="Univers 45 Light" pitchFamily="2" charset="0"/>
            </a:rPr>
            <a:t>The notice of objection should be accompanied by 30% of the amount payable in the notice of assessment</a:t>
          </a:r>
        </a:p>
      </dgm:t>
    </dgm:pt>
    <dgm:pt modelId="{E03CDAB0-6D2C-407B-B2D7-66396F80FC1E}" type="parTrans" cxnId="{EA5AF037-D300-471F-83AB-D92D043AF545}">
      <dgm:prSet/>
      <dgm:spPr/>
      <dgm:t>
        <a:bodyPr/>
        <a:lstStyle/>
        <a:p>
          <a:endParaRPr lang="en-GB" sz="1800">
            <a:latin typeface="Univers 45 Light" pitchFamily="2" charset="0"/>
          </a:endParaRPr>
        </a:p>
      </dgm:t>
    </dgm:pt>
    <dgm:pt modelId="{C04BBF62-0EF5-4F5E-8DFA-DBE122B7F539}" type="sibTrans" cxnId="{EA5AF037-D300-471F-83AB-D92D043AF545}">
      <dgm:prSet/>
      <dgm:spPr/>
      <dgm:t>
        <a:bodyPr/>
        <a:lstStyle/>
        <a:p>
          <a:endParaRPr lang="en-GB" sz="1800">
            <a:latin typeface="Univers 45 Light" pitchFamily="2" charset="0"/>
          </a:endParaRPr>
        </a:p>
      </dgm:t>
    </dgm:pt>
    <dgm:pt modelId="{7574193D-73F9-4ABC-9DA0-D74AD8FA1CD1}">
      <dgm:prSet custT="1"/>
      <dgm:spPr>
        <a:ln>
          <a:solidFill>
            <a:srgbClr val="009999"/>
          </a:solidFill>
        </a:ln>
      </dgm:spPr>
      <dgm:t>
        <a:bodyPr/>
        <a:lstStyle/>
        <a:p>
          <a:pPr marL="358775" indent="-358775">
            <a:buFont typeface="Wingdings" panose="05000000000000000000" pitchFamily="2" charset="2"/>
            <a:buChar char="w"/>
          </a:pPr>
          <a:r>
            <a:rPr lang="en-US" sz="1800" dirty="0">
              <a:solidFill>
                <a:srgbClr val="000066"/>
              </a:solidFill>
              <a:latin typeface="Univers 45 Light" pitchFamily="2" charset="0"/>
            </a:rPr>
            <a:t>The CG shall in writing notify the taxpayer of his decision</a:t>
          </a:r>
        </a:p>
      </dgm:t>
    </dgm:pt>
    <dgm:pt modelId="{13355BD8-C21D-4FAA-9D55-638DACA0BB55}" type="parTrans" cxnId="{DF0D02AD-96CE-4BA2-BA78-34468EC90285}">
      <dgm:prSet/>
      <dgm:spPr/>
      <dgm:t>
        <a:bodyPr/>
        <a:lstStyle/>
        <a:p>
          <a:endParaRPr lang="en-GB" sz="1800">
            <a:latin typeface="Univers 45 Light" pitchFamily="2" charset="0"/>
          </a:endParaRPr>
        </a:p>
      </dgm:t>
    </dgm:pt>
    <dgm:pt modelId="{3752876F-391F-4C74-ADD6-6A01514F7250}" type="sibTrans" cxnId="{DF0D02AD-96CE-4BA2-BA78-34468EC90285}">
      <dgm:prSet/>
      <dgm:spPr/>
      <dgm:t>
        <a:bodyPr/>
        <a:lstStyle/>
        <a:p>
          <a:endParaRPr lang="en-GB" sz="1800">
            <a:latin typeface="Univers 45 Light" pitchFamily="2" charset="0"/>
          </a:endParaRPr>
        </a:p>
      </dgm:t>
    </dgm:pt>
    <dgm:pt modelId="{B1B5D18A-D318-4E54-A81F-47C932D8BCBB}">
      <dgm:prSet phldrT="[Text]" custT="1"/>
      <dgm:spPr>
        <a:ln>
          <a:solidFill>
            <a:srgbClr val="009999"/>
          </a:solidFill>
        </a:ln>
      </dgm:spPr>
      <dgm:t>
        <a:bodyPr/>
        <a:lstStyle/>
        <a:p>
          <a:pPr marL="358775" indent="-358775">
            <a:buFont typeface="Wingdings" panose="05000000000000000000" pitchFamily="2" charset="2"/>
            <a:buNone/>
          </a:pPr>
          <a:endParaRPr lang="en-GB" sz="500" dirty="0">
            <a:solidFill>
              <a:srgbClr val="000066"/>
            </a:solidFill>
            <a:latin typeface="Univers 45 Light" pitchFamily="2" charset="0"/>
          </a:endParaRPr>
        </a:p>
      </dgm:t>
    </dgm:pt>
    <dgm:pt modelId="{4B76BD99-B1B3-458D-B67E-6F3EBB589C2D}" type="parTrans" cxnId="{D126B8C2-247A-4A46-855B-07BF9DDD902F}">
      <dgm:prSet/>
      <dgm:spPr/>
      <dgm:t>
        <a:bodyPr/>
        <a:lstStyle/>
        <a:p>
          <a:endParaRPr lang="en-GB"/>
        </a:p>
      </dgm:t>
    </dgm:pt>
    <dgm:pt modelId="{8DAC9479-8EC8-4FAA-A5AA-9924DC86EBFC}" type="sibTrans" cxnId="{D126B8C2-247A-4A46-855B-07BF9DDD902F}">
      <dgm:prSet/>
      <dgm:spPr/>
      <dgm:t>
        <a:bodyPr/>
        <a:lstStyle/>
        <a:p>
          <a:endParaRPr lang="en-GB"/>
        </a:p>
      </dgm:t>
    </dgm:pt>
    <dgm:pt modelId="{822B12E5-DED3-4C0C-B9CE-EDD15898528D}">
      <dgm:prSet custT="1"/>
      <dgm:spPr>
        <a:ln>
          <a:solidFill>
            <a:srgbClr val="009999"/>
          </a:solidFill>
        </a:ln>
      </dgm:spPr>
      <dgm:t>
        <a:bodyPr/>
        <a:lstStyle/>
        <a:p>
          <a:pPr marL="358775" indent="-358775">
            <a:buFont typeface="Wingdings" panose="05000000000000000000" pitchFamily="2" charset="2"/>
            <a:buChar char="w"/>
          </a:pPr>
          <a:endParaRPr lang="en-US" sz="500" dirty="0">
            <a:solidFill>
              <a:srgbClr val="000066"/>
            </a:solidFill>
            <a:latin typeface="Univers 45 Light" pitchFamily="2" charset="0"/>
          </a:endParaRPr>
        </a:p>
      </dgm:t>
    </dgm:pt>
    <dgm:pt modelId="{E221CFA6-25E1-4CAD-90BD-2EB3C0E85E12}" type="parTrans" cxnId="{45BA8213-F8BC-42D7-89A5-AF0A8B25DBA6}">
      <dgm:prSet/>
      <dgm:spPr/>
      <dgm:t>
        <a:bodyPr/>
        <a:lstStyle/>
        <a:p>
          <a:endParaRPr lang="en-GB"/>
        </a:p>
      </dgm:t>
    </dgm:pt>
    <dgm:pt modelId="{0D1E10DA-D3E1-4FC4-95DC-BC97EB0458CE}" type="sibTrans" cxnId="{45BA8213-F8BC-42D7-89A5-AF0A8B25DBA6}">
      <dgm:prSet/>
      <dgm:spPr/>
      <dgm:t>
        <a:bodyPr/>
        <a:lstStyle/>
        <a:p>
          <a:endParaRPr lang="en-GB"/>
        </a:p>
      </dgm:t>
    </dgm:pt>
    <dgm:pt modelId="{E563FC2B-2C7E-4B8C-BAF4-D0BB802F3024}">
      <dgm:prSet custT="1"/>
      <dgm:spPr>
        <a:ln>
          <a:solidFill>
            <a:srgbClr val="009999"/>
          </a:solidFill>
        </a:ln>
      </dgm:spPr>
      <dgm:t>
        <a:bodyPr/>
        <a:lstStyle/>
        <a:p>
          <a:pPr marL="715963" indent="-357188">
            <a:buFont typeface="Wingdings" panose="05000000000000000000" pitchFamily="2" charset="2"/>
            <a:buChar char="F"/>
          </a:pPr>
          <a:r>
            <a:rPr lang="en-US" sz="1800" b="1" i="1" dirty="0">
              <a:solidFill>
                <a:srgbClr val="000066"/>
              </a:solidFill>
              <a:latin typeface="Univers 45 Light" pitchFamily="2" charset="0"/>
            </a:rPr>
            <a:t>Note</a:t>
          </a:r>
          <a:r>
            <a:rPr lang="en-US" sz="1800" i="1" dirty="0">
              <a:solidFill>
                <a:srgbClr val="000066"/>
              </a:solidFill>
              <a:latin typeface="Univers 45 Light" pitchFamily="2" charset="0"/>
            </a:rPr>
            <a:t>: Where the CG does not reply to the objection within 90 days, the tax payer should treat the silence as “Objection Disallowed</a:t>
          </a:r>
          <a:r>
            <a:rPr lang="en-US" sz="1800" i="1" dirty="0">
              <a:solidFill>
                <a:srgbClr val="002060"/>
              </a:solidFill>
              <a:latin typeface="Univers 45 Light" pitchFamily="2" charset="0"/>
            </a:rPr>
            <a:t>”</a:t>
          </a:r>
        </a:p>
      </dgm:t>
    </dgm:pt>
    <dgm:pt modelId="{50AB6AB2-7662-4C52-BAD4-6D1886919628}" type="parTrans" cxnId="{078CEDB7-B4EA-4880-B2F4-66768298A8E3}">
      <dgm:prSet/>
      <dgm:spPr/>
      <dgm:t>
        <a:bodyPr/>
        <a:lstStyle/>
        <a:p>
          <a:endParaRPr lang="en-GB"/>
        </a:p>
      </dgm:t>
    </dgm:pt>
    <dgm:pt modelId="{5E0A105E-ACDF-4DD0-ACB1-C7C41AA5E921}" type="sibTrans" cxnId="{078CEDB7-B4EA-4880-B2F4-66768298A8E3}">
      <dgm:prSet/>
      <dgm:spPr/>
      <dgm:t>
        <a:bodyPr/>
        <a:lstStyle/>
        <a:p>
          <a:endParaRPr lang="en-GB"/>
        </a:p>
      </dgm:t>
    </dgm:pt>
    <dgm:pt modelId="{5AB8E2B5-881D-46BB-A43F-5BA650A3A20E}">
      <dgm:prSet custT="1"/>
      <dgm:spPr>
        <a:ln>
          <a:solidFill>
            <a:srgbClr val="009999"/>
          </a:solidFill>
        </a:ln>
      </dgm:spPr>
      <dgm:t>
        <a:bodyPr/>
        <a:lstStyle/>
        <a:p>
          <a:pPr marL="715963" indent="-357188">
            <a:buFont typeface="Wingdings" panose="05000000000000000000" pitchFamily="2" charset="2"/>
            <a:buChar char="F"/>
          </a:pPr>
          <a:endParaRPr lang="en-US" sz="500" dirty="0">
            <a:solidFill>
              <a:srgbClr val="000066"/>
            </a:solidFill>
            <a:latin typeface="Univers 45 Light" pitchFamily="2" charset="0"/>
          </a:endParaRPr>
        </a:p>
      </dgm:t>
    </dgm:pt>
    <dgm:pt modelId="{B6E3D663-51E4-471E-B40E-4BC294B1A609}" type="parTrans" cxnId="{8D71EC74-2CEA-4D70-AD4E-CF944BA21C4E}">
      <dgm:prSet/>
      <dgm:spPr/>
      <dgm:t>
        <a:bodyPr/>
        <a:lstStyle/>
        <a:p>
          <a:endParaRPr lang="en-GB"/>
        </a:p>
      </dgm:t>
    </dgm:pt>
    <dgm:pt modelId="{915A683C-C93D-418B-B722-F9CC8AF03CB4}" type="sibTrans" cxnId="{8D71EC74-2CEA-4D70-AD4E-CF944BA21C4E}">
      <dgm:prSet/>
      <dgm:spPr/>
      <dgm:t>
        <a:bodyPr/>
        <a:lstStyle/>
        <a:p>
          <a:endParaRPr lang="en-GB"/>
        </a:p>
      </dgm:t>
    </dgm:pt>
    <dgm:pt modelId="{623FD834-FA44-4540-8A06-70F2E028CF03}" type="pres">
      <dgm:prSet presAssocID="{FD6D9555-FE34-47AD-89FE-5E2BCC15D3E9}" presName="linearFlow" presStyleCnt="0">
        <dgm:presLayoutVars>
          <dgm:dir/>
          <dgm:animLvl val="lvl"/>
          <dgm:resizeHandles val="exact"/>
        </dgm:presLayoutVars>
      </dgm:prSet>
      <dgm:spPr/>
    </dgm:pt>
    <dgm:pt modelId="{DB1D941C-FD80-439F-93E7-4265D5107D08}" type="pres">
      <dgm:prSet presAssocID="{50390C88-C542-4930-AD8C-2EB9376B8319}" presName="composite" presStyleCnt="0"/>
      <dgm:spPr/>
    </dgm:pt>
    <dgm:pt modelId="{454C9FFA-1902-41E9-92BF-2E99AB38849B}" type="pres">
      <dgm:prSet presAssocID="{50390C88-C542-4930-AD8C-2EB9376B8319}" presName="parentText" presStyleLbl="alignNode1" presStyleIdx="0" presStyleCnt="2" custLinFactNeighborX="1131" custLinFactNeighborY="-36413">
        <dgm:presLayoutVars>
          <dgm:chMax val="1"/>
          <dgm:bulletEnabled val="1"/>
        </dgm:presLayoutVars>
      </dgm:prSet>
      <dgm:spPr/>
    </dgm:pt>
    <dgm:pt modelId="{4F4C765B-5CC3-4E59-88E8-B8AF557A4672}" type="pres">
      <dgm:prSet presAssocID="{50390C88-C542-4930-AD8C-2EB9376B8319}" presName="descendantText" presStyleLbl="alignAcc1" presStyleIdx="0" presStyleCnt="2" custScaleX="100000" custScaleY="231386">
        <dgm:presLayoutVars>
          <dgm:bulletEnabled val="1"/>
        </dgm:presLayoutVars>
      </dgm:prSet>
      <dgm:spPr/>
    </dgm:pt>
    <dgm:pt modelId="{AC86DFE8-DB02-4531-9642-24C7A47FE677}" type="pres">
      <dgm:prSet presAssocID="{27680327-1C2D-4FE6-8377-03151403AE2A}" presName="sp" presStyleCnt="0"/>
      <dgm:spPr/>
    </dgm:pt>
    <dgm:pt modelId="{2D3E097B-8AF7-439C-ADF7-5BD86E997527}" type="pres">
      <dgm:prSet presAssocID="{66F618B8-A55C-44B5-A283-9ADFD1A8E3E1}" presName="composite" presStyleCnt="0"/>
      <dgm:spPr/>
    </dgm:pt>
    <dgm:pt modelId="{8298637A-5CC9-48A8-8D27-79E06D256ACD}" type="pres">
      <dgm:prSet presAssocID="{66F618B8-A55C-44B5-A283-9ADFD1A8E3E1}" presName="parentText" presStyleLbl="alignNode1" presStyleIdx="1" presStyleCnt="2" custScaleY="121315">
        <dgm:presLayoutVars>
          <dgm:chMax val="1"/>
          <dgm:bulletEnabled val="1"/>
        </dgm:presLayoutVars>
      </dgm:prSet>
      <dgm:spPr/>
    </dgm:pt>
    <dgm:pt modelId="{E36B05B4-CB30-48B5-A06B-A60C92A07C1E}" type="pres">
      <dgm:prSet presAssocID="{66F618B8-A55C-44B5-A283-9ADFD1A8E3E1}" presName="descendantText" presStyleLbl="alignAcc1" presStyleIdx="1" presStyleCnt="2" custScaleY="152114" custLinFactNeighborX="104" custLinFactNeighborY="26392">
        <dgm:presLayoutVars>
          <dgm:bulletEnabled val="1"/>
        </dgm:presLayoutVars>
      </dgm:prSet>
      <dgm:spPr/>
    </dgm:pt>
  </dgm:ptLst>
  <dgm:cxnLst>
    <dgm:cxn modelId="{78B33A0A-9F07-448C-AA27-439F28045401}" type="presOf" srcId="{FD6D9555-FE34-47AD-89FE-5E2BCC15D3E9}" destId="{623FD834-FA44-4540-8A06-70F2E028CF03}" srcOrd="0" destOrd="0" presId="urn:microsoft.com/office/officeart/2005/8/layout/chevron2"/>
    <dgm:cxn modelId="{45BA8213-F8BC-42D7-89A5-AF0A8B25DBA6}" srcId="{50390C88-C542-4930-AD8C-2EB9376B8319}" destId="{822B12E5-DED3-4C0C-B9CE-EDD15898528D}" srcOrd="3" destOrd="0" parTransId="{E221CFA6-25E1-4CAD-90BD-2EB3C0E85E12}" sibTransId="{0D1E10DA-D3E1-4FC4-95DC-BC97EB0458CE}"/>
    <dgm:cxn modelId="{D3F3952D-1B60-4FEC-8A5D-8D2D1395CCAB}" type="presOf" srcId="{7574193D-73F9-4ABC-9DA0-D74AD8FA1CD1}" destId="{4F4C765B-5CC3-4E59-88E8-B8AF557A4672}" srcOrd="0" destOrd="4" presId="urn:microsoft.com/office/officeart/2005/8/layout/chevron2"/>
    <dgm:cxn modelId="{74918430-EE96-4E0C-A909-554854332BA6}" srcId="{50390C88-C542-4930-AD8C-2EB9376B8319}" destId="{614B1A21-D545-4D76-A665-F834E9E7694F}" srcOrd="0" destOrd="0" parTransId="{E6070A86-5589-4602-8EDB-4B3440A6B052}" sibTransId="{933ED96A-0D1E-4844-AD6A-61B5D2742D38}"/>
    <dgm:cxn modelId="{EA5AF037-D300-471F-83AB-D92D043AF545}" srcId="{50390C88-C542-4930-AD8C-2EB9376B8319}" destId="{CAB85C9F-679B-4C17-9DF5-F36B91F9F1F1}" srcOrd="2" destOrd="0" parTransId="{E03CDAB0-6D2C-407B-B2D7-66396F80FC1E}" sibTransId="{C04BBF62-0EF5-4F5E-8DFA-DBE122B7F539}"/>
    <dgm:cxn modelId="{E17B3F60-E172-4334-95A6-0F86E497489B}" srcId="{FD6D9555-FE34-47AD-89FE-5E2BCC15D3E9}" destId="{50390C88-C542-4930-AD8C-2EB9376B8319}" srcOrd="0" destOrd="0" parTransId="{836D7980-BBDC-42E4-A1A1-6B002B7B9DEF}" sibTransId="{27680327-1C2D-4FE6-8377-03151403AE2A}"/>
    <dgm:cxn modelId="{2C5CFF41-0BBC-44DC-B6ED-174282AD20CC}" type="presOf" srcId="{F15CFE1B-8F54-4362-984E-CEAA964C8A9D}" destId="{E36B05B4-CB30-48B5-A06B-A60C92A07C1E}" srcOrd="0" destOrd="0" presId="urn:microsoft.com/office/officeart/2005/8/layout/chevron2"/>
    <dgm:cxn modelId="{350EDD42-EB37-45BE-98EB-35A6F0ACB4FD}" srcId="{66F618B8-A55C-44B5-A283-9ADFD1A8E3E1}" destId="{F15CFE1B-8F54-4362-984E-CEAA964C8A9D}" srcOrd="0" destOrd="0" parTransId="{BFE07308-A8FA-4DED-ABDC-D37F38F850D0}" sibTransId="{0BEE8E46-EF29-47F0-98E6-8535947859FD}"/>
    <dgm:cxn modelId="{B5809B43-B675-420E-AABD-F868317E2EA2}" srcId="{FD6D9555-FE34-47AD-89FE-5E2BCC15D3E9}" destId="{66F618B8-A55C-44B5-A283-9ADFD1A8E3E1}" srcOrd="1" destOrd="0" parTransId="{A9658B8B-6847-483E-A008-51715F648798}" sibTransId="{D511B1D1-7E31-4F44-BE5D-CFC050A3D397}"/>
    <dgm:cxn modelId="{9AD44F71-963E-4F17-8B3B-EAEB0872478D}" type="presOf" srcId="{66F618B8-A55C-44B5-A283-9ADFD1A8E3E1}" destId="{8298637A-5CC9-48A8-8D27-79E06D256ACD}" srcOrd="0" destOrd="0" presId="urn:microsoft.com/office/officeart/2005/8/layout/chevron2"/>
    <dgm:cxn modelId="{8D71EC74-2CEA-4D70-AD4E-CF944BA21C4E}" srcId="{50390C88-C542-4930-AD8C-2EB9376B8319}" destId="{5AB8E2B5-881D-46BB-A43F-5BA650A3A20E}" srcOrd="5" destOrd="0" parTransId="{B6E3D663-51E4-471E-B40E-4BC294B1A609}" sibTransId="{915A683C-C93D-418B-B722-F9CC8AF03CB4}"/>
    <dgm:cxn modelId="{77522791-CC15-4D99-88A1-0A104996A551}" type="presOf" srcId="{B1B5D18A-D318-4E54-A81F-47C932D8BCBB}" destId="{4F4C765B-5CC3-4E59-88E8-B8AF557A4672}" srcOrd="0" destOrd="1" presId="urn:microsoft.com/office/officeart/2005/8/layout/chevron2"/>
    <dgm:cxn modelId="{8AA6A09C-8A09-4BEF-B476-8E9F0684DA85}" type="presOf" srcId="{822B12E5-DED3-4C0C-B9CE-EDD15898528D}" destId="{4F4C765B-5CC3-4E59-88E8-B8AF557A4672}" srcOrd="0" destOrd="3" presId="urn:microsoft.com/office/officeart/2005/8/layout/chevron2"/>
    <dgm:cxn modelId="{1E439FAB-6968-4B21-9C32-504E2320055E}" type="presOf" srcId="{5AB8E2B5-881D-46BB-A43F-5BA650A3A20E}" destId="{4F4C765B-5CC3-4E59-88E8-B8AF557A4672}" srcOrd="0" destOrd="5" presId="urn:microsoft.com/office/officeart/2005/8/layout/chevron2"/>
    <dgm:cxn modelId="{DF0D02AD-96CE-4BA2-BA78-34468EC90285}" srcId="{50390C88-C542-4930-AD8C-2EB9376B8319}" destId="{7574193D-73F9-4ABC-9DA0-D74AD8FA1CD1}" srcOrd="4" destOrd="0" parTransId="{13355BD8-C21D-4FAA-9D55-638DACA0BB55}" sibTransId="{3752876F-391F-4C74-ADD6-6A01514F7250}"/>
    <dgm:cxn modelId="{78FB43B1-76AA-4BC2-931D-2BA678DC21AB}" type="presOf" srcId="{50390C88-C542-4930-AD8C-2EB9376B8319}" destId="{454C9FFA-1902-41E9-92BF-2E99AB38849B}" srcOrd="0" destOrd="0" presId="urn:microsoft.com/office/officeart/2005/8/layout/chevron2"/>
    <dgm:cxn modelId="{078CEDB7-B4EA-4880-B2F4-66768298A8E3}" srcId="{50390C88-C542-4930-AD8C-2EB9376B8319}" destId="{E563FC2B-2C7E-4B8C-BAF4-D0BB802F3024}" srcOrd="6" destOrd="0" parTransId="{50AB6AB2-7662-4C52-BAD4-6D1886919628}" sibTransId="{5E0A105E-ACDF-4DD0-ACB1-C7C41AA5E921}"/>
    <dgm:cxn modelId="{7293FEBB-7C73-4F62-9379-A1DB7E2619B9}" type="presOf" srcId="{614B1A21-D545-4D76-A665-F834E9E7694F}" destId="{4F4C765B-5CC3-4E59-88E8-B8AF557A4672}" srcOrd="0" destOrd="0" presId="urn:microsoft.com/office/officeart/2005/8/layout/chevron2"/>
    <dgm:cxn modelId="{D126B8C2-247A-4A46-855B-07BF9DDD902F}" srcId="{50390C88-C542-4930-AD8C-2EB9376B8319}" destId="{B1B5D18A-D318-4E54-A81F-47C932D8BCBB}" srcOrd="1" destOrd="0" parTransId="{4B76BD99-B1B3-458D-B67E-6F3EBB589C2D}" sibTransId="{8DAC9479-8EC8-4FAA-A5AA-9924DC86EBFC}"/>
    <dgm:cxn modelId="{A15404DF-E66F-410B-ABCA-CF734A638FC1}" type="presOf" srcId="{E563FC2B-2C7E-4B8C-BAF4-D0BB802F3024}" destId="{4F4C765B-5CC3-4E59-88E8-B8AF557A4672}" srcOrd="0" destOrd="6" presId="urn:microsoft.com/office/officeart/2005/8/layout/chevron2"/>
    <dgm:cxn modelId="{291B42F7-B0C7-4A0E-BAF7-B9B03D466677}" type="presOf" srcId="{CAB85C9F-679B-4C17-9DF5-F36B91F9F1F1}" destId="{4F4C765B-5CC3-4E59-88E8-B8AF557A4672}" srcOrd="0" destOrd="2" presId="urn:microsoft.com/office/officeart/2005/8/layout/chevron2"/>
    <dgm:cxn modelId="{E888F398-98CC-4427-B7EA-4A472052A951}" type="presParOf" srcId="{623FD834-FA44-4540-8A06-70F2E028CF03}" destId="{DB1D941C-FD80-439F-93E7-4265D5107D08}" srcOrd="0" destOrd="0" presId="urn:microsoft.com/office/officeart/2005/8/layout/chevron2"/>
    <dgm:cxn modelId="{938404E3-9F90-4879-938C-355F83B7024D}" type="presParOf" srcId="{DB1D941C-FD80-439F-93E7-4265D5107D08}" destId="{454C9FFA-1902-41E9-92BF-2E99AB38849B}" srcOrd="0" destOrd="0" presId="urn:microsoft.com/office/officeart/2005/8/layout/chevron2"/>
    <dgm:cxn modelId="{C6C38BB0-278E-48F1-BF42-249D9CB0A6C3}" type="presParOf" srcId="{DB1D941C-FD80-439F-93E7-4265D5107D08}" destId="{4F4C765B-5CC3-4E59-88E8-B8AF557A4672}" srcOrd="1" destOrd="0" presId="urn:microsoft.com/office/officeart/2005/8/layout/chevron2"/>
    <dgm:cxn modelId="{926A0187-122B-4051-8372-0F61DABFABA4}" type="presParOf" srcId="{623FD834-FA44-4540-8A06-70F2E028CF03}" destId="{AC86DFE8-DB02-4531-9642-24C7A47FE677}" srcOrd="1" destOrd="0" presId="urn:microsoft.com/office/officeart/2005/8/layout/chevron2"/>
    <dgm:cxn modelId="{46A04F0F-5FBD-4811-A84C-78016CBF57DE}" type="presParOf" srcId="{623FD834-FA44-4540-8A06-70F2E028CF03}" destId="{2D3E097B-8AF7-439C-ADF7-5BD86E997527}" srcOrd="2" destOrd="0" presId="urn:microsoft.com/office/officeart/2005/8/layout/chevron2"/>
    <dgm:cxn modelId="{64B9D9C4-D715-4E59-9C2F-014B71BEEDC5}" type="presParOf" srcId="{2D3E097B-8AF7-439C-ADF7-5BD86E997527}" destId="{8298637A-5CC9-48A8-8D27-79E06D256ACD}" srcOrd="0" destOrd="0" presId="urn:microsoft.com/office/officeart/2005/8/layout/chevron2"/>
    <dgm:cxn modelId="{FC924BE0-0E67-48A5-82C6-3F6CF5BFBEEB}" type="presParOf" srcId="{2D3E097B-8AF7-439C-ADF7-5BD86E997527}" destId="{E36B05B4-CB30-48B5-A06B-A60C92A07C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D9555-FE34-47AD-89FE-5E2BCC15D3E9}"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GB"/>
        </a:p>
      </dgm:t>
    </dgm:pt>
    <dgm:pt modelId="{1456C35D-5791-454B-88C7-52F33A2A0B6F}">
      <dgm:prSet phldrT="[Text]" custT="1"/>
      <dgm:spPr>
        <a:solidFill>
          <a:srgbClr val="002060"/>
        </a:solidFill>
        <a:ln>
          <a:solidFill>
            <a:srgbClr val="660066"/>
          </a:solidFill>
        </a:ln>
      </dgm:spPr>
      <dgm:t>
        <a:bodyPr/>
        <a:lstStyle/>
        <a:p>
          <a:r>
            <a:rPr lang="en-US" sz="1800" dirty="0">
              <a:latin typeface="Univers 45 Light" pitchFamily="2" charset="0"/>
            </a:rPr>
            <a:t>Supreme Court </a:t>
          </a:r>
          <a:endParaRPr lang="en-GB" sz="1800" dirty="0">
            <a:latin typeface="Univers 45 Light" pitchFamily="2" charset="0"/>
          </a:endParaRPr>
        </a:p>
      </dgm:t>
    </dgm:pt>
    <dgm:pt modelId="{32D36FC1-161B-4EF7-96D4-F4F17BA257A7}" type="sibTrans" cxnId="{23C447B0-CDC1-44EE-B16B-294DE1FDBD3B}">
      <dgm:prSet/>
      <dgm:spPr/>
      <dgm:t>
        <a:bodyPr/>
        <a:lstStyle/>
        <a:p>
          <a:endParaRPr lang="en-GB" sz="1800">
            <a:latin typeface="Univers 45 Light" pitchFamily="2" charset="0"/>
          </a:endParaRPr>
        </a:p>
      </dgm:t>
    </dgm:pt>
    <dgm:pt modelId="{34AED87A-CEDD-45EA-8B6E-1B3A7C251755}" type="parTrans" cxnId="{23C447B0-CDC1-44EE-B16B-294DE1FDBD3B}">
      <dgm:prSet/>
      <dgm:spPr/>
      <dgm:t>
        <a:bodyPr/>
        <a:lstStyle/>
        <a:p>
          <a:endParaRPr lang="en-GB" sz="1800">
            <a:latin typeface="Univers 45 Light" pitchFamily="2" charset="0"/>
          </a:endParaRPr>
        </a:p>
      </dgm:t>
    </dgm:pt>
    <dgm:pt modelId="{D2AAECE8-E81A-43CE-BFD1-303EFA7B8504}">
      <dgm:prSet phldrT="[Text]" custT="1"/>
      <dgm:spPr>
        <a:ln>
          <a:solidFill>
            <a:srgbClr val="660066"/>
          </a:solidFill>
        </a:ln>
      </dgm:spPr>
      <dgm:t>
        <a:bodyPr/>
        <a:lstStyle/>
        <a:p>
          <a:pPr marL="358775" lvl="1" indent="-358775" algn="l" defTabSz="800100">
            <a:lnSpc>
              <a:spcPct val="90000"/>
            </a:lnSpc>
            <a:spcBef>
              <a:spcPct val="0"/>
            </a:spcBef>
            <a:spcAft>
              <a:spcPct val="15000"/>
            </a:spcAft>
            <a:buFont typeface="Wingdings" panose="05000000000000000000" pitchFamily="2" charset="2"/>
            <a:buChar char="w"/>
          </a:pPr>
          <a:r>
            <a:rPr lang="en-US" sz="1800" kern="1200" dirty="0">
              <a:solidFill>
                <a:srgbClr val="000066"/>
              </a:solidFill>
              <a:latin typeface="Univers 45 Light" pitchFamily="2" charset="0"/>
              <a:ea typeface="+mn-ea"/>
              <a:cs typeface="+mn-cs"/>
            </a:rPr>
            <a:t>If the tax payer or the CG is not satisfied with the High Court’s decision, he may appeal to the Supreme Court within 30days after the decision of the High Court. </a:t>
          </a:r>
          <a:endParaRPr lang="en-GB" sz="1800" kern="1200" dirty="0">
            <a:solidFill>
              <a:srgbClr val="000066"/>
            </a:solidFill>
            <a:latin typeface="Univers 45 Light" pitchFamily="2" charset="0"/>
            <a:ea typeface="+mn-ea"/>
            <a:cs typeface="+mn-cs"/>
          </a:endParaRPr>
        </a:p>
      </dgm:t>
    </dgm:pt>
    <dgm:pt modelId="{47FBB969-0DFD-4E85-98AF-45C90602E50B}" type="sibTrans" cxnId="{05FC0F18-32CA-44D2-8D21-D12DF1EBCC9B}">
      <dgm:prSet/>
      <dgm:spPr/>
      <dgm:t>
        <a:bodyPr/>
        <a:lstStyle/>
        <a:p>
          <a:endParaRPr lang="en-GB" sz="1800">
            <a:latin typeface="Univers 45 Light" pitchFamily="2" charset="0"/>
          </a:endParaRPr>
        </a:p>
      </dgm:t>
    </dgm:pt>
    <dgm:pt modelId="{D85E0F81-551C-473E-96F2-BC4F2477CC4E}" type="parTrans" cxnId="{05FC0F18-32CA-44D2-8D21-D12DF1EBCC9B}">
      <dgm:prSet/>
      <dgm:spPr/>
      <dgm:t>
        <a:bodyPr/>
        <a:lstStyle/>
        <a:p>
          <a:endParaRPr lang="en-GB" sz="1800">
            <a:latin typeface="Univers 45 Light" pitchFamily="2" charset="0"/>
          </a:endParaRPr>
        </a:p>
      </dgm:t>
    </dgm:pt>
    <dgm:pt modelId="{01EC787A-078D-40C8-9735-C86ECF6FA377}">
      <dgm:prSet phldrT="[Text]" custT="1"/>
      <dgm:spPr>
        <a:ln>
          <a:solidFill>
            <a:srgbClr val="660066"/>
          </a:solidFill>
        </a:ln>
      </dgm:spPr>
      <dgm:t>
        <a:bodyPr/>
        <a:lstStyle/>
        <a:p>
          <a:pPr marL="358775" lvl="1" indent="-358775" algn="l" defTabSz="800100">
            <a:lnSpc>
              <a:spcPct val="90000"/>
            </a:lnSpc>
            <a:spcBef>
              <a:spcPct val="0"/>
            </a:spcBef>
            <a:spcAft>
              <a:spcPct val="15000"/>
            </a:spcAft>
            <a:buFont typeface="Wingdings" panose="05000000000000000000" pitchFamily="2" charset="2"/>
            <a:buNone/>
          </a:pPr>
          <a:r>
            <a:rPr lang="en-US" sz="1800" b="1" i="1" kern="1200" dirty="0">
              <a:solidFill>
                <a:srgbClr val="000066"/>
              </a:solidFill>
              <a:latin typeface="Univers 45 Light" pitchFamily="2" charset="0"/>
              <a:ea typeface="+mn-ea"/>
              <a:cs typeface="+mn-cs"/>
            </a:rPr>
            <a:t>Note</a:t>
          </a:r>
          <a:r>
            <a:rPr lang="en-US" sz="1800" i="1" kern="1200" dirty="0">
              <a:solidFill>
                <a:srgbClr val="000066"/>
              </a:solidFill>
              <a:latin typeface="Univers 45 Light" pitchFamily="2" charset="0"/>
              <a:ea typeface="+mn-ea"/>
              <a:cs typeface="+mn-cs"/>
            </a:rPr>
            <a:t>: The Supreme Court may accept the appeal or dismiss it.</a:t>
          </a:r>
          <a:endParaRPr lang="en-GB" sz="1800" kern="1200" dirty="0">
            <a:solidFill>
              <a:srgbClr val="000066"/>
            </a:solidFill>
            <a:latin typeface="Univers 45 Light" pitchFamily="2" charset="0"/>
            <a:ea typeface="+mn-ea"/>
            <a:cs typeface="+mn-cs"/>
          </a:endParaRPr>
        </a:p>
      </dgm:t>
    </dgm:pt>
    <dgm:pt modelId="{EDD91FD1-E8E8-4759-A617-7B313770EDE7}" type="sibTrans" cxnId="{A407DE3C-0101-421C-837A-026AA04DBAE9}">
      <dgm:prSet/>
      <dgm:spPr/>
      <dgm:t>
        <a:bodyPr/>
        <a:lstStyle/>
        <a:p>
          <a:endParaRPr lang="en-GB"/>
        </a:p>
      </dgm:t>
    </dgm:pt>
    <dgm:pt modelId="{9C27CAF3-B99E-4716-B08A-228E1BF630DC}" type="parTrans" cxnId="{A407DE3C-0101-421C-837A-026AA04DBAE9}">
      <dgm:prSet/>
      <dgm:spPr/>
      <dgm:t>
        <a:bodyPr/>
        <a:lstStyle/>
        <a:p>
          <a:endParaRPr lang="en-GB"/>
        </a:p>
      </dgm:t>
    </dgm:pt>
    <dgm:pt modelId="{623FD834-FA44-4540-8A06-70F2E028CF03}" type="pres">
      <dgm:prSet presAssocID="{FD6D9555-FE34-47AD-89FE-5E2BCC15D3E9}" presName="linearFlow" presStyleCnt="0">
        <dgm:presLayoutVars>
          <dgm:dir/>
          <dgm:animLvl val="lvl"/>
          <dgm:resizeHandles val="exact"/>
        </dgm:presLayoutVars>
      </dgm:prSet>
      <dgm:spPr/>
    </dgm:pt>
    <dgm:pt modelId="{DB820574-CEA4-4568-AB70-404288D35F9C}" type="pres">
      <dgm:prSet presAssocID="{1456C35D-5791-454B-88C7-52F33A2A0B6F}" presName="composite" presStyleCnt="0"/>
      <dgm:spPr/>
    </dgm:pt>
    <dgm:pt modelId="{7A0642C5-385C-4405-8ED2-E5CB41508C0F}" type="pres">
      <dgm:prSet presAssocID="{1456C35D-5791-454B-88C7-52F33A2A0B6F}" presName="parentText" presStyleLbl="alignNode1" presStyleIdx="0" presStyleCnt="1" custScaleX="62832" custScaleY="65484" custLinFactNeighborX="996" custLinFactNeighborY="-29106">
        <dgm:presLayoutVars>
          <dgm:chMax val="1"/>
          <dgm:bulletEnabled val="1"/>
        </dgm:presLayoutVars>
      </dgm:prSet>
      <dgm:spPr/>
    </dgm:pt>
    <dgm:pt modelId="{EE638DDE-1D72-440E-82DD-F70FBD13E6E7}" type="pres">
      <dgm:prSet presAssocID="{1456C35D-5791-454B-88C7-52F33A2A0B6F}" presName="descendantText" presStyleLbl="alignAcc1" presStyleIdx="0" presStyleCnt="1" custScaleX="102117" custScaleY="91059" custLinFactNeighborX="64" custLinFactNeighborY="-21724">
        <dgm:presLayoutVars>
          <dgm:bulletEnabled val="1"/>
        </dgm:presLayoutVars>
      </dgm:prSet>
      <dgm:spPr/>
    </dgm:pt>
  </dgm:ptLst>
  <dgm:cxnLst>
    <dgm:cxn modelId="{78B33A0A-9F07-448C-AA27-439F28045401}" type="presOf" srcId="{FD6D9555-FE34-47AD-89FE-5E2BCC15D3E9}" destId="{623FD834-FA44-4540-8A06-70F2E028CF03}" srcOrd="0" destOrd="0" presId="urn:microsoft.com/office/officeart/2005/8/layout/chevron2"/>
    <dgm:cxn modelId="{05FC0F18-32CA-44D2-8D21-D12DF1EBCC9B}" srcId="{1456C35D-5791-454B-88C7-52F33A2A0B6F}" destId="{D2AAECE8-E81A-43CE-BFD1-303EFA7B8504}" srcOrd="0" destOrd="0" parTransId="{D85E0F81-551C-473E-96F2-BC4F2477CC4E}" sibTransId="{47FBB969-0DFD-4E85-98AF-45C90602E50B}"/>
    <dgm:cxn modelId="{A407DE3C-0101-421C-837A-026AA04DBAE9}" srcId="{1456C35D-5791-454B-88C7-52F33A2A0B6F}" destId="{01EC787A-078D-40C8-9735-C86ECF6FA377}" srcOrd="1" destOrd="0" parTransId="{9C27CAF3-B99E-4716-B08A-228E1BF630DC}" sibTransId="{EDD91FD1-E8E8-4759-A617-7B313770EDE7}"/>
    <dgm:cxn modelId="{269F066A-FE71-48E9-B87C-07962646B2BA}" type="presOf" srcId="{D2AAECE8-E81A-43CE-BFD1-303EFA7B8504}" destId="{EE638DDE-1D72-440E-82DD-F70FBD13E6E7}" srcOrd="0" destOrd="0" presId="urn:microsoft.com/office/officeart/2005/8/layout/chevron2"/>
    <dgm:cxn modelId="{23C447B0-CDC1-44EE-B16B-294DE1FDBD3B}" srcId="{FD6D9555-FE34-47AD-89FE-5E2BCC15D3E9}" destId="{1456C35D-5791-454B-88C7-52F33A2A0B6F}" srcOrd="0" destOrd="0" parTransId="{34AED87A-CEDD-45EA-8B6E-1B3A7C251755}" sibTransId="{32D36FC1-161B-4EF7-96D4-F4F17BA257A7}"/>
    <dgm:cxn modelId="{ACBDB1BA-D4F0-4751-9C2D-5BDFFCDAC26E}" type="presOf" srcId="{1456C35D-5791-454B-88C7-52F33A2A0B6F}" destId="{7A0642C5-385C-4405-8ED2-E5CB41508C0F}" srcOrd="0" destOrd="0" presId="urn:microsoft.com/office/officeart/2005/8/layout/chevron2"/>
    <dgm:cxn modelId="{6E789ADC-68E9-499E-A6F0-34D2D5BA4D0E}" type="presOf" srcId="{01EC787A-078D-40C8-9735-C86ECF6FA377}" destId="{EE638DDE-1D72-440E-82DD-F70FBD13E6E7}" srcOrd="0" destOrd="1" presId="urn:microsoft.com/office/officeart/2005/8/layout/chevron2"/>
    <dgm:cxn modelId="{0A6EED01-DBA3-4147-A74D-558724CD9F30}" type="presParOf" srcId="{623FD834-FA44-4540-8A06-70F2E028CF03}" destId="{DB820574-CEA4-4568-AB70-404288D35F9C}" srcOrd="0" destOrd="0" presId="urn:microsoft.com/office/officeart/2005/8/layout/chevron2"/>
    <dgm:cxn modelId="{CC5357F8-72D4-482A-B0EA-94344F572A86}" type="presParOf" srcId="{DB820574-CEA4-4568-AB70-404288D35F9C}" destId="{7A0642C5-385C-4405-8ED2-E5CB41508C0F}" srcOrd="0" destOrd="0" presId="urn:microsoft.com/office/officeart/2005/8/layout/chevron2"/>
    <dgm:cxn modelId="{E5A0CB04-54AC-4F49-94DF-96595F520944}" type="presParOf" srcId="{DB820574-CEA4-4568-AB70-404288D35F9C}" destId="{EE638DDE-1D72-440E-82DD-F70FBD13E6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C9FFA-1902-41E9-92BF-2E99AB38849B}">
      <dsp:nvSpPr>
        <dsp:cNvPr id="0" name=""/>
        <dsp:cNvSpPr/>
      </dsp:nvSpPr>
      <dsp:spPr>
        <a:xfrm rot="5400000">
          <a:off x="-281292" y="425535"/>
          <a:ext cx="1979775" cy="1385842"/>
        </a:xfrm>
        <a:prstGeom prst="chevron">
          <a:avLst/>
        </a:prstGeom>
        <a:solidFill>
          <a:srgbClr val="660066"/>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Univers 45 Light" pitchFamily="2" charset="0"/>
            </a:rPr>
            <a:t>Commissioner General</a:t>
          </a:r>
          <a:endParaRPr lang="en-GB" sz="1800" kern="1200" dirty="0">
            <a:latin typeface="Univers 45 Light" pitchFamily="2" charset="0"/>
          </a:endParaRPr>
        </a:p>
      </dsp:txBody>
      <dsp:txXfrm rot="-5400000">
        <a:off x="15675" y="821489"/>
        <a:ext cx="1385842" cy="593933"/>
      </dsp:txXfrm>
    </dsp:sp>
    <dsp:sp modelId="{4F4C765B-5CC3-4E59-88E8-B8AF557A4672}">
      <dsp:nvSpPr>
        <dsp:cNvPr id="0" name=""/>
        <dsp:cNvSpPr/>
      </dsp:nvSpPr>
      <dsp:spPr>
        <a:xfrm rot="5400000">
          <a:off x="4282306" y="-2892372"/>
          <a:ext cx="2977599" cy="8770527"/>
        </a:xfrm>
        <a:prstGeom prst="round2SameRect">
          <a:avLst/>
        </a:prstGeom>
        <a:solidFill>
          <a:schemeClr val="lt1">
            <a:alpha val="90000"/>
            <a:hueOff val="0"/>
            <a:satOff val="0"/>
            <a:lumOff val="0"/>
            <a:alphaOff val="0"/>
          </a:schemeClr>
        </a:solid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358775" lvl="1" indent="-358775" algn="l" defTabSz="800100">
            <a:lnSpc>
              <a:spcPct val="90000"/>
            </a:lnSpc>
            <a:spcBef>
              <a:spcPct val="0"/>
            </a:spcBef>
            <a:spcAft>
              <a:spcPct val="15000"/>
            </a:spcAft>
            <a:buFont typeface="Wingdings" panose="05000000000000000000" pitchFamily="2" charset="2"/>
            <a:buChar char="w"/>
          </a:pPr>
          <a:r>
            <a:rPr lang="en-US" sz="1800" kern="1200" dirty="0">
              <a:solidFill>
                <a:srgbClr val="000066"/>
              </a:solidFill>
              <a:latin typeface="Univers 45 Light" pitchFamily="2" charset="0"/>
            </a:rPr>
            <a:t>A tax payer who is dissatisfied with the tax assessment after a tax audit, may lodge a written objection to the CG within 30 days of receiving the assessment</a:t>
          </a:r>
          <a:endParaRPr lang="en-GB" sz="1800" kern="1200" dirty="0">
            <a:solidFill>
              <a:srgbClr val="000066"/>
            </a:solidFill>
            <a:latin typeface="Univers 45 Light" pitchFamily="2" charset="0"/>
          </a:endParaRPr>
        </a:p>
        <a:p>
          <a:pPr marL="358775" lvl="1" indent="-358775" algn="l" defTabSz="222250">
            <a:lnSpc>
              <a:spcPct val="90000"/>
            </a:lnSpc>
            <a:spcBef>
              <a:spcPct val="0"/>
            </a:spcBef>
            <a:spcAft>
              <a:spcPct val="15000"/>
            </a:spcAft>
            <a:buFont typeface="Wingdings" panose="05000000000000000000" pitchFamily="2" charset="2"/>
            <a:buNone/>
          </a:pPr>
          <a:endParaRPr lang="en-GB" sz="500" kern="1200" dirty="0">
            <a:solidFill>
              <a:srgbClr val="000066"/>
            </a:solidFill>
            <a:latin typeface="Univers 45 Light" pitchFamily="2" charset="0"/>
          </a:endParaRPr>
        </a:p>
        <a:p>
          <a:pPr marL="358775" lvl="1" indent="-358775" algn="l" defTabSz="800100">
            <a:lnSpc>
              <a:spcPct val="90000"/>
            </a:lnSpc>
            <a:spcBef>
              <a:spcPct val="0"/>
            </a:spcBef>
            <a:spcAft>
              <a:spcPct val="15000"/>
            </a:spcAft>
            <a:buFont typeface="Wingdings" panose="05000000000000000000" pitchFamily="2" charset="2"/>
            <a:buChar char="w"/>
          </a:pPr>
          <a:r>
            <a:rPr lang="en-US" sz="1800" kern="1200" dirty="0">
              <a:solidFill>
                <a:srgbClr val="000066"/>
              </a:solidFill>
              <a:latin typeface="Univers 45 Light" pitchFamily="2" charset="0"/>
            </a:rPr>
            <a:t>The notice of objection should be accompanied by 30% of the amount payable in the notice of assessment</a:t>
          </a:r>
        </a:p>
        <a:p>
          <a:pPr marL="358775" lvl="1" indent="-358775" algn="l" defTabSz="222250">
            <a:lnSpc>
              <a:spcPct val="90000"/>
            </a:lnSpc>
            <a:spcBef>
              <a:spcPct val="0"/>
            </a:spcBef>
            <a:spcAft>
              <a:spcPct val="15000"/>
            </a:spcAft>
            <a:buFont typeface="Wingdings" panose="05000000000000000000" pitchFamily="2" charset="2"/>
            <a:buChar char="w"/>
          </a:pPr>
          <a:endParaRPr lang="en-US" sz="500" kern="1200" dirty="0">
            <a:solidFill>
              <a:srgbClr val="000066"/>
            </a:solidFill>
            <a:latin typeface="Univers 45 Light" pitchFamily="2" charset="0"/>
          </a:endParaRPr>
        </a:p>
        <a:p>
          <a:pPr marL="358775" lvl="1" indent="-358775" algn="l" defTabSz="800100">
            <a:lnSpc>
              <a:spcPct val="90000"/>
            </a:lnSpc>
            <a:spcBef>
              <a:spcPct val="0"/>
            </a:spcBef>
            <a:spcAft>
              <a:spcPct val="15000"/>
            </a:spcAft>
            <a:buFont typeface="Wingdings" panose="05000000000000000000" pitchFamily="2" charset="2"/>
            <a:buChar char="w"/>
          </a:pPr>
          <a:r>
            <a:rPr lang="en-US" sz="1800" kern="1200" dirty="0">
              <a:solidFill>
                <a:srgbClr val="000066"/>
              </a:solidFill>
              <a:latin typeface="Univers 45 Light" pitchFamily="2" charset="0"/>
            </a:rPr>
            <a:t>The CG shall in writing notify the taxpayer of his decision</a:t>
          </a:r>
        </a:p>
        <a:p>
          <a:pPr marL="715963" lvl="1" indent="-357188" algn="l" defTabSz="222250">
            <a:lnSpc>
              <a:spcPct val="90000"/>
            </a:lnSpc>
            <a:spcBef>
              <a:spcPct val="0"/>
            </a:spcBef>
            <a:spcAft>
              <a:spcPct val="15000"/>
            </a:spcAft>
            <a:buFont typeface="Wingdings" panose="05000000000000000000" pitchFamily="2" charset="2"/>
            <a:buChar char="F"/>
          </a:pPr>
          <a:endParaRPr lang="en-US" sz="500" kern="1200" dirty="0">
            <a:solidFill>
              <a:srgbClr val="000066"/>
            </a:solidFill>
            <a:latin typeface="Univers 45 Light" pitchFamily="2" charset="0"/>
          </a:endParaRPr>
        </a:p>
        <a:p>
          <a:pPr marL="715963" lvl="1" indent="-357188" algn="l" defTabSz="800100">
            <a:lnSpc>
              <a:spcPct val="90000"/>
            </a:lnSpc>
            <a:spcBef>
              <a:spcPct val="0"/>
            </a:spcBef>
            <a:spcAft>
              <a:spcPct val="15000"/>
            </a:spcAft>
            <a:buFont typeface="Wingdings" panose="05000000000000000000" pitchFamily="2" charset="2"/>
            <a:buChar char="F"/>
          </a:pPr>
          <a:r>
            <a:rPr lang="en-US" sz="1800" b="1" i="1" kern="1200" dirty="0">
              <a:solidFill>
                <a:srgbClr val="000066"/>
              </a:solidFill>
              <a:latin typeface="Univers 45 Light" pitchFamily="2" charset="0"/>
            </a:rPr>
            <a:t>Note</a:t>
          </a:r>
          <a:r>
            <a:rPr lang="en-US" sz="1800" i="1" kern="1200" dirty="0">
              <a:solidFill>
                <a:srgbClr val="000066"/>
              </a:solidFill>
              <a:latin typeface="Univers 45 Light" pitchFamily="2" charset="0"/>
            </a:rPr>
            <a:t>: Where the CG does not reply to the objection within 90 days, the tax payer should treat the silence as “Objection Disallowed</a:t>
          </a:r>
          <a:r>
            <a:rPr lang="en-US" sz="1800" i="1" kern="1200" dirty="0">
              <a:solidFill>
                <a:srgbClr val="002060"/>
              </a:solidFill>
              <a:latin typeface="Univers 45 Light" pitchFamily="2" charset="0"/>
            </a:rPr>
            <a:t>”</a:t>
          </a:r>
        </a:p>
      </dsp:txBody>
      <dsp:txXfrm rot="-5400000">
        <a:off x="1385842" y="149446"/>
        <a:ext cx="8625173" cy="2686891"/>
      </dsp:txXfrm>
    </dsp:sp>
    <dsp:sp modelId="{8298637A-5CC9-48A8-8D27-79E06D256ACD}">
      <dsp:nvSpPr>
        <dsp:cNvPr id="0" name=""/>
        <dsp:cNvSpPr/>
      </dsp:nvSpPr>
      <dsp:spPr>
        <a:xfrm rot="5400000">
          <a:off x="-507960" y="3414334"/>
          <a:ext cx="2401764" cy="1385842"/>
        </a:xfrm>
        <a:prstGeom prst="chevron">
          <a:avLst/>
        </a:prstGeom>
        <a:solidFill>
          <a:srgbClr val="009999"/>
        </a:solidFill>
        <a:ln w="12700" cap="flat" cmpd="sng" algn="ctr">
          <a:solidFill>
            <a:srgbClr val="0000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Univers 45 Light" pitchFamily="2" charset="0"/>
            </a:rPr>
            <a:t>High Court</a:t>
          </a:r>
          <a:endParaRPr lang="en-GB" sz="1800" kern="1200" dirty="0">
            <a:latin typeface="Univers 45 Light" pitchFamily="2" charset="0"/>
          </a:endParaRPr>
        </a:p>
      </dsp:txBody>
      <dsp:txXfrm rot="-5400000">
        <a:off x="1" y="3599294"/>
        <a:ext cx="1385842" cy="1015922"/>
      </dsp:txXfrm>
    </dsp:sp>
    <dsp:sp modelId="{E36B05B4-CB30-48B5-A06B-A60C92A07C1E}">
      <dsp:nvSpPr>
        <dsp:cNvPr id="0" name=""/>
        <dsp:cNvSpPr/>
      </dsp:nvSpPr>
      <dsp:spPr>
        <a:xfrm rot="5400000">
          <a:off x="4792363" y="-284842"/>
          <a:ext cx="1957484" cy="8770527"/>
        </a:xfrm>
        <a:prstGeom prst="round2Same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358775" lvl="1" indent="-358775" algn="l" defTabSz="800100">
            <a:lnSpc>
              <a:spcPct val="90000"/>
            </a:lnSpc>
            <a:spcBef>
              <a:spcPct val="0"/>
            </a:spcBef>
            <a:spcAft>
              <a:spcPct val="15000"/>
            </a:spcAft>
            <a:buFont typeface="Wingdings" panose="05000000000000000000" pitchFamily="2" charset="2"/>
            <a:buChar char="w"/>
          </a:pPr>
          <a:r>
            <a:rPr lang="en-US" sz="1800" kern="1200" dirty="0">
              <a:solidFill>
                <a:srgbClr val="000066"/>
              </a:solidFill>
              <a:latin typeface="Univers 45 Light" pitchFamily="2" charset="0"/>
              <a:ea typeface="+mn-ea"/>
              <a:cs typeface="+mn-cs"/>
            </a:rPr>
            <a:t>If the tax payer is not satisfied with the CG’s decision, he may appeal to the High Court within 30 days after the notice was served by the CG. The taxpayer will also serve the CG with the appeal letter within 5 days. </a:t>
          </a:r>
          <a:endParaRPr lang="en-GB" sz="1800" kern="1200" dirty="0">
            <a:solidFill>
              <a:srgbClr val="000066"/>
            </a:solidFill>
            <a:latin typeface="Univers 45 Light" pitchFamily="2" charset="0"/>
            <a:ea typeface="+mn-ea"/>
            <a:cs typeface="+mn-cs"/>
          </a:endParaRPr>
        </a:p>
      </dsp:txBody>
      <dsp:txXfrm rot="-5400000">
        <a:off x="1385842" y="3217235"/>
        <a:ext cx="8674971" cy="1766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642C5-385C-4405-8ED2-E5CB41508C0F}">
      <dsp:nvSpPr>
        <dsp:cNvPr id="0" name=""/>
        <dsp:cNvSpPr/>
      </dsp:nvSpPr>
      <dsp:spPr>
        <a:xfrm rot="5400000">
          <a:off x="-202648" y="1144650"/>
          <a:ext cx="2247760" cy="1449985"/>
        </a:xfrm>
        <a:prstGeom prst="chevron">
          <a:avLst/>
        </a:prstGeom>
        <a:solidFill>
          <a:srgbClr val="002060"/>
        </a:solidFill>
        <a:ln w="12700" cap="flat" cmpd="sng" algn="ctr">
          <a:solidFill>
            <a:srgbClr val="6600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Univers 45 Light" pitchFamily="2" charset="0"/>
            </a:rPr>
            <a:t>Supreme Court </a:t>
          </a:r>
          <a:endParaRPr lang="en-GB" sz="1800" kern="1200" dirty="0">
            <a:latin typeface="Univers 45 Light" pitchFamily="2" charset="0"/>
          </a:endParaRPr>
        </a:p>
      </dsp:txBody>
      <dsp:txXfrm rot="-5400000">
        <a:off x="196240" y="1470756"/>
        <a:ext cx="1449985" cy="797775"/>
      </dsp:txXfrm>
    </dsp:sp>
    <dsp:sp modelId="{EE638DDE-1D72-440E-82DD-F70FBD13E6E7}">
      <dsp:nvSpPr>
        <dsp:cNvPr id="0" name=""/>
        <dsp:cNvSpPr/>
      </dsp:nvSpPr>
      <dsp:spPr>
        <a:xfrm rot="5400000">
          <a:off x="4909925" y="-2175899"/>
          <a:ext cx="2074938" cy="7945332"/>
        </a:xfrm>
        <a:prstGeom prst="round2SameRect">
          <a:avLst/>
        </a:prstGeom>
        <a:solidFill>
          <a:schemeClr val="lt1">
            <a:alpha val="90000"/>
            <a:hueOff val="0"/>
            <a:satOff val="0"/>
            <a:lumOff val="0"/>
            <a:alphaOff val="0"/>
          </a:schemeClr>
        </a:solidFill>
        <a:ln w="12700" cap="flat" cmpd="sng" algn="ctr">
          <a:solidFill>
            <a:srgbClr val="66006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358775" lvl="1" indent="-358775" algn="l" defTabSz="800100">
            <a:lnSpc>
              <a:spcPct val="90000"/>
            </a:lnSpc>
            <a:spcBef>
              <a:spcPct val="0"/>
            </a:spcBef>
            <a:spcAft>
              <a:spcPct val="15000"/>
            </a:spcAft>
            <a:buFont typeface="Wingdings" panose="05000000000000000000" pitchFamily="2" charset="2"/>
            <a:buChar char="w"/>
          </a:pPr>
          <a:r>
            <a:rPr lang="en-US" sz="1800" kern="1200" dirty="0">
              <a:solidFill>
                <a:srgbClr val="000066"/>
              </a:solidFill>
              <a:latin typeface="Univers 45 Light" pitchFamily="2" charset="0"/>
              <a:ea typeface="+mn-ea"/>
              <a:cs typeface="+mn-cs"/>
            </a:rPr>
            <a:t>If the tax payer or the CG is not satisfied with the High Court’s decision, he may appeal to the Supreme Court within 30days after the decision of the High Court. </a:t>
          </a:r>
          <a:endParaRPr lang="en-GB" sz="1800" kern="1200" dirty="0">
            <a:solidFill>
              <a:srgbClr val="000066"/>
            </a:solidFill>
            <a:latin typeface="Univers 45 Light" pitchFamily="2" charset="0"/>
            <a:ea typeface="+mn-ea"/>
            <a:cs typeface="+mn-cs"/>
          </a:endParaRPr>
        </a:p>
        <a:p>
          <a:pPr marL="358775" lvl="1" indent="-358775" algn="l" defTabSz="800100">
            <a:lnSpc>
              <a:spcPct val="90000"/>
            </a:lnSpc>
            <a:spcBef>
              <a:spcPct val="0"/>
            </a:spcBef>
            <a:spcAft>
              <a:spcPct val="15000"/>
            </a:spcAft>
            <a:buFont typeface="Wingdings" panose="05000000000000000000" pitchFamily="2" charset="2"/>
            <a:buNone/>
          </a:pPr>
          <a:r>
            <a:rPr lang="en-US" sz="1800" b="1" i="1" kern="1200" dirty="0">
              <a:solidFill>
                <a:srgbClr val="000066"/>
              </a:solidFill>
              <a:latin typeface="Univers 45 Light" pitchFamily="2" charset="0"/>
              <a:ea typeface="+mn-ea"/>
              <a:cs typeface="+mn-cs"/>
            </a:rPr>
            <a:t>Note</a:t>
          </a:r>
          <a:r>
            <a:rPr lang="en-US" sz="1800" i="1" kern="1200" dirty="0">
              <a:solidFill>
                <a:srgbClr val="000066"/>
              </a:solidFill>
              <a:latin typeface="Univers 45 Light" pitchFamily="2" charset="0"/>
              <a:ea typeface="+mn-ea"/>
              <a:cs typeface="+mn-cs"/>
            </a:rPr>
            <a:t>: The Supreme Court may accept the appeal or dismiss it.</a:t>
          </a:r>
          <a:endParaRPr lang="en-GB" sz="1800" kern="1200" dirty="0">
            <a:solidFill>
              <a:srgbClr val="000066"/>
            </a:solidFill>
            <a:latin typeface="Univers 45 Light" pitchFamily="2" charset="0"/>
            <a:ea typeface="+mn-ea"/>
            <a:cs typeface="+mn-cs"/>
          </a:endParaRPr>
        </a:p>
      </dsp:txBody>
      <dsp:txXfrm rot="-5400000">
        <a:off x="1974728" y="860588"/>
        <a:ext cx="7844042" cy="18723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6595C-D6FF-4C6B-8FC2-003EB79F6FC4}" type="datetimeFigureOut">
              <a:rPr lang="en-GB" smtClean="0"/>
              <a:t>23/02/2022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00009-F7B5-4363-8535-91A45ABE44E9}" type="slidenum">
              <a:rPr lang="en-GB" smtClean="0"/>
              <a:t>‹#›</a:t>
            </a:fld>
            <a:endParaRPr lang="en-GB" dirty="0"/>
          </a:p>
        </p:txBody>
      </p:sp>
    </p:spTree>
    <p:extLst>
      <p:ext uri="{BB962C8B-B14F-4D97-AF65-F5344CB8AC3E}">
        <p14:creationId xmlns:p14="http://schemas.microsoft.com/office/powerpoint/2010/main" val="312814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GB" dirty="0"/>
          </a:p>
        </p:txBody>
      </p:sp>
      <p:sp>
        <p:nvSpPr>
          <p:cNvPr id="5" name="Footer Placeholder 4"/>
          <p:cNvSpPr>
            <a:spLocks noGrp="1"/>
          </p:cNvSpPr>
          <p:nvPr>
            <p:ph type="ftr" sz="quarter" idx="4"/>
          </p:nvPr>
        </p:nvSpPr>
        <p:spPr/>
        <p:txBody>
          <a:bodyPr/>
          <a:lstStyle/>
          <a:p>
            <a:pPr>
              <a:defRPr/>
            </a:pPr>
            <a:endParaRPr lang="en-GB" dirty="0"/>
          </a:p>
        </p:txBody>
      </p:sp>
      <p:sp>
        <p:nvSpPr>
          <p:cNvPr id="6" name="Slide Number Placeholder 5"/>
          <p:cNvSpPr>
            <a:spLocks noGrp="1"/>
          </p:cNvSpPr>
          <p:nvPr>
            <p:ph type="sldNum" sz="quarter" idx="5"/>
          </p:nvPr>
        </p:nvSpPr>
        <p:spPr/>
        <p:txBody>
          <a:bodyPr/>
          <a:lstStyle/>
          <a:p>
            <a:pPr>
              <a:defRPr/>
            </a:pPr>
            <a:fld id="{F2920BA4-1716-4269-882F-0AAB263FEDF4}" type="slidenum">
              <a:rPr lang="en-GB" smtClean="0"/>
              <a:pPr>
                <a:defRPr/>
              </a:pPr>
              <a:t>3</a:t>
            </a:fld>
            <a:endParaRPr lang="en-GB" dirty="0"/>
          </a:p>
        </p:txBody>
      </p:sp>
    </p:spTree>
    <p:extLst>
      <p:ext uri="{BB962C8B-B14F-4D97-AF65-F5344CB8AC3E}">
        <p14:creationId xmlns:p14="http://schemas.microsoft.com/office/powerpoint/2010/main" val="3085749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deal in only exempt supplies, you are not required to register for VAT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FFA9C-BC25-4A73-B68F-BDCE3456F73D}"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25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613" y="1414463"/>
            <a:ext cx="6784975" cy="381793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3BBD5F-CC6D-4A3E-8C98-729FCD76A9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631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DBFC19BC-2080-4BCC-B7FA-306DBB6861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a:extLst>
              <a:ext uri="{FF2B5EF4-FFF2-40B4-BE49-F238E27FC236}">
                <a16:creationId xmlns:a16="http://schemas.microsoft.com/office/drawing/2014/main" id="{D855F89B-65D5-4CC5-90B3-1DFD602B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8356" name="Slide Number Placeholder 3">
            <a:extLst>
              <a:ext uri="{FF2B5EF4-FFF2-40B4-BE49-F238E27FC236}">
                <a16:creationId xmlns:a16="http://schemas.microsoft.com/office/drawing/2014/main" id="{149C7E45-735B-453D-96AD-6F12A3B661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2E121D-51CB-4999-B358-133263B1BEFB}" type="slidenum">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GB" dirty="0"/>
          </a:p>
        </p:txBody>
      </p:sp>
      <p:sp>
        <p:nvSpPr>
          <p:cNvPr id="5" name="Footer Placeholder 4"/>
          <p:cNvSpPr>
            <a:spLocks noGrp="1"/>
          </p:cNvSpPr>
          <p:nvPr>
            <p:ph type="ftr" sz="quarter" idx="4"/>
          </p:nvPr>
        </p:nvSpPr>
        <p:spPr/>
        <p:txBody>
          <a:bodyPr/>
          <a:lstStyle/>
          <a:p>
            <a:pPr>
              <a:defRPr/>
            </a:pPr>
            <a:endParaRPr lang="en-GB" dirty="0"/>
          </a:p>
        </p:txBody>
      </p:sp>
      <p:sp>
        <p:nvSpPr>
          <p:cNvPr id="6" name="Slide Number Placeholder 5"/>
          <p:cNvSpPr>
            <a:spLocks noGrp="1"/>
          </p:cNvSpPr>
          <p:nvPr>
            <p:ph type="sldNum" sz="quarter" idx="5"/>
          </p:nvPr>
        </p:nvSpPr>
        <p:spPr/>
        <p:txBody>
          <a:bodyPr/>
          <a:lstStyle/>
          <a:p>
            <a:pPr>
              <a:defRPr/>
            </a:pPr>
            <a:fld id="{F2920BA4-1716-4269-882F-0AAB263FEDF4}" type="slidenum">
              <a:rPr lang="en-GB" smtClean="0"/>
              <a:pPr>
                <a:defRPr/>
              </a:pPr>
              <a:t>5</a:t>
            </a:fld>
            <a:endParaRPr lang="en-GB" dirty="0"/>
          </a:p>
        </p:txBody>
      </p:sp>
    </p:spTree>
    <p:extLst>
      <p:ext uri="{BB962C8B-B14F-4D97-AF65-F5344CB8AC3E}">
        <p14:creationId xmlns:p14="http://schemas.microsoft.com/office/powerpoint/2010/main" val="189889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GB" dirty="0"/>
          </a:p>
        </p:txBody>
      </p:sp>
      <p:sp>
        <p:nvSpPr>
          <p:cNvPr id="5" name="Footer Placeholder 4"/>
          <p:cNvSpPr>
            <a:spLocks noGrp="1"/>
          </p:cNvSpPr>
          <p:nvPr>
            <p:ph type="ftr" sz="quarter" idx="4"/>
          </p:nvPr>
        </p:nvSpPr>
        <p:spPr/>
        <p:txBody>
          <a:bodyPr/>
          <a:lstStyle/>
          <a:p>
            <a:pPr>
              <a:defRPr/>
            </a:pPr>
            <a:endParaRPr lang="en-GB" dirty="0"/>
          </a:p>
        </p:txBody>
      </p:sp>
      <p:sp>
        <p:nvSpPr>
          <p:cNvPr id="6" name="Slide Number Placeholder 5"/>
          <p:cNvSpPr>
            <a:spLocks noGrp="1"/>
          </p:cNvSpPr>
          <p:nvPr>
            <p:ph type="sldNum" sz="quarter" idx="5"/>
          </p:nvPr>
        </p:nvSpPr>
        <p:spPr/>
        <p:txBody>
          <a:bodyPr/>
          <a:lstStyle/>
          <a:p>
            <a:pPr>
              <a:defRPr/>
            </a:pPr>
            <a:fld id="{F2920BA4-1716-4269-882F-0AAB263FEDF4}" type="slidenum">
              <a:rPr lang="en-GB" smtClean="0"/>
              <a:pPr>
                <a:defRPr/>
              </a:pPr>
              <a:t>7</a:t>
            </a:fld>
            <a:endParaRPr lang="en-GB" dirty="0"/>
          </a:p>
        </p:txBody>
      </p:sp>
    </p:spTree>
    <p:extLst>
      <p:ext uri="{BB962C8B-B14F-4D97-AF65-F5344CB8AC3E}">
        <p14:creationId xmlns:p14="http://schemas.microsoft.com/office/powerpoint/2010/main" val="3817408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GB" dirty="0"/>
          </a:p>
        </p:txBody>
      </p:sp>
      <p:sp>
        <p:nvSpPr>
          <p:cNvPr id="5" name="Footer Placeholder 4"/>
          <p:cNvSpPr>
            <a:spLocks noGrp="1"/>
          </p:cNvSpPr>
          <p:nvPr>
            <p:ph type="ftr" sz="quarter" idx="4"/>
          </p:nvPr>
        </p:nvSpPr>
        <p:spPr/>
        <p:txBody>
          <a:bodyPr/>
          <a:lstStyle/>
          <a:p>
            <a:pPr>
              <a:defRPr/>
            </a:pPr>
            <a:endParaRPr lang="en-GB" dirty="0"/>
          </a:p>
        </p:txBody>
      </p:sp>
      <p:sp>
        <p:nvSpPr>
          <p:cNvPr id="6" name="Slide Number Placeholder 5"/>
          <p:cNvSpPr>
            <a:spLocks noGrp="1"/>
          </p:cNvSpPr>
          <p:nvPr>
            <p:ph type="sldNum" sz="quarter" idx="5"/>
          </p:nvPr>
        </p:nvSpPr>
        <p:spPr/>
        <p:txBody>
          <a:bodyPr/>
          <a:lstStyle/>
          <a:p>
            <a:pPr>
              <a:defRPr/>
            </a:pPr>
            <a:fld id="{F2920BA4-1716-4269-882F-0AAB263FEDF4}" type="slidenum">
              <a:rPr lang="en-GB" smtClean="0"/>
              <a:pPr>
                <a:defRPr/>
              </a:pPr>
              <a:t>9</a:t>
            </a:fld>
            <a:endParaRPr lang="en-GB" dirty="0"/>
          </a:p>
        </p:txBody>
      </p:sp>
    </p:spTree>
    <p:extLst>
      <p:ext uri="{BB962C8B-B14F-4D97-AF65-F5344CB8AC3E}">
        <p14:creationId xmlns:p14="http://schemas.microsoft.com/office/powerpoint/2010/main" val="71785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GB" dirty="0"/>
          </a:p>
        </p:txBody>
      </p:sp>
      <p:sp>
        <p:nvSpPr>
          <p:cNvPr id="5" name="Footer Placeholder 4"/>
          <p:cNvSpPr>
            <a:spLocks noGrp="1"/>
          </p:cNvSpPr>
          <p:nvPr>
            <p:ph type="ftr" sz="quarter" idx="4"/>
          </p:nvPr>
        </p:nvSpPr>
        <p:spPr/>
        <p:txBody>
          <a:bodyPr/>
          <a:lstStyle/>
          <a:p>
            <a:pPr>
              <a:defRPr/>
            </a:pPr>
            <a:endParaRPr lang="en-GB" dirty="0"/>
          </a:p>
        </p:txBody>
      </p:sp>
      <p:sp>
        <p:nvSpPr>
          <p:cNvPr id="6" name="Slide Number Placeholder 5"/>
          <p:cNvSpPr>
            <a:spLocks noGrp="1"/>
          </p:cNvSpPr>
          <p:nvPr>
            <p:ph type="sldNum" sz="quarter" idx="5"/>
          </p:nvPr>
        </p:nvSpPr>
        <p:spPr/>
        <p:txBody>
          <a:bodyPr/>
          <a:lstStyle/>
          <a:p>
            <a:pPr>
              <a:defRPr/>
            </a:pPr>
            <a:fld id="{F2920BA4-1716-4269-882F-0AAB263FEDF4}" type="slidenum">
              <a:rPr lang="en-GB" smtClean="0"/>
              <a:pPr>
                <a:defRPr/>
              </a:pPr>
              <a:t>11</a:t>
            </a:fld>
            <a:endParaRPr lang="en-GB" dirty="0"/>
          </a:p>
        </p:txBody>
      </p:sp>
    </p:spTree>
    <p:extLst>
      <p:ext uri="{BB962C8B-B14F-4D97-AF65-F5344CB8AC3E}">
        <p14:creationId xmlns:p14="http://schemas.microsoft.com/office/powerpoint/2010/main" val="252437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GB" dirty="0"/>
          </a:p>
        </p:txBody>
      </p:sp>
      <p:sp>
        <p:nvSpPr>
          <p:cNvPr id="5" name="Footer Placeholder 4"/>
          <p:cNvSpPr>
            <a:spLocks noGrp="1"/>
          </p:cNvSpPr>
          <p:nvPr>
            <p:ph type="ftr" sz="quarter" idx="4"/>
          </p:nvPr>
        </p:nvSpPr>
        <p:spPr/>
        <p:txBody>
          <a:bodyPr/>
          <a:lstStyle/>
          <a:p>
            <a:pPr>
              <a:defRPr/>
            </a:pPr>
            <a:endParaRPr lang="en-GB" dirty="0"/>
          </a:p>
        </p:txBody>
      </p:sp>
      <p:sp>
        <p:nvSpPr>
          <p:cNvPr id="6" name="Slide Number Placeholder 5"/>
          <p:cNvSpPr>
            <a:spLocks noGrp="1"/>
          </p:cNvSpPr>
          <p:nvPr>
            <p:ph type="sldNum" sz="quarter" idx="5"/>
          </p:nvPr>
        </p:nvSpPr>
        <p:spPr/>
        <p:txBody>
          <a:bodyPr/>
          <a:lstStyle/>
          <a:p>
            <a:pPr>
              <a:defRPr/>
            </a:pPr>
            <a:fld id="{F2920BA4-1716-4269-882F-0AAB263FEDF4}" type="slidenum">
              <a:rPr lang="en-GB" smtClean="0"/>
              <a:pPr>
                <a:defRPr/>
              </a:pPr>
              <a:t>14</a:t>
            </a:fld>
            <a:endParaRPr lang="en-GB" dirty="0"/>
          </a:p>
        </p:txBody>
      </p:sp>
    </p:spTree>
    <p:extLst>
      <p:ext uri="{BB962C8B-B14F-4D97-AF65-F5344CB8AC3E}">
        <p14:creationId xmlns:p14="http://schemas.microsoft.com/office/powerpoint/2010/main" val="38507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GB" dirty="0"/>
          </a:p>
        </p:txBody>
      </p:sp>
      <p:sp>
        <p:nvSpPr>
          <p:cNvPr id="5" name="Footer Placeholder 4"/>
          <p:cNvSpPr>
            <a:spLocks noGrp="1"/>
          </p:cNvSpPr>
          <p:nvPr>
            <p:ph type="ftr" sz="quarter" idx="4"/>
          </p:nvPr>
        </p:nvSpPr>
        <p:spPr/>
        <p:txBody>
          <a:bodyPr/>
          <a:lstStyle/>
          <a:p>
            <a:pPr>
              <a:defRPr/>
            </a:pPr>
            <a:endParaRPr lang="en-GB" dirty="0"/>
          </a:p>
        </p:txBody>
      </p:sp>
      <p:sp>
        <p:nvSpPr>
          <p:cNvPr id="6" name="Slide Number Placeholder 5"/>
          <p:cNvSpPr>
            <a:spLocks noGrp="1"/>
          </p:cNvSpPr>
          <p:nvPr>
            <p:ph type="sldNum" sz="quarter" idx="5"/>
          </p:nvPr>
        </p:nvSpPr>
        <p:spPr/>
        <p:txBody>
          <a:bodyPr/>
          <a:lstStyle/>
          <a:p>
            <a:pPr>
              <a:defRPr/>
            </a:pPr>
            <a:fld id="{F2920BA4-1716-4269-882F-0AAB263FEDF4}" type="slidenum">
              <a:rPr lang="en-GB" smtClean="0"/>
              <a:pPr>
                <a:defRPr/>
              </a:pPr>
              <a:t>17</a:t>
            </a:fld>
            <a:endParaRPr lang="en-GB" dirty="0"/>
          </a:p>
        </p:txBody>
      </p:sp>
    </p:spTree>
    <p:extLst>
      <p:ext uri="{BB962C8B-B14F-4D97-AF65-F5344CB8AC3E}">
        <p14:creationId xmlns:p14="http://schemas.microsoft.com/office/powerpoint/2010/main" val="54871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GB" dirty="0"/>
          </a:p>
        </p:txBody>
      </p:sp>
      <p:sp>
        <p:nvSpPr>
          <p:cNvPr id="5" name="Footer Placeholder 4"/>
          <p:cNvSpPr>
            <a:spLocks noGrp="1"/>
          </p:cNvSpPr>
          <p:nvPr>
            <p:ph type="ftr" sz="quarter" idx="4"/>
          </p:nvPr>
        </p:nvSpPr>
        <p:spPr/>
        <p:txBody>
          <a:bodyPr/>
          <a:lstStyle/>
          <a:p>
            <a:pPr>
              <a:defRPr/>
            </a:pPr>
            <a:endParaRPr lang="en-GB" dirty="0"/>
          </a:p>
        </p:txBody>
      </p:sp>
      <p:sp>
        <p:nvSpPr>
          <p:cNvPr id="6" name="Slide Number Placeholder 5"/>
          <p:cNvSpPr>
            <a:spLocks noGrp="1"/>
          </p:cNvSpPr>
          <p:nvPr>
            <p:ph type="sldNum" sz="quarter" idx="5"/>
          </p:nvPr>
        </p:nvSpPr>
        <p:spPr/>
        <p:txBody>
          <a:bodyPr/>
          <a:lstStyle/>
          <a:p>
            <a:pPr>
              <a:defRPr/>
            </a:pPr>
            <a:fld id="{F2920BA4-1716-4269-882F-0AAB263FEDF4}" type="slidenum">
              <a:rPr lang="en-GB" smtClean="0"/>
              <a:pPr>
                <a:defRPr/>
              </a:pPr>
              <a:t>19</a:t>
            </a:fld>
            <a:endParaRPr lang="en-GB" dirty="0"/>
          </a:p>
        </p:txBody>
      </p:sp>
    </p:spTree>
    <p:extLst>
      <p:ext uri="{BB962C8B-B14F-4D97-AF65-F5344CB8AC3E}">
        <p14:creationId xmlns:p14="http://schemas.microsoft.com/office/powerpoint/2010/main" val="166727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deal in only exempt supplies, you are not required to register for VAT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FFA9C-BC25-4A73-B68F-BDCE3456F73D}"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1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hyperlink" Target="http://kpmg.com/socialmedia" TargetMode="Externa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105DF-8B21-40C5-B33D-940B5C80D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711C08-7B40-4AA3-8450-817B0E62A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407968-31AC-4887-8AE3-DCA0CA6E53F4}"/>
              </a:ext>
            </a:extLst>
          </p:cNvPr>
          <p:cNvSpPr>
            <a:spLocks noGrp="1"/>
          </p:cNvSpPr>
          <p:nvPr>
            <p:ph type="dt" sz="half" idx="10"/>
          </p:nvPr>
        </p:nvSpPr>
        <p:spPr>
          <a:xfrm>
            <a:off x="838200" y="6356350"/>
            <a:ext cx="2743200" cy="365125"/>
          </a:xfrm>
          <a:prstGeom prst="rect">
            <a:avLst/>
          </a:prstGeom>
        </p:spPr>
        <p:txBody>
          <a:bodyPr/>
          <a:lstStyle/>
          <a:p>
            <a:fld id="{88FA5A86-1307-40EC-BFCB-930553D845BD}" type="datetimeFigureOut">
              <a:rPr lang="en-GB" smtClean="0"/>
              <a:t>23/02/2022</a:t>
            </a:fld>
            <a:endParaRPr lang="en-GB" dirty="0"/>
          </a:p>
        </p:txBody>
      </p:sp>
      <p:sp>
        <p:nvSpPr>
          <p:cNvPr id="5" name="Footer Placeholder 4">
            <a:extLst>
              <a:ext uri="{FF2B5EF4-FFF2-40B4-BE49-F238E27FC236}">
                <a16:creationId xmlns:a16="http://schemas.microsoft.com/office/drawing/2014/main" id="{C580986B-01C8-470D-88B5-E9AB3548B560}"/>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E11DE448-3F62-4F43-883E-CE378A215047}"/>
              </a:ext>
            </a:extLst>
          </p:cNvPr>
          <p:cNvSpPr>
            <a:spLocks noGrp="1"/>
          </p:cNvSpPr>
          <p:nvPr>
            <p:ph type="sldNum" sz="quarter" idx="12"/>
          </p:nvPr>
        </p:nvSpPr>
        <p:spPr>
          <a:xfrm>
            <a:off x="8610600" y="6356350"/>
            <a:ext cx="2743200" cy="365125"/>
          </a:xfrm>
          <a:prstGeom prst="rect">
            <a:avLst/>
          </a:prstGeom>
        </p:spPr>
        <p:txBody>
          <a:bodyPr/>
          <a:lstStyle/>
          <a:p>
            <a:fld id="{F6C637D4-AE41-47FE-8580-E4C544FA49F4}" type="slidenum">
              <a:rPr lang="en-GB" smtClean="0"/>
              <a:t>‹#›</a:t>
            </a:fld>
            <a:endParaRPr lang="en-GB" dirty="0"/>
          </a:p>
        </p:txBody>
      </p:sp>
    </p:spTree>
    <p:extLst>
      <p:ext uri="{BB962C8B-B14F-4D97-AF65-F5344CB8AC3E}">
        <p14:creationId xmlns:p14="http://schemas.microsoft.com/office/powerpoint/2010/main" val="1086995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292F-DFDB-419D-929F-56BF5A36C3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E3881E-B80B-4253-83E4-7985C403F0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9D2299-9F32-4B15-B43C-7F3882EA36B8}"/>
              </a:ext>
            </a:extLst>
          </p:cNvPr>
          <p:cNvSpPr>
            <a:spLocks noGrp="1"/>
          </p:cNvSpPr>
          <p:nvPr>
            <p:ph type="dt" sz="half" idx="10"/>
          </p:nvPr>
        </p:nvSpPr>
        <p:spPr>
          <a:xfrm>
            <a:off x="838200" y="6356350"/>
            <a:ext cx="2743200" cy="365125"/>
          </a:xfrm>
          <a:prstGeom prst="rect">
            <a:avLst/>
          </a:prstGeom>
        </p:spPr>
        <p:txBody>
          <a:bodyPr/>
          <a:lstStyle/>
          <a:p>
            <a:fld id="{88FA5A86-1307-40EC-BFCB-930553D845BD}" type="datetimeFigureOut">
              <a:rPr lang="en-GB" smtClean="0"/>
              <a:t>23/02/2022</a:t>
            </a:fld>
            <a:endParaRPr lang="en-GB" dirty="0"/>
          </a:p>
        </p:txBody>
      </p:sp>
      <p:sp>
        <p:nvSpPr>
          <p:cNvPr id="5" name="Footer Placeholder 4">
            <a:extLst>
              <a:ext uri="{FF2B5EF4-FFF2-40B4-BE49-F238E27FC236}">
                <a16:creationId xmlns:a16="http://schemas.microsoft.com/office/drawing/2014/main" id="{03A59738-1B94-469B-99F2-98CF434F3667}"/>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0B1364E1-3A97-499E-A461-069D23E1E31F}"/>
              </a:ext>
            </a:extLst>
          </p:cNvPr>
          <p:cNvSpPr>
            <a:spLocks noGrp="1"/>
          </p:cNvSpPr>
          <p:nvPr>
            <p:ph type="sldNum" sz="quarter" idx="12"/>
          </p:nvPr>
        </p:nvSpPr>
        <p:spPr>
          <a:xfrm>
            <a:off x="8610600" y="6356350"/>
            <a:ext cx="2743200" cy="365125"/>
          </a:xfrm>
          <a:prstGeom prst="rect">
            <a:avLst/>
          </a:prstGeom>
        </p:spPr>
        <p:txBody>
          <a:bodyPr/>
          <a:lstStyle/>
          <a:p>
            <a:fld id="{F6C637D4-AE41-47FE-8580-E4C544FA49F4}" type="slidenum">
              <a:rPr lang="en-GB" smtClean="0"/>
              <a:t>‹#›</a:t>
            </a:fld>
            <a:endParaRPr lang="en-GB" dirty="0"/>
          </a:p>
        </p:txBody>
      </p:sp>
    </p:spTree>
    <p:extLst>
      <p:ext uri="{BB962C8B-B14F-4D97-AF65-F5344CB8AC3E}">
        <p14:creationId xmlns:p14="http://schemas.microsoft.com/office/powerpoint/2010/main" val="300643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88766-9FBC-4A25-AC04-62E00F5762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9970F2-14FF-4105-85F6-1845BE2E38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88BD53-05AD-44BB-8E73-438AA190ACBC}"/>
              </a:ext>
            </a:extLst>
          </p:cNvPr>
          <p:cNvSpPr>
            <a:spLocks noGrp="1"/>
          </p:cNvSpPr>
          <p:nvPr>
            <p:ph type="dt" sz="half" idx="10"/>
          </p:nvPr>
        </p:nvSpPr>
        <p:spPr>
          <a:xfrm>
            <a:off x="838200" y="6356350"/>
            <a:ext cx="2743200" cy="365125"/>
          </a:xfrm>
          <a:prstGeom prst="rect">
            <a:avLst/>
          </a:prstGeom>
        </p:spPr>
        <p:txBody>
          <a:bodyPr/>
          <a:lstStyle/>
          <a:p>
            <a:fld id="{88FA5A86-1307-40EC-BFCB-930553D845BD}" type="datetimeFigureOut">
              <a:rPr lang="en-GB" smtClean="0"/>
              <a:t>23/02/2022</a:t>
            </a:fld>
            <a:endParaRPr lang="en-GB" dirty="0"/>
          </a:p>
        </p:txBody>
      </p:sp>
      <p:sp>
        <p:nvSpPr>
          <p:cNvPr id="5" name="Footer Placeholder 4">
            <a:extLst>
              <a:ext uri="{FF2B5EF4-FFF2-40B4-BE49-F238E27FC236}">
                <a16:creationId xmlns:a16="http://schemas.microsoft.com/office/drawing/2014/main" id="{E530DDCA-EC00-4A57-941D-756D8DCE1980}"/>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903E113B-BDBE-4E11-AB9A-4A475110F6CB}"/>
              </a:ext>
            </a:extLst>
          </p:cNvPr>
          <p:cNvSpPr>
            <a:spLocks noGrp="1"/>
          </p:cNvSpPr>
          <p:nvPr>
            <p:ph type="sldNum" sz="quarter" idx="12"/>
          </p:nvPr>
        </p:nvSpPr>
        <p:spPr>
          <a:xfrm>
            <a:off x="8610600" y="6356350"/>
            <a:ext cx="2743200" cy="365125"/>
          </a:xfrm>
          <a:prstGeom prst="rect">
            <a:avLst/>
          </a:prstGeom>
        </p:spPr>
        <p:txBody>
          <a:bodyPr/>
          <a:lstStyle/>
          <a:p>
            <a:fld id="{F6C637D4-AE41-47FE-8580-E4C544FA49F4}" type="slidenum">
              <a:rPr lang="en-GB" smtClean="0"/>
              <a:t>‹#›</a:t>
            </a:fld>
            <a:endParaRPr lang="en-GB" dirty="0"/>
          </a:p>
        </p:txBody>
      </p:sp>
    </p:spTree>
    <p:extLst>
      <p:ext uri="{BB962C8B-B14F-4D97-AF65-F5344CB8AC3E}">
        <p14:creationId xmlns:p14="http://schemas.microsoft.com/office/powerpoint/2010/main" val="664112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618EEB20-16B6-4E4A-B4B0-C23950866306}"/>
              </a:ext>
            </a:extLst>
          </p:cNvPr>
          <p:cNvGrpSpPr>
            <a:grpSpLocks/>
          </p:cNvGrpSpPr>
          <p:nvPr userDrawn="1"/>
        </p:nvGrpSpPr>
        <p:grpSpPr bwMode="auto">
          <a:xfrm>
            <a:off x="0" y="0"/>
            <a:ext cx="12192000" cy="6858000"/>
            <a:chOff x="0" y="0"/>
            <a:chExt cx="10058400" cy="7772400"/>
          </a:xfrm>
        </p:grpSpPr>
        <p:pic>
          <p:nvPicPr>
            <p:cNvPr id="5" name="Picture 6">
              <a:extLst>
                <a:ext uri="{FF2B5EF4-FFF2-40B4-BE49-F238E27FC236}">
                  <a16:creationId xmlns:a16="http://schemas.microsoft.com/office/drawing/2014/main" id="{2C2BF59F-FC60-413B-8C71-DA0A3C8CD2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5539925"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A23514B9-F4F4-4E7C-AB4B-08674C4B85FC}"/>
                </a:ext>
              </a:extLst>
            </p:cNvPr>
            <p:cNvPicPr>
              <a:picLocks noChangeAspect="1"/>
            </p:cNvPicPr>
            <p:nvPr/>
          </p:nvPicPr>
          <p:blipFill>
            <a:blip r:embed="rId3">
              <a:extLst>
                <a:ext uri="{28A0092B-C50C-407E-A947-70E740481C1C}">
                  <a14:useLocalDpi xmlns:a14="http://schemas.microsoft.com/office/drawing/2010/main" val="0"/>
                </a:ext>
              </a:extLst>
            </a:blip>
            <a:srcRect r="46613"/>
            <a:stretch>
              <a:fillRect/>
            </a:stretch>
          </p:blipFill>
          <p:spPr bwMode="auto">
            <a:xfrm>
              <a:off x="5500920" y="0"/>
              <a:ext cx="455748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699712" y="1337703"/>
            <a:ext cx="8257310" cy="3703320"/>
          </a:xfrm>
        </p:spPr>
        <p:txBody>
          <a:bodyPr/>
          <a:lstStyle>
            <a:lvl1pPr>
              <a:lnSpc>
                <a:spcPct val="70000"/>
              </a:lnSpc>
              <a:defRPr sz="9706">
                <a:solidFill>
                  <a:srgbClr val="FFFFFF"/>
                </a:solidFill>
              </a:defRPr>
            </a:lvl1pPr>
          </a:lstStyle>
          <a:p>
            <a:r>
              <a:rPr lang="en-US"/>
              <a:t>Click to edit Master title style</a:t>
            </a:r>
          </a:p>
        </p:txBody>
      </p:sp>
      <p:sp>
        <p:nvSpPr>
          <p:cNvPr id="6" name="Text Placeholder 6"/>
          <p:cNvSpPr>
            <a:spLocks noGrp="1"/>
          </p:cNvSpPr>
          <p:nvPr>
            <p:ph type="body" sz="quarter" idx="11"/>
          </p:nvPr>
        </p:nvSpPr>
        <p:spPr>
          <a:xfrm>
            <a:off x="2699718" y="4773715"/>
            <a:ext cx="8220363" cy="672353"/>
          </a:xfrm>
          <a:prstGeom prst="rect">
            <a:avLst/>
          </a:prstGeom>
        </p:spPr>
        <p:txBody>
          <a:bodyPr vert="horz"/>
          <a:lstStyle>
            <a:lvl1pPr>
              <a:spcBef>
                <a:spcPts val="247"/>
              </a:spcBef>
              <a:spcAft>
                <a:spcPts val="0"/>
              </a:spcAft>
              <a:defRPr sz="971">
                <a:solidFill>
                  <a:srgbClr val="FFFFFF"/>
                </a:solidFill>
                <a:latin typeface="Univers for KPMG Light"/>
                <a:cs typeface="Univers for KPMG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521227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ONE">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F6E4B356-35B7-42D6-979F-5898567E820D}"/>
              </a:ext>
            </a:extLst>
          </p:cNvPr>
          <p:cNvSpPr>
            <a:spLocks/>
          </p:cNvSpPr>
          <p:nvPr userDrawn="1"/>
        </p:nvSpPr>
        <p:spPr bwMode="auto">
          <a:xfrm>
            <a:off x="2110154" y="0"/>
            <a:ext cx="10081846" cy="6858000"/>
          </a:xfrm>
          <a:custGeom>
            <a:avLst/>
            <a:gdLst>
              <a:gd name="T0" fmla="*/ 0 w 8316353"/>
              <a:gd name="T1" fmla="*/ 6 h 7772400"/>
              <a:gd name="T2" fmla="*/ 1517539 w 8316353"/>
              <a:gd name="T3" fmla="*/ 6 h 7772400"/>
              <a:gd name="T4" fmla="*/ 1517539 w 8316353"/>
              <a:gd name="T5" fmla="*/ 0 h 7772400"/>
              <a:gd name="T6" fmla="*/ 0 w 8316353"/>
              <a:gd name="T7" fmla="*/ 0 h 7772400"/>
              <a:gd name="T8" fmla="*/ 0 w 8316353"/>
              <a:gd name="T9" fmla="*/ 6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16353" h="7772400">
                <a:moveTo>
                  <a:pt x="0" y="7772400"/>
                </a:moveTo>
                <a:lnTo>
                  <a:pt x="8316353" y="7772400"/>
                </a:lnTo>
                <a:lnTo>
                  <a:pt x="8316353" y="0"/>
                </a:lnTo>
                <a:lnTo>
                  <a:pt x="0" y="0"/>
                </a:lnTo>
                <a:lnTo>
                  <a:pt x="0" y="7772400"/>
                </a:lnTo>
                <a:close/>
              </a:path>
            </a:pathLst>
          </a:custGeom>
          <a:solidFill>
            <a:srgbClr val="0091D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1800" dirty="0"/>
          </a:p>
        </p:txBody>
      </p:sp>
      <p:sp>
        <p:nvSpPr>
          <p:cNvPr id="4" name="object 4">
            <a:extLst>
              <a:ext uri="{FF2B5EF4-FFF2-40B4-BE49-F238E27FC236}">
                <a16:creationId xmlns:a16="http://schemas.microsoft.com/office/drawing/2014/main" id="{D4F39883-8732-4C59-B18F-98C1EFAFDC39}"/>
              </a:ext>
            </a:extLst>
          </p:cNvPr>
          <p:cNvSpPr>
            <a:spLocks/>
          </p:cNvSpPr>
          <p:nvPr userDrawn="1"/>
        </p:nvSpPr>
        <p:spPr bwMode="auto">
          <a:xfrm>
            <a:off x="0" y="0"/>
            <a:ext cx="2110154" cy="6858000"/>
          </a:xfrm>
          <a:custGeom>
            <a:avLst/>
            <a:gdLst>
              <a:gd name="T0" fmla="*/ 0 w 1742046"/>
              <a:gd name="T1" fmla="*/ 6 h 7772400"/>
              <a:gd name="T2" fmla="*/ 276629 w 1742046"/>
              <a:gd name="T3" fmla="*/ 6 h 7772400"/>
              <a:gd name="T4" fmla="*/ 276629 w 1742046"/>
              <a:gd name="T5" fmla="*/ 0 h 7772400"/>
              <a:gd name="T6" fmla="*/ 0 w 1742046"/>
              <a:gd name="T7" fmla="*/ 0 h 7772400"/>
              <a:gd name="T8" fmla="*/ 0 w 1742046"/>
              <a:gd name="T9" fmla="*/ 6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1800" dirty="0"/>
          </a:p>
        </p:txBody>
      </p:sp>
      <p:sp>
        <p:nvSpPr>
          <p:cNvPr id="22" name="Title 21"/>
          <p:cNvSpPr>
            <a:spLocks noGrp="1"/>
          </p:cNvSpPr>
          <p:nvPr>
            <p:ph type="title"/>
          </p:nvPr>
        </p:nvSpPr>
        <p:spPr>
          <a:xfrm>
            <a:off x="2699712" y="1340419"/>
            <a:ext cx="8257310" cy="3703320"/>
          </a:xfrm>
        </p:spPr>
        <p:txBody>
          <a:bodyPr/>
          <a:lstStyle>
            <a:lvl1pPr>
              <a:lnSpc>
                <a:spcPct val="70000"/>
              </a:lnSpc>
              <a:defRPr sz="9706">
                <a:solidFill>
                  <a:srgbClr val="FFFFFF"/>
                </a:solidFill>
              </a:defRPr>
            </a:lvl1pPr>
          </a:lstStyle>
          <a:p>
            <a:r>
              <a:rPr lang="en-US"/>
              <a:t>Click to edit Master title style</a:t>
            </a:r>
          </a:p>
        </p:txBody>
      </p:sp>
      <p:pic>
        <p:nvPicPr>
          <p:cNvPr id="6" name="Picture 7" descr="KPMG_NoCP_white_US_283_6780.eps">
            <a:extLst>
              <a:ext uri="{FF2B5EF4-FFF2-40B4-BE49-F238E27FC236}">
                <a16:creationId xmlns:a16="http://schemas.microsoft.com/office/drawing/2014/main" id="{C2601425-8AC0-4988-BB26-8654A51A0E83}"/>
              </a:ext>
            </a:extLst>
          </p:cNvPr>
          <p:cNvPicPr>
            <a:picLocks noChangeAspect="1"/>
          </p:cNvPicPr>
          <p:nvPr userDrawn="1"/>
        </p:nvPicPr>
        <p:blipFill>
          <a:blip r:embed="rId2">
            <a:extLst>
              <a:ext uri="{28A0092B-C50C-407E-A947-70E740481C1C}">
                <a14:useLocalDpi xmlns:a14="http://schemas.microsoft.com/office/drawing/2010/main" val="0"/>
              </a:ext>
            </a:extLst>
          </a:blip>
          <a:srcRect l="7816" t="22176" r="7816" b="22176"/>
          <a:stretch>
            <a:fillRect/>
          </a:stretch>
        </p:blipFill>
        <p:spPr bwMode="auto">
          <a:xfrm>
            <a:off x="2699712" y="518484"/>
            <a:ext cx="1331180" cy="65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304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8478908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9600" y="1339200"/>
            <a:ext cx="6734769" cy="3510000"/>
          </a:xfrm>
        </p:spPr>
        <p:txBody>
          <a:bodyPr anchor="t" anchorCtr="0"/>
          <a:lstStyle>
            <a:lvl1pPr algn="l">
              <a:defRPr sz="11000">
                <a:solidFill>
                  <a:srgbClr val="00338D"/>
                </a:solidFill>
              </a:defRPr>
            </a:lvl1pPr>
          </a:lstStyle>
          <a:p>
            <a:r>
              <a:rPr lang="en-GB" dirty="0"/>
              <a:t>Title slide – </a:t>
            </a:r>
            <a:br>
              <a:rPr lang="en-GB" dirty="0"/>
            </a:br>
            <a:r>
              <a:rPr lang="en-GB" dirty="0"/>
              <a:t>right vertical image</a:t>
            </a:r>
            <a:endParaRPr lang="en-US" dirty="0"/>
          </a:p>
        </p:txBody>
      </p:sp>
      <p:sp>
        <p:nvSpPr>
          <p:cNvPr id="9" name="Freeform 19"/>
          <p:cNvSpPr>
            <a:spLocks noEditPoints="1"/>
          </p:cNvSpPr>
          <p:nvPr userDrawn="1"/>
        </p:nvSpPr>
        <p:spPr bwMode="auto">
          <a:xfrm>
            <a:off x="10080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0" name="Text Placeholder 3"/>
          <p:cNvSpPr>
            <a:spLocks noGrp="1"/>
          </p:cNvSpPr>
          <p:nvPr>
            <p:ph type="body" sz="quarter" idx="11"/>
          </p:nvPr>
        </p:nvSpPr>
        <p:spPr>
          <a:xfrm>
            <a:off x="1008000" y="5036400"/>
            <a:ext cx="6734769"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82007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91938" y="1339200"/>
            <a:ext cx="6705600" cy="3510000"/>
          </a:xfrm>
        </p:spPr>
        <p:txBody>
          <a:bodyPr anchor="t" anchorCtr="0"/>
          <a:lstStyle>
            <a:lvl1pPr algn="l">
              <a:defRPr sz="11000">
                <a:solidFill>
                  <a:srgbClr val="00338D"/>
                </a:solidFill>
              </a:defRPr>
            </a:lvl1pPr>
          </a:lstStyle>
          <a:p>
            <a:r>
              <a:rPr lang="en-GB" dirty="0"/>
              <a:t>Title slide – left vertical image</a:t>
            </a:r>
            <a:endParaRPr lang="en-US" dirty="0"/>
          </a:p>
        </p:txBody>
      </p:sp>
      <p:sp>
        <p:nvSpPr>
          <p:cNvPr id="5" name="Freeform 19"/>
          <p:cNvSpPr>
            <a:spLocks noEditPoints="1"/>
          </p:cNvSpPr>
          <p:nvPr userDrawn="1"/>
        </p:nvSpPr>
        <p:spPr bwMode="auto">
          <a:xfrm>
            <a:off x="4930338"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8" name="Text Placeholder 3"/>
          <p:cNvSpPr>
            <a:spLocks noGrp="1"/>
          </p:cNvSpPr>
          <p:nvPr>
            <p:ph type="body" sz="quarter" idx="11"/>
          </p:nvPr>
        </p:nvSpPr>
        <p:spPr>
          <a:xfrm>
            <a:off x="4930338" y="5036400"/>
            <a:ext cx="6667200"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25405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9600" y="1339200"/>
            <a:ext cx="6734769" cy="3510000"/>
          </a:xfrm>
        </p:spPr>
        <p:txBody>
          <a:bodyPr anchor="t" anchorCtr="0"/>
          <a:lstStyle>
            <a:lvl1pPr algn="l">
              <a:defRPr sz="11000">
                <a:solidFill>
                  <a:schemeClr val="bg1"/>
                </a:solidFill>
              </a:defRPr>
            </a:lvl1pPr>
          </a:lstStyle>
          <a:p>
            <a:r>
              <a:rPr lang="en-GB" dirty="0"/>
              <a:t>Title slide – </a:t>
            </a:r>
            <a:br>
              <a:rPr lang="en-GB" dirty="0"/>
            </a:br>
            <a:r>
              <a:rPr lang="en-GB" dirty="0"/>
              <a:t>right vertical image</a:t>
            </a:r>
            <a:endParaRPr lang="en-US" dirty="0"/>
          </a:p>
        </p:txBody>
      </p:sp>
      <p:sp>
        <p:nvSpPr>
          <p:cNvPr id="9" name="Freeform 19"/>
          <p:cNvSpPr>
            <a:spLocks noEditPoints="1"/>
          </p:cNvSpPr>
          <p:nvPr userDrawn="1"/>
        </p:nvSpPr>
        <p:spPr bwMode="auto">
          <a:xfrm>
            <a:off x="10080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0" name="Text Placeholder 3"/>
          <p:cNvSpPr>
            <a:spLocks noGrp="1"/>
          </p:cNvSpPr>
          <p:nvPr>
            <p:ph type="body" sz="quarter" idx="11"/>
          </p:nvPr>
        </p:nvSpPr>
        <p:spPr>
          <a:xfrm>
            <a:off x="1008000" y="5036400"/>
            <a:ext cx="6734769"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33270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91938" y="1339200"/>
            <a:ext cx="6705600" cy="3510000"/>
          </a:xfrm>
        </p:spPr>
        <p:txBody>
          <a:bodyPr anchor="t" anchorCtr="0"/>
          <a:lstStyle>
            <a:lvl1pPr algn="l">
              <a:defRPr sz="11000">
                <a:solidFill>
                  <a:schemeClr val="bg1"/>
                </a:solidFill>
              </a:defRPr>
            </a:lvl1pPr>
          </a:lstStyle>
          <a:p>
            <a:r>
              <a:rPr lang="en-GB" dirty="0"/>
              <a:t>Title slide – left vertical image</a:t>
            </a:r>
            <a:endParaRPr lang="en-US" dirty="0"/>
          </a:p>
        </p:txBody>
      </p:sp>
      <p:sp>
        <p:nvSpPr>
          <p:cNvPr id="5" name="Freeform 19"/>
          <p:cNvSpPr>
            <a:spLocks noEditPoints="1"/>
          </p:cNvSpPr>
          <p:nvPr userDrawn="1"/>
        </p:nvSpPr>
        <p:spPr bwMode="auto">
          <a:xfrm>
            <a:off x="4930338"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8" name="Text Placeholder 3"/>
          <p:cNvSpPr>
            <a:spLocks noGrp="1"/>
          </p:cNvSpPr>
          <p:nvPr>
            <p:ph type="body" sz="quarter" idx="11"/>
          </p:nvPr>
        </p:nvSpPr>
        <p:spPr>
          <a:xfrm>
            <a:off x="4930338" y="5036400"/>
            <a:ext cx="6667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69663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light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rgbClr val="00338D"/>
                </a:solidFill>
              </a:defRPr>
            </a:lvl1pPr>
          </a:lstStyle>
          <a:p>
            <a:r>
              <a:rPr lang="en-US" dirty="0"/>
              <a:t>Title slide – singular light </a:t>
            </a:r>
            <a:br>
              <a:rPr lang="en-US" dirty="0"/>
            </a:br>
            <a:r>
              <a:rPr lang="en-US" dirty="0"/>
              <a:t>image</a:t>
            </a:r>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52133"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sz="1100" dirty="0">
              <a:solidFill>
                <a:srgbClr val="00338D"/>
              </a:solidFill>
            </a:endParaRPr>
          </a:p>
        </p:txBody>
      </p:sp>
      <p:sp>
        <p:nvSpPr>
          <p:cNvPr id="8" name="Text Placeholder 3"/>
          <p:cNvSpPr>
            <a:spLocks noGrp="1"/>
          </p:cNvSpPr>
          <p:nvPr>
            <p:ph type="body" sz="quarter" idx="11"/>
          </p:nvPr>
        </p:nvSpPr>
        <p:spPr>
          <a:xfrm>
            <a:off x="2752133" y="5036400"/>
            <a:ext cx="8230267" cy="216000"/>
          </a:xfrm>
        </p:spPr>
        <p:txBody>
          <a:bodyPr/>
          <a:lstStyle>
            <a:lvl1pPr>
              <a:defRPr sz="1100">
                <a:solidFill>
                  <a:srgbClr val="00338D"/>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9931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BBA9-B7AF-4810-80D2-F30E8ADBA7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14A6DD-FF18-41DE-A977-AE7C9BA5C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E12853-4ED3-4416-BE55-3713AD578EBF}"/>
              </a:ext>
            </a:extLst>
          </p:cNvPr>
          <p:cNvSpPr>
            <a:spLocks noGrp="1"/>
          </p:cNvSpPr>
          <p:nvPr>
            <p:ph type="dt" sz="half" idx="10"/>
          </p:nvPr>
        </p:nvSpPr>
        <p:spPr>
          <a:xfrm>
            <a:off x="838200" y="6356350"/>
            <a:ext cx="2743200" cy="365125"/>
          </a:xfrm>
          <a:prstGeom prst="rect">
            <a:avLst/>
          </a:prstGeom>
        </p:spPr>
        <p:txBody>
          <a:bodyPr/>
          <a:lstStyle/>
          <a:p>
            <a:fld id="{88FA5A86-1307-40EC-BFCB-930553D845BD}" type="datetimeFigureOut">
              <a:rPr lang="en-GB" smtClean="0"/>
              <a:t>23/02/2022</a:t>
            </a:fld>
            <a:endParaRPr lang="en-GB" dirty="0"/>
          </a:p>
        </p:txBody>
      </p:sp>
      <p:sp>
        <p:nvSpPr>
          <p:cNvPr id="5" name="Footer Placeholder 4">
            <a:extLst>
              <a:ext uri="{FF2B5EF4-FFF2-40B4-BE49-F238E27FC236}">
                <a16:creationId xmlns:a16="http://schemas.microsoft.com/office/drawing/2014/main" id="{D70BE753-D8E4-4E27-AD35-1EEF7809377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3A6E070-2F7B-4D78-A23F-32A1D50B62D4}"/>
              </a:ext>
            </a:extLst>
          </p:cNvPr>
          <p:cNvSpPr>
            <a:spLocks noGrp="1"/>
          </p:cNvSpPr>
          <p:nvPr>
            <p:ph type="sldNum" sz="quarter" idx="12"/>
          </p:nvPr>
        </p:nvSpPr>
        <p:spPr>
          <a:xfrm>
            <a:off x="8610600" y="6356350"/>
            <a:ext cx="2743200" cy="365125"/>
          </a:xfrm>
          <a:prstGeom prst="rect">
            <a:avLst/>
          </a:prstGeom>
        </p:spPr>
        <p:txBody>
          <a:bodyPr/>
          <a:lstStyle/>
          <a:p>
            <a:fld id="{F6C637D4-AE41-47FE-8580-E4C544FA49F4}" type="slidenum">
              <a:rPr lang="en-GB" smtClean="0"/>
              <a:t>‹#›</a:t>
            </a:fld>
            <a:endParaRPr lang="en-GB" dirty="0"/>
          </a:p>
        </p:txBody>
      </p:sp>
    </p:spTree>
    <p:extLst>
      <p:ext uri="{BB962C8B-B14F-4D97-AF65-F5344CB8AC3E}">
        <p14:creationId xmlns:p14="http://schemas.microsoft.com/office/powerpoint/2010/main" val="1644036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dark image">
    <p:bg>
      <p:bgPr>
        <a:solidFill>
          <a:srgbClr val="0091D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US" dirty="0"/>
              <a:t>Title slide – singular dark </a:t>
            </a:r>
            <a:br>
              <a:rPr lang="en-US" dirty="0"/>
            </a:br>
            <a:r>
              <a:rPr lang="en-US" dirty="0"/>
              <a:t>image</a:t>
            </a:r>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endParaRPr sz="1800" dirty="0">
              <a:latin typeface="Arial" panose="020B0604020202020204" pitchFamily="34" charset="0"/>
            </a:endParaRPr>
          </a:p>
        </p:txBody>
      </p:sp>
      <p:sp>
        <p:nvSpPr>
          <p:cNvPr id="6" name="Freeform 19"/>
          <p:cNvSpPr>
            <a:spLocks noEditPoints="1"/>
          </p:cNvSpPr>
          <p:nvPr userDrawn="1"/>
        </p:nvSpPr>
        <p:spPr bwMode="auto">
          <a:xfrm>
            <a:off x="2752133"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100" dirty="0"/>
          </a:p>
        </p:txBody>
      </p:sp>
      <p:sp>
        <p:nvSpPr>
          <p:cNvPr id="8" name="Text Placeholder 3"/>
          <p:cNvSpPr>
            <a:spLocks noGrp="1"/>
          </p:cNvSpPr>
          <p:nvPr>
            <p:ph type="body" sz="quarter" idx="11"/>
          </p:nvPr>
        </p:nvSpPr>
        <p:spPr>
          <a:xfrm>
            <a:off x="2752133"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13675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 Singular image title bar">
    <p:bg>
      <p:bgPr>
        <a:solidFill>
          <a:schemeClr val="accent1"/>
        </a:solidFill>
        <a:effectLst/>
      </p:bgPr>
    </p:bg>
    <p:spTree>
      <p:nvGrpSpPr>
        <p:cNvPr id="1" name=""/>
        <p:cNvGrpSpPr/>
        <p:nvPr/>
      </p:nvGrpSpPr>
      <p:grpSpPr>
        <a:xfrm>
          <a:off x="0" y="0"/>
          <a:ext cx="0" cy="0"/>
          <a:chOff x="0" y="0"/>
          <a:chExt cx="0" cy="0"/>
        </a:xfrm>
      </p:grpSpPr>
      <p:sp>
        <p:nvSpPr>
          <p:cNvPr id="4" name="object 3"/>
          <p:cNvSpPr/>
          <p:nvPr userDrawn="1"/>
        </p:nvSpPr>
        <p:spPr>
          <a:xfrm>
            <a:off x="-1" y="0"/>
            <a:ext cx="48768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969602" y="1339200"/>
            <a:ext cx="3476895" cy="3510000"/>
          </a:xfrm>
        </p:spPr>
        <p:txBody>
          <a:bodyPr anchor="t" anchorCtr="0"/>
          <a:lstStyle>
            <a:lvl1pPr algn="l">
              <a:defRPr sz="7200">
                <a:solidFill>
                  <a:schemeClr val="bg1"/>
                </a:solidFill>
              </a:defRPr>
            </a:lvl1pPr>
          </a:lstStyle>
          <a:p>
            <a:r>
              <a:rPr lang="en-GB" dirty="0"/>
              <a:t>Title slide – singular image title bar</a:t>
            </a:r>
            <a:endParaRPr lang="en-US" dirty="0"/>
          </a:p>
        </p:txBody>
      </p:sp>
      <p:sp>
        <p:nvSpPr>
          <p:cNvPr id="9" name="Freeform 19"/>
          <p:cNvSpPr>
            <a:spLocks noEditPoints="1"/>
          </p:cNvSpPr>
          <p:nvPr userDrawn="1"/>
        </p:nvSpPr>
        <p:spPr bwMode="auto">
          <a:xfrm>
            <a:off x="1008000"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0" name="Text Placeholder 3"/>
          <p:cNvSpPr>
            <a:spLocks noGrp="1"/>
          </p:cNvSpPr>
          <p:nvPr>
            <p:ph type="body" sz="quarter" idx="11"/>
          </p:nvPr>
        </p:nvSpPr>
        <p:spPr>
          <a:xfrm>
            <a:off x="1008002" y="5036400"/>
            <a:ext cx="3438495"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43465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GB" dirty="0"/>
              <a:t>Title slide 6</a:t>
            </a:r>
            <a:br>
              <a:rPr lang="en-GB" dirty="0"/>
            </a:br>
            <a:r>
              <a:rPr lang="en-GB" dirty="0"/>
              <a:t>no image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9" name="Freeform 19"/>
          <p:cNvSpPr>
            <a:spLocks noEditPoints="1"/>
          </p:cNvSpPr>
          <p:nvPr userDrawn="1"/>
        </p:nvSpPr>
        <p:spPr bwMode="auto">
          <a:xfrm>
            <a:off x="2752133" y="784800"/>
            <a:ext cx="10368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7" name="Text Placeholder 3"/>
          <p:cNvSpPr>
            <a:spLocks noGrp="1"/>
          </p:cNvSpPr>
          <p:nvPr>
            <p:ph type="body" sz="quarter" idx="11"/>
          </p:nvPr>
        </p:nvSpPr>
        <p:spPr>
          <a:xfrm>
            <a:off x="2752133" y="5036400"/>
            <a:ext cx="8230267"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33357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Letter">
    <p:spTree>
      <p:nvGrpSpPr>
        <p:cNvPr id="1" name=""/>
        <p:cNvGrpSpPr/>
        <p:nvPr/>
      </p:nvGrpSpPr>
      <p:grpSpPr>
        <a:xfrm>
          <a:off x="0" y="0"/>
          <a:ext cx="0" cy="0"/>
          <a:chOff x="0" y="0"/>
          <a:chExt cx="0" cy="0"/>
        </a:xfrm>
      </p:grpSpPr>
      <p:sp>
        <p:nvSpPr>
          <p:cNvPr id="25" name="Text Placeholder 24"/>
          <p:cNvSpPr>
            <a:spLocks noGrp="1"/>
          </p:cNvSpPr>
          <p:nvPr>
            <p:ph type="body" sz="quarter" idx="14"/>
          </p:nvPr>
        </p:nvSpPr>
        <p:spPr>
          <a:xfrm>
            <a:off x="6229003" y="302982"/>
            <a:ext cx="4968000" cy="365356"/>
          </a:xfrm>
        </p:spPr>
        <p:txBody>
          <a:bodyPr lIns="144000"/>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4"/>
          <p:cNvSpPr>
            <a:spLocks noGrp="1"/>
          </p:cNvSpPr>
          <p:nvPr>
            <p:ph type="body" sz="quarter" idx="15"/>
          </p:nvPr>
        </p:nvSpPr>
        <p:spPr>
          <a:xfrm>
            <a:off x="1003200" y="302982"/>
            <a:ext cx="49680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8"/>
          <p:cNvSpPr>
            <a:spLocks noGrp="1"/>
          </p:cNvSpPr>
          <p:nvPr>
            <p:ph type="body" sz="quarter" idx="10"/>
          </p:nvPr>
        </p:nvSpPr>
        <p:spPr>
          <a:xfrm>
            <a:off x="1003200" y="1130531"/>
            <a:ext cx="4968000" cy="4878928"/>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8"/>
          <p:cNvSpPr>
            <a:spLocks noGrp="1"/>
          </p:cNvSpPr>
          <p:nvPr>
            <p:ph type="body" sz="quarter" idx="11"/>
          </p:nvPr>
        </p:nvSpPr>
        <p:spPr>
          <a:xfrm>
            <a:off x="6229003" y="1130531"/>
            <a:ext cx="4959796" cy="4878928"/>
          </a:xfrm>
          <a:ln w="6350">
            <a:solidFill>
              <a:schemeClr val="tx2"/>
            </a:solidFill>
          </a:ln>
        </p:spPr>
        <p:txBody>
          <a:bodyPr lIns="144000" tIns="7200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Rectangle 20"/>
          <p:cNvSpPr/>
          <p:nvPr userDrawn="1"/>
        </p:nvSpPr>
        <p:spPr>
          <a:xfrm>
            <a:off x="6229004" y="1130531"/>
            <a:ext cx="112100" cy="4878928"/>
          </a:xfrm>
          <a:prstGeom prst="rect">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500" dirty="0">
              <a:solidFill>
                <a:schemeClr val="bg1"/>
              </a:solidFill>
            </a:endParaRPr>
          </a:p>
        </p:txBody>
      </p:sp>
      <p:sp>
        <p:nvSpPr>
          <p:cNvPr id="15" name="Freeform 19"/>
          <p:cNvSpPr>
            <a:spLocks noEditPoints="1"/>
          </p:cNvSpPr>
          <p:nvPr userDrawn="1"/>
        </p:nvSpPr>
        <p:spPr bwMode="auto">
          <a:xfrm>
            <a:off x="996318"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Box 15"/>
          <p:cNvSpPr txBox="1"/>
          <p:nvPr userDrawn="1"/>
        </p:nvSpPr>
        <p:spPr>
          <a:xfrm>
            <a:off x="2308800" y="6320118"/>
            <a:ext cx="164804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7" name="TextBox 16"/>
          <p:cNvSpPr txBox="1"/>
          <p:nvPr userDrawn="1"/>
        </p:nvSpPr>
        <p:spPr>
          <a:xfrm>
            <a:off x="4175393" y="6320118"/>
            <a:ext cx="203737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8" name="TextBox 17"/>
          <p:cNvSpPr txBox="1"/>
          <p:nvPr userDrawn="1"/>
        </p:nvSpPr>
        <p:spPr>
          <a:xfrm>
            <a:off x="6431320" y="6320118"/>
            <a:ext cx="171270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2" name="TextBox 21"/>
          <p:cNvSpPr txBox="1"/>
          <p:nvPr userDrawn="1"/>
        </p:nvSpPr>
        <p:spPr>
          <a:xfrm>
            <a:off x="8362574" y="6320118"/>
            <a:ext cx="190313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23" name="Shape 8"/>
          <p:cNvSpPr txBox="1">
            <a:spLocks/>
          </p:cNvSpPr>
          <p:nvPr userDrawn="1"/>
        </p:nvSpPr>
        <p:spPr>
          <a:xfrm>
            <a:off x="10572751" y="6320118"/>
            <a:ext cx="616342"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449688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Letter continuatio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130531"/>
            <a:ext cx="4968000" cy="4878928"/>
          </a:xfrm>
        </p:spPr>
        <p:txBody>
          <a:bodyPr/>
          <a:lstStyle>
            <a:lvl1pPr>
              <a:defRPr sz="900" baseline="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8"/>
          <p:cNvSpPr>
            <a:spLocks noGrp="1"/>
          </p:cNvSpPr>
          <p:nvPr>
            <p:ph type="body" sz="quarter" idx="11"/>
          </p:nvPr>
        </p:nvSpPr>
        <p:spPr>
          <a:xfrm>
            <a:off x="6229003" y="1130531"/>
            <a:ext cx="4959796" cy="4878928"/>
          </a:xfrm>
          <a:ln w="6350">
            <a:noFill/>
          </a:ln>
        </p:spPr>
        <p:txBody>
          <a:bodyPr lIns="0" tIns="0"/>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24"/>
          <p:cNvSpPr>
            <a:spLocks noGrp="1"/>
          </p:cNvSpPr>
          <p:nvPr>
            <p:ph type="body" sz="quarter" idx="15"/>
          </p:nvPr>
        </p:nvSpPr>
        <p:spPr>
          <a:xfrm>
            <a:off x="1003200" y="302982"/>
            <a:ext cx="49680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24"/>
          <p:cNvSpPr>
            <a:spLocks noGrp="1"/>
          </p:cNvSpPr>
          <p:nvPr>
            <p:ph type="body" sz="quarter" idx="16"/>
          </p:nvPr>
        </p:nvSpPr>
        <p:spPr>
          <a:xfrm>
            <a:off x="6229003" y="302982"/>
            <a:ext cx="4968000" cy="365356"/>
          </a:xfrm>
        </p:spPr>
        <p:txBody>
          <a:bodyPr/>
          <a:lstStyle>
            <a:lvl1pPr>
              <a:spcAft>
                <a:spcPts val="300"/>
              </a:spcAft>
              <a:defRPr sz="800"/>
            </a:lvl1pPr>
            <a:lvl2pPr>
              <a:spcAft>
                <a:spcPts val="300"/>
              </a:spcAft>
              <a:defRPr sz="800"/>
            </a:lvl2pPr>
            <a:lvl3pPr>
              <a:spcAft>
                <a:spcPts val="300"/>
              </a:spcAft>
              <a:defRPr sz="800"/>
            </a:lvl3pPr>
            <a:lvl4pPr>
              <a:spcAft>
                <a:spcPts val="300"/>
              </a:spcAft>
              <a:defRPr sz="800"/>
            </a:lvl4pPr>
            <a:lvl5pPr>
              <a:spcAft>
                <a:spcPts val="300"/>
              </a:spcAft>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reeform 19"/>
          <p:cNvSpPr>
            <a:spLocks noEditPoints="1"/>
          </p:cNvSpPr>
          <p:nvPr userDrawn="1"/>
        </p:nvSpPr>
        <p:spPr bwMode="auto">
          <a:xfrm>
            <a:off x="996318" y="6320118"/>
            <a:ext cx="5664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3" name="TextBox 12"/>
          <p:cNvSpPr txBox="1"/>
          <p:nvPr userDrawn="1"/>
        </p:nvSpPr>
        <p:spPr>
          <a:xfrm>
            <a:off x="2308800" y="6320118"/>
            <a:ext cx="164804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LLP, a UK limited liability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partnership, is a member of KPMG International, a Swiss cooperative</a:t>
            </a:r>
          </a:p>
        </p:txBody>
      </p:sp>
      <p:sp>
        <p:nvSpPr>
          <p:cNvPr id="14" name="TextBox 13"/>
          <p:cNvSpPr txBox="1"/>
          <p:nvPr userDrawn="1"/>
        </p:nvSpPr>
        <p:spPr>
          <a:xfrm>
            <a:off x="4175393" y="6320118"/>
            <a:ext cx="203737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Audit Plc, a company incorporated under the UK Companies Acts, is a member of KPMG International, a Swiss cooperative</a:t>
            </a:r>
          </a:p>
        </p:txBody>
      </p:sp>
      <p:sp>
        <p:nvSpPr>
          <p:cNvPr id="15" name="TextBox 14"/>
          <p:cNvSpPr txBox="1"/>
          <p:nvPr userDrawn="1"/>
        </p:nvSpPr>
        <p:spPr>
          <a:xfrm>
            <a:off x="6431320" y="6320118"/>
            <a:ext cx="1712708"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3110745</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6" name="TextBox 15"/>
          <p:cNvSpPr txBox="1"/>
          <p:nvPr userDrawn="1"/>
        </p:nvSpPr>
        <p:spPr>
          <a:xfrm>
            <a:off x="8362574" y="6320118"/>
            <a:ext cx="1903137" cy="226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in England No OC301540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Registered office: 15 Canada Square, </a:t>
            </a:r>
            <a:br>
              <a:rPr lang="en-GB" sz="600" kern="1200" noProof="0" dirty="0">
                <a:solidFill>
                  <a:schemeClr val="bg1">
                    <a:lumMod val="65000"/>
                  </a:schemeClr>
                </a:solidFill>
                <a:latin typeface="+mn-lt"/>
                <a:ea typeface="+mn-ea"/>
                <a:cs typeface="+mn-cs"/>
              </a:rPr>
            </a:br>
            <a:r>
              <a:rPr lang="en-GB" sz="600" kern="1200" noProof="0" dirty="0">
                <a:solidFill>
                  <a:schemeClr val="bg1">
                    <a:lumMod val="65000"/>
                  </a:schemeClr>
                </a:solidFill>
                <a:latin typeface="+mn-lt"/>
                <a:ea typeface="+mn-ea"/>
                <a:cs typeface="+mn-cs"/>
              </a:rPr>
              <a:t>London E14 5GL </a:t>
            </a:r>
          </a:p>
        </p:txBody>
      </p:sp>
      <p:sp>
        <p:nvSpPr>
          <p:cNvPr id="17" name="Shape 8"/>
          <p:cNvSpPr txBox="1">
            <a:spLocks/>
          </p:cNvSpPr>
          <p:nvPr userDrawn="1"/>
        </p:nvSpPr>
        <p:spPr>
          <a:xfrm>
            <a:off x="10572751" y="6320118"/>
            <a:ext cx="616342"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Tree>
    <p:extLst>
      <p:ext uri="{BB962C8B-B14F-4D97-AF65-F5344CB8AC3E}">
        <p14:creationId xmlns:p14="http://schemas.microsoft.com/office/powerpoint/2010/main" val="1495248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761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1"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312976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3" y="1422400"/>
            <a:ext cx="10159754"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
        <p:nvSpPr>
          <p:cNvPr id="6" name="Title 5"/>
          <p:cNvSpPr>
            <a:spLocks noGrp="1"/>
          </p:cNvSpPr>
          <p:nvPr>
            <p:ph type="title"/>
          </p:nvPr>
        </p:nvSpPr>
        <p:spPr>
          <a:xfrm>
            <a:off x="1016123" y="451575"/>
            <a:ext cx="10159754" cy="723600"/>
          </a:xfrm>
        </p:spPr>
        <p:txBody>
          <a:bodyPr/>
          <a:lstStyle/>
          <a:p>
            <a:r>
              <a:rPr lang="en-US"/>
              <a:t>Click to edit Master title style</a:t>
            </a:r>
            <a:endParaRPr lang="en-GB" dirty="0"/>
          </a:p>
        </p:txBody>
      </p:sp>
    </p:spTree>
    <p:extLst>
      <p:ext uri="{BB962C8B-B14F-4D97-AF65-F5344CB8AC3E}">
        <p14:creationId xmlns:p14="http://schemas.microsoft.com/office/powerpoint/2010/main" val="8982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3" y="1422400"/>
            <a:ext cx="49680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6207877" y="1422400"/>
            <a:ext cx="49680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1016123" y="451575"/>
            <a:ext cx="10159754" cy="723600"/>
          </a:xfrm>
        </p:spPr>
        <p:txBody>
          <a:bodyPr/>
          <a:lstStyle/>
          <a:p>
            <a:r>
              <a:rPr lang="en-US"/>
              <a:t>Click to edit Master title style</a:t>
            </a:r>
            <a:endParaRPr lang="en-GB"/>
          </a:p>
        </p:txBody>
      </p:sp>
      <p:sp>
        <p:nvSpPr>
          <p:cNvPr id="5" name="Text Placeholder 4"/>
          <p:cNvSpPr>
            <a:spLocks noGrp="1"/>
          </p:cNvSpPr>
          <p:nvPr>
            <p:ph type="body" sz="quarter" idx="12"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170998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3" y="1422400"/>
            <a:ext cx="4968000" cy="46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3"/>
          </p:nvPr>
        </p:nvSpPr>
        <p:spPr>
          <a:xfrm>
            <a:off x="6207877" y="1422400"/>
            <a:ext cx="4968000" cy="4604400"/>
          </a:xfrm>
        </p:spPr>
        <p:txBody>
          <a:bodyPr anchor="ctr"/>
          <a:lstStyle>
            <a:lvl1pPr algn="ctr">
              <a:defRPr/>
            </a:lvl1pPr>
          </a:lstStyle>
          <a:p>
            <a:r>
              <a:rPr lang="en-US" dirty="0"/>
              <a:t>Click icon to add chart</a:t>
            </a:r>
            <a:endParaRPr lang="en-GB" dirty="0"/>
          </a:p>
        </p:txBody>
      </p:sp>
      <p:sp>
        <p:nvSpPr>
          <p:cNvPr id="2" name="Title 1"/>
          <p:cNvSpPr>
            <a:spLocks noGrp="1"/>
          </p:cNvSpPr>
          <p:nvPr>
            <p:ph type="title"/>
          </p:nvPr>
        </p:nvSpPr>
        <p:spPr>
          <a:xfrm>
            <a:off x="1016123" y="451575"/>
            <a:ext cx="10159754"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33315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7F8E-393A-46A5-94B1-47C593053D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2DAF74-8CBD-414F-8518-5D8F30D185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6AB312-2C87-4705-9268-0CCC07EC0F29}"/>
              </a:ext>
            </a:extLst>
          </p:cNvPr>
          <p:cNvSpPr>
            <a:spLocks noGrp="1"/>
          </p:cNvSpPr>
          <p:nvPr>
            <p:ph type="dt" sz="half" idx="10"/>
          </p:nvPr>
        </p:nvSpPr>
        <p:spPr>
          <a:xfrm>
            <a:off x="838200" y="6356350"/>
            <a:ext cx="2743200" cy="365125"/>
          </a:xfrm>
          <a:prstGeom prst="rect">
            <a:avLst/>
          </a:prstGeom>
        </p:spPr>
        <p:txBody>
          <a:bodyPr/>
          <a:lstStyle/>
          <a:p>
            <a:fld id="{88FA5A86-1307-40EC-BFCB-930553D845BD}" type="datetimeFigureOut">
              <a:rPr lang="en-GB" smtClean="0"/>
              <a:t>23/02/2022</a:t>
            </a:fld>
            <a:endParaRPr lang="en-GB" dirty="0"/>
          </a:p>
        </p:txBody>
      </p:sp>
      <p:sp>
        <p:nvSpPr>
          <p:cNvPr id="5" name="Footer Placeholder 4">
            <a:extLst>
              <a:ext uri="{FF2B5EF4-FFF2-40B4-BE49-F238E27FC236}">
                <a16:creationId xmlns:a16="http://schemas.microsoft.com/office/drawing/2014/main" id="{C5AA0522-B379-4E46-962F-8A7D4E05C88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7459DCD0-F6E8-4635-A05A-199C368FA7E3}"/>
              </a:ext>
            </a:extLst>
          </p:cNvPr>
          <p:cNvSpPr>
            <a:spLocks noGrp="1"/>
          </p:cNvSpPr>
          <p:nvPr>
            <p:ph type="sldNum" sz="quarter" idx="12"/>
          </p:nvPr>
        </p:nvSpPr>
        <p:spPr>
          <a:xfrm>
            <a:off x="8610600" y="6356350"/>
            <a:ext cx="2743200" cy="365125"/>
          </a:xfrm>
          <a:prstGeom prst="rect">
            <a:avLst/>
          </a:prstGeom>
        </p:spPr>
        <p:txBody>
          <a:bodyPr/>
          <a:lstStyle/>
          <a:p>
            <a:fld id="{F6C637D4-AE41-47FE-8580-E4C544FA49F4}" type="slidenum">
              <a:rPr lang="en-GB" smtClean="0"/>
              <a:t>‹#›</a:t>
            </a:fld>
            <a:endParaRPr lang="en-GB" dirty="0"/>
          </a:p>
        </p:txBody>
      </p:sp>
    </p:spTree>
    <p:extLst>
      <p:ext uri="{BB962C8B-B14F-4D97-AF65-F5344CB8AC3E}">
        <p14:creationId xmlns:p14="http://schemas.microsoft.com/office/powerpoint/2010/main" val="3959372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3" y="3830800"/>
            <a:ext cx="10159754"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16123" y="1426659"/>
            <a:ext cx="10159754" cy="2196000"/>
          </a:xfrm>
        </p:spPr>
        <p:txBody>
          <a:bodyPr anchor="ctr"/>
          <a:lstStyle>
            <a:lvl1pPr algn="ctr">
              <a:defRPr/>
            </a:lvl1pPr>
          </a:lstStyle>
          <a:p>
            <a:r>
              <a:rPr lang="en-US" dirty="0"/>
              <a:t>Click icon to add chart</a:t>
            </a:r>
            <a:endParaRPr lang="en-GB" dirty="0"/>
          </a:p>
        </p:txBody>
      </p:sp>
      <p:sp>
        <p:nvSpPr>
          <p:cNvPr id="3" name="Title 2"/>
          <p:cNvSpPr>
            <a:spLocks noGrp="1"/>
          </p:cNvSpPr>
          <p:nvPr>
            <p:ph type="title"/>
          </p:nvPr>
        </p:nvSpPr>
        <p:spPr>
          <a:xfrm>
            <a:off x="1016123" y="451575"/>
            <a:ext cx="10159754" cy="723600"/>
          </a:xfrm>
        </p:spPr>
        <p:txBody>
          <a:bodyPr/>
          <a:lstStyle/>
          <a:p>
            <a:r>
              <a:rPr lang="en-US"/>
              <a:t>Click to edit Master title style</a:t>
            </a:r>
            <a:endParaRPr lang="en-GB" dirty="0"/>
          </a:p>
        </p:txBody>
      </p:sp>
      <p:sp>
        <p:nvSpPr>
          <p:cNvPr id="6" name="Text Placeholder 4"/>
          <p:cNvSpPr>
            <a:spLocks noGrp="1"/>
          </p:cNvSpPr>
          <p:nvPr>
            <p:ph type="body" sz="quarter" idx="12"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323971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550400" y="1426659"/>
            <a:ext cx="3139200" cy="2196000"/>
          </a:xfr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1016123" y="1426659"/>
            <a:ext cx="3187200" cy="2196000"/>
          </a:xfrm>
        </p:spPr>
        <p:txBody>
          <a:bodyPr anchor="ctr"/>
          <a:lstStyle>
            <a:lvl1pPr algn="ctr">
              <a:defRPr/>
            </a:lvl1pPr>
          </a:lstStyle>
          <a:p>
            <a:r>
              <a:rPr lang="en-US" dirty="0"/>
              <a:t>Click icon to add chart</a:t>
            </a:r>
            <a:endParaRPr lang="en-GB" dirty="0"/>
          </a:p>
        </p:txBody>
      </p:sp>
      <p:sp>
        <p:nvSpPr>
          <p:cNvPr id="7" name="Text Placeholder 8"/>
          <p:cNvSpPr>
            <a:spLocks noGrp="1"/>
          </p:cNvSpPr>
          <p:nvPr>
            <p:ph type="body" sz="quarter" idx="10"/>
          </p:nvPr>
        </p:nvSpPr>
        <p:spPr>
          <a:xfrm>
            <a:off x="1016123" y="3830800"/>
            <a:ext cx="31872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36677" y="1426659"/>
            <a:ext cx="3139200" cy="2196000"/>
          </a:xfrm>
        </p:spPr>
        <p:txBody>
          <a:bodyPr anchor="ctr"/>
          <a:lstStyle>
            <a:lvl1pPr algn="ctr">
              <a:defRPr/>
            </a:lvl1pPr>
          </a:lstStyle>
          <a:p>
            <a:r>
              <a:rPr lang="en-US" dirty="0"/>
              <a:t>Click icon to add chart</a:t>
            </a:r>
            <a:endParaRPr lang="en-GB" dirty="0"/>
          </a:p>
        </p:txBody>
      </p:sp>
      <p:sp>
        <p:nvSpPr>
          <p:cNvPr id="9" name="Text Placeholder 8"/>
          <p:cNvSpPr>
            <a:spLocks noGrp="1"/>
          </p:cNvSpPr>
          <p:nvPr>
            <p:ph type="body" sz="quarter" idx="14"/>
          </p:nvPr>
        </p:nvSpPr>
        <p:spPr>
          <a:xfrm>
            <a:off x="4502400" y="3830800"/>
            <a:ext cx="31872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7988677" y="3830800"/>
            <a:ext cx="3187200" cy="21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1016123" y="451575"/>
            <a:ext cx="10159754" cy="723600"/>
          </a:xfrm>
        </p:spPr>
        <p:txBody>
          <a:bodyPr/>
          <a:lstStyle/>
          <a:p>
            <a:r>
              <a:rPr lang="en-US"/>
              <a:t>Click to edit Master title style</a:t>
            </a:r>
            <a:endParaRPr lang="en-GB" dirty="0"/>
          </a:p>
        </p:txBody>
      </p:sp>
      <p:sp>
        <p:nvSpPr>
          <p:cNvPr id="11" name="Text Placeholder 4"/>
          <p:cNvSpPr>
            <a:spLocks noGrp="1"/>
          </p:cNvSpPr>
          <p:nvPr>
            <p:ph type="body" sz="quarter" idx="16"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871385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16123" y="1422400"/>
            <a:ext cx="10159754" cy="4604400"/>
          </a:xfrm>
        </p:spPr>
        <p:txBody>
          <a:bodyPr anchor="ctr"/>
          <a:lstStyle>
            <a:lvl1pPr algn="ctr">
              <a:defRPr/>
            </a:lvl1pPr>
          </a:lstStyle>
          <a:p>
            <a:r>
              <a:rPr lang="en-US" dirty="0"/>
              <a:t>Click icon to add picture</a:t>
            </a:r>
            <a:endParaRPr lang="en-GB" dirty="0"/>
          </a:p>
        </p:txBody>
      </p:sp>
      <p:sp>
        <p:nvSpPr>
          <p:cNvPr id="3" name="Title 2"/>
          <p:cNvSpPr>
            <a:spLocks noGrp="1"/>
          </p:cNvSpPr>
          <p:nvPr>
            <p:ph type="title"/>
          </p:nvPr>
        </p:nvSpPr>
        <p:spPr>
          <a:xfrm>
            <a:off x="1016123" y="451575"/>
            <a:ext cx="10159754" cy="723600"/>
          </a:xfrm>
        </p:spPr>
        <p:txBody>
          <a:bodyPr/>
          <a:lstStyle/>
          <a:p>
            <a:r>
              <a:rPr lang="en-US"/>
              <a:t>Click to edit Master title style</a:t>
            </a:r>
            <a:endParaRPr lang="en-GB"/>
          </a:p>
        </p:txBody>
      </p:sp>
      <p:sp>
        <p:nvSpPr>
          <p:cNvPr id="5" name="Text Placeholder 4"/>
          <p:cNvSpPr>
            <a:spLocks noGrp="1"/>
          </p:cNvSpPr>
          <p:nvPr>
            <p:ph type="body" sz="quarter" idx="11"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338982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9700"/>
            <a:ext cx="12192000" cy="6838300"/>
          </a:xfrm>
        </p:spPr>
        <p:txBody>
          <a:bodyPr anchor="ctr"/>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2987246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3" y="2336184"/>
            <a:ext cx="18768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86862" y="2336184"/>
            <a:ext cx="18768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57600" y="2336184"/>
            <a:ext cx="18768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28338" y="2336184"/>
            <a:ext cx="18768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16123" y="1426659"/>
            <a:ext cx="1876800" cy="604800"/>
          </a:xfrm>
          <a:prstGeom prst="homePlate">
            <a:avLst>
              <a:gd name="adj" fmla="val 31970"/>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86862" y="1426659"/>
            <a:ext cx="18768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57600" y="1426659"/>
            <a:ext cx="18768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28338" y="1426659"/>
            <a:ext cx="18768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299077" y="1426659"/>
            <a:ext cx="18768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299077" y="2336184"/>
            <a:ext cx="18768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1016123" y="451575"/>
            <a:ext cx="10159754" cy="723600"/>
          </a:xfrm>
        </p:spPr>
        <p:txBody>
          <a:bodyPr/>
          <a:lstStyle/>
          <a:p>
            <a:r>
              <a:rPr lang="en-US"/>
              <a:t>Click to edit Master title style</a:t>
            </a:r>
            <a:endParaRPr lang="en-GB" dirty="0"/>
          </a:p>
        </p:txBody>
      </p:sp>
      <p:sp>
        <p:nvSpPr>
          <p:cNvPr id="14" name="Text Placeholder 4"/>
          <p:cNvSpPr>
            <a:spLocks noGrp="1"/>
          </p:cNvSpPr>
          <p:nvPr>
            <p:ph type="body" sz="quarter" idx="20"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164738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3" y="2336184"/>
            <a:ext cx="23472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620308" y="2336184"/>
            <a:ext cx="23472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224492" y="2336184"/>
            <a:ext cx="23472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828677" y="2336184"/>
            <a:ext cx="2347200" cy="3690616"/>
          </a:xfrm>
        </p:spPr>
        <p:txBody>
          <a:bodyPr/>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16123" y="1426659"/>
            <a:ext cx="2347200" cy="604800"/>
          </a:xfrm>
          <a:prstGeom prst="homePlate">
            <a:avLst>
              <a:gd name="adj" fmla="val 31970"/>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620308" y="1426659"/>
            <a:ext cx="23472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224492" y="1426659"/>
            <a:ext cx="23472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28677" y="1426659"/>
            <a:ext cx="2347200" cy="604800"/>
          </a:xfrm>
          <a:prstGeom prst="chevron">
            <a:avLst>
              <a:gd name="adj" fmla="val 31101"/>
            </a:avLst>
          </a:prstGeom>
          <a:solidFill>
            <a:schemeClr val="tx2"/>
          </a:solidFill>
        </p:spPr>
        <p:txBody>
          <a:bodyPr lIns="54000" tIns="54000" rIns="54000" bIns="54000" anchor="ctr"/>
          <a:lstStyle>
            <a:lvl1pPr algn="l">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3" name="Title 2"/>
          <p:cNvSpPr>
            <a:spLocks noGrp="1"/>
          </p:cNvSpPr>
          <p:nvPr>
            <p:ph type="title"/>
          </p:nvPr>
        </p:nvSpPr>
        <p:spPr>
          <a:xfrm>
            <a:off x="1016123" y="451575"/>
            <a:ext cx="10159754" cy="723600"/>
          </a:xfrm>
        </p:spPr>
        <p:txBody>
          <a:bodyPr/>
          <a:lstStyle/>
          <a:p>
            <a:r>
              <a:rPr lang="en-US"/>
              <a:t>Click to edit Master title style</a:t>
            </a:r>
            <a:endParaRPr lang="en-GB"/>
          </a:p>
        </p:txBody>
      </p:sp>
      <p:sp>
        <p:nvSpPr>
          <p:cNvPr id="11" name="Text Placeholder 4"/>
          <p:cNvSpPr>
            <a:spLocks noGrp="1"/>
          </p:cNvSpPr>
          <p:nvPr>
            <p:ph type="body" sz="quarter" idx="18"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759069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7339200" y="4532800"/>
            <a:ext cx="38496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339200" y="1784424"/>
            <a:ext cx="38496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5362709" y="3191932"/>
            <a:ext cx="1466585" cy="1191600"/>
          </a:xfrm>
          <a:prstGeom prst="ellipse">
            <a:avLst/>
          </a:prstGeom>
          <a:solidFill>
            <a:schemeClr val="accent1"/>
          </a:solidFill>
        </p:spPr>
        <p:txBody>
          <a:bodyPr lIns="54000" tIns="54000" rIns="54000" bIns="54000" anchor="ctr"/>
          <a:lstStyle>
            <a:lvl1pPr algn="ctr">
              <a:defRPr sz="10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8"/>
          <p:cNvSpPr>
            <a:spLocks noGrp="1"/>
          </p:cNvSpPr>
          <p:nvPr>
            <p:ph type="body" sz="quarter" idx="15"/>
          </p:nvPr>
        </p:nvSpPr>
        <p:spPr>
          <a:xfrm>
            <a:off x="7339200" y="1428430"/>
            <a:ext cx="3849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7339200" y="4182242"/>
            <a:ext cx="3849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1003200" y="4532800"/>
            <a:ext cx="38496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1003200" y="4182242"/>
            <a:ext cx="3849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1003200" y="1784424"/>
            <a:ext cx="3849600" cy="14940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428430"/>
            <a:ext cx="38496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Right Arrow 2"/>
          <p:cNvSpPr/>
          <p:nvPr userDrawn="1"/>
        </p:nvSpPr>
        <p:spPr>
          <a:xfrm rot="2655894">
            <a:off x="5047199" y="2812312"/>
            <a:ext cx="5088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1" name="Right Arrow 20"/>
          <p:cNvSpPr/>
          <p:nvPr userDrawn="1"/>
        </p:nvSpPr>
        <p:spPr>
          <a:xfrm rot="18944106" flipH="1">
            <a:off x="6636002" y="2812312"/>
            <a:ext cx="5088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2" name="Right Arrow 21"/>
          <p:cNvSpPr/>
          <p:nvPr userDrawn="1"/>
        </p:nvSpPr>
        <p:spPr>
          <a:xfrm rot="18944106" flipV="1">
            <a:off x="5047199" y="4385153"/>
            <a:ext cx="5088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23" name="Right Arrow 22"/>
          <p:cNvSpPr/>
          <p:nvPr userDrawn="1"/>
        </p:nvSpPr>
        <p:spPr>
          <a:xfrm rot="2655894" flipH="1" flipV="1">
            <a:off x="6636002" y="4385153"/>
            <a:ext cx="508800" cy="378000"/>
          </a:xfrm>
          <a:prstGeom prst="rightArrow">
            <a:avLst>
              <a:gd name="adj1" fmla="val 65119"/>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l"/>
            <a:endParaRPr lang="en-GB" sz="1000" dirty="0">
              <a:solidFill>
                <a:schemeClr val="bg1"/>
              </a:solidFill>
            </a:endParaRPr>
          </a:p>
        </p:txBody>
      </p:sp>
      <p:sp>
        <p:nvSpPr>
          <p:cNvPr id="4" name="Title 3"/>
          <p:cNvSpPr>
            <a:spLocks noGrp="1"/>
          </p:cNvSpPr>
          <p:nvPr>
            <p:ph type="title"/>
          </p:nvPr>
        </p:nvSpPr>
        <p:spPr/>
        <p:txBody>
          <a:bodyPr/>
          <a:lstStyle/>
          <a:p>
            <a:r>
              <a:rPr lang="en-US"/>
              <a:t>Click to edit Master title style</a:t>
            </a:r>
            <a:endParaRPr lang="en-GB" dirty="0"/>
          </a:p>
        </p:txBody>
      </p:sp>
      <p:sp>
        <p:nvSpPr>
          <p:cNvPr id="16" name="Text Placeholder 4"/>
          <p:cNvSpPr>
            <a:spLocks noGrp="1"/>
          </p:cNvSpPr>
          <p:nvPr>
            <p:ph type="body" sz="quarter" idx="11"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240975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1003200" y="1781376"/>
            <a:ext cx="4968000" cy="4245425"/>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426659"/>
            <a:ext cx="4968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20800" y="1781376"/>
            <a:ext cx="4968000" cy="4245425"/>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20800" y="1426659"/>
            <a:ext cx="4968000"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endParaRPr lang="en-GB"/>
          </a:p>
        </p:txBody>
      </p:sp>
      <p:sp>
        <p:nvSpPr>
          <p:cNvPr id="7" name="Text Placeholder 4"/>
          <p:cNvSpPr>
            <a:spLocks noGrp="1"/>
          </p:cNvSpPr>
          <p:nvPr>
            <p:ph type="body" sz="quarter" idx="11"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883053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6220708" y="4241200"/>
            <a:ext cx="4966892"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220708" y="1784424"/>
            <a:ext cx="4966892"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8"/>
          <p:cNvSpPr>
            <a:spLocks noGrp="1"/>
          </p:cNvSpPr>
          <p:nvPr>
            <p:ph type="body" sz="quarter" idx="15"/>
          </p:nvPr>
        </p:nvSpPr>
        <p:spPr>
          <a:xfrm>
            <a:off x="6220708" y="1428430"/>
            <a:ext cx="4966892"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2" name="Text Placeholder 8"/>
          <p:cNvSpPr>
            <a:spLocks noGrp="1"/>
          </p:cNvSpPr>
          <p:nvPr>
            <p:ph type="body" sz="quarter" idx="16"/>
          </p:nvPr>
        </p:nvSpPr>
        <p:spPr>
          <a:xfrm>
            <a:off x="6220708" y="3890142"/>
            <a:ext cx="4966892"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
          <p:cNvSpPr>
            <a:spLocks noGrp="1"/>
          </p:cNvSpPr>
          <p:nvPr>
            <p:ph type="body" sz="quarter" idx="17"/>
          </p:nvPr>
        </p:nvSpPr>
        <p:spPr>
          <a:xfrm>
            <a:off x="1003200" y="4241200"/>
            <a:ext cx="4966892"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18"/>
          </p:nvPr>
        </p:nvSpPr>
        <p:spPr>
          <a:xfrm>
            <a:off x="1003200" y="3890142"/>
            <a:ext cx="4966892"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
          <p:cNvSpPr>
            <a:spLocks noGrp="1"/>
          </p:cNvSpPr>
          <p:nvPr>
            <p:ph type="body" sz="quarter" idx="19"/>
          </p:nvPr>
        </p:nvSpPr>
        <p:spPr>
          <a:xfrm>
            <a:off x="1003200" y="1784424"/>
            <a:ext cx="4966892" cy="17856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428430"/>
            <a:ext cx="4966892" cy="360000"/>
          </a:xfrm>
          <a:solidFill>
            <a:schemeClr val="tx2"/>
          </a:solidFill>
          <a:ln w="6350">
            <a:solidFill>
              <a:schemeClr val="tx2"/>
            </a:solidFill>
          </a:ln>
        </p:spPr>
        <p:txBody>
          <a:bodyPr lIns="54000" tIns="54000" rIns="54000" bIns="54000" anchor="ctr"/>
          <a:lstStyle>
            <a:lvl1pPr>
              <a:defRPr sz="10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4" name="Title 3"/>
          <p:cNvSpPr>
            <a:spLocks noGrp="1"/>
          </p:cNvSpPr>
          <p:nvPr>
            <p:ph type="title"/>
          </p:nvPr>
        </p:nvSpPr>
        <p:spPr>
          <a:xfrm>
            <a:off x="1016123" y="451575"/>
            <a:ext cx="10159754"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446035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AD - NO HEADING">
    <p:spTree>
      <p:nvGrpSpPr>
        <p:cNvPr id="1" name=""/>
        <p:cNvGrpSpPr/>
        <p:nvPr/>
      </p:nvGrpSpPr>
      <p:grpSpPr>
        <a:xfrm>
          <a:off x="0" y="0"/>
          <a:ext cx="0" cy="0"/>
          <a:chOff x="0" y="0"/>
          <a:chExt cx="0" cy="0"/>
        </a:xfrm>
      </p:grpSpPr>
      <p:sp>
        <p:nvSpPr>
          <p:cNvPr id="5" name="Text Placeholder 8"/>
          <p:cNvSpPr>
            <a:spLocks noGrp="1"/>
          </p:cNvSpPr>
          <p:nvPr>
            <p:ph type="body" sz="quarter" idx="12"/>
          </p:nvPr>
        </p:nvSpPr>
        <p:spPr>
          <a:xfrm>
            <a:off x="6233631" y="3829182"/>
            <a:ext cx="4966892" cy="22032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6220708" y="1422401"/>
            <a:ext cx="4966892" cy="2204719"/>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17"/>
          </p:nvPr>
        </p:nvSpPr>
        <p:spPr>
          <a:xfrm>
            <a:off x="1016123" y="3829182"/>
            <a:ext cx="4966892" cy="2203200"/>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8"/>
          <p:cNvSpPr>
            <a:spLocks noGrp="1"/>
          </p:cNvSpPr>
          <p:nvPr>
            <p:ph type="body" sz="quarter" idx="19"/>
          </p:nvPr>
        </p:nvSpPr>
        <p:spPr>
          <a:xfrm>
            <a:off x="1003200" y="1422401"/>
            <a:ext cx="4966892" cy="2204719"/>
          </a:xfrm>
          <a:ln w="6350">
            <a:solidFill>
              <a:schemeClr val="tx2"/>
            </a:solidFill>
          </a:ln>
        </p:spPr>
        <p:txBody>
          <a:bodyPr lIns="54000" tIns="54000" rIns="54000" bIns="5400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a:xfrm>
            <a:off x="1016123" y="451575"/>
            <a:ext cx="10159754" cy="723600"/>
          </a:xfrm>
        </p:spPr>
        <p:txBody>
          <a:bodyPr/>
          <a:lstStyle/>
          <a:p>
            <a:r>
              <a:rPr lang="en-US"/>
              <a:t>Click to edit Master title style</a:t>
            </a:r>
            <a:endParaRPr lang="en-GB" dirty="0"/>
          </a:p>
        </p:txBody>
      </p:sp>
      <p:sp>
        <p:nvSpPr>
          <p:cNvPr id="13" name="Text Placeholder 4"/>
          <p:cNvSpPr>
            <a:spLocks noGrp="1"/>
          </p:cNvSpPr>
          <p:nvPr>
            <p:ph type="body" sz="quarter" idx="11" hasCustomPrompt="1"/>
          </p:nvPr>
        </p:nvSpPr>
        <p:spPr>
          <a:xfrm>
            <a:off x="1016123" y="203863"/>
            <a:ext cx="10159754" cy="169200"/>
          </a:xfrm>
        </p:spPr>
        <p:txBody>
          <a:bodyPr anchor="b"/>
          <a:lstStyle>
            <a:lvl1pPr>
              <a:spcAft>
                <a:spcPts val="0"/>
              </a:spcAft>
              <a:defRPr sz="1200"/>
            </a:lvl1pPr>
          </a:lstStyle>
          <a:p>
            <a:pPr lvl="0"/>
            <a:r>
              <a:rPr lang="en-US" dirty="0"/>
              <a:t>Super title here</a:t>
            </a:r>
          </a:p>
        </p:txBody>
      </p:sp>
    </p:spTree>
    <p:extLst>
      <p:ext uri="{BB962C8B-B14F-4D97-AF65-F5344CB8AC3E}">
        <p14:creationId xmlns:p14="http://schemas.microsoft.com/office/powerpoint/2010/main" val="232569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D8DC-575E-4C81-A0F5-30A7E3B995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ED8F14-00E8-4416-BFED-B6726133E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1070F0-E6C8-4332-BB2E-677E8C3CAF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BEBD39-653A-4AC0-B0FD-36FF6CB32488}"/>
              </a:ext>
            </a:extLst>
          </p:cNvPr>
          <p:cNvSpPr>
            <a:spLocks noGrp="1"/>
          </p:cNvSpPr>
          <p:nvPr>
            <p:ph type="dt" sz="half" idx="10"/>
          </p:nvPr>
        </p:nvSpPr>
        <p:spPr>
          <a:xfrm>
            <a:off x="838200" y="6356350"/>
            <a:ext cx="2743200" cy="365125"/>
          </a:xfrm>
          <a:prstGeom prst="rect">
            <a:avLst/>
          </a:prstGeom>
        </p:spPr>
        <p:txBody>
          <a:bodyPr/>
          <a:lstStyle/>
          <a:p>
            <a:fld id="{88FA5A86-1307-40EC-BFCB-930553D845BD}" type="datetimeFigureOut">
              <a:rPr lang="en-GB" smtClean="0"/>
              <a:t>23/02/2022</a:t>
            </a:fld>
            <a:endParaRPr lang="en-GB" dirty="0"/>
          </a:p>
        </p:txBody>
      </p:sp>
      <p:sp>
        <p:nvSpPr>
          <p:cNvPr id="6" name="Footer Placeholder 5">
            <a:extLst>
              <a:ext uri="{FF2B5EF4-FFF2-40B4-BE49-F238E27FC236}">
                <a16:creationId xmlns:a16="http://schemas.microsoft.com/office/drawing/2014/main" id="{4A5260A1-B0DA-4913-A1E3-2DEE1071FFE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CCA32F6A-D117-415C-96B5-99893F4B27AA}"/>
              </a:ext>
            </a:extLst>
          </p:cNvPr>
          <p:cNvSpPr>
            <a:spLocks noGrp="1"/>
          </p:cNvSpPr>
          <p:nvPr>
            <p:ph type="sldNum" sz="quarter" idx="12"/>
          </p:nvPr>
        </p:nvSpPr>
        <p:spPr>
          <a:xfrm>
            <a:off x="8610600" y="6356350"/>
            <a:ext cx="2743200" cy="365125"/>
          </a:xfrm>
          <a:prstGeom prst="rect">
            <a:avLst/>
          </a:prstGeom>
        </p:spPr>
        <p:txBody>
          <a:bodyPr/>
          <a:lstStyle/>
          <a:p>
            <a:fld id="{F6C637D4-AE41-47FE-8580-E4C544FA49F4}" type="slidenum">
              <a:rPr lang="en-GB" smtClean="0"/>
              <a:t>‹#›</a:t>
            </a:fld>
            <a:endParaRPr lang="en-GB" dirty="0"/>
          </a:p>
        </p:txBody>
      </p:sp>
    </p:spTree>
    <p:extLst>
      <p:ext uri="{BB962C8B-B14F-4D97-AF65-F5344CB8AC3E}">
        <p14:creationId xmlns:p14="http://schemas.microsoft.com/office/powerpoint/2010/main" val="933506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26400" y="1346400"/>
            <a:ext cx="8256000" cy="3510000"/>
          </a:xfrm>
        </p:spPr>
        <p:txBody>
          <a:bodyPr anchor="t" anchorCtr="0"/>
          <a:lstStyle>
            <a:lvl1pPr algn="l">
              <a:defRPr sz="11000">
                <a:solidFill>
                  <a:schemeClr val="bg1"/>
                </a:solidFill>
              </a:defRPr>
            </a:lvl1pPr>
          </a:lstStyle>
          <a:p>
            <a:r>
              <a:rPr lang="en-US"/>
              <a:t>Click to edit Master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7" name="Freeform 19"/>
          <p:cNvSpPr>
            <a:spLocks noEditPoints="1"/>
          </p:cNvSpPr>
          <p:nvPr userDrawn="1"/>
        </p:nvSpPr>
        <p:spPr bwMode="auto">
          <a:xfrm>
            <a:off x="2752133"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4137078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GB" dirty="0"/>
              <a:t>Section divider one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752133"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2374541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GB" dirty="0"/>
              <a:t>Section divider two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752133"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2959236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GB" dirty="0"/>
              <a:t>Section divider three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Tree>
    <p:extLst>
      <p:ext uri="{BB962C8B-B14F-4D97-AF65-F5344CB8AC3E}">
        <p14:creationId xmlns:p14="http://schemas.microsoft.com/office/powerpoint/2010/main" val="4126737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6400" y="1346400"/>
            <a:ext cx="8256000" cy="3510000"/>
          </a:xfrm>
        </p:spPr>
        <p:txBody>
          <a:bodyPr anchor="t" anchorCtr="0"/>
          <a:lstStyle>
            <a:lvl1pPr algn="l">
              <a:defRPr sz="11000">
                <a:solidFill>
                  <a:schemeClr val="bg1"/>
                </a:solidFill>
              </a:defRPr>
            </a:lvl1pPr>
          </a:lstStyle>
          <a:p>
            <a:r>
              <a:rPr lang="en-GB" dirty="0"/>
              <a:t>Section divider four title style</a:t>
            </a:r>
            <a:endParaRPr lang="en-US" dirty="0"/>
          </a:p>
        </p:txBody>
      </p:sp>
      <p:sp>
        <p:nvSpPr>
          <p:cNvPr id="4" name="object 3"/>
          <p:cNvSpPr/>
          <p:nvPr userDrawn="1"/>
        </p:nvSpPr>
        <p:spPr>
          <a:xfrm>
            <a:off x="1" y="0"/>
            <a:ext cx="2116975"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5" name="Freeform 19"/>
          <p:cNvSpPr>
            <a:spLocks noEditPoints="1"/>
          </p:cNvSpPr>
          <p:nvPr userDrawn="1"/>
        </p:nvSpPr>
        <p:spPr bwMode="auto">
          <a:xfrm>
            <a:off x="2752133"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800" dirty="0"/>
          </a:p>
        </p:txBody>
      </p:sp>
    </p:spTree>
    <p:extLst>
      <p:ext uri="{BB962C8B-B14F-4D97-AF65-F5344CB8AC3E}">
        <p14:creationId xmlns:p14="http://schemas.microsoft.com/office/powerpoint/2010/main" val="3906614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4" y="0"/>
            <a:ext cx="1019904"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400" dirty="0">
              <a:latin typeface="Arial" panose="020B0604020202020204" pitchFamily="34" charset="0"/>
              <a:sym typeface="Arial" panose="020B0604020202020204" pitchFamily="34" charset="0"/>
            </a:endParaRPr>
          </a:p>
        </p:txBody>
      </p:sp>
      <p:sp>
        <p:nvSpPr>
          <p:cNvPr id="17" name="Freeform 19"/>
          <p:cNvSpPr>
            <a:spLocks noEditPoints="1"/>
          </p:cNvSpPr>
          <p:nvPr userDrawn="1"/>
        </p:nvSpPr>
        <p:spPr bwMode="auto">
          <a:xfrm>
            <a:off x="2111999" y="784800"/>
            <a:ext cx="957046"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16" name="Text Placeholder 2"/>
          <p:cNvSpPr>
            <a:spLocks noGrp="1"/>
          </p:cNvSpPr>
          <p:nvPr>
            <p:ph type="body" sz="quarter" idx="11"/>
          </p:nvPr>
        </p:nvSpPr>
        <p:spPr>
          <a:xfrm>
            <a:off x="2112000" y="5113340"/>
            <a:ext cx="9077569"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8" name="Text Placeholder 2"/>
          <p:cNvSpPr>
            <a:spLocks noGrp="1"/>
          </p:cNvSpPr>
          <p:nvPr>
            <p:ph type="body" sz="quarter" idx="12"/>
          </p:nvPr>
        </p:nvSpPr>
        <p:spPr>
          <a:xfrm>
            <a:off x="2112000" y="5902325"/>
            <a:ext cx="9077569" cy="119064"/>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9" name="Text Placeholder 2"/>
          <p:cNvSpPr>
            <a:spLocks noGrp="1"/>
          </p:cNvSpPr>
          <p:nvPr>
            <p:ph type="body" sz="quarter" idx="13"/>
          </p:nvPr>
        </p:nvSpPr>
        <p:spPr>
          <a:xfrm>
            <a:off x="2112000" y="4313240"/>
            <a:ext cx="9077569" cy="554037"/>
          </a:xfrm>
        </p:spPr>
        <p:txBody>
          <a:bodyPr/>
          <a:lstStyle>
            <a:lvl1pPr>
              <a:buFontTx/>
              <a:buNone/>
              <a:defRPr sz="9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20" name="Text Placeholder 2"/>
          <p:cNvSpPr>
            <a:spLocks noGrp="1"/>
          </p:cNvSpPr>
          <p:nvPr>
            <p:ph type="body" sz="quarter" idx="14"/>
          </p:nvPr>
        </p:nvSpPr>
        <p:spPr>
          <a:xfrm>
            <a:off x="2111999" y="3948112"/>
            <a:ext cx="2525538" cy="119064"/>
          </a:xfrm>
        </p:spPr>
        <p:txBody>
          <a:bodyPr/>
          <a:lstStyle>
            <a:lvl1pPr>
              <a:buFontTx/>
              <a:buNone/>
              <a:defRPr sz="10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21" name="Text Placeholder 2"/>
          <p:cNvSpPr>
            <a:spLocks noGrp="1"/>
          </p:cNvSpPr>
          <p:nvPr>
            <p:ph type="body" sz="quarter" idx="15"/>
          </p:nvPr>
        </p:nvSpPr>
        <p:spPr>
          <a:xfrm>
            <a:off x="5877339" y="3948112"/>
            <a:ext cx="2525538" cy="119064"/>
          </a:xfrm>
        </p:spPr>
        <p:txBody>
          <a:bodyPr/>
          <a:lstStyle>
            <a:lvl1pPr>
              <a:buFontTx/>
              <a:buNone/>
              <a:defRPr sz="10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1999" y="3442555"/>
            <a:ext cx="3106153" cy="384049"/>
          </a:xfrm>
          <a:prstGeom prst="rect">
            <a:avLst/>
          </a:prstGeom>
        </p:spPr>
      </p:pic>
      <p:sp>
        <p:nvSpPr>
          <p:cNvPr id="11" name="TextBox 10"/>
          <p:cNvSpPr txBox="1"/>
          <p:nvPr userDrawn="1"/>
        </p:nvSpPr>
        <p:spPr>
          <a:xfrm>
            <a:off x="2381693" y="6680434"/>
            <a:ext cx="7485321" cy="11377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spTree>
    <p:extLst>
      <p:ext uri="{BB962C8B-B14F-4D97-AF65-F5344CB8AC3E}">
        <p14:creationId xmlns:p14="http://schemas.microsoft.com/office/powerpoint/2010/main" val="23762469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Questions">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4215" y="767533"/>
            <a:ext cx="4259861" cy="3703320"/>
          </a:xfrm>
        </p:spPr>
        <p:txBody>
          <a:bodyPr anchor="t" anchorCtr="0"/>
          <a:lstStyle>
            <a:lvl1pPr algn="l">
              <a:lnSpc>
                <a:spcPts val="8125"/>
              </a:lnSpc>
              <a:defRPr sz="9344" b="0" i="0">
                <a:solidFill>
                  <a:srgbClr val="FFFFFF"/>
                </a:solidFill>
                <a:latin typeface="KPMG Light" panose="020B0403030202040204" pitchFamily="34" charset="0"/>
                <a:cs typeface="KPMG Light" panose="020B0403030202040204" pitchFamily="34" charset="0"/>
              </a:defRPr>
            </a:lvl1pPr>
          </a:lstStyle>
          <a:p>
            <a:endParaRPr lang="en-US" dirty="0"/>
          </a:p>
        </p:txBody>
      </p:sp>
      <p:sp>
        <p:nvSpPr>
          <p:cNvPr id="3" name="object 3"/>
          <p:cNvSpPr/>
          <p:nvPr userDrawn="1"/>
        </p:nvSpPr>
        <p:spPr>
          <a:xfrm>
            <a:off x="1" y="0"/>
            <a:ext cx="1260000"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2"/>
          </a:solidFill>
        </p:spPr>
        <p:txBody>
          <a:bodyPr wrap="square" lIns="0" tIns="0" rIns="0" bIns="0" rtlCol="0">
            <a:noAutofit/>
          </a:bodyPr>
          <a:lstStyle/>
          <a:p>
            <a:endParaRPr sz="1463" dirty="0"/>
          </a:p>
        </p:txBody>
      </p:sp>
    </p:spTree>
    <p:extLst>
      <p:ext uri="{BB962C8B-B14F-4D97-AF65-F5344CB8AC3E}">
        <p14:creationId xmlns:p14="http://schemas.microsoft.com/office/powerpoint/2010/main" val="2838032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Text Placeholder 7"/>
          <p:cNvSpPr>
            <a:spLocks noGrp="1"/>
          </p:cNvSpPr>
          <p:nvPr>
            <p:ph type="body" sz="quarter" idx="11"/>
          </p:nvPr>
        </p:nvSpPr>
        <p:spPr>
          <a:xfrm>
            <a:off x="1016001" y="1344706"/>
            <a:ext cx="10181167" cy="4639235"/>
          </a:xfrm>
          <a:prstGeom prst="rect">
            <a:avLst/>
          </a:prstGeom>
        </p:spPr>
        <p:txBody>
          <a:bodyPr/>
          <a:lstStyle>
            <a:lvl1pPr>
              <a:defRPr>
                <a:latin typeface="Univers for KPMG Light"/>
                <a:cs typeface="Univers for KPMG Light"/>
              </a:defRPr>
            </a:lvl1pPr>
            <a:lvl2pPr>
              <a:defRPr>
                <a:latin typeface="Univers for KPMG Light"/>
                <a:cs typeface="Univers for KPMG Light"/>
              </a:defRPr>
            </a:lvl2pPr>
            <a:lvl3pPr>
              <a:defRPr>
                <a:latin typeface="Univers for KPMG Light"/>
                <a:cs typeface="Univers for KPMG Light"/>
              </a:defRPr>
            </a:lvl3pPr>
            <a:lvl4pPr>
              <a:defRPr>
                <a:latin typeface="Univers for KPMG Light"/>
                <a:cs typeface="Univers for KPMG Light"/>
              </a:defRPr>
            </a:lvl4pPr>
            <a:lvl5pPr>
              <a:defRPr>
                <a:latin typeface="Univers for KPMG Light"/>
                <a:cs typeface="Univers for KPMG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39180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451442B-085D-4A98-B2DD-F6E95E2A20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51210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558" name="Rectangle 2"/>
          <p:cNvSpPr>
            <a:spLocks noGrp="1" noChangeArrowheads="1"/>
          </p:cNvSpPr>
          <p:nvPr>
            <p:ph type="ctrTitle"/>
          </p:nvPr>
        </p:nvSpPr>
        <p:spPr>
          <a:xfrm>
            <a:off x="283307" y="1268520"/>
            <a:ext cx="4722447" cy="2159000"/>
          </a:xfrm>
        </p:spPr>
        <p:txBody>
          <a:bodyPr/>
          <a:lstStyle>
            <a:lvl1pPr>
              <a:defRPr sz="3000"/>
            </a:lvl1pPr>
          </a:lstStyle>
          <a:p>
            <a:r>
              <a:rPr lang="en-GB" dirty="0"/>
              <a:t>Click to edit Master title style</a:t>
            </a:r>
          </a:p>
        </p:txBody>
      </p:sp>
      <p:sp>
        <p:nvSpPr>
          <p:cNvPr id="279559" name="Rectangle 3"/>
          <p:cNvSpPr>
            <a:spLocks noGrp="1" noChangeArrowheads="1"/>
          </p:cNvSpPr>
          <p:nvPr>
            <p:ph type="subTitle" idx="1"/>
          </p:nvPr>
        </p:nvSpPr>
        <p:spPr bwMode="gray">
          <a:xfrm>
            <a:off x="398585" y="3781425"/>
            <a:ext cx="4208585" cy="1079500"/>
          </a:xfrm>
          <a:prstGeom prst="rect">
            <a:avLst/>
          </a:prstGeom>
        </p:spPr>
        <p:txBody>
          <a:bodyPr/>
          <a:lstStyle>
            <a:lvl1pPr>
              <a:defRPr sz="1200" b="0">
                <a:solidFill>
                  <a:schemeClr val="bg1"/>
                </a:solidFill>
              </a:defRPr>
            </a:lvl1pPr>
          </a:lstStyle>
          <a:p>
            <a:r>
              <a:rPr lang="en-GB"/>
              <a:t>Click to edit Master subtitle style</a:t>
            </a:r>
          </a:p>
        </p:txBody>
      </p:sp>
    </p:spTree>
    <p:extLst>
      <p:ext uri="{BB962C8B-B14F-4D97-AF65-F5344CB8AC3E}">
        <p14:creationId xmlns:p14="http://schemas.microsoft.com/office/powerpoint/2010/main" val="3136022322"/>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3655393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D39B-2994-453A-B4FF-13592B93841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C84CDB-1D6A-47B5-A22F-479FBE855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937769-607D-4827-B801-5A92C67163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53ED35-6788-4A0F-BFAC-1984569F4E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C98274-FBF8-4FE1-A201-69FCADE3EB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D52BC5-85EB-464A-ACDF-61E367FDC2E0}"/>
              </a:ext>
            </a:extLst>
          </p:cNvPr>
          <p:cNvSpPr>
            <a:spLocks noGrp="1"/>
          </p:cNvSpPr>
          <p:nvPr>
            <p:ph type="dt" sz="half" idx="10"/>
          </p:nvPr>
        </p:nvSpPr>
        <p:spPr>
          <a:xfrm>
            <a:off x="838200" y="6356350"/>
            <a:ext cx="2743200" cy="365125"/>
          </a:xfrm>
          <a:prstGeom prst="rect">
            <a:avLst/>
          </a:prstGeom>
        </p:spPr>
        <p:txBody>
          <a:bodyPr/>
          <a:lstStyle/>
          <a:p>
            <a:fld id="{88FA5A86-1307-40EC-BFCB-930553D845BD}" type="datetimeFigureOut">
              <a:rPr lang="en-GB" smtClean="0"/>
              <a:t>23/02/2022</a:t>
            </a:fld>
            <a:endParaRPr lang="en-GB" dirty="0"/>
          </a:p>
        </p:txBody>
      </p:sp>
      <p:sp>
        <p:nvSpPr>
          <p:cNvPr id="8" name="Footer Placeholder 7">
            <a:extLst>
              <a:ext uri="{FF2B5EF4-FFF2-40B4-BE49-F238E27FC236}">
                <a16:creationId xmlns:a16="http://schemas.microsoft.com/office/drawing/2014/main" id="{513A94DB-5469-4FD6-B971-E480F51CB567}"/>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96693B01-35BA-4113-AD09-CCC13F3AA4EA}"/>
              </a:ext>
            </a:extLst>
          </p:cNvPr>
          <p:cNvSpPr>
            <a:spLocks noGrp="1"/>
          </p:cNvSpPr>
          <p:nvPr>
            <p:ph type="sldNum" sz="quarter" idx="12"/>
          </p:nvPr>
        </p:nvSpPr>
        <p:spPr>
          <a:xfrm>
            <a:off x="8610600" y="6356350"/>
            <a:ext cx="2743200" cy="365125"/>
          </a:xfrm>
          <a:prstGeom prst="rect">
            <a:avLst/>
          </a:prstGeom>
        </p:spPr>
        <p:txBody>
          <a:bodyPr/>
          <a:lstStyle/>
          <a:p>
            <a:fld id="{F6C637D4-AE41-47FE-8580-E4C544FA49F4}" type="slidenum">
              <a:rPr lang="en-GB" smtClean="0"/>
              <a:t>‹#›</a:t>
            </a:fld>
            <a:endParaRPr lang="en-GB" dirty="0"/>
          </a:p>
        </p:txBody>
      </p:sp>
    </p:spTree>
    <p:extLst>
      <p:ext uri="{BB962C8B-B14F-4D97-AF65-F5344CB8AC3E}">
        <p14:creationId xmlns:p14="http://schemas.microsoft.com/office/powerpoint/2010/main" val="40443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203077958"/>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2" name="Footer Placeholder 1"/>
          <p:cNvSpPr>
            <a:spLocks noGrp="1"/>
          </p:cNvSpPr>
          <p:nvPr>
            <p:ph type="ftr" sz="quarter" idx="10"/>
          </p:nvPr>
        </p:nvSpPr>
        <p:spPr/>
        <p:txBody>
          <a:bodyPr/>
          <a:lstStyle/>
          <a:p>
            <a:r>
              <a:rPr lang="en-US" dirty="0">
                <a:ea typeface="Univers for KPMG Light"/>
                <a:cs typeface="Univers for KPMG Light"/>
              </a:rPr>
              <a:t>© 2018 KPMG International Cooperative (“KPMG International”). KPMG International provides no client services and is a Swiss entity with which the independent member firms of the KPMG network are affiliated.</a:t>
            </a:r>
            <a:endParaRPr lang="en-US" dirty="0"/>
          </a:p>
        </p:txBody>
      </p:sp>
      <p:sp>
        <p:nvSpPr>
          <p:cNvPr id="4" name="Slide Number Placeholder 3"/>
          <p:cNvSpPr>
            <a:spLocks noGrp="1"/>
          </p:cNvSpPr>
          <p:nvPr>
            <p:ph type="sldNum" sz="quarter" idx="11"/>
          </p:nvPr>
        </p:nvSpPr>
        <p:spPr/>
        <p:txBody>
          <a:bodyPr/>
          <a:lstStyle/>
          <a:p>
            <a:fld id="{2F01099A-8666-4D69-9A28-44A4B44C351D}" type="slidenum">
              <a:rPr lang="en-US" smtClean="0"/>
              <a:pPr/>
              <a:t>‹#›</a:t>
            </a:fld>
            <a:endParaRPr lang="en-US" dirty="0"/>
          </a:p>
        </p:txBody>
      </p:sp>
    </p:spTree>
    <p:extLst>
      <p:ext uri="{BB962C8B-B14F-4D97-AF65-F5344CB8AC3E}">
        <p14:creationId xmlns:p14="http://schemas.microsoft.com/office/powerpoint/2010/main" val="267193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endParaRPr lang="en-US" noProof="0" dirty="0"/>
          </a:p>
        </p:txBody>
      </p:sp>
      <p:grpSp>
        <p:nvGrpSpPr>
          <p:cNvPr id="44" name="Group 43">
            <a:extLst>
              <a:ext uri="{FF2B5EF4-FFF2-40B4-BE49-F238E27FC236}">
                <a16:creationId xmlns:a16="http://schemas.microsoft.com/office/drawing/2014/main" id="{68F231F6-1F3B-4097-BC10-9AC4AFA04046}"/>
              </a:ext>
            </a:extLst>
          </p:cNvPr>
          <p:cNvGrpSpPr/>
          <p:nvPr userDrawn="1"/>
        </p:nvGrpSpPr>
        <p:grpSpPr>
          <a:xfrm>
            <a:off x="261883" y="-1"/>
            <a:ext cx="100497" cy="491492"/>
            <a:chOff x="261883" y="-1"/>
            <a:chExt cx="100497" cy="491492"/>
          </a:xfrm>
        </p:grpSpPr>
        <p:sp>
          <p:nvSpPr>
            <p:cNvPr id="38" name="Freeform: Shape 37">
              <a:extLst>
                <a:ext uri="{FF2B5EF4-FFF2-40B4-BE49-F238E27FC236}">
                  <a16:creationId xmlns:a16="http://schemas.microsoft.com/office/drawing/2014/main" id="{5E56DCB3-212F-4247-94C1-992D1822EFF4}"/>
                </a:ext>
              </a:extLst>
            </p:cNvPr>
            <p:cNvSpPr/>
            <p:nvPr userDrawn="1"/>
          </p:nvSpPr>
          <p:spPr>
            <a:xfrm rot="10800000" flipH="1" flipV="1">
              <a:off x="265193" y="-1"/>
              <a:ext cx="39730" cy="431618"/>
            </a:xfrm>
            <a:custGeom>
              <a:avLst/>
              <a:gdLst>
                <a:gd name="connsiteX0" fmla="*/ 0 w 39730"/>
                <a:gd name="connsiteY0" fmla="*/ 0 h 431618"/>
                <a:gd name="connsiteX1" fmla="*/ 39730 w 39730"/>
                <a:gd name="connsiteY1" fmla="*/ 0 h 431618"/>
                <a:gd name="connsiteX2" fmla="*/ 39730 w 39730"/>
                <a:gd name="connsiteY2" fmla="*/ 411752 h 431618"/>
                <a:gd name="connsiteX3" fmla="*/ 19865 w 39730"/>
                <a:gd name="connsiteY3" fmla="*/ 431618 h 431618"/>
                <a:gd name="connsiteX4" fmla="*/ 19865 w 39730"/>
                <a:gd name="connsiteY4" fmla="*/ 431617 h 431618"/>
                <a:gd name="connsiteX5" fmla="*/ 0 w 39730"/>
                <a:gd name="connsiteY5" fmla="*/ 411752 h 43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30" h="431618">
                  <a:moveTo>
                    <a:pt x="0" y="0"/>
                  </a:moveTo>
                  <a:lnTo>
                    <a:pt x="39730" y="0"/>
                  </a:lnTo>
                  <a:lnTo>
                    <a:pt x="39730" y="411752"/>
                  </a:lnTo>
                  <a:cubicBezTo>
                    <a:pt x="39730" y="422723"/>
                    <a:pt x="30835" y="431618"/>
                    <a:pt x="19865" y="431618"/>
                  </a:cubicBezTo>
                  <a:lnTo>
                    <a:pt x="19865" y="431617"/>
                  </a:lnTo>
                  <a:cubicBezTo>
                    <a:pt x="8895" y="431617"/>
                    <a:pt x="0" y="422723"/>
                    <a:pt x="0" y="411752"/>
                  </a:cubicBezTo>
                  <a:close/>
                </a:path>
              </a:pathLst>
            </a:cu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sp>
          <p:nvSpPr>
            <p:cNvPr id="25" name="Oval 24">
              <a:extLst>
                <a:ext uri="{FF2B5EF4-FFF2-40B4-BE49-F238E27FC236}">
                  <a16:creationId xmlns:a16="http://schemas.microsoft.com/office/drawing/2014/main" id="{0E96B9F8-8070-45A5-A3E2-8DBB0D09F583}"/>
                </a:ext>
              </a:extLst>
            </p:cNvPr>
            <p:cNvSpPr/>
            <p:nvPr userDrawn="1"/>
          </p:nvSpPr>
          <p:spPr>
            <a:xfrm rot="10800000" flipH="1" flipV="1">
              <a:off x="261883" y="445137"/>
              <a:ext cx="46353" cy="46354"/>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sp>
          <p:nvSpPr>
            <p:cNvPr id="34" name="Freeform: Shape 33">
              <a:extLst>
                <a:ext uri="{FF2B5EF4-FFF2-40B4-BE49-F238E27FC236}">
                  <a16:creationId xmlns:a16="http://schemas.microsoft.com/office/drawing/2014/main" id="{62563FF0-3DA7-44FE-AB77-08D34B91A2CD}"/>
                </a:ext>
              </a:extLst>
            </p:cNvPr>
            <p:cNvSpPr/>
            <p:nvPr userDrawn="1"/>
          </p:nvSpPr>
          <p:spPr>
            <a:xfrm rot="10800000" flipH="1" flipV="1">
              <a:off x="319338" y="1"/>
              <a:ext cx="39730" cy="368986"/>
            </a:xfrm>
            <a:custGeom>
              <a:avLst/>
              <a:gdLst>
                <a:gd name="connsiteX0" fmla="*/ 0 w 53119"/>
                <a:gd name="connsiteY0" fmla="*/ 0 h 493327"/>
                <a:gd name="connsiteX1" fmla="*/ 53119 w 53119"/>
                <a:gd name="connsiteY1" fmla="*/ 0 h 493327"/>
                <a:gd name="connsiteX2" fmla="*/ 53119 w 53119"/>
                <a:gd name="connsiteY2" fmla="*/ 466767 h 493327"/>
                <a:gd name="connsiteX3" fmla="*/ 26559 w 53119"/>
                <a:gd name="connsiteY3" fmla="*/ 493327 h 493327"/>
                <a:gd name="connsiteX4" fmla="*/ 26560 w 53119"/>
                <a:gd name="connsiteY4" fmla="*/ 493326 h 493327"/>
                <a:gd name="connsiteX5" fmla="*/ 0 w 53119"/>
                <a:gd name="connsiteY5" fmla="*/ 466766 h 49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19" h="493327">
                  <a:moveTo>
                    <a:pt x="0" y="0"/>
                  </a:moveTo>
                  <a:lnTo>
                    <a:pt x="53119" y="0"/>
                  </a:lnTo>
                  <a:lnTo>
                    <a:pt x="53119" y="466767"/>
                  </a:lnTo>
                  <a:cubicBezTo>
                    <a:pt x="53119" y="481435"/>
                    <a:pt x="41227" y="493327"/>
                    <a:pt x="26559" y="493327"/>
                  </a:cubicBezTo>
                  <a:lnTo>
                    <a:pt x="26560" y="493326"/>
                  </a:lnTo>
                  <a:cubicBezTo>
                    <a:pt x="11892" y="493326"/>
                    <a:pt x="0" y="481434"/>
                    <a:pt x="0" y="466766"/>
                  </a:cubicBezTo>
                  <a:close/>
                </a:path>
              </a:pathLst>
            </a:cu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sp>
          <p:nvSpPr>
            <p:cNvPr id="31" name="Oval 30">
              <a:extLst>
                <a:ext uri="{FF2B5EF4-FFF2-40B4-BE49-F238E27FC236}">
                  <a16:creationId xmlns:a16="http://schemas.microsoft.com/office/drawing/2014/main" id="{4B867ACE-E5C8-4574-B988-ED287147BDCD}"/>
                </a:ext>
              </a:extLst>
            </p:cNvPr>
            <p:cNvSpPr/>
            <p:nvPr userDrawn="1"/>
          </p:nvSpPr>
          <p:spPr>
            <a:xfrm rot="10800000" flipH="1" flipV="1">
              <a:off x="316027" y="382506"/>
              <a:ext cx="46353" cy="46354"/>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grpSp>
      <p:grpSp>
        <p:nvGrpSpPr>
          <p:cNvPr id="45" name="Group 44">
            <a:extLst>
              <a:ext uri="{FF2B5EF4-FFF2-40B4-BE49-F238E27FC236}">
                <a16:creationId xmlns:a16="http://schemas.microsoft.com/office/drawing/2014/main" id="{44ABBE65-CDF7-4D60-A957-AB3B99AE5521}"/>
              </a:ext>
            </a:extLst>
          </p:cNvPr>
          <p:cNvGrpSpPr/>
          <p:nvPr userDrawn="1"/>
        </p:nvGrpSpPr>
        <p:grpSpPr>
          <a:xfrm>
            <a:off x="11560706" y="4780344"/>
            <a:ext cx="235593" cy="2077656"/>
            <a:chOff x="11560704" y="4780344"/>
            <a:chExt cx="235593" cy="2077656"/>
          </a:xfrm>
        </p:grpSpPr>
        <p:grpSp>
          <p:nvGrpSpPr>
            <p:cNvPr id="9" name="Group 8">
              <a:extLst>
                <a:ext uri="{FF2B5EF4-FFF2-40B4-BE49-F238E27FC236}">
                  <a16:creationId xmlns:a16="http://schemas.microsoft.com/office/drawing/2014/main" id="{65F09DD7-8E7F-4639-820E-1E63A8DDD5F7}"/>
                </a:ext>
              </a:extLst>
            </p:cNvPr>
            <p:cNvGrpSpPr/>
            <p:nvPr userDrawn="1"/>
          </p:nvGrpSpPr>
          <p:grpSpPr>
            <a:xfrm flipH="1" flipV="1">
              <a:off x="11560704" y="5139159"/>
              <a:ext cx="61973" cy="1718841"/>
              <a:chOff x="345076" y="0"/>
              <a:chExt cx="45719" cy="1268031"/>
            </a:xfrm>
            <a:solidFill>
              <a:srgbClr val="00338D"/>
            </a:solidFill>
          </p:grpSpPr>
          <p:sp>
            <p:nvSpPr>
              <p:cNvPr id="10" name="Freeform: Shape 9">
                <a:extLst>
                  <a:ext uri="{FF2B5EF4-FFF2-40B4-BE49-F238E27FC236}">
                    <a16:creationId xmlns:a16="http://schemas.microsoft.com/office/drawing/2014/main" id="{257C6267-7383-468E-956C-EC1D3DE5D410}"/>
                  </a:ext>
                </a:extLst>
              </p:cNvPr>
              <p:cNvSpPr/>
              <p:nvPr userDrawn="1"/>
            </p:nvSpPr>
            <p:spPr>
              <a:xfrm>
                <a:off x="348341" y="0"/>
                <a:ext cx="39188" cy="1190188"/>
              </a:xfrm>
              <a:custGeom>
                <a:avLst/>
                <a:gdLst>
                  <a:gd name="connsiteX0" fmla="*/ 0 w 39188"/>
                  <a:gd name="connsiteY0" fmla="*/ 0 h 1190188"/>
                  <a:gd name="connsiteX1" fmla="*/ 39188 w 39188"/>
                  <a:gd name="connsiteY1" fmla="*/ 0 h 1190188"/>
                  <a:gd name="connsiteX2" fmla="*/ 39187 w 39188"/>
                  <a:gd name="connsiteY2" fmla="*/ 1170594 h 1190188"/>
                  <a:gd name="connsiteX3" fmla="*/ 19593 w 39188"/>
                  <a:gd name="connsiteY3" fmla="*/ 1190188 h 1190188"/>
                  <a:gd name="connsiteX4" fmla="*/ 19594 w 39188"/>
                  <a:gd name="connsiteY4" fmla="*/ 1190187 h 1190188"/>
                  <a:gd name="connsiteX5" fmla="*/ 0 w 39188"/>
                  <a:gd name="connsiteY5" fmla="*/ 1170593 h 119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88" h="1190188">
                    <a:moveTo>
                      <a:pt x="0" y="0"/>
                    </a:moveTo>
                    <a:lnTo>
                      <a:pt x="39188" y="0"/>
                    </a:lnTo>
                    <a:lnTo>
                      <a:pt x="39187" y="1170594"/>
                    </a:lnTo>
                    <a:cubicBezTo>
                      <a:pt x="39187" y="1181415"/>
                      <a:pt x="30414" y="1190188"/>
                      <a:pt x="19593" y="1190188"/>
                    </a:cubicBezTo>
                    <a:lnTo>
                      <a:pt x="19594" y="1190187"/>
                    </a:lnTo>
                    <a:cubicBezTo>
                      <a:pt x="8773" y="1190187"/>
                      <a:pt x="0" y="1181414"/>
                      <a:pt x="0" y="11705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sp>
            <p:nvSpPr>
              <p:cNvPr id="11" name="Oval 10">
                <a:extLst>
                  <a:ext uri="{FF2B5EF4-FFF2-40B4-BE49-F238E27FC236}">
                    <a16:creationId xmlns:a16="http://schemas.microsoft.com/office/drawing/2014/main" id="{2FE9161D-1BE3-48CC-9A40-4C82E0DE39EF}"/>
                  </a:ext>
                </a:extLst>
              </p:cNvPr>
              <p:cNvSpPr/>
              <p:nvPr userDrawn="1"/>
            </p:nvSpPr>
            <p:spPr>
              <a:xfrm>
                <a:off x="345076" y="1222311"/>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grpSp>
        <p:sp>
          <p:nvSpPr>
            <p:cNvPr id="41" name="Oval 40">
              <a:extLst>
                <a:ext uri="{FF2B5EF4-FFF2-40B4-BE49-F238E27FC236}">
                  <a16:creationId xmlns:a16="http://schemas.microsoft.com/office/drawing/2014/main" id="{3387D4A8-FC25-4B1B-B4C6-191161DA3103}"/>
                </a:ext>
              </a:extLst>
            </p:cNvPr>
            <p:cNvSpPr/>
            <p:nvPr userDrawn="1"/>
          </p:nvSpPr>
          <p:spPr>
            <a:xfrm flipH="1" flipV="1">
              <a:off x="11734324" y="4780344"/>
              <a:ext cx="61973" cy="61974"/>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sp>
          <p:nvSpPr>
            <p:cNvPr id="43" name="Freeform: Shape 42">
              <a:extLst>
                <a:ext uri="{FF2B5EF4-FFF2-40B4-BE49-F238E27FC236}">
                  <a16:creationId xmlns:a16="http://schemas.microsoft.com/office/drawing/2014/main" id="{6C00C921-5B94-4BE0-BE63-C5B67AA5D11A}"/>
                </a:ext>
              </a:extLst>
            </p:cNvPr>
            <p:cNvSpPr/>
            <p:nvPr userDrawn="1"/>
          </p:nvSpPr>
          <p:spPr>
            <a:xfrm flipH="1" flipV="1">
              <a:off x="11738751" y="4885861"/>
              <a:ext cx="53120" cy="1972138"/>
            </a:xfrm>
            <a:custGeom>
              <a:avLst/>
              <a:gdLst>
                <a:gd name="connsiteX0" fmla="*/ 26559 w 53120"/>
                <a:gd name="connsiteY0" fmla="*/ 1972138 h 1972138"/>
                <a:gd name="connsiteX1" fmla="*/ 26560 w 53120"/>
                <a:gd name="connsiteY1" fmla="*/ 1972137 h 1972138"/>
                <a:gd name="connsiteX2" fmla="*/ 0 w 53120"/>
                <a:gd name="connsiteY2" fmla="*/ 1945577 h 1972138"/>
                <a:gd name="connsiteX3" fmla="*/ 0 w 53120"/>
                <a:gd name="connsiteY3" fmla="*/ 1586762 h 1972138"/>
                <a:gd name="connsiteX4" fmla="*/ 0 w 53120"/>
                <a:gd name="connsiteY4" fmla="*/ 358815 h 1972138"/>
                <a:gd name="connsiteX5" fmla="*/ 0 w 53120"/>
                <a:gd name="connsiteY5" fmla="*/ 0 h 1972138"/>
                <a:gd name="connsiteX6" fmla="*/ 53120 w 53120"/>
                <a:gd name="connsiteY6" fmla="*/ 0 h 1972138"/>
                <a:gd name="connsiteX7" fmla="*/ 53120 w 53120"/>
                <a:gd name="connsiteY7" fmla="*/ 358815 h 1972138"/>
                <a:gd name="connsiteX8" fmla="*/ 53120 w 53120"/>
                <a:gd name="connsiteY8" fmla="*/ 358815 h 1972138"/>
                <a:gd name="connsiteX9" fmla="*/ 53119 w 53120"/>
                <a:gd name="connsiteY9" fmla="*/ 1945578 h 1972138"/>
                <a:gd name="connsiteX10" fmla="*/ 26559 w 53120"/>
                <a:gd name="connsiteY10" fmla="*/ 1972138 h 197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20" h="1972138">
                  <a:moveTo>
                    <a:pt x="26559" y="1972138"/>
                  </a:moveTo>
                  <a:lnTo>
                    <a:pt x="26560" y="1972137"/>
                  </a:lnTo>
                  <a:cubicBezTo>
                    <a:pt x="11892" y="1972137"/>
                    <a:pt x="0" y="1960245"/>
                    <a:pt x="0" y="1945577"/>
                  </a:cubicBezTo>
                  <a:lnTo>
                    <a:pt x="0" y="1586762"/>
                  </a:lnTo>
                  <a:lnTo>
                    <a:pt x="0" y="358815"/>
                  </a:lnTo>
                  <a:lnTo>
                    <a:pt x="0" y="0"/>
                  </a:lnTo>
                  <a:lnTo>
                    <a:pt x="53120" y="0"/>
                  </a:lnTo>
                  <a:lnTo>
                    <a:pt x="53120" y="358815"/>
                  </a:lnTo>
                  <a:lnTo>
                    <a:pt x="53120" y="358815"/>
                  </a:lnTo>
                  <a:lnTo>
                    <a:pt x="53119" y="1945578"/>
                  </a:lnTo>
                  <a:cubicBezTo>
                    <a:pt x="53119" y="1960246"/>
                    <a:pt x="41227" y="1972138"/>
                    <a:pt x="26559" y="1972138"/>
                  </a:cubicBezTo>
                  <a:close/>
                </a:path>
              </a:pathLst>
            </a:cu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grpSp>
    </p:spTree>
    <p:extLst>
      <p:ext uri="{BB962C8B-B14F-4D97-AF65-F5344CB8AC3E}">
        <p14:creationId xmlns:p14="http://schemas.microsoft.com/office/powerpoint/2010/main" val="3857884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a:t>Click to edit Master title style</a:t>
            </a:r>
            <a:endParaRPr lang="en-US" noProof="0" dirty="0"/>
          </a:p>
        </p:txBody>
      </p:sp>
      <p:grpSp>
        <p:nvGrpSpPr>
          <p:cNvPr id="6" name="Group 5">
            <a:extLst>
              <a:ext uri="{FF2B5EF4-FFF2-40B4-BE49-F238E27FC236}">
                <a16:creationId xmlns:a16="http://schemas.microsoft.com/office/drawing/2014/main" id="{EB8867CE-C5ED-4769-964F-1ECBAA8F58AC}"/>
              </a:ext>
            </a:extLst>
          </p:cNvPr>
          <p:cNvGrpSpPr/>
          <p:nvPr userDrawn="1"/>
        </p:nvGrpSpPr>
        <p:grpSpPr>
          <a:xfrm>
            <a:off x="261883" y="-1"/>
            <a:ext cx="100497" cy="491492"/>
            <a:chOff x="261883" y="-1"/>
            <a:chExt cx="100497" cy="491492"/>
          </a:xfrm>
          <a:solidFill>
            <a:srgbClr val="005EB8"/>
          </a:solidFill>
        </p:grpSpPr>
        <p:sp>
          <p:nvSpPr>
            <p:cNvPr id="7" name="Freeform: Shape 6">
              <a:extLst>
                <a:ext uri="{FF2B5EF4-FFF2-40B4-BE49-F238E27FC236}">
                  <a16:creationId xmlns:a16="http://schemas.microsoft.com/office/drawing/2014/main" id="{516F2C5D-7ECD-4C65-B638-77CF06F33FF7}"/>
                </a:ext>
              </a:extLst>
            </p:cNvPr>
            <p:cNvSpPr/>
            <p:nvPr userDrawn="1"/>
          </p:nvSpPr>
          <p:spPr>
            <a:xfrm rot="10800000" flipH="1" flipV="1">
              <a:off x="265193" y="-1"/>
              <a:ext cx="39730" cy="431618"/>
            </a:xfrm>
            <a:custGeom>
              <a:avLst/>
              <a:gdLst>
                <a:gd name="connsiteX0" fmla="*/ 0 w 39730"/>
                <a:gd name="connsiteY0" fmla="*/ 0 h 431618"/>
                <a:gd name="connsiteX1" fmla="*/ 39730 w 39730"/>
                <a:gd name="connsiteY1" fmla="*/ 0 h 431618"/>
                <a:gd name="connsiteX2" fmla="*/ 39730 w 39730"/>
                <a:gd name="connsiteY2" fmla="*/ 411752 h 431618"/>
                <a:gd name="connsiteX3" fmla="*/ 19865 w 39730"/>
                <a:gd name="connsiteY3" fmla="*/ 431618 h 431618"/>
                <a:gd name="connsiteX4" fmla="*/ 19865 w 39730"/>
                <a:gd name="connsiteY4" fmla="*/ 431617 h 431618"/>
                <a:gd name="connsiteX5" fmla="*/ 0 w 39730"/>
                <a:gd name="connsiteY5" fmla="*/ 411752 h 431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30" h="431618">
                  <a:moveTo>
                    <a:pt x="0" y="0"/>
                  </a:moveTo>
                  <a:lnTo>
                    <a:pt x="39730" y="0"/>
                  </a:lnTo>
                  <a:lnTo>
                    <a:pt x="39730" y="411752"/>
                  </a:lnTo>
                  <a:cubicBezTo>
                    <a:pt x="39730" y="422723"/>
                    <a:pt x="30835" y="431618"/>
                    <a:pt x="19865" y="431618"/>
                  </a:cubicBezTo>
                  <a:lnTo>
                    <a:pt x="19865" y="431617"/>
                  </a:lnTo>
                  <a:cubicBezTo>
                    <a:pt x="8895" y="431617"/>
                    <a:pt x="0" y="422723"/>
                    <a:pt x="0" y="411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sp>
          <p:nvSpPr>
            <p:cNvPr id="8" name="Oval 7">
              <a:extLst>
                <a:ext uri="{FF2B5EF4-FFF2-40B4-BE49-F238E27FC236}">
                  <a16:creationId xmlns:a16="http://schemas.microsoft.com/office/drawing/2014/main" id="{331C794F-0215-45CA-AFD8-E51E0755112B}"/>
                </a:ext>
              </a:extLst>
            </p:cNvPr>
            <p:cNvSpPr/>
            <p:nvPr userDrawn="1"/>
          </p:nvSpPr>
          <p:spPr>
            <a:xfrm rot="10800000" flipH="1" flipV="1">
              <a:off x="261883" y="445137"/>
              <a:ext cx="46353" cy="463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sp>
          <p:nvSpPr>
            <p:cNvPr id="9" name="Freeform: Shape 8">
              <a:extLst>
                <a:ext uri="{FF2B5EF4-FFF2-40B4-BE49-F238E27FC236}">
                  <a16:creationId xmlns:a16="http://schemas.microsoft.com/office/drawing/2014/main" id="{58B150B3-44F2-4E61-8E20-491583BA307D}"/>
                </a:ext>
              </a:extLst>
            </p:cNvPr>
            <p:cNvSpPr/>
            <p:nvPr userDrawn="1"/>
          </p:nvSpPr>
          <p:spPr>
            <a:xfrm rot="10800000" flipH="1" flipV="1">
              <a:off x="319338" y="1"/>
              <a:ext cx="39730" cy="368986"/>
            </a:xfrm>
            <a:custGeom>
              <a:avLst/>
              <a:gdLst>
                <a:gd name="connsiteX0" fmla="*/ 0 w 53119"/>
                <a:gd name="connsiteY0" fmla="*/ 0 h 493327"/>
                <a:gd name="connsiteX1" fmla="*/ 53119 w 53119"/>
                <a:gd name="connsiteY1" fmla="*/ 0 h 493327"/>
                <a:gd name="connsiteX2" fmla="*/ 53119 w 53119"/>
                <a:gd name="connsiteY2" fmla="*/ 466767 h 493327"/>
                <a:gd name="connsiteX3" fmla="*/ 26559 w 53119"/>
                <a:gd name="connsiteY3" fmla="*/ 493327 h 493327"/>
                <a:gd name="connsiteX4" fmla="*/ 26560 w 53119"/>
                <a:gd name="connsiteY4" fmla="*/ 493326 h 493327"/>
                <a:gd name="connsiteX5" fmla="*/ 0 w 53119"/>
                <a:gd name="connsiteY5" fmla="*/ 466766 h 49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19" h="493327">
                  <a:moveTo>
                    <a:pt x="0" y="0"/>
                  </a:moveTo>
                  <a:lnTo>
                    <a:pt x="53119" y="0"/>
                  </a:lnTo>
                  <a:lnTo>
                    <a:pt x="53119" y="466767"/>
                  </a:lnTo>
                  <a:cubicBezTo>
                    <a:pt x="53119" y="481435"/>
                    <a:pt x="41227" y="493327"/>
                    <a:pt x="26559" y="493327"/>
                  </a:cubicBezTo>
                  <a:lnTo>
                    <a:pt x="26560" y="493326"/>
                  </a:lnTo>
                  <a:cubicBezTo>
                    <a:pt x="11892" y="493326"/>
                    <a:pt x="0" y="481434"/>
                    <a:pt x="0" y="4667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sp>
          <p:nvSpPr>
            <p:cNvPr id="10" name="Oval 9">
              <a:extLst>
                <a:ext uri="{FF2B5EF4-FFF2-40B4-BE49-F238E27FC236}">
                  <a16:creationId xmlns:a16="http://schemas.microsoft.com/office/drawing/2014/main" id="{73384F73-674C-4ADB-B440-1FDA1403BBB3}"/>
                </a:ext>
              </a:extLst>
            </p:cNvPr>
            <p:cNvSpPr/>
            <p:nvPr userDrawn="1"/>
          </p:nvSpPr>
          <p:spPr>
            <a:xfrm rot="10800000" flipH="1" flipV="1">
              <a:off x="316027" y="382506"/>
              <a:ext cx="46353" cy="463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grpSp>
      <p:grpSp>
        <p:nvGrpSpPr>
          <p:cNvPr id="11" name="Group 10">
            <a:extLst>
              <a:ext uri="{FF2B5EF4-FFF2-40B4-BE49-F238E27FC236}">
                <a16:creationId xmlns:a16="http://schemas.microsoft.com/office/drawing/2014/main" id="{909F15CA-8516-4176-9617-DE4CF76D9A6F}"/>
              </a:ext>
            </a:extLst>
          </p:cNvPr>
          <p:cNvGrpSpPr/>
          <p:nvPr userDrawn="1"/>
        </p:nvGrpSpPr>
        <p:grpSpPr>
          <a:xfrm>
            <a:off x="11560706" y="4780344"/>
            <a:ext cx="235593" cy="2077656"/>
            <a:chOff x="11560704" y="4780344"/>
            <a:chExt cx="235593" cy="2077656"/>
          </a:xfrm>
          <a:solidFill>
            <a:srgbClr val="005EB8"/>
          </a:solidFill>
        </p:grpSpPr>
        <p:grpSp>
          <p:nvGrpSpPr>
            <p:cNvPr id="12" name="Group 11">
              <a:extLst>
                <a:ext uri="{FF2B5EF4-FFF2-40B4-BE49-F238E27FC236}">
                  <a16:creationId xmlns:a16="http://schemas.microsoft.com/office/drawing/2014/main" id="{E9041D56-9AB2-4E65-98EB-E70982F65CFA}"/>
                </a:ext>
              </a:extLst>
            </p:cNvPr>
            <p:cNvGrpSpPr/>
            <p:nvPr userDrawn="1"/>
          </p:nvGrpSpPr>
          <p:grpSpPr>
            <a:xfrm flipH="1" flipV="1">
              <a:off x="11560704" y="5139159"/>
              <a:ext cx="61973" cy="1718841"/>
              <a:chOff x="345076" y="0"/>
              <a:chExt cx="45719" cy="1268031"/>
            </a:xfrm>
            <a:grpFill/>
          </p:grpSpPr>
          <p:sp>
            <p:nvSpPr>
              <p:cNvPr id="15" name="Freeform: Shape 14">
                <a:extLst>
                  <a:ext uri="{FF2B5EF4-FFF2-40B4-BE49-F238E27FC236}">
                    <a16:creationId xmlns:a16="http://schemas.microsoft.com/office/drawing/2014/main" id="{9C5CA02B-1934-4CDD-A85C-8E02A5534EFA}"/>
                  </a:ext>
                </a:extLst>
              </p:cNvPr>
              <p:cNvSpPr/>
              <p:nvPr userDrawn="1"/>
            </p:nvSpPr>
            <p:spPr>
              <a:xfrm>
                <a:off x="348341" y="0"/>
                <a:ext cx="39188" cy="1190188"/>
              </a:xfrm>
              <a:custGeom>
                <a:avLst/>
                <a:gdLst>
                  <a:gd name="connsiteX0" fmla="*/ 0 w 39188"/>
                  <a:gd name="connsiteY0" fmla="*/ 0 h 1190188"/>
                  <a:gd name="connsiteX1" fmla="*/ 39188 w 39188"/>
                  <a:gd name="connsiteY1" fmla="*/ 0 h 1190188"/>
                  <a:gd name="connsiteX2" fmla="*/ 39187 w 39188"/>
                  <a:gd name="connsiteY2" fmla="*/ 1170594 h 1190188"/>
                  <a:gd name="connsiteX3" fmla="*/ 19593 w 39188"/>
                  <a:gd name="connsiteY3" fmla="*/ 1190188 h 1190188"/>
                  <a:gd name="connsiteX4" fmla="*/ 19594 w 39188"/>
                  <a:gd name="connsiteY4" fmla="*/ 1190187 h 1190188"/>
                  <a:gd name="connsiteX5" fmla="*/ 0 w 39188"/>
                  <a:gd name="connsiteY5" fmla="*/ 1170593 h 119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88" h="1190188">
                    <a:moveTo>
                      <a:pt x="0" y="0"/>
                    </a:moveTo>
                    <a:lnTo>
                      <a:pt x="39188" y="0"/>
                    </a:lnTo>
                    <a:lnTo>
                      <a:pt x="39187" y="1170594"/>
                    </a:lnTo>
                    <a:cubicBezTo>
                      <a:pt x="39187" y="1181415"/>
                      <a:pt x="30414" y="1190188"/>
                      <a:pt x="19593" y="1190188"/>
                    </a:cubicBezTo>
                    <a:lnTo>
                      <a:pt x="19594" y="1190187"/>
                    </a:lnTo>
                    <a:cubicBezTo>
                      <a:pt x="8773" y="1190187"/>
                      <a:pt x="0" y="1181414"/>
                      <a:pt x="0" y="11705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sp>
            <p:nvSpPr>
              <p:cNvPr id="16" name="Oval 15">
                <a:extLst>
                  <a:ext uri="{FF2B5EF4-FFF2-40B4-BE49-F238E27FC236}">
                    <a16:creationId xmlns:a16="http://schemas.microsoft.com/office/drawing/2014/main" id="{DEB104EC-D991-44D4-8E42-4B7D567FF06B}"/>
                  </a:ext>
                </a:extLst>
              </p:cNvPr>
              <p:cNvSpPr/>
              <p:nvPr userDrawn="1"/>
            </p:nvSpPr>
            <p:spPr>
              <a:xfrm>
                <a:off x="345076" y="1222311"/>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grpSp>
        <p:sp>
          <p:nvSpPr>
            <p:cNvPr id="13" name="Oval 12">
              <a:extLst>
                <a:ext uri="{FF2B5EF4-FFF2-40B4-BE49-F238E27FC236}">
                  <a16:creationId xmlns:a16="http://schemas.microsoft.com/office/drawing/2014/main" id="{79C4F4A4-4C05-441F-ACCE-EBA93A2C1D7A}"/>
                </a:ext>
              </a:extLst>
            </p:cNvPr>
            <p:cNvSpPr/>
            <p:nvPr userDrawn="1"/>
          </p:nvSpPr>
          <p:spPr>
            <a:xfrm flipH="1" flipV="1">
              <a:off x="11734324" y="4780344"/>
              <a:ext cx="61973" cy="619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sp>
          <p:nvSpPr>
            <p:cNvPr id="14" name="Freeform: Shape 13">
              <a:extLst>
                <a:ext uri="{FF2B5EF4-FFF2-40B4-BE49-F238E27FC236}">
                  <a16:creationId xmlns:a16="http://schemas.microsoft.com/office/drawing/2014/main" id="{B3895B0F-23F0-4C88-8AFB-E318B50D5AB5}"/>
                </a:ext>
              </a:extLst>
            </p:cNvPr>
            <p:cNvSpPr/>
            <p:nvPr userDrawn="1"/>
          </p:nvSpPr>
          <p:spPr>
            <a:xfrm flipH="1" flipV="1">
              <a:off x="11738751" y="4885861"/>
              <a:ext cx="53120" cy="1972138"/>
            </a:xfrm>
            <a:custGeom>
              <a:avLst/>
              <a:gdLst>
                <a:gd name="connsiteX0" fmla="*/ 26559 w 53120"/>
                <a:gd name="connsiteY0" fmla="*/ 1972138 h 1972138"/>
                <a:gd name="connsiteX1" fmla="*/ 26560 w 53120"/>
                <a:gd name="connsiteY1" fmla="*/ 1972137 h 1972138"/>
                <a:gd name="connsiteX2" fmla="*/ 0 w 53120"/>
                <a:gd name="connsiteY2" fmla="*/ 1945577 h 1972138"/>
                <a:gd name="connsiteX3" fmla="*/ 0 w 53120"/>
                <a:gd name="connsiteY3" fmla="*/ 1586762 h 1972138"/>
                <a:gd name="connsiteX4" fmla="*/ 0 w 53120"/>
                <a:gd name="connsiteY4" fmla="*/ 358815 h 1972138"/>
                <a:gd name="connsiteX5" fmla="*/ 0 w 53120"/>
                <a:gd name="connsiteY5" fmla="*/ 0 h 1972138"/>
                <a:gd name="connsiteX6" fmla="*/ 53120 w 53120"/>
                <a:gd name="connsiteY6" fmla="*/ 0 h 1972138"/>
                <a:gd name="connsiteX7" fmla="*/ 53120 w 53120"/>
                <a:gd name="connsiteY7" fmla="*/ 358815 h 1972138"/>
                <a:gd name="connsiteX8" fmla="*/ 53120 w 53120"/>
                <a:gd name="connsiteY8" fmla="*/ 358815 h 1972138"/>
                <a:gd name="connsiteX9" fmla="*/ 53119 w 53120"/>
                <a:gd name="connsiteY9" fmla="*/ 1945578 h 1972138"/>
                <a:gd name="connsiteX10" fmla="*/ 26559 w 53120"/>
                <a:gd name="connsiteY10" fmla="*/ 1972138 h 197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20" h="1972138">
                  <a:moveTo>
                    <a:pt x="26559" y="1972138"/>
                  </a:moveTo>
                  <a:lnTo>
                    <a:pt x="26560" y="1972137"/>
                  </a:lnTo>
                  <a:cubicBezTo>
                    <a:pt x="11892" y="1972137"/>
                    <a:pt x="0" y="1960245"/>
                    <a:pt x="0" y="1945577"/>
                  </a:cubicBezTo>
                  <a:lnTo>
                    <a:pt x="0" y="1586762"/>
                  </a:lnTo>
                  <a:lnTo>
                    <a:pt x="0" y="358815"/>
                  </a:lnTo>
                  <a:lnTo>
                    <a:pt x="0" y="0"/>
                  </a:lnTo>
                  <a:lnTo>
                    <a:pt x="53120" y="0"/>
                  </a:lnTo>
                  <a:lnTo>
                    <a:pt x="53120" y="358815"/>
                  </a:lnTo>
                  <a:lnTo>
                    <a:pt x="53120" y="358815"/>
                  </a:lnTo>
                  <a:lnTo>
                    <a:pt x="53119" y="1945578"/>
                  </a:lnTo>
                  <a:cubicBezTo>
                    <a:pt x="53119" y="1960246"/>
                    <a:pt x="41227" y="1972138"/>
                    <a:pt x="26559" y="19721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19" dirty="0">
                <a:solidFill>
                  <a:schemeClr val="bg1"/>
                </a:solidFill>
              </a:endParaRPr>
            </a:p>
          </p:txBody>
        </p:sp>
      </p:grpSp>
    </p:spTree>
    <p:extLst>
      <p:ext uri="{BB962C8B-B14F-4D97-AF65-F5344CB8AC3E}">
        <p14:creationId xmlns:p14="http://schemas.microsoft.com/office/powerpoint/2010/main" val="3514925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1040B173-D235-42F6-B9A7-AF6123502813}"/>
              </a:ext>
            </a:extLst>
          </p:cNvPr>
          <p:cNvPicPr>
            <a:picLocks noChangeAspect="1"/>
          </p:cNvPicPr>
          <p:nvPr userDrawn="1"/>
        </p:nvPicPr>
        <p:blipFill>
          <a:blip r:embed="rId3">
            <a:extLst>
              <a:ext uri="{28A0092B-C50C-407E-A947-70E740481C1C}">
                <a14:useLocalDpi xmlns:a14="http://schemas.microsoft.com/office/drawing/2010/main" val="0"/>
              </a:ext>
            </a:extLst>
          </a:blip>
          <a:srcRect t="26128" b="25636"/>
          <a:stretch>
            <a:fillRect/>
          </a:stretch>
        </p:blipFill>
        <p:spPr bwMode="auto">
          <a:xfrm>
            <a:off x="2827205" y="456177"/>
            <a:ext cx="14224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KPMG_NoCP_PMS287_US_283_6779.eps">
            <a:extLst>
              <a:ext uri="{FF2B5EF4-FFF2-40B4-BE49-F238E27FC236}">
                <a16:creationId xmlns:a16="http://schemas.microsoft.com/office/drawing/2014/main" id="{85EBFE0D-C201-4959-B7BD-C1F3A4203CA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7057" t="24107" r="10265" b="24107"/>
          <a:stretch>
            <a:fillRect/>
          </a:stretch>
        </p:blipFill>
        <p:spPr bwMode="auto">
          <a:xfrm>
            <a:off x="1011767" y="6286500"/>
            <a:ext cx="814919"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4">
            <a:extLst>
              <a:ext uri="{FF2B5EF4-FFF2-40B4-BE49-F238E27FC236}">
                <a16:creationId xmlns:a16="http://schemas.microsoft.com/office/drawing/2014/main" id="{9A04F93F-3665-4EDA-B4DA-07E7D217F6A2}"/>
              </a:ext>
            </a:extLst>
          </p:cNvPr>
          <p:cNvSpPr>
            <a:spLocks/>
          </p:cNvSpPr>
          <p:nvPr userDrawn="1"/>
        </p:nvSpPr>
        <p:spPr bwMode="auto">
          <a:xfrm>
            <a:off x="-61382" y="2"/>
            <a:ext cx="2097617" cy="6858001"/>
          </a:xfrm>
          <a:custGeom>
            <a:avLst/>
            <a:gdLst>
              <a:gd name="T0" fmla="*/ 0 w 1742046"/>
              <a:gd name="T1" fmla="*/ 739 h 7772400"/>
              <a:gd name="T2" fmla="*/ 305557 w 1742046"/>
              <a:gd name="T3" fmla="*/ 739 h 7772400"/>
              <a:gd name="T4" fmla="*/ 305557 w 1742046"/>
              <a:gd name="T5" fmla="*/ 0 h 7772400"/>
              <a:gd name="T6" fmla="*/ 0 w 1742046"/>
              <a:gd name="T7" fmla="*/ 0 h 7772400"/>
              <a:gd name="T8" fmla="*/ 0 w 1742046"/>
              <a:gd name="T9" fmla="*/ 739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sz="1800" dirty="0"/>
          </a:p>
        </p:txBody>
      </p:sp>
      <p:sp>
        <p:nvSpPr>
          <p:cNvPr id="5" name="Content Placeholder 1">
            <a:extLst>
              <a:ext uri="{FF2B5EF4-FFF2-40B4-BE49-F238E27FC236}">
                <a16:creationId xmlns:a16="http://schemas.microsoft.com/office/drawing/2014/main" id="{9CFD046A-A6A8-40ED-B9A5-E6BC2431374E}"/>
              </a:ext>
            </a:extLst>
          </p:cNvPr>
          <p:cNvSpPr txBox="1">
            <a:spLocks/>
          </p:cNvSpPr>
          <p:nvPr userDrawn="1"/>
        </p:nvSpPr>
        <p:spPr>
          <a:xfrm>
            <a:off x="2827205" y="6012300"/>
            <a:ext cx="7971368" cy="731400"/>
          </a:xfrm>
          <a:prstGeom prst="rect">
            <a:avLst/>
          </a:prstGeom>
        </p:spPr>
        <p:txBody>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5750" eaLnBrk="1" hangingPunct="1">
              <a:spcAft>
                <a:spcPts val="600"/>
              </a:spcAft>
              <a:buClrTx/>
              <a:buFont typeface="Univers for KPMG"/>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eaLnBrk="1" hangingPunct="1">
              <a:spcAft>
                <a:spcPts val="600"/>
              </a:spcAft>
              <a:buFont typeface="Univers for KPMG"/>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eaLnBrk="1" hangingPunct="1">
              <a:spcAft>
                <a:spcPts val="600"/>
              </a:spcAft>
              <a:defRPr sz="1500" b="0" i="0">
                <a:solidFill>
                  <a:schemeClr val="accent5"/>
                </a:solidFill>
                <a:latin typeface="Univers for KPMG Light" panose="020B0403020202020204" pitchFamily="34" charset="0"/>
                <a:cs typeface="Univers for KPMG Light" panose="020B0403020202020204" pitchFamily="34" charset="0"/>
              </a:defRPr>
            </a:lvl5pPr>
          </a:lstStyle>
          <a:p>
            <a:pPr lvl="1" defTabSz="756292">
              <a:defRPr/>
            </a:pPr>
            <a:r>
              <a:rPr lang="en-US" altLang="en-US" sz="840" kern="0" dirty="0">
                <a:solidFill>
                  <a:srgbClr val="FFFFFF">
                    <a:lumMod val="65000"/>
                  </a:srgbClr>
                </a:solidFill>
                <a:latin typeface="Univers for KPMG" panose="020B0603020202020204" pitchFamily="34" charset="0"/>
              </a:rPr>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US" sz="840" kern="0" dirty="0">
              <a:solidFill>
                <a:srgbClr val="FFFFFF">
                  <a:lumMod val="65000"/>
                </a:srgbClr>
              </a:solidFill>
            </a:endParaRPr>
          </a:p>
        </p:txBody>
      </p:sp>
      <p:sp>
        <p:nvSpPr>
          <p:cNvPr id="6" name="Rectangle 5">
            <a:hlinkClick r:id="rId5"/>
            <a:extLst>
              <a:ext uri="{FF2B5EF4-FFF2-40B4-BE49-F238E27FC236}">
                <a16:creationId xmlns:a16="http://schemas.microsoft.com/office/drawing/2014/main" id="{B7705E32-B808-4AAC-B141-D9A42826399C}"/>
              </a:ext>
            </a:extLst>
          </p:cNvPr>
          <p:cNvSpPr>
            <a:spLocks noChangeArrowheads="1"/>
          </p:cNvSpPr>
          <p:nvPr userDrawn="1"/>
        </p:nvSpPr>
        <p:spPr bwMode="auto">
          <a:xfrm>
            <a:off x="2933701" y="4522098"/>
            <a:ext cx="2336800" cy="15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378148">
              <a:defRPr/>
            </a:pPr>
            <a:r>
              <a:rPr lang="en-GB" altLang="en-US" sz="993" b="1" dirty="0">
                <a:solidFill>
                  <a:srgbClr val="00338D"/>
                </a:solidFill>
                <a:latin typeface="Univers for KPMG" panose="020B0603020202020204" pitchFamily="34" charset="0"/>
                <a:ea typeface="Univers for KPMG" panose="020B0603020202020204" pitchFamily="34" charset="0"/>
                <a:cs typeface="Univers for KPMG" panose="020B0603020202020204" pitchFamily="34" charset="0"/>
              </a:rPr>
              <a:t>kpmg.com/socialmedia</a:t>
            </a:r>
          </a:p>
        </p:txBody>
      </p:sp>
      <p:pic>
        <p:nvPicPr>
          <p:cNvPr id="7" name="Picture 14">
            <a:extLst>
              <a:ext uri="{FF2B5EF4-FFF2-40B4-BE49-F238E27FC236}">
                <a16:creationId xmlns:a16="http://schemas.microsoft.com/office/drawing/2014/main" id="{AEEF9E7E-FD88-47C4-97CD-72525B637A7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27351" y="4746926"/>
            <a:ext cx="2804584"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a:extLst>
              <a:ext uri="{FF2B5EF4-FFF2-40B4-BE49-F238E27FC236}">
                <a16:creationId xmlns:a16="http://schemas.microsoft.com/office/drawing/2014/main" id="{FC217521-AC99-449E-B7FB-A510D4E0DC3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76875" y="4746929"/>
            <a:ext cx="1460501"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5"/>
            <a:extLst>
              <a:ext uri="{FF2B5EF4-FFF2-40B4-BE49-F238E27FC236}">
                <a16:creationId xmlns:a16="http://schemas.microsoft.com/office/drawing/2014/main" id="{1F1F93B5-1B70-47DB-8A8B-C5F3CA51D1A6}"/>
              </a:ext>
            </a:extLst>
          </p:cNvPr>
          <p:cNvSpPr>
            <a:spLocks noChangeArrowheads="1"/>
          </p:cNvSpPr>
          <p:nvPr userDrawn="1"/>
        </p:nvSpPr>
        <p:spPr bwMode="auto">
          <a:xfrm>
            <a:off x="7676873" y="4522098"/>
            <a:ext cx="1524000" cy="15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378148">
              <a:defRPr/>
            </a:pPr>
            <a:r>
              <a:rPr lang="en-GB" altLang="en-US" sz="993" b="1" dirty="0">
                <a:solidFill>
                  <a:srgbClr val="00338D"/>
                </a:solidFill>
                <a:latin typeface="Univers for KPMG" panose="020B0603020202020204" pitchFamily="34" charset="0"/>
                <a:ea typeface="Univers for KPMG" panose="020B0603020202020204" pitchFamily="34" charset="0"/>
                <a:cs typeface="Univers for KPMG" panose="020B0603020202020204" pitchFamily="34" charset="0"/>
              </a:rPr>
              <a:t>kpmg.com/app</a:t>
            </a:r>
          </a:p>
        </p:txBody>
      </p:sp>
      <p:sp>
        <p:nvSpPr>
          <p:cNvPr id="10" name="Content Placeholder 1">
            <a:extLst>
              <a:ext uri="{FF2B5EF4-FFF2-40B4-BE49-F238E27FC236}">
                <a16:creationId xmlns:a16="http://schemas.microsoft.com/office/drawing/2014/main" id="{BC3749AF-2E57-4785-8EB9-E06235394FE5}"/>
              </a:ext>
            </a:extLst>
          </p:cNvPr>
          <p:cNvSpPr txBox="1">
            <a:spLocks/>
          </p:cNvSpPr>
          <p:nvPr userDrawn="1">
            <p:custDataLst>
              <p:tags r:id="rId1"/>
            </p:custDataLst>
          </p:nvPr>
        </p:nvSpPr>
        <p:spPr>
          <a:xfrm>
            <a:off x="2832101" y="5293624"/>
            <a:ext cx="7973483" cy="715821"/>
          </a:xfrm>
          <a:prstGeom prst="rect">
            <a:avLst/>
          </a:prstGeom>
        </p:spPr>
        <p:txBody>
          <a:bodyPr/>
          <a:lstStyle>
            <a:lvl1pPr eaLnBrk="1" hangingPunct="1">
              <a:spcAft>
                <a:spcPts val="600"/>
              </a:spcAft>
              <a:defRPr sz="1500" b="1" i="0">
                <a:solidFill>
                  <a:schemeClr val="tx2"/>
                </a:solidFill>
                <a:latin typeface="Univers for KPMG" panose="020B0603020202020204" pitchFamily="34" charset="0"/>
                <a:cs typeface="Univers for KPMG" panose="020B0603020202020204" pitchFamily="34" charset="0"/>
              </a:defRPr>
            </a:lvl1pPr>
            <a:lvl2pPr marL="0" indent="0" eaLnBrk="1" hangingPunct="1">
              <a:spcAft>
                <a:spcPts val="600"/>
              </a:spcAft>
              <a:buFontTx/>
              <a:buNone/>
              <a:defRPr sz="1500" b="0" i="0">
                <a:solidFill>
                  <a:schemeClr val="tx2"/>
                </a:solidFill>
                <a:latin typeface="Univers for KPMG Light" panose="020B0403020202020204" pitchFamily="34" charset="0"/>
                <a:cs typeface="Univers for KPMG Light" panose="020B0403020202020204" pitchFamily="34" charset="0"/>
              </a:defRPr>
            </a:lvl2pPr>
            <a:lvl3pPr marL="285750" indent="-285750" eaLnBrk="1" hangingPunct="1">
              <a:spcAft>
                <a:spcPts val="600"/>
              </a:spcAft>
              <a:buClrTx/>
              <a:buFont typeface="Univers for KPMG"/>
              <a:buChar char="—"/>
              <a:defRPr sz="1500" b="0" i="0">
                <a:solidFill>
                  <a:schemeClr val="tx2"/>
                </a:solidFill>
                <a:latin typeface="Univers for KPMG Light" panose="020B0403020202020204" pitchFamily="34" charset="0"/>
                <a:cs typeface="Univers for KPMG Light" panose="020B0403020202020204" pitchFamily="34" charset="0"/>
              </a:defRPr>
            </a:lvl3pPr>
            <a:lvl4pPr marL="571500" indent="-228600" eaLnBrk="1" hangingPunct="1">
              <a:spcAft>
                <a:spcPts val="600"/>
              </a:spcAft>
              <a:buFont typeface="Univers for KPMG"/>
              <a:buChar char="-"/>
              <a:defRPr sz="1500" b="0" i="0" baseline="0">
                <a:solidFill>
                  <a:schemeClr val="tx2"/>
                </a:solidFill>
                <a:latin typeface="Univers for KPMG Light" panose="020B0403020202020204" pitchFamily="34" charset="0"/>
                <a:cs typeface="Univers for KPMG Light" panose="020B0403020202020204" pitchFamily="34" charset="0"/>
              </a:defRPr>
            </a:lvl4pPr>
            <a:lvl5pPr eaLnBrk="1" hangingPunct="1">
              <a:spcAft>
                <a:spcPts val="600"/>
              </a:spcAft>
              <a:defRPr sz="1500" b="0" i="0">
                <a:solidFill>
                  <a:schemeClr val="accent5"/>
                </a:solidFill>
                <a:latin typeface="Univers for KPMG Light" panose="020B0403020202020204" pitchFamily="34" charset="0"/>
                <a:cs typeface="Univers for KPMG Light" panose="020B0403020202020204" pitchFamily="34" charset="0"/>
              </a:defRPr>
            </a:lvl5pPr>
          </a:lstStyle>
          <a:p>
            <a:pPr lvl="1" defTabSz="756292">
              <a:defRPr/>
            </a:pPr>
            <a:r>
              <a:rPr lang="en-GB" altLang="en-US" sz="840" kern="0" dirty="0">
                <a:solidFill>
                  <a:srgbClr val="FFFFFF">
                    <a:lumMod val="65000"/>
                  </a:srgbClr>
                </a:solidFill>
                <a:latin typeface="Univers for KPMG" panose="020B0603020202020204" pitchFamily="34" charset="0"/>
              </a:rPr>
              <a:t>© 2022 KPMG a partnership established under Ghanaian law and a member firm of the KPMG network of independent member firms affiliated with KPMG International Limited, a private English company limited by guarantee. All rights reserved. Printed in Ghana</a:t>
            </a:r>
          </a:p>
          <a:p>
            <a:pPr lvl="1" defTabSz="756292">
              <a:defRPr/>
            </a:pPr>
            <a:r>
              <a:rPr lang="en-CA" altLang="en-US" sz="840" kern="0" dirty="0">
                <a:solidFill>
                  <a:srgbClr val="FFFFFF">
                    <a:lumMod val="65000"/>
                  </a:srgbClr>
                </a:solidFill>
                <a:latin typeface="Univers for KPMG" panose="020B0603020202020204" pitchFamily="34" charset="0"/>
              </a:rPr>
              <a:t>KPMG International provides no services to clients. No member firm has any authority to obligate or bind KPMG International or any other member firm vis-à-vis third parties, nor does KPMG International have any such authority to obligate or bind any member firm. All rights reserved.</a:t>
            </a:r>
            <a:endParaRPr lang="en-US" sz="840" kern="0" dirty="0">
              <a:solidFill>
                <a:srgbClr val="FFFFFF">
                  <a:lumMod val="65000"/>
                </a:srgbClr>
              </a:solidFill>
            </a:endParaRPr>
          </a:p>
        </p:txBody>
      </p:sp>
    </p:spTree>
    <p:extLst>
      <p:ext uri="{BB962C8B-B14F-4D97-AF65-F5344CB8AC3E}">
        <p14:creationId xmlns:p14="http://schemas.microsoft.com/office/powerpoint/2010/main" val="370288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EB9D-7A96-4834-A7D6-085F7817E4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8DC45D-B777-4C1F-8718-1AD6A3E684FB}"/>
              </a:ext>
            </a:extLst>
          </p:cNvPr>
          <p:cNvSpPr>
            <a:spLocks noGrp="1"/>
          </p:cNvSpPr>
          <p:nvPr>
            <p:ph type="dt" sz="half" idx="10"/>
          </p:nvPr>
        </p:nvSpPr>
        <p:spPr>
          <a:xfrm>
            <a:off x="838200" y="6356350"/>
            <a:ext cx="2743200" cy="365125"/>
          </a:xfrm>
          <a:prstGeom prst="rect">
            <a:avLst/>
          </a:prstGeom>
        </p:spPr>
        <p:txBody>
          <a:bodyPr/>
          <a:lstStyle/>
          <a:p>
            <a:fld id="{88FA5A86-1307-40EC-BFCB-930553D845BD}" type="datetimeFigureOut">
              <a:rPr lang="en-GB" smtClean="0"/>
              <a:t>23/02/2022</a:t>
            </a:fld>
            <a:endParaRPr lang="en-GB" dirty="0"/>
          </a:p>
        </p:txBody>
      </p:sp>
      <p:sp>
        <p:nvSpPr>
          <p:cNvPr id="4" name="Footer Placeholder 3">
            <a:extLst>
              <a:ext uri="{FF2B5EF4-FFF2-40B4-BE49-F238E27FC236}">
                <a16:creationId xmlns:a16="http://schemas.microsoft.com/office/drawing/2014/main" id="{9699172D-9872-4B7B-94B3-084F22B2A02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486BA689-13DD-46BD-9F87-E249F8643C83}"/>
              </a:ext>
            </a:extLst>
          </p:cNvPr>
          <p:cNvSpPr>
            <a:spLocks noGrp="1"/>
          </p:cNvSpPr>
          <p:nvPr>
            <p:ph type="sldNum" sz="quarter" idx="12"/>
          </p:nvPr>
        </p:nvSpPr>
        <p:spPr>
          <a:xfrm>
            <a:off x="8610600" y="6356350"/>
            <a:ext cx="2743200" cy="365125"/>
          </a:xfrm>
          <a:prstGeom prst="rect">
            <a:avLst/>
          </a:prstGeom>
        </p:spPr>
        <p:txBody>
          <a:bodyPr/>
          <a:lstStyle/>
          <a:p>
            <a:fld id="{F6C637D4-AE41-47FE-8580-E4C544FA49F4}" type="slidenum">
              <a:rPr lang="en-GB" smtClean="0"/>
              <a:t>‹#›</a:t>
            </a:fld>
            <a:endParaRPr lang="en-GB" dirty="0"/>
          </a:p>
        </p:txBody>
      </p:sp>
    </p:spTree>
    <p:extLst>
      <p:ext uri="{BB962C8B-B14F-4D97-AF65-F5344CB8AC3E}">
        <p14:creationId xmlns:p14="http://schemas.microsoft.com/office/powerpoint/2010/main" val="294444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76BD3-CE39-4693-AD94-73118D9BDC2D}"/>
              </a:ext>
            </a:extLst>
          </p:cNvPr>
          <p:cNvSpPr>
            <a:spLocks noGrp="1"/>
          </p:cNvSpPr>
          <p:nvPr>
            <p:ph type="dt" sz="half" idx="10"/>
          </p:nvPr>
        </p:nvSpPr>
        <p:spPr>
          <a:xfrm>
            <a:off x="838200" y="6356350"/>
            <a:ext cx="2743200" cy="365125"/>
          </a:xfrm>
          <a:prstGeom prst="rect">
            <a:avLst/>
          </a:prstGeom>
        </p:spPr>
        <p:txBody>
          <a:bodyPr/>
          <a:lstStyle/>
          <a:p>
            <a:fld id="{88FA5A86-1307-40EC-BFCB-930553D845BD}" type="datetimeFigureOut">
              <a:rPr lang="en-GB" smtClean="0"/>
              <a:t>23/02/2022</a:t>
            </a:fld>
            <a:endParaRPr lang="en-GB" dirty="0"/>
          </a:p>
        </p:txBody>
      </p:sp>
      <p:sp>
        <p:nvSpPr>
          <p:cNvPr id="3" name="Footer Placeholder 2">
            <a:extLst>
              <a:ext uri="{FF2B5EF4-FFF2-40B4-BE49-F238E27FC236}">
                <a16:creationId xmlns:a16="http://schemas.microsoft.com/office/drawing/2014/main" id="{3C783BF1-0296-4EE6-AF2B-DD12354B3E5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6C50DFD1-C6AA-4631-9AE1-E6F6600CBB17}"/>
              </a:ext>
            </a:extLst>
          </p:cNvPr>
          <p:cNvSpPr>
            <a:spLocks noGrp="1"/>
          </p:cNvSpPr>
          <p:nvPr>
            <p:ph type="sldNum" sz="quarter" idx="12"/>
          </p:nvPr>
        </p:nvSpPr>
        <p:spPr>
          <a:xfrm>
            <a:off x="8610600" y="6356350"/>
            <a:ext cx="2743200" cy="365125"/>
          </a:xfrm>
          <a:prstGeom prst="rect">
            <a:avLst/>
          </a:prstGeom>
        </p:spPr>
        <p:txBody>
          <a:bodyPr/>
          <a:lstStyle/>
          <a:p>
            <a:fld id="{F6C637D4-AE41-47FE-8580-E4C544FA49F4}" type="slidenum">
              <a:rPr lang="en-GB" smtClean="0"/>
              <a:t>‹#›</a:t>
            </a:fld>
            <a:endParaRPr lang="en-GB" dirty="0"/>
          </a:p>
        </p:txBody>
      </p:sp>
    </p:spTree>
    <p:extLst>
      <p:ext uri="{BB962C8B-B14F-4D97-AF65-F5344CB8AC3E}">
        <p14:creationId xmlns:p14="http://schemas.microsoft.com/office/powerpoint/2010/main" val="2185197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F4A3-6ED2-4B7B-B390-1BBCF2993E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E80E2D-E2E7-4E0A-8E53-1E335B82A8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1E990D-FCB1-4283-AF6C-52B08DC1E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3564F7-0FFC-4EAA-9A9B-88BBCC08B2F0}"/>
              </a:ext>
            </a:extLst>
          </p:cNvPr>
          <p:cNvSpPr>
            <a:spLocks noGrp="1"/>
          </p:cNvSpPr>
          <p:nvPr>
            <p:ph type="dt" sz="half" idx="10"/>
          </p:nvPr>
        </p:nvSpPr>
        <p:spPr>
          <a:xfrm>
            <a:off x="838200" y="6356350"/>
            <a:ext cx="2743200" cy="365125"/>
          </a:xfrm>
          <a:prstGeom prst="rect">
            <a:avLst/>
          </a:prstGeom>
        </p:spPr>
        <p:txBody>
          <a:bodyPr/>
          <a:lstStyle/>
          <a:p>
            <a:fld id="{88FA5A86-1307-40EC-BFCB-930553D845BD}" type="datetimeFigureOut">
              <a:rPr lang="en-GB" smtClean="0"/>
              <a:t>23/02/2022</a:t>
            </a:fld>
            <a:endParaRPr lang="en-GB" dirty="0"/>
          </a:p>
        </p:txBody>
      </p:sp>
      <p:sp>
        <p:nvSpPr>
          <p:cNvPr id="6" name="Footer Placeholder 5">
            <a:extLst>
              <a:ext uri="{FF2B5EF4-FFF2-40B4-BE49-F238E27FC236}">
                <a16:creationId xmlns:a16="http://schemas.microsoft.com/office/drawing/2014/main" id="{89DCB64D-2864-4C85-8423-276474C4E3C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0E937BBB-78E4-4C28-AB87-3A9C061CCFF0}"/>
              </a:ext>
            </a:extLst>
          </p:cNvPr>
          <p:cNvSpPr>
            <a:spLocks noGrp="1"/>
          </p:cNvSpPr>
          <p:nvPr>
            <p:ph type="sldNum" sz="quarter" idx="12"/>
          </p:nvPr>
        </p:nvSpPr>
        <p:spPr>
          <a:xfrm>
            <a:off x="8610600" y="6356350"/>
            <a:ext cx="2743200" cy="365125"/>
          </a:xfrm>
          <a:prstGeom prst="rect">
            <a:avLst/>
          </a:prstGeom>
        </p:spPr>
        <p:txBody>
          <a:bodyPr/>
          <a:lstStyle/>
          <a:p>
            <a:fld id="{F6C637D4-AE41-47FE-8580-E4C544FA49F4}" type="slidenum">
              <a:rPr lang="en-GB" smtClean="0"/>
              <a:t>‹#›</a:t>
            </a:fld>
            <a:endParaRPr lang="en-GB" dirty="0"/>
          </a:p>
        </p:txBody>
      </p:sp>
    </p:spTree>
    <p:extLst>
      <p:ext uri="{BB962C8B-B14F-4D97-AF65-F5344CB8AC3E}">
        <p14:creationId xmlns:p14="http://schemas.microsoft.com/office/powerpoint/2010/main" val="1274334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C990-A38A-461C-A998-0C4E76AF83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3FB097B-586B-451E-9080-E7E0A88F3D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10512B3-5E5B-4062-814F-234A65525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AC1BC1-1953-4FAF-9AE3-6541623A0E9E}"/>
              </a:ext>
            </a:extLst>
          </p:cNvPr>
          <p:cNvSpPr>
            <a:spLocks noGrp="1"/>
          </p:cNvSpPr>
          <p:nvPr>
            <p:ph type="dt" sz="half" idx="10"/>
          </p:nvPr>
        </p:nvSpPr>
        <p:spPr>
          <a:xfrm>
            <a:off x="838200" y="6356350"/>
            <a:ext cx="2743200" cy="365125"/>
          </a:xfrm>
          <a:prstGeom prst="rect">
            <a:avLst/>
          </a:prstGeom>
        </p:spPr>
        <p:txBody>
          <a:bodyPr/>
          <a:lstStyle/>
          <a:p>
            <a:fld id="{88FA5A86-1307-40EC-BFCB-930553D845BD}" type="datetimeFigureOut">
              <a:rPr lang="en-GB" smtClean="0"/>
              <a:t>23/02/2022</a:t>
            </a:fld>
            <a:endParaRPr lang="en-GB" dirty="0"/>
          </a:p>
        </p:txBody>
      </p:sp>
      <p:sp>
        <p:nvSpPr>
          <p:cNvPr id="6" name="Footer Placeholder 5">
            <a:extLst>
              <a:ext uri="{FF2B5EF4-FFF2-40B4-BE49-F238E27FC236}">
                <a16:creationId xmlns:a16="http://schemas.microsoft.com/office/drawing/2014/main" id="{DD3EFD6E-C22B-4115-B1AD-8D4815B993F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0596FB91-DAF9-4810-AB04-7EB6A2A7F877}"/>
              </a:ext>
            </a:extLst>
          </p:cNvPr>
          <p:cNvSpPr>
            <a:spLocks noGrp="1"/>
          </p:cNvSpPr>
          <p:nvPr>
            <p:ph type="sldNum" sz="quarter" idx="12"/>
          </p:nvPr>
        </p:nvSpPr>
        <p:spPr>
          <a:xfrm>
            <a:off x="8610600" y="6356350"/>
            <a:ext cx="2743200" cy="365125"/>
          </a:xfrm>
          <a:prstGeom prst="rect">
            <a:avLst/>
          </a:prstGeom>
        </p:spPr>
        <p:txBody>
          <a:bodyPr/>
          <a:lstStyle/>
          <a:p>
            <a:fld id="{F6C637D4-AE41-47FE-8580-E4C544FA49F4}" type="slidenum">
              <a:rPr lang="en-GB" smtClean="0"/>
              <a:t>‹#›</a:t>
            </a:fld>
            <a:endParaRPr lang="en-GB" dirty="0"/>
          </a:p>
        </p:txBody>
      </p:sp>
    </p:spTree>
    <p:extLst>
      <p:ext uri="{BB962C8B-B14F-4D97-AF65-F5344CB8AC3E}">
        <p14:creationId xmlns:p14="http://schemas.microsoft.com/office/powerpoint/2010/main" val="3300651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tags" Target="../tags/tag2.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41"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image" Target="../media/image1.png"/><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04E59D-1B22-4E20-BDAD-6F6F910F70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6EC2ED-5FB4-40AF-AB6C-EEF56BBBE8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6A6EF40E-12F7-44AC-87C3-A42A35DCB198}"/>
              </a:ext>
            </a:extLst>
          </p:cNvPr>
          <p:cNvSpPr txBox="1"/>
          <p:nvPr userDrawn="1">
            <p:custDataLst>
              <p:tags r:id="rId16"/>
            </p:custDataLst>
          </p:nvPr>
        </p:nvSpPr>
        <p:spPr>
          <a:xfrm>
            <a:off x="2607121" y="6343569"/>
            <a:ext cx="6679754" cy="374091"/>
          </a:xfrm>
          <a:prstGeom prst="rect">
            <a:avLst/>
          </a:prstGeom>
          <a:noFill/>
        </p:spPr>
        <p:txBody>
          <a:bodyPr wrap="square" lIns="0" tIns="0" rIns="0" bIns="0" rtlCol="0">
            <a:noAutofit/>
          </a:bodyPr>
          <a:lstStyle/>
          <a:p>
            <a:pPr>
              <a:defRPr sz="1800">
                <a:solidFill>
                  <a:srgbClr val="000000"/>
                </a:solidFill>
              </a:defRPr>
            </a:pPr>
            <a:r>
              <a:rPr lang="en-GB" sz="900" dirty="0">
                <a:solidFill>
                  <a:prstClr val="white">
                    <a:lumMod val="65000"/>
                  </a:prstClr>
                </a:solidFill>
                <a:latin typeface="Univers for KPMG Light"/>
                <a:ea typeface="Univers for KPMG Light"/>
                <a:cs typeface="Univers for KPMG Light"/>
              </a:rPr>
              <a:t>© 2022 KPMG a partnership established under Ghanaian law and a member firm of the KPMG global organization of independent member firms affiliated with KPMG International Limited, a private English company limited by guarantee. All rights reserved.</a:t>
            </a:r>
          </a:p>
        </p:txBody>
      </p:sp>
      <p:sp>
        <p:nvSpPr>
          <p:cNvPr id="8" name="object 23">
            <a:extLst>
              <a:ext uri="{FF2B5EF4-FFF2-40B4-BE49-F238E27FC236}">
                <a16:creationId xmlns:a16="http://schemas.microsoft.com/office/drawing/2014/main" id="{B8486C76-A287-4A4E-83A2-18CA9243065A}"/>
              </a:ext>
            </a:extLst>
          </p:cNvPr>
          <p:cNvSpPr/>
          <p:nvPr userDrawn="1"/>
        </p:nvSpPr>
        <p:spPr>
          <a:xfrm>
            <a:off x="10844411" y="6215058"/>
            <a:ext cx="423189" cy="502588"/>
          </a:xfrm>
          <a:custGeom>
            <a:avLst/>
            <a:gdLst/>
            <a:ahLst/>
            <a:cxnLst/>
            <a:rect l="l" t="t" r="r" b="b"/>
            <a:pathLst>
              <a:path w="984885" h="1169670">
                <a:moveTo>
                  <a:pt x="0" y="0"/>
                </a:moveTo>
                <a:lnTo>
                  <a:pt x="0" y="1169670"/>
                </a:lnTo>
                <a:lnTo>
                  <a:pt x="984504" y="1169670"/>
                </a:lnTo>
                <a:lnTo>
                  <a:pt x="984503" y="0"/>
                </a:lnTo>
                <a:lnTo>
                  <a:pt x="0" y="0"/>
                </a:lnTo>
                <a:close/>
              </a:path>
            </a:pathLst>
          </a:custGeom>
          <a:solidFill>
            <a:srgbClr val="00AEEE"/>
          </a:solidFill>
        </p:spPr>
        <p:txBody>
          <a:bodyPr wrap="square" lIns="0" tIns="0" rIns="0" bIns="0" rtlCol="0"/>
          <a:lstStyle/>
          <a:p>
            <a:endParaRPr dirty="0"/>
          </a:p>
        </p:txBody>
      </p:sp>
      <p:sp>
        <p:nvSpPr>
          <p:cNvPr id="9" name="object 24">
            <a:extLst>
              <a:ext uri="{FF2B5EF4-FFF2-40B4-BE49-F238E27FC236}">
                <a16:creationId xmlns:a16="http://schemas.microsoft.com/office/drawing/2014/main" id="{206E2D0C-484B-44DA-90C1-710D9109C4AD}"/>
              </a:ext>
            </a:extLst>
          </p:cNvPr>
          <p:cNvSpPr/>
          <p:nvPr userDrawn="1"/>
        </p:nvSpPr>
        <p:spPr>
          <a:xfrm>
            <a:off x="10826751" y="6205921"/>
            <a:ext cx="449656" cy="529600"/>
          </a:xfrm>
          <a:custGeom>
            <a:avLst/>
            <a:gdLst/>
            <a:ahLst/>
            <a:cxnLst/>
            <a:rect l="l" t="t" r="r" b="b"/>
            <a:pathLst>
              <a:path w="1046480" h="1232535">
                <a:moveTo>
                  <a:pt x="1046226" y="1200911"/>
                </a:moveTo>
                <a:lnTo>
                  <a:pt x="1046226" y="31241"/>
                </a:lnTo>
                <a:lnTo>
                  <a:pt x="1043820" y="19288"/>
                </a:lnTo>
                <a:lnTo>
                  <a:pt x="1037272" y="9334"/>
                </a:lnTo>
                <a:lnTo>
                  <a:pt x="1027580" y="2524"/>
                </a:lnTo>
                <a:lnTo>
                  <a:pt x="1015746" y="0"/>
                </a:lnTo>
                <a:lnTo>
                  <a:pt x="31242" y="0"/>
                </a:lnTo>
                <a:lnTo>
                  <a:pt x="18966" y="2524"/>
                </a:lnTo>
                <a:lnTo>
                  <a:pt x="9048" y="9334"/>
                </a:lnTo>
                <a:lnTo>
                  <a:pt x="2416" y="19288"/>
                </a:lnTo>
                <a:lnTo>
                  <a:pt x="0" y="31241"/>
                </a:lnTo>
                <a:lnTo>
                  <a:pt x="0" y="1200911"/>
                </a:lnTo>
                <a:lnTo>
                  <a:pt x="2416" y="1213187"/>
                </a:lnTo>
                <a:lnTo>
                  <a:pt x="9048" y="1223105"/>
                </a:lnTo>
                <a:lnTo>
                  <a:pt x="18966" y="1229737"/>
                </a:lnTo>
                <a:lnTo>
                  <a:pt x="31242" y="1232153"/>
                </a:lnTo>
                <a:lnTo>
                  <a:pt x="31242" y="61721"/>
                </a:lnTo>
                <a:lnTo>
                  <a:pt x="61721" y="31241"/>
                </a:lnTo>
                <a:lnTo>
                  <a:pt x="61721" y="61721"/>
                </a:lnTo>
                <a:lnTo>
                  <a:pt x="984504" y="61721"/>
                </a:lnTo>
                <a:lnTo>
                  <a:pt x="984504" y="31241"/>
                </a:lnTo>
                <a:lnTo>
                  <a:pt x="1015746" y="61721"/>
                </a:lnTo>
                <a:lnTo>
                  <a:pt x="1015746" y="1232153"/>
                </a:lnTo>
                <a:lnTo>
                  <a:pt x="1027580" y="1229737"/>
                </a:lnTo>
                <a:lnTo>
                  <a:pt x="1037272" y="1223105"/>
                </a:lnTo>
                <a:lnTo>
                  <a:pt x="1043820" y="1213187"/>
                </a:lnTo>
                <a:lnTo>
                  <a:pt x="1046226" y="1200911"/>
                </a:lnTo>
                <a:close/>
              </a:path>
              <a:path w="1046480" h="1232535">
                <a:moveTo>
                  <a:pt x="61721" y="61721"/>
                </a:moveTo>
                <a:lnTo>
                  <a:pt x="61721" y="31241"/>
                </a:lnTo>
                <a:lnTo>
                  <a:pt x="31242" y="61721"/>
                </a:lnTo>
                <a:lnTo>
                  <a:pt x="61721" y="61721"/>
                </a:lnTo>
                <a:close/>
              </a:path>
              <a:path w="1046480" h="1232535">
                <a:moveTo>
                  <a:pt x="61722" y="1170431"/>
                </a:moveTo>
                <a:lnTo>
                  <a:pt x="61721" y="61721"/>
                </a:lnTo>
                <a:lnTo>
                  <a:pt x="31242" y="61721"/>
                </a:lnTo>
                <a:lnTo>
                  <a:pt x="31242" y="1170431"/>
                </a:lnTo>
                <a:lnTo>
                  <a:pt x="61722" y="1170431"/>
                </a:lnTo>
                <a:close/>
              </a:path>
              <a:path w="1046480" h="1232535">
                <a:moveTo>
                  <a:pt x="1015746" y="1170431"/>
                </a:moveTo>
                <a:lnTo>
                  <a:pt x="31242" y="1170431"/>
                </a:lnTo>
                <a:lnTo>
                  <a:pt x="61722" y="1200911"/>
                </a:lnTo>
                <a:lnTo>
                  <a:pt x="61722" y="1232153"/>
                </a:lnTo>
                <a:lnTo>
                  <a:pt x="984504" y="1232153"/>
                </a:lnTo>
                <a:lnTo>
                  <a:pt x="984504" y="1200911"/>
                </a:lnTo>
                <a:lnTo>
                  <a:pt x="1015746" y="1170431"/>
                </a:lnTo>
                <a:close/>
              </a:path>
              <a:path w="1046480" h="1232535">
                <a:moveTo>
                  <a:pt x="61722" y="1232153"/>
                </a:moveTo>
                <a:lnTo>
                  <a:pt x="61722" y="1200911"/>
                </a:lnTo>
                <a:lnTo>
                  <a:pt x="31242" y="1170431"/>
                </a:lnTo>
                <a:lnTo>
                  <a:pt x="31241" y="1232153"/>
                </a:lnTo>
                <a:lnTo>
                  <a:pt x="61722" y="1232153"/>
                </a:lnTo>
                <a:close/>
              </a:path>
              <a:path w="1046480" h="1232535">
                <a:moveTo>
                  <a:pt x="1015746" y="61721"/>
                </a:moveTo>
                <a:lnTo>
                  <a:pt x="984504" y="31241"/>
                </a:lnTo>
                <a:lnTo>
                  <a:pt x="984504" y="61721"/>
                </a:lnTo>
                <a:lnTo>
                  <a:pt x="1015746" y="61721"/>
                </a:lnTo>
                <a:close/>
              </a:path>
              <a:path w="1046480" h="1232535">
                <a:moveTo>
                  <a:pt x="1015746" y="1170431"/>
                </a:moveTo>
                <a:lnTo>
                  <a:pt x="1015746" y="61721"/>
                </a:lnTo>
                <a:lnTo>
                  <a:pt x="984504" y="61721"/>
                </a:lnTo>
                <a:lnTo>
                  <a:pt x="984504" y="1170431"/>
                </a:lnTo>
                <a:lnTo>
                  <a:pt x="1015746" y="1170431"/>
                </a:lnTo>
                <a:close/>
              </a:path>
              <a:path w="1046480" h="1232535">
                <a:moveTo>
                  <a:pt x="1015746" y="1232153"/>
                </a:moveTo>
                <a:lnTo>
                  <a:pt x="1015746" y="1170431"/>
                </a:lnTo>
                <a:lnTo>
                  <a:pt x="984504" y="1200911"/>
                </a:lnTo>
                <a:lnTo>
                  <a:pt x="984504" y="1232153"/>
                </a:lnTo>
                <a:lnTo>
                  <a:pt x="1015746" y="1232153"/>
                </a:lnTo>
                <a:close/>
              </a:path>
            </a:pathLst>
          </a:custGeom>
          <a:solidFill>
            <a:srgbClr val="2A6EC7"/>
          </a:solidFill>
        </p:spPr>
        <p:txBody>
          <a:bodyPr wrap="square" lIns="0" tIns="0" rIns="0" bIns="0" rtlCol="0"/>
          <a:lstStyle/>
          <a:p>
            <a:endParaRPr dirty="0"/>
          </a:p>
        </p:txBody>
      </p:sp>
      <p:sp>
        <p:nvSpPr>
          <p:cNvPr id="10" name="Shape 8">
            <a:extLst>
              <a:ext uri="{FF2B5EF4-FFF2-40B4-BE49-F238E27FC236}">
                <a16:creationId xmlns:a16="http://schemas.microsoft.com/office/drawing/2014/main" id="{93B51CD8-95C1-4CB9-8FF8-DC4F2E2E59D4}"/>
              </a:ext>
            </a:extLst>
          </p:cNvPr>
          <p:cNvSpPr txBox="1">
            <a:spLocks/>
          </p:cNvSpPr>
          <p:nvPr userDrawn="1"/>
        </p:nvSpPr>
        <p:spPr>
          <a:xfrm>
            <a:off x="10905658" y="6274510"/>
            <a:ext cx="212621" cy="276734"/>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b="1" smtClean="0">
                <a:solidFill>
                  <a:schemeClr val="bg1"/>
                </a:solidFill>
                <a:latin typeface="+mn-lt"/>
                <a:ea typeface="Arial"/>
                <a:cs typeface="Arial" panose="020B0604020202020204" pitchFamily="34" charset="0"/>
              </a:rPr>
              <a:pPr algn="r"/>
              <a:t>‹#›</a:t>
            </a:fld>
            <a:endParaRPr lang="en-US" sz="1000" b="1" dirty="0">
              <a:solidFill>
                <a:schemeClr val="bg1"/>
              </a:solidFill>
              <a:latin typeface="+mn-lt"/>
              <a:ea typeface="Arial"/>
              <a:cs typeface="Arial" panose="020B0604020202020204" pitchFamily="34" charset="0"/>
            </a:endParaRPr>
          </a:p>
        </p:txBody>
      </p:sp>
      <p:pic>
        <p:nvPicPr>
          <p:cNvPr id="11" name="Picture 10">
            <a:extLst>
              <a:ext uri="{FF2B5EF4-FFF2-40B4-BE49-F238E27FC236}">
                <a16:creationId xmlns:a16="http://schemas.microsoft.com/office/drawing/2014/main" id="{2C423081-F3C6-4933-BA65-7CD8D09059C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24401" y="6343569"/>
            <a:ext cx="759434" cy="315084"/>
          </a:xfrm>
          <a:prstGeom prst="rect">
            <a:avLst/>
          </a:prstGeom>
        </p:spPr>
      </p:pic>
    </p:spTree>
    <p:extLst>
      <p:ext uri="{BB962C8B-B14F-4D97-AF65-F5344CB8AC3E}">
        <p14:creationId xmlns:p14="http://schemas.microsoft.com/office/powerpoint/2010/main" val="259866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0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123" y="451575"/>
            <a:ext cx="10159754" cy="723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016123" y="1422400"/>
            <a:ext cx="10159754" cy="4604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2ADC6EDB-0F74-48A5-BE96-E986C11FCEED}"/>
              </a:ext>
            </a:extLst>
          </p:cNvPr>
          <p:cNvSpPr txBox="1"/>
          <p:nvPr userDrawn="1">
            <p:custDataLst>
              <p:tags r:id="rId42"/>
            </p:custDataLst>
          </p:nvPr>
        </p:nvSpPr>
        <p:spPr>
          <a:xfrm>
            <a:off x="2607121" y="6343569"/>
            <a:ext cx="6679754" cy="374091"/>
          </a:xfrm>
          <a:prstGeom prst="rect">
            <a:avLst/>
          </a:prstGeom>
          <a:noFill/>
        </p:spPr>
        <p:txBody>
          <a:bodyPr wrap="square" lIns="0" tIns="0" rIns="0" bIns="0" rtlCol="0">
            <a:noAutofit/>
          </a:bodyPr>
          <a:lstStyle/>
          <a:p>
            <a:pPr>
              <a:defRPr sz="1800">
                <a:solidFill>
                  <a:srgbClr val="000000"/>
                </a:solidFill>
              </a:defRPr>
            </a:pPr>
            <a:r>
              <a:rPr lang="en-GB" sz="900" dirty="0">
                <a:solidFill>
                  <a:prstClr val="white">
                    <a:lumMod val="65000"/>
                  </a:prstClr>
                </a:solidFill>
                <a:latin typeface="Univers for KPMG Light"/>
                <a:ea typeface="Univers for KPMG Light"/>
                <a:cs typeface="Univers for KPMG Light"/>
              </a:rPr>
              <a:t>© 2022 KPMG a partnership established under Ghanaian law and a member firm of the KPMG global organization of independent member firms affiliated with KPMG International Limited, a private English company limited by guarantee. All rights reserved.</a:t>
            </a:r>
          </a:p>
        </p:txBody>
      </p:sp>
      <p:sp>
        <p:nvSpPr>
          <p:cNvPr id="9" name="object 23">
            <a:extLst>
              <a:ext uri="{FF2B5EF4-FFF2-40B4-BE49-F238E27FC236}">
                <a16:creationId xmlns:a16="http://schemas.microsoft.com/office/drawing/2014/main" id="{B8B1C840-C0D8-44E6-9076-D9E2536AE136}"/>
              </a:ext>
            </a:extLst>
          </p:cNvPr>
          <p:cNvSpPr/>
          <p:nvPr userDrawn="1"/>
        </p:nvSpPr>
        <p:spPr>
          <a:xfrm>
            <a:off x="10844411" y="6215058"/>
            <a:ext cx="423189" cy="502588"/>
          </a:xfrm>
          <a:custGeom>
            <a:avLst/>
            <a:gdLst/>
            <a:ahLst/>
            <a:cxnLst/>
            <a:rect l="l" t="t" r="r" b="b"/>
            <a:pathLst>
              <a:path w="984885" h="1169670">
                <a:moveTo>
                  <a:pt x="0" y="0"/>
                </a:moveTo>
                <a:lnTo>
                  <a:pt x="0" y="1169670"/>
                </a:lnTo>
                <a:lnTo>
                  <a:pt x="984504" y="1169670"/>
                </a:lnTo>
                <a:lnTo>
                  <a:pt x="984503" y="0"/>
                </a:lnTo>
                <a:lnTo>
                  <a:pt x="0" y="0"/>
                </a:lnTo>
                <a:close/>
              </a:path>
            </a:pathLst>
          </a:custGeom>
          <a:solidFill>
            <a:srgbClr val="00AEEE"/>
          </a:solidFill>
        </p:spPr>
        <p:txBody>
          <a:bodyPr wrap="square" lIns="0" tIns="0" rIns="0" bIns="0" rtlCol="0"/>
          <a:lstStyle/>
          <a:p>
            <a:endParaRPr dirty="0"/>
          </a:p>
        </p:txBody>
      </p:sp>
      <p:sp>
        <p:nvSpPr>
          <p:cNvPr id="10" name="object 24">
            <a:extLst>
              <a:ext uri="{FF2B5EF4-FFF2-40B4-BE49-F238E27FC236}">
                <a16:creationId xmlns:a16="http://schemas.microsoft.com/office/drawing/2014/main" id="{29C11F3A-37CD-4AE0-9894-E98431D6929A}"/>
              </a:ext>
            </a:extLst>
          </p:cNvPr>
          <p:cNvSpPr/>
          <p:nvPr userDrawn="1"/>
        </p:nvSpPr>
        <p:spPr>
          <a:xfrm>
            <a:off x="10826751" y="6205921"/>
            <a:ext cx="449656" cy="529600"/>
          </a:xfrm>
          <a:custGeom>
            <a:avLst/>
            <a:gdLst/>
            <a:ahLst/>
            <a:cxnLst/>
            <a:rect l="l" t="t" r="r" b="b"/>
            <a:pathLst>
              <a:path w="1046480" h="1232535">
                <a:moveTo>
                  <a:pt x="1046226" y="1200911"/>
                </a:moveTo>
                <a:lnTo>
                  <a:pt x="1046226" y="31241"/>
                </a:lnTo>
                <a:lnTo>
                  <a:pt x="1043820" y="19288"/>
                </a:lnTo>
                <a:lnTo>
                  <a:pt x="1037272" y="9334"/>
                </a:lnTo>
                <a:lnTo>
                  <a:pt x="1027580" y="2524"/>
                </a:lnTo>
                <a:lnTo>
                  <a:pt x="1015746" y="0"/>
                </a:lnTo>
                <a:lnTo>
                  <a:pt x="31242" y="0"/>
                </a:lnTo>
                <a:lnTo>
                  <a:pt x="18966" y="2524"/>
                </a:lnTo>
                <a:lnTo>
                  <a:pt x="9048" y="9334"/>
                </a:lnTo>
                <a:lnTo>
                  <a:pt x="2416" y="19288"/>
                </a:lnTo>
                <a:lnTo>
                  <a:pt x="0" y="31241"/>
                </a:lnTo>
                <a:lnTo>
                  <a:pt x="0" y="1200911"/>
                </a:lnTo>
                <a:lnTo>
                  <a:pt x="2416" y="1213187"/>
                </a:lnTo>
                <a:lnTo>
                  <a:pt x="9048" y="1223105"/>
                </a:lnTo>
                <a:lnTo>
                  <a:pt x="18966" y="1229737"/>
                </a:lnTo>
                <a:lnTo>
                  <a:pt x="31242" y="1232153"/>
                </a:lnTo>
                <a:lnTo>
                  <a:pt x="31242" y="61721"/>
                </a:lnTo>
                <a:lnTo>
                  <a:pt x="61721" y="31241"/>
                </a:lnTo>
                <a:lnTo>
                  <a:pt x="61721" y="61721"/>
                </a:lnTo>
                <a:lnTo>
                  <a:pt x="984504" y="61721"/>
                </a:lnTo>
                <a:lnTo>
                  <a:pt x="984504" y="31241"/>
                </a:lnTo>
                <a:lnTo>
                  <a:pt x="1015746" y="61721"/>
                </a:lnTo>
                <a:lnTo>
                  <a:pt x="1015746" y="1232153"/>
                </a:lnTo>
                <a:lnTo>
                  <a:pt x="1027580" y="1229737"/>
                </a:lnTo>
                <a:lnTo>
                  <a:pt x="1037272" y="1223105"/>
                </a:lnTo>
                <a:lnTo>
                  <a:pt x="1043820" y="1213187"/>
                </a:lnTo>
                <a:lnTo>
                  <a:pt x="1046226" y="1200911"/>
                </a:lnTo>
                <a:close/>
              </a:path>
              <a:path w="1046480" h="1232535">
                <a:moveTo>
                  <a:pt x="61721" y="61721"/>
                </a:moveTo>
                <a:lnTo>
                  <a:pt x="61721" y="31241"/>
                </a:lnTo>
                <a:lnTo>
                  <a:pt x="31242" y="61721"/>
                </a:lnTo>
                <a:lnTo>
                  <a:pt x="61721" y="61721"/>
                </a:lnTo>
                <a:close/>
              </a:path>
              <a:path w="1046480" h="1232535">
                <a:moveTo>
                  <a:pt x="61722" y="1170431"/>
                </a:moveTo>
                <a:lnTo>
                  <a:pt x="61721" y="61721"/>
                </a:lnTo>
                <a:lnTo>
                  <a:pt x="31242" y="61721"/>
                </a:lnTo>
                <a:lnTo>
                  <a:pt x="31242" y="1170431"/>
                </a:lnTo>
                <a:lnTo>
                  <a:pt x="61722" y="1170431"/>
                </a:lnTo>
                <a:close/>
              </a:path>
              <a:path w="1046480" h="1232535">
                <a:moveTo>
                  <a:pt x="1015746" y="1170431"/>
                </a:moveTo>
                <a:lnTo>
                  <a:pt x="31242" y="1170431"/>
                </a:lnTo>
                <a:lnTo>
                  <a:pt x="61722" y="1200911"/>
                </a:lnTo>
                <a:lnTo>
                  <a:pt x="61722" y="1232153"/>
                </a:lnTo>
                <a:lnTo>
                  <a:pt x="984504" y="1232153"/>
                </a:lnTo>
                <a:lnTo>
                  <a:pt x="984504" y="1200911"/>
                </a:lnTo>
                <a:lnTo>
                  <a:pt x="1015746" y="1170431"/>
                </a:lnTo>
                <a:close/>
              </a:path>
              <a:path w="1046480" h="1232535">
                <a:moveTo>
                  <a:pt x="61722" y="1232153"/>
                </a:moveTo>
                <a:lnTo>
                  <a:pt x="61722" y="1200911"/>
                </a:lnTo>
                <a:lnTo>
                  <a:pt x="31242" y="1170431"/>
                </a:lnTo>
                <a:lnTo>
                  <a:pt x="31241" y="1232153"/>
                </a:lnTo>
                <a:lnTo>
                  <a:pt x="61722" y="1232153"/>
                </a:lnTo>
                <a:close/>
              </a:path>
              <a:path w="1046480" h="1232535">
                <a:moveTo>
                  <a:pt x="1015746" y="61721"/>
                </a:moveTo>
                <a:lnTo>
                  <a:pt x="984504" y="31241"/>
                </a:lnTo>
                <a:lnTo>
                  <a:pt x="984504" y="61721"/>
                </a:lnTo>
                <a:lnTo>
                  <a:pt x="1015746" y="61721"/>
                </a:lnTo>
                <a:close/>
              </a:path>
              <a:path w="1046480" h="1232535">
                <a:moveTo>
                  <a:pt x="1015746" y="1170431"/>
                </a:moveTo>
                <a:lnTo>
                  <a:pt x="1015746" y="61721"/>
                </a:lnTo>
                <a:lnTo>
                  <a:pt x="984504" y="61721"/>
                </a:lnTo>
                <a:lnTo>
                  <a:pt x="984504" y="1170431"/>
                </a:lnTo>
                <a:lnTo>
                  <a:pt x="1015746" y="1170431"/>
                </a:lnTo>
                <a:close/>
              </a:path>
              <a:path w="1046480" h="1232535">
                <a:moveTo>
                  <a:pt x="1015746" y="1232153"/>
                </a:moveTo>
                <a:lnTo>
                  <a:pt x="1015746" y="1170431"/>
                </a:lnTo>
                <a:lnTo>
                  <a:pt x="984504" y="1200911"/>
                </a:lnTo>
                <a:lnTo>
                  <a:pt x="984504" y="1232153"/>
                </a:lnTo>
                <a:lnTo>
                  <a:pt x="1015746" y="1232153"/>
                </a:lnTo>
                <a:close/>
              </a:path>
            </a:pathLst>
          </a:custGeom>
          <a:solidFill>
            <a:srgbClr val="2A6EC7"/>
          </a:solidFill>
        </p:spPr>
        <p:txBody>
          <a:bodyPr wrap="square" lIns="0" tIns="0" rIns="0" bIns="0" rtlCol="0"/>
          <a:lstStyle/>
          <a:p>
            <a:endParaRPr dirty="0"/>
          </a:p>
        </p:txBody>
      </p:sp>
      <p:sp>
        <p:nvSpPr>
          <p:cNvPr id="11" name="Shape 8">
            <a:extLst>
              <a:ext uri="{FF2B5EF4-FFF2-40B4-BE49-F238E27FC236}">
                <a16:creationId xmlns:a16="http://schemas.microsoft.com/office/drawing/2014/main" id="{DE6BEC5E-0B2D-4E24-A047-FE29E3A64341}"/>
              </a:ext>
            </a:extLst>
          </p:cNvPr>
          <p:cNvSpPr txBox="1">
            <a:spLocks/>
          </p:cNvSpPr>
          <p:nvPr userDrawn="1"/>
        </p:nvSpPr>
        <p:spPr>
          <a:xfrm>
            <a:off x="10905658" y="6274510"/>
            <a:ext cx="212621" cy="276734"/>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b="1" smtClean="0">
                <a:solidFill>
                  <a:schemeClr val="bg1"/>
                </a:solidFill>
                <a:latin typeface="+mn-lt"/>
                <a:ea typeface="Arial"/>
                <a:cs typeface="Arial" panose="020B0604020202020204" pitchFamily="34" charset="0"/>
              </a:rPr>
              <a:pPr algn="r"/>
              <a:t>‹#›</a:t>
            </a:fld>
            <a:endParaRPr lang="en-US" sz="1000" b="1" dirty="0">
              <a:solidFill>
                <a:schemeClr val="bg1"/>
              </a:solidFill>
              <a:latin typeface="+mn-lt"/>
              <a:ea typeface="Arial"/>
              <a:cs typeface="Arial" panose="020B0604020202020204" pitchFamily="34" charset="0"/>
            </a:endParaRPr>
          </a:p>
        </p:txBody>
      </p:sp>
      <p:pic>
        <p:nvPicPr>
          <p:cNvPr id="12" name="Picture 11">
            <a:extLst>
              <a:ext uri="{FF2B5EF4-FFF2-40B4-BE49-F238E27FC236}">
                <a16:creationId xmlns:a16="http://schemas.microsoft.com/office/drawing/2014/main" id="{175A7FD4-CF23-4C7B-AEC1-5C3F34295E88}"/>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924401" y="6343569"/>
            <a:ext cx="759434" cy="315084"/>
          </a:xfrm>
          <a:prstGeom prst="rect">
            <a:avLst/>
          </a:prstGeom>
        </p:spPr>
      </p:pic>
    </p:spTree>
    <p:extLst>
      <p:ext uri="{BB962C8B-B14F-4D97-AF65-F5344CB8AC3E}">
        <p14:creationId xmlns:p14="http://schemas.microsoft.com/office/powerpoint/2010/main" val="25778866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3" r:id="rId40"/>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93">
          <p15:clr>
            <a:srgbClr val="F26B43"/>
          </p15:clr>
        </p15:guide>
        <p15:guide id="2" pos="513">
          <p15:clr>
            <a:srgbClr val="F26B43"/>
          </p15:clr>
        </p15:guide>
        <p15:guide id="3" pos="5727">
          <p15:clr>
            <a:srgbClr val="F26B43"/>
          </p15:clr>
        </p15:guide>
        <p15:guide id="4" orient="horz" pos="742">
          <p15:clr>
            <a:srgbClr val="F26B43"/>
          </p15:clr>
        </p15:guide>
        <p15:guide id="6" orient="horz" pos="279">
          <p15:clr>
            <a:srgbClr val="F26B43"/>
          </p15:clr>
        </p15:guide>
        <p15:guide id="7" orient="horz" pos="8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hyperlink" Target="mailto:mboateng@kpmg.com" TargetMode="External"/><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image" Target="../media/image16.jp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87C89-F0E3-428E-8BB3-7345C7C1D532}"/>
              </a:ext>
            </a:extLst>
          </p:cNvPr>
          <p:cNvPicPr>
            <a:picLocks noChangeAspect="1"/>
          </p:cNvPicPr>
          <p:nvPr/>
        </p:nvPicPr>
        <p:blipFill rotWithShape="1">
          <a:blip r:embed="rId2">
            <a:extLst>
              <a:ext uri="{28A0092B-C50C-407E-A947-70E740481C1C}">
                <a14:useLocalDpi xmlns:a14="http://schemas.microsoft.com/office/drawing/2010/main" val="0"/>
              </a:ext>
            </a:extLst>
          </a:blip>
          <a:srcRect l="9057"/>
          <a:stretch/>
        </p:blipFill>
        <p:spPr>
          <a:xfrm flipH="1">
            <a:off x="2836734" y="0"/>
            <a:ext cx="9355266" cy="6858000"/>
          </a:xfrm>
          <a:prstGeom prst="rect">
            <a:avLst/>
          </a:prstGeom>
        </p:spPr>
      </p:pic>
      <p:sp>
        <p:nvSpPr>
          <p:cNvPr id="407558" name="object 4">
            <a:extLst>
              <a:ext uri="{FF2B5EF4-FFF2-40B4-BE49-F238E27FC236}">
                <a16:creationId xmlns:a16="http://schemas.microsoft.com/office/drawing/2014/main" id="{41F5EE7E-DCA2-4635-8B6E-1933E6D863F0}"/>
              </a:ext>
            </a:extLst>
          </p:cNvPr>
          <p:cNvSpPr>
            <a:spLocks/>
          </p:cNvSpPr>
          <p:nvPr/>
        </p:nvSpPr>
        <p:spPr bwMode="auto">
          <a:xfrm>
            <a:off x="0" y="0"/>
            <a:ext cx="4902493" cy="6858000"/>
          </a:xfrm>
          <a:custGeom>
            <a:avLst/>
            <a:gdLst>
              <a:gd name="T0" fmla="*/ 0 w 1742046"/>
              <a:gd name="T1" fmla="*/ 6 h 7772400"/>
              <a:gd name="T2" fmla="*/ 276629 w 1742046"/>
              <a:gd name="T3" fmla="*/ 6 h 7772400"/>
              <a:gd name="T4" fmla="*/ 276629 w 1742046"/>
              <a:gd name="T5" fmla="*/ 0 h 7772400"/>
              <a:gd name="T6" fmla="*/ 0 w 1742046"/>
              <a:gd name="T7" fmla="*/ 0 h 7772400"/>
              <a:gd name="T8" fmla="*/ 0 w 1742046"/>
              <a:gd name="T9" fmla="*/ 6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338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defRPr/>
            </a:pPr>
            <a:endParaRPr lang="en-GB" dirty="0">
              <a:solidFill>
                <a:prstClr val="black"/>
              </a:solidFill>
              <a:latin typeface="Arial" panose="020B0604020202020204" pitchFamily="34" charset="0"/>
              <a:cs typeface="Arial" panose="020B0604020202020204" pitchFamily="34" charset="0"/>
            </a:endParaRPr>
          </a:p>
        </p:txBody>
      </p:sp>
      <p:sp>
        <p:nvSpPr>
          <p:cNvPr id="8" name="object 4">
            <a:extLst>
              <a:ext uri="{FF2B5EF4-FFF2-40B4-BE49-F238E27FC236}">
                <a16:creationId xmlns:a16="http://schemas.microsoft.com/office/drawing/2014/main" id="{FC6C8C5B-C598-4A12-AB7A-07262D602EBC}"/>
              </a:ext>
            </a:extLst>
          </p:cNvPr>
          <p:cNvSpPr>
            <a:spLocks/>
          </p:cNvSpPr>
          <p:nvPr/>
        </p:nvSpPr>
        <p:spPr bwMode="auto">
          <a:xfrm>
            <a:off x="4895131" y="0"/>
            <a:ext cx="237493" cy="6858000"/>
          </a:xfrm>
          <a:custGeom>
            <a:avLst/>
            <a:gdLst>
              <a:gd name="T0" fmla="*/ 0 w 1742046"/>
              <a:gd name="T1" fmla="*/ 6 h 7772400"/>
              <a:gd name="T2" fmla="*/ 276629 w 1742046"/>
              <a:gd name="T3" fmla="*/ 6 h 7772400"/>
              <a:gd name="T4" fmla="*/ 276629 w 1742046"/>
              <a:gd name="T5" fmla="*/ 0 h 7772400"/>
              <a:gd name="T6" fmla="*/ 0 w 1742046"/>
              <a:gd name="T7" fmla="*/ 0 h 7772400"/>
              <a:gd name="T8" fmla="*/ 0 w 1742046"/>
              <a:gd name="T9" fmla="*/ 6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0070C0"/>
          </a:solidFill>
          <a:ln>
            <a:noFill/>
          </a:ln>
        </p:spPr>
        <p:txBody>
          <a:bodyPr lIns="0" tIns="0" rIns="0" bIns="0"/>
          <a:lstStyle/>
          <a:p>
            <a:pPr eaLnBrk="0" fontAlgn="base" hangingPunct="0">
              <a:spcBef>
                <a:spcPct val="0"/>
              </a:spcBef>
              <a:spcAft>
                <a:spcPct val="0"/>
              </a:spcAft>
              <a:defRPr/>
            </a:pPr>
            <a:endParaRPr lang="en-GB" dirty="0">
              <a:solidFill>
                <a:prstClr val="black"/>
              </a:solidFill>
              <a:latin typeface="Arial" panose="020B0604020202020204" pitchFamily="34" charset="0"/>
              <a:cs typeface="Arial" panose="020B0604020202020204" pitchFamily="34" charset="0"/>
            </a:endParaRPr>
          </a:p>
        </p:txBody>
      </p:sp>
      <p:sp>
        <p:nvSpPr>
          <p:cNvPr id="9" name="object 4">
            <a:extLst>
              <a:ext uri="{FF2B5EF4-FFF2-40B4-BE49-F238E27FC236}">
                <a16:creationId xmlns:a16="http://schemas.microsoft.com/office/drawing/2014/main" id="{BBE42664-965F-465E-8E86-5B438889EB72}"/>
              </a:ext>
            </a:extLst>
          </p:cNvPr>
          <p:cNvSpPr>
            <a:spLocks/>
          </p:cNvSpPr>
          <p:nvPr/>
        </p:nvSpPr>
        <p:spPr bwMode="auto">
          <a:xfrm>
            <a:off x="4893576" y="5821"/>
            <a:ext cx="247966" cy="1770063"/>
          </a:xfrm>
          <a:custGeom>
            <a:avLst/>
            <a:gdLst>
              <a:gd name="T0" fmla="*/ 0 w 1742046"/>
              <a:gd name="T1" fmla="*/ 6 h 7772400"/>
              <a:gd name="T2" fmla="*/ 276629 w 1742046"/>
              <a:gd name="T3" fmla="*/ 6 h 7772400"/>
              <a:gd name="T4" fmla="*/ 276629 w 1742046"/>
              <a:gd name="T5" fmla="*/ 0 h 7772400"/>
              <a:gd name="T6" fmla="*/ 0 w 1742046"/>
              <a:gd name="T7" fmla="*/ 0 h 7772400"/>
              <a:gd name="T8" fmla="*/ 0 w 1742046"/>
              <a:gd name="T9" fmla="*/ 6 h 7772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2046" h="7772400">
                <a:moveTo>
                  <a:pt x="0" y="7772400"/>
                </a:moveTo>
                <a:lnTo>
                  <a:pt x="1742046" y="7772400"/>
                </a:lnTo>
                <a:lnTo>
                  <a:pt x="1742046" y="0"/>
                </a:lnTo>
                <a:lnTo>
                  <a:pt x="0" y="0"/>
                </a:lnTo>
                <a:lnTo>
                  <a:pt x="0" y="7772400"/>
                </a:lnTo>
                <a:close/>
              </a:path>
            </a:pathLst>
          </a:custGeom>
          <a:solidFill>
            <a:srgbClr val="6E2869"/>
          </a:solidFill>
          <a:ln>
            <a:noFill/>
          </a:ln>
        </p:spPr>
        <p:txBody>
          <a:bodyPr lIns="0" tIns="0" rIns="0" bIns="0"/>
          <a:lstStyle/>
          <a:p>
            <a:pPr eaLnBrk="0" fontAlgn="base" hangingPunct="0">
              <a:spcBef>
                <a:spcPct val="0"/>
              </a:spcBef>
              <a:spcAft>
                <a:spcPct val="0"/>
              </a:spcAft>
              <a:defRPr/>
            </a:pPr>
            <a:endParaRPr lang="en-GB" dirty="0">
              <a:solidFill>
                <a:prstClr val="black"/>
              </a:solidFill>
              <a:latin typeface="Arial" panose="020B0604020202020204" pitchFamily="34" charset="0"/>
              <a:cs typeface="Arial" panose="020B0604020202020204" pitchFamily="34" charset="0"/>
            </a:endParaRPr>
          </a:p>
        </p:txBody>
      </p:sp>
      <p:sp>
        <p:nvSpPr>
          <p:cNvPr id="407556" name="Text Placeholder 2">
            <a:extLst>
              <a:ext uri="{FF2B5EF4-FFF2-40B4-BE49-F238E27FC236}">
                <a16:creationId xmlns:a16="http://schemas.microsoft.com/office/drawing/2014/main" id="{49BDC4B2-55E4-44CB-821F-0FC95D931A59}"/>
              </a:ext>
            </a:extLst>
          </p:cNvPr>
          <p:cNvSpPr txBox="1">
            <a:spLocks/>
          </p:cNvSpPr>
          <p:nvPr/>
        </p:nvSpPr>
        <p:spPr bwMode="auto">
          <a:xfrm>
            <a:off x="489456" y="6438814"/>
            <a:ext cx="1284916" cy="38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2857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ts val="275"/>
              </a:spcBef>
              <a:spcAft>
                <a:spcPct val="0"/>
              </a:spcAft>
              <a:defRPr/>
            </a:pPr>
            <a:r>
              <a:rPr lang="en-US" altLang="en-US" sz="1050" dirty="0">
                <a:solidFill>
                  <a:prstClr val="white"/>
                </a:solidFill>
                <a:latin typeface="Univers 45 Light" pitchFamily="2" charset="0"/>
                <a:ea typeface="Univers LT Std 45 Light"/>
                <a:cs typeface="Univers LT Std 45 Light"/>
              </a:rPr>
              <a:t>FEBRUARY 2022</a:t>
            </a:r>
          </a:p>
        </p:txBody>
      </p:sp>
      <p:pic>
        <p:nvPicPr>
          <p:cNvPr id="10" name="Picture 7" descr="KPMG_NoCP_white_US_283_6780.eps">
            <a:extLst>
              <a:ext uri="{FF2B5EF4-FFF2-40B4-BE49-F238E27FC236}">
                <a16:creationId xmlns:a16="http://schemas.microsoft.com/office/drawing/2014/main" id="{1D138D65-D4F3-4704-971E-FEAFC0A34C4D}"/>
              </a:ext>
            </a:extLst>
          </p:cNvPr>
          <p:cNvPicPr>
            <a:picLocks noChangeAspect="1"/>
          </p:cNvPicPr>
          <p:nvPr/>
        </p:nvPicPr>
        <p:blipFill>
          <a:blip r:embed="rId3">
            <a:extLst>
              <a:ext uri="{28A0092B-C50C-407E-A947-70E740481C1C}">
                <a14:useLocalDpi xmlns:a14="http://schemas.microsoft.com/office/drawing/2010/main" val="0"/>
              </a:ext>
            </a:extLst>
          </a:blip>
          <a:srcRect l="7816" t="22176" r="7816" b="22176"/>
          <a:stretch>
            <a:fillRect/>
          </a:stretch>
        </p:blipFill>
        <p:spPr bwMode="auto">
          <a:xfrm>
            <a:off x="580251" y="701364"/>
            <a:ext cx="1331180" cy="65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2">
            <a:extLst>
              <a:ext uri="{FF2B5EF4-FFF2-40B4-BE49-F238E27FC236}">
                <a16:creationId xmlns:a16="http://schemas.microsoft.com/office/drawing/2014/main" id="{EE5C1BDB-4E74-46DC-8524-8556C0493DDA}"/>
              </a:ext>
            </a:extLst>
          </p:cNvPr>
          <p:cNvSpPr txBox="1">
            <a:spLocks/>
          </p:cNvSpPr>
          <p:nvPr/>
        </p:nvSpPr>
        <p:spPr>
          <a:xfrm>
            <a:off x="580251" y="2226875"/>
            <a:ext cx="4084749" cy="3259523"/>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11000" kern="1200">
                <a:solidFill>
                  <a:schemeClr val="bg1"/>
                </a:solidFill>
                <a:latin typeface="+mj-lt"/>
                <a:ea typeface="+mj-ea"/>
                <a:cs typeface="+mj-cs"/>
              </a:defRPr>
            </a:lvl1p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en-GB" sz="7200" b="0" i="0" u="none" strike="noStrike" kern="1200" cap="none" spc="0" normalizeH="0" baseline="0" noProof="0" dirty="0">
                <a:ln>
                  <a:noFill/>
                </a:ln>
                <a:solidFill>
                  <a:prstClr val="white"/>
                </a:solidFill>
                <a:effectLst/>
                <a:uLnTx/>
                <a:uFillTx/>
                <a:latin typeface="KPMG Extralight"/>
                <a:ea typeface="+mj-ea"/>
                <a:cs typeface="+mj-cs"/>
              </a:rPr>
              <a:t>Compliance and Transfer Pricing Audit: Issues and Matters Arising</a:t>
            </a:r>
            <a:endParaRPr kumimoji="0" lang="en-US" sz="7200" b="0" i="0" u="none" strike="noStrike" kern="1200" cap="none" spc="0" normalizeH="0" baseline="0" noProof="0" dirty="0">
              <a:ln>
                <a:noFill/>
              </a:ln>
              <a:solidFill>
                <a:prstClr val="white"/>
              </a:solidFill>
              <a:effectLst/>
              <a:uLnTx/>
              <a:uFillTx/>
              <a:latin typeface="KPMG Extraligh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819A34-BEBB-4C5E-89FA-9D6D32136042}"/>
              </a:ext>
            </a:extLst>
          </p:cNvPr>
          <p:cNvSpPr/>
          <p:nvPr/>
        </p:nvSpPr>
        <p:spPr>
          <a:xfrm>
            <a:off x="0" y="1603169"/>
            <a:ext cx="12192000" cy="4476997"/>
          </a:xfrm>
          <a:prstGeom prst="rect">
            <a:avLst/>
          </a:prstGeom>
          <a:solidFill>
            <a:srgbClr val="6B2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9BAEA4B9-6BA9-4BF7-9F4E-EBC9BEB13385}"/>
              </a:ext>
            </a:extLst>
          </p:cNvPr>
          <p:cNvSpPr>
            <a:spLocks noGrp="1"/>
          </p:cNvSpPr>
          <p:nvPr>
            <p:ph type="title"/>
          </p:nvPr>
        </p:nvSpPr>
        <p:spPr>
          <a:xfrm>
            <a:off x="838200" y="365125"/>
            <a:ext cx="10515600" cy="1325563"/>
          </a:xfrm>
        </p:spPr>
        <p:txBody>
          <a:bodyPr>
            <a:normAutofit/>
          </a:bodyPr>
          <a:lstStyle/>
          <a:p>
            <a:r>
              <a:rPr lang="en-US" sz="4800" dirty="0">
                <a:solidFill>
                  <a:schemeClr val="accent1">
                    <a:lumMod val="75000"/>
                  </a:schemeClr>
                </a:solidFill>
                <a:latin typeface="KPMG Extralight" panose="020B0303030202040204" pitchFamily="34" charset="0"/>
              </a:rPr>
              <a:t>Tax Audits Pitfalls</a:t>
            </a:r>
            <a:endParaRPr lang="en-GB" sz="4800" dirty="0">
              <a:solidFill>
                <a:schemeClr val="accent1">
                  <a:lumMod val="75000"/>
                </a:schemeClr>
              </a:solidFill>
              <a:latin typeface="KPMG Extralight" panose="020B0303030202040204" pitchFamily="34" charset="0"/>
            </a:endParaRPr>
          </a:p>
        </p:txBody>
      </p:sp>
      <p:sp>
        <p:nvSpPr>
          <p:cNvPr id="4" name="Content Placeholder 3">
            <a:extLst>
              <a:ext uri="{FF2B5EF4-FFF2-40B4-BE49-F238E27FC236}">
                <a16:creationId xmlns:a16="http://schemas.microsoft.com/office/drawing/2014/main" id="{23ACB2BD-CE61-488A-B267-5D88890D406F}"/>
              </a:ext>
            </a:extLst>
          </p:cNvPr>
          <p:cNvSpPr>
            <a:spLocks noGrp="1"/>
          </p:cNvSpPr>
          <p:nvPr>
            <p:ph idx="1"/>
          </p:nvPr>
        </p:nvSpPr>
        <p:spPr>
          <a:xfrm>
            <a:off x="838200" y="1603169"/>
            <a:ext cx="10515600" cy="4351338"/>
          </a:xfrm>
        </p:spPr>
        <p:txBody>
          <a:bodyPr>
            <a:normAutofit fontScale="85000" lnSpcReduction="10000"/>
          </a:bodyPr>
          <a:lstStyle/>
          <a:p>
            <a:pPr>
              <a:lnSpc>
                <a:spcPct val="150000"/>
              </a:lnSpc>
            </a:pPr>
            <a:r>
              <a:rPr lang="en-US" sz="2000" b="1" u="sng" dirty="0">
                <a:solidFill>
                  <a:schemeClr val="bg1"/>
                </a:solidFill>
                <a:latin typeface="Univers 45 Light" pitchFamily="2" charset="0"/>
              </a:rPr>
              <a:t>Lack of Information</a:t>
            </a:r>
          </a:p>
          <a:p>
            <a:pPr marL="0" indent="0">
              <a:lnSpc>
                <a:spcPct val="150000"/>
              </a:lnSpc>
              <a:buNone/>
            </a:pPr>
            <a:r>
              <a:rPr lang="en-US" sz="2000" dirty="0">
                <a:solidFill>
                  <a:schemeClr val="bg1"/>
                </a:solidFill>
                <a:latin typeface="Univers 45 Light" pitchFamily="2" charset="0"/>
              </a:rPr>
              <a:t>In doing so, the taxpayer is required to provide </a:t>
            </a:r>
            <a:r>
              <a:rPr lang="en-US" sz="2000" b="1" i="1" dirty="0">
                <a:solidFill>
                  <a:schemeClr val="bg1"/>
                </a:solidFill>
                <a:latin typeface="Univers 45 Light" pitchFamily="2" charset="0"/>
              </a:rPr>
              <a:t>ledger details </a:t>
            </a:r>
            <a:r>
              <a:rPr lang="en-US" sz="2000" dirty="0">
                <a:solidFill>
                  <a:schemeClr val="bg1"/>
                </a:solidFill>
                <a:latin typeface="Univers 45 Light" pitchFamily="2" charset="0"/>
              </a:rPr>
              <a:t>for transactions, </a:t>
            </a:r>
            <a:r>
              <a:rPr lang="en-US" sz="2000" b="1" i="1" dirty="0">
                <a:solidFill>
                  <a:schemeClr val="bg1"/>
                </a:solidFill>
                <a:latin typeface="Univers 45 Light" pitchFamily="2" charset="0"/>
              </a:rPr>
              <a:t>contracts </a:t>
            </a:r>
            <a:r>
              <a:rPr lang="en-US" sz="2000" dirty="0">
                <a:solidFill>
                  <a:schemeClr val="bg1"/>
                </a:solidFill>
                <a:latin typeface="Univers 45 Light" pitchFamily="2" charset="0"/>
              </a:rPr>
              <a:t>to substantiate certain arrangements and/or </a:t>
            </a:r>
            <a:r>
              <a:rPr lang="en-US" sz="2000" b="1" i="1" dirty="0">
                <a:solidFill>
                  <a:schemeClr val="bg1"/>
                </a:solidFill>
                <a:latin typeface="Univers 45 Light" pitchFamily="2" charset="0"/>
              </a:rPr>
              <a:t>audited financial statements</a:t>
            </a:r>
            <a:r>
              <a:rPr lang="en-US" sz="2000" dirty="0">
                <a:solidFill>
                  <a:schemeClr val="bg1"/>
                </a:solidFill>
                <a:latin typeface="Univers 45 Light" pitchFamily="2" charset="0"/>
              </a:rPr>
              <a:t>. In some cases, the taxpayer is unable to make this available.</a:t>
            </a:r>
          </a:p>
          <a:p>
            <a:pPr marL="0" indent="0">
              <a:lnSpc>
                <a:spcPct val="150000"/>
              </a:lnSpc>
              <a:buNone/>
            </a:pPr>
            <a:endParaRPr lang="en-US" sz="2000" dirty="0">
              <a:solidFill>
                <a:schemeClr val="bg1"/>
              </a:solidFill>
              <a:latin typeface="Univers 45 Light" pitchFamily="2" charset="0"/>
            </a:endParaRPr>
          </a:p>
          <a:p>
            <a:pPr>
              <a:lnSpc>
                <a:spcPct val="150000"/>
              </a:lnSpc>
            </a:pPr>
            <a:r>
              <a:rPr lang="en-US" sz="2000" b="1" u="sng" dirty="0">
                <a:solidFill>
                  <a:schemeClr val="bg1"/>
                </a:solidFill>
                <a:latin typeface="Univers 45 Light" pitchFamily="2" charset="0"/>
              </a:rPr>
              <a:t>Lack of Understanding of their Operations</a:t>
            </a:r>
          </a:p>
          <a:p>
            <a:pPr marL="0" indent="0">
              <a:lnSpc>
                <a:spcPct val="150000"/>
              </a:lnSpc>
              <a:buNone/>
            </a:pPr>
            <a:r>
              <a:rPr lang="en-US" sz="2000" dirty="0">
                <a:solidFill>
                  <a:schemeClr val="bg1"/>
                </a:solidFill>
                <a:latin typeface="Univers 45 Light" pitchFamily="2" charset="0"/>
              </a:rPr>
              <a:t>Communication gap between the tax payer and GRA official may constitute to the latter’s misunderstanding of the tax payer’s business operations. Especially in the area of share arrangements between related parties and in instances where payments made by the taxpayer (say, in respect of payments to directors) does not conform to the stipulations of the contracts presented.</a:t>
            </a:r>
          </a:p>
          <a:p>
            <a:pPr marL="0" indent="0">
              <a:lnSpc>
                <a:spcPct val="150000"/>
              </a:lnSpc>
              <a:buNone/>
            </a:pPr>
            <a:endParaRPr lang="en-US" sz="2000" dirty="0">
              <a:solidFill>
                <a:schemeClr val="bg1"/>
              </a:solidFill>
              <a:latin typeface="Univers 45 Light" pitchFamily="2" charset="0"/>
            </a:endParaRPr>
          </a:p>
        </p:txBody>
      </p:sp>
    </p:spTree>
    <p:extLst>
      <p:ext uri="{BB962C8B-B14F-4D97-AF65-F5344CB8AC3E}">
        <p14:creationId xmlns:p14="http://schemas.microsoft.com/office/powerpoint/2010/main" val="376118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BCA4819-9FFD-443B-BC67-F1B14D544C0D}"/>
              </a:ext>
            </a:extLst>
          </p:cNvPr>
          <p:cNvSpPr>
            <a:spLocks noGrp="1"/>
          </p:cNvSpPr>
          <p:nvPr>
            <p:ph type="title"/>
          </p:nvPr>
        </p:nvSpPr>
        <p:spPr>
          <a:xfrm>
            <a:off x="2709874" y="2070258"/>
            <a:ext cx="6144565" cy="1681163"/>
          </a:xfrm>
        </p:spPr>
        <p:txBody>
          <a:bodyPr>
            <a:noAutofit/>
          </a:bodyPr>
          <a:lstStyle/>
          <a:p>
            <a:pPr algn="l" eaLnBrk="1" hangingPunct="1">
              <a:defRPr/>
            </a:pPr>
            <a:r>
              <a:rPr lang="en-US" altLang="en-US" sz="8000" dirty="0">
                <a:latin typeface="KPMG Extralight"/>
                <a:cs typeface="KPMG Extralight"/>
              </a:rPr>
              <a:t>The Objection Process</a:t>
            </a:r>
          </a:p>
        </p:txBody>
      </p:sp>
    </p:spTree>
    <p:extLst>
      <p:ext uri="{BB962C8B-B14F-4D97-AF65-F5344CB8AC3E}">
        <p14:creationId xmlns:p14="http://schemas.microsoft.com/office/powerpoint/2010/main" val="116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6643B91-5928-4646-B8AB-75F9B7400F3E}"/>
              </a:ext>
            </a:extLst>
          </p:cNvPr>
          <p:cNvGraphicFramePr/>
          <p:nvPr>
            <p:extLst>
              <p:ext uri="{D42A27DB-BD31-4B8C-83A1-F6EECF244321}">
                <p14:modId xmlns:p14="http://schemas.microsoft.com/office/powerpoint/2010/main" val="2561364580"/>
              </p:ext>
            </p:extLst>
          </p:nvPr>
        </p:nvGraphicFramePr>
        <p:xfrm>
          <a:off x="968830" y="805543"/>
          <a:ext cx="10156370" cy="5312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917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6643B91-5928-4646-B8AB-75F9B7400F3E}"/>
              </a:ext>
            </a:extLst>
          </p:cNvPr>
          <p:cNvGraphicFramePr/>
          <p:nvPr>
            <p:extLst>
              <p:ext uri="{D42A27DB-BD31-4B8C-83A1-F6EECF244321}">
                <p14:modId xmlns:p14="http://schemas.microsoft.com/office/powerpoint/2010/main" val="3997295324"/>
              </p:ext>
            </p:extLst>
          </p:nvPr>
        </p:nvGraphicFramePr>
        <p:xfrm>
          <a:off x="827315" y="892629"/>
          <a:ext cx="10088336" cy="5246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514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BCA4819-9FFD-443B-BC67-F1B14D544C0D}"/>
              </a:ext>
            </a:extLst>
          </p:cNvPr>
          <p:cNvSpPr>
            <a:spLocks noGrp="1"/>
          </p:cNvSpPr>
          <p:nvPr>
            <p:ph type="title"/>
          </p:nvPr>
        </p:nvSpPr>
        <p:spPr>
          <a:xfrm>
            <a:off x="2592562" y="2421746"/>
            <a:ext cx="6322837" cy="1681163"/>
          </a:xfrm>
        </p:spPr>
        <p:txBody>
          <a:bodyPr>
            <a:normAutofit fontScale="90000"/>
          </a:bodyPr>
          <a:lstStyle/>
          <a:p>
            <a:pPr algn="l" eaLnBrk="1" hangingPunct="1">
              <a:defRPr/>
            </a:pPr>
            <a:r>
              <a:rPr lang="en-US" altLang="en-US" sz="8000" dirty="0">
                <a:latin typeface="KPMG Extralight"/>
                <a:cs typeface="KPMG Extralight"/>
              </a:rPr>
              <a:t>Common Areas of Exposure – Corporate Tax</a:t>
            </a:r>
          </a:p>
        </p:txBody>
      </p:sp>
    </p:spTree>
    <p:extLst>
      <p:ext uri="{BB962C8B-B14F-4D97-AF65-F5344CB8AC3E}">
        <p14:creationId xmlns:p14="http://schemas.microsoft.com/office/powerpoint/2010/main" val="418520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5A450C-76BC-4F6F-B5E7-09E59A6B6BD6}"/>
              </a:ext>
            </a:extLst>
          </p:cNvPr>
          <p:cNvSpPr/>
          <p:nvPr/>
        </p:nvSpPr>
        <p:spPr>
          <a:xfrm>
            <a:off x="0" y="1401288"/>
            <a:ext cx="12192000" cy="4769921"/>
          </a:xfrm>
          <a:prstGeom prst="rect">
            <a:avLst/>
          </a:prstGeom>
          <a:solidFill>
            <a:srgbClr val="6B2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ontent Placeholder 9">
            <a:extLst>
              <a:ext uri="{FF2B5EF4-FFF2-40B4-BE49-F238E27FC236}">
                <a16:creationId xmlns:a16="http://schemas.microsoft.com/office/drawing/2014/main" id="{7A83C6B7-5AD0-4A5A-8530-97390729DC14}"/>
              </a:ext>
            </a:extLst>
          </p:cNvPr>
          <p:cNvSpPr>
            <a:spLocks noGrp="1"/>
          </p:cNvSpPr>
          <p:nvPr>
            <p:ph idx="1"/>
          </p:nvPr>
        </p:nvSpPr>
        <p:spPr>
          <a:xfrm>
            <a:off x="843148" y="1286926"/>
            <a:ext cx="10510652" cy="4884283"/>
          </a:xfrm>
        </p:spPr>
        <p:txBody>
          <a:bodyPr>
            <a:normAutofit/>
          </a:bodyPr>
          <a:lstStyle/>
          <a:p>
            <a:pPr>
              <a:lnSpc>
                <a:spcPct val="150000"/>
              </a:lnSpc>
            </a:pPr>
            <a:r>
              <a:rPr lang="en-GB" sz="2000" dirty="0">
                <a:solidFill>
                  <a:schemeClr val="bg1"/>
                </a:solidFill>
                <a:latin typeface="Univers 45 Light" pitchFamily="2" charset="0"/>
              </a:rPr>
              <a:t>Withholding taxes</a:t>
            </a:r>
          </a:p>
          <a:p>
            <a:pPr lvl="1">
              <a:lnSpc>
                <a:spcPct val="150000"/>
              </a:lnSpc>
            </a:pPr>
            <a:r>
              <a:rPr lang="en-GB" sz="1600" dirty="0">
                <a:solidFill>
                  <a:schemeClr val="bg1"/>
                </a:solidFill>
                <a:latin typeface="Univers 45 Light" pitchFamily="2" charset="0"/>
              </a:rPr>
              <a:t>Taxpayers who are withholding agents (a person required to deduct tax) are required to withhold and remit to the GRA on a monthly basis (15</a:t>
            </a:r>
            <a:r>
              <a:rPr lang="en-GB" sz="1600" baseline="30000" dirty="0">
                <a:solidFill>
                  <a:schemeClr val="bg1"/>
                </a:solidFill>
                <a:latin typeface="Univers 45 Light" pitchFamily="2" charset="0"/>
              </a:rPr>
              <a:t>th</a:t>
            </a:r>
            <a:r>
              <a:rPr lang="en-GB" sz="1600" dirty="0">
                <a:solidFill>
                  <a:schemeClr val="bg1"/>
                </a:solidFill>
                <a:latin typeface="Univers 45 Light" pitchFamily="2" charset="0"/>
              </a:rPr>
              <a:t> of every month) for amounts deducted at source – 3% in the case of goods, 7.5% in the case of services and 5% in the case of works.</a:t>
            </a:r>
          </a:p>
          <a:p>
            <a:pPr marL="228600" lvl="1">
              <a:lnSpc>
                <a:spcPct val="150000"/>
              </a:lnSpc>
              <a:spcBef>
                <a:spcPts val="1000"/>
              </a:spcBef>
            </a:pPr>
            <a:r>
              <a:rPr lang="en-US" sz="2000" dirty="0">
                <a:solidFill>
                  <a:schemeClr val="bg1"/>
                </a:solidFill>
                <a:latin typeface="Univers 45 Light" pitchFamily="2" charset="0"/>
              </a:rPr>
              <a:t>Pay-As-You-Earn (PAYE)</a:t>
            </a:r>
          </a:p>
          <a:p>
            <a:pPr lvl="1">
              <a:lnSpc>
                <a:spcPct val="150000"/>
              </a:lnSpc>
            </a:pPr>
            <a:r>
              <a:rPr lang="en-GB" sz="1600" dirty="0">
                <a:solidFill>
                  <a:schemeClr val="bg1"/>
                </a:solidFill>
                <a:latin typeface="Univers 45 Light" pitchFamily="2" charset="0"/>
              </a:rPr>
              <a:t>Employers are required to deduct from the employee’s total cash emolument (Basic Salary plus Allowances) an amount representing the employees income tax (PAYE) at the graduated rate (see below) and remitted to the GRA on the 15th of every month.</a:t>
            </a:r>
          </a:p>
          <a:p>
            <a:pPr marL="228600" lvl="1">
              <a:lnSpc>
                <a:spcPct val="150000"/>
              </a:lnSpc>
              <a:spcBef>
                <a:spcPts val="1000"/>
              </a:spcBef>
            </a:pPr>
            <a:r>
              <a:rPr lang="en-US" sz="2000" dirty="0">
                <a:solidFill>
                  <a:schemeClr val="bg1"/>
                </a:solidFill>
                <a:latin typeface="Univers 45 Light" pitchFamily="2" charset="0"/>
              </a:rPr>
              <a:t>Value Added Tax (VAT) and its Associated Levies</a:t>
            </a:r>
          </a:p>
          <a:p>
            <a:pPr lvl="1">
              <a:lnSpc>
                <a:spcPct val="150000"/>
              </a:lnSpc>
            </a:pPr>
            <a:r>
              <a:rPr lang="en-GB" sz="1600" dirty="0">
                <a:solidFill>
                  <a:schemeClr val="bg1"/>
                </a:solidFill>
                <a:latin typeface="Univers 45 Light" pitchFamily="2" charset="0"/>
              </a:rPr>
              <a:t>who is engaged in a taxable activity shall register for VAT purposes (for the supply of goods or services) if at the end of any period of 12 or less months, the person made during the period, taxable supplies</a:t>
            </a:r>
          </a:p>
          <a:p>
            <a:pPr marL="228600" lvl="1">
              <a:lnSpc>
                <a:spcPct val="150000"/>
              </a:lnSpc>
              <a:spcBef>
                <a:spcPts val="1000"/>
              </a:spcBef>
            </a:pPr>
            <a:endParaRPr lang="en-GB" sz="2000" dirty="0">
              <a:solidFill>
                <a:schemeClr val="bg1"/>
              </a:solidFill>
              <a:latin typeface="Univers 45 Light" pitchFamily="2" charset="0"/>
            </a:endParaRPr>
          </a:p>
        </p:txBody>
      </p:sp>
      <p:sp>
        <p:nvSpPr>
          <p:cNvPr id="6" name="Title 8">
            <a:extLst>
              <a:ext uri="{FF2B5EF4-FFF2-40B4-BE49-F238E27FC236}">
                <a16:creationId xmlns:a16="http://schemas.microsoft.com/office/drawing/2014/main" id="{2C404CB3-9F7B-4022-A417-8E696837FA5A}"/>
              </a:ext>
            </a:extLst>
          </p:cNvPr>
          <p:cNvSpPr>
            <a:spLocks noGrp="1"/>
          </p:cNvSpPr>
          <p:nvPr>
            <p:ph type="title"/>
          </p:nvPr>
        </p:nvSpPr>
        <p:spPr>
          <a:xfrm>
            <a:off x="838200" y="365125"/>
            <a:ext cx="10515600" cy="1326515"/>
          </a:xfrm>
        </p:spPr>
        <p:txBody>
          <a:bodyPr>
            <a:normAutofit/>
          </a:bodyPr>
          <a:lstStyle/>
          <a:p>
            <a:r>
              <a:rPr lang="en-US" sz="4800" dirty="0">
                <a:solidFill>
                  <a:schemeClr val="accent1">
                    <a:lumMod val="75000"/>
                  </a:schemeClr>
                </a:solidFill>
                <a:latin typeface="KPMG Extralight" panose="020B0303030202040204" pitchFamily="34" charset="0"/>
              </a:rPr>
              <a:t>Key Areas of Exposures</a:t>
            </a:r>
            <a:endParaRPr lang="en-GB" sz="4800" dirty="0">
              <a:solidFill>
                <a:schemeClr val="accent1">
                  <a:lumMod val="75000"/>
                </a:schemeClr>
              </a:solidFill>
              <a:latin typeface="KPMG Extralight" panose="020B0303030202040204" pitchFamily="34" charset="0"/>
            </a:endParaRPr>
          </a:p>
        </p:txBody>
      </p:sp>
    </p:spTree>
    <p:extLst>
      <p:ext uri="{BB962C8B-B14F-4D97-AF65-F5344CB8AC3E}">
        <p14:creationId xmlns:p14="http://schemas.microsoft.com/office/powerpoint/2010/main" val="69632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3BB355-75AE-4E59-BF4A-31B6A9E09F0F}"/>
              </a:ext>
            </a:extLst>
          </p:cNvPr>
          <p:cNvSpPr/>
          <p:nvPr/>
        </p:nvSpPr>
        <p:spPr>
          <a:xfrm>
            <a:off x="0" y="1579418"/>
            <a:ext cx="12192000" cy="3811979"/>
          </a:xfrm>
          <a:prstGeom prst="rect">
            <a:avLst/>
          </a:prstGeom>
          <a:solidFill>
            <a:srgbClr val="6B2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1BADB7D-B095-470A-B403-27F1C889C35B}"/>
              </a:ext>
            </a:extLst>
          </p:cNvPr>
          <p:cNvSpPr>
            <a:spLocks noGrp="1"/>
          </p:cNvSpPr>
          <p:nvPr>
            <p:ph type="title"/>
          </p:nvPr>
        </p:nvSpPr>
        <p:spPr>
          <a:xfrm>
            <a:off x="838200" y="365125"/>
            <a:ext cx="10515600" cy="1326515"/>
          </a:xfrm>
        </p:spPr>
        <p:txBody>
          <a:bodyPr>
            <a:normAutofit/>
          </a:bodyPr>
          <a:lstStyle/>
          <a:p>
            <a:r>
              <a:rPr lang="en-US" sz="4800" dirty="0">
                <a:solidFill>
                  <a:schemeClr val="accent1">
                    <a:lumMod val="75000"/>
                  </a:schemeClr>
                </a:solidFill>
                <a:latin typeface="KPMG Extralight" panose="020B0303030202040204" pitchFamily="34" charset="0"/>
              </a:rPr>
              <a:t>Key Areas of Exposures</a:t>
            </a:r>
            <a:endParaRPr lang="en-GB" sz="4800" dirty="0">
              <a:solidFill>
                <a:schemeClr val="accent1">
                  <a:lumMod val="75000"/>
                </a:schemeClr>
              </a:solidFill>
              <a:latin typeface="KPMG Extralight" panose="020B0303030202040204" pitchFamily="34" charset="0"/>
            </a:endParaRPr>
          </a:p>
        </p:txBody>
      </p:sp>
      <p:sp>
        <p:nvSpPr>
          <p:cNvPr id="10" name="Content Placeholder 9">
            <a:extLst>
              <a:ext uri="{FF2B5EF4-FFF2-40B4-BE49-F238E27FC236}">
                <a16:creationId xmlns:a16="http://schemas.microsoft.com/office/drawing/2014/main" id="{7A83C6B7-5AD0-4A5A-8530-97390729DC14}"/>
              </a:ext>
            </a:extLst>
          </p:cNvPr>
          <p:cNvSpPr>
            <a:spLocks noGrp="1"/>
          </p:cNvSpPr>
          <p:nvPr>
            <p:ph idx="1"/>
          </p:nvPr>
        </p:nvSpPr>
        <p:spPr>
          <a:xfrm>
            <a:off x="838200" y="1583812"/>
            <a:ext cx="10515600" cy="3926342"/>
          </a:xfrm>
        </p:spPr>
        <p:txBody>
          <a:bodyPr>
            <a:normAutofit/>
          </a:bodyPr>
          <a:lstStyle/>
          <a:p>
            <a:pPr>
              <a:lnSpc>
                <a:spcPct val="150000"/>
              </a:lnSpc>
            </a:pPr>
            <a:r>
              <a:rPr lang="en-US" sz="2000" dirty="0">
                <a:solidFill>
                  <a:schemeClr val="bg1"/>
                </a:solidFill>
                <a:latin typeface="Univers 45 Light" pitchFamily="2" charset="0"/>
              </a:rPr>
              <a:t>Compliance Requirements</a:t>
            </a:r>
          </a:p>
          <a:p>
            <a:pPr lvl="1">
              <a:lnSpc>
                <a:spcPct val="150000"/>
              </a:lnSpc>
              <a:buFont typeface="Wingdings" panose="05000000000000000000" pitchFamily="2" charset="2"/>
              <a:buChar char="v"/>
            </a:pPr>
            <a:r>
              <a:rPr lang="en-US" sz="1200" dirty="0">
                <a:solidFill>
                  <a:schemeClr val="bg1"/>
                </a:solidFill>
                <a:latin typeface="Univers 45 Light" pitchFamily="2" charset="0"/>
              </a:rPr>
              <a:t>Quarterly payment and filling of self assessments</a:t>
            </a:r>
          </a:p>
          <a:p>
            <a:pPr lvl="1">
              <a:lnSpc>
                <a:spcPct val="150000"/>
              </a:lnSpc>
              <a:buFont typeface="Wingdings" panose="05000000000000000000" pitchFamily="2" charset="2"/>
              <a:buChar char="v"/>
            </a:pPr>
            <a:r>
              <a:rPr lang="en-US" sz="1200" dirty="0">
                <a:solidFill>
                  <a:schemeClr val="bg1"/>
                </a:solidFill>
                <a:latin typeface="Univers 45 Light" pitchFamily="2" charset="0"/>
              </a:rPr>
              <a:t>Filing of Annual Corporate Income Tax Returns. </a:t>
            </a:r>
          </a:p>
          <a:p>
            <a:pPr lvl="1">
              <a:lnSpc>
                <a:spcPct val="150000"/>
              </a:lnSpc>
              <a:buFont typeface="Wingdings" panose="05000000000000000000" pitchFamily="2" charset="2"/>
              <a:buChar char="v"/>
            </a:pPr>
            <a:endParaRPr lang="en-GB" sz="1200" dirty="0">
              <a:solidFill>
                <a:schemeClr val="bg1"/>
              </a:solidFill>
              <a:latin typeface="Univers 45 Light" pitchFamily="2" charset="0"/>
            </a:endParaRPr>
          </a:p>
          <a:p>
            <a:pPr>
              <a:lnSpc>
                <a:spcPct val="150000"/>
              </a:lnSpc>
            </a:pPr>
            <a:r>
              <a:rPr lang="en-GB" sz="2000" dirty="0">
                <a:solidFill>
                  <a:schemeClr val="bg1"/>
                </a:solidFill>
                <a:latin typeface="Univers 45 Light" pitchFamily="2" charset="0"/>
              </a:rPr>
              <a:t>Expenses that are identified as not to have met the wholly, exclusively and necessarily criteria are disallowed in ascertaining the company’s assessable income.</a:t>
            </a:r>
          </a:p>
          <a:p>
            <a:pPr>
              <a:lnSpc>
                <a:spcPct val="150000"/>
              </a:lnSpc>
            </a:pPr>
            <a:r>
              <a:rPr lang="en-GB" sz="2000" dirty="0">
                <a:solidFill>
                  <a:schemeClr val="bg1"/>
                </a:solidFill>
                <a:latin typeface="Univers 45 Light" pitchFamily="2" charset="0"/>
              </a:rPr>
              <a:t>Depreciation expense is disallowed and in its place </a:t>
            </a:r>
            <a:r>
              <a:rPr lang="en-GB" sz="2000" b="1" i="1" dirty="0">
                <a:solidFill>
                  <a:schemeClr val="bg1"/>
                </a:solidFill>
                <a:latin typeface="Univers 45 Light" pitchFamily="2" charset="0"/>
              </a:rPr>
              <a:t>Capital Allowance </a:t>
            </a:r>
            <a:r>
              <a:rPr lang="en-GB" sz="2000" dirty="0">
                <a:solidFill>
                  <a:schemeClr val="bg1"/>
                </a:solidFill>
                <a:latin typeface="Univers 45 Light" pitchFamily="2" charset="0"/>
              </a:rPr>
              <a:t>is granted.</a:t>
            </a:r>
          </a:p>
          <a:p>
            <a:pPr lvl="1">
              <a:lnSpc>
                <a:spcPct val="150000"/>
              </a:lnSpc>
              <a:buFont typeface="Wingdings" panose="05000000000000000000" pitchFamily="2" charset="2"/>
              <a:buChar char="v"/>
            </a:pPr>
            <a:r>
              <a:rPr lang="en-GB" sz="1200" dirty="0">
                <a:solidFill>
                  <a:schemeClr val="bg1"/>
                </a:solidFill>
                <a:latin typeface="Univers 45 Light" pitchFamily="2" charset="0"/>
              </a:rPr>
              <a:t>In determining the capital allowance for the period, assets are put in a pool/class and an applicable rate applied.</a:t>
            </a:r>
          </a:p>
          <a:p>
            <a:pPr marL="228600" lvl="1">
              <a:lnSpc>
                <a:spcPct val="150000"/>
              </a:lnSpc>
              <a:spcBef>
                <a:spcPts val="1000"/>
              </a:spcBef>
            </a:pPr>
            <a:endParaRPr lang="en-GB" sz="2000" dirty="0">
              <a:solidFill>
                <a:schemeClr val="bg1"/>
              </a:solidFill>
              <a:latin typeface="Univers 45 Light" pitchFamily="2" charset="0"/>
            </a:endParaRPr>
          </a:p>
        </p:txBody>
      </p:sp>
    </p:spTree>
    <p:extLst>
      <p:ext uri="{BB962C8B-B14F-4D97-AF65-F5344CB8AC3E}">
        <p14:creationId xmlns:p14="http://schemas.microsoft.com/office/powerpoint/2010/main" val="1211712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BCA4819-9FFD-443B-BC67-F1B14D544C0D}"/>
              </a:ext>
            </a:extLst>
          </p:cNvPr>
          <p:cNvSpPr>
            <a:spLocks noGrp="1"/>
          </p:cNvSpPr>
          <p:nvPr>
            <p:ph type="title"/>
          </p:nvPr>
        </p:nvSpPr>
        <p:spPr>
          <a:xfrm>
            <a:off x="2653523" y="2025506"/>
            <a:ext cx="5295900" cy="1681163"/>
          </a:xfrm>
        </p:spPr>
        <p:txBody>
          <a:bodyPr>
            <a:normAutofit/>
          </a:bodyPr>
          <a:lstStyle/>
          <a:p>
            <a:pPr algn="l" eaLnBrk="1" hangingPunct="1">
              <a:defRPr/>
            </a:pPr>
            <a:r>
              <a:rPr lang="en-US" sz="7200" dirty="0">
                <a:latin typeface="KPMG Extralight"/>
              </a:rPr>
              <a:t>Penalties and Interest</a:t>
            </a:r>
            <a:endParaRPr lang="en-US" altLang="en-US" sz="7200" dirty="0">
              <a:latin typeface="KPMG Extralight"/>
            </a:endParaRPr>
          </a:p>
        </p:txBody>
      </p:sp>
    </p:spTree>
    <p:extLst>
      <p:ext uri="{BB962C8B-B14F-4D97-AF65-F5344CB8AC3E}">
        <p14:creationId xmlns:p14="http://schemas.microsoft.com/office/powerpoint/2010/main" val="296461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06C07-6154-44CB-AEF7-B0A165AFC5C0}"/>
              </a:ext>
            </a:extLst>
          </p:cNvPr>
          <p:cNvSpPr/>
          <p:nvPr/>
        </p:nvSpPr>
        <p:spPr>
          <a:xfrm>
            <a:off x="0" y="1540618"/>
            <a:ext cx="12192000" cy="4351338"/>
          </a:xfrm>
          <a:prstGeom prst="rect">
            <a:avLst/>
          </a:prstGeom>
          <a:solidFill>
            <a:srgbClr val="6B2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4">
            <a:extLst>
              <a:ext uri="{FF2B5EF4-FFF2-40B4-BE49-F238E27FC236}">
                <a16:creationId xmlns:a16="http://schemas.microsoft.com/office/drawing/2014/main" id="{103445A7-AAC1-49C4-A22D-3A7A6A0F9F0D}"/>
              </a:ext>
            </a:extLst>
          </p:cNvPr>
          <p:cNvSpPr>
            <a:spLocks noGrp="1"/>
          </p:cNvSpPr>
          <p:nvPr>
            <p:ph type="title"/>
          </p:nvPr>
        </p:nvSpPr>
        <p:spPr/>
        <p:txBody>
          <a:bodyPr>
            <a:normAutofit/>
          </a:bodyPr>
          <a:lstStyle/>
          <a:p>
            <a:r>
              <a:rPr lang="en-US" sz="4800" dirty="0">
                <a:solidFill>
                  <a:schemeClr val="accent1">
                    <a:lumMod val="75000"/>
                  </a:schemeClr>
                </a:solidFill>
                <a:latin typeface="KPMG Extralight" panose="020B0303030202040204" pitchFamily="34" charset="0"/>
              </a:rPr>
              <a:t>Compliance – Penalties and Interest</a:t>
            </a:r>
            <a:endParaRPr lang="en-GB" sz="4800" dirty="0">
              <a:solidFill>
                <a:schemeClr val="accent1">
                  <a:lumMod val="75000"/>
                </a:schemeClr>
              </a:solidFill>
              <a:latin typeface="KPMG Extralight" panose="020B0303030202040204" pitchFamily="34" charset="0"/>
            </a:endParaRPr>
          </a:p>
        </p:txBody>
      </p:sp>
      <p:sp>
        <p:nvSpPr>
          <p:cNvPr id="6" name="Content Placeholder 5">
            <a:extLst>
              <a:ext uri="{FF2B5EF4-FFF2-40B4-BE49-F238E27FC236}">
                <a16:creationId xmlns:a16="http://schemas.microsoft.com/office/drawing/2014/main" id="{D0C1FF9D-A749-405E-9CC2-DFC784D17371}"/>
              </a:ext>
            </a:extLst>
          </p:cNvPr>
          <p:cNvSpPr>
            <a:spLocks noGrp="1"/>
          </p:cNvSpPr>
          <p:nvPr>
            <p:ph idx="1"/>
          </p:nvPr>
        </p:nvSpPr>
        <p:spPr>
          <a:xfrm>
            <a:off x="838200" y="1540618"/>
            <a:ext cx="10515600" cy="4351338"/>
          </a:xfrm>
        </p:spPr>
        <p:txBody>
          <a:bodyPr>
            <a:normAutofit/>
          </a:bodyPr>
          <a:lstStyle/>
          <a:p>
            <a:pPr>
              <a:lnSpc>
                <a:spcPct val="150000"/>
              </a:lnSpc>
            </a:pPr>
            <a:r>
              <a:rPr lang="en-US" sz="2000" dirty="0">
                <a:solidFill>
                  <a:schemeClr val="bg1"/>
                </a:solidFill>
                <a:latin typeface="Univers 45 Light" pitchFamily="2" charset="0"/>
              </a:rPr>
              <a:t>All companies are required by law to file and pay the right taxes on or before the due date.</a:t>
            </a:r>
          </a:p>
          <a:p>
            <a:pPr>
              <a:lnSpc>
                <a:spcPct val="150000"/>
              </a:lnSpc>
            </a:pPr>
            <a:r>
              <a:rPr lang="en-GB" sz="2000" dirty="0">
                <a:solidFill>
                  <a:schemeClr val="bg1"/>
                </a:solidFill>
                <a:effectLst/>
                <a:latin typeface="Univers 45 Light" pitchFamily="2" charset="0"/>
                <a:ea typeface="Times New Roman" panose="02020603050405020304" pitchFamily="18" charset="0"/>
                <a:cs typeface="Times New Roman" panose="02020603050405020304" pitchFamily="18" charset="0"/>
              </a:rPr>
              <a:t>The obligation to file return and make payments is reinforced by penalties for failure to comply and interest charges on overdue payments.  </a:t>
            </a:r>
          </a:p>
          <a:p>
            <a:pPr>
              <a:lnSpc>
                <a:spcPct val="150000"/>
              </a:lnSpc>
            </a:pPr>
            <a:r>
              <a:rPr lang="en-GB" sz="2000" dirty="0">
                <a:solidFill>
                  <a:schemeClr val="bg1"/>
                </a:solidFill>
                <a:effectLst/>
                <a:latin typeface="Univers 45 Light" pitchFamily="2" charset="0"/>
                <a:ea typeface="Times New Roman" panose="02020603050405020304" pitchFamily="18" charset="0"/>
                <a:cs typeface="Times New Roman" panose="02020603050405020304" pitchFamily="18" charset="0"/>
              </a:rPr>
              <a:t>The penalty for late submission of return is GH¢500 instantly and GH¢10 per day that the default continues.</a:t>
            </a:r>
          </a:p>
          <a:p>
            <a:pPr>
              <a:lnSpc>
                <a:spcPct val="150000"/>
              </a:lnSpc>
            </a:pPr>
            <a:r>
              <a:rPr lang="en-GB" sz="2000" dirty="0">
                <a:solidFill>
                  <a:schemeClr val="bg1"/>
                </a:solidFill>
                <a:latin typeface="Univers 45 Light" pitchFamily="2" charset="0"/>
                <a:cs typeface="Times New Roman" panose="02020603050405020304" pitchFamily="18" charset="0"/>
              </a:rPr>
              <a:t>In the case of underpayment of liability, interest charged is 125% of the Bank of Ghana statutory policy rate (on the outstanding liability), compounded monthly.  </a:t>
            </a:r>
            <a:endParaRPr lang="en-GB" sz="2000" dirty="0">
              <a:solidFill>
                <a:schemeClr val="bg1"/>
              </a:solidFill>
              <a:latin typeface="Univers 45 Light" pitchFamily="2" charset="0"/>
            </a:endParaRPr>
          </a:p>
        </p:txBody>
      </p:sp>
    </p:spTree>
    <p:extLst>
      <p:ext uri="{BB962C8B-B14F-4D97-AF65-F5344CB8AC3E}">
        <p14:creationId xmlns:p14="http://schemas.microsoft.com/office/powerpoint/2010/main" val="43819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BCA4819-9FFD-443B-BC67-F1B14D544C0D}"/>
              </a:ext>
            </a:extLst>
          </p:cNvPr>
          <p:cNvSpPr>
            <a:spLocks noGrp="1"/>
          </p:cNvSpPr>
          <p:nvPr>
            <p:ph type="title"/>
          </p:nvPr>
        </p:nvSpPr>
        <p:spPr>
          <a:xfrm>
            <a:off x="2638282" y="2406506"/>
            <a:ext cx="6597157" cy="1681163"/>
          </a:xfrm>
        </p:spPr>
        <p:txBody>
          <a:bodyPr>
            <a:normAutofit fontScale="90000"/>
          </a:bodyPr>
          <a:lstStyle/>
          <a:p>
            <a:pPr algn="l" eaLnBrk="1" hangingPunct="1">
              <a:defRPr/>
            </a:pPr>
            <a:r>
              <a:rPr lang="en-US" altLang="en-US" sz="8000" dirty="0">
                <a:latin typeface="KPMG Extralight"/>
                <a:cs typeface="KPMG Extralight"/>
              </a:rPr>
              <a:t>Common Areas of Exposure – Transfer Pricing</a:t>
            </a:r>
          </a:p>
        </p:txBody>
      </p:sp>
    </p:spTree>
    <p:extLst>
      <p:ext uri="{BB962C8B-B14F-4D97-AF65-F5344CB8AC3E}">
        <p14:creationId xmlns:p14="http://schemas.microsoft.com/office/powerpoint/2010/main" val="238429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B286906D-97A2-4A3E-922E-79019E53C598}"/>
              </a:ext>
            </a:extLst>
          </p:cNvPr>
          <p:cNvPicPr>
            <a:picLocks noChangeAspect="1"/>
          </p:cNvPicPr>
          <p:nvPr/>
        </p:nvPicPr>
        <p:blipFill rotWithShape="1">
          <a:blip r:embed="rId2">
            <a:extLst>
              <a:ext uri="{28A0092B-C50C-407E-A947-70E740481C1C}">
                <a14:useLocalDpi xmlns:a14="http://schemas.microsoft.com/office/drawing/2010/main" val="0"/>
              </a:ext>
            </a:extLst>
          </a:blip>
          <a:srcRect t="49917" b="4491"/>
          <a:stretch/>
        </p:blipFill>
        <p:spPr>
          <a:xfrm>
            <a:off x="-2" y="1"/>
            <a:ext cx="12191998" cy="3707522"/>
          </a:xfrm>
          <a:prstGeom prst="rect">
            <a:avLst/>
          </a:prstGeom>
        </p:spPr>
      </p:pic>
      <p:sp>
        <p:nvSpPr>
          <p:cNvPr id="30" name="Freeform 36">
            <a:extLst>
              <a:ext uri="{FF2B5EF4-FFF2-40B4-BE49-F238E27FC236}">
                <a16:creationId xmlns:a16="http://schemas.microsoft.com/office/drawing/2014/main" id="{2112AEE2-E096-436A-8067-FFC6906B6952}"/>
              </a:ext>
            </a:extLst>
          </p:cNvPr>
          <p:cNvSpPr>
            <a:spLocks/>
          </p:cNvSpPr>
          <p:nvPr/>
        </p:nvSpPr>
        <p:spPr bwMode="auto">
          <a:xfrm>
            <a:off x="1378650" y="4444389"/>
            <a:ext cx="383287" cy="52743"/>
          </a:xfrm>
          <a:custGeom>
            <a:avLst/>
            <a:gdLst>
              <a:gd name="T0" fmla="*/ 0 w 269"/>
              <a:gd name="T1" fmla="*/ 0 h 37"/>
              <a:gd name="T2" fmla="*/ 2147483646 w 269"/>
              <a:gd name="T3" fmla="*/ 0 h 37"/>
              <a:gd name="T4" fmla="*/ 2147483646 w 269"/>
              <a:gd name="T5" fmla="*/ 2147483646 h 37"/>
              <a:gd name="T6" fmla="*/ 0 w 269"/>
              <a:gd name="T7" fmla="*/ 2147483646 h 37"/>
              <a:gd name="T8" fmla="*/ 0 w 269"/>
              <a:gd name="T9" fmla="*/ 0 h 37"/>
              <a:gd name="T10" fmla="*/ 0 w 269"/>
              <a:gd name="T11" fmla="*/ 0 h 37"/>
              <a:gd name="T12" fmla="*/ 0 60000 65536"/>
              <a:gd name="T13" fmla="*/ 0 60000 65536"/>
              <a:gd name="T14" fmla="*/ 0 60000 65536"/>
              <a:gd name="T15" fmla="*/ 0 60000 65536"/>
              <a:gd name="T16" fmla="*/ 0 60000 65536"/>
              <a:gd name="T17" fmla="*/ 0 60000 65536"/>
              <a:gd name="T18" fmla="*/ 0 w 269"/>
              <a:gd name="T19" fmla="*/ 0 h 37"/>
              <a:gd name="T20" fmla="*/ 269 w 26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69" h="37">
                <a:moveTo>
                  <a:pt x="0" y="0"/>
                </a:moveTo>
                <a:lnTo>
                  <a:pt x="269" y="0"/>
                </a:lnTo>
                <a:lnTo>
                  <a:pt x="269" y="37"/>
                </a:lnTo>
                <a:lnTo>
                  <a:pt x="0" y="37"/>
                </a:lnTo>
                <a:lnTo>
                  <a:pt x="0"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 name="Oval 37">
            <a:extLst>
              <a:ext uri="{FF2B5EF4-FFF2-40B4-BE49-F238E27FC236}">
                <a16:creationId xmlns:a16="http://schemas.microsoft.com/office/drawing/2014/main" id="{D7D9D37D-F66D-42DF-8DAC-8BCFBD92E99F}"/>
              </a:ext>
            </a:extLst>
          </p:cNvPr>
          <p:cNvSpPr>
            <a:spLocks noChangeArrowheads="1"/>
          </p:cNvSpPr>
          <p:nvPr/>
        </p:nvSpPr>
        <p:spPr bwMode="auto">
          <a:xfrm>
            <a:off x="995363" y="4155013"/>
            <a:ext cx="631212" cy="631497"/>
          </a:xfrm>
          <a:prstGeom prst="ellipse">
            <a:avLst/>
          </a:pr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32" name="Oval 38">
            <a:extLst>
              <a:ext uri="{FF2B5EF4-FFF2-40B4-BE49-F238E27FC236}">
                <a16:creationId xmlns:a16="http://schemas.microsoft.com/office/drawing/2014/main" id="{A8607C6F-10D2-4369-A621-A7026AE27CF5}"/>
              </a:ext>
            </a:extLst>
          </p:cNvPr>
          <p:cNvSpPr>
            <a:spLocks noChangeArrowheads="1"/>
          </p:cNvSpPr>
          <p:nvPr/>
        </p:nvSpPr>
        <p:spPr bwMode="auto">
          <a:xfrm>
            <a:off x="1049507" y="4207757"/>
            <a:ext cx="524348" cy="52600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33" name="Oval 39">
            <a:extLst>
              <a:ext uri="{FF2B5EF4-FFF2-40B4-BE49-F238E27FC236}">
                <a16:creationId xmlns:a16="http://schemas.microsoft.com/office/drawing/2014/main" id="{751F1526-23C5-4B97-807E-D9CAD6E7E0C6}"/>
              </a:ext>
            </a:extLst>
          </p:cNvPr>
          <p:cNvSpPr>
            <a:spLocks noChangeArrowheads="1"/>
          </p:cNvSpPr>
          <p:nvPr/>
        </p:nvSpPr>
        <p:spPr bwMode="auto">
          <a:xfrm>
            <a:off x="1102226" y="4261926"/>
            <a:ext cx="418908" cy="417671"/>
          </a:xfrm>
          <a:prstGeom prst="ellipse">
            <a:avLst/>
          </a:pr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34" name="Freeform 40">
            <a:extLst>
              <a:ext uri="{FF2B5EF4-FFF2-40B4-BE49-F238E27FC236}">
                <a16:creationId xmlns:a16="http://schemas.microsoft.com/office/drawing/2014/main" id="{9747EEEF-C128-49DB-B475-CF3A86DB2ED1}"/>
              </a:ext>
            </a:extLst>
          </p:cNvPr>
          <p:cNvSpPr>
            <a:spLocks/>
          </p:cNvSpPr>
          <p:nvPr/>
        </p:nvSpPr>
        <p:spPr bwMode="auto">
          <a:xfrm>
            <a:off x="1378650" y="5240516"/>
            <a:ext cx="383287" cy="47041"/>
          </a:xfrm>
          <a:custGeom>
            <a:avLst/>
            <a:gdLst>
              <a:gd name="T0" fmla="*/ 0 w 269"/>
              <a:gd name="T1" fmla="*/ 0 h 33"/>
              <a:gd name="T2" fmla="*/ 2147483646 w 269"/>
              <a:gd name="T3" fmla="*/ 0 h 33"/>
              <a:gd name="T4" fmla="*/ 2147483646 w 269"/>
              <a:gd name="T5" fmla="*/ 2147483646 h 33"/>
              <a:gd name="T6" fmla="*/ 0 w 269"/>
              <a:gd name="T7" fmla="*/ 2147483646 h 33"/>
              <a:gd name="T8" fmla="*/ 0 w 269"/>
              <a:gd name="T9" fmla="*/ 0 h 33"/>
              <a:gd name="T10" fmla="*/ 0 w 269"/>
              <a:gd name="T11" fmla="*/ 0 h 33"/>
              <a:gd name="T12" fmla="*/ 0 60000 65536"/>
              <a:gd name="T13" fmla="*/ 0 60000 65536"/>
              <a:gd name="T14" fmla="*/ 0 60000 65536"/>
              <a:gd name="T15" fmla="*/ 0 60000 65536"/>
              <a:gd name="T16" fmla="*/ 0 60000 65536"/>
              <a:gd name="T17" fmla="*/ 0 60000 65536"/>
              <a:gd name="T18" fmla="*/ 0 w 269"/>
              <a:gd name="T19" fmla="*/ 0 h 33"/>
              <a:gd name="T20" fmla="*/ 269 w 26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69" h="33">
                <a:moveTo>
                  <a:pt x="0" y="0"/>
                </a:moveTo>
                <a:lnTo>
                  <a:pt x="269" y="0"/>
                </a:lnTo>
                <a:lnTo>
                  <a:pt x="269" y="33"/>
                </a:lnTo>
                <a:lnTo>
                  <a:pt x="0" y="33"/>
                </a:lnTo>
                <a:lnTo>
                  <a:pt x="0" y="0"/>
                </a:lnTo>
                <a:close/>
              </a:path>
            </a:pathLst>
          </a:custGeom>
          <a:solidFill>
            <a:srgbClr val="002060"/>
          </a:solidFill>
          <a:ln>
            <a:noFill/>
          </a:ln>
        </p:spPr>
        <p:txBody>
          <a:bodyPr/>
          <a:lstStyle/>
          <a:p>
            <a:endParaRPr lang="en-GB" dirty="0"/>
          </a:p>
        </p:txBody>
      </p:sp>
      <p:sp>
        <p:nvSpPr>
          <p:cNvPr id="35" name="Oval 41">
            <a:extLst>
              <a:ext uri="{FF2B5EF4-FFF2-40B4-BE49-F238E27FC236}">
                <a16:creationId xmlns:a16="http://schemas.microsoft.com/office/drawing/2014/main" id="{82F0DA57-35BB-49E7-B939-5C680EEF1957}"/>
              </a:ext>
            </a:extLst>
          </p:cNvPr>
          <p:cNvSpPr>
            <a:spLocks noChangeArrowheads="1"/>
          </p:cNvSpPr>
          <p:nvPr/>
        </p:nvSpPr>
        <p:spPr bwMode="auto">
          <a:xfrm>
            <a:off x="995363" y="4950832"/>
            <a:ext cx="631212" cy="625795"/>
          </a:xfrm>
          <a:prstGeom prst="ellipse">
            <a:avLst/>
          </a:prstGeom>
          <a:solidFill>
            <a:srgbClr val="002060"/>
          </a:solidFill>
          <a:ln>
            <a:noFill/>
          </a:ln>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36" name="Oval 42">
            <a:extLst>
              <a:ext uri="{FF2B5EF4-FFF2-40B4-BE49-F238E27FC236}">
                <a16:creationId xmlns:a16="http://schemas.microsoft.com/office/drawing/2014/main" id="{5008D5D2-B28E-4F68-8858-00528B444672}"/>
              </a:ext>
            </a:extLst>
          </p:cNvPr>
          <p:cNvSpPr>
            <a:spLocks noChangeArrowheads="1"/>
          </p:cNvSpPr>
          <p:nvPr/>
        </p:nvSpPr>
        <p:spPr bwMode="auto">
          <a:xfrm>
            <a:off x="1049507" y="5005002"/>
            <a:ext cx="524348" cy="5245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37" name="Oval 43">
            <a:extLst>
              <a:ext uri="{FF2B5EF4-FFF2-40B4-BE49-F238E27FC236}">
                <a16:creationId xmlns:a16="http://schemas.microsoft.com/office/drawing/2014/main" id="{2E7E7F09-D3A0-4003-BADC-A848EB8F0FD8}"/>
              </a:ext>
            </a:extLst>
          </p:cNvPr>
          <p:cNvSpPr>
            <a:spLocks noChangeArrowheads="1"/>
          </p:cNvSpPr>
          <p:nvPr/>
        </p:nvSpPr>
        <p:spPr bwMode="auto">
          <a:xfrm>
            <a:off x="1102226" y="5052042"/>
            <a:ext cx="418908" cy="424798"/>
          </a:xfrm>
          <a:prstGeom prst="ellipse">
            <a:avLst/>
          </a:prstGeom>
          <a:solidFill>
            <a:srgbClr val="002060"/>
          </a:solidFill>
          <a:ln>
            <a:noFill/>
          </a:ln>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62" name="Freeform 71">
            <a:extLst>
              <a:ext uri="{FF2B5EF4-FFF2-40B4-BE49-F238E27FC236}">
                <a16:creationId xmlns:a16="http://schemas.microsoft.com/office/drawing/2014/main" id="{8FC8CB93-5D42-4FA8-A9E5-90707D328D49}"/>
              </a:ext>
            </a:extLst>
          </p:cNvPr>
          <p:cNvSpPr>
            <a:spLocks/>
          </p:cNvSpPr>
          <p:nvPr/>
        </p:nvSpPr>
        <p:spPr bwMode="auto">
          <a:xfrm>
            <a:off x="6488026" y="4440012"/>
            <a:ext cx="383287" cy="52744"/>
          </a:xfrm>
          <a:custGeom>
            <a:avLst/>
            <a:gdLst>
              <a:gd name="T0" fmla="*/ 0 w 269"/>
              <a:gd name="T1" fmla="*/ 0 h 37"/>
              <a:gd name="T2" fmla="*/ 2147483646 w 269"/>
              <a:gd name="T3" fmla="*/ 0 h 37"/>
              <a:gd name="T4" fmla="*/ 2147483646 w 269"/>
              <a:gd name="T5" fmla="*/ 2147483646 h 37"/>
              <a:gd name="T6" fmla="*/ 0 w 269"/>
              <a:gd name="T7" fmla="*/ 2147483646 h 37"/>
              <a:gd name="T8" fmla="*/ 0 w 269"/>
              <a:gd name="T9" fmla="*/ 0 h 37"/>
              <a:gd name="T10" fmla="*/ 0 w 269"/>
              <a:gd name="T11" fmla="*/ 0 h 37"/>
              <a:gd name="T12" fmla="*/ 0 60000 65536"/>
              <a:gd name="T13" fmla="*/ 0 60000 65536"/>
              <a:gd name="T14" fmla="*/ 0 60000 65536"/>
              <a:gd name="T15" fmla="*/ 0 60000 65536"/>
              <a:gd name="T16" fmla="*/ 0 60000 65536"/>
              <a:gd name="T17" fmla="*/ 0 60000 65536"/>
              <a:gd name="T18" fmla="*/ 0 w 269"/>
              <a:gd name="T19" fmla="*/ 0 h 37"/>
              <a:gd name="T20" fmla="*/ 269 w 26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69" h="37">
                <a:moveTo>
                  <a:pt x="0" y="0"/>
                </a:moveTo>
                <a:lnTo>
                  <a:pt x="269" y="0"/>
                </a:lnTo>
                <a:lnTo>
                  <a:pt x="269" y="37"/>
                </a:lnTo>
                <a:lnTo>
                  <a:pt x="0" y="37"/>
                </a:lnTo>
                <a:lnTo>
                  <a:pt x="0" y="0"/>
                </a:ln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3" name="Oval 72">
            <a:extLst>
              <a:ext uri="{FF2B5EF4-FFF2-40B4-BE49-F238E27FC236}">
                <a16:creationId xmlns:a16="http://schemas.microsoft.com/office/drawing/2014/main" id="{59B5719E-5467-4FAA-943C-AF3049BEFF0D}"/>
              </a:ext>
            </a:extLst>
          </p:cNvPr>
          <p:cNvSpPr>
            <a:spLocks noChangeArrowheads="1"/>
          </p:cNvSpPr>
          <p:nvPr/>
        </p:nvSpPr>
        <p:spPr bwMode="auto">
          <a:xfrm>
            <a:off x="6104738" y="4150636"/>
            <a:ext cx="631212" cy="631496"/>
          </a:xfrm>
          <a:prstGeom prst="ellipse">
            <a:avLst/>
          </a:pr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64" name="Oval 73">
            <a:extLst>
              <a:ext uri="{FF2B5EF4-FFF2-40B4-BE49-F238E27FC236}">
                <a16:creationId xmlns:a16="http://schemas.microsoft.com/office/drawing/2014/main" id="{CDEAD782-0279-49DE-A893-ED0AA45AF4BF}"/>
              </a:ext>
            </a:extLst>
          </p:cNvPr>
          <p:cNvSpPr>
            <a:spLocks noChangeArrowheads="1"/>
          </p:cNvSpPr>
          <p:nvPr/>
        </p:nvSpPr>
        <p:spPr bwMode="auto">
          <a:xfrm>
            <a:off x="6158883" y="4203379"/>
            <a:ext cx="524348" cy="5245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65" name="Oval 74">
            <a:extLst>
              <a:ext uri="{FF2B5EF4-FFF2-40B4-BE49-F238E27FC236}">
                <a16:creationId xmlns:a16="http://schemas.microsoft.com/office/drawing/2014/main" id="{21497566-9DEC-46B5-94F0-FA3D800ECE74}"/>
              </a:ext>
            </a:extLst>
          </p:cNvPr>
          <p:cNvSpPr>
            <a:spLocks noChangeArrowheads="1"/>
          </p:cNvSpPr>
          <p:nvPr/>
        </p:nvSpPr>
        <p:spPr bwMode="auto">
          <a:xfrm>
            <a:off x="6211602" y="4256123"/>
            <a:ext cx="418908" cy="419096"/>
          </a:xfrm>
          <a:prstGeom prst="ellipse">
            <a:avLst/>
          </a:pr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22" name="Freeform 15">
            <a:extLst>
              <a:ext uri="{FF2B5EF4-FFF2-40B4-BE49-F238E27FC236}">
                <a16:creationId xmlns:a16="http://schemas.microsoft.com/office/drawing/2014/main" id="{FCAAD633-4BA8-47BA-9283-3D9C736C2816}"/>
              </a:ext>
            </a:extLst>
          </p:cNvPr>
          <p:cNvSpPr>
            <a:spLocks/>
          </p:cNvSpPr>
          <p:nvPr/>
        </p:nvSpPr>
        <p:spPr bwMode="auto">
          <a:xfrm>
            <a:off x="1727740" y="4950832"/>
            <a:ext cx="1320844" cy="625795"/>
          </a:xfrm>
          <a:custGeom>
            <a:avLst/>
            <a:gdLst>
              <a:gd name="T0" fmla="*/ 0 w 927"/>
              <a:gd name="T1" fmla="*/ 0 h 439"/>
              <a:gd name="T2" fmla="*/ 0 w 927"/>
              <a:gd name="T3" fmla="*/ 2147483646 h 439"/>
              <a:gd name="T4" fmla="*/ 2147483646 w 927"/>
              <a:gd name="T5" fmla="*/ 2147483646 h 439"/>
              <a:gd name="T6" fmla="*/ 2147483646 w 927"/>
              <a:gd name="T7" fmla="*/ 2147483646 h 439"/>
              <a:gd name="T8" fmla="*/ 2147483646 w 927"/>
              <a:gd name="T9" fmla="*/ 2147483646 h 439"/>
              <a:gd name="T10" fmla="*/ 2147483646 w 927"/>
              <a:gd name="T11" fmla="*/ 2147483646 h 439"/>
              <a:gd name="T12" fmla="*/ 2147483646 w 927"/>
              <a:gd name="T13" fmla="*/ 0 h 439"/>
              <a:gd name="T14" fmla="*/ 0 w 927"/>
              <a:gd name="T15" fmla="*/ 0 h 439"/>
              <a:gd name="T16" fmla="*/ 0 w 927"/>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39"/>
              <a:gd name="T29" fmla="*/ 927 w 927"/>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39">
                <a:moveTo>
                  <a:pt x="0" y="0"/>
                </a:moveTo>
                <a:lnTo>
                  <a:pt x="0" y="439"/>
                </a:lnTo>
                <a:lnTo>
                  <a:pt x="856" y="439"/>
                </a:lnTo>
                <a:lnTo>
                  <a:pt x="856" y="290"/>
                </a:lnTo>
                <a:lnTo>
                  <a:pt x="927" y="220"/>
                </a:lnTo>
                <a:lnTo>
                  <a:pt x="856" y="149"/>
                </a:lnTo>
                <a:lnTo>
                  <a:pt x="856" y="0"/>
                </a:lnTo>
                <a:lnTo>
                  <a:pt x="0" y="0"/>
                </a:lnTo>
                <a:close/>
              </a:path>
            </a:pathLst>
          </a:custGeom>
          <a:solidFill>
            <a:srgbClr val="002060"/>
          </a:solidFill>
          <a:ln>
            <a:noFill/>
          </a:ln>
        </p:spPr>
        <p:txBody>
          <a:bodyPr/>
          <a:lstStyle/>
          <a:p>
            <a:endParaRPr lang="en-GB" dirty="0"/>
          </a:p>
        </p:txBody>
      </p:sp>
      <p:sp>
        <p:nvSpPr>
          <p:cNvPr id="24" name="Freeform 17">
            <a:extLst>
              <a:ext uri="{FF2B5EF4-FFF2-40B4-BE49-F238E27FC236}">
                <a16:creationId xmlns:a16="http://schemas.microsoft.com/office/drawing/2014/main" id="{89A37FE2-42C5-4C07-A984-13DE4C47F1FB}"/>
              </a:ext>
            </a:extLst>
          </p:cNvPr>
          <p:cNvSpPr>
            <a:spLocks/>
          </p:cNvSpPr>
          <p:nvPr/>
        </p:nvSpPr>
        <p:spPr bwMode="auto">
          <a:xfrm>
            <a:off x="1727740" y="4155013"/>
            <a:ext cx="1320844" cy="631497"/>
          </a:xfrm>
          <a:custGeom>
            <a:avLst/>
            <a:gdLst>
              <a:gd name="T0" fmla="*/ 0 w 927"/>
              <a:gd name="T1" fmla="*/ 2147483646 h 443"/>
              <a:gd name="T2" fmla="*/ 0 w 927"/>
              <a:gd name="T3" fmla="*/ 0 h 443"/>
              <a:gd name="T4" fmla="*/ 2147483646 w 927"/>
              <a:gd name="T5" fmla="*/ 0 h 443"/>
              <a:gd name="T6" fmla="*/ 2147483646 w 927"/>
              <a:gd name="T7" fmla="*/ 2147483646 h 443"/>
              <a:gd name="T8" fmla="*/ 2147483646 w 927"/>
              <a:gd name="T9" fmla="*/ 2147483646 h 443"/>
              <a:gd name="T10" fmla="*/ 2147483646 w 927"/>
              <a:gd name="T11" fmla="*/ 2147483646 h 443"/>
              <a:gd name="T12" fmla="*/ 2147483646 w 927"/>
              <a:gd name="T13" fmla="*/ 2147483646 h 443"/>
              <a:gd name="T14" fmla="*/ 0 w 927"/>
              <a:gd name="T15" fmla="*/ 2147483646 h 443"/>
              <a:gd name="T16" fmla="*/ 0 w 927"/>
              <a:gd name="T17" fmla="*/ 2147483646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43"/>
              <a:gd name="T29" fmla="*/ 927 w 927"/>
              <a:gd name="T30" fmla="*/ 443 h 4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43">
                <a:moveTo>
                  <a:pt x="0" y="443"/>
                </a:moveTo>
                <a:lnTo>
                  <a:pt x="0" y="0"/>
                </a:lnTo>
                <a:lnTo>
                  <a:pt x="856" y="0"/>
                </a:lnTo>
                <a:lnTo>
                  <a:pt x="856" y="153"/>
                </a:lnTo>
                <a:lnTo>
                  <a:pt x="927" y="224"/>
                </a:lnTo>
                <a:lnTo>
                  <a:pt x="856" y="294"/>
                </a:lnTo>
                <a:lnTo>
                  <a:pt x="856" y="443"/>
                </a:lnTo>
                <a:lnTo>
                  <a:pt x="0" y="443"/>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8" name="Freeform 66">
            <a:extLst>
              <a:ext uri="{FF2B5EF4-FFF2-40B4-BE49-F238E27FC236}">
                <a16:creationId xmlns:a16="http://schemas.microsoft.com/office/drawing/2014/main" id="{E74F30DD-4BA6-4EFB-9F0A-78BEB851DC4B}"/>
              </a:ext>
            </a:extLst>
          </p:cNvPr>
          <p:cNvSpPr>
            <a:spLocks/>
          </p:cNvSpPr>
          <p:nvPr/>
        </p:nvSpPr>
        <p:spPr bwMode="auto">
          <a:xfrm>
            <a:off x="6837116" y="4150636"/>
            <a:ext cx="1320844" cy="631496"/>
          </a:xfrm>
          <a:custGeom>
            <a:avLst/>
            <a:gdLst>
              <a:gd name="T0" fmla="*/ 0 w 927"/>
              <a:gd name="T1" fmla="*/ 0 h 443"/>
              <a:gd name="T2" fmla="*/ 0 w 927"/>
              <a:gd name="T3" fmla="*/ 2147483646 h 443"/>
              <a:gd name="T4" fmla="*/ 2147483646 w 927"/>
              <a:gd name="T5" fmla="*/ 2147483646 h 443"/>
              <a:gd name="T6" fmla="*/ 2147483646 w 927"/>
              <a:gd name="T7" fmla="*/ 2147483646 h 443"/>
              <a:gd name="T8" fmla="*/ 2147483646 w 927"/>
              <a:gd name="T9" fmla="*/ 2147483646 h 443"/>
              <a:gd name="T10" fmla="*/ 2147483646 w 927"/>
              <a:gd name="T11" fmla="*/ 2147483646 h 443"/>
              <a:gd name="T12" fmla="*/ 2147483646 w 927"/>
              <a:gd name="T13" fmla="*/ 0 h 443"/>
              <a:gd name="T14" fmla="*/ 0 w 927"/>
              <a:gd name="T15" fmla="*/ 0 h 443"/>
              <a:gd name="T16" fmla="*/ 0 w 927"/>
              <a:gd name="T17" fmla="*/ 0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43"/>
              <a:gd name="T29" fmla="*/ 927 w 927"/>
              <a:gd name="T30" fmla="*/ 443 h 4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43">
                <a:moveTo>
                  <a:pt x="0" y="0"/>
                </a:moveTo>
                <a:lnTo>
                  <a:pt x="0" y="443"/>
                </a:lnTo>
                <a:lnTo>
                  <a:pt x="856" y="443"/>
                </a:lnTo>
                <a:lnTo>
                  <a:pt x="856" y="290"/>
                </a:lnTo>
                <a:lnTo>
                  <a:pt x="927" y="219"/>
                </a:lnTo>
                <a:lnTo>
                  <a:pt x="856" y="149"/>
                </a:lnTo>
                <a:lnTo>
                  <a:pt x="856" y="0"/>
                </a:lnTo>
                <a:lnTo>
                  <a:pt x="0" y="0"/>
                </a:ln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 name="Freeform 15">
            <a:extLst>
              <a:ext uri="{FF2B5EF4-FFF2-40B4-BE49-F238E27FC236}">
                <a16:creationId xmlns:a16="http://schemas.microsoft.com/office/drawing/2014/main" id="{69AE313E-A422-4D00-8645-459FC8CBEB5B}"/>
              </a:ext>
            </a:extLst>
          </p:cNvPr>
          <p:cNvSpPr>
            <a:spLocks/>
          </p:cNvSpPr>
          <p:nvPr/>
        </p:nvSpPr>
        <p:spPr bwMode="auto">
          <a:xfrm>
            <a:off x="2932177" y="4950832"/>
            <a:ext cx="1320844" cy="625795"/>
          </a:xfrm>
          <a:custGeom>
            <a:avLst/>
            <a:gdLst>
              <a:gd name="T0" fmla="*/ 0 w 927"/>
              <a:gd name="T1" fmla="*/ 0 h 439"/>
              <a:gd name="T2" fmla="*/ 0 w 927"/>
              <a:gd name="T3" fmla="*/ 2147483646 h 439"/>
              <a:gd name="T4" fmla="*/ 2147483646 w 927"/>
              <a:gd name="T5" fmla="*/ 2147483646 h 439"/>
              <a:gd name="T6" fmla="*/ 2147483646 w 927"/>
              <a:gd name="T7" fmla="*/ 2147483646 h 439"/>
              <a:gd name="T8" fmla="*/ 2147483646 w 927"/>
              <a:gd name="T9" fmla="*/ 2147483646 h 439"/>
              <a:gd name="T10" fmla="*/ 2147483646 w 927"/>
              <a:gd name="T11" fmla="*/ 2147483646 h 439"/>
              <a:gd name="T12" fmla="*/ 2147483646 w 927"/>
              <a:gd name="T13" fmla="*/ 0 h 439"/>
              <a:gd name="T14" fmla="*/ 0 w 927"/>
              <a:gd name="T15" fmla="*/ 0 h 439"/>
              <a:gd name="T16" fmla="*/ 0 w 927"/>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39"/>
              <a:gd name="T29" fmla="*/ 927 w 927"/>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39">
                <a:moveTo>
                  <a:pt x="0" y="0"/>
                </a:moveTo>
                <a:lnTo>
                  <a:pt x="0" y="439"/>
                </a:lnTo>
                <a:lnTo>
                  <a:pt x="856" y="439"/>
                </a:lnTo>
                <a:lnTo>
                  <a:pt x="856" y="290"/>
                </a:lnTo>
                <a:lnTo>
                  <a:pt x="927" y="220"/>
                </a:lnTo>
                <a:lnTo>
                  <a:pt x="856" y="149"/>
                </a:lnTo>
                <a:lnTo>
                  <a:pt x="856" y="0"/>
                </a:lnTo>
                <a:lnTo>
                  <a:pt x="0" y="0"/>
                </a:lnTo>
                <a:close/>
              </a:path>
            </a:pathLst>
          </a:custGeom>
          <a:solidFill>
            <a:srgbClr val="002060"/>
          </a:solidFill>
          <a:ln>
            <a:noFill/>
          </a:ln>
        </p:spPr>
        <p:txBody>
          <a:bodyPr/>
          <a:lstStyle/>
          <a:p>
            <a:endParaRPr lang="en-GB" dirty="0"/>
          </a:p>
        </p:txBody>
      </p:sp>
      <p:sp>
        <p:nvSpPr>
          <p:cNvPr id="99" name="Freeform 17">
            <a:extLst>
              <a:ext uri="{FF2B5EF4-FFF2-40B4-BE49-F238E27FC236}">
                <a16:creationId xmlns:a16="http://schemas.microsoft.com/office/drawing/2014/main" id="{BF62EB73-5834-48F2-9F0E-6DC68B2C9D73}"/>
              </a:ext>
            </a:extLst>
          </p:cNvPr>
          <p:cNvSpPr>
            <a:spLocks/>
          </p:cNvSpPr>
          <p:nvPr/>
        </p:nvSpPr>
        <p:spPr bwMode="auto">
          <a:xfrm>
            <a:off x="2932177" y="4155013"/>
            <a:ext cx="1320844" cy="631497"/>
          </a:xfrm>
          <a:custGeom>
            <a:avLst/>
            <a:gdLst>
              <a:gd name="T0" fmla="*/ 0 w 927"/>
              <a:gd name="T1" fmla="*/ 2147483646 h 443"/>
              <a:gd name="T2" fmla="*/ 0 w 927"/>
              <a:gd name="T3" fmla="*/ 0 h 443"/>
              <a:gd name="T4" fmla="*/ 2147483646 w 927"/>
              <a:gd name="T5" fmla="*/ 0 h 443"/>
              <a:gd name="T6" fmla="*/ 2147483646 w 927"/>
              <a:gd name="T7" fmla="*/ 2147483646 h 443"/>
              <a:gd name="T8" fmla="*/ 2147483646 w 927"/>
              <a:gd name="T9" fmla="*/ 2147483646 h 443"/>
              <a:gd name="T10" fmla="*/ 2147483646 w 927"/>
              <a:gd name="T11" fmla="*/ 2147483646 h 443"/>
              <a:gd name="T12" fmla="*/ 2147483646 w 927"/>
              <a:gd name="T13" fmla="*/ 2147483646 h 443"/>
              <a:gd name="T14" fmla="*/ 0 w 927"/>
              <a:gd name="T15" fmla="*/ 2147483646 h 443"/>
              <a:gd name="T16" fmla="*/ 0 w 927"/>
              <a:gd name="T17" fmla="*/ 2147483646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43"/>
              <a:gd name="T29" fmla="*/ 927 w 927"/>
              <a:gd name="T30" fmla="*/ 443 h 4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43">
                <a:moveTo>
                  <a:pt x="0" y="443"/>
                </a:moveTo>
                <a:lnTo>
                  <a:pt x="0" y="0"/>
                </a:lnTo>
                <a:lnTo>
                  <a:pt x="856" y="0"/>
                </a:lnTo>
                <a:lnTo>
                  <a:pt x="856" y="153"/>
                </a:lnTo>
                <a:lnTo>
                  <a:pt x="927" y="224"/>
                </a:lnTo>
                <a:lnTo>
                  <a:pt x="856" y="294"/>
                </a:lnTo>
                <a:lnTo>
                  <a:pt x="856" y="443"/>
                </a:lnTo>
                <a:lnTo>
                  <a:pt x="0" y="443"/>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2" name="Freeform 66">
            <a:extLst>
              <a:ext uri="{FF2B5EF4-FFF2-40B4-BE49-F238E27FC236}">
                <a16:creationId xmlns:a16="http://schemas.microsoft.com/office/drawing/2014/main" id="{9CE85C1C-78CD-4905-ACCE-FA6C8FBDF56E}"/>
              </a:ext>
            </a:extLst>
          </p:cNvPr>
          <p:cNvSpPr>
            <a:spLocks/>
          </p:cNvSpPr>
          <p:nvPr/>
        </p:nvSpPr>
        <p:spPr bwMode="auto">
          <a:xfrm>
            <a:off x="8041552" y="4150636"/>
            <a:ext cx="1320844" cy="631496"/>
          </a:xfrm>
          <a:custGeom>
            <a:avLst/>
            <a:gdLst>
              <a:gd name="T0" fmla="*/ 0 w 927"/>
              <a:gd name="T1" fmla="*/ 0 h 443"/>
              <a:gd name="T2" fmla="*/ 0 w 927"/>
              <a:gd name="T3" fmla="*/ 2147483646 h 443"/>
              <a:gd name="T4" fmla="*/ 2147483646 w 927"/>
              <a:gd name="T5" fmla="*/ 2147483646 h 443"/>
              <a:gd name="T6" fmla="*/ 2147483646 w 927"/>
              <a:gd name="T7" fmla="*/ 2147483646 h 443"/>
              <a:gd name="T8" fmla="*/ 2147483646 w 927"/>
              <a:gd name="T9" fmla="*/ 2147483646 h 443"/>
              <a:gd name="T10" fmla="*/ 2147483646 w 927"/>
              <a:gd name="T11" fmla="*/ 2147483646 h 443"/>
              <a:gd name="T12" fmla="*/ 2147483646 w 927"/>
              <a:gd name="T13" fmla="*/ 0 h 443"/>
              <a:gd name="T14" fmla="*/ 0 w 927"/>
              <a:gd name="T15" fmla="*/ 0 h 443"/>
              <a:gd name="T16" fmla="*/ 0 w 927"/>
              <a:gd name="T17" fmla="*/ 0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43"/>
              <a:gd name="T29" fmla="*/ 927 w 927"/>
              <a:gd name="T30" fmla="*/ 443 h 4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43">
                <a:moveTo>
                  <a:pt x="0" y="0"/>
                </a:moveTo>
                <a:lnTo>
                  <a:pt x="0" y="443"/>
                </a:lnTo>
                <a:lnTo>
                  <a:pt x="856" y="443"/>
                </a:lnTo>
                <a:lnTo>
                  <a:pt x="856" y="290"/>
                </a:lnTo>
                <a:lnTo>
                  <a:pt x="927" y="219"/>
                </a:lnTo>
                <a:lnTo>
                  <a:pt x="856" y="149"/>
                </a:lnTo>
                <a:lnTo>
                  <a:pt x="856" y="0"/>
                </a:lnTo>
                <a:lnTo>
                  <a:pt x="0" y="0"/>
                </a:ln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4" name="Freeform 15">
            <a:extLst>
              <a:ext uri="{FF2B5EF4-FFF2-40B4-BE49-F238E27FC236}">
                <a16:creationId xmlns:a16="http://schemas.microsoft.com/office/drawing/2014/main" id="{072ECF68-EB53-4E83-A94D-AAF409652B8B}"/>
              </a:ext>
            </a:extLst>
          </p:cNvPr>
          <p:cNvSpPr>
            <a:spLocks/>
          </p:cNvSpPr>
          <p:nvPr/>
        </p:nvSpPr>
        <p:spPr bwMode="auto">
          <a:xfrm>
            <a:off x="4070842" y="4950832"/>
            <a:ext cx="1320844" cy="625795"/>
          </a:xfrm>
          <a:custGeom>
            <a:avLst/>
            <a:gdLst>
              <a:gd name="T0" fmla="*/ 0 w 927"/>
              <a:gd name="T1" fmla="*/ 0 h 439"/>
              <a:gd name="T2" fmla="*/ 0 w 927"/>
              <a:gd name="T3" fmla="*/ 2147483646 h 439"/>
              <a:gd name="T4" fmla="*/ 2147483646 w 927"/>
              <a:gd name="T5" fmla="*/ 2147483646 h 439"/>
              <a:gd name="T6" fmla="*/ 2147483646 w 927"/>
              <a:gd name="T7" fmla="*/ 2147483646 h 439"/>
              <a:gd name="T8" fmla="*/ 2147483646 w 927"/>
              <a:gd name="T9" fmla="*/ 2147483646 h 439"/>
              <a:gd name="T10" fmla="*/ 2147483646 w 927"/>
              <a:gd name="T11" fmla="*/ 2147483646 h 439"/>
              <a:gd name="T12" fmla="*/ 2147483646 w 927"/>
              <a:gd name="T13" fmla="*/ 0 h 439"/>
              <a:gd name="T14" fmla="*/ 0 w 927"/>
              <a:gd name="T15" fmla="*/ 0 h 439"/>
              <a:gd name="T16" fmla="*/ 0 w 927"/>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39"/>
              <a:gd name="T29" fmla="*/ 927 w 927"/>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39">
                <a:moveTo>
                  <a:pt x="0" y="0"/>
                </a:moveTo>
                <a:lnTo>
                  <a:pt x="0" y="439"/>
                </a:lnTo>
                <a:lnTo>
                  <a:pt x="856" y="439"/>
                </a:lnTo>
                <a:lnTo>
                  <a:pt x="856" y="290"/>
                </a:lnTo>
                <a:lnTo>
                  <a:pt x="927" y="220"/>
                </a:lnTo>
                <a:lnTo>
                  <a:pt x="856" y="149"/>
                </a:lnTo>
                <a:lnTo>
                  <a:pt x="856" y="0"/>
                </a:lnTo>
                <a:lnTo>
                  <a:pt x="0" y="0"/>
                </a:lnTo>
                <a:close/>
              </a:path>
            </a:pathLst>
          </a:custGeom>
          <a:solidFill>
            <a:srgbClr val="002060"/>
          </a:solidFill>
          <a:ln>
            <a:noFill/>
          </a:ln>
        </p:spPr>
        <p:txBody>
          <a:bodyPr/>
          <a:lstStyle/>
          <a:p>
            <a:endParaRPr lang="en-GB" dirty="0"/>
          </a:p>
        </p:txBody>
      </p:sp>
      <p:sp>
        <p:nvSpPr>
          <p:cNvPr id="105" name="Freeform 17">
            <a:extLst>
              <a:ext uri="{FF2B5EF4-FFF2-40B4-BE49-F238E27FC236}">
                <a16:creationId xmlns:a16="http://schemas.microsoft.com/office/drawing/2014/main" id="{BBFEFBA5-FD31-4621-AE2D-0754C9A7C8A2}"/>
              </a:ext>
            </a:extLst>
          </p:cNvPr>
          <p:cNvSpPr>
            <a:spLocks/>
          </p:cNvSpPr>
          <p:nvPr/>
        </p:nvSpPr>
        <p:spPr bwMode="auto">
          <a:xfrm>
            <a:off x="4071806" y="4155013"/>
            <a:ext cx="1320844" cy="631497"/>
          </a:xfrm>
          <a:custGeom>
            <a:avLst/>
            <a:gdLst>
              <a:gd name="T0" fmla="*/ 0 w 927"/>
              <a:gd name="T1" fmla="*/ 2147483646 h 443"/>
              <a:gd name="T2" fmla="*/ 0 w 927"/>
              <a:gd name="T3" fmla="*/ 0 h 443"/>
              <a:gd name="T4" fmla="*/ 2147483646 w 927"/>
              <a:gd name="T5" fmla="*/ 0 h 443"/>
              <a:gd name="T6" fmla="*/ 2147483646 w 927"/>
              <a:gd name="T7" fmla="*/ 2147483646 h 443"/>
              <a:gd name="T8" fmla="*/ 2147483646 w 927"/>
              <a:gd name="T9" fmla="*/ 2147483646 h 443"/>
              <a:gd name="T10" fmla="*/ 2147483646 w 927"/>
              <a:gd name="T11" fmla="*/ 2147483646 h 443"/>
              <a:gd name="T12" fmla="*/ 2147483646 w 927"/>
              <a:gd name="T13" fmla="*/ 2147483646 h 443"/>
              <a:gd name="T14" fmla="*/ 0 w 927"/>
              <a:gd name="T15" fmla="*/ 2147483646 h 443"/>
              <a:gd name="T16" fmla="*/ 0 w 927"/>
              <a:gd name="T17" fmla="*/ 2147483646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43"/>
              <a:gd name="T29" fmla="*/ 927 w 927"/>
              <a:gd name="T30" fmla="*/ 443 h 4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43">
                <a:moveTo>
                  <a:pt x="0" y="443"/>
                </a:moveTo>
                <a:lnTo>
                  <a:pt x="0" y="0"/>
                </a:lnTo>
                <a:lnTo>
                  <a:pt x="856" y="0"/>
                </a:lnTo>
                <a:lnTo>
                  <a:pt x="856" y="153"/>
                </a:lnTo>
                <a:lnTo>
                  <a:pt x="927" y="224"/>
                </a:lnTo>
                <a:lnTo>
                  <a:pt x="856" y="294"/>
                </a:lnTo>
                <a:lnTo>
                  <a:pt x="856" y="443"/>
                </a:lnTo>
                <a:lnTo>
                  <a:pt x="0" y="443"/>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08" name="Freeform 66">
            <a:extLst>
              <a:ext uri="{FF2B5EF4-FFF2-40B4-BE49-F238E27FC236}">
                <a16:creationId xmlns:a16="http://schemas.microsoft.com/office/drawing/2014/main" id="{4B826722-70BA-40C2-831D-C4E6589F626F}"/>
              </a:ext>
            </a:extLst>
          </p:cNvPr>
          <p:cNvSpPr>
            <a:spLocks/>
          </p:cNvSpPr>
          <p:nvPr/>
        </p:nvSpPr>
        <p:spPr bwMode="auto">
          <a:xfrm>
            <a:off x="9181181" y="4150636"/>
            <a:ext cx="1320844" cy="631496"/>
          </a:xfrm>
          <a:custGeom>
            <a:avLst/>
            <a:gdLst>
              <a:gd name="T0" fmla="*/ 0 w 927"/>
              <a:gd name="T1" fmla="*/ 0 h 443"/>
              <a:gd name="T2" fmla="*/ 0 w 927"/>
              <a:gd name="T3" fmla="*/ 2147483646 h 443"/>
              <a:gd name="T4" fmla="*/ 2147483646 w 927"/>
              <a:gd name="T5" fmla="*/ 2147483646 h 443"/>
              <a:gd name="T6" fmla="*/ 2147483646 w 927"/>
              <a:gd name="T7" fmla="*/ 2147483646 h 443"/>
              <a:gd name="T8" fmla="*/ 2147483646 w 927"/>
              <a:gd name="T9" fmla="*/ 2147483646 h 443"/>
              <a:gd name="T10" fmla="*/ 2147483646 w 927"/>
              <a:gd name="T11" fmla="*/ 2147483646 h 443"/>
              <a:gd name="T12" fmla="*/ 2147483646 w 927"/>
              <a:gd name="T13" fmla="*/ 0 h 443"/>
              <a:gd name="T14" fmla="*/ 0 w 927"/>
              <a:gd name="T15" fmla="*/ 0 h 443"/>
              <a:gd name="T16" fmla="*/ 0 w 927"/>
              <a:gd name="T17" fmla="*/ 0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43"/>
              <a:gd name="T29" fmla="*/ 927 w 927"/>
              <a:gd name="T30" fmla="*/ 443 h 4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43">
                <a:moveTo>
                  <a:pt x="0" y="0"/>
                </a:moveTo>
                <a:lnTo>
                  <a:pt x="0" y="443"/>
                </a:lnTo>
                <a:lnTo>
                  <a:pt x="856" y="443"/>
                </a:lnTo>
                <a:lnTo>
                  <a:pt x="856" y="290"/>
                </a:lnTo>
                <a:lnTo>
                  <a:pt x="927" y="219"/>
                </a:lnTo>
                <a:lnTo>
                  <a:pt x="856" y="149"/>
                </a:lnTo>
                <a:lnTo>
                  <a:pt x="856" y="0"/>
                </a:lnTo>
                <a:lnTo>
                  <a:pt x="0" y="0"/>
                </a:ln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3" name="Freeform 61">
            <a:extLst>
              <a:ext uri="{FF2B5EF4-FFF2-40B4-BE49-F238E27FC236}">
                <a16:creationId xmlns:a16="http://schemas.microsoft.com/office/drawing/2014/main" id="{10FD59FF-4A36-4ECC-865E-89F4B5120FDD}"/>
              </a:ext>
            </a:extLst>
          </p:cNvPr>
          <p:cNvSpPr>
            <a:spLocks/>
          </p:cNvSpPr>
          <p:nvPr/>
        </p:nvSpPr>
        <p:spPr bwMode="auto">
          <a:xfrm>
            <a:off x="6478829" y="5219144"/>
            <a:ext cx="383287" cy="52743"/>
          </a:xfrm>
          <a:custGeom>
            <a:avLst/>
            <a:gdLst>
              <a:gd name="T0" fmla="*/ 0 w 269"/>
              <a:gd name="T1" fmla="*/ 0 h 37"/>
              <a:gd name="T2" fmla="*/ 2147483646 w 269"/>
              <a:gd name="T3" fmla="*/ 0 h 37"/>
              <a:gd name="T4" fmla="*/ 2147483646 w 269"/>
              <a:gd name="T5" fmla="*/ 2147483646 h 37"/>
              <a:gd name="T6" fmla="*/ 0 w 269"/>
              <a:gd name="T7" fmla="*/ 2147483646 h 37"/>
              <a:gd name="T8" fmla="*/ 0 w 269"/>
              <a:gd name="T9" fmla="*/ 0 h 37"/>
              <a:gd name="T10" fmla="*/ 0 w 269"/>
              <a:gd name="T11" fmla="*/ 0 h 37"/>
              <a:gd name="T12" fmla="*/ 0 60000 65536"/>
              <a:gd name="T13" fmla="*/ 0 60000 65536"/>
              <a:gd name="T14" fmla="*/ 0 60000 65536"/>
              <a:gd name="T15" fmla="*/ 0 60000 65536"/>
              <a:gd name="T16" fmla="*/ 0 60000 65536"/>
              <a:gd name="T17" fmla="*/ 0 60000 65536"/>
              <a:gd name="T18" fmla="*/ 0 w 269"/>
              <a:gd name="T19" fmla="*/ 0 h 37"/>
              <a:gd name="T20" fmla="*/ 269 w 269"/>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269" h="37">
                <a:moveTo>
                  <a:pt x="0" y="0"/>
                </a:moveTo>
                <a:lnTo>
                  <a:pt x="269" y="0"/>
                </a:lnTo>
                <a:lnTo>
                  <a:pt x="269" y="37"/>
                </a:lnTo>
                <a:lnTo>
                  <a:pt x="0" y="37"/>
                </a:lnTo>
                <a:lnTo>
                  <a:pt x="0" y="0"/>
                </a:lnTo>
                <a:close/>
              </a:path>
            </a:pathLst>
          </a:custGeom>
          <a:solidFill>
            <a:srgbClr val="470A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14" name="Oval 62">
            <a:extLst>
              <a:ext uri="{FF2B5EF4-FFF2-40B4-BE49-F238E27FC236}">
                <a16:creationId xmlns:a16="http://schemas.microsoft.com/office/drawing/2014/main" id="{EDF6D009-0CB3-4B02-98CD-4130F8484822}"/>
              </a:ext>
            </a:extLst>
          </p:cNvPr>
          <p:cNvSpPr>
            <a:spLocks noChangeArrowheads="1"/>
          </p:cNvSpPr>
          <p:nvPr/>
        </p:nvSpPr>
        <p:spPr bwMode="auto">
          <a:xfrm>
            <a:off x="6095541" y="4929767"/>
            <a:ext cx="631212" cy="631497"/>
          </a:xfrm>
          <a:prstGeom prst="ellipse">
            <a:avLst/>
          </a:prstGeom>
          <a:solidFill>
            <a:srgbClr val="6B2477"/>
          </a:solidFill>
          <a:ln>
            <a:noFill/>
          </a:ln>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115" name="Oval 63">
            <a:extLst>
              <a:ext uri="{FF2B5EF4-FFF2-40B4-BE49-F238E27FC236}">
                <a16:creationId xmlns:a16="http://schemas.microsoft.com/office/drawing/2014/main" id="{EBEAF18A-5FD5-4FA7-8532-E0580C175B42}"/>
              </a:ext>
            </a:extLst>
          </p:cNvPr>
          <p:cNvSpPr>
            <a:spLocks noChangeArrowheads="1"/>
          </p:cNvSpPr>
          <p:nvPr/>
        </p:nvSpPr>
        <p:spPr bwMode="auto">
          <a:xfrm>
            <a:off x="6149686" y="4983936"/>
            <a:ext cx="524348" cy="524583"/>
          </a:xfrm>
          <a:prstGeom prst="ellipse">
            <a:avLst/>
          </a:prstGeom>
          <a:solidFill>
            <a:srgbClr val="FFFFFF"/>
          </a:solidFill>
          <a:ln w="9525">
            <a:solidFill>
              <a:srgbClr val="000000"/>
            </a:solidFill>
            <a:round/>
            <a:headEnd/>
            <a:tailEnd/>
          </a:ln>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116" name="Oval 64">
            <a:extLst>
              <a:ext uri="{FF2B5EF4-FFF2-40B4-BE49-F238E27FC236}">
                <a16:creationId xmlns:a16="http://schemas.microsoft.com/office/drawing/2014/main" id="{217916C1-5ADE-4F1B-9123-49EEAF1FE4F6}"/>
              </a:ext>
            </a:extLst>
          </p:cNvPr>
          <p:cNvSpPr>
            <a:spLocks noChangeArrowheads="1"/>
          </p:cNvSpPr>
          <p:nvPr/>
        </p:nvSpPr>
        <p:spPr bwMode="auto">
          <a:xfrm>
            <a:off x="6202405" y="5036678"/>
            <a:ext cx="418908" cy="419096"/>
          </a:xfrm>
          <a:prstGeom prst="ellipse">
            <a:avLst/>
          </a:prstGeom>
          <a:solidFill>
            <a:srgbClr val="6B2477"/>
          </a:solidFill>
          <a:ln>
            <a:noFill/>
          </a:ln>
        </p:spPr>
        <p:txBody>
          <a:bodyPr/>
          <a:lstStyle>
            <a:lvl1pPr>
              <a:defRPr>
                <a:solidFill>
                  <a:schemeClr val="tx1"/>
                </a:solidFill>
                <a:latin typeface="Univers for KPMG" panose="020B0603020202020204" pitchFamily="34" charset="0"/>
              </a:defRPr>
            </a:lvl1pPr>
            <a:lvl2pPr marL="742950" indent="-285750">
              <a:defRPr>
                <a:solidFill>
                  <a:schemeClr val="tx1"/>
                </a:solidFill>
                <a:latin typeface="Univers for KPMG" panose="020B0603020202020204" pitchFamily="34" charset="0"/>
              </a:defRPr>
            </a:lvl2pPr>
            <a:lvl3pPr marL="1143000" indent="-228600">
              <a:defRPr>
                <a:solidFill>
                  <a:schemeClr val="tx1"/>
                </a:solidFill>
                <a:latin typeface="Univers for KPMG" panose="020B0603020202020204" pitchFamily="34" charset="0"/>
              </a:defRPr>
            </a:lvl3pPr>
            <a:lvl4pPr marL="1600200" indent="-228600">
              <a:defRPr>
                <a:solidFill>
                  <a:schemeClr val="tx1"/>
                </a:solidFill>
                <a:latin typeface="Univers for KPMG" panose="020B0603020202020204" pitchFamily="34" charset="0"/>
              </a:defRPr>
            </a:lvl4pPr>
            <a:lvl5pPr marL="2057400" indent="-228600">
              <a:defRPr>
                <a:solidFill>
                  <a:schemeClr val="tx1"/>
                </a:solidFill>
                <a:latin typeface="Univers for KPMG" panose="020B0603020202020204" pitchFamily="34" charset="0"/>
              </a:defRPr>
            </a:lvl5pPr>
            <a:lvl6pPr marL="2514600" indent="-228600" defTabSz="457200" fontAlgn="base">
              <a:spcBef>
                <a:spcPct val="0"/>
              </a:spcBef>
              <a:spcAft>
                <a:spcPct val="0"/>
              </a:spcAft>
              <a:defRPr>
                <a:solidFill>
                  <a:schemeClr val="tx1"/>
                </a:solidFill>
                <a:latin typeface="Univers for KPMG" panose="020B0603020202020204" pitchFamily="34" charset="0"/>
              </a:defRPr>
            </a:lvl6pPr>
            <a:lvl7pPr marL="2971800" indent="-228600" defTabSz="457200" fontAlgn="base">
              <a:spcBef>
                <a:spcPct val="0"/>
              </a:spcBef>
              <a:spcAft>
                <a:spcPct val="0"/>
              </a:spcAft>
              <a:defRPr>
                <a:solidFill>
                  <a:schemeClr val="tx1"/>
                </a:solidFill>
                <a:latin typeface="Univers for KPMG" panose="020B0603020202020204" pitchFamily="34" charset="0"/>
              </a:defRPr>
            </a:lvl7pPr>
            <a:lvl8pPr marL="3429000" indent="-228600" defTabSz="457200" fontAlgn="base">
              <a:spcBef>
                <a:spcPct val="0"/>
              </a:spcBef>
              <a:spcAft>
                <a:spcPct val="0"/>
              </a:spcAft>
              <a:defRPr>
                <a:solidFill>
                  <a:schemeClr val="tx1"/>
                </a:solidFill>
                <a:latin typeface="Univers for KPMG" panose="020B0603020202020204" pitchFamily="34" charset="0"/>
              </a:defRPr>
            </a:lvl8pPr>
            <a:lvl9pPr marL="3886200" indent="-228600" defTabSz="457200" fontAlgn="base">
              <a:spcBef>
                <a:spcPct val="0"/>
              </a:spcBef>
              <a:spcAft>
                <a:spcPct val="0"/>
              </a:spcAft>
              <a:defRPr>
                <a:solidFill>
                  <a:schemeClr val="tx1"/>
                </a:solidFill>
                <a:latin typeface="Univers for KPMG" panose="020B0603020202020204" pitchFamily="34" charset="0"/>
              </a:defRPr>
            </a:lvl9pPr>
          </a:lstStyle>
          <a:p>
            <a:pPr eaLnBrk="1" hangingPunct="1"/>
            <a:endParaRPr lang="en-US" altLang="en-US" sz="1200" dirty="0">
              <a:latin typeface="Arial" panose="020B0604020202020204" pitchFamily="34" charset="0"/>
              <a:cs typeface="Arial" panose="020B0604020202020204" pitchFamily="34" charset="0"/>
            </a:endParaRPr>
          </a:p>
        </p:txBody>
      </p:sp>
      <p:sp>
        <p:nvSpPr>
          <p:cNvPr id="122" name="Freeform 56">
            <a:extLst>
              <a:ext uri="{FF2B5EF4-FFF2-40B4-BE49-F238E27FC236}">
                <a16:creationId xmlns:a16="http://schemas.microsoft.com/office/drawing/2014/main" id="{1AA0C663-F1F6-4538-A579-CC50BFE84BB7}"/>
              </a:ext>
            </a:extLst>
          </p:cNvPr>
          <p:cNvSpPr>
            <a:spLocks/>
          </p:cNvSpPr>
          <p:nvPr/>
        </p:nvSpPr>
        <p:spPr bwMode="auto">
          <a:xfrm>
            <a:off x="6827919" y="4929767"/>
            <a:ext cx="1320844" cy="631497"/>
          </a:xfrm>
          <a:custGeom>
            <a:avLst/>
            <a:gdLst>
              <a:gd name="T0" fmla="*/ 0 w 927"/>
              <a:gd name="T1" fmla="*/ 2147483646 h 443"/>
              <a:gd name="T2" fmla="*/ 0 w 927"/>
              <a:gd name="T3" fmla="*/ 0 h 443"/>
              <a:gd name="T4" fmla="*/ 2147483646 w 927"/>
              <a:gd name="T5" fmla="*/ 0 h 443"/>
              <a:gd name="T6" fmla="*/ 2147483646 w 927"/>
              <a:gd name="T7" fmla="*/ 2147483646 h 443"/>
              <a:gd name="T8" fmla="*/ 2147483646 w 927"/>
              <a:gd name="T9" fmla="*/ 2147483646 h 443"/>
              <a:gd name="T10" fmla="*/ 2147483646 w 927"/>
              <a:gd name="T11" fmla="*/ 2147483646 h 443"/>
              <a:gd name="T12" fmla="*/ 2147483646 w 927"/>
              <a:gd name="T13" fmla="*/ 2147483646 h 443"/>
              <a:gd name="T14" fmla="*/ 0 w 927"/>
              <a:gd name="T15" fmla="*/ 2147483646 h 443"/>
              <a:gd name="T16" fmla="*/ 0 w 927"/>
              <a:gd name="T17" fmla="*/ 2147483646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43"/>
              <a:gd name="T29" fmla="*/ 927 w 927"/>
              <a:gd name="T30" fmla="*/ 443 h 4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43">
                <a:moveTo>
                  <a:pt x="0" y="443"/>
                </a:moveTo>
                <a:lnTo>
                  <a:pt x="0" y="0"/>
                </a:lnTo>
                <a:lnTo>
                  <a:pt x="856" y="0"/>
                </a:lnTo>
                <a:lnTo>
                  <a:pt x="856" y="149"/>
                </a:lnTo>
                <a:lnTo>
                  <a:pt x="927" y="220"/>
                </a:lnTo>
                <a:lnTo>
                  <a:pt x="856" y="294"/>
                </a:lnTo>
                <a:lnTo>
                  <a:pt x="856" y="443"/>
                </a:lnTo>
                <a:lnTo>
                  <a:pt x="0" y="443"/>
                </a:lnTo>
                <a:close/>
              </a:path>
            </a:pathLst>
          </a:custGeom>
          <a:solidFill>
            <a:srgbClr val="6B2477"/>
          </a:solidFill>
          <a:ln>
            <a:noFill/>
          </a:ln>
        </p:spPr>
        <p:txBody>
          <a:bodyPr/>
          <a:lstStyle/>
          <a:p>
            <a:endParaRPr lang="en-GB" dirty="0"/>
          </a:p>
        </p:txBody>
      </p:sp>
      <p:sp>
        <p:nvSpPr>
          <p:cNvPr id="125" name="Freeform 56">
            <a:extLst>
              <a:ext uri="{FF2B5EF4-FFF2-40B4-BE49-F238E27FC236}">
                <a16:creationId xmlns:a16="http://schemas.microsoft.com/office/drawing/2014/main" id="{57E203F2-C8B8-4237-9FB1-63FDABEAFA39}"/>
              </a:ext>
            </a:extLst>
          </p:cNvPr>
          <p:cNvSpPr>
            <a:spLocks/>
          </p:cNvSpPr>
          <p:nvPr/>
        </p:nvSpPr>
        <p:spPr bwMode="auto">
          <a:xfrm>
            <a:off x="8032355" y="4929767"/>
            <a:ext cx="1320844" cy="631497"/>
          </a:xfrm>
          <a:custGeom>
            <a:avLst/>
            <a:gdLst>
              <a:gd name="T0" fmla="*/ 0 w 927"/>
              <a:gd name="T1" fmla="*/ 2147483646 h 443"/>
              <a:gd name="T2" fmla="*/ 0 w 927"/>
              <a:gd name="T3" fmla="*/ 0 h 443"/>
              <a:gd name="T4" fmla="*/ 2147483646 w 927"/>
              <a:gd name="T5" fmla="*/ 0 h 443"/>
              <a:gd name="T6" fmla="*/ 2147483646 w 927"/>
              <a:gd name="T7" fmla="*/ 2147483646 h 443"/>
              <a:gd name="T8" fmla="*/ 2147483646 w 927"/>
              <a:gd name="T9" fmla="*/ 2147483646 h 443"/>
              <a:gd name="T10" fmla="*/ 2147483646 w 927"/>
              <a:gd name="T11" fmla="*/ 2147483646 h 443"/>
              <a:gd name="T12" fmla="*/ 2147483646 w 927"/>
              <a:gd name="T13" fmla="*/ 2147483646 h 443"/>
              <a:gd name="T14" fmla="*/ 0 w 927"/>
              <a:gd name="T15" fmla="*/ 2147483646 h 443"/>
              <a:gd name="T16" fmla="*/ 0 w 927"/>
              <a:gd name="T17" fmla="*/ 2147483646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43"/>
              <a:gd name="T29" fmla="*/ 927 w 927"/>
              <a:gd name="T30" fmla="*/ 443 h 4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43">
                <a:moveTo>
                  <a:pt x="0" y="443"/>
                </a:moveTo>
                <a:lnTo>
                  <a:pt x="0" y="0"/>
                </a:lnTo>
                <a:lnTo>
                  <a:pt x="856" y="0"/>
                </a:lnTo>
                <a:lnTo>
                  <a:pt x="856" y="149"/>
                </a:lnTo>
                <a:lnTo>
                  <a:pt x="927" y="220"/>
                </a:lnTo>
                <a:lnTo>
                  <a:pt x="856" y="294"/>
                </a:lnTo>
                <a:lnTo>
                  <a:pt x="856" y="443"/>
                </a:lnTo>
                <a:lnTo>
                  <a:pt x="0" y="443"/>
                </a:lnTo>
                <a:close/>
              </a:path>
            </a:pathLst>
          </a:custGeom>
          <a:solidFill>
            <a:srgbClr val="6B2477"/>
          </a:solidFill>
          <a:ln>
            <a:noFill/>
          </a:ln>
        </p:spPr>
        <p:txBody>
          <a:bodyPr/>
          <a:lstStyle/>
          <a:p>
            <a:endParaRPr lang="en-GB" dirty="0"/>
          </a:p>
        </p:txBody>
      </p:sp>
      <p:sp>
        <p:nvSpPr>
          <p:cNvPr id="128" name="Freeform 56">
            <a:extLst>
              <a:ext uri="{FF2B5EF4-FFF2-40B4-BE49-F238E27FC236}">
                <a16:creationId xmlns:a16="http://schemas.microsoft.com/office/drawing/2014/main" id="{7732E295-F3C8-4231-BE3C-F314406D0DDB}"/>
              </a:ext>
            </a:extLst>
          </p:cNvPr>
          <p:cNvSpPr>
            <a:spLocks/>
          </p:cNvSpPr>
          <p:nvPr/>
        </p:nvSpPr>
        <p:spPr bwMode="auto">
          <a:xfrm>
            <a:off x="9171984" y="4929767"/>
            <a:ext cx="1320844" cy="631497"/>
          </a:xfrm>
          <a:custGeom>
            <a:avLst/>
            <a:gdLst>
              <a:gd name="T0" fmla="*/ 0 w 927"/>
              <a:gd name="T1" fmla="*/ 2147483646 h 443"/>
              <a:gd name="T2" fmla="*/ 0 w 927"/>
              <a:gd name="T3" fmla="*/ 0 h 443"/>
              <a:gd name="T4" fmla="*/ 2147483646 w 927"/>
              <a:gd name="T5" fmla="*/ 0 h 443"/>
              <a:gd name="T6" fmla="*/ 2147483646 w 927"/>
              <a:gd name="T7" fmla="*/ 2147483646 h 443"/>
              <a:gd name="T8" fmla="*/ 2147483646 w 927"/>
              <a:gd name="T9" fmla="*/ 2147483646 h 443"/>
              <a:gd name="T10" fmla="*/ 2147483646 w 927"/>
              <a:gd name="T11" fmla="*/ 2147483646 h 443"/>
              <a:gd name="T12" fmla="*/ 2147483646 w 927"/>
              <a:gd name="T13" fmla="*/ 2147483646 h 443"/>
              <a:gd name="T14" fmla="*/ 0 w 927"/>
              <a:gd name="T15" fmla="*/ 2147483646 h 443"/>
              <a:gd name="T16" fmla="*/ 0 w 927"/>
              <a:gd name="T17" fmla="*/ 2147483646 h 4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7"/>
              <a:gd name="T28" fmla="*/ 0 h 443"/>
              <a:gd name="T29" fmla="*/ 927 w 927"/>
              <a:gd name="T30" fmla="*/ 443 h 4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7" h="443">
                <a:moveTo>
                  <a:pt x="0" y="443"/>
                </a:moveTo>
                <a:lnTo>
                  <a:pt x="0" y="0"/>
                </a:lnTo>
                <a:lnTo>
                  <a:pt x="856" y="0"/>
                </a:lnTo>
                <a:lnTo>
                  <a:pt x="856" y="149"/>
                </a:lnTo>
                <a:lnTo>
                  <a:pt x="927" y="220"/>
                </a:lnTo>
                <a:lnTo>
                  <a:pt x="856" y="294"/>
                </a:lnTo>
                <a:lnTo>
                  <a:pt x="856" y="443"/>
                </a:lnTo>
                <a:lnTo>
                  <a:pt x="0" y="443"/>
                </a:lnTo>
                <a:close/>
              </a:path>
            </a:pathLst>
          </a:custGeom>
          <a:solidFill>
            <a:srgbClr val="6B2477"/>
          </a:solidFill>
          <a:ln>
            <a:noFill/>
          </a:ln>
        </p:spPr>
        <p:txBody>
          <a:bodyPr/>
          <a:lstStyle/>
          <a:p>
            <a:endParaRPr lang="en-GB" dirty="0"/>
          </a:p>
        </p:txBody>
      </p:sp>
      <p:sp>
        <p:nvSpPr>
          <p:cNvPr id="4" name="Rectangle 3">
            <a:extLst>
              <a:ext uri="{FF2B5EF4-FFF2-40B4-BE49-F238E27FC236}">
                <a16:creationId xmlns:a16="http://schemas.microsoft.com/office/drawing/2014/main" id="{623EC99F-98DD-4B00-BD8D-9FC593B8C15E}"/>
              </a:ext>
            </a:extLst>
          </p:cNvPr>
          <p:cNvSpPr/>
          <p:nvPr/>
        </p:nvSpPr>
        <p:spPr bwMode="auto">
          <a:xfrm>
            <a:off x="1894147" y="4291432"/>
            <a:ext cx="2788582" cy="373951"/>
          </a:xfrm>
          <a:prstGeom prst="rect">
            <a:avLst/>
          </a:prstGeom>
          <a:noFill/>
          <a:ln w="9525" cap="flat" cmpd="sng" algn="ctr">
            <a:noFill/>
            <a:prstDash val="solid"/>
            <a:round/>
            <a:headEnd type="none" w="med" len="med"/>
            <a:tailEnd type="none" w="med" len="med"/>
          </a:ln>
          <a:effectLst/>
        </p:spPr>
        <p:txBody>
          <a:bodyPr lIns="30991" rIns="30991" anchor="ctr"/>
          <a:lstStyle/>
          <a:p>
            <a:pPr marL="11206">
              <a:defRPr/>
            </a:pPr>
            <a:r>
              <a:rPr lang="en-GB" sz="1200" b="1" dirty="0">
                <a:solidFill>
                  <a:schemeClr val="bg1"/>
                </a:solidFill>
                <a:latin typeface="Univers 45 Light" pitchFamily="2" charset="0"/>
              </a:rPr>
              <a:t>Background</a:t>
            </a:r>
            <a:endParaRPr lang="en-GB" sz="1000" b="1" spc="4" dirty="0">
              <a:solidFill>
                <a:schemeClr val="bg1"/>
              </a:solidFill>
              <a:latin typeface="Univers 45 Light" pitchFamily="2" charset="0"/>
            </a:endParaRPr>
          </a:p>
        </p:txBody>
      </p:sp>
      <p:sp>
        <p:nvSpPr>
          <p:cNvPr id="6" name="Rectangle 5">
            <a:extLst>
              <a:ext uri="{FF2B5EF4-FFF2-40B4-BE49-F238E27FC236}">
                <a16:creationId xmlns:a16="http://schemas.microsoft.com/office/drawing/2014/main" id="{3DA6B06A-EFC9-4CED-8F7A-50F25FD824CA}"/>
              </a:ext>
            </a:extLst>
          </p:cNvPr>
          <p:cNvSpPr/>
          <p:nvPr/>
        </p:nvSpPr>
        <p:spPr bwMode="auto">
          <a:xfrm>
            <a:off x="1910522" y="5103772"/>
            <a:ext cx="2980582" cy="373069"/>
          </a:xfrm>
          <a:prstGeom prst="rect">
            <a:avLst/>
          </a:prstGeom>
          <a:noFill/>
          <a:ln w="9525" cap="flat" cmpd="sng" algn="ctr">
            <a:noFill/>
            <a:prstDash val="solid"/>
            <a:round/>
            <a:headEnd type="none" w="med" len="med"/>
            <a:tailEnd type="none" w="med" len="med"/>
          </a:ln>
          <a:effectLst/>
        </p:spPr>
        <p:txBody>
          <a:bodyPr lIns="30991" rIns="30991" anchor="ctr"/>
          <a:lstStyle/>
          <a:p>
            <a:pPr marL="11206">
              <a:defRPr/>
            </a:pPr>
            <a:r>
              <a:rPr lang="en-US" sz="1200" b="1" dirty="0">
                <a:solidFill>
                  <a:schemeClr val="bg1"/>
                </a:solidFill>
                <a:latin typeface="Univers 45 Light" pitchFamily="2" charset="0"/>
              </a:rPr>
              <a:t>What and Why Audits</a:t>
            </a:r>
            <a:endParaRPr lang="en-GB" sz="1200" b="1" dirty="0">
              <a:solidFill>
                <a:schemeClr val="bg1"/>
              </a:solidFill>
              <a:latin typeface="Univers 45 Light" pitchFamily="2" charset="0"/>
            </a:endParaRPr>
          </a:p>
        </p:txBody>
      </p:sp>
      <p:sp>
        <p:nvSpPr>
          <p:cNvPr id="138" name="Rectangle 137">
            <a:extLst>
              <a:ext uri="{FF2B5EF4-FFF2-40B4-BE49-F238E27FC236}">
                <a16:creationId xmlns:a16="http://schemas.microsoft.com/office/drawing/2014/main" id="{7EDE5136-4803-4D30-AB2C-DDC0D1F463C4}"/>
              </a:ext>
            </a:extLst>
          </p:cNvPr>
          <p:cNvSpPr/>
          <p:nvPr/>
        </p:nvSpPr>
        <p:spPr bwMode="auto">
          <a:xfrm>
            <a:off x="7113196" y="4322388"/>
            <a:ext cx="2362978" cy="321964"/>
          </a:xfrm>
          <a:prstGeom prst="rect">
            <a:avLst/>
          </a:prstGeom>
          <a:noFill/>
          <a:ln w="9525" cap="flat" cmpd="sng" algn="ctr">
            <a:noFill/>
            <a:prstDash val="solid"/>
            <a:round/>
            <a:headEnd type="none" w="med" len="med"/>
            <a:tailEnd type="none" w="med" len="med"/>
          </a:ln>
          <a:effectLst/>
        </p:spPr>
        <p:txBody>
          <a:bodyPr lIns="30991" rIns="30991" anchor="ctr"/>
          <a:lstStyle/>
          <a:p>
            <a:pPr>
              <a:lnSpc>
                <a:spcPct val="103000"/>
              </a:lnSpc>
            </a:pPr>
            <a:r>
              <a:rPr lang="en-GB" sz="1200" b="1" dirty="0">
                <a:solidFill>
                  <a:schemeClr val="bg1"/>
                </a:solidFill>
                <a:latin typeface="Univers 45 Light" pitchFamily="2" charset="0"/>
              </a:rPr>
              <a:t>Types of Audits</a:t>
            </a:r>
            <a:endParaRPr lang="en-US" altLang="en-US" sz="1000" b="1" dirty="0">
              <a:solidFill>
                <a:schemeClr val="bg1"/>
              </a:solidFill>
              <a:latin typeface="Univers 45 Light" pitchFamily="2" charset="0"/>
              <a:ea typeface="Univers 45 Light" pitchFamily="2" charset="0"/>
              <a:cs typeface="Univers 45 Light" pitchFamily="2" charset="0"/>
            </a:endParaRPr>
          </a:p>
        </p:txBody>
      </p:sp>
      <p:sp>
        <p:nvSpPr>
          <p:cNvPr id="139" name="Rectangle 138">
            <a:extLst>
              <a:ext uri="{FF2B5EF4-FFF2-40B4-BE49-F238E27FC236}">
                <a16:creationId xmlns:a16="http://schemas.microsoft.com/office/drawing/2014/main" id="{632BEE26-6C1F-4F4D-A23D-643AA2041B80}"/>
              </a:ext>
            </a:extLst>
          </p:cNvPr>
          <p:cNvSpPr/>
          <p:nvPr/>
        </p:nvSpPr>
        <p:spPr bwMode="auto">
          <a:xfrm>
            <a:off x="7120374" y="5115464"/>
            <a:ext cx="2740278" cy="361377"/>
          </a:xfrm>
          <a:prstGeom prst="rect">
            <a:avLst/>
          </a:prstGeom>
          <a:noFill/>
          <a:ln w="9525" cap="flat" cmpd="sng" algn="ctr">
            <a:noFill/>
            <a:prstDash val="solid"/>
            <a:round/>
            <a:headEnd type="none" w="med" len="med"/>
            <a:tailEnd type="none" w="med" len="med"/>
          </a:ln>
          <a:effectLst/>
        </p:spPr>
        <p:txBody>
          <a:bodyPr lIns="30991" rIns="30991" anchor="ctr"/>
          <a:lstStyle/>
          <a:p>
            <a:pPr>
              <a:lnSpc>
                <a:spcPct val="103000"/>
              </a:lnSpc>
            </a:pPr>
            <a:r>
              <a:rPr lang="en-US" altLang="en-US" sz="1200" b="1" dirty="0">
                <a:solidFill>
                  <a:schemeClr val="bg1"/>
                </a:solidFill>
                <a:latin typeface="Univers 45 Light" pitchFamily="2" charset="0"/>
              </a:rPr>
              <a:t>Common Areas of Exposure – Transfer Pricing</a:t>
            </a:r>
          </a:p>
        </p:txBody>
      </p:sp>
      <p:sp>
        <p:nvSpPr>
          <p:cNvPr id="142" name="Title 1">
            <a:extLst>
              <a:ext uri="{FF2B5EF4-FFF2-40B4-BE49-F238E27FC236}">
                <a16:creationId xmlns:a16="http://schemas.microsoft.com/office/drawing/2014/main" id="{5DF37994-D632-4007-83D5-E201C25A6DB1}"/>
              </a:ext>
            </a:extLst>
          </p:cNvPr>
          <p:cNvSpPr txBox="1">
            <a:spLocks/>
          </p:cNvSpPr>
          <p:nvPr/>
        </p:nvSpPr>
        <p:spPr>
          <a:xfrm>
            <a:off x="1187894" y="4387737"/>
            <a:ext cx="289709" cy="277646"/>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GB" sz="1800" b="1" spc="-2" dirty="0">
                <a:solidFill>
                  <a:schemeClr val="bg1"/>
                </a:solidFill>
                <a:effectLst>
                  <a:outerShdw blurRad="38100" dist="38100" dir="2700000" algn="tl">
                    <a:srgbClr val="000000">
                      <a:alpha val="43137"/>
                    </a:srgbClr>
                  </a:outerShdw>
                </a:effectLst>
                <a:latin typeface="Univers  45 Light"/>
              </a:rPr>
              <a:t>01</a:t>
            </a:r>
            <a:endParaRPr lang="en-GB" sz="1800" b="1" dirty="0">
              <a:solidFill>
                <a:schemeClr val="bg1"/>
              </a:solidFill>
              <a:effectLst>
                <a:outerShdw blurRad="38100" dist="38100" dir="2700000" algn="tl">
                  <a:srgbClr val="000000">
                    <a:alpha val="43137"/>
                  </a:srgbClr>
                </a:outerShdw>
              </a:effectLst>
              <a:latin typeface="Univers  45 Light"/>
            </a:endParaRPr>
          </a:p>
        </p:txBody>
      </p:sp>
      <p:sp>
        <p:nvSpPr>
          <p:cNvPr id="143" name="Title 1">
            <a:extLst>
              <a:ext uri="{FF2B5EF4-FFF2-40B4-BE49-F238E27FC236}">
                <a16:creationId xmlns:a16="http://schemas.microsoft.com/office/drawing/2014/main" id="{9249E0F5-E59A-4F0B-BC10-BAADFF99A9A1}"/>
              </a:ext>
            </a:extLst>
          </p:cNvPr>
          <p:cNvSpPr txBox="1">
            <a:spLocks/>
          </p:cNvSpPr>
          <p:nvPr/>
        </p:nvSpPr>
        <p:spPr>
          <a:xfrm>
            <a:off x="1187894" y="5190456"/>
            <a:ext cx="289709" cy="277646"/>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GB" sz="1800" b="1" spc="-2" dirty="0">
                <a:solidFill>
                  <a:schemeClr val="bg1"/>
                </a:solidFill>
                <a:effectLst>
                  <a:outerShdw blurRad="38100" dist="38100" dir="2700000" algn="tl">
                    <a:srgbClr val="000000">
                      <a:alpha val="43137"/>
                    </a:srgbClr>
                  </a:outerShdw>
                </a:effectLst>
                <a:latin typeface="Univers  45 Light"/>
              </a:rPr>
              <a:t>02</a:t>
            </a:r>
            <a:endParaRPr lang="en-GB" sz="1800" b="1" dirty="0">
              <a:solidFill>
                <a:schemeClr val="bg1"/>
              </a:solidFill>
              <a:effectLst>
                <a:outerShdw blurRad="38100" dist="38100" dir="2700000" algn="tl">
                  <a:srgbClr val="000000">
                    <a:alpha val="43137"/>
                  </a:srgbClr>
                </a:outerShdw>
              </a:effectLst>
              <a:latin typeface="Univers  45 Light"/>
            </a:endParaRPr>
          </a:p>
        </p:txBody>
      </p:sp>
      <p:sp>
        <p:nvSpPr>
          <p:cNvPr id="146" name="Title 1">
            <a:extLst>
              <a:ext uri="{FF2B5EF4-FFF2-40B4-BE49-F238E27FC236}">
                <a16:creationId xmlns:a16="http://schemas.microsoft.com/office/drawing/2014/main" id="{50E3AAE8-4428-4F11-ACF9-C812295F7552}"/>
              </a:ext>
            </a:extLst>
          </p:cNvPr>
          <p:cNvSpPr txBox="1">
            <a:spLocks/>
          </p:cNvSpPr>
          <p:nvPr/>
        </p:nvSpPr>
        <p:spPr>
          <a:xfrm>
            <a:off x="6306406" y="4398373"/>
            <a:ext cx="289709" cy="277646"/>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GB" sz="1800" b="1" spc="-2" dirty="0">
                <a:solidFill>
                  <a:schemeClr val="bg1"/>
                </a:solidFill>
                <a:effectLst>
                  <a:outerShdw blurRad="38100" dist="38100" dir="2700000" algn="tl">
                    <a:srgbClr val="000000">
                      <a:alpha val="43137"/>
                    </a:srgbClr>
                  </a:outerShdw>
                </a:effectLst>
                <a:latin typeface="Univers  45 Light"/>
              </a:rPr>
              <a:t>03</a:t>
            </a:r>
            <a:endParaRPr lang="en-GB" sz="1800" b="1" dirty="0">
              <a:solidFill>
                <a:schemeClr val="bg1"/>
              </a:solidFill>
              <a:effectLst>
                <a:outerShdw blurRad="38100" dist="38100" dir="2700000" algn="tl">
                  <a:srgbClr val="000000">
                    <a:alpha val="43137"/>
                  </a:srgbClr>
                </a:outerShdw>
              </a:effectLst>
              <a:latin typeface="Univers  45 Light"/>
            </a:endParaRPr>
          </a:p>
        </p:txBody>
      </p:sp>
      <p:sp>
        <p:nvSpPr>
          <p:cNvPr id="147" name="Title 1">
            <a:extLst>
              <a:ext uri="{FF2B5EF4-FFF2-40B4-BE49-F238E27FC236}">
                <a16:creationId xmlns:a16="http://schemas.microsoft.com/office/drawing/2014/main" id="{E8D98F83-4DFA-44F8-84F2-3FA0FEBF74C8}"/>
              </a:ext>
            </a:extLst>
          </p:cNvPr>
          <p:cNvSpPr txBox="1">
            <a:spLocks/>
          </p:cNvSpPr>
          <p:nvPr/>
        </p:nvSpPr>
        <p:spPr>
          <a:xfrm>
            <a:off x="6297209" y="5190456"/>
            <a:ext cx="289709" cy="277646"/>
          </a:xfrm>
          <a:prstGeom prst="rect">
            <a:avLst/>
          </a:prstGeom>
        </p:spPr>
        <p:txBody>
          <a:bodyPr vert="horz" lIns="0" tIns="0" rIns="0" bIns="0" rtlCol="0" anchor="t" anchorCtr="0">
            <a:noAutofit/>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GB" sz="1800" b="1" spc="-2" dirty="0">
                <a:solidFill>
                  <a:schemeClr val="bg1"/>
                </a:solidFill>
                <a:effectLst>
                  <a:outerShdw blurRad="38100" dist="38100" dir="2700000" algn="tl">
                    <a:srgbClr val="000000">
                      <a:alpha val="43137"/>
                    </a:srgbClr>
                  </a:outerShdw>
                </a:effectLst>
                <a:latin typeface="Univers  45 Light"/>
              </a:rPr>
              <a:t>04</a:t>
            </a:r>
            <a:endParaRPr lang="en-GB" sz="1800" b="1" dirty="0">
              <a:solidFill>
                <a:schemeClr val="bg1"/>
              </a:solidFill>
              <a:effectLst>
                <a:outerShdw blurRad="38100" dist="38100" dir="2700000" algn="tl">
                  <a:srgbClr val="000000">
                    <a:alpha val="43137"/>
                  </a:srgbClr>
                </a:outerShdw>
              </a:effectLst>
              <a:latin typeface="Univers  45 Light"/>
            </a:endParaRPr>
          </a:p>
        </p:txBody>
      </p:sp>
      <p:sp>
        <p:nvSpPr>
          <p:cNvPr id="7" name="Rectangle 6">
            <a:extLst>
              <a:ext uri="{FF2B5EF4-FFF2-40B4-BE49-F238E27FC236}">
                <a16:creationId xmlns:a16="http://schemas.microsoft.com/office/drawing/2014/main" id="{2378BA29-58B9-4283-B6F1-CC79F34B2930}"/>
              </a:ext>
            </a:extLst>
          </p:cNvPr>
          <p:cNvSpPr/>
          <p:nvPr/>
        </p:nvSpPr>
        <p:spPr>
          <a:xfrm>
            <a:off x="-2" y="3721736"/>
            <a:ext cx="12191998" cy="1382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A0FB38CE-F67B-48D3-86D0-81D4060BC8A6}"/>
              </a:ext>
            </a:extLst>
          </p:cNvPr>
          <p:cNvPicPr>
            <a:picLocks noChangeAspect="1"/>
          </p:cNvPicPr>
          <p:nvPr/>
        </p:nvPicPr>
        <p:blipFill rotWithShape="1">
          <a:blip r:embed="rId3">
            <a:extLst>
              <a:ext uri="{28A0092B-C50C-407E-A947-70E740481C1C}">
                <a14:useLocalDpi xmlns:a14="http://schemas.microsoft.com/office/drawing/2010/main" val="0"/>
              </a:ext>
            </a:extLst>
          </a:blip>
          <a:srcRect l="20811" r="48481"/>
          <a:stretch/>
        </p:blipFill>
        <p:spPr>
          <a:xfrm rot="16200000">
            <a:off x="4995862" y="-3468245"/>
            <a:ext cx="2200276" cy="12192000"/>
          </a:xfrm>
          <a:prstGeom prst="rect">
            <a:avLst/>
          </a:prstGeom>
        </p:spPr>
      </p:pic>
      <p:sp>
        <p:nvSpPr>
          <p:cNvPr id="2" name="Title 1">
            <a:extLst>
              <a:ext uri="{FF2B5EF4-FFF2-40B4-BE49-F238E27FC236}">
                <a16:creationId xmlns:a16="http://schemas.microsoft.com/office/drawing/2014/main" id="{10B024DB-AAF5-41CF-88FA-5A6D9E51325F}"/>
              </a:ext>
            </a:extLst>
          </p:cNvPr>
          <p:cNvSpPr>
            <a:spLocks noGrp="1"/>
          </p:cNvSpPr>
          <p:nvPr>
            <p:ph type="title"/>
          </p:nvPr>
        </p:nvSpPr>
        <p:spPr>
          <a:xfrm>
            <a:off x="1727740" y="2630853"/>
            <a:ext cx="5271774" cy="637238"/>
          </a:xfrm>
        </p:spPr>
        <p:txBody>
          <a:bodyPr>
            <a:normAutofit fontScale="90000"/>
          </a:bodyPr>
          <a:lstStyle/>
          <a:p>
            <a:r>
              <a:rPr lang="en-GB" sz="11500" spc="-2" dirty="0">
                <a:solidFill>
                  <a:schemeClr val="bg1"/>
                </a:solidFill>
                <a:effectLst>
                  <a:outerShdw blurRad="38100" dist="38100" dir="2700000" algn="tl">
                    <a:srgbClr val="000000">
                      <a:alpha val="43137"/>
                    </a:srgbClr>
                  </a:outerShdw>
                </a:effectLst>
                <a:latin typeface="KPMG Extralight" panose="020B0303030202040204" pitchFamily="34" charset="0"/>
              </a:rPr>
              <a:t>Contents </a:t>
            </a:r>
            <a:endParaRPr lang="en-GB" sz="11500" dirty="0">
              <a:solidFill>
                <a:schemeClr val="bg1"/>
              </a:solidFill>
              <a:effectLst>
                <a:outerShdw blurRad="38100" dist="38100" dir="2700000" algn="tl">
                  <a:srgbClr val="000000">
                    <a:alpha val="43137"/>
                  </a:srgbClr>
                </a:outerShdw>
              </a:effectLst>
              <a:latin typeface="KPMG Extralight" panose="020B0303030202040204" pitchFamily="34" charset="0"/>
            </a:endParaRPr>
          </a:p>
        </p:txBody>
      </p:sp>
    </p:spTree>
    <p:extLst>
      <p:ext uri="{BB962C8B-B14F-4D97-AF65-F5344CB8AC3E}">
        <p14:creationId xmlns:p14="http://schemas.microsoft.com/office/powerpoint/2010/main" val="2159231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B80CB77-E22E-455F-B8E0-083C4AC89DF5}"/>
              </a:ext>
            </a:extLst>
          </p:cNvPr>
          <p:cNvSpPr/>
          <p:nvPr/>
        </p:nvSpPr>
        <p:spPr>
          <a:xfrm>
            <a:off x="0" y="1492027"/>
            <a:ext cx="12192000" cy="4588734"/>
          </a:xfrm>
          <a:prstGeom prst="rect">
            <a:avLst/>
          </a:prstGeom>
          <a:solidFill>
            <a:srgbClr val="6B2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20">
            <a:extLst>
              <a:ext uri="{FF2B5EF4-FFF2-40B4-BE49-F238E27FC236}">
                <a16:creationId xmlns:a16="http://schemas.microsoft.com/office/drawing/2014/main" id="{5957D1B4-73BE-48B5-B938-8ED883C9FDA7}"/>
              </a:ext>
            </a:extLst>
          </p:cNvPr>
          <p:cNvSpPr>
            <a:spLocks/>
          </p:cNvSpPr>
          <p:nvPr/>
        </p:nvSpPr>
        <p:spPr bwMode="auto">
          <a:xfrm>
            <a:off x="1443625" y="1165002"/>
            <a:ext cx="1676509" cy="430212"/>
          </a:xfrm>
          <a:custGeom>
            <a:avLst/>
            <a:gdLst>
              <a:gd name="T0" fmla="*/ 1833 w 1833"/>
              <a:gd name="T1" fmla="*/ 627 h 627"/>
              <a:gd name="T2" fmla="*/ 1833 w 1833"/>
              <a:gd name="T3" fmla="*/ 0 h 627"/>
              <a:gd name="T4" fmla="*/ 0 w 1833"/>
              <a:gd name="T5" fmla="*/ 230 h 627"/>
              <a:gd name="T6" fmla="*/ 56 w 1833"/>
              <a:gd name="T7" fmla="*/ 627 h 627"/>
              <a:gd name="T8" fmla="*/ 1833 w 1833"/>
              <a:gd name="T9" fmla="*/ 627 h 627"/>
            </a:gdLst>
            <a:ahLst/>
            <a:cxnLst>
              <a:cxn ang="0">
                <a:pos x="T0" y="T1"/>
              </a:cxn>
              <a:cxn ang="0">
                <a:pos x="T2" y="T3"/>
              </a:cxn>
              <a:cxn ang="0">
                <a:pos x="T4" y="T5"/>
              </a:cxn>
              <a:cxn ang="0">
                <a:pos x="T6" y="T7"/>
              </a:cxn>
              <a:cxn ang="0">
                <a:pos x="T8" y="T9"/>
              </a:cxn>
            </a:cxnLst>
            <a:rect l="0" t="0" r="r" b="b"/>
            <a:pathLst>
              <a:path w="1833" h="627">
                <a:moveTo>
                  <a:pt x="1833" y="627"/>
                </a:moveTo>
                <a:lnTo>
                  <a:pt x="1833" y="0"/>
                </a:lnTo>
                <a:lnTo>
                  <a:pt x="0" y="230"/>
                </a:lnTo>
                <a:lnTo>
                  <a:pt x="56" y="627"/>
                </a:lnTo>
                <a:lnTo>
                  <a:pt x="1833" y="627"/>
                </a:lnTo>
                <a:close/>
              </a:path>
            </a:pathLst>
          </a:custGeom>
          <a:noFill/>
          <a:ln>
            <a:noFill/>
          </a:ln>
        </p:spPr>
        <p:style>
          <a:lnRef idx="1">
            <a:schemeClr val="accent2"/>
          </a:lnRef>
          <a:fillRef idx="3">
            <a:schemeClr val="accent2"/>
          </a:fillRef>
          <a:effectRef idx="2">
            <a:schemeClr val="accent2"/>
          </a:effectRef>
          <a:fontRef idx="minor">
            <a:schemeClr val="lt1"/>
          </a:fontRef>
        </p:style>
        <p:txBody>
          <a:bodyPr lIns="77913" tIns="38957" rIns="77913" bIns="38957"/>
          <a:lstStyle>
            <a:defPPr>
              <a:defRPr lang="en-US"/>
            </a:defPPr>
            <a:lvl1pPr marL="0" algn="l" defTabSz="467939" rtl="0" eaLnBrk="1" latinLnBrk="0" hangingPunct="1">
              <a:defRPr sz="1842" kern="1200">
                <a:solidFill>
                  <a:schemeClr val="tx1"/>
                </a:solidFill>
                <a:latin typeface="+mn-lt"/>
                <a:ea typeface="+mn-ea"/>
                <a:cs typeface="+mn-cs"/>
              </a:defRPr>
            </a:lvl1pPr>
            <a:lvl2pPr marL="467939" algn="l" defTabSz="467939" rtl="0" eaLnBrk="1" latinLnBrk="0" hangingPunct="1">
              <a:defRPr sz="1842" kern="1200">
                <a:solidFill>
                  <a:schemeClr val="tx1"/>
                </a:solidFill>
                <a:latin typeface="+mn-lt"/>
                <a:ea typeface="+mn-ea"/>
                <a:cs typeface="+mn-cs"/>
              </a:defRPr>
            </a:lvl2pPr>
            <a:lvl3pPr marL="935876" algn="l" defTabSz="467939" rtl="0" eaLnBrk="1" latinLnBrk="0" hangingPunct="1">
              <a:defRPr sz="1842" kern="1200">
                <a:solidFill>
                  <a:schemeClr val="tx1"/>
                </a:solidFill>
                <a:latin typeface="+mn-lt"/>
                <a:ea typeface="+mn-ea"/>
                <a:cs typeface="+mn-cs"/>
              </a:defRPr>
            </a:lvl3pPr>
            <a:lvl4pPr marL="1403814" algn="l" defTabSz="467939" rtl="0" eaLnBrk="1" latinLnBrk="0" hangingPunct="1">
              <a:defRPr sz="1842" kern="1200">
                <a:solidFill>
                  <a:schemeClr val="tx1"/>
                </a:solidFill>
                <a:latin typeface="+mn-lt"/>
                <a:ea typeface="+mn-ea"/>
                <a:cs typeface="+mn-cs"/>
              </a:defRPr>
            </a:lvl4pPr>
            <a:lvl5pPr marL="1871753" algn="l" defTabSz="467939" rtl="0" eaLnBrk="1" latinLnBrk="0" hangingPunct="1">
              <a:defRPr sz="1842" kern="1200">
                <a:solidFill>
                  <a:schemeClr val="tx1"/>
                </a:solidFill>
                <a:latin typeface="+mn-lt"/>
                <a:ea typeface="+mn-ea"/>
                <a:cs typeface="+mn-cs"/>
              </a:defRPr>
            </a:lvl5pPr>
            <a:lvl6pPr marL="2339691" algn="l" defTabSz="467939" rtl="0" eaLnBrk="1" latinLnBrk="0" hangingPunct="1">
              <a:defRPr sz="1842" kern="1200">
                <a:solidFill>
                  <a:schemeClr val="tx1"/>
                </a:solidFill>
                <a:latin typeface="+mn-lt"/>
                <a:ea typeface="+mn-ea"/>
                <a:cs typeface="+mn-cs"/>
              </a:defRPr>
            </a:lvl6pPr>
            <a:lvl7pPr marL="2807629" algn="l" defTabSz="467939" rtl="0" eaLnBrk="1" latinLnBrk="0" hangingPunct="1">
              <a:defRPr sz="1842" kern="1200">
                <a:solidFill>
                  <a:schemeClr val="tx1"/>
                </a:solidFill>
                <a:latin typeface="+mn-lt"/>
                <a:ea typeface="+mn-ea"/>
                <a:cs typeface="+mn-cs"/>
              </a:defRPr>
            </a:lvl7pPr>
            <a:lvl8pPr marL="3275567" algn="l" defTabSz="467939" rtl="0" eaLnBrk="1" latinLnBrk="0" hangingPunct="1">
              <a:defRPr sz="1842" kern="1200">
                <a:solidFill>
                  <a:schemeClr val="tx1"/>
                </a:solidFill>
                <a:latin typeface="+mn-lt"/>
                <a:ea typeface="+mn-ea"/>
                <a:cs typeface="+mn-cs"/>
              </a:defRPr>
            </a:lvl8pPr>
            <a:lvl9pPr marL="3743506" algn="l" defTabSz="467939" rtl="0" eaLnBrk="1" latinLnBrk="0" hangingPunct="1">
              <a:defRPr sz="1842" kern="1200">
                <a:solidFill>
                  <a:schemeClr val="tx1"/>
                </a:solidFill>
                <a:latin typeface="+mn-lt"/>
                <a:ea typeface="+mn-ea"/>
                <a:cs typeface="+mn-cs"/>
              </a:defRPr>
            </a:lvl9pPr>
          </a:lstStyle>
          <a:p>
            <a:pPr>
              <a:defRPr/>
            </a:pPr>
            <a:endParaRPr lang="fr-FR" sz="1534" dirty="0">
              <a:solidFill>
                <a:srgbClr val="000000"/>
              </a:solidFill>
              <a:latin typeface="Arial"/>
            </a:endParaRPr>
          </a:p>
        </p:txBody>
      </p:sp>
      <p:sp>
        <p:nvSpPr>
          <p:cNvPr id="16" name="Freeform 21">
            <a:extLst>
              <a:ext uri="{FF2B5EF4-FFF2-40B4-BE49-F238E27FC236}">
                <a16:creationId xmlns:a16="http://schemas.microsoft.com/office/drawing/2014/main" id="{C360C18B-80FA-4261-9296-8903809567F7}"/>
              </a:ext>
            </a:extLst>
          </p:cNvPr>
          <p:cNvSpPr>
            <a:spLocks/>
          </p:cNvSpPr>
          <p:nvPr/>
        </p:nvSpPr>
        <p:spPr bwMode="auto">
          <a:xfrm>
            <a:off x="1443625" y="1165002"/>
            <a:ext cx="1676509" cy="430212"/>
          </a:xfrm>
          <a:custGeom>
            <a:avLst/>
            <a:gdLst>
              <a:gd name="T0" fmla="*/ 1833 w 1833"/>
              <a:gd name="T1" fmla="*/ 627 h 627"/>
              <a:gd name="T2" fmla="*/ 1833 w 1833"/>
              <a:gd name="T3" fmla="*/ 0 h 627"/>
              <a:gd name="T4" fmla="*/ 0 w 1833"/>
              <a:gd name="T5" fmla="*/ 230 h 627"/>
              <a:gd name="T6" fmla="*/ 56 w 1833"/>
              <a:gd name="T7" fmla="*/ 627 h 627"/>
            </a:gdLst>
            <a:ahLst/>
            <a:cxnLst>
              <a:cxn ang="0">
                <a:pos x="T0" y="T1"/>
              </a:cxn>
              <a:cxn ang="0">
                <a:pos x="T2" y="T3"/>
              </a:cxn>
              <a:cxn ang="0">
                <a:pos x="T4" y="T5"/>
              </a:cxn>
              <a:cxn ang="0">
                <a:pos x="T6" y="T7"/>
              </a:cxn>
            </a:cxnLst>
            <a:rect l="0" t="0" r="r" b="b"/>
            <a:pathLst>
              <a:path w="1833" h="627">
                <a:moveTo>
                  <a:pt x="1833" y="627"/>
                </a:moveTo>
                <a:lnTo>
                  <a:pt x="1833" y="0"/>
                </a:lnTo>
                <a:lnTo>
                  <a:pt x="0" y="230"/>
                </a:lnTo>
                <a:lnTo>
                  <a:pt x="56" y="627"/>
                </a:lnTo>
              </a:path>
            </a:pathLst>
          </a:custGeom>
          <a:noFill/>
          <a:ln>
            <a:noFill/>
          </a:ln>
        </p:spPr>
        <p:style>
          <a:lnRef idx="1">
            <a:schemeClr val="accent2"/>
          </a:lnRef>
          <a:fillRef idx="3">
            <a:schemeClr val="accent2"/>
          </a:fillRef>
          <a:effectRef idx="2">
            <a:schemeClr val="accent2"/>
          </a:effectRef>
          <a:fontRef idx="minor">
            <a:schemeClr val="lt1"/>
          </a:fontRef>
        </p:style>
        <p:txBody>
          <a:bodyPr lIns="77913" tIns="38957" rIns="77913" bIns="38957"/>
          <a:lstStyle>
            <a:defPPr>
              <a:defRPr lang="en-US"/>
            </a:defPPr>
            <a:lvl1pPr marL="0" algn="l" defTabSz="467939" rtl="0" eaLnBrk="1" latinLnBrk="0" hangingPunct="1">
              <a:defRPr sz="1842" kern="1200">
                <a:solidFill>
                  <a:schemeClr val="tx1"/>
                </a:solidFill>
                <a:latin typeface="+mn-lt"/>
                <a:ea typeface="+mn-ea"/>
                <a:cs typeface="+mn-cs"/>
              </a:defRPr>
            </a:lvl1pPr>
            <a:lvl2pPr marL="467939" algn="l" defTabSz="467939" rtl="0" eaLnBrk="1" latinLnBrk="0" hangingPunct="1">
              <a:defRPr sz="1842" kern="1200">
                <a:solidFill>
                  <a:schemeClr val="tx1"/>
                </a:solidFill>
                <a:latin typeface="+mn-lt"/>
                <a:ea typeface="+mn-ea"/>
                <a:cs typeface="+mn-cs"/>
              </a:defRPr>
            </a:lvl2pPr>
            <a:lvl3pPr marL="935876" algn="l" defTabSz="467939" rtl="0" eaLnBrk="1" latinLnBrk="0" hangingPunct="1">
              <a:defRPr sz="1842" kern="1200">
                <a:solidFill>
                  <a:schemeClr val="tx1"/>
                </a:solidFill>
                <a:latin typeface="+mn-lt"/>
                <a:ea typeface="+mn-ea"/>
                <a:cs typeface="+mn-cs"/>
              </a:defRPr>
            </a:lvl3pPr>
            <a:lvl4pPr marL="1403814" algn="l" defTabSz="467939" rtl="0" eaLnBrk="1" latinLnBrk="0" hangingPunct="1">
              <a:defRPr sz="1842" kern="1200">
                <a:solidFill>
                  <a:schemeClr val="tx1"/>
                </a:solidFill>
                <a:latin typeface="+mn-lt"/>
                <a:ea typeface="+mn-ea"/>
                <a:cs typeface="+mn-cs"/>
              </a:defRPr>
            </a:lvl4pPr>
            <a:lvl5pPr marL="1871753" algn="l" defTabSz="467939" rtl="0" eaLnBrk="1" latinLnBrk="0" hangingPunct="1">
              <a:defRPr sz="1842" kern="1200">
                <a:solidFill>
                  <a:schemeClr val="tx1"/>
                </a:solidFill>
                <a:latin typeface="+mn-lt"/>
                <a:ea typeface="+mn-ea"/>
                <a:cs typeface="+mn-cs"/>
              </a:defRPr>
            </a:lvl5pPr>
            <a:lvl6pPr marL="2339691" algn="l" defTabSz="467939" rtl="0" eaLnBrk="1" latinLnBrk="0" hangingPunct="1">
              <a:defRPr sz="1842" kern="1200">
                <a:solidFill>
                  <a:schemeClr val="tx1"/>
                </a:solidFill>
                <a:latin typeface="+mn-lt"/>
                <a:ea typeface="+mn-ea"/>
                <a:cs typeface="+mn-cs"/>
              </a:defRPr>
            </a:lvl6pPr>
            <a:lvl7pPr marL="2807629" algn="l" defTabSz="467939" rtl="0" eaLnBrk="1" latinLnBrk="0" hangingPunct="1">
              <a:defRPr sz="1842" kern="1200">
                <a:solidFill>
                  <a:schemeClr val="tx1"/>
                </a:solidFill>
                <a:latin typeface="+mn-lt"/>
                <a:ea typeface="+mn-ea"/>
                <a:cs typeface="+mn-cs"/>
              </a:defRPr>
            </a:lvl7pPr>
            <a:lvl8pPr marL="3275567" algn="l" defTabSz="467939" rtl="0" eaLnBrk="1" latinLnBrk="0" hangingPunct="1">
              <a:defRPr sz="1842" kern="1200">
                <a:solidFill>
                  <a:schemeClr val="tx1"/>
                </a:solidFill>
                <a:latin typeface="+mn-lt"/>
                <a:ea typeface="+mn-ea"/>
                <a:cs typeface="+mn-cs"/>
              </a:defRPr>
            </a:lvl8pPr>
            <a:lvl9pPr marL="3743506" algn="l" defTabSz="467939" rtl="0" eaLnBrk="1" latinLnBrk="0" hangingPunct="1">
              <a:defRPr sz="1842" kern="1200">
                <a:solidFill>
                  <a:schemeClr val="tx1"/>
                </a:solidFill>
                <a:latin typeface="+mn-lt"/>
                <a:ea typeface="+mn-ea"/>
                <a:cs typeface="+mn-cs"/>
              </a:defRPr>
            </a:lvl9pPr>
          </a:lstStyle>
          <a:p>
            <a:pPr>
              <a:defRPr/>
            </a:pPr>
            <a:endParaRPr lang="fr-FR" sz="1534" dirty="0">
              <a:solidFill>
                <a:srgbClr val="000000"/>
              </a:solidFill>
              <a:latin typeface="Arial"/>
            </a:endParaRPr>
          </a:p>
        </p:txBody>
      </p:sp>
      <p:sp>
        <p:nvSpPr>
          <p:cNvPr id="17" name="Freeform 22">
            <a:extLst>
              <a:ext uri="{FF2B5EF4-FFF2-40B4-BE49-F238E27FC236}">
                <a16:creationId xmlns:a16="http://schemas.microsoft.com/office/drawing/2014/main" id="{8DD8E4A7-14D6-44D5-A187-E045F8BDD8C3}"/>
              </a:ext>
            </a:extLst>
          </p:cNvPr>
          <p:cNvSpPr>
            <a:spLocks/>
          </p:cNvSpPr>
          <p:nvPr/>
        </p:nvSpPr>
        <p:spPr bwMode="auto">
          <a:xfrm>
            <a:off x="1352575" y="1492028"/>
            <a:ext cx="1767559" cy="103187"/>
          </a:xfrm>
          <a:custGeom>
            <a:avLst/>
            <a:gdLst>
              <a:gd name="T0" fmla="*/ 1786 w 1933"/>
              <a:gd name="T1" fmla="*/ 0 h 151"/>
              <a:gd name="T2" fmla="*/ 1933 w 1933"/>
              <a:gd name="T3" fmla="*/ 151 h 151"/>
              <a:gd name="T4" fmla="*/ 67 w 1933"/>
              <a:gd name="T5" fmla="*/ 128 h 151"/>
              <a:gd name="T6" fmla="*/ 0 w 1933"/>
              <a:gd name="T7" fmla="*/ 50 h 151"/>
              <a:gd name="T8" fmla="*/ 1786 w 1933"/>
              <a:gd name="T9" fmla="*/ 0 h 151"/>
            </a:gdLst>
            <a:ahLst/>
            <a:cxnLst>
              <a:cxn ang="0">
                <a:pos x="T0" y="T1"/>
              </a:cxn>
              <a:cxn ang="0">
                <a:pos x="T2" y="T3"/>
              </a:cxn>
              <a:cxn ang="0">
                <a:pos x="T4" y="T5"/>
              </a:cxn>
              <a:cxn ang="0">
                <a:pos x="T6" y="T7"/>
              </a:cxn>
              <a:cxn ang="0">
                <a:pos x="T8" y="T9"/>
              </a:cxn>
            </a:cxnLst>
            <a:rect l="0" t="0" r="r" b="b"/>
            <a:pathLst>
              <a:path w="1933" h="151">
                <a:moveTo>
                  <a:pt x="1786" y="0"/>
                </a:moveTo>
                <a:lnTo>
                  <a:pt x="1933" y="151"/>
                </a:lnTo>
                <a:lnTo>
                  <a:pt x="67" y="128"/>
                </a:lnTo>
                <a:lnTo>
                  <a:pt x="0" y="50"/>
                </a:lnTo>
                <a:lnTo>
                  <a:pt x="1786" y="0"/>
                </a:lnTo>
                <a:close/>
              </a:path>
            </a:pathLst>
          </a:custGeom>
          <a:noFill/>
          <a:ln>
            <a:noFill/>
          </a:ln>
        </p:spPr>
        <p:style>
          <a:lnRef idx="1">
            <a:schemeClr val="accent2"/>
          </a:lnRef>
          <a:fillRef idx="3">
            <a:schemeClr val="accent2"/>
          </a:fillRef>
          <a:effectRef idx="2">
            <a:schemeClr val="accent2"/>
          </a:effectRef>
          <a:fontRef idx="minor">
            <a:schemeClr val="lt1"/>
          </a:fontRef>
        </p:style>
        <p:txBody>
          <a:bodyPr lIns="77913" tIns="38957" rIns="77913" bIns="38957"/>
          <a:lstStyle>
            <a:defPPr>
              <a:defRPr lang="en-US"/>
            </a:defPPr>
            <a:lvl1pPr marL="0" algn="l" defTabSz="467939" rtl="0" eaLnBrk="1" latinLnBrk="0" hangingPunct="1">
              <a:defRPr sz="1842" kern="1200">
                <a:solidFill>
                  <a:schemeClr val="tx1"/>
                </a:solidFill>
                <a:latin typeface="+mn-lt"/>
                <a:ea typeface="+mn-ea"/>
                <a:cs typeface="+mn-cs"/>
              </a:defRPr>
            </a:lvl1pPr>
            <a:lvl2pPr marL="467939" algn="l" defTabSz="467939" rtl="0" eaLnBrk="1" latinLnBrk="0" hangingPunct="1">
              <a:defRPr sz="1842" kern="1200">
                <a:solidFill>
                  <a:schemeClr val="tx1"/>
                </a:solidFill>
                <a:latin typeface="+mn-lt"/>
                <a:ea typeface="+mn-ea"/>
                <a:cs typeface="+mn-cs"/>
              </a:defRPr>
            </a:lvl2pPr>
            <a:lvl3pPr marL="935876" algn="l" defTabSz="467939" rtl="0" eaLnBrk="1" latinLnBrk="0" hangingPunct="1">
              <a:defRPr sz="1842" kern="1200">
                <a:solidFill>
                  <a:schemeClr val="tx1"/>
                </a:solidFill>
                <a:latin typeface="+mn-lt"/>
                <a:ea typeface="+mn-ea"/>
                <a:cs typeface="+mn-cs"/>
              </a:defRPr>
            </a:lvl3pPr>
            <a:lvl4pPr marL="1403814" algn="l" defTabSz="467939" rtl="0" eaLnBrk="1" latinLnBrk="0" hangingPunct="1">
              <a:defRPr sz="1842" kern="1200">
                <a:solidFill>
                  <a:schemeClr val="tx1"/>
                </a:solidFill>
                <a:latin typeface="+mn-lt"/>
                <a:ea typeface="+mn-ea"/>
                <a:cs typeface="+mn-cs"/>
              </a:defRPr>
            </a:lvl4pPr>
            <a:lvl5pPr marL="1871753" algn="l" defTabSz="467939" rtl="0" eaLnBrk="1" latinLnBrk="0" hangingPunct="1">
              <a:defRPr sz="1842" kern="1200">
                <a:solidFill>
                  <a:schemeClr val="tx1"/>
                </a:solidFill>
                <a:latin typeface="+mn-lt"/>
                <a:ea typeface="+mn-ea"/>
                <a:cs typeface="+mn-cs"/>
              </a:defRPr>
            </a:lvl5pPr>
            <a:lvl6pPr marL="2339691" algn="l" defTabSz="467939" rtl="0" eaLnBrk="1" latinLnBrk="0" hangingPunct="1">
              <a:defRPr sz="1842" kern="1200">
                <a:solidFill>
                  <a:schemeClr val="tx1"/>
                </a:solidFill>
                <a:latin typeface="+mn-lt"/>
                <a:ea typeface="+mn-ea"/>
                <a:cs typeface="+mn-cs"/>
              </a:defRPr>
            </a:lvl6pPr>
            <a:lvl7pPr marL="2807629" algn="l" defTabSz="467939" rtl="0" eaLnBrk="1" latinLnBrk="0" hangingPunct="1">
              <a:defRPr sz="1842" kern="1200">
                <a:solidFill>
                  <a:schemeClr val="tx1"/>
                </a:solidFill>
                <a:latin typeface="+mn-lt"/>
                <a:ea typeface="+mn-ea"/>
                <a:cs typeface="+mn-cs"/>
              </a:defRPr>
            </a:lvl7pPr>
            <a:lvl8pPr marL="3275567" algn="l" defTabSz="467939" rtl="0" eaLnBrk="1" latinLnBrk="0" hangingPunct="1">
              <a:defRPr sz="1842" kern="1200">
                <a:solidFill>
                  <a:schemeClr val="tx1"/>
                </a:solidFill>
                <a:latin typeface="+mn-lt"/>
                <a:ea typeface="+mn-ea"/>
                <a:cs typeface="+mn-cs"/>
              </a:defRPr>
            </a:lvl8pPr>
            <a:lvl9pPr marL="3743506" algn="l" defTabSz="467939" rtl="0" eaLnBrk="1" latinLnBrk="0" hangingPunct="1">
              <a:defRPr sz="1842" kern="1200">
                <a:solidFill>
                  <a:schemeClr val="tx1"/>
                </a:solidFill>
                <a:latin typeface="+mn-lt"/>
                <a:ea typeface="+mn-ea"/>
                <a:cs typeface="+mn-cs"/>
              </a:defRPr>
            </a:lvl9pPr>
          </a:lstStyle>
          <a:p>
            <a:pPr>
              <a:defRPr/>
            </a:pPr>
            <a:endParaRPr lang="fr-FR" sz="1534" dirty="0">
              <a:solidFill>
                <a:srgbClr val="000000"/>
              </a:solidFill>
              <a:latin typeface="Arial"/>
            </a:endParaRPr>
          </a:p>
        </p:txBody>
      </p:sp>
      <p:sp>
        <p:nvSpPr>
          <p:cNvPr id="18" name="Freeform 23">
            <a:extLst>
              <a:ext uri="{FF2B5EF4-FFF2-40B4-BE49-F238E27FC236}">
                <a16:creationId xmlns:a16="http://schemas.microsoft.com/office/drawing/2014/main" id="{A62EC949-5F94-4294-B98D-9F6B21EA357E}"/>
              </a:ext>
            </a:extLst>
          </p:cNvPr>
          <p:cNvSpPr>
            <a:spLocks/>
          </p:cNvSpPr>
          <p:nvPr/>
        </p:nvSpPr>
        <p:spPr bwMode="auto">
          <a:xfrm>
            <a:off x="1379221" y="1492027"/>
            <a:ext cx="1632963" cy="842962"/>
          </a:xfrm>
          <a:custGeom>
            <a:avLst/>
            <a:gdLst>
              <a:gd name="T0" fmla="*/ 0 w 1786"/>
              <a:gd name="T1" fmla="*/ 50 h 1230"/>
              <a:gd name="T2" fmla="*/ 100 w 1786"/>
              <a:gd name="T3" fmla="*/ 1152 h 1230"/>
              <a:gd name="T4" fmla="*/ 1687 w 1786"/>
              <a:gd name="T5" fmla="*/ 1230 h 1230"/>
              <a:gd name="T6" fmla="*/ 1786 w 1786"/>
              <a:gd name="T7" fmla="*/ 0 h 1230"/>
              <a:gd name="T8" fmla="*/ 0 w 1786"/>
              <a:gd name="T9" fmla="*/ 50 h 1230"/>
            </a:gdLst>
            <a:ahLst/>
            <a:cxnLst>
              <a:cxn ang="0">
                <a:pos x="T0" y="T1"/>
              </a:cxn>
              <a:cxn ang="0">
                <a:pos x="T2" y="T3"/>
              </a:cxn>
              <a:cxn ang="0">
                <a:pos x="T4" y="T5"/>
              </a:cxn>
              <a:cxn ang="0">
                <a:pos x="T6" y="T7"/>
              </a:cxn>
              <a:cxn ang="0">
                <a:pos x="T8" y="T9"/>
              </a:cxn>
            </a:cxnLst>
            <a:rect l="0" t="0" r="r" b="b"/>
            <a:pathLst>
              <a:path w="1786" h="1230">
                <a:moveTo>
                  <a:pt x="0" y="50"/>
                </a:moveTo>
                <a:lnTo>
                  <a:pt x="100" y="1152"/>
                </a:lnTo>
                <a:lnTo>
                  <a:pt x="1687" y="1230"/>
                </a:lnTo>
                <a:lnTo>
                  <a:pt x="1786" y="0"/>
                </a:lnTo>
                <a:lnTo>
                  <a:pt x="0" y="50"/>
                </a:lnTo>
                <a:close/>
              </a:path>
            </a:pathLst>
          </a:custGeom>
          <a:noFill/>
          <a:ln>
            <a:noFill/>
            <a:headEnd/>
            <a:tailEnd/>
          </a:ln>
        </p:spPr>
        <p:style>
          <a:lnRef idx="1">
            <a:schemeClr val="accent2"/>
          </a:lnRef>
          <a:fillRef idx="3">
            <a:schemeClr val="accent2"/>
          </a:fillRef>
          <a:effectRef idx="2">
            <a:schemeClr val="accent2"/>
          </a:effectRef>
          <a:fontRef idx="minor">
            <a:schemeClr val="lt1"/>
          </a:fontRef>
        </p:style>
        <p:txBody>
          <a:bodyPr lIns="77913" tIns="38957" rIns="77913" bIns="38957"/>
          <a:lstStyle>
            <a:defPPr>
              <a:defRPr lang="en-US"/>
            </a:defPPr>
            <a:lvl1pPr marL="0" algn="l" defTabSz="467939" rtl="0" eaLnBrk="1" latinLnBrk="0" hangingPunct="1">
              <a:defRPr sz="1842" kern="1200">
                <a:solidFill>
                  <a:schemeClr val="tx1"/>
                </a:solidFill>
                <a:latin typeface="+mn-lt"/>
                <a:ea typeface="+mn-ea"/>
                <a:cs typeface="+mn-cs"/>
              </a:defRPr>
            </a:lvl1pPr>
            <a:lvl2pPr marL="467939" algn="l" defTabSz="467939" rtl="0" eaLnBrk="1" latinLnBrk="0" hangingPunct="1">
              <a:defRPr sz="1842" kern="1200">
                <a:solidFill>
                  <a:schemeClr val="tx1"/>
                </a:solidFill>
                <a:latin typeface="+mn-lt"/>
                <a:ea typeface="+mn-ea"/>
                <a:cs typeface="+mn-cs"/>
              </a:defRPr>
            </a:lvl2pPr>
            <a:lvl3pPr marL="935876" algn="l" defTabSz="467939" rtl="0" eaLnBrk="1" latinLnBrk="0" hangingPunct="1">
              <a:defRPr sz="1842" kern="1200">
                <a:solidFill>
                  <a:schemeClr val="tx1"/>
                </a:solidFill>
                <a:latin typeface="+mn-lt"/>
                <a:ea typeface="+mn-ea"/>
                <a:cs typeface="+mn-cs"/>
              </a:defRPr>
            </a:lvl3pPr>
            <a:lvl4pPr marL="1403814" algn="l" defTabSz="467939" rtl="0" eaLnBrk="1" latinLnBrk="0" hangingPunct="1">
              <a:defRPr sz="1842" kern="1200">
                <a:solidFill>
                  <a:schemeClr val="tx1"/>
                </a:solidFill>
                <a:latin typeface="+mn-lt"/>
                <a:ea typeface="+mn-ea"/>
                <a:cs typeface="+mn-cs"/>
              </a:defRPr>
            </a:lvl4pPr>
            <a:lvl5pPr marL="1871753" algn="l" defTabSz="467939" rtl="0" eaLnBrk="1" latinLnBrk="0" hangingPunct="1">
              <a:defRPr sz="1842" kern="1200">
                <a:solidFill>
                  <a:schemeClr val="tx1"/>
                </a:solidFill>
                <a:latin typeface="+mn-lt"/>
                <a:ea typeface="+mn-ea"/>
                <a:cs typeface="+mn-cs"/>
              </a:defRPr>
            </a:lvl5pPr>
            <a:lvl6pPr marL="2339691" algn="l" defTabSz="467939" rtl="0" eaLnBrk="1" latinLnBrk="0" hangingPunct="1">
              <a:defRPr sz="1842" kern="1200">
                <a:solidFill>
                  <a:schemeClr val="tx1"/>
                </a:solidFill>
                <a:latin typeface="+mn-lt"/>
                <a:ea typeface="+mn-ea"/>
                <a:cs typeface="+mn-cs"/>
              </a:defRPr>
            </a:lvl6pPr>
            <a:lvl7pPr marL="2807629" algn="l" defTabSz="467939" rtl="0" eaLnBrk="1" latinLnBrk="0" hangingPunct="1">
              <a:defRPr sz="1842" kern="1200">
                <a:solidFill>
                  <a:schemeClr val="tx1"/>
                </a:solidFill>
                <a:latin typeface="+mn-lt"/>
                <a:ea typeface="+mn-ea"/>
                <a:cs typeface="+mn-cs"/>
              </a:defRPr>
            </a:lvl7pPr>
            <a:lvl8pPr marL="3275567" algn="l" defTabSz="467939" rtl="0" eaLnBrk="1" latinLnBrk="0" hangingPunct="1">
              <a:defRPr sz="1842" kern="1200">
                <a:solidFill>
                  <a:schemeClr val="tx1"/>
                </a:solidFill>
                <a:latin typeface="+mn-lt"/>
                <a:ea typeface="+mn-ea"/>
                <a:cs typeface="+mn-cs"/>
              </a:defRPr>
            </a:lvl8pPr>
            <a:lvl9pPr marL="3743506" algn="l" defTabSz="467939" rtl="0" eaLnBrk="1" latinLnBrk="0" hangingPunct="1">
              <a:defRPr sz="1842" kern="1200">
                <a:solidFill>
                  <a:schemeClr val="tx1"/>
                </a:solidFill>
                <a:latin typeface="+mn-lt"/>
                <a:ea typeface="+mn-ea"/>
                <a:cs typeface="+mn-cs"/>
              </a:defRPr>
            </a:lvl9pPr>
          </a:lstStyle>
          <a:p>
            <a:pPr>
              <a:defRPr/>
            </a:pPr>
            <a:endParaRPr lang="fr-FR" sz="1534" dirty="0">
              <a:solidFill>
                <a:srgbClr val="000000"/>
              </a:solidFill>
              <a:latin typeface="Arial"/>
            </a:endParaRPr>
          </a:p>
        </p:txBody>
      </p:sp>
      <p:sp>
        <p:nvSpPr>
          <p:cNvPr id="19" name="Freeform 24">
            <a:extLst>
              <a:ext uri="{FF2B5EF4-FFF2-40B4-BE49-F238E27FC236}">
                <a16:creationId xmlns:a16="http://schemas.microsoft.com/office/drawing/2014/main" id="{3FEE34FE-FE20-4D6B-8577-A3D86EAD29ED}"/>
              </a:ext>
            </a:extLst>
          </p:cNvPr>
          <p:cNvSpPr>
            <a:spLocks/>
          </p:cNvSpPr>
          <p:nvPr/>
        </p:nvSpPr>
        <p:spPr bwMode="auto">
          <a:xfrm>
            <a:off x="1481635" y="2282603"/>
            <a:ext cx="1484511" cy="173037"/>
          </a:xfrm>
          <a:custGeom>
            <a:avLst/>
            <a:gdLst>
              <a:gd name="T0" fmla="*/ 0 w 1624"/>
              <a:gd name="T1" fmla="*/ 0 h 253"/>
              <a:gd name="T2" fmla="*/ 579 w 1624"/>
              <a:gd name="T3" fmla="*/ 171 h 253"/>
              <a:gd name="T4" fmla="*/ 1624 w 1624"/>
              <a:gd name="T5" fmla="*/ 253 h 253"/>
              <a:gd name="T6" fmla="*/ 1587 w 1624"/>
              <a:gd name="T7" fmla="*/ 78 h 253"/>
              <a:gd name="T8" fmla="*/ 0 w 1624"/>
              <a:gd name="T9" fmla="*/ 0 h 253"/>
            </a:gdLst>
            <a:ahLst/>
            <a:cxnLst>
              <a:cxn ang="0">
                <a:pos x="T0" y="T1"/>
              </a:cxn>
              <a:cxn ang="0">
                <a:pos x="T2" y="T3"/>
              </a:cxn>
              <a:cxn ang="0">
                <a:pos x="T4" y="T5"/>
              </a:cxn>
              <a:cxn ang="0">
                <a:pos x="T6" y="T7"/>
              </a:cxn>
              <a:cxn ang="0">
                <a:pos x="T8" y="T9"/>
              </a:cxn>
            </a:cxnLst>
            <a:rect l="0" t="0" r="r" b="b"/>
            <a:pathLst>
              <a:path w="1624" h="253">
                <a:moveTo>
                  <a:pt x="0" y="0"/>
                </a:moveTo>
                <a:lnTo>
                  <a:pt x="579" y="171"/>
                </a:lnTo>
                <a:lnTo>
                  <a:pt x="1624" y="253"/>
                </a:lnTo>
                <a:lnTo>
                  <a:pt x="1587" y="78"/>
                </a:lnTo>
                <a:lnTo>
                  <a:pt x="0" y="0"/>
                </a:lnTo>
                <a:close/>
              </a:path>
            </a:pathLst>
          </a:custGeom>
          <a:noFill/>
          <a:ln>
            <a:noFill/>
          </a:ln>
        </p:spPr>
        <p:style>
          <a:lnRef idx="1">
            <a:schemeClr val="accent2"/>
          </a:lnRef>
          <a:fillRef idx="3">
            <a:schemeClr val="accent2"/>
          </a:fillRef>
          <a:effectRef idx="2">
            <a:schemeClr val="accent2"/>
          </a:effectRef>
          <a:fontRef idx="minor">
            <a:schemeClr val="lt1"/>
          </a:fontRef>
        </p:style>
        <p:txBody>
          <a:bodyPr lIns="77913" tIns="38957" rIns="77913" bIns="38957"/>
          <a:lstStyle>
            <a:defPPr>
              <a:defRPr lang="en-US"/>
            </a:defPPr>
            <a:lvl1pPr marL="0" algn="l" defTabSz="467939" rtl="0" eaLnBrk="1" latinLnBrk="0" hangingPunct="1">
              <a:defRPr sz="1842" kern="1200">
                <a:solidFill>
                  <a:schemeClr val="tx1"/>
                </a:solidFill>
                <a:latin typeface="+mn-lt"/>
                <a:ea typeface="+mn-ea"/>
                <a:cs typeface="+mn-cs"/>
              </a:defRPr>
            </a:lvl1pPr>
            <a:lvl2pPr marL="467939" algn="l" defTabSz="467939" rtl="0" eaLnBrk="1" latinLnBrk="0" hangingPunct="1">
              <a:defRPr sz="1842" kern="1200">
                <a:solidFill>
                  <a:schemeClr val="tx1"/>
                </a:solidFill>
                <a:latin typeface="+mn-lt"/>
                <a:ea typeface="+mn-ea"/>
                <a:cs typeface="+mn-cs"/>
              </a:defRPr>
            </a:lvl2pPr>
            <a:lvl3pPr marL="935876" algn="l" defTabSz="467939" rtl="0" eaLnBrk="1" latinLnBrk="0" hangingPunct="1">
              <a:defRPr sz="1842" kern="1200">
                <a:solidFill>
                  <a:schemeClr val="tx1"/>
                </a:solidFill>
                <a:latin typeface="+mn-lt"/>
                <a:ea typeface="+mn-ea"/>
                <a:cs typeface="+mn-cs"/>
              </a:defRPr>
            </a:lvl3pPr>
            <a:lvl4pPr marL="1403814" algn="l" defTabSz="467939" rtl="0" eaLnBrk="1" latinLnBrk="0" hangingPunct="1">
              <a:defRPr sz="1842" kern="1200">
                <a:solidFill>
                  <a:schemeClr val="tx1"/>
                </a:solidFill>
                <a:latin typeface="+mn-lt"/>
                <a:ea typeface="+mn-ea"/>
                <a:cs typeface="+mn-cs"/>
              </a:defRPr>
            </a:lvl4pPr>
            <a:lvl5pPr marL="1871753" algn="l" defTabSz="467939" rtl="0" eaLnBrk="1" latinLnBrk="0" hangingPunct="1">
              <a:defRPr sz="1842" kern="1200">
                <a:solidFill>
                  <a:schemeClr val="tx1"/>
                </a:solidFill>
                <a:latin typeface="+mn-lt"/>
                <a:ea typeface="+mn-ea"/>
                <a:cs typeface="+mn-cs"/>
              </a:defRPr>
            </a:lvl5pPr>
            <a:lvl6pPr marL="2339691" algn="l" defTabSz="467939" rtl="0" eaLnBrk="1" latinLnBrk="0" hangingPunct="1">
              <a:defRPr sz="1842" kern="1200">
                <a:solidFill>
                  <a:schemeClr val="tx1"/>
                </a:solidFill>
                <a:latin typeface="+mn-lt"/>
                <a:ea typeface="+mn-ea"/>
                <a:cs typeface="+mn-cs"/>
              </a:defRPr>
            </a:lvl6pPr>
            <a:lvl7pPr marL="2807629" algn="l" defTabSz="467939" rtl="0" eaLnBrk="1" latinLnBrk="0" hangingPunct="1">
              <a:defRPr sz="1842" kern="1200">
                <a:solidFill>
                  <a:schemeClr val="tx1"/>
                </a:solidFill>
                <a:latin typeface="+mn-lt"/>
                <a:ea typeface="+mn-ea"/>
                <a:cs typeface="+mn-cs"/>
              </a:defRPr>
            </a:lvl7pPr>
            <a:lvl8pPr marL="3275567" algn="l" defTabSz="467939" rtl="0" eaLnBrk="1" latinLnBrk="0" hangingPunct="1">
              <a:defRPr sz="1842" kern="1200">
                <a:solidFill>
                  <a:schemeClr val="tx1"/>
                </a:solidFill>
                <a:latin typeface="+mn-lt"/>
                <a:ea typeface="+mn-ea"/>
                <a:cs typeface="+mn-cs"/>
              </a:defRPr>
            </a:lvl8pPr>
            <a:lvl9pPr marL="3743506" algn="l" defTabSz="467939" rtl="0" eaLnBrk="1" latinLnBrk="0" hangingPunct="1">
              <a:defRPr sz="1842" kern="1200">
                <a:solidFill>
                  <a:schemeClr val="tx1"/>
                </a:solidFill>
                <a:latin typeface="+mn-lt"/>
                <a:ea typeface="+mn-ea"/>
                <a:cs typeface="+mn-cs"/>
              </a:defRPr>
            </a:lvl9pPr>
          </a:lstStyle>
          <a:p>
            <a:pPr>
              <a:defRPr/>
            </a:pPr>
            <a:endParaRPr lang="fr-FR" sz="1534" dirty="0">
              <a:solidFill>
                <a:srgbClr val="000000"/>
              </a:solidFill>
              <a:latin typeface="Arial"/>
            </a:endParaRPr>
          </a:p>
        </p:txBody>
      </p:sp>
      <p:sp>
        <p:nvSpPr>
          <p:cNvPr id="20" name="Freeform 25">
            <a:extLst>
              <a:ext uri="{FF2B5EF4-FFF2-40B4-BE49-F238E27FC236}">
                <a16:creationId xmlns:a16="http://schemas.microsoft.com/office/drawing/2014/main" id="{C1E0239C-EF38-47D5-823A-211B2738B9A1}"/>
              </a:ext>
            </a:extLst>
          </p:cNvPr>
          <p:cNvSpPr>
            <a:spLocks/>
          </p:cNvSpPr>
          <p:nvPr/>
        </p:nvSpPr>
        <p:spPr bwMode="auto">
          <a:xfrm>
            <a:off x="1893339" y="2400078"/>
            <a:ext cx="1072807" cy="142875"/>
          </a:xfrm>
          <a:custGeom>
            <a:avLst/>
            <a:gdLst>
              <a:gd name="T0" fmla="*/ 130 w 1175"/>
              <a:gd name="T1" fmla="*/ 0 h 210"/>
              <a:gd name="T2" fmla="*/ 0 w 1175"/>
              <a:gd name="T3" fmla="*/ 137 h 210"/>
              <a:gd name="T4" fmla="*/ 1100 w 1175"/>
              <a:gd name="T5" fmla="*/ 210 h 210"/>
              <a:gd name="T6" fmla="*/ 1175 w 1175"/>
              <a:gd name="T7" fmla="*/ 82 h 210"/>
              <a:gd name="T8" fmla="*/ 130 w 1175"/>
              <a:gd name="T9" fmla="*/ 0 h 210"/>
            </a:gdLst>
            <a:ahLst/>
            <a:cxnLst>
              <a:cxn ang="0">
                <a:pos x="T0" y="T1"/>
              </a:cxn>
              <a:cxn ang="0">
                <a:pos x="T2" y="T3"/>
              </a:cxn>
              <a:cxn ang="0">
                <a:pos x="T4" y="T5"/>
              </a:cxn>
              <a:cxn ang="0">
                <a:pos x="T6" y="T7"/>
              </a:cxn>
              <a:cxn ang="0">
                <a:pos x="T8" y="T9"/>
              </a:cxn>
            </a:cxnLst>
            <a:rect l="0" t="0" r="r" b="b"/>
            <a:pathLst>
              <a:path w="1175" h="210">
                <a:moveTo>
                  <a:pt x="130" y="0"/>
                </a:moveTo>
                <a:lnTo>
                  <a:pt x="0" y="137"/>
                </a:lnTo>
                <a:lnTo>
                  <a:pt x="1100" y="210"/>
                </a:lnTo>
                <a:lnTo>
                  <a:pt x="1175" y="82"/>
                </a:lnTo>
                <a:lnTo>
                  <a:pt x="130" y="0"/>
                </a:lnTo>
                <a:close/>
              </a:path>
            </a:pathLst>
          </a:custGeom>
          <a:noFill/>
          <a:ln>
            <a:noFill/>
          </a:ln>
        </p:spPr>
        <p:style>
          <a:lnRef idx="1">
            <a:schemeClr val="accent2"/>
          </a:lnRef>
          <a:fillRef idx="3">
            <a:schemeClr val="accent2"/>
          </a:fillRef>
          <a:effectRef idx="2">
            <a:schemeClr val="accent2"/>
          </a:effectRef>
          <a:fontRef idx="minor">
            <a:schemeClr val="lt1"/>
          </a:fontRef>
        </p:style>
        <p:txBody>
          <a:bodyPr lIns="77913" tIns="38957" rIns="77913" bIns="38957"/>
          <a:lstStyle>
            <a:defPPr>
              <a:defRPr lang="en-US"/>
            </a:defPPr>
            <a:lvl1pPr marL="0" algn="l" defTabSz="467939" rtl="0" eaLnBrk="1" latinLnBrk="0" hangingPunct="1">
              <a:defRPr sz="1842" kern="1200">
                <a:solidFill>
                  <a:schemeClr val="tx1"/>
                </a:solidFill>
                <a:latin typeface="+mn-lt"/>
                <a:ea typeface="+mn-ea"/>
                <a:cs typeface="+mn-cs"/>
              </a:defRPr>
            </a:lvl1pPr>
            <a:lvl2pPr marL="467939" algn="l" defTabSz="467939" rtl="0" eaLnBrk="1" latinLnBrk="0" hangingPunct="1">
              <a:defRPr sz="1842" kern="1200">
                <a:solidFill>
                  <a:schemeClr val="tx1"/>
                </a:solidFill>
                <a:latin typeface="+mn-lt"/>
                <a:ea typeface="+mn-ea"/>
                <a:cs typeface="+mn-cs"/>
              </a:defRPr>
            </a:lvl2pPr>
            <a:lvl3pPr marL="935876" algn="l" defTabSz="467939" rtl="0" eaLnBrk="1" latinLnBrk="0" hangingPunct="1">
              <a:defRPr sz="1842" kern="1200">
                <a:solidFill>
                  <a:schemeClr val="tx1"/>
                </a:solidFill>
                <a:latin typeface="+mn-lt"/>
                <a:ea typeface="+mn-ea"/>
                <a:cs typeface="+mn-cs"/>
              </a:defRPr>
            </a:lvl3pPr>
            <a:lvl4pPr marL="1403814" algn="l" defTabSz="467939" rtl="0" eaLnBrk="1" latinLnBrk="0" hangingPunct="1">
              <a:defRPr sz="1842" kern="1200">
                <a:solidFill>
                  <a:schemeClr val="tx1"/>
                </a:solidFill>
                <a:latin typeface="+mn-lt"/>
                <a:ea typeface="+mn-ea"/>
                <a:cs typeface="+mn-cs"/>
              </a:defRPr>
            </a:lvl4pPr>
            <a:lvl5pPr marL="1871753" algn="l" defTabSz="467939" rtl="0" eaLnBrk="1" latinLnBrk="0" hangingPunct="1">
              <a:defRPr sz="1842" kern="1200">
                <a:solidFill>
                  <a:schemeClr val="tx1"/>
                </a:solidFill>
                <a:latin typeface="+mn-lt"/>
                <a:ea typeface="+mn-ea"/>
                <a:cs typeface="+mn-cs"/>
              </a:defRPr>
            </a:lvl5pPr>
            <a:lvl6pPr marL="2339691" algn="l" defTabSz="467939" rtl="0" eaLnBrk="1" latinLnBrk="0" hangingPunct="1">
              <a:defRPr sz="1842" kern="1200">
                <a:solidFill>
                  <a:schemeClr val="tx1"/>
                </a:solidFill>
                <a:latin typeface="+mn-lt"/>
                <a:ea typeface="+mn-ea"/>
                <a:cs typeface="+mn-cs"/>
              </a:defRPr>
            </a:lvl6pPr>
            <a:lvl7pPr marL="2807629" algn="l" defTabSz="467939" rtl="0" eaLnBrk="1" latinLnBrk="0" hangingPunct="1">
              <a:defRPr sz="1842" kern="1200">
                <a:solidFill>
                  <a:schemeClr val="tx1"/>
                </a:solidFill>
                <a:latin typeface="+mn-lt"/>
                <a:ea typeface="+mn-ea"/>
                <a:cs typeface="+mn-cs"/>
              </a:defRPr>
            </a:lvl7pPr>
            <a:lvl8pPr marL="3275567" algn="l" defTabSz="467939" rtl="0" eaLnBrk="1" latinLnBrk="0" hangingPunct="1">
              <a:defRPr sz="1842" kern="1200">
                <a:solidFill>
                  <a:schemeClr val="tx1"/>
                </a:solidFill>
                <a:latin typeface="+mn-lt"/>
                <a:ea typeface="+mn-ea"/>
                <a:cs typeface="+mn-cs"/>
              </a:defRPr>
            </a:lvl8pPr>
            <a:lvl9pPr marL="3743506" algn="l" defTabSz="467939" rtl="0" eaLnBrk="1" latinLnBrk="0" hangingPunct="1">
              <a:defRPr sz="1842" kern="1200">
                <a:solidFill>
                  <a:schemeClr val="tx1"/>
                </a:solidFill>
                <a:latin typeface="+mn-lt"/>
                <a:ea typeface="+mn-ea"/>
                <a:cs typeface="+mn-cs"/>
              </a:defRPr>
            </a:lvl9pPr>
          </a:lstStyle>
          <a:p>
            <a:pPr>
              <a:defRPr/>
            </a:pPr>
            <a:endParaRPr lang="fr-FR" sz="1534" dirty="0">
              <a:solidFill>
                <a:srgbClr val="000000"/>
              </a:solidFill>
              <a:latin typeface="Arial"/>
            </a:endParaRPr>
          </a:p>
        </p:txBody>
      </p:sp>
      <p:sp>
        <p:nvSpPr>
          <p:cNvPr id="21" name="Freeform 26">
            <a:extLst>
              <a:ext uri="{FF2B5EF4-FFF2-40B4-BE49-F238E27FC236}">
                <a16:creationId xmlns:a16="http://schemas.microsoft.com/office/drawing/2014/main" id="{29324A6E-092C-4671-9848-3311DB09E142}"/>
              </a:ext>
            </a:extLst>
          </p:cNvPr>
          <p:cNvSpPr>
            <a:spLocks/>
          </p:cNvSpPr>
          <p:nvPr/>
        </p:nvSpPr>
        <p:spPr bwMode="auto">
          <a:xfrm>
            <a:off x="1906662" y="2493739"/>
            <a:ext cx="1005509" cy="279400"/>
          </a:xfrm>
          <a:custGeom>
            <a:avLst/>
            <a:gdLst>
              <a:gd name="T0" fmla="*/ 0 w 1100"/>
              <a:gd name="T1" fmla="*/ 0 h 407"/>
              <a:gd name="T2" fmla="*/ 535 w 1100"/>
              <a:gd name="T3" fmla="*/ 407 h 407"/>
              <a:gd name="T4" fmla="*/ 1100 w 1100"/>
              <a:gd name="T5" fmla="*/ 73 h 407"/>
              <a:gd name="T6" fmla="*/ 0 w 1100"/>
              <a:gd name="T7" fmla="*/ 0 h 407"/>
            </a:gdLst>
            <a:ahLst/>
            <a:cxnLst>
              <a:cxn ang="0">
                <a:pos x="T0" y="T1"/>
              </a:cxn>
              <a:cxn ang="0">
                <a:pos x="T2" y="T3"/>
              </a:cxn>
              <a:cxn ang="0">
                <a:pos x="T4" y="T5"/>
              </a:cxn>
              <a:cxn ang="0">
                <a:pos x="T6" y="T7"/>
              </a:cxn>
            </a:cxnLst>
            <a:rect l="0" t="0" r="r" b="b"/>
            <a:pathLst>
              <a:path w="1100" h="407">
                <a:moveTo>
                  <a:pt x="0" y="0"/>
                </a:moveTo>
                <a:lnTo>
                  <a:pt x="535" y="407"/>
                </a:lnTo>
                <a:lnTo>
                  <a:pt x="1100" y="73"/>
                </a:lnTo>
                <a:lnTo>
                  <a:pt x="0" y="0"/>
                </a:lnTo>
                <a:close/>
              </a:path>
            </a:pathLst>
          </a:custGeom>
          <a:noFill/>
          <a:ln>
            <a:noFill/>
          </a:ln>
        </p:spPr>
        <p:style>
          <a:lnRef idx="1">
            <a:schemeClr val="accent2"/>
          </a:lnRef>
          <a:fillRef idx="3">
            <a:schemeClr val="accent2"/>
          </a:fillRef>
          <a:effectRef idx="2">
            <a:schemeClr val="accent2"/>
          </a:effectRef>
          <a:fontRef idx="minor">
            <a:schemeClr val="lt1"/>
          </a:fontRef>
        </p:style>
        <p:txBody>
          <a:bodyPr lIns="77913" tIns="38957" rIns="77913" bIns="38957"/>
          <a:lstStyle>
            <a:defPPr>
              <a:defRPr lang="en-US"/>
            </a:defPPr>
            <a:lvl1pPr marL="0" algn="l" defTabSz="467939" rtl="0" eaLnBrk="1" latinLnBrk="0" hangingPunct="1">
              <a:defRPr sz="1842" kern="1200">
                <a:solidFill>
                  <a:schemeClr val="tx1"/>
                </a:solidFill>
                <a:latin typeface="+mn-lt"/>
                <a:ea typeface="+mn-ea"/>
                <a:cs typeface="+mn-cs"/>
              </a:defRPr>
            </a:lvl1pPr>
            <a:lvl2pPr marL="467939" algn="l" defTabSz="467939" rtl="0" eaLnBrk="1" latinLnBrk="0" hangingPunct="1">
              <a:defRPr sz="1842" kern="1200">
                <a:solidFill>
                  <a:schemeClr val="tx1"/>
                </a:solidFill>
                <a:latin typeface="+mn-lt"/>
                <a:ea typeface="+mn-ea"/>
                <a:cs typeface="+mn-cs"/>
              </a:defRPr>
            </a:lvl2pPr>
            <a:lvl3pPr marL="935876" algn="l" defTabSz="467939" rtl="0" eaLnBrk="1" latinLnBrk="0" hangingPunct="1">
              <a:defRPr sz="1842" kern="1200">
                <a:solidFill>
                  <a:schemeClr val="tx1"/>
                </a:solidFill>
                <a:latin typeface="+mn-lt"/>
                <a:ea typeface="+mn-ea"/>
                <a:cs typeface="+mn-cs"/>
              </a:defRPr>
            </a:lvl3pPr>
            <a:lvl4pPr marL="1403814" algn="l" defTabSz="467939" rtl="0" eaLnBrk="1" latinLnBrk="0" hangingPunct="1">
              <a:defRPr sz="1842" kern="1200">
                <a:solidFill>
                  <a:schemeClr val="tx1"/>
                </a:solidFill>
                <a:latin typeface="+mn-lt"/>
                <a:ea typeface="+mn-ea"/>
                <a:cs typeface="+mn-cs"/>
              </a:defRPr>
            </a:lvl4pPr>
            <a:lvl5pPr marL="1871753" algn="l" defTabSz="467939" rtl="0" eaLnBrk="1" latinLnBrk="0" hangingPunct="1">
              <a:defRPr sz="1842" kern="1200">
                <a:solidFill>
                  <a:schemeClr val="tx1"/>
                </a:solidFill>
                <a:latin typeface="+mn-lt"/>
                <a:ea typeface="+mn-ea"/>
                <a:cs typeface="+mn-cs"/>
              </a:defRPr>
            </a:lvl5pPr>
            <a:lvl6pPr marL="2339691" algn="l" defTabSz="467939" rtl="0" eaLnBrk="1" latinLnBrk="0" hangingPunct="1">
              <a:defRPr sz="1842" kern="1200">
                <a:solidFill>
                  <a:schemeClr val="tx1"/>
                </a:solidFill>
                <a:latin typeface="+mn-lt"/>
                <a:ea typeface="+mn-ea"/>
                <a:cs typeface="+mn-cs"/>
              </a:defRPr>
            </a:lvl6pPr>
            <a:lvl7pPr marL="2807629" algn="l" defTabSz="467939" rtl="0" eaLnBrk="1" latinLnBrk="0" hangingPunct="1">
              <a:defRPr sz="1842" kern="1200">
                <a:solidFill>
                  <a:schemeClr val="tx1"/>
                </a:solidFill>
                <a:latin typeface="+mn-lt"/>
                <a:ea typeface="+mn-ea"/>
                <a:cs typeface="+mn-cs"/>
              </a:defRPr>
            </a:lvl7pPr>
            <a:lvl8pPr marL="3275567" algn="l" defTabSz="467939" rtl="0" eaLnBrk="1" latinLnBrk="0" hangingPunct="1">
              <a:defRPr sz="1842" kern="1200">
                <a:solidFill>
                  <a:schemeClr val="tx1"/>
                </a:solidFill>
                <a:latin typeface="+mn-lt"/>
                <a:ea typeface="+mn-ea"/>
                <a:cs typeface="+mn-cs"/>
              </a:defRPr>
            </a:lvl8pPr>
            <a:lvl9pPr marL="3743506" algn="l" defTabSz="467939" rtl="0" eaLnBrk="1" latinLnBrk="0" hangingPunct="1">
              <a:defRPr sz="1842" kern="1200">
                <a:solidFill>
                  <a:schemeClr val="tx1"/>
                </a:solidFill>
                <a:latin typeface="+mn-lt"/>
                <a:ea typeface="+mn-ea"/>
                <a:cs typeface="+mn-cs"/>
              </a:defRPr>
            </a:lvl9pPr>
          </a:lstStyle>
          <a:p>
            <a:pPr>
              <a:defRPr/>
            </a:pPr>
            <a:endParaRPr lang="fr-FR" sz="1534" dirty="0">
              <a:solidFill>
                <a:srgbClr val="000000"/>
              </a:solidFill>
              <a:latin typeface="Arial"/>
            </a:endParaRPr>
          </a:p>
        </p:txBody>
      </p:sp>
      <p:sp>
        <p:nvSpPr>
          <p:cNvPr id="23" name="ZoneTexte 43">
            <a:extLst>
              <a:ext uri="{FF2B5EF4-FFF2-40B4-BE49-F238E27FC236}">
                <a16:creationId xmlns:a16="http://schemas.microsoft.com/office/drawing/2014/main" id="{CF9BCFF7-FF54-40DB-B329-C3A3802DB76E}"/>
              </a:ext>
            </a:extLst>
          </p:cNvPr>
          <p:cNvSpPr txBox="1"/>
          <p:nvPr/>
        </p:nvSpPr>
        <p:spPr>
          <a:xfrm>
            <a:off x="2466437" y="1165002"/>
            <a:ext cx="607659" cy="39846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46012" tIns="46012" rIns="46012" bIns="46012"/>
          <a:lstStyle>
            <a:defPPr>
              <a:defRPr lang="en-US"/>
            </a:defPPr>
            <a:lvl1pPr marL="0" algn="l" defTabSz="467939" rtl="0" eaLnBrk="1" latinLnBrk="0" hangingPunct="1">
              <a:defRPr sz="1842" kern="1200">
                <a:solidFill>
                  <a:schemeClr val="tx1"/>
                </a:solidFill>
                <a:latin typeface="+mn-lt"/>
                <a:ea typeface="+mn-ea"/>
                <a:cs typeface="+mn-cs"/>
              </a:defRPr>
            </a:lvl1pPr>
            <a:lvl2pPr marL="467939" algn="l" defTabSz="467939" rtl="0" eaLnBrk="1" latinLnBrk="0" hangingPunct="1">
              <a:defRPr sz="1842" kern="1200">
                <a:solidFill>
                  <a:schemeClr val="tx1"/>
                </a:solidFill>
                <a:latin typeface="+mn-lt"/>
                <a:ea typeface="+mn-ea"/>
                <a:cs typeface="+mn-cs"/>
              </a:defRPr>
            </a:lvl2pPr>
            <a:lvl3pPr marL="935876" algn="l" defTabSz="467939" rtl="0" eaLnBrk="1" latinLnBrk="0" hangingPunct="1">
              <a:defRPr sz="1842" kern="1200">
                <a:solidFill>
                  <a:schemeClr val="tx1"/>
                </a:solidFill>
                <a:latin typeface="+mn-lt"/>
                <a:ea typeface="+mn-ea"/>
                <a:cs typeface="+mn-cs"/>
              </a:defRPr>
            </a:lvl3pPr>
            <a:lvl4pPr marL="1403814" algn="l" defTabSz="467939" rtl="0" eaLnBrk="1" latinLnBrk="0" hangingPunct="1">
              <a:defRPr sz="1842" kern="1200">
                <a:solidFill>
                  <a:schemeClr val="tx1"/>
                </a:solidFill>
                <a:latin typeface="+mn-lt"/>
                <a:ea typeface="+mn-ea"/>
                <a:cs typeface="+mn-cs"/>
              </a:defRPr>
            </a:lvl4pPr>
            <a:lvl5pPr marL="1871753" algn="l" defTabSz="467939" rtl="0" eaLnBrk="1" latinLnBrk="0" hangingPunct="1">
              <a:defRPr sz="1842" kern="1200">
                <a:solidFill>
                  <a:schemeClr val="tx1"/>
                </a:solidFill>
                <a:latin typeface="+mn-lt"/>
                <a:ea typeface="+mn-ea"/>
                <a:cs typeface="+mn-cs"/>
              </a:defRPr>
            </a:lvl5pPr>
            <a:lvl6pPr marL="2339691" algn="l" defTabSz="467939" rtl="0" eaLnBrk="1" latinLnBrk="0" hangingPunct="1">
              <a:defRPr sz="1842" kern="1200">
                <a:solidFill>
                  <a:schemeClr val="tx1"/>
                </a:solidFill>
                <a:latin typeface="+mn-lt"/>
                <a:ea typeface="+mn-ea"/>
                <a:cs typeface="+mn-cs"/>
              </a:defRPr>
            </a:lvl6pPr>
            <a:lvl7pPr marL="2807629" algn="l" defTabSz="467939" rtl="0" eaLnBrk="1" latinLnBrk="0" hangingPunct="1">
              <a:defRPr sz="1842" kern="1200">
                <a:solidFill>
                  <a:schemeClr val="tx1"/>
                </a:solidFill>
                <a:latin typeface="+mn-lt"/>
                <a:ea typeface="+mn-ea"/>
                <a:cs typeface="+mn-cs"/>
              </a:defRPr>
            </a:lvl7pPr>
            <a:lvl8pPr marL="3275567" algn="l" defTabSz="467939" rtl="0" eaLnBrk="1" latinLnBrk="0" hangingPunct="1">
              <a:defRPr sz="1842" kern="1200">
                <a:solidFill>
                  <a:schemeClr val="tx1"/>
                </a:solidFill>
                <a:latin typeface="+mn-lt"/>
                <a:ea typeface="+mn-ea"/>
                <a:cs typeface="+mn-cs"/>
              </a:defRPr>
            </a:lvl8pPr>
            <a:lvl9pPr marL="3743506" algn="l" defTabSz="467939" rtl="0" eaLnBrk="1" latinLnBrk="0" hangingPunct="1">
              <a:defRPr sz="1842" kern="1200">
                <a:solidFill>
                  <a:schemeClr val="tx1"/>
                </a:solidFill>
                <a:latin typeface="+mn-lt"/>
                <a:ea typeface="+mn-ea"/>
                <a:cs typeface="+mn-cs"/>
              </a:defRPr>
            </a:lvl9pPr>
          </a:lstStyle>
          <a:p>
            <a:pPr algn="ctr">
              <a:defRPr/>
            </a:pPr>
            <a:r>
              <a:rPr lang="fr-FR" sz="2045" dirty="0">
                <a:solidFill>
                  <a:prstClr val="white"/>
                </a:solidFill>
                <a:latin typeface="Univers 45 Light" pitchFamily="2" charset="0"/>
                <a:cs typeface="Arial" pitchFamily="34" charset="0"/>
              </a:rPr>
              <a:t>07</a:t>
            </a:r>
          </a:p>
        </p:txBody>
      </p:sp>
      <p:sp>
        <p:nvSpPr>
          <p:cNvPr id="22" name="Rectangle 21">
            <a:extLst>
              <a:ext uri="{FF2B5EF4-FFF2-40B4-BE49-F238E27FC236}">
                <a16:creationId xmlns:a16="http://schemas.microsoft.com/office/drawing/2014/main" id="{4A1380CD-5388-4BE4-91A5-43DDC329E504}"/>
              </a:ext>
            </a:extLst>
          </p:cNvPr>
          <p:cNvSpPr/>
          <p:nvPr/>
        </p:nvSpPr>
        <p:spPr>
          <a:xfrm>
            <a:off x="728540" y="1690688"/>
            <a:ext cx="10281850" cy="4517296"/>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anchor="ctr"/>
          <a:lstStyle/>
          <a:p>
            <a:pPr marL="541338" indent="-449263">
              <a:lnSpc>
                <a:spcPct val="150000"/>
              </a:lnSpc>
              <a:buClr>
                <a:srgbClr val="00338D"/>
              </a:buClr>
              <a:buFont typeface="Arial" panose="020B0604020202020204" pitchFamily="34" charset="0"/>
              <a:buChar char="•"/>
              <a:tabLst>
                <a:tab pos="541338" algn="l"/>
              </a:tabLst>
            </a:pPr>
            <a:endParaRPr lang="en-GB" sz="2000" b="1" i="1" u="sng" dirty="0">
              <a:solidFill>
                <a:schemeClr val="bg1"/>
              </a:solidFill>
              <a:latin typeface="Univers 45 Light" pitchFamily="2" charset="0"/>
            </a:endParaRPr>
          </a:p>
          <a:p>
            <a:pPr marL="541338" indent="-449263">
              <a:lnSpc>
                <a:spcPct val="150000"/>
              </a:lnSpc>
              <a:buClr>
                <a:srgbClr val="00338D"/>
              </a:buClr>
              <a:buFont typeface="Arial" panose="020B0604020202020204" pitchFamily="34" charset="0"/>
              <a:buChar char="•"/>
              <a:tabLst>
                <a:tab pos="541338" algn="l"/>
              </a:tabLst>
            </a:pPr>
            <a:r>
              <a:rPr lang="en-GB" sz="2000" b="1" dirty="0">
                <a:solidFill>
                  <a:schemeClr val="bg1"/>
                </a:solidFill>
                <a:latin typeface="Univers 45 Light" pitchFamily="2" charset="0"/>
              </a:rPr>
              <a:t>Compliance or Report or Documentation Requirements. </a:t>
            </a:r>
          </a:p>
          <a:p>
            <a:pPr marL="541338" indent="-449263">
              <a:lnSpc>
                <a:spcPct val="150000"/>
              </a:lnSpc>
              <a:buClr>
                <a:srgbClr val="00338D"/>
              </a:buClr>
              <a:buFont typeface="Arial" panose="020B0604020202020204" pitchFamily="34" charset="0"/>
              <a:buChar char="•"/>
              <a:tabLst>
                <a:tab pos="541338" algn="l"/>
              </a:tabLst>
            </a:pPr>
            <a:endParaRPr lang="en-GB" sz="2000" b="1" u="sng" dirty="0">
              <a:solidFill>
                <a:schemeClr val="bg1"/>
              </a:solidFill>
              <a:latin typeface="Univers 45 Light" pitchFamily="2" charset="0"/>
            </a:endParaRPr>
          </a:p>
          <a:p>
            <a:pPr marL="541338" indent="-449263">
              <a:lnSpc>
                <a:spcPct val="150000"/>
              </a:lnSpc>
              <a:buClr>
                <a:srgbClr val="00338D"/>
              </a:buClr>
              <a:buFont typeface="Wingdings" panose="05000000000000000000" pitchFamily="2" charset="2"/>
              <a:buChar char="v"/>
              <a:tabLst>
                <a:tab pos="541338" algn="l"/>
              </a:tabLst>
            </a:pPr>
            <a:r>
              <a:rPr lang="en-GB" sz="1600" b="1" dirty="0">
                <a:solidFill>
                  <a:schemeClr val="bg1"/>
                </a:solidFill>
                <a:latin typeface="Univers 45 Light" pitchFamily="2" charset="0"/>
              </a:rPr>
              <a:t>Annual TP Return - </a:t>
            </a:r>
            <a:r>
              <a:rPr lang="en-GB" sz="1600" dirty="0">
                <a:solidFill>
                  <a:schemeClr val="bg1"/>
                </a:solidFill>
                <a:latin typeface="Univers 45 Light" pitchFamily="2" charset="0"/>
              </a:rPr>
              <a:t>This is a form to disclose all related party transactions that occurred in a year of assessment. The information required includes: the name of related party and its country of residence, nature of transaction, the amount charged or received and the transfer pricing method selected.</a:t>
            </a:r>
          </a:p>
          <a:p>
            <a:pPr marL="541338" indent="-449263">
              <a:lnSpc>
                <a:spcPct val="150000"/>
              </a:lnSpc>
              <a:buClr>
                <a:srgbClr val="00338D"/>
              </a:buClr>
              <a:buFont typeface="Wingdings" panose="05000000000000000000" pitchFamily="2" charset="2"/>
              <a:buChar char="v"/>
              <a:tabLst>
                <a:tab pos="541338" algn="l"/>
              </a:tabLst>
            </a:pPr>
            <a:endParaRPr lang="en-GB" sz="1600" dirty="0">
              <a:solidFill>
                <a:schemeClr val="bg1"/>
              </a:solidFill>
              <a:latin typeface="Univers 45 Light" pitchFamily="2" charset="0"/>
            </a:endParaRPr>
          </a:p>
          <a:p>
            <a:pPr marL="541338" indent="-449263">
              <a:lnSpc>
                <a:spcPct val="150000"/>
              </a:lnSpc>
              <a:buClr>
                <a:srgbClr val="00338D"/>
              </a:buClr>
              <a:buFont typeface="Wingdings" panose="05000000000000000000" pitchFamily="2" charset="2"/>
              <a:buChar char="v"/>
              <a:tabLst>
                <a:tab pos="541338" algn="l"/>
              </a:tabLst>
            </a:pPr>
            <a:r>
              <a:rPr lang="en-GB" sz="1600" b="1" dirty="0">
                <a:solidFill>
                  <a:schemeClr val="bg1"/>
                </a:solidFill>
                <a:latin typeface="Univers 45 Light" pitchFamily="2" charset="0"/>
              </a:rPr>
              <a:t>Local file - </a:t>
            </a:r>
            <a:r>
              <a:rPr lang="en-GB" sz="1600" dirty="0">
                <a:solidFill>
                  <a:schemeClr val="bg1"/>
                </a:solidFill>
                <a:latin typeface="Univers 45 Light" pitchFamily="2" charset="0"/>
              </a:rPr>
              <a:t>This provides detailed information about the entity’s related party transactions.</a:t>
            </a:r>
          </a:p>
          <a:p>
            <a:pPr marL="541338" indent="-449263">
              <a:lnSpc>
                <a:spcPct val="150000"/>
              </a:lnSpc>
              <a:buClr>
                <a:srgbClr val="00338D"/>
              </a:buClr>
              <a:buFont typeface="Wingdings" panose="05000000000000000000" pitchFamily="2" charset="2"/>
              <a:buChar char="v"/>
              <a:tabLst>
                <a:tab pos="541338" algn="l"/>
              </a:tabLst>
            </a:pPr>
            <a:endParaRPr lang="en-GB" sz="1600" dirty="0">
              <a:solidFill>
                <a:schemeClr val="bg1"/>
              </a:solidFill>
              <a:latin typeface="Univers 45 Light" pitchFamily="2" charset="0"/>
            </a:endParaRPr>
          </a:p>
          <a:p>
            <a:pPr marL="541338" indent="-449263">
              <a:lnSpc>
                <a:spcPct val="150000"/>
              </a:lnSpc>
              <a:buClr>
                <a:srgbClr val="00338D"/>
              </a:buClr>
              <a:buFont typeface="Wingdings" panose="05000000000000000000" pitchFamily="2" charset="2"/>
              <a:buChar char="v"/>
              <a:tabLst>
                <a:tab pos="541338" algn="l"/>
              </a:tabLst>
            </a:pPr>
            <a:r>
              <a:rPr lang="en-GB" sz="1600" b="1" dirty="0">
                <a:solidFill>
                  <a:schemeClr val="bg1"/>
                </a:solidFill>
                <a:latin typeface="Univers 45 Light" pitchFamily="2" charset="0"/>
              </a:rPr>
              <a:t>Master file - </a:t>
            </a:r>
            <a:r>
              <a:rPr lang="en-GB" sz="1600" dirty="0">
                <a:solidFill>
                  <a:schemeClr val="bg1"/>
                </a:solidFill>
                <a:latin typeface="Univers 45 Light" pitchFamily="2" charset="0"/>
              </a:rPr>
              <a:t>This includes high level information about an entity’s global operations and transfer pricing policy.</a:t>
            </a:r>
          </a:p>
          <a:p>
            <a:pPr marL="541338" indent="-449263">
              <a:lnSpc>
                <a:spcPct val="150000"/>
              </a:lnSpc>
              <a:buClr>
                <a:srgbClr val="00338D"/>
              </a:buClr>
              <a:buFont typeface="Wingdings" panose="05000000000000000000" pitchFamily="2" charset="2"/>
              <a:buChar char="v"/>
              <a:tabLst>
                <a:tab pos="541338" algn="l"/>
              </a:tabLst>
            </a:pPr>
            <a:r>
              <a:rPr lang="en-GB" sz="1600" b="1" dirty="0">
                <a:solidFill>
                  <a:schemeClr val="bg1"/>
                </a:solidFill>
                <a:latin typeface="Univers 45 Light" pitchFamily="2" charset="0"/>
              </a:rPr>
              <a:t>CbCR  </a:t>
            </a:r>
            <a:r>
              <a:rPr lang="en-GB" sz="1600" dirty="0">
                <a:solidFill>
                  <a:schemeClr val="bg1"/>
                </a:solidFill>
                <a:latin typeface="Univers 45 Light" pitchFamily="2" charset="0"/>
              </a:rPr>
              <a:t>– This report basically summarizes the activities of all the related entities in an MNE Group. This may be compiled from information already gathered in both the local and master files</a:t>
            </a:r>
          </a:p>
          <a:p>
            <a:pPr marL="541338" indent="-449263">
              <a:lnSpc>
                <a:spcPct val="150000"/>
              </a:lnSpc>
              <a:buClr>
                <a:srgbClr val="00338D"/>
              </a:buClr>
              <a:buFont typeface="Wingdings" panose="05000000000000000000" pitchFamily="2" charset="2"/>
              <a:buChar char="v"/>
              <a:tabLst>
                <a:tab pos="541338" algn="l"/>
              </a:tabLst>
            </a:pPr>
            <a:endParaRPr lang="en-GB" sz="1600" dirty="0">
              <a:solidFill>
                <a:schemeClr val="bg1"/>
              </a:solidFill>
              <a:latin typeface="Univers 45 Light" pitchFamily="2" charset="0"/>
            </a:endParaRPr>
          </a:p>
          <a:p>
            <a:pPr marL="541338" indent="-449263">
              <a:lnSpc>
                <a:spcPct val="150000"/>
              </a:lnSpc>
              <a:buClr>
                <a:srgbClr val="00338D"/>
              </a:buClr>
              <a:buFont typeface="Arial" panose="020B0604020202020204" pitchFamily="34" charset="0"/>
              <a:buChar char="•"/>
              <a:tabLst>
                <a:tab pos="541338" algn="l"/>
              </a:tabLst>
            </a:pPr>
            <a:endParaRPr lang="en-GB" sz="2000" dirty="0">
              <a:solidFill>
                <a:schemeClr val="bg1"/>
              </a:solidFill>
              <a:latin typeface="Univers 45 Light" pitchFamily="2" charset="0"/>
            </a:endParaRPr>
          </a:p>
        </p:txBody>
      </p:sp>
      <p:sp>
        <p:nvSpPr>
          <p:cNvPr id="13" name="Title 3">
            <a:extLst>
              <a:ext uri="{FF2B5EF4-FFF2-40B4-BE49-F238E27FC236}">
                <a16:creationId xmlns:a16="http://schemas.microsoft.com/office/drawing/2014/main" id="{31F0CB95-4A25-48A6-9B1B-28AE623F7CE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800" dirty="0">
                <a:solidFill>
                  <a:schemeClr val="accent1">
                    <a:lumMod val="75000"/>
                  </a:schemeClr>
                </a:solidFill>
                <a:latin typeface="KPMG Extralight" panose="020B0303030202040204" pitchFamily="34" charset="0"/>
              </a:rPr>
              <a:t>Common Areas of Exposure – Transfer Pricing</a:t>
            </a:r>
            <a:endParaRPr lang="en-GB" sz="4800" dirty="0">
              <a:solidFill>
                <a:schemeClr val="accent1">
                  <a:lumMod val="75000"/>
                </a:schemeClr>
              </a:solidFill>
              <a:latin typeface="KPMG Extralight" panose="020B0303030202040204" pitchFamily="34" charset="0"/>
            </a:endParaRPr>
          </a:p>
        </p:txBody>
      </p:sp>
    </p:spTree>
    <p:extLst>
      <p:ext uri="{BB962C8B-B14F-4D97-AF65-F5344CB8AC3E}">
        <p14:creationId xmlns:p14="http://schemas.microsoft.com/office/powerpoint/2010/main" val="114347855"/>
      </p:ext>
    </p:extLst>
  </p:cSld>
  <p:clrMapOvr>
    <a:overrideClrMapping bg1="lt1" tx1="dk1" bg2="lt2" tx2="dk2" accent1="accent1" accent2="accent2" accent3="accent3" accent4="accent4" accent5="accent5" accent6="accent6" hlink="hlink" folHlink="folHlink"/>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C2CB04-6D3C-411D-BF03-DF3BBF68DC57}"/>
              </a:ext>
            </a:extLst>
          </p:cNvPr>
          <p:cNvSpPr/>
          <p:nvPr/>
        </p:nvSpPr>
        <p:spPr>
          <a:xfrm>
            <a:off x="0" y="2018805"/>
            <a:ext cx="12192000" cy="3923415"/>
          </a:xfrm>
          <a:prstGeom prst="rect">
            <a:avLst/>
          </a:prstGeom>
          <a:solidFill>
            <a:srgbClr val="6B2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30A95518-66AD-4349-9E12-F43E5B06CB13}"/>
              </a:ext>
            </a:extLst>
          </p:cNvPr>
          <p:cNvSpPr/>
          <p:nvPr/>
        </p:nvSpPr>
        <p:spPr>
          <a:xfrm>
            <a:off x="771304" y="1923803"/>
            <a:ext cx="11142921" cy="4018416"/>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anchor="ctr"/>
          <a:lstStyle/>
          <a:p>
            <a:pPr marL="434975" indent="-342900">
              <a:lnSpc>
                <a:spcPct val="150000"/>
              </a:lnSpc>
              <a:buClr>
                <a:srgbClr val="00338D"/>
              </a:buClr>
              <a:buFont typeface="Wingdings" panose="05000000000000000000" pitchFamily="2" charset="2"/>
              <a:buChar char="v"/>
              <a:tabLst>
                <a:tab pos="541338" algn="l"/>
              </a:tabLst>
            </a:pPr>
            <a:r>
              <a:rPr lang="en-GB" sz="1600" b="1" dirty="0">
                <a:solidFill>
                  <a:schemeClr val="bg1"/>
                </a:solidFill>
                <a:latin typeface="Univers 45 Light" pitchFamily="2" charset="0"/>
              </a:rPr>
              <a:t>Management services </a:t>
            </a:r>
            <a:r>
              <a:rPr lang="en-GB" sz="2000" dirty="0">
                <a:solidFill>
                  <a:schemeClr val="bg1"/>
                </a:solidFill>
                <a:effectLst/>
                <a:latin typeface="Univers 45 Light" pitchFamily="2" charset="0"/>
                <a:ea typeface="Times New Roman" panose="02020603050405020304" pitchFamily="18" charset="0"/>
              </a:rPr>
              <a:t>– </a:t>
            </a:r>
            <a:r>
              <a:rPr lang="en-GB" sz="1600" dirty="0">
                <a:solidFill>
                  <a:schemeClr val="bg1"/>
                </a:solidFill>
                <a:latin typeface="Univers 45 Light" pitchFamily="2" charset="0"/>
              </a:rPr>
              <a:t>Evidence of performance, basis of the cost and others</a:t>
            </a:r>
          </a:p>
          <a:p>
            <a:pPr marL="434975" indent="-342900">
              <a:lnSpc>
                <a:spcPct val="150000"/>
              </a:lnSpc>
              <a:buClr>
                <a:srgbClr val="00338D"/>
              </a:buClr>
              <a:buFont typeface="Wingdings" panose="05000000000000000000" pitchFamily="2" charset="2"/>
              <a:buChar char="v"/>
              <a:tabLst>
                <a:tab pos="541338" algn="l"/>
              </a:tabLst>
            </a:pPr>
            <a:r>
              <a:rPr lang="en-GB" sz="1600" b="1" dirty="0">
                <a:solidFill>
                  <a:schemeClr val="bg1"/>
                </a:solidFill>
                <a:latin typeface="Univers 45 Light" pitchFamily="2" charset="0"/>
              </a:rPr>
              <a:t>Central procurement services </a:t>
            </a:r>
            <a:r>
              <a:rPr lang="en-GB" sz="2000" dirty="0">
                <a:solidFill>
                  <a:schemeClr val="bg1"/>
                </a:solidFill>
                <a:effectLst/>
                <a:latin typeface="Univers 45 Light" pitchFamily="2" charset="0"/>
                <a:ea typeface="Times New Roman" panose="02020603050405020304" pitchFamily="18" charset="0"/>
              </a:rPr>
              <a:t>- </a:t>
            </a:r>
            <a:r>
              <a:rPr lang="en-GB" sz="1600" dirty="0">
                <a:solidFill>
                  <a:schemeClr val="bg1"/>
                </a:solidFill>
                <a:latin typeface="Univers 45 Light" pitchFamily="2" charset="0"/>
              </a:rPr>
              <a:t>Evidence of performance, basis of the cost and others</a:t>
            </a:r>
          </a:p>
          <a:p>
            <a:pPr marL="434975" indent="-342900">
              <a:lnSpc>
                <a:spcPct val="150000"/>
              </a:lnSpc>
              <a:buClr>
                <a:srgbClr val="00338D"/>
              </a:buClr>
              <a:buFont typeface="Arial" panose="020B0604020202020204" pitchFamily="34" charset="0"/>
              <a:buChar char="•"/>
              <a:tabLst>
                <a:tab pos="541338" algn="l"/>
              </a:tabLst>
            </a:pPr>
            <a:endParaRPr lang="en-GB" sz="1600" dirty="0">
              <a:solidFill>
                <a:schemeClr val="bg1"/>
              </a:solidFill>
              <a:latin typeface="Univers 45 Light" pitchFamily="2" charset="0"/>
            </a:endParaRPr>
          </a:p>
          <a:p>
            <a:pPr marL="434975" indent="-342900">
              <a:lnSpc>
                <a:spcPct val="150000"/>
              </a:lnSpc>
              <a:buClr>
                <a:srgbClr val="00338D"/>
              </a:buClr>
              <a:buFont typeface="Wingdings" panose="05000000000000000000" pitchFamily="2" charset="2"/>
              <a:buChar char="v"/>
              <a:tabLst>
                <a:tab pos="541338" algn="l"/>
              </a:tabLst>
            </a:pPr>
            <a:r>
              <a:rPr lang="en-GB" sz="1600" b="1" dirty="0">
                <a:solidFill>
                  <a:schemeClr val="bg1"/>
                </a:solidFill>
                <a:latin typeface="Univers 45 Light" pitchFamily="2" charset="0"/>
              </a:rPr>
              <a:t>Technical support - </a:t>
            </a:r>
            <a:r>
              <a:rPr lang="en-GB" sz="1600" dirty="0">
                <a:solidFill>
                  <a:schemeClr val="bg1"/>
                </a:solidFill>
                <a:latin typeface="Univers 45 Light" pitchFamily="2" charset="0"/>
              </a:rPr>
              <a:t>Evidence of performance, basis of the cost and others</a:t>
            </a:r>
          </a:p>
          <a:p>
            <a:pPr marL="92075">
              <a:lnSpc>
                <a:spcPct val="150000"/>
              </a:lnSpc>
              <a:buClr>
                <a:srgbClr val="00338D"/>
              </a:buClr>
              <a:tabLst>
                <a:tab pos="541338" algn="l"/>
              </a:tabLst>
            </a:pPr>
            <a:r>
              <a:rPr lang="en-GB" sz="2000" dirty="0">
                <a:solidFill>
                  <a:schemeClr val="bg1"/>
                </a:solidFill>
                <a:effectLst/>
                <a:latin typeface="Univers 45 Light" pitchFamily="2" charset="0"/>
                <a:ea typeface="Times New Roman" panose="02020603050405020304" pitchFamily="18" charset="0"/>
              </a:rPr>
              <a:t> </a:t>
            </a:r>
          </a:p>
          <a:p>
            <a:pPr marL="434975" indent="-342900">
              <a:lnSpc>
                <a:spcPct val="150000"/>
              </a:lnSpc>
              <a:buClr>
                <a:srgbClr val="00338D"/>
              </a:buClr>
              <a:buFont typeface="Wingdings" panose="05000000000000000000" pitchFamily="2" charset="2"/>
              <a:buChar char="v"/>
              <a:tabLst>
                <a:tab pos="541338" algn="l"/>
              </a:tabLst>
            </a:pPr>
            <a:r>
              <a:rPr lang="en-GB" sz="1600" b="1" dirty="0">
                <a:solidFill>
                  <a:schemeClr val="bg1"/>
                </a:solidFill>
                <a:latin typeface="Univers 45 Light" pitchFamily="2" charset="0"/>
              </a:rPr>
              <a:t>Intangibles</a:t>
            </a:r>
            <a:r>
              <a:rPr lang="en-GB" sz="2000" dirty="0">
                <a:solidFill>
                  <a:schemeClr val="bg1"/>
                </a:solidFill>
                <a:effectLst/>
                <a:latin typeface="Univers 45 Light" pitchFamily="2" charset="0"/>
                <a:ea typeface="Times New Roman" panose="02020603050405020304" pitchFamily="18" charset="0"/>
              </a:rPr>
              <a:t> – </a:t>
            </a:r>
            <a:r>
              <a:rPr lang="en-GB" sz="1600" dirty="0">
                <a:solidFill>
                  <a:schemeClr val="bg1"/>
                </a:solidFill>
                <a:latin typeface="Univers 45 Light" pitchFamily="2" charset="0"/>
              </a:rPr>
              <a:t>Contracts, basis of costing the fees and others </a:t>
            </a:r>
          </a:p>
          <a:p>
            <a:pPr marL="434975" indent="-342900">
              <a:lnSpc>
                <a:spcPct val="150000"/>
              </a:lnSpc>
              <a:buClr>
                <a:srgbClr val="00338D"/>
              </a:buClr>
              <a:buFont typeface="Wingdings" panose="05000000000000000000" pitchFamily="2" charset="2"/>
              <a:buChar char="v"/>
              <a:tabLst>
                <a:tab pos="541338" algn="l"/>
              </a:tabLst>
            </a:pPr>
            <a:endParaRPr lang="en-GB" sz="1600" dirty="0">
              <a:solidFill>
                <a:schemeClr val="bg1"/>
              </a:solidFill>
              <a:latin typeface="Univers 45 Light" pitchFamily="2" charset="0"/>
            </a:endParaRPr>
          </a:p>
          <a:p>
            <a:pPr marL="434975" indent="-342900">
              <a:lnSpc>
                <a:spcPct val="150000"/>
              </a:lnSpc>
              <a:buClr>
                <a:srgbClr val="00338D"/>
              </a:buClr>
              <a:buFont typeface="Wingdings" panose="05000000000000000000" pitchFamily="2" charset="2"/>
              <a:buChar char="v"/>
              <a:tabLst>
                <a:tab pos="541338" algn="l"/>
              </a:tabLst>
            </a:pPr>
            <a:r>
              <a:rPr lang="en-GB" sz="1600" b="1" dirty="0">
                <a:solidFill>
                  <a:schemeClr val="bg1"/>
                </a:solidFill>
                <a:latin typeface="Univers 45 Light" pitchFamily="2" charset="0"/>
              </a:rPr>
              <a:t>Interest on inter-company loans </a:t>
            </a:r>
            <a:r>
              <a:rPr lang="en-GB" sz="1600" dirty="0">
                <a:solidFill>
                  <a:schemeClr val="bg1"/>
                </a:solidFill>
                <a:latin typeface="Univers 45 Light" pitchFamily="2" charset="0"/>
              </a:rPr>
              <a:t>– Evidence of contract, basis for interest determination and others</a:t>
            </a:r>
          </a:p>
        </p:txBody>
      </p:sp>
      <p:sp>
        <p:nvSpPr>
          <p:cNvPr id="4" name="Title 3">
            <a:extLst>
              <a:ext uri="{FF2B5EF4-FFF2-40B4-BE49-F238E27FC236}">
                <a16:creationId xmlns:a16="http://schemas.microsoft.com/office/drawing/2014/main" id="{EA28D01B-4359-481E-A73F-B04818033641}"/>
              </a:ext>
            </a:extLst>
          </p:cNvPr>
          <p:cNvSpPr>
            <a:spLocks noGrp="1"/>
          </p:cNvSpPr>
          <p:nvPr>
            <p:ph type="title"/>
          </p:nvPr>
        </p:nvSpPr>
        <p:spPr>
          <a:xfrm>
            <a:off x="838200" y="365125"/>
            <a:ext cx="10515600" cy="1325563"/>
          </a:xfrm>
        </p:spPr>
        <p:txBody>
          <a:bodyPr>
            <a:normAutofit/>
          </a:bodyPr>
          <a:lstStyle/>
          <a:p>
            <a:r>
              <a:rPr lang="en-US" altLang="en-US" sz="4800" dirty="0">
                <a:solidFill>
                  <a:schemeClr val="accent1">
                    <a:lumMod val="75000"/>
                  </a:schemeClr>
                </a:solidFill>
                <a:latin typeface="KPMG Extralight" panose="020B0303030202040204" pitchFamily="34" charset="0"/>
              </a:rPr>
              <a:t>Common Areas of Exposure – Transfer Pricing</a:t>
            </a:r>
            <a:endParaRPr lang="en-GB" sz="4800" dirty="0">
              <a:solidFill>
                <a:schemeClr val="accent1">
                  <a:lumMod val="75000"/>
                </a:schemeClr>
              </a:solidFill>
              <a:latin typeface="KPMG Extralight" panose="020B0303030202040204" pitchFamily="34" charset="0"/>
            </a:endParaRPr>
          </a:p>
        </p:txBody>
      </p:sp>
      <p:sp>
        <p:nvSpPr>
          <p:cNvPr id="15" name="Rectangle 14">
            <a:extLst>
              <a:ext uri="{FF2B5EF4-FFF2-40B4-BE49-F238E27FC236}">
                <a16:creationId xmlns:a16="http://schemas.microsoft.com/office/drawing/2014/main" id="{555BF67B-D696-4D51-8522-D9E264008F34}"/>
              </a:ext>
            </a:extLst>
          </p:cNvPr>
          <p:cNvSpPr/>
          <p:nvPr/>
        </p:nvSpPr>
        <p:spPr>
          <a:xfrm>
            <a:off x="771304" y="1198389"/>
            <a:ext cx="11142921" cy="328200"/>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anchor="ctr"/>
          <a:lstStyle/>
          <a:p>
            <a:pPr marL="92075">
              <a:buClr>
                <a:srgbClr val="00338D"/>
              </a:buClr>
              <a:tabLst>
                <a:tab pos="541338" algn="l"/>
              </a:tabLst>
            </a:pPr>
            <a:endParaRPr lang="en-GB" sz="2000" b="1" u="sng" dirty="0">
              <a:solidFill>
                <a:srgbClr val="00338D"/>
              </a:solidFill>
              <a:latin typeface="Univers 45 Light" pitchFamily="2" charset="0"/>
            </a:endParaRPr>
          </a:p>
          <a:p>
            <a:pPr marL="92075">
              <a:buClr>
                <a:srgbClr val="00338D"/>
              </a:buClr>
              <a:tabLst>
                <a:tab pos="541338" algn="l"/>
              </a:tabLst>
            </a:pPr>
            <a:r>
              <a:rPr lang="en-GB" sz="2000" b="1" u="sng" dirty="0">
                <a:solidFill>
                  <a:srgbClr val="00338D"/>
                </a:solidFill>
                <a:latin typeface="Univers 45 Light" pitchFamily="2" charset="0"/>
              </a:rPr>
              <a:t>Evidence of Performance of Service</a:t>
            </a:r>
            <a:endParaRPr lang="en-GB" sz="1600" dirty="0">
              <a:solidFill>
                <a:schemeClr val="accent1">
                  <a:lumMod val="75000"/>
                </a:schemeClr>
              </a:solidFill>
              <a:latin typeface="Univers 45 Light" pitchFamily="2" charset="0"/>
            </a:endParaRPr>
          </a:p>
        </p:txBody>
      </p:sp>
    </p:spTree>
    <p:extLst>
      <p:ext uri="{BB962C8B-B14F-4D97-AF65-F5344CB8AC3E}">
        <p14:creationId xmlns:p14="http://schemas.microsoft.com/office/powerpoint/2010/main" val="182525400"/>
      </p:ext>
    </p:extLst>
  </p:cSld>
  <p:clrMapOvr>
    <a:overrideClrMapping bg1="lt1" tx1="dk1" bg2="lt2" tx2="dk2" accent1="accent1" accent2="accent2" accent3="accent3" accent4="accent4" accent5="accent5" accent6="accent6" hlink="hlink" folHlink="folHlink"/>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95206C-A619-4A2A-B554-8C76A53E9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525" y="0"/>
            <a:ext cx="10277475" cy="6854996"/>
          </a:xfrm>
          <a:prstGeom prst="rect">
            <a:avLst/>
          </a:prstGeom>
        </p:spPr>
      </p:pic>
      <p:sp>
        <p:nvSpPr>
          <p:cNvPr id="11" name="Title 10"/>
          <p:cNvSpPr>
            <a:spLocks noGrp="1"/>
          </p:cNvSpPr>
          <p:nvPr>
            <p:ph type="title"/>
          </p:nvPr>
        </p:nvSpPr>
        <p:spPr>
          <a:xfrm>
            <a:off x="2634863" y="2268141"/>
            <a:ext cx="4808269" cy="1876021"/>
          </a:xfrm>
        </p:spPr>
        <p:txBody>
          <a:bodyPr/>
          <a:lstStyle/>
          <a:p>
            <a:r>
              <a:rPr lang="en-US" sz="8000" dirty="0">
                <a:solidFill>
                  <a:schemeClr val="tx2"/>
                </a:solidFill>
              </a:rPr>
              <a:t>Questions and Contributions?</a:t>
            </a:r>
          </a:p>
        </p:txBody>
      </p:sp>
      <p:sp>
        <p:nvSpPr>
          <p:cNvPr id="5" name="Rectangle 4">
            <a:extLst>
              <a:ext uri="{FF2B5EF4-FFF2-40B4-BE49-F238E27FC236}">
                <a16:creationId xmlns:a16="http://schemas.microsoft.com/office/drawing/2014/main" id="{E23CA038-3196-4044-8A71-7941DF6206B9}"/>
              </a:ext>
            </a:extLst>
          </p:cNvPr>
          <p:cNvSpPr/>
          <p:nvPr/>
        </p:nvSpPr>
        <p:spPr>
          <a:xfrm>
            <a:off x="0" y="0"/>
            <a:ext cx="1914525"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1000" dirty="0">
              <a:solidFill>
                <a:schemeClr val="bg1"/>
              </a:solidFill>
            </a:endParaRPr>
          </a:p>
        </p:txBody>
      </p:sp>
      <p:pic>
        <p:nvPicPr>
          <p:cNvPr id="7" name="Picture 6">
            <a:extLst>
              <a:ext uri="{FF2B5EF4-FFF2-40B4-BE49-F238E27FC236}">
                <a16:creationId xmlns:a16="http://schemas.microsoft.com/office/drawing/2014/main" id="{DA085981-1515-4E8A-8F2E-DFEADA5B7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399" y="649350"/>
            <a:ext cx="1193651" cy="495238"/>
          </a:xfrm>
          <a:prstGeom prst="rect">
            <a:avLst/>
          </a:prstGeom>
        </p:spPr>
      </p:pic>
    </p:spTree>
    <p:extLst>
      <p:ext uri="{BB962C8B-B14F-4D97-AF65-F5344CB8AC3E}">
        <p14:creationId xmlns:p14="http://schemas.microsoft.com/office/powerpoint/2010/main" val="1046201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6400" y="2189548"/>
            <a:ext cx="8256000" cy="1693683"/>
          </a:xfrm>
        </p:spPr>
        <p:txBody>
          <a:bodyPr/>
          <a:lstStyle/>
          <a:p>
            <a:r>
              <a:rPr lang="en-US" noProof="0" dirty="0"/>
              <a:t>Thank you</a:t>
            </a:r>
          </a:p>
        </p:txBody>
      </p:sp>
      <p:pic>
        <p:nvPicPr>
          <p:cNvPr id="3" name="Picture 7" descr="KPMG_NoCP_white_US_283_6780.eps">
            <a:extLst>
              <a:ext uri="{FF2B5EF4-FFF2-40B4-BE49-F238E27FC236}">
                <a16:creationId xmlns:a16="http://schemas.microsoft.com/office/drawing/2014/main" id="{6DF4122B-3CAA-4C56-B6DA-270BF2A81C1F}"/>
              </a:ext>
            </a:extLst>
          </p:cNvPr>
          <p:cNvPicPr>
            <a:picLocks noChangeAspect="1"/>
          </p:cNvPicPr>
          <p:nvPr/>
        </p:nvPicPr>
        <p:blipFill>
          <a:blip r:embed="rId2">
            <a:extLst>
              <a:ext uri="{28A0092B-C50C-407E-A947-70E740481C1C}">
                <a14:useLocalDpi xmlns:a14="http://schemas.microsoft.com/office/drawing/2010/main" val="0"/>
              </a:ext>
            </a:extLst>
          </a:blip>
          <a:srcRect l="7816" t="22176" r="7816" b="22176"/>
          <a:stretch>
            <a:fillRect/>
          </a:stretch>
        </p:blipFill>
        <p:spPr bwMode="auto">
          <a:xfrm>
            <a:off x="2699712" y="518484"/>
            <a:ext cx="1331180" cy="65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15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18">
            <a:extLst>
              <a:ext uri="{FF2B5EF4-FFF2-40B4-BE49-F238E27FC236}">
                <a16:creationId xmlns:a16="http://schemas.microsoft.com/office/drawing/2014/main" id="{BDDEF0F3-9E8C-4743-8EDA-DC5517340154}"/>
              </a:ext>
            </a:extLst>
          </p:cNvPr>
          <p:cNvSpPr txBox="1"/>
          <p:nvPr/>
        </p:nvSpPr>
        <p:spPr>
          <a:xfrm>
            <a:off x="2976747" y="1773401"/>
            <a:ext cx="779145" cy="239395"/>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FFFFFF"/>
                </a:solidFill>
                <a:latin typeface="Univers 45 Light"/>
                <a:cs typeface="Univers 45 Light"/>
              </a:rPr>
              <a:t>Contacts</a:t>
            </a:r>
            <a:endParaRPr sz="1400" dirty="0">
              <a:latin typeface="Univers 45 Light"/>
              <a:cs typeface="Univers 45 Light"/>
            </a:endParaRPr>
          </a:p>
        </p:txBody>
      </p:sp>
      <p:sp>
        <p:nvSpPr>
          <p:cNvPr id="9" name="Rectangle 8">
            <a:extLst>
              <a:ext uri="{FF2B5EF4-FFF2-40B4-BE49-F238E27FC236}">
                <a16:creationId xmlns:a16="http://schemas.microsoft.com/office/drawing/2014/main" id="{459985FD-29D6-41CE-86B5-3F3C43FF2EB8}"/>
              </a:ext>
            </a:extLst>
          </p:cNvPr>
          <p:cNvSpPr/>
          <p:nvPr/>
        </p:nvSpPr>
        <p:spPr>
          <a:xfrm>
            <a:off x="4094576" y="3190151"/>
            <a:ext cx="2052000" cy="917944"/>
          </a:xfrm>
          <a:prstGeom prst="rect">
            <a:avLst/>
          </a:prstGeom>
        </p:spPr>
        <p:txBody>
          <a:bodyPr wrap="square">
            <a:spAutoFit/>
          </a:bodyPr>
          <a:lstStyle/>
          <a:p>
            <a:pPr marL="9357" defTabSz="673707">
              <a:spcBef>
                <a:spcPts val="70"/>
              </a:spcBef>
              <a:defRPr/>
            </a:pPr>
            <a:r>
              <a:rPr lang="en-US" sz="894" b="1" spc="-4" dirty="0">
                <a:solidFill>
                  <a:srgbClr val="00338D"/>
                </a:solidFill>
                <a:latin typeface="Univers 45 Light"/>
                <a:cs typeface="Univers 45 Light"/>
              </a:rPr>
              <a:t>Kofi Frempong-Kore</a:t>
            </a:r>
            <a:endParaRPr lang="en-US" sz="894" b="1" dirty="0">
              <a:solidFill>
                <a:srgbClr val="00338D"/>
              </a:solidFill>
              <a:latin typeface="Univers 45 Light"/>
              <a:cs typeface="Univers 45 Light"/>
            </a:endParaRPr>
          </a:p>
          <a:p>
            <a:pPr marL="9357" marR="452881" defTabSz="673707">
              <a:defRPr/>
            </a:pPr>
            <a:r>
              <a:rPr lang="en-US" sz="894" spc="-4" dirty="0">
                <a:solidFill>
                  <a:srgbClr val="00338D"/>
                </a:solidFill>
                <a:latin typeface="Univers 45 Light"/>
                <a:cs typeface="Univers 45 Light"/>
              </a:rPr>
              <a:t>Partner, Tax, </a:t>
            </a:r>
          </a:p>
          <a:p>
            <a:pPr marL="9357" marR="452881" defTabSz="673707">
              <a:defRPr/>
            </a:pPr>
            <a:r>
              <a:rPr lang="en-US" sz="894" spc="-4" dirty="0">
                <a:solidFill>
                  <a:srgbClr val="00338D"/>
                </a:solidFill>
                <a:latin typeface="Univers 45 Light"/>
                <a:cs typeface="Univers 45 Light"/>
              </a:rPr>
              <a:t>KPMG in Ghana</a:t>
            </a:r>
          </a:p>
          <a:p>
            <a:pPr marL="9357" marR="452881" defTabSz="673707">
              <a:defRPr/>
            </a:pPr>
            <a:r>
              <a:rPr lang="en-US" sz="894" spc="-7" dirty="0">
                <a:solidFill>
                  <a:srgbClr val="00338D"/>
                </a:solidFill>
                <a:latin typeface="Univers 45 Light"/>
                <a:cs typeface="Univers 45 Light"/>
              </a:rPr>
              <a:t>Tel: </a:t>
            </a:r>
            <a:r>
              <a:rPr lang="en-US" sz="894" spc="-4" dirty="0">
                <a:solidFill>
                  <a:srgbClr val="00338D"/>
                </a:solidFill>
                <a:latin typeface="Univers 45 Light"/>
                <a:cs typeface="Univers 45 Light"/>
              </a:rPr>
              <a:t>+233 </a:t>
            </a:r>
            <a:r>
              <a:rPr lang="en-US" sz="894" spc="-7" dirty="0">
                <a:solidFill>
                  <a:srgbClr val="00338D"/>
                </a:solidFill>
                <a:latin typeface="Univers 45 Light"/>
                <a:cs typeface="Univers 45 Light"/>
              </a:rPr>
              <a:t>(302)</a:t>
            </a:r>
            <a:r>
              <a:rPr lang="en-US" sz="894" spc="-26" dirty="0">
                <a:solidFill>
                  <a:srgbClr val="00338D"/>
                </a:solidFill>
                <a:latin typeface="Univers 45 Light"/>
                <a:cs typeface="Univers 45 Light"/>
              </a:rPr>
              <a:t> </a:t>
            </a:r>
            <a:r>
              <a:rPr lang="en-US" sz="894" spc="-7" dirty="0">
                <a:solidFill>
                  <a:srgbClr val="00338D"/>
                </a:solidFill>
                <a:latin typeface="Univers 45 Light"/>
                <a:cs typeface="Univers 45 Light"/>
              </a:rPr>
              <a:t>770454 </a:t>
            </a:r>
            <a:endParaRPr lang="en-US" sz="894" dirty="0">
              <a:solidFill>
                <a:srgbClr val="00338D"/>
              </a:solidFill>
              <a:latin typeface="Univers 45 Light"/>
              <a:cs typeface="Univers 45 Light"/>
            </a:endParaRPr>
          </a:p>
          <a:p>
            <a:pPr marL="9357" defTabSz="673707">
              <a:defRPr/>
            </a:pPr>
            <a:r>
              <a:rPr lang="en-US" sz="894" spc="-7" dirty="0">
                <a:solidFill>
                  <a:srgbClr val="00338D"/>
                </a:solidFill>
                <a:latin typeface="Univers 45 Light"/>
                <a:cs typeface="Univers 45 Light"/>
              </a:rPr>
              <a:t>Mob: </a:t>
            </a:r>
            <a:r>
              <a:rPr lang="en-US" sz="894" spc="-4" dirty="0">
                <a:solidFill>
                  <a:srgbClr val="00338D"/>
                </a:solidFill>
                <a:latin typeface="Univers 45 Light"/>
                <a:cs typeface="Univers 45 Light"/>
              </a:rPr>
              <a:t>+233-50-1324342</a:t>
            </a:r>
            <a:endParaRPr lang="en-US" sz="894" dirty="0">
              <a:solidFill>
                <a:srgbClr val="00338D"/>
              </a:solidFill>
              <a:latin typeface="Univers 45 Light"/>
              <a:cs typeface="Univers 45 Light"/>
            </a:endParaRPr>
          </a:p>
          <a:p>
            <a:pPr marL="9357" defTabSz="673707">
              <a:defRPr/>
            </a:pPr>
            <a:r>
              <a:rPr lang="en-US" sz="894" spc="-7" dirty="0">
                <a:solidFill>
                  <a:srgbClr val="00338D"/>
                </a:solidFill>
                <a:latin typeface="Univers 45 Light"/>
                <a:cs typeface="Univers 45 Light"/>
              </a:rPr>
              <a:t>Email:</a:t>
            </a:r>
            <a:r>
              <a:rPr lang="en-US" sz="894" spc="7" dirty="0">
                <a:solidFill>
                  <a:srgbClr val="00338D"/>
                </a:solidFill>
                <a:latin typeface="Univers 45 Light"/>
                <a:cs typeface="Univers 45 Light"/>
              </a:rPr>
              <a:t> </a:t>
            </a:r>
            <a:r>
              <a:rPr lang="en-US" sz="894" u="sng" spc="-7" dirty="0">
                <a:solidFill>
                  <a:srgbClr val="00338D"/>
                </a:solidFill>
                <a:uFill>
                  <a:solidFill>
                    <a:srgbClr val="0091DA"/>
                  </a:solidFill>
                </a:uFill>
                <a:latin typeface="Univers 45 Light"/>
                <a:cs typeface="Univers 45 Light"/>
              </a:rPr>
              <a:t>kfkore</a:t>
            </a:r>
            <a:r>
              <a:rPr lang="en-US" sz="894" u="sng" spc="-7" dirty="0">
                <a:solidFill>
                  <a:srgbClr val="00338D"/>
                </a:solidFill>
                <a:uFill>
                  <a:solidFill>
                    <a:srgbClr val="0091DA"/>
                  </a:solidFill>
                </a:uFill>
                <a:latin typeface="Univers 45 Light"/>
                <a:cs typeface="Univers 45 Light"/>
                <a:hlinkClick r:id="rId3">
                  <a:extLst>
                    <a:ext uri="{A12FA001-AC4F-418D-AE19-62706E023703}">
                      <ahyp:hlinkClr xmlns:ahyp="http://schemas.microsoft.com/office/drawing/2018/hyperlinkcolor" val="tx"/>
                    </a:ext>
                  </a:extLst>
                </a:hlinkClick>
              </a:rPr>
              <a:t>@kpmg.com</a:t>
            </a:r>
            <a:r>
              <a:rPr lang="en-US" sz="894" u="sng" spc="-7" dirty="0">
                <a:solidFill>
                  <a:srgbClr val="00338D"/>
                </a:solidFill>
                <a:uFill>
                  <a:solidFill>
                    <a:srgbClr val="0091DA"/>
                  </a:solidFill>
                </a:uFill>
                <a:latin typeface="Univers 45 Light"/>
                <a:cs typeface="Univers 45 Light"/>
              </a:rPr>
              <a:t> </a:t>
            </a:r>
            <a:endParaRPr lang="en-US" sz="894" dirty="0">
              <a:solidFill>
                <a:srgbClr val="00338D"/>
              </a:solidFill>
              <a:latin typeface="Univers 45 Light"/>
              <a:cs typeface="Univers 45 Light"/>
            </a:endParaRPr>
          </a:p>
        </p:txBody>
      </p:sp>
      <p:sp>
        <p:nvSpPr>
          <p:cNvPr id="10" name="Rectangle 9">
            <a:extLst>
              <a:ext uri="{FF2B5EF4-FFF2-40B4-BE49-F238E27FC236}">
                <a16:creationId xmlns:a16="http://schemas.microsoft.com/office/drawing/2014/main" id="{BC9D75FE-0B85-489B-873A-61033051F7FE}"/>
              </a:ext>
            </a:extLst>
          </p:cNvPr>
          <p:cNvSpPr/>
          <p:nvPr/>
        </p:nvSpPr>
        <p:spPr>
          <a:xfrm>
            <a:off x="8703549" y="3190151"/>
            <a:ext cx="2052000" cy="917944"/>
          </a:xfrm>
          <a:prstGeom prst="rect">
            <a:avLst/>
          </a:prstGeom>
        </p:spPr>
        <p:txBody>
          <a:bodyPr wrap="square">
            <a:spAutoFit/>
          </a:bodyPr>
          <a:lstStyle/>
          <a:p>
            <a:pPr marL="9357" defTabSz="673707">
              <a:spcBef>
                <a:spcPts val="70"/>
              </a:spcBef>
              <a:defRPr/>
            </a:pPr>
            <a:r>
              <a:rPr lang="en-US" sz="894" b="1" spc="-4" dirty="0">
                <a:solidFill>
                  <a:srgbClr val="00338D"/>
                </a:solidFill>
                <a:latin typeface="Univers 45 Light"/>
                <a:cs typeface="Univers 45 Light"/>
              </a:rPr>
              <a:t>Michael Boateng                                                   </a:t>
            </a:r>
            <a:endParaRPr lang="en-US" sz="894" b="1" dirty="0">
              <a:solidFill>
                <a:srgbClr val="00338D"/>
              </a:solidFill>
              <a:latin typeface="Univers 45 Light"/>
              <a:cs typeface="Univers 45 Light"/>
            </a:endParaRPr>
          </a:p>
          <a:p>
            <a:pPr marL="9357" marR="452881" defTabSz="673707">
              <a:defRPr/>
            </a:pPr>
            <a:r>
              <a:rPr lang="en-US" sz="894" spc="-4" dirty="0">
                <a:solidFill>
                  <a:srgbClr val="00338D"/>
                </a:solidFill>
                <a:latin typeface="Univers 45 Light"/>
                <a:cs typeface="Univers 45 Light"/>
              </a:rPr>
              <a:t>Senior Manager, Tax, </a:t>
            </a:r>
          </a:p>
          <a:p>
            <a:pPr marL="9357" marR="452881" defTabSz="673707">
              <a:defRPr/>
            </a:pPr>
            <a:r>
              <a:rPr lang="en-US" sz="894" spc="-4" dirty="0">
                <a:solidFill>
                  <a:srgbClr val="00338D"/>
                </a:solidFill>
                <a:latin typeface="Univers 45 Light"/>
                <a:cs typeface="Univers 45 Light"/>
              </a:rPr>
              <a:t>KPMG in Ghana</a:t>
            </a:r>
          </a:p>
          <a:p>
            <a:pPr marL="9357" marR="452881" defTabSz="673707">
              <a:defRPr/>
            </a:pPr>
            <a:r>
              <a:rPr lang="en-US" sz="894" spc="-7" dirty="0">
                <a:solidFill>
                  <a:srgbClr val="00338D"/>
                </a:solidFill>
                <a:latin typeface="Univers 45 Light"/>
                <a:cs typeface="Univers 45 Light"/>
              </a:rPr>
              <a:t>Tel: </a:t>
            </a:r>
            <a:r>
              <a:rPr lang="en-US" sz="894" spc="-4" dirty="0">
                <a:solidFill>
                  <a:srgbClr val="00338D"/>
                </a:solidFill>
                <a:latin typeface="Univers 45 Light"/>
                <a:cs typeface="Univers 45 Light"/>
              </a:rPr>
              <a:t>+233 </a:t>
            </a:r>
            <a:r>
              <a:rPr lang="en-US" sz="894" spc="-7" dirty="0">
                <a:solidFill>
                  <a:srgbClr val="00338D"/>
                </a:solidFill>
                <a:latin typeface="Univers 45 Light"/>
                <a:cs typeface="Univers 45 Light"/>
              </a:rPr>
              <a:t>(302)</a:t>
            </a:r>
            <a:r>
              <a:rPr lang="en-US" sz="894" spc="-26" dirty="0">
                <a:solidFill>
                  <a:srgbClr val="00338D"/>
                </a:solidFill>
                <a:latin typeface="Univers 45 Light"/>
                <a:cs typeface="Univers 45 Light"/>
              </a:rPr>
              <a:t> </a:t>
            </a:r>
            <a:r>
              <a:rPr lang="en-US" sz="894" spc="-7" dirty="0">
                <a:solidFill>
                  <a:srgbClr val="00338D"/>
                </a:solidFill>
                <a:latin typeface="Univers 45 Light"/>
                <a:cs typeface="Univers 45 Light"/>
              </a:rPr>
              <a:t>770454 </a:t>
            </a:r>
            <a:endParaRPr lang="en-US" sz="894" dirty="0">
              <a:solidFill>
                <a:srgbClr val="00338D"/>
              </a:solidFill>
              <a:latin typeface="Univers 45 Light"/>
              <a:cs typeface="Univers 45 Light"/>
            </a:endParaRPr>
          </a:p>
          <a:p>
            <a:pPr marL="9357" defTabSz="673707">
              <a:defRPr/>
            </a:pPr>
            <a:r>
              <a:rPr lang="en-US" sz="894" spc="-7" dirty="0">
                <a:solidFill>
                  <a:srgbClr val="00338D"/>
                </a:solidFill>
                <a:latin typeface="Univers 45 Light"/>
                <a:cs typeface="Univers 45 Light"/>
              </a:rPr>
              <a:t>Mob: </a:t>
            </a:r>
            <a:r>
              <a:rPr lang="en-US" sz="894" spc="-4" dirty="0">
                <a:solidFill>
                  <a:srgbClr val="00338D"/>
                </a:solidFill>
                <a:latin typeface="Univers 45 Light"/>
                <a:cs typeface="Univers 45 Light"/>
              </a:rPr>
              <a:t>+233-50-1324300</a:t>
            </a:r>
            <a:endParaRPr lang="en-US" sz="894" dirty="0">
              <a:solidFill>
                <a:srgbClr val="00338D"/>
              </a:solidFill>
              <a:latin typeface="Univers 45 Light"/>
              <a:cs typeface="Univers 45 Light"/>
            </a:endParaRPr>
          </a:p>
          <a:p>
            <a:pPr marL="9357" defTabSz="673707">
              <a:defRPr/>
            </a:pPr>
            <a:r>
              <a:rPr lang="en-US" sz="894" spc="-7" dirty="0">
                <a:solidFill>
                  <a:srgbClr val="00338D"/>
                </a:solidFill>
                <a:latin typeface="Univers 45 Light"/>
                <a:cs typeface="Univers 45 Light"/>
              </a:rPr>
              <a:t>Email:</a:t>
            </a:r>
            <a:r>
              <a:rPr lang="en-US" sz="894" spc="7" dirty="0">
                <a:solidFill>
                  <a:srgbClr val="00338D"/>
                </a:solidFill>
                <a:latin typeface="Univers 45 Light"/>
                <a:cs typeface="Univers 45 Light"/>
              </a:rPr>
              <a:t> </a:t>
            </a:r>
            <a:r>
              <a:rPr lang="en-US" sz="894" u="sng" spc="-7" dirty="0">
                <a:solidFill>
                  <a:srgbClr val="00338D"/>
                </a:solidFill>
                <a:uFill>
                  <a:solidFill>
                    <a:srgbClr val="0091DA"/>
                  </a:solidFill>
                </a:uFill>
                <a:latin typeface="Univers 45 Light"/>
                <a:cs typeface="Univers 45 Light"/>
                <a:hlinkClick r:id="rId3">
                  <a:extLst>
                    <a:ext uri="{A12FA001-AC4F-418D-AE19-62706E023703}">
                      <ahyp:hlinkClr xmlns:ahyp="http://schemas.microsoft.com/office/drawing/2018/hyperlinkcolor" val="tx"/>
                    </a:ext>
                  </a:extLst>
                </a:hlinkClick>
              </a:rPr>
              <a:t>mboateng@kpmg.com</a:t>
            </a:r>
            <a:r>
              <a:rPr lang="en-US" sz="894" u="sng" spc="-7" dirty="0">
                <a:solidFill>
                  <a:srgbClr val="00338D"/>
                </a:solidFill>
                <a:uFill>
                  <a:solidFill>
                    <a:srgbClr val="0091DA"/>
                  </a:solidFill>
                </a:uFill>
                <a:latin typeface="Univers 45 Light"/>
                <a:cs typeface="Univers 45 Light"/>
              </a:rPr>
              <a:t> </a:t>
            </a:r>
            <a:endParaRPr lang="en-US" sz="894" dirty="0">
              <a:solidFill>
                <a:srgbClr val="00338D"/>
              </a:solidFill>
              <a:latin typeface="Univers 45 Light"/>
              <a:cs typeface="Univers 45 Light"/>
            </a:endParaRPr>
          </a:p>
        </p:txBody>
      </p:sp>
      <p:pic>
        <p:nvPicPr>
          <p:cNvPr id="3" name="Picture 2">
            <a:extLst>
              <a:ext uri="{FF2B5EF4-FFF2-40B4-BE49-F238E27FC236}">
                <a16:creationId xmlns:a16="http://schemas.microsoft.com/office/drawing/2014/main" id="{37110E2F-618B-4C8E-A39E-161D97C1C8CC}"/>
              </a:ext>
            </a:extLst>
          </p:cNvPr>
          <p:cNvPicPr>
            <a:picLocks noChangeAspect="1"/>
          </p:cNvPicPr>
          <p:nvPr/>
        </p:nvPicPr>
        <p:blipFill rotWithShape="1">
          <a:blip r:embed="rId4">
            <a:extLst>
              <a:ext uri="{28A0092B-C50C-407E-A947-70E740481C1C}">
                <a14:useLocalDpi xmlns:a14="http://schemas.microsoft.com/office/drawing/2010/main" val="0"/>
              </a:ext>
            </a:extLst>
          </a:blip>
          <a:srcRect l="1" t="-1" r="4329" b="24065"/>
          <a:stretch/>
        </p:blipFill>
        <p:spPr>
          <a:xfrm>
            <a:off x="3021680" y="3190152"/>
            <a:ext cx="1026446" cy="1048474"/>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81830123-F1C7-440E-B8C2-E3EADD812CC7}"/>
              </a:ext>
            </a:extLst>
          </p:cNvPr>
          <p:cNvPicPr>
            <a:picLocks noChangeAspect="1"/>
          </p:cNvPicPr>
          <p:nvPr/>
        </p:nvPicPr>
        <p:blipFill rotWithShape="1">
          <a:blip r:embed="rId5">
            <a:extLst>
              <a:ext uri="{28A0092B-C50C-407E-A947-70E740481C1C}">
                <a14:useLocalDpi xmlns:a14="http://schemas.microsoft.com/office/drawing/2010/main" val="0"/>
              </a:ext>
            </a:extLst>
          </a:blip>
          <a:srcRect r="4330" b="24064"/>
          <a:stretch/>
        </p:blipFill>
        <p:spPr>
          <a:xfrm>
            <a:off x="7630653" y="3190151"/>
            <a:ext cx="1026446" cy="1048474"/>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BCA4819-9FFD-443B-BC67-F1B14D544C0D}"/>
              </a:ext>
            </a:extLst>
          </p:cNvPr>
          <p:cNvSpPr>
            <a:spLocks noGrp="1"/>
          </p:cNvSpPr>
          <p:nvPr>
            <p:ph type="title"/>
          </p:nvPr>
        </p:nvSpPr>
        <p:spPr>
          <a:xfrm>
            <a:off x="2650333" y="2113597"/>
            <a:ext cx="5295900" cy="1681163"/>
          </a:xfrm>
        </p:spPr>
        <p:txBody>
          <a:bodyPr>
            <a:normAutofit/>
          </a:bodyPr>
          <a:lstStyle/>
          <a:p>
            <a:pPr algn="l" eaLnBrk="1" hangingPunct="1">
              <a:defRPr/>
            </a:pPr>
            <a:r>
              <a:rPr lang="en-US" altLang="en-US" sz="8000" dirty="0">
                <a:latin typeface="KPMG Extralight"/>
                <a:cs typeface="KPMG Extralight"/>
              </a:rPr>
              <a:t>Background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F8073F-C29B-4BB4-890F-9577581A2269}"/>
              </a:ext>
            </a:extLst>
          </p:cNvPr>
          <p:cNvSpPr/>
          <p:nvPr/>
        </p:nvSpPr>
        <p:spPr>
          <a:xfrm>
            <a:off x="0" y="1325880"/>
            <a:ext cx="12192000" cy="3474720"/>
          </a:xfrm>
          <a:prstGeom prst="rect">
            <a:avLst/>
          </a:prstGeom>
          <a:solidFill>
            <a:srgbClr val="6B2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ontent Placeholder 3">
            <a:extLst>
              <a:ext uri="{FF2B5EF4-FFF2-40B4-BE49-F238E27FC236}">
                <a16:creationId xmlns:a16="http://schemas.microsoft.com/office/drawing/2014/main" id="{23ACB2BD-CE61-488A-B267-5D88890D406F}"/>
              </a:ext>
            </a:extLst>
          </p:cNvPr>
          <p:cNvSpPr>
            <a:spLocks noGrp="1"/>
          </p:cNvSpPr>
          <p:nvPr>
            <p:ph idx="1"/>
          </p:nvPr>
        </p:nvSpPr>
        <p:spPr>
          <a:xfrm>
            <a:off x="838200" y="1533525"/>
            <a:ext cx="10515600" cy="4643438"/>
          </a:xfrm>
        </p:spPr>
        <p:txBody>
          <a:bodyPr>
            <a:normAutofit/>
          </a:bodyPr>
          <a:lstStyle/>
          <a:p>
            <a:pPr>
              <a:lnSpc>
                <a:spcPct val="150000"/>
              </a:lnSpc>
            </a:pPr>
            <a:r>
              <a:rPr lang="en-US" sz="2000" dirty="0">
                <a:solidFill>
                  <a:schemeClr val="bg1"/>
                </a:solidFill>
                <a:latin typeface="Univers 45 Light" pitchFamily="2" charset="0"/>
              </a:rPr>
              <a:t>Increase tax to GDP from 13% to 16% in 2022 and to 20% in 2024</a:t>
            </a:r>
          </a:p>
          <a:p>
            <a:pPr>
              <a:lnSpc>
                <a:spcPct val="150000"/>
              </a:lnSpc>
            </a:pPr>
            <a:r>
              <a:rPr lang="en-GB" sz="2000" dirty="0">
                <a:solidFill>
                  <a:schemeClr val="bg1"/>
                </a:solidFill>
                <a:effectLst/>
                <a:latin typeface="Univers 45 Light" pitchFamily="2" charset="0"/>
                <a:ea typeface="Times New Roman" panose="02020603050405020304" pitchFamily="18" charset="0"/>
                <a:cs typeface="Times New Roman" panose="02020603050405020304" pitchFamily="18" charset="0"/>
              </a:rPr>
              <a:t>GH¢</a:t>
            </a:r>
            <a:r>
              <a:rPr lang="en-US" sz="2000" dirty="0">
                <a:solidFill>
                  <a:schemeClr val="bg1"/>
                </a:solidFill>
                <a:latin typeface="Univers 45 Light" pitchFamily="2" charset="0"/>
              </a:rPr>
              <a:t> 300 – 400 million is missed in infractions and post clearance Audits due to absence of best practices in case management systems - Ministry of Finance</a:t>
            </a:r>
          </a:p>
          <a:p>
            <a:pPr>
              <a:lnSpc>
                <a:spcPct val="150000"/>
              </a:lnSpc>
            </a:pPr>
            <a:r>
              <a:rPr lang="en-GB" sz="2000" dirty="0">
                <a:solidFill>
                  <a:schemeClr val="bg1"/>
                </a:solidFill>
                <a:effectLst/>
                <a:latin typeface="Univers 45 Light" pitchFamily="2" charset="0"/>
                <a:ea typeface="Times New Roman" panose="02020603050405020304" pitchFamily="18" charset="0"/>
                <a:cs typeface="Times New Roman" panose="02020603050405020304" pitchFamily="18" charset="0"/>
              </a:rPr>
              <a:t>GH¢</a:t>
            </a:r>
            <a:r>
              <a:rPr lang="en-US" sz="2000" dirty="0">
                <a:solidFill>
                  <a:schemeClr val="bg1"/>
                </a:solidFill>
                <a:latin typeface="Univers 45 Light" pitchFamily="2" charset="0"/>
              </a:rPr>
              <a:t> 400 – 600 million is lost in uncollected debt due to bottlenecks, lack of transparency and inconsistent application of debt recovery action.</a:t>
            </a:r>
          </a:p>
          <a:p>
            <a:pPr>
              <a:lnSpc>
                <a:spcPct val="150000"/>
              </a:lnSpc>
            </a:pPr>
            <a:endParaRPr lang="en-US" sz="1600" dirty="0">
              <a:solidFill>
                <a:schemeClr val="bg1"/>
              </a:solidFill>
              <a:latin typeface="Univers 45 Light" pitchFamily="2" charset="0"/>
            </a:endParaRPr>
          </a:p>
        </p:txBody>
      </p:sp>
    </p:spTree>
    <p:extLst>
      <p:ext uri="{BB962C8B-B14F-4D97-AF65-F5344CB8AC3E}">
        <p14:creationId xmlns:p14="http://schemas.microsoft.com/office/powerpoint/2010/main" val="538464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BCA4819-9FFD-443B-BC67-F1B14D544C0D}"/>
              </a:ext>
            </a:extLst>
          </p:cNvPr>
          <p:cNvSpPr>
            <a:spLocks noGrp="1"/>
          </p:cNvSpPr>
          <p:nvPr>
            <p:ph type="title"/>
          </p:nvPr>
        </p:nvSpPr>
        <p:spPr>
          <a:xfrm>
            <a:off x="2696053" y="2436018"/>
            <a:ext cx="5295900" cy="1681163"/>
          </a:xfrm>
        </p:spPr>
        <p:txBody>
          <a:bodyPr>
            <a:normAutofit/>
          </a:bodyPr>
          <a:lstStyle/>
          <a:p>
            <a:pPr algn="l" eaLnBrk="1" hangingPunct="1">
              <a:defRPr/>
            </a:pPr>
            <a:r>
              <a:rPr lang="en-US" sz="7200" dirty="0">
                <a:latin typeface="KPMG Extralight"/>
              </a:rPr>
              <a:t>What and Why - Purpose of Tax Audits</a:t>
            </a:r>
            <a:endParaRPr lang="en-US" altLang="en-US" sz="7200" dirty="0">
              <a:latin typeface="KPMG Extralight"/>
            </a:endParaRPr>
          </a:p>
        </p:txBody>
      </p:sp>
    </p:spTree>
    <p:extLst>
      <p:ext uri="{BB962C8B-B14F-4D97-AF65-F5344CB8AC3E}">
        <p14:creationId xmlns:p14="http://schemas.microsoft.com/office/powerpoint/2010/main" val="74408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413CC2-05B6-47E3-BB9E-8642F66E328E}"/>
              </a:ext>
            </a:extLst>
          </p:cNvPr>
          <p:cNvSpPr/>
          <p:nvPr/>
        </p:nvSpPr>
        <p:spPr>
          <a:xfrm>
            <a:off x="0" y="1533525"/>
            <a:ext cx="12192000" cy="4386828"/>
          </a:xfrm>
          <a:prstGeom prst="rect">
            <a:avLst/>
          </a:prstGeom>
          <a:solidFill>
            <a:srgbClr val="6B2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9BAEA4B9-6BA9-4BF7-9F4E-EBC9BEB13385}"/>
              </a:ext>
            </a:extLst>
          </p:cNvPr>
          <p:cNvSpPr>
            <a:spLocks noGrp="1"/>
          </p:cNvSpPr>
          <p:nvPr>
            <p:ph type="title"/>
          </p:nvPr>
        </p:nvSpPr>
        <p:spPr>
          <a:xfrm>
            <a:off x="838200" y="365125"/>
            <a:ext cx="10515600" cy="1325563"/>
          </a:xfrm>
        </p:spPr>
        <p:txBody>
          <a:bodyPr>
            <a:normAutofit/>
          </a:bodyPr>
          <a:lstStyle/>
          <a:p>
            <a:r>
              <a:rPr lang="en-US" sz="4800" dirty="0">
                <a:solidFill>
                  <a:schemeClr val="accent1">
                    <a:lumMod val="75000"/>
                  </a:schemeClr>
                </a:solidFill>
                <a:latin typeface="KPMG Extralight" panose="020B0303030202040204" pitchFamily="34" charset="0"/>
              </a:rPr>
              <a:t>What and Why - Purpose of Tax Audits</a:t>
            </a:r>
            <a:endParaRPr lang="en-GB" sz="4800" dirty="0">
              <a:solidFill>
                <a:schemeClr val="accent1">
                  <a:lumMod val="75000"/>
                </a:schemeClr>
              </a:solidFill>
              <a:latin typeface="KPMG Extralight" panose="020B0303030202040204" pitchFamily="34" charset="0"/>
            </a:endParaRPr>
          </a:p>
        </p:txBody>
      </p:sp>
      <p:sp>
        <p:nvSpPr>
          <p:cNvPr id="4" name="Content Placeholder 3">
            <a:extLst>
              <a:ext uri="{FF2B5EF4-FFF2-40B4-BE49-F238E27FC236}">
                <a16:creationId xmlns:a16="http://schemas.microsoft.com/office/drawing/2014/main" id="{23ACB2BD-CE61-488A-B267-5D88890D406F}"/>
              </a:ext>
            </a:extLst>
          </p:cNvPr>
          <p:cNvSpPr>
            <a:spLocks noGrp="1"/>
          </p:cNvSpPr>
          <p:nvPr>
            <p:ph idx="1"/>
          </p:nvPr>
        </p:nvSpPr>
        <p:spPr>
          <a:xfrm>
            <a:off x="838200" y="1533525"/>
            <a:ext cx="10515600" cy="4643438"/>
          </a:xfrm>
        </p:spPr>
        <p:txBody>
          <a:bodyPr>
            <a:normAutofit/>
          </a:bodyPr>
          <a:lstStyle/>
          <a:p>
            <a:pPr>
              <a:lnSpc>
                <a:spcPct val="150000"/>
              </a:lnSpc>
            </a:pPr>
            <a:r>
              <a:rPr lang="en-US" sz="2000" dirty="0">
                <a:solidFill>
                  <a:schemeClr val="bg1"/>
                </a:solidFill>
                <a:latin typeface="Univers 45 Light" pitchFamily="2" charset="0"/>
              </a:rPr>
              <a:t>The Commissioner-General may in the exercise of powers under section 33 and 35 of Act 915, Rights to Information and Assets and Notice to obtain Information audit the tax affairs of a person. </a:t>
            </a:r>
          </a:p>
          <a:p>
            <a:pPr>
              <a:lnSpc>
                <a:spcPct val="150000"/>
              </a:lnSpc>
            </a:pPr>
            <a:r>
              <a:rPr lang="en-US" sz="2000" dirty="0">
                <a:solidFill>
                  <a:schemeClr val="bg1"/>
                </a:solidFill>
                <a:latin typeface="Univers 45 Light" pitchFamily="2" charset="0"/>
              </a:rPr>
              <a:t>Tax Audit involves the evaluation of organizations’ tax returns and underlying records by the Ghana Revenue Authority (GRA).</a:t>
            </a:r>
          </a:p>
          <a:p>
            <a:pPr>
              <a:lnSpc>
                <a:spcPct val="150000"/>
              </a:lnSpc>
            </a:pPr>
            <a:r>
              <a:rPr lang="en-US" sz="2000" dirty="0">
                <a:solidFill>
                  <a:schemeClr val="bg1"/>
                </a:solidFill>
                <a:latin typeface="Univers 45 Light" pitchFamily="2" charset="0"/>
              </a:rPr>
              <a:t>The main purpose of the audit is to </a:t>
            </a:r>
          </a:p>
          <a:p>
            <a:pPr lvl="1">
              <a:lnSpc>
                <a:spcPct val="150000"/>
              </a:lnSpc>
              <a:buFont typeface="Wingdings" panose="05000000000000000000" pitchFamily="2" charset="2"/>
              <a:buChar char="ü"/>
            </a:pPr>
            <a:r>
              <a:rPr lang="en-US" sz="1600" dirty="0">
                <a:solidFill>
                  <a:schemeClr val="bg1"/>
                </a:solidFill>
                <a:latin typeface="Univers 45 Light" pitchFamily="2" charset="0"/>
              </a:rPr>
              <a:t>assess the organizations’ compliance </a:t>
            </a:r>
          </a:p>
          <a:p>
            <a:pPr lvl="1">
              <a:lnSpc>
                <a:spcPct val="150000"/>
              </a:lnSpc>
              <a:buFont typeface="Wingdings" panose="05000000000000000000" pitchFamily="2" charset="2"/>
              <a:buChar char="ü"/>
            </a:pPr>
            <a:r>
              <a:rPr lang="en-US" sz="1600" dirty="0">
                <a:solidFill>
                  <a:schemeClr val="bg1"/>
                </a:solidFill>
                <a:latin typeface="Univers 45 Light" pitchFamily="2" charset="0"/>
              </a:rPr>
              <a:t>and also afford the GRA reasonable assurance that tax returns declared and filed and payments processed are accurate and complete.</a:t>
            </a:r>
          </a:p>
          <a:p>
            <a:pPr>
              <a:lnSpc>
                <a:spcPct val="150000"/>
              </a:lnSpc>
            </a:pPr>
            <a:endParaRPr lang="en-US" sz="2000" dirty="0">
              <a:solidFill>
                <a:schemeClr val="bg1"/>
              </a:solidFill>
              <a:latin typeface="Univers 45 Light" pitchFamily="2" charset="0"/>
            </a:endParaRPr>
          </a:p>
          <a:p>
            <a:pPr>
              <a:lnSpc>
                <a:spcPct val="150000"/>
              </a:lnSpc>
            </a:pPr>
            <a:endParaRPr lang="en-US" sz="1600" dirty="0">
              <a:solidFill>
                <a:schemeClr val="bg1"/>
              </a:solidFill>
              <a:latin typeface="Univers 45 Light" pitchFamily="2" charset="0"/>
            </a:endParaRPr>
          </a:p>
        </p:txBody>
      </p:sp>
    </p:spTree>
    <p:extLst>
      <p:ext uri="{BB962C8B-B14F-4D97-AF65-F5344CB8AC3E}">
        <p14:creationId xmlns:p14="http://schemas.microsoft.com/office/powerpoint/2010/main" val="398281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BCA4819-9FFD-443B-BC67-F1B14D544C0D}"/>
              </a:ext>
            </a:extLst>
          </p:cNvPr>
          <p:cNvSpPr>
            <a:spLocks noGrp="1"/>
          </p:cNvSpPr>
          <p:nvPr>
            <p:ph type="title"/>
          </p:nvPr>
        </p:nvSpPr>
        <p:spPr>
          <a:xfrm>
            <a:off x="2604613" y="2357437"/>
            <a:ext cx="5295900" cy="1681163"/>
          </a:xfrm>
        </p:spPr>
        <p:txBody>
          <a:bodyPr>
            <a:normAutofit/>
          </a:bodyPr>
          <a:lstStyle/>
          <a:p>
            <a:pPr algn="l" eaLnBrk="1" hangingPunct="1">
              <a:defRPr/>
            </a:pPr>
            <a:r>
              <a:rPr lang="en-US" sz="6500" dirty="0">
                <a:latin typeface="KPMG Extralight"/>
              </a:rPr>
              <a:t>Types of Tax Audits</a:t>
            </a:r>
            <a:br>
              <a:rPr lang="en-US" sz="6500" dirty="0">
                <a:latin typeface="KPMG Extralight"/>
              </a:rPr>
            </a:br>
            <a:endParaRPr lang="en-US" altLang="en-US" sz="6500" dirty="0">
              <a:latin typeface="KPMG Extralight"/>
            </a:endParaRPr>
          </a:p>
        </p:txBody>
      </p:sp>
    </p:spTree>
    <p:extLst>
      <p:ext uri="{BB962C8B-B14F-4D97-AF65-F5344CB8AC3E}">
        <p14:creationId xmlns:p14="http://schemas.microsoft.com/office/powerpoint/2010/main" val="314336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BF5BD4-6EDE-46B9-B9FB-6D80976B1109}"/>
              </a:ext>
            </a:extLst>
          </p:cNvPr>
          <p:cNvSpPr/>
          <p:nvPr/>
        </p:nvSpPr>
        <p:spPr>
          <a:xfrm>
            <a:off x="0" y="1690688"/>
            <a:ext cx="12192000" cy="4104470"/>
          </a:xfrm>
          <a:prstGeom prst="rect">
            <a:avLst/>
          </a:prstGeom>
          <a:solidFill>
            <a:srgbClr val="6B2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9BAEA4B9-6BA9-4BF7-9F4E-EBC9BEB13385}"/>
              </a:ext>
            </a:extLst>
          </p:cNvPr>
          <p:cNvSpPr>
            <a:spLocks noGrp="1"/>
          </p:cNvSpPr>
          <p:nvPr>
            <p:ph type="title"/>
          </p:nvPr>
        </p:nvSpPr>
        <p:spPr/>
        <p:txBody>
          <a:bodyPr>
            <a:normAutofit/>
          </a:bodyPr>
          <a:lstStyle/>
          <a:p>
            <a:r>
              <a:rPr lang="en-US" sz="4800" dirty="0">
                <a:solidFill>
                  <a:schemeClr val="accent1">
                    <a:lumMod val="75000"/>
                  </a:schemeClr>
                </a:solidFill>
                <a:latin typeface="KPMG Extralight" panose="020B0303030202040204" pitchFamily="34" charset="0"/>
              </a:rPr>
              <a:t>Types of Tax Audits</a:t>
            </a:r>
            <a:endParaRPr lang="en-GB" sz="4800" dirty="0">
              <a:solidFill>
                <a:schemeClr val="accent1">
                  <a:lumMod val="75000"/>
                </a:schemeClr>
              </a:solidFill>
              <a:latin typeface="KPMG Extralight" panose="020B0303030202040204" pitchFamily="34" charset="0"/>
            </a:endParaRPr>
          </a:p>
        </p:txBody>
      </p:sp>
      <p:sp>
        <p:nvSpPr>
          <p:cNvPr id="4" name="Content Placeholder 3">
            <a:extLst>
              <a:ext uri="{FF2B5EF4-FFF2-40B4-BE49-F238E27FC236}">
                <a16:creationId xmlns:a16="http://schemas.microsoft.com/office/drawing/2014/main" id="{23ACB2BD-CE61-488A-B267-5D88890D406F}"/>
              </a:ext>
            </a:extLst>
          </p:cNvPr>
          <p:cNvSpPr>
            <a:spLocks noGrp="1"/>
          </p:cNvSpPr>
          <p:nvPr>
            <p:ph idx="1"/>
          </p:nvPr>
        </p:nvSpPr>
        <p:spPr>
          <a:xfrm>
            <a:off x="878774" y="1825625"/>
            <a:ext cx="10475026" cy="4351338"/>
          </a:xfrm>
        </p:spPr>
        <p:txBody>
          <a:bodyPr>
            <a:normAutofit/>
          </a:bodyPr>
          <a:lstStyle/>
          <a:p>
            <a:pPr marL="0" indent="0">
              <a:lnSpc>
                <a:spcPct val="150000"/>
              </a:lnSpc>
              <a:buNone/>
            </a:pPr>
            <a:r>
              <a:rPr lang="en-US" sz="2000" dirty="0">
                <a:solidFill>
                  <a:schemeClr val="bg1"/>
                </a:solidFill>
                <a:latin typeface="Univers 45 Light" pitchFamily="2" charset="0"/>
              </a:rPr>
              <a:t>Generally, there are two broad classifications of a tax audit. Namely:</a:t>
            </a:r>
          </a:p>
          <a:p>
            <a:pPr>
              <a:lnSpc>
                <a:spcPct val="150000"/>
              </a:lnSpc>
            </a:pPr>
            <a:r>
              <a:rPr lang="en-US" sz="2000" b="1" u="sng" dirty="0">
                <a:solidFill>
                  <a:schemeClr val="bg1"/>
                </a:solidFill>
                <a:latin typeface="Univers 45 Light" pitchFamily="2" charset="0"/>
              </a:rPr>
              <a:t>Desk Audits</a:t>
            </a:r>
          </a:p>
          <a:p>
            <a:pPr marL="0" indent="0">
              <a:lnSpc>
                <a:spcPct val="150000"/>
              </a:lnSpc>
              <a:buNone/>
            </a:pPr>
            <a:r>
              <a:rPr lang="en-US" sz="2000" dirty="0">
                <a:solidFill>
                  <a:schemeClr val="bg1"/>
                </a:solidFill>
                <a:latin typeface="Univers 45 Light" pitchFamily="2" charset="0"/>
              </a:rPr>
              <a:t>taxpayers Audited Financial Statement against their filed returns and ensuring that the taxpayer has compliant.</a:t>
            </a:r>
          </a:p>
          <a:p>
            <a:pPr>
              <a:lnSpc>
                <a:spcPct val="150000"/>
              </a:lnSpc>
            </a:pPr>
            <a:r>
              <a:rPr lang="en-GB" sz="2000" b="1" u="sng" dirty="0">
                <a:solidFill>
                  <a:schemeClr val="bg1"/>
                </a:solidFill>
                <a:latin typeface="Univers 45 Light" pitchFamily="2" charset="0"/>
              </a:rPr>
              <a:t>Field Audits</a:t>
            </a:r>
          </a:p>
          <a:p>
            <a:pPr marL="0" indent="0">
              <a:lnSpc>
                <a:spcPct val="150000"/>
              </a:lnSpc>
              <a:buNone/>
            </a:pPr>
            <a:r>
              <a:rPr lang="en-GB" sz="2000" dirty="0">
                <a:solidFill>
                  <a:schemeClr val="bg1"/>
                </a:solidFill>
                <a:latin typeface="Univers 45 Light" pitchFamily="2" charset="0"/>
              </a:rPr>
              <a:t>representatives of the GRA visiting the taxpayer at his business location to examine their records to gauge the tax payers compliance or otherwise</a:t>
            </a:r>
          </a:p>
        </p:txBody>
      </p:sp>
    </p:spTree>
    <p:extLst>
      <p:ext uri="{BB962C8B-B14F-4D97-AF65-F5344CB8AC3E}">
        <p14:creationId xmlns:p14="http://schemas.microsoft.com/office/powerpoint/2010/main" val="200922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BCA4819-9FFD-443B-BC67-F1B14D544C0D}"/>
              </a:ext>
            </a:extLst>
          </p:cNvPr>
          <p:cNvSpPr>
            <a:spLocks noGrp="1"/>
          </p:cNvSpPr>
          <p:nvPr>
            <p:ph type="title"/>
          </p:nvPr>
        </p:nvSpPr>
        <p:spPr>
          <a:xfrm>
            <a:off x="2665573" y="2281237"/>
            <a:ext cx="5295900" cy="1681163"/>
          </a:xfrm>
        </p:spPr>
        <p:txBody>
          <a:bodyPr>
            <a:normAutofit/>
          </a:bodyPr>
          <a:lstStyle/>
          <a:p>
            <a:pPr algn="l" eaLnBrk="1" hangingPunct="1">
              <a:defRPr/>
            </a:pPr>
            <a:r>
              <a:rPr lang="en-US" sz="5900" dirty="0">
                <a:latin typeface="KPMG Extralight"/>
              </a:rPr>
              <a:t>Tax Audits Pitfalls</a:t>
            </a:r>
            <a:br>
              <a:rPr lang="en-US" sz="5900" dirty="0">
                <a:latin typeface="KPMG Extralight"/>
              </a:rPr>
            </a:br>
            <a:endParaRPr lang="en-US" altLang="en-US" sz="5900" dirty="0">
              <a:latin typeface="KPMG Extralight"/>
            </a:endParaRPr>
          </a:p>
        </p:txBody>
      </p:sp>
    </p:spTree>
    <p:extLst>
      <p:ext uri="{BB962C8B-B14F-4D97-AF65-F5344CB8AC3E}">
        <p14:creationId xmlns:p14="http://schemas.microsoft.com/office/powerpoint/2010/main" val="2125808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_TOP" val="503.2777"/>
  <p:tag name="ADV_LEFT" val="175.979"/>
  <p:tag name="ADV_HEIGHT" val="29.19685"/>
  <p:tag name="ADV_WIDTH" val="557.7738"/>
  <p:tag name="ADV_COPYRIGHT" val="TRUE"/>
</p:tagLst>
</file>

<file path=ppt/tags/tag2.xml><?xml version="1.0" encoding="utf-8"?>
<p:tagLst xmlns:a="http://schemas.openxmlformats.org/drawingml/2006/main" xmlns:r="http://schemas.openxmlformats.org/officeDocument/2006/relationships" xmlns:p="http://schemas.openxmlformats.org/presentationml/2006/main">
  <p:tag name="ADV_TOP" val="503.2777"/>
  <p:tag name="ADV_LEFT" val="175.979"/>
  <p:tag name="ADV_HEIGHT" val="29.19685"/>
  <p:tag name="ADV_WIDTH" val="557.7738"/>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PMG_Talkbook_4x3_1021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000" tIns="54000" rIns="54000" bIns="54000" rtlCol="0" anchor="ctr"/>
      <a:lstStyle>
        <a:defPPr algn="ctr">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0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Talkbook Full-page Template.potx" id="{C1315BEC-22AD-4D50-8F19-0CAF80E196B7}" vid="{B141C410-2090-4AA6-B59A-1CD25DF122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944</TotalTime>
  <Words>1276</Words>
  <Application>Microsoft Office PowerPoint</Application>
  <PresentationFormat>Widescreen</PresentationFormat>
  <Paragraphs>121</Paragraphs>
  <Slides>24</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Arial</vt:lpstr>
      <vt:lpstr>Calibri</vt:lpstr>
      <vt:lpstr>Calibri Light</vt:lpstr>
      <vt:lpstr>KPMG Extralight</vt:lpstr>
      <vt:lpstr>KPMG Light</vt:lpstr>
      <vt:lpstr>Univers  45 Light</vt:lpstr>
      <vt:lpstr>Univers 45 Light</vt:lpstr>
      <vt:lpstr>Univers for KPMG</vt:lpstr>
      <vt:lpstr>Univers for KPMG Light</vt:lpstr>
      <vt:lpstr>Wingdings</vt:lpstr>
      <vt:lpstr>Office Theme</vt:lpstr>
      <vt:lpstr>KPMG_Talkbook_4x3_1021_2015</vt:lpstr>
      <vt:lpstr>PowerPoint Presentation</vt:lpstr>
      <vt:lpstr>Contents </vt:lpstr>
      <vt:lpstr>Background</vt:lpstr>
      <vt:lpstr>PowerPoint Presentation</vt:lpstr>
      <vt:lpstr>What and Why - Purpose of Tax Audits</vt:lpstr>
      <vt:lpstr>What and Why - Purpose of Tax Audits</vt:lpstr>
      <vt:lpstr>Types of Tax Audits </vt:lpstr>
      <vt:lpstr>Types of Tax Audits</vt:lpstr>
      <vt:lpstr>Tax Audits Pitfalls </vt:lpstr>
      <vt:lpstr>Tax Audits Pitfalls</vt:lpstr>
      <vt:lpstr>The Objection Process</vt:lpstr>
      <vt:lpstr>PowerPoint Presentation</vt:lpstr>
      <vt:lpstr>PowerPoint Presentation</vt:lpstr>
      <vt:lpstr>Common Areas of Exposure – Corporate Tax</vt:lpstr>
      <vt:lpstr>Key Areas of Exposures</vt:lpstr>
      <vt:lpstr>Key Areas of Exposures</vt:lpstr>
      <vt:lpstr>Penalties and Interest</vt:lpstr>
      <vt:lpstr>Compliance – Penalties and Interest</vt:lpstr>
      <vt:lpstr>Common Areas of Exposure – Transfer Pricing</vt:lpstr>
      <vt:lpstr>PowerPoint Presentation</vt:lpstr>
      <vt:lpstr>Common Areas of Exposure – Transfer Pricing</vt:lpstr>
      <vt:lpstr>Questions and Contributions?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AND TRANSFER PRICING AUDIT: ISSUES AND MATTERS ARISING</dc:title>
  <dc:creator>Boadu, Yvonne Agyeiwaa</dc:creator>
  <cp:lastModifiedBy>Boateng, Michael</cp:lastModifiedBy>
  <cp:revision>57</cp:revision>
  <cp:lastPrinted>2022-02-22T10:18:10Z</cp:lastPrinted>
  <dcterms:created xsi:type="dcterms:W3CDTF">2022-02-21T12:08:42Z</dcterms:created>
  <dcterms:modified xsi:type="dcterms:W3CDTF">2022-02-23T09:34:38Z</dcterms:modified>
</cp:coreProperties>
</file>