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1"/>
  </p:sldMasterIdLst>
  <p:sldIdLst>
    <p:sldId id="263" r:id="rId2"/>
    <p:sldId id="264" r:id="rId3"/>
    <p:sldId id="261" r:id="rId4"/>
    <p:sldId id="260" r:id="rId5"/>
    <p:sldId id="259" r:id="rId6"/>
    <p:sldId id="262" r:id="rId7"/>
    <p:sldId id="256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38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5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5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8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9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1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6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9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7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2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0" r:id="rId6"/>
    <p:sldLayoutId id="2147484066" r:id="rId7"/>
    <p:sldLayoutId id="2147484067" r:id="rId8"/>
    <p:sldLayoutId id="2147484068" r:id="rId9"/>
    <p:sldLayoutId id="2147484069" r:id="rId10"/>
    <p:sldLayoutId id="21474840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ogf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633D240C-2220-494F-90F6-2A8A57C05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18D736-185D-4AF2-B50E-8EF39E08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430" y="533295"/>
            <a:ext cx="6272784" cy="2081889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 </a:t>
            </a:r>
            <a:r>
              <a:rPr lang="en-US" sz="4400" b="1" dirty="0"/>
              <a:t>REHABILITACION        POSTCOVID 19</a:t>
            </a:r>
            <a:br>
              <a:rPr lang="en-US" sz="3100" dirty="0"/>
            </a:br>
            <a:br>
              <a:rPr lang="en-US" sz="3100" dirty="0"/>
            </a:br>
            <a:endParaRPr lang="es-ES" sz="3100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5BAAFD8-F1F6-4D2D-B879-0713F9729F8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" r="1" b="5704"/>
          <a:stretch/>
        </p:blipFill>
        <p:spPr>
          <a:xfrm>
            <a:off x="-4" y="21"/>
            <a:ext cx="4711516" cy="2934566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82F8B5D5-EDD3-466C-9CFA-C8A8B1C7F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0840" y="361188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FC6858B-B383-4FB7-AAFA-9CBB9215D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095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8" name="Content Placeholder 2053">
            <a:extLst>
              <a:ext uri="{FF2B5EF4-FFF2-40B4-BE49-F238E27FC236}">
                <a16:creationId xmlns:a16="http://schemas.microsoft.com/office/drawing/2014/main" id="{F42F7012-BA4B-4F05-94E6-ED971BA9E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4" cy="6858000"/>
          </a:xfr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                           </a:t>
            </a:r>
            <a:r>
              <a:rPr lang="en-US" sz="10100" b="1" dirty="0">
                <a:solidFill>
                  <a:schemeClr val="accent1">
                    <a:lumMod val="75000"/>
                  </a:schemeClr>
                </a:solidFill>
              </a:rPr>
              <a:t>REHABILITACION  POSTCOVID 19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5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</a:rPr>
              <a:t>DRA. EVA M SANZ                                        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www.centrogf.com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esanzcentrogf.com</a:t>
            </a:r>
          </a:p>
        </p:txBody>
      </p:sp>
      <p:pic>
        <p:nvPicPr>
          <p:cNvPr id="26" name="Imagen 25" descr="Imagen que contiene animal, reptil, dinosaurio, tabla&#10;&#10;Descripción generada automáticamente">
            <a:extLst>
              <a:ext uri="{FF2B5EF4-FFF2-40B4-BE49-F238E27FC236}">
                <a16:creationId xmlns:a16="http://schemas.microsoft.com/office/drawing/2014/main" id="{DB991B62-0D4B-4E48-820F-BDF02A524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1" r="2" b="4606"/>
          <a:stretch/>
        </p:blipFill>
        <p:spPr>
          <a:xfrm>
            <a:off x="-57350" y="0"/>
            <a:ext cx="12306699" cy="335279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B7D28E7-7242-401F-B3B0-3A54FF15B9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35" y="5550725"/>
            <a:ext cx="10604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5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E961EB-D2A0-4FE1-BB4D-4AABA738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pPr algn="ctr"/>
            <a:r>
              <a:rPr lang="es-ES" sz="5200" b="1" dirty="0">
                <a:solidFill>
                  <a:schemeClr val="accent1">
                    <a:lumMod val="75000"/>
                  </a:schemeClr>
                </a:solidFill>
              </a:rPr>
              <a:t>MEDICINA           HIPERBARICA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3E0FA-DF73-4763-B5B3-9510B2B80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" r="54255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79630D-3C9B-4310-B458-E3F089AB2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266" y="3293283"/>
            <a:ext cx="6272784" cy="2825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DOS CONDICIONES:</a:t>
            </a:r>
          </a:p>
          <a:p>
            <a:pPr marL="0" indent="0">
              <a:buNone/>
            </a:pPr>
            <a:r>
              <a:rPr lang="es-ES" b="1" dirty="0"/>
              <a:t>                </a:t>
            </a:r>
            <a:r>
              <a:rPr lang="es-ES" dirty="0"/>
              <a:t>CAMARA HIPERBARICA</a:t>
            </a:r>
          </a:p>
          <a:p>
            <a:pPr marL="0" indent="0">
              <a:buNone/>
            </a:pPr>
            <a:r>
              <a:rPr lang="es-ES" dirty="0"/>
              <a:t>           OXIGENO 100% MEDICINAL</a:t>
            </a:r>
          </a:p>
        </p:txBody>
      </p:sp>
    </p:spTree>
    <p:extLst>
      <p:ext uri="{BB962C8B-B14F-4D97-AF65-F5344CB8AC3E}">
        <p14:creationId xmlns:p14="http://schemas.microsoft.com/office/powerpoint/2010/main" val="52306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3E464-439C-4AC9-8F46-2C07621F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A797989-CE04-4D6A-B703-CF33BB31D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007" y="872359"/>
            <a:ext cx="10345986" cy="467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3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B6B66-7E49-4E81-AC95-352BD9F9A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Imagen que contiene hombre, foto, montar a caballo, gente&#10;&#10;Descripción generada automáticamente">
            <a:extLst>
              <a:ext uri="{FF2B5EF4-FFF2-40B4-BE49-F238E27FC236}">
                <a16:creationId xmlns:a16="http://schemas.microsoft.com/office/drawing/2014/main" id="{ED8560FC-C049-45AD-85B9-EC2328348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5" y="271546"/>
            <a:ext cx="10994690" cy="6314907"/>
          </a:xfrm>
        </p:spPr>
      </p:pic>
    </p:spTree>
    <p:extLst>
      <p:ext uri="{BB962C8B-B14F-4D97-AF65-F5344CB8AC3E}">
        <p14:creationId xmlns:p14="http://schemas.microsoft.com/office/powerpoint/2010/main" val="128086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Marcador de contenido 4" descr="Imagen que contiene interior, tabla, cuarto, blanco&#10;&#10;Descripción generada automáticamente">
            <a:extLst>
              <a:ext uri="{FF2B5EF4-FFF2-40B4-BE49-F238E27FC236}">
                <a16:creationId xmlns:a16="http://schemas.microsoft.com/office/drawing/2014/main" id="{18EFB20D-9120-4C2A-9554-2DFEB4148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4" r="-1" b="6433"/>
          <a:stretch/>
        </p:blipFill>
        <p:spPr>
          <a:xfrm>
            <a:off x="705503" y="501649"/>
            <a:ext cx="11097578" cy="59179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65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F3C74-876E-4C00-AF49-0AF2BDD25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096FC93-1470-42E4-83E0-6B68C3723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25" y="203118"/>
            <a:ext cx="11708524" cy="645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2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DBA83-64B8-48C9-88A7-AC195BC7C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1" t="23391" r="15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A81EB6-7EA5-4AE8-8CAA-DF97B60FF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213" y="3091928"/>
            <a:ext cx="10321159" cy="2387600"/>
          </a:xfrm>
        </p:spPr>
        <p:txBody>
          <a:bodyPr>
            <a:normAutofit/>
          </a:bodyPr>
          <a:lstStyle/>
          <a:p>
            <a:br>
              <a:rPr lang="es-ES" sz="4600" b="1" dirty="0"/>
            </a:br>
            <a:r>
              <a:rPr lang="es-ES" sz="4600" b="1" dirty="0"/>
              <a:t>                  MUCHAS GRACIAS</a:t>
            </a:r>
            <a:br>
              <a:rPr lang="es-ES" sz="4600" dirty="0"/>
            </a:br>
            <a:endParaRPr lang="es-ES" sz="4600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F57CF7-CB14-4DAA-A5D8-764D6DADB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11362904" cy="592975"/>
          </a:xfrm>
        </p:spPr>
        <p:txBody>
          <a:bodyPr anchor="ctr">
            <a:normAutofit/>
          </a:bodyPr>
          <a:lstStyle/>
          <a:p>
            <a:r>
              <a:rPr lang="es-ES" b="1" dirty="0"/>
              <a:t>DRA. EVA MARIA SANZ                        www.centrogf.es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20244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</Words>
  <Application>Microsoft Office PowerPoint</Application>
  <PresentationFormat>Panorámica</PresentationFormat>
  <Paragraphs>24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Calibri</vt:lpstr>
      <vt:lpstr>AccentBoxVTI</vt:lpstr>
      <vt:lpstr>    REHABILITACION        POSTCOVID 19  </vt:lpstr>
      <vt:lpstr>MEDICINA           HIPERBARICA</vt:lpstr>
      <vt:lpstr>Presentación de PowerPoint</vt:lpstr>
      <vt:lpstr>Presentación de PowerPoint</vt:lpstr>
      <vt:lpstr>Presentación de PowerPoint</vt:lpstr>
      <vt:lpstr>Presentación de PowerPoint</vt:lpstr>
      <vt:lpstr>                   MUCHAS 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REHABILITACION        POSTCOVID 19  </dc:title>
  <dc:creator>Eva María Sanz Alvarez</dc:creator>
  <cp:lastModifiedBy>Eva María Sanz Alvarez</cp:lastModifiedBy>
  <cp:revision>1</cp:revision>
  <dcterms:created xsi:type="dcterms:W3CDTF">2020-05-14T10:13:27Z</dcterms:created>
  <dcterms:modified xsi:type="dcterms:W3CDTF">2020-05-14T10:15:52Z</dcterms:modified>
</cp:coreProperties>
</file>