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500" y="6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3219450"/>
          </a:xfrm>
          <a:custGeom>
            <a:avLst/>
            <a:gdLst/>
            <a:ahLst/>
            <a:cxnLst/>
            <a:rect l="l" t="t" r="r" b="b"/>
            <a:pathLst>
              <a:path w="18288000" h="3219450">
                <a:moveTo>
                  <a:pt x="0" y="0"/>
                </a:moveTo>
                <a:lnTo>
                  <a:pt x="18287999" y="0"/>
                </a:lnTo>
                <a:lnTo>
                  <a:pt x="18287999" y="3219449"/>
                </a:lnTo>
                <a:lnTo>
                  <a:pt x="0" y="3219449"/>
                </a:lnTo>
                <a:lnTo>
                  <a:pt x="0" y="0"/>
                </a:lnTo>
                <a:close/>
              </a:path>
            </a:pathLst>
          </a:custGeom>
          <a:solidFill>
            <a:srgbClr val="E30045"/>
          </a:solidFill>
        </p:spPr>
        <p:txBody>
          <a:bodyPr wrap="square" lIns="0" tIns="0" rIns="0" bIns="0" rtlCol="0"/>
          <a:lstStyle/>
          <a:p>
            <a:endParaRPr/>
          </a:p>
        </p:txBody>
      </p:sp>
      <p:sp>
        <p:nvSpPr>
          <p:cNvPr id="17" name="bg object 17"/>
          <p:cNvSpPr/>
          <p:nvPr/>
        </p:nvSpPr>
        <p:spPr>
          <a:xfrm>
            <a:off x="1323471" y="5820087"/>
            <a:ext cx="752475" cy="1076325"/>
          </a:xfrm>
          <a:custGeom>
            <a:avLst/>
            <a:gdLst/>
            <a:ahLst/>
            <a:cxnLst/>
            <a:rect l="l" t="t" r="r" b="b"/>
            <a:pathLst>
              <a:path w="752475" h="1076325">
                <a:moveTo>
                  <a:pt x="376222" y="1076324"/>
                </a:moveTo>
                <a:lnTo>
                  <a:pt x="317437" y="1006742"/>
                </a:lnTo>
                <a:lnTo>
                  <a:pt x="188111" y="832470"/>
                </a:lnTo>
                <a:lnTo>
                  <a:pt x="58784" y="605222"/>
                </a:lnTo>
                <a:lnTo>
                  <a:pt x="0" y="376713"/>
                </a:lnTo>
                <a:lnTo>
                  <a:pt x="2932" y="329470"/>
                </a:lnTo>
                <a:lnTo>
                  <a:pt x="11493" y="283974"/>
                </a:lnTo>
                <a:lnTo>
                  <a:pt x="25330" y="240580"/>
                </a:lnTo>
                <a:lnTo>
                  <a:pt x="44090" y="199642"/>
                </a:lnTo>
                <a:lnTo>
                  <a:pt x="67421" y="161512"/>
                </a:lnTo>
                <a:lnTo>
                  <a:pt x="94968" y="126544"/>
                </a:lnTo>
                <a:lnTo>
                  <a:pt x="126379" y="95092"/>
                </a:lnTo>
                <a:lnTo>
                  <a:pt x="161301" y="67509"/>
                </a:lnTo>
                <a:lnTo>
                  <a:pt x="199382" y="44148"/>
                </a:lnTo>
                <a:lnTo>
                  <a:pt x="240267" y="25363"/>
                </a:lnTo>
                <a:lnTo>
                  <a:pt x="283604" y="11508"/>
                </a:lnTo>
                <a:lnTo>
                  <a:pt x="329040" y="2936"/>
                </a:lnTo>
                <a:lnTo>
                  <a:pt x="376222" y="0"/>
                </a:lnTo>
                <a:lnTo>
                  <a:pt x="423404" y="2936"/>
                </a:lnTo>
                <a:lnTo>
                  <a:pt x="468840" y="11508"/>
                </a:lnTo>
                <a:lnTo>
                  <a:pt x="512177" y="25363"/>
                </a:lnTo>
                <a:lnTo>
                  <a:pt x="553063" y="44148"/>
                </a:lnTo>
                <a:lnTo>
                  <a:pt x="591143" y="67509"/>
                </a:lnTo>
                <a:lnTo>
                  <a:pt x="626065" y="95092"/>
                </a:lnTo>
                <a:lnTo>
                  <a:pt x="657476" y="126544"/>
                </a:lnTo>
                <a:lnTo>
                  <a:pt x="685024" y="161512"/>
                </a:lnTo>
                <a:lnTo>
                  <a:pt x="708354" y="199642"/>
                </a:lnTo>
                <a:lnTo>
                  <a:pt x="727114" y="240580"/>
                </a:lnTo>
                <a:lnTo>
                  <a:pt x="727622" y="242173"/>
                </a:lnTo>
                <a:lnTo>
                  <a:pt x="376222" y="242173"/>
                </a:lnTo>
                <a:lnTo>
                  <a:pt x="333767" y="249035"/>
                </a:lnTo>
                <a:lnTo>
                  <a:pt x="296884" y="268142"/>
                </a:lnTo>
                <a:lnTo>
                  <a:pt x="267793" y="297272"/>
                </a:lnTo>
                <a:lnTo>
                  <a:pt x="248711" y="334203"/>
                </a:lnTo>
                <a:lnTo>
                  <a:pt x="241857" y="376713"/>
                </a:lnTo>
                <a:lnTo>
                  <a:pt x="248711" y="419224"/>
                </a:lnTo>
                <a:lnTo>
                  <a:pt x="267793" y="456155"/>
                </a:lnTo>
                <a:lnTo>
                  <a:pt x="296884" y="485284"/>
                </a:lnTo>
                <a:lnTo>
                  <a:pt x="333767" y="504391"/>
                </a:lnTo>
                <a:lnTo>
                  <a:pt x="376222" y="511254"/>
                </a:lnTo>
                <a:lnTo>
                  <a:pt x="717834" y="511254"/>
                </a:lnTo>
                <a:lnTo>
                  <a:pt x="693660" y="605222"/>
                </a:lnTo>
                <a:lnTo>
                  <a:pt x="564333" y="832470"/>
                </a:lnTo>
                <a:lnTo>
                  <a:pt x="435007" y="1006742"/>
                </a:lnTo>
                <a:lnTo>
                  <a:pt x="376222" y="1076324"/>
                </a:lnTo>
                <a:close/>
              </a:path>
              <a:path w="752475" h="1076325">
                <a:moveTo>
                  <a:pt x="717834" y="511254"/>
                </a:moveTo>
                <a:lnTo>
                  <a:pt x="376222" y="511254"/>
                </a:lnTo>
                <a:lnTo>
                  <a:pt x="418677" y="504391"/>
                </a:lnTo>
                <a:lnTo>
                  <a:pt x="455560" y="485284"/>
                </a:lnTo>
                <a:lnTo>
                  <a:pt x="484652" y="456155"/>
                </a:lnTo>
                <a:lnTo>
                  <a:pt x="503734" y="419224"/>
                </a:lnTo>
                <a:lnTo>
                  <a:pt x="510587" y="376713"/>
                </a:lnTo>
                <a:lnTo>
                  <a:pt x="503734" y="334203"/>
                </a:lnTo>
                <a:lnTo>
                  <a:pt x="484652" y="297272"/>
                </a:lnTo>
                <a:lnTo>
                  <a:pt x="455560" y="268142"/>
                </a:lnTo>
                <a:lnTo>
                  <a:pt x="418677" y="249035"/>
                </a:lnTo>
                <a:lnTo>
                  <a:pt x="376222" y="242173"/>
                </a:lnTo>
                <a:lnTo>
                  <a:pt x="727622" y="242173"/>
                </a:lnTo>
                <a:lnTo>
                  <a:pt x="740951" y="283974"/>
                </a:lnTo>
                <a:lnTo>
                  <a:pt x="749513" y="329470"/>
                </a:lnTo>
                <a:lnTo>
                  <a:pt x="752445" y="376713"/>
                </a:lnTo>
                <a:lnTo>
                  <a:pt x="717834" y="511254"/>
                </a:lnTo>
                <a:close/>
              </a:path>
            </a:pathLst>
          </a:custGeom>
          <a:solidFill>
            <a:srgbClr val="E30045"/>
          </a:solidFill>
        </p:spPr>
        <p:txBody>
          <a:bodyPr wrap="square" lIns="0" tIns="0" rIns="0" bIns="0" rtlCol="0"/>
          <a:lstStyle/>
          <a:p>
            <a:endParaRPr/>
          </a:p>
        </p:txBody>
      </p:sp>
      <p:sp>
        <p:nvSpPr>
          <p:cNvPr id="2" name="Holder 2"/>
          <p:cNvSpPr>
            <a:spLocks noGrp="1"/>
          </p:cNvSpPr>
          <p:nvPr>
            <p:ph type="ctrTitle"/>
          </p:nvPr>
        </p:nvSpPr>
        <p:spPr>
          <a:xfrm>
            <a:off x="4537636" y="214437"/>
            <a:ext cx="9212726" cy="27686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166798" y="5504629"/>
            <a:ext cx="15954403" cy="1659890"/>
          </a:xfrm>
          <a:prstGeom prst="rect">
            <a:avLst/>
          </a:prstGeom>
        </p:spPr>
        <p:txBody>
          <a:bodyPr wrap="square" lIns="0" tIns="0" rIns="0" bIns="0">
            <a:spAutoFit/>
          </a:bodyPr>
          <a:lstStyle>
            <a:lvl1pPr>
              <a:defRPr sz="3600" b="1" i="0">
                <a:solidFill>
                  <a:schemeClr val="tx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4669952" y="5"/>
            <a:ext cx="3618229" cy="9729470"/>
          </a:xfrm>
          <a:custGeom>
            <a:avLst/>
            <a:gdLst/>
            <a:ahLst/>
            <a:cxnLst/>
            <a:rect l="l" t="t" r="r" b="b"/>
            <a:pathLst>
              <a:path w="3618230" h="9729470">
                <a:moveTo>
                  <a:pt x="0" y="0"/>
                </a:moveTo>
                <a:lnTo>
                  <a:pt x="3618047" y="0"/>
                </a:lnTo>
                <a:lnTo>
                  <a:pt x="3618047" y="9729225"/>
                </a:lnTo>
                <a:lnTo>
                  <a:pt x="0" y="0"/>
                </a:lnTo>
                <a:close/>
              </a:path>
            </a:pathLst>
          </a:custGeom>
          <a:solidFill>
            <a:srgbClr val="E30045"/>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500" b="0" i="0">
                <a:solidFill>
                  <a:srgbClr val="181818"/>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0" i="0">
                <a:solidFill>
                  <a:srgbClr val="181818"/>
                </a:solidFill>
                <a:latin typeface="Trebuchet MS"/>
                <a:cs typeface="Trebuchet MS"/>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11/30/2021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0" i="0">
                <a:solidFill>
                  <a:srgbClr val="181818"/>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11/30/2021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11/30/2021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78840" y="867360"/>
            <a:ext cx="17130319" cy="2216150"/>
          </a:xfrm>
          <a:prstGeom prst="rect">
            <a:avLst/>
          </a:prstGeom>
        </p:spPr>
        <p:txBody>
          <a:bodyPr wrap="square" lIns="0" tIns="0" rIns="0" bIns="0">
            <a:spAutoFit/>
          </a:bodyPr>
          <a:lstStyle>
            <a:lvl1pPr>
              <a:defRPr sz="2500" b="0" i="0">
                <a:solidFill>
                  <a:srgbClr val="181818"/>
                </a:solidFill>
                <a:latin typeface="Trebuchet MS"/>
                <a:cs typeface="Trebuchet MS"/>
              </a:defRPr>
            </a:lvl1pPr>
          </a:lstStyle>
          <a:p>
            <a:endParaRPr/>
          </a:p>
        </p:txBody>
      </p:sp>
      <p:sp>
        <p:nvSpPr>
          <p:cNvPr id="3" name="Holder 3"/>
          <p:cNvSpPr>
            <a:spLocks noGrp="1"/>
          </p:cNvSpPr>
          <p:nvPr>
            <p:ph type="body" idx="1"/>
          </p:nvPr>
        </p:nvSpPr>
        <p:spPr>
          <a:xfrm>
            <a:off x="513137" y="4413895"/>
            <a:ext cx="17261725" cy="33972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11/30/2021</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181818"/>
          </a:solidFill>
        </p:spPr>
        <p:txBody>
          <a:bodyPr wrap="square" lIns="0" tIns="0" rIns="0" bIns="0" rtlCol="0"/>
          <a:lstStyle/>
          <a:p>
            <a:endParaRPr/>
          </a:p>
        </p:txBody>
      </p:sp>
      <p:grpSp>
        <p:nvGrpSpPr>
          <p:cNvPr id="3" name="object 3"/>
          <p:cNvGrpSpPr/>
          <p:nvPr/>
        </p:nvGrpSpPr>
        <p:grpSpPr>
          <a:xfrm>
            <a:off x="0" y="0"/>
            <a:ext cx="18288000" cy="10287000"/>
            <a:chOff x="0" y="0"/>
            <a:chExt cx="18288000" cy="10287000"/>
          </a:xfrm>
        </p:grpSpPr>
        <p:pic>
          <p:nvPicPr>
            <p:cNvPr id="4" name="object 4"/>
            <p:cNvPicPr/>
            <p:nvPr/>
          </p:nvPicPr>
          <p:blipFill>
            <a:blip r:embed="rId2" cstate="print"/>
            <a:stretch>
              <a:fillRect/>
            </a:stretch>
          </p:blipFill>
          <p:spPr>
            <a:xfrm>
              <a:off x="0" y="0"/>
              <a:ext cx="12344399" cy="6934447"/>
            </a:xfrm>
            <a:prstGeom prst="rect">
              <a:avLst/>
            </a:prstGeom>
          </p:spPr>
        </p:pic>
        <p:sp>
          <p:nvSpPr>
            <p:cNvPr id="5" name="object 5"/>
            <p:cNvSpPr/>
            <p:nvPr/>
          </p:nvSpPr>
          <p:spPr>
            <a:xfrm>
              <a:off x="3536822" y="0"/>
              <a:ext cx="14751685" cy="10287000"/>
            </a:xfrm>
            <a:custGeom>
              <a:avLst/>
              <a:gdLst/>
              <a:ahLst/>
              <a:cxnLst/>
              <a:rect l="l" t="t" r="r" b="b"/>
              <a:pathLst>
                <a:path w="14751685" h="10287000">
                  <a:moveTo>
                    <a:pt x="14751178" y="10287000"/>
                  </a:moveTo>
                  <a:lnTo>
                    <a:pt x="3138312" y="10287000"/>
                  </a:lnTo>
                  <a:lnTo>
                    <a:pt x="0" y="6770110"/>
                  </a:lnTo>
                  <a:lnTo>
                    <a:pt x="7586795" y="0"/>
                  </a:lnTo>
                  <a:lnTo>
                    <a:pt x="14751179" y="0"/>
                  </a:lnTo>
                  <a:lnTo>
                    <a:pt x="14751178" y="10287000"/>
                  </a:lnTo>
                  <a:close/>
                </a:path>
              </a:pathLst>
            </a:custGeom>
            <a:solidFill>
              <a:srgbClr val="FFFFFF"/>
            </a:solidFill>
          </p:spPr>
          <p:txBody>
            <a:bodyPr wrap="square" lIns="0" tIns="0" rIns="0" bIns="0" rtlCol="0"/>
            <a:lstStyle/>
            <a:p>
              <a:endParaRPr/>
            </a:p>
          </p:txBody>
        </p:sp>
        <p:sp>
          <p:nvSpPr>
            <p:cNvPr id="6" name="object 6"/>
            <p:cNvSpPr/>
            <p:nvPr/>
          </p:nvSpPr>
          <p:spPr>
            <a:xfrm>
              <a:off x="1561" y="0"/>
              <a:ext cx="5153025" cy="4714875"/>
            </a:xfrm>
            <a:custGeom>
              <a:avLst/>
              <a:gdLst/>
              <a:ahLst/>
              <a:cxnLst/>
              <a:rect l="l" t="t" r="r" b="b"/>
              <a:pathLst>
                <a:path w="5153025" h="4714875">
                  <a:moveTo>
                    <a:pt x="0" y="4714741"/>
                  </a:moveTo>
                  <a:lnTo>
                    <a:pt x="0" y="0"/>
                  </a:lnTo>
                  <a:lnTo>
                    <a:pt x="5153024" y="0"/>
                  </a:lnTo>
                  <a:lnTo>
                    <a:pt x="0" y="4714741"/>
                  </a:lnTo>
                  <a:close/>
                </a:path>
              </a:pathLst>
            </a:custGeom>
            <a:solidFill>
              <a:srgbClr val="E30045"/>
            </a:solidFill>
          </p:spPr>
          <p:txBody>
            <a:bodyPr wrap="square" lIns="0" tIns="0" rIns="0" bIns="0" rtlCol="0"/>
            <a:lstStyle/>
            <a:p>
              <a:endParaRPr/>
            </a:p>
          </p:txBody>
        </p:sp>
        <p:sp>
          <p:nvSpPr>
            <p:cNvPr id="7" name="object 7"/>
            <p:cNvSpPr/>
            <p:nvPr/>
          </p:nvSpPr>
          <p:spPr>
            <a:xfrm>
              <a:off x="0" y="191"/>
              <a:ext cx="7666355" cy="10283825"/>
            </a:xfrm>
            <a:custGeom>
              <a:avLst/>
              <a:gdLst/>
              <a:ahLst/>
              <a:cxnLst/>
              <a:rect l="l" t="t" r="r" b="b"/>
              <a:pathLst>
                <a:path w="7666355" h="10283825">
                  <a:moveTo>
                    <a:pt x="7666294" y="10283357"/>
                  </a:moveTo>
                  <a:lnTo>
                    <a:pt x="0" y="10283357"/>
                  </a:lnTo>
                  <a:lnTo>
                    <a:pt x="0" y="0"/>
                  </a:lnTo>
                  <a:lnTo>
                    <a:pt x="7666294" y="10283357"/>
                  </a:lnTo>
                  <a:close/>
                </a:path>
              </a:pathLst>
            </a:custGeom>
            <a:solidFill>
              <a:srgbClr val="042895"/>
            </a:solidFill>
          </p:spPr>
          <p:txBody>
            <a:bodyPr wrap="square" lIns="0" tIns="0" rIns="0" bIns="0" rtlCol="0"/>
            <a:lstStyle/>
            <a:p>
              <a:endParaRPr/>
            </a:p>
          </p:txBody>
        </p:sp>
      </p:grpSp>
      <p:sp>
        <p:nvSpPr>
          <p:cNvPr id="8" name="object 8"/>
          <p:cNvSpPr txBox="1"/>
          <p:nvPr/>
        </p:nvSpPr>
        <p:spPr>
          <a:xfrm>
            <a:off x="7666355" y="2323372"/>
            <a:ext cx="10240645" cy="7973337"/>
          </a:xfrm>
          <a:prstGeom prst="rect">
            <a:avLst/>
          </a:prstGeom>
        </p:spPr>
        <p:txBody>
          <a:bodyPr vert="horz" wrap="square" lIns="0" tIns="98425" rIns="0" bIns="0" rtlCol="0">
            <a:spAutoFit/>
          </a:bodyPr>
          <a:lstStyle/>
          <a:p>
            <a:pPr marL="12700" marR="5080" indent="2989580" algn="r">
              <a:lnSpc>
                <a:spcPts val="10050"/>
              </a:lnSpc>
              <a:spcBef>
                <a:spcPts val="775"/>
              </a:spcBef>
            </a:pPr>
            <a:r>
              <a:rPr sz="8850" b="1" spc="-710" dirty="0">
                <a:solidFill>
                  <a:srgbClr val="181818"/>
                </a:solidFill>
                <a:latin typeface="Trebuchet MS"/>
                <a:cs typeface="Trebuchet MS"/>
              </a:rPr>
              <a:t>T</a:t>
            </a:r>
            <a:r>
              <a:rPr sz="8850" b="1" spc="-345" dirty="0">
                <a:solidFill>
                  <a:srgbClr val="181818"/>
                </a:solidFill>
                <a:latin typeface="Trebuchet MS"/>
                <a:cs typeface="Trebuchet MS"/>
              </a:rPr>
              <a:t>E</a:t>
            </a:r>
            <a:r>
              <a:rPr sz="8850" b="1" spc="-400" dirty="0">
                <a:solidFill>
                  <a:srgbClr val="181818"/>
                </a:solidFill>
                <a:latin typeface="Trebuchet MS"/>
                <a:cs typeface="Trebuchet MS"/>
              </a:rPr>
              <a:t>L</a:t>
            </a:r>
            <a:r>
              <a:rPr sz="8850" b="1" spc="-345" dirty="0">
                <a:solidFill>
                  <a:srgbClr val="181818"/>
                </a:solidFill>
                <a:latin typeface="Trebuchet MS"/>
                <a:cs typeface="Trebuchet MS"/>
              </a:rPr>
              <a:t>E</a:t>
            </a:r>
            <a:r>
              <a:rPr sz="8850" b="1" spc="-710" dirty="0">
                <a:solidFill>
                  <a:srgbClr val="181818"/>
                </a:solidFill>
                <a:latin typeface="Trebuchet MS"/>
                <a:cs typeface="Trebuchet MS"/>
              </a:rPr>
              <a:t>T</a:t>
            </a:r>
            <a:r>
              <a:rPr sz="8850" b="1" dirty="0">
                <a:solidFill>
                  <a:srgbClr val="181818"/>
                </a:solidFill>
                <a:latin typeface="Trebuchet MS"/>
                <a:cs typeface="Trebuchet MS"/>
              </a:rPr>
              <a:t>R</a:t>
            </a:r>
            <a:r>
              <a:rPr sz="8850" b="1" spc="65" dirty="0">
                <a:solidFill>
                  <a:srgbClr val="181818"/>
                </a:solidFill>
                <a:latin typeface="Trebuchet MS"/>
                <a:cs typeface="Trebuchet MS"/>
              </a:rPr>
              <a:t>A</a:t>
            </a:r>
            <a:r>
              <a:rPr sz="8850" b="1" spc="480" dirty="0">
                <a:solidFill>
                  <a:srgbClr val="181818"/>
                </a:solidFill>
                <a:latin typeface="Trebuchet MS"/>
                <a:cs typeface="Trebuchet MS"/>
              </a:rPr>
              <a:t>B</a:t>
            </a:r>
            <a:r>
              <a:rPr sz="8850" b="1" spc="65" dirty="0">
                <a:solidFill>
                  <a:srgbClr val="181818"/>
                </a:solidFill>
                <a:latin typeface="Trebuchet MS"/>
                <a:cs typeface="Trebuchet MS"/>
              </a:rPr>
              <a:t>A</a:t>
            </a:r>
            <a:r>
              <a:rPr sz="8850" b="1" spc="-910" dirty="0">
                <a:solidFill>
                  <a:srgbClr val="181818"/>
                </a:solidFill>
                <a:latin typeface="Trebuchet MS"/>
                <a:cs typeface="Trebuchet MS"/>
              </a:rPr>
              <a:t>J</a:t>
            </a:r>
            <a:r>
              <a:rPr sz="8850" b="1" spc="-290" dirty="0">
                <a:solidFill>
                  <a:srgbClr val="181818"/>
                </a:solidFill>
                <a:latin typeface="Trebuchet MS"/>
                <a:cs typeface="Trebuchet MS"/>
              </a:rPr>
              <a:t>O  </a:t>
            </a:r>
            <a:r>
              <a:rPr sz="8850" b="1" spc="-5" dirty="0">
                <a:solidFill>
                  <a:srgbClr val="181818"/>
                </a:solidFill>
                <a:latin typeface="Trebuchet MS"/>
                <a:cs typeface="Trebuchet MS"/>
              </a:rPr>
              <a:t>I</a:t>
            </a:r>
            <a:r>
              <a:rPr sz="8850" b="1" spc="505" dirty="0">
                <a:solidFill>
                  <a:srgbClr val="181818"/>
                </a:solidFill>
                <a:latin typeface="Trebuchet MS"/>
                <a:cs typeface="Trebuchet MS"/>
              </a:rPr>
              <a:t>N</a:t>
            </a:r>
            <a:r>
              <a:rPr sz="8850" b="1" spc="-710" dirty="0">
                <a:solidFill>
                  <a:srgbClr val="181818"/>
                </a:solidFill>
                <a:latin typeface="Trebuchet MS"/>
                <a:cs typeface="Trebuchet MS"/>
              </a:rPr>
              <a:t>T</a:t>
            </a:r>
            <a:r>
              <a:rPr sz="8850" b="1" spc="-345" dirty="0">
                <a:solidFill>
                  <a:srgbClr val="181818"/>
                </a:solidFill>
                <a:latin typeface="Trebuchet MS"/>
                <a:cs typeface="Trebuchet MS"/>
              </a:rPr>
              <a:t>E</a:t>
            </a:r>
            <a:r>
              <a:rPr sz="8850" b="1" dirty="0">
                <a:solidFill>
                  <a:srgbClr val="181818"/>
                </a:solidFill>
                <a:latin typeface="Trebuchet MS"/>
                <a:cs typeface="Trebuchet MS"/>
              </a:rPr>
              <a:t>R</a:t>
            </a:r>
            <a:r>
              <a:rPr sz="8850" b="1" spc="505" dirty="0">
                <a:solidFill>
                  <a:srgbClr val="181818"/>
                </a:solidFill>
                <a:latin typeface="Trebuchet MS"/>
                <a:cs typeface="Trebuchet MS"/>
              </a:rPr>
              <a:t>N</a:t>
            </a:r>
            <a:r>
              <a:rPr sz="8850" b="1" spc="65" dirty="0">
                <a:solidFill>
                  <a:srgbClr val="181818"/>
                </a:solidFill>
                <a:latin typeface="Trebuchet MS"/>
                <a:cs typeface="Trebuchet MS"/>
              </a:rPr>
              <a:t>A</a:t>
            </a:r>
            <a:r>
              <a:rPr sz="8850" b="1" spc="-20" dirty="0">
                <a:solidFill>
                  <a:srgbClr val="181818"/>
                </a:solidFill>
                <a:latin typeface="Trebuchet MS"/>
                <a:cs typeface="Trebuchet MS"/>
              </a:rPr>
              <a:t>C</a:t>
            </a:r>
            <a:r>
              <a:rPr sz="8850" b="1" spc="-5" dirty="0">
                <a:solidFill>
                  <a:srgbClr val="181818"/>
                </a:solidFill>
                <a:latin typeface="Trebuchet MS"/>
                <a:cs typeface="Trebuchet MS"/>
              </a:rPr>
              <a:t>I</a:t>
            </a:r>
            <a:r>
              <a:rPr sz="8850" b="1" spc="-465" dirty="0">
                <a:solidFill>
                  <a:srgbClr val="181818"/>
                </a:solidFill>
                <a:latin typeface="Trebuchet MS"/>
                <a:cs typeface="Trebuchet MS"/>
              </a:rPr>
              <a:t>O</a:t>
            </a:r>
            <a:r>
              <a:rPr sz="8850" b="1" spc="505" dirty="0">
                <a:solidFill>
                  <a:srgbClr val="181818"/>
                </a:solidFill>
                <a:latin typeface="Trebuchet MS"/>
                <a:cs typeface="Trebuchet MS"/>
              </a:rPr>
              <a:t>N</a:t>
            </a:r>
            <a:r>
              <a:rPr sz="8850" b="1" spc="65" dirty="0">
                <a:solidFill>
                  <a:srgbClr val="181818"/>
                </a:solidFill>
                <a:latin typeface="Trebuchet MS"/>
                <a:cs typeface="Trebuchet MS"/>
              </a:rPr>
              <a:t>A</a:t>
            </a:r>
            <a:r>
              <a:rPr sz="8850" b="1" spc="-395" dirty="0">
                <a:solidFill>
                  <a:srgbClr val="181818"/>
                </a:solidFill>
                <a:latin typeface="Trebuchet MS"/>
                <a:cs typeface="Trebuchet MS"/>
              </a:rPr>
              <a:t>L</a:t>
            </a:r>
            <a:r>
              <a:rPr sz="8850" b="1" spc="-740" dirty="0">
                <a:solidFill>
                  <a:srgbClr val="181818"/>
                </a:solidFill>
                <a:latin typeface="Trebuchet MS"/>
                <a:cs typeface="Trebuchet MS"/>
              </a:rPr>
              <a:t> </a:t>
            </a:r>
            <a:r>
              <a:rPr sz="8850" b="1" spc="-345" dirty="0">
                <a:solidFill>
                  <a:srgbClr val="181818"/>
                </a:solidFill>
                <a:latin typeface="Trebuchet MS"/>
                <a:cs typeface="Trebuchet MS"/>
              </a:rPr>
              <a:t>E</a:t>
            </a:r>
            <a:r>
              <a:rPr sz="8850" b="1" spc="330" dirty="0">
                <a:solidFill>
                  <a:srgbClr val="181818"/>
                </a:solidFill>
                <a:latin typeface="Trebuchet MS"/>
                <a:cs typeface="Trebuchet MS"/>
              </a:rPr>
              <a:t>N  </a:t>
            </a:r>
            <a:r>
              <a:rPr sz="8850" b="1" spc="-345" dirty="0">
                <a:solidFill>
                  <a:srgbClr val="181818"/>
                </a:solidFill>
                <a:latin typeface="Trebuchet MS"/>
                <a:cs typeface="Trebuchet MS"/>
              </a:rPr>
              <a:t>E</a:t>
            </a:r>
            <a:r>
              <a:rPr sz="8850" b="1" spc="-395" dirty="0">
                <a:solidFill>
                  <a:srgbClr val="181818"/>
                </a:solidFill>
                <a:latin typeface="Trebuchet MS"/>
                <a:cs typeface="Trebuchet MS"/>
              </a:rPr>
              <a:t>L</a:t>
            </a:r>
            <a:r>
              <a:rPr sz="8850" b="1" spc="-740" dirty="0">
                <a:solidFill>
                  <a:srgbClr val="181818"/>
                </a:solidFill>
                <a:latin typeface="Trebuchet MS"/>
                <a:cs typeface="Trebuchet MS"/>
              </a:rPr>
              <a:t> </a:t>
            </a:r>
            <a:r>
              <a:rPr sz="8850" b="1" spc="1320" dirty="0">
                <a:solidFill>
                  <a:srgbClr val="181818"/>
                </a:solidFill>
                <a:latin typeface="Trebuchet MS"/>
                <a:cs typeface="Trebuchet MS"/>
              </a:rPr>
              <a:t>M</a:t>
            </a:r>
            <a:r>
              <a:rPr sz="8850" b="1" spc="65" dirty="0">
                <a:solidFill>
                  <a:srgbClr val="181818"/>
                </a:solidFill>
                <a:latin typeface="Trebuchet MS"/>
                <a:cs typeface="Trebuchet MS"/>
              </a:rPr>
              <a:t>A</a:t>
            </a:r>
            <a:r>
              <a:rPr sz="8850" b="1" dirty="0">
                <a:solidFill>
                  <a:srgbClr val="181818"/>
                </a:solidFill>
                <a:latin typeface="Trebuchet MS"/>
                <a:cs typeface="Trebuchet MS"/>
              </a:rPr>
              <a:t>R</a:t>
            </a:r>
            <a:r>
              <a:rPr sz="8850" b="1" spc="-20" dirty="0">
                <a:solidFill>
                  <a:srgbClr val="181818"/>
                </a:solidFill>
                <a:latin typeface="Trebuchet MS"/>
                <a:cs typeface="Trebuchet MS"/>
              </a:rPr>
              <a:t>C</a:t>
            </a:r>
            <a:r>
              <a:rPr sz="8850" b="1" spc="-459" dirty="0">
                <a:solidFill>
                  <a:srgbClr val="181818"/>
                </a:solidFill>
                <a:latin typeface="Trebuchet MS"/>
                <a:cs typeface="Trebuchet MS"/>
              </a:rPr>
              <a:t>O</a:t>
            </a:r>
            <a:r>
              <a:rPr sz="8850" b="1" spc="-740" dirty="0">
                <a:solidFill>
                  <a:srgbClr val="181818"/>
                </a:solidFill>
                <a:latin typeface="Trebuchet MS"/>
                <a:cs typeface="Trebuchet MS"/>
              </a:rPr>
              <a:t> </a:t>
            </a:r>
            <a:r>
              <a:rPr sz="8850" b="1" spc="200" dirty="0">
                <a:solidFill>
                  <a:srgbClr val="181818"/>
                </a:solidFill>
                <a:latin typeface="Trebuchet MS"/>
                <a:cs typeface="Trebuchet MS"/>
              </a:rPr>
              <a:t>D</a:t>
            </a:r>
            <a:r>
              <a:rPr sz="8850" b="1" spc="-340" dirty="0">
                <a:solidFill>
                  <a:srgbClr val="181818"/>
                </a:solidFill>
                <a:latin typeface="Trebuchet MS"/>
                <a:cs typeface="Trebuchet MS"/>
              </a:rPr>
              <a:t>E</a:t>
            </a:r>
            <a:r>
              <a:rPr sz="8850" b="1" spc="-740" dirty="0">
                <a:solidFill>
                  <a:srgbClr val="181818"/>
                </a:solidFill>
                <a:latin typeface="Trebuchet MS"/>
                <a:cs typeface="Trebuchet MS"/>
              </a:rPr>
              <a:t> </a:t>
            </a:r>
            <a:r>
              <a:rPr sz="8850" b="1" spc="-400" dirty="0">
                <a:solidFill>
                  <a:srgbClr val="181818"/>
                </a:solidFill>
                <a:latin typeface="Trebuchet MS"/>
                <a:cs typeface="Trebuchet MS"/>
              </a:rPr>
              <a:t>L</a:t>
            </a:r>
            <a:r>
              <a:rPr sz="8850" b="1" spc="45" dirty="0">
                <a:solidFill>
                  <a:srgbClr val="181818"/>
                </a:solidFill>
                <a:latin typeface="Trebuchet MS"/>
                <a:cs typeface="Trebuchet MS"/>
              </a:rPr>
              <a:t>A  </a:t>
            </a:r>
            <a:r>
              <a:rPr sz="8850" b="1" spc="-130" dirty="0">
                <a:solidFill>
                  <a:srgbClr val="181818"/>
                </a:solidFill>
                <a:latin typeface="Trebuchet MS"/>
                <a:cs typeface="Trebuchet MS"/>
              </a:rPr>
              <a:t>U</a:t>
            </a:r>
            <a:r>
              <a:rPr sz="8850" b="1" spc="505" dirty="0">
                <a:solidFill>
                  <a:srgbClr val="181818"/>
                </a:solidFill>
                <a:latin typeface="Trebuchet MS"/>
                <a:cs typeface="Trebuchet MS"/>
              </a:rPr>
              <a:t>N</a:t>
            </a:r>
            <a:r>
              <a:rPr sz="8850" b="1" spc="-5" dirty="0">
                <a:solidFill>
                  <a:srgbClr val="181818"/>
                </a:solidFill>
                <a:latin typeface="Trebuchet MS"/>
                <a:cs typeface="Trebuchet MS"/>
              </a:rPr>
              <a:t>I</a:t>
            </a:r>
            <a:r>
              <a:rPr sz="8850" b="1" spc="-465" dirty="0">
                <a:solidFill>
                  <a:srgbClr val="181818"/>
                </a:solidFill>
                <a:latin typeface="Trebuchet MS"/>
                <a:cs typeface="Trebuchet MS"/>
              </a:rPr>
              <a:t>Ó</a:t>
            </a:r>
            <a:r>
              <a:rPr sz="8850" b="1" spc="509" dirty="0">
                <a:solidFill>
                  <a:srgbClr val="181818"/>
                </a:solidFill>
                <a:latin typeface="Trebuchet MS"/>
                <a:cs typeface="Trebuchet MS"/>
              </a:rPr>
              <a:t>N</a:t>
            </a:r>
            <a:r>
              <a:rPr sz="8850" b="1" spc="-740" dirty="0">
                <a:solidFill>
                  <a:srgbClr val="181818"/>
                </a:solidFill>
                <a:latin typeface="Trebuchet MS"/>
                <a:cs typeface="Trebuchet MS"/>
              </a:rPr>
              <a:t> </a:t>
            </a:r>
            <a:r>
              <a:rPr sz="8850" b="1" spc="-345" dirty="0">
                <a:solidFill>
                  <a:srgbClr val="181818"/>
                </a:solidFill>
                <a:latin typeface="Trebuchet MS"/>
                <a:cs typeface="Trebuchet MS"/>
              </a:rPr>
              <a:t>E</a:t>
            </a:r>
            <a:r>
              <a:rPr sz="8850" b="1" spc="-130" dirty="0">
                <a:solidFill>
                  <a:srgbClr val="181818"/>
                </a:solidFill>
                <a:latin typeface="Trebuchet MS"/>
                <a:cs typeface="Trebuchet MS"/>
              </a:rPr>
              <a:t>U</a:t>
            </a:r>
            <a:r>
              <a:rPr sz="8850" b="1" dirty="0">
                <a:solidFill>
                  <a:srgbClr val="181818"/>
                </a:solidFill>
                <a:latin typeface="Trebuchet MS"/>
                <a:cs typeface="Trebuchet MS"/>
              </a:rPr>
              <a:t>R</a:t>
            </a:r>
            <a:r>
              <a:rPr sz="8850" b="1" spc="-465" dirty="0">
                <a:solidFill>
                  <a:srgbClr val="181818"/>
                </a:solidFill>
                <a:latin typeface="Trebuchet MS"/>
                <a:cs typeface="Trebuchet MS"/>
              </a:rPr>
              <a:t>O</a:t>
            </a:r>
            <a:r>
              <a:rPr sz="8850" b="1" spc="25" dirty="0">
                <a:solidFill>
                  <a:srgbClr val="181818"/>
                </a:solidFill>
                <a:latin typeface="Trebuchet MS"/>
                <a:cs typeface="Trebuchet MS"/>
              </a:rPr>
              <a:t>P</a:t>
            </a:r>
            <a:r>
              <a:rPr sz="8850" b="1" spc="-345" dirty="0">
                <a:solidFill>
                  <a:srgbClr val="181818"/>
                </a:solidFill>
                <a:latin typeface="Trebuchet MS"/>
                <a:cs typeface="Trebuchet MS"/>
              </a:rPr>
              <a:t>E</a:t>
            </a:r>
            <a:r>
              <a:rPr sz="8850" b="1" spc="70" dirty="0">
                <a:solidFill>
                  <a:srgbClr val="181818"/>
                </a:solidFill>
                <a:latin typeface="Trebuchet MS"/>
                <a:cs typeface="Trebuchet MS"/>
              </a:rPr>
              <a:t>A</a:t>
            </a:r>
            <a:r>
              <a:rPr lang="es-ES" sz="8850" b="1" spc="70" dirty="0">
                <a:solidFill>
                  <a:srgbClr val="181818"/>
                </a:solidFill>
                <a:latin typeface="Trebuchet MS"/>
                <a:cs typeface="Trebuchet MS"/>
              </a:rPr>
              <a:t> :</a:t>
            </a:r>
          </a:p>
          <a:p>
            <a:pPr marL="12700" marR="5080" indent="2989580" algn="r">
              <a:lnSpc>
                <a:spcPts val="10050"/>
              </a:lnSpc>
              <a:spcBef>
                <a:spcPts val="775"/>
              </a:spcBef>
            </a:pPr>
            <a:r>
              <a:rPr lang="es-ES" sz="8850" b="1" spc="70" dirty="0">
                <a:solidFill>
                  <a:srgbClr val="181818"/>
                </a:solidFill>
                <a:latin typeface="Trebuchet MS"/>
                <a:cs typeface="Trebuchet MS"/>
              </a:rPr>
              <a:t>Factores a tener en cuenta</a:t>
            </a:r>
            <a:endParaRPr sz="8850" b="1" dirty="0">
              <a:latin typeface="Trebuchet MS"/>
              <a:cs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
            <a:ext cx="6819900" cy="10287000"/>
          </a:xfrm>
          <a:custGeom>
            <a:avLst/>
            <a:gdLst/>
            <a:ahLst/>
            <a:cxnLst/>
            <a:rect l="l" t="t" r="r" b="b"/>
            <a:pathLst>
              <a:path w="6819900" h="10287000">
                <a:moveTo>
                  <a:pt x="6819899" y="10286999"/>
                </a:moveTo>
                <a:lnTo>
                  <a:pt x="0" y="10286999"/>
                </a:lnTo>
                <a:lnTo>
                  <a:pt x="0" y="0"/>
                </a:lnTo>
                <a:lnTo>
                  <a:pt x="6819899" y="0"/>
                </a:lnTo>
                <a:lnTo>
                  <a:pt x="6819899" y="10286999"/>
                </a:lnTo>
                <a:close/>
              </a:path>
            </a:pathLst>
          </a:custGeom>
          <a:solidFill>
            <a:srgbClr val="042895"/>
          </a:solidFill>
        </p:spPr>
        <p:txBody>
          <a:bodyPr wrap="square" lIns="0" tIns="0" rIns="0" bIns="0" rtlCol="0"/>
          <a:lstStyle/>
          <a:p>
            <a:endParaRPr/>
          </a:p>
        </p:txBody>
      </p:sp>
      <p:sp>
        <p:nvSpPr>
          <p:cNvPr id="3" name="object 3"/>
          <p:cNvSpPr txBox="1"/>
          <p:nvPr/>
        </p:nvSpPr>
        <p:spPr>
          <a:xfrm>
            <a:off x="187390" y="3487467"/>
            <a:ext cx="6403340" cy="3282950"/>
          </a:xfrm>
          <a:prstGeom prst="rect">
            <a:avLst/>
          </a:prstGeom>
        </p:spPr>
        <p:txBody>
          <a:bodyPr vert="horz" wrap="square" lIns="0" tIns="12065" rIns="0" bIns="0" rtlCol="0">
            <a:spAutoFit/>
          </a:bodyPr>
          <a:lstStyle/>
          <a:p>
            <a:pPr marL="12700" marR="5080">
              <a:lnSpc>
                <a:spcPct val="113999"/>
              </a:lnSpc>
              <a:spcBef>
                <a:spcPts val="95"/>
              </a:spcBef>
            </a:pPr>
            <a:r>
              <a:rPr sz="6250" spc="-65" dirty="0">
                <a:solidFill>
                  <a:srgbClr val="FFFFFF"/>
                </a:solidFill>
                <a:latin typeface="Trebuchet MS"/>
                <a:cs typeface="Trebuchet MS"/>
              </a:rPr>
              <a:t>RIESGO </a:t>
            </a:r>
            <a:r>
              <a:rPr sz="6250" spc="-60" dirty="0">
                <a:solidFill>
                  <a:srgbClr val="FFFFFF"/>
                </a:solidFill>
                <a:latin typeface="Trebuchet MS"/>
                <a:cs typeface="Trebuchet MS"/>
              </a:rPr>
              <a:t> </a:t>
            </a:r>
            <a:r>
              <a:rPr sz="6250" spc="-240" dirty="0">
                <a:solidFill>
                  <a:srgbClr val="FFFFFF"/>
                </a:solidFill>
                <a:latin typeface="Trebuchet MS"/>
                <a:cs typeface="Trebuchet MS"/>
              </a:rPr>
              <a:t>E</a:t>
            </a:r>
            <a:r>
              <a:rPr sz="6250" spc="285" dirty="0">
                <a:solidFill>
                  <a:srgbClr val="FFFFFF"/>
                </a:solidFill>
                <a:latin typeface="Trebuchet MS"/>
                <a:cs typeface="Trebuchet MS"/>
              </a:rPr>
              <a:t>S</a:t>
            </a:r>
            <a:r>
              <a:rPr sz="6250" spc="-500" dirty="0">
                <a:solidFill>
                  <a:srgbClr val="FFFFFF"/>
                </a:solidFill>
                <a:latin typeface="Trebuchet MS"/>
                <a:cs typeface="Trebuchet MS"/>
              </a:rPr>
              <a:t>T</a:t>
            </a:r>
            <a:r>
              <a:rPr sz="6250" spc="50" dirty="0">
                <a:solidFill>
                  <a:srgbClr val="FFFFFF"/>
                </a:solidFill>
                <a:latin typeface="Trebuchet MS"/>
                <a:cs typeface="Trebuchet MS"/>
              </a:rPr>
              <a:t>A</a:t>
            </a:r>
            <a:r>
              <a:rPr sz="6250" spc="340" dirty="0">
                <a:solidFill>
                  <a:srgbClr val="FFFFFF"/>
                </a:solidFill>
                <a:latin typeface="Trebuchet MS"/>
                <a:cs typeface="Trebuchet MS"/>
              </a:rPr>
              <a:t>B</a:t>
            </a:r>
            <a:r>
              <a:rPr sz="6250" spc="-280" dirty="0">
                <a:solidFill>
                  <a:srgbClr val="FFFFFF"/>
                </a:solidFill>
                <a:latin typeface="Trebuchet MS"/>
                <a:cs typeface="Trebuchet MS"/>
              </a:rPr>
              <a:t>L</a:t>
            </a:r>
            <a:r>
              <a:rPr sz="6250" spc="-240" dirty="0">
                <a:solidFill>
                  <a:srgbClr val="FFFFFF"/>
                </a:solidFill>
                <a:latin typeface="Trebuchet MS"/>
                <a:cs typeface="Trebuchet MS"/>
              </a:rPr>
              <a:t>E</a:t>
            </a:r>
            <a:r>
              <a:rPr sz="6250" spc="-10" dirty="0">
                <a:solidFill>
                  <a:srgbClr val="FFFFFF"/>
                </a:solidFill>
                <a:latin typeface="Trebuchet MS"/>
                <a:cs typeface="Trebuchet MS"/>
              </a:rPr>
              <a:t>C</a:t>
            </a:r>
            <a:r>
              <a:rPr sz="6250" dirty="0">
                <a:solidFill>
                  <a:srgbClr val="FFFFFF"/>
                </a:solidFill>
                <a:latin typeface="Trebuchet MS"/>
                <a:cs typeface="Trebuchet MS"/>
              </a:rPr>
              <a:t>I</a:t>
            </a:r>
            <a:r>
              <a:rPr sz="6250" spc="935" dirty="0">
                <a:solidFill>
                  <a:srgbClr val="FFFFFF"/>
                </a:solidFill>
                <a:latin typeface="Trebuchet MS"/>
                <a:cs typeface="Trebuchet MS"/>
              </a:rPr>
              <a:t>M</a:t>
            </a:r>
            <a:r>
              <a:rPr sz="6250" dirty="0">
                <a:solidFill>
                  <a:srgbClr val="FFFFFF"/>
                </a:solidFill>
                <a:latin typeface="Trebuchet MS"/>
                <a:cs typeface="Trebuchet MS"/>
              </a:rPr>
              <a:t>I</a:t>
            </a:r>
            <a:r>
              <a:rPr sz="6250" spc="-240" dirty="0">
                <a:solidFill>
                  <a:srgbClr val="FFFFFF"/>
                </a:solidFill>
                <a:latin typeface="Trebuchet MS"/>
                <a:cs typeface="Trebuchet MS"/>
              </a:rPr>
              <a:t>E</a:t>
            </a:r>
            <a:r>
              <a:rPr sz="6250" spc="360" dirty="0">
                <a:solidFill>
                  <a:srgbClr val="FFFFFF"/>
                </a:solidFill>
                <a:latin typeface="Trebuchet MS"/>
                <a:cs typeface="Trebuchet MS"/>
              </a:rPr>
              <a:t>N</a:t>
            </a:r>
            <a:r>
              <a:rPr sz="6250" spc="-500" dirty="0">
                <a:solidFill>
                  <a:srgbClr val="FFFFFF"/>
                </a:solidFill>
                <a:latin typeface="Trebuchet MS"/>
                <a:cs typeface="Trebuchet MS"/>
              </a:rPr>
              <a:t>T</a:t>
            </a:r>
            <a:r>
              <a:rPr sz="6250" spc="-204" dirty="0">
                <a:solidFill>
                  <a:srgbClr val="FFFFFF"/>
                </a:solidFill>
                <a:latin typeface="Trebuchet MS"/>
                <a:cs typeface="Trebuchet MS"/>
              </a:rPr>
              <a:t>O  </a:t>
            </a:r>
            <a:r>
              <a:rPr sz="6250" spc="50" dirty="0">
                <a:solidFill>
                  <a:srgbClr val="FFFFFF"/>
                </a:solidFill>
                <a:latin typeface="Trebuchet MS"/>
                <a:cs typeface="Trebuchet MS"/>
              </a:rPr>
              <a:t>PERMANENTE</a:t>
            </a:r>
            <a:endParaRPr sz="6250">
              <a:latin typeface="Trebuchet MS"/>
              <a:cs typeface="Trebuchet MS"/>
            </a:endParaRPr>
          </a:p>
        </p:txBody>
      </p:sp>
      <p:sp>
        <p:nvSpPr>
          <p:cNvPr id="4" name="object 4"/>
          <p:cNvSpPr txBox="1">
            <a:spLocks noGrp="1"/>
          </p:cNvSpPr>
          <p:nvPr>
            <p:ph type="title"/>
          </p:nvPr>
        </p:nvSpPr>
        <p:spPr>
          <a:xfrm>
            <a:off x="7655844" y="459562"/>
            <a:ext cx="9849485" cy="2311400"/>
          </a:xfrm>
          <a:prstGeom prst="rect">
            <a:avLst/>
          </a:prstGeom>
        </p:spPr>
        <p:txBody>
          <a:bodyPr vert="horz" wrap="square" lIns="0" tIns="12700" rIns="0" bIns="0" rtlCol="0">
            <a:spAutoFit/>
          </a:bodyPr>
          <a:lstStyle/>
          <a:p>
            <a:pPr marL="12700" marR="5080">
              <a:lnSpc>
                <a:spcPct val="115399"/>
              </a:lnSpc>
              <a:spcBef>
                <a:spcPts val="100"/>
              </a:spcBef>
            </a:pPr>
            <a:r>
              <a:rPr sz="2600" spc="105" dirty="0"/>
              <a:t>Necesidad</a:t>
            </a:r>
            <a:r>
              <a:rPr sz="2600" spc="-185" dirty="0"/>
              <a:t> </a:t>
            </a:r>
            <a:r>
              <a:rPr sz="2600" spc="65" dirty="0"/>
              <a:t>de</a:t>
            </a:r>
            <a:r>
              <a:rPr sz="2600" spc="-180" dirty="0"/>
              <a:t> </a:t>
            </a:r>
            <a:r>
              <a:rPr sz="2600" spc="35" dirty="0"/>
              <a:t>analizar</a:t>
            </a:r>
            <a:r>
              <a:rPr sz="2600" spc="-180" dirty="0"/>
              <a:t> </a:t>
            </a:r>
            <a:r>
              <a:rPr sz="2600" spc="125" dirty="0"/>
              <a:t>las</a:t>
            </a:r>
            <a:r>
              <a:rPr sz="2600" spc="-180" dirty="0"/>
              <a:t> </a:t>
            </a:r>
            <a:r>
              <a:rPr sz="2600" spc="80" dirty="0"/>
              <a:t>funciones</a:t>
            </a:r>
            <a:r>
              <a:rPr sz="2600" spc="-180" dirty="0"/>
              <a:t> </a:t>
            </a:r>
            <a:r>
              <a:rPr sz="2600" spc="60" dirty="0"/>
              <a:t>realizadas</a:t>
            </a:r>
            <a:r>
              <a:rPr sz="2600" spc="-180" dirty="0"/>
              <a:t> </a:t>
            </a:r>
            <a:r>
              <a:rPr sz="2600" spc="45" dirty="0"/>
              <a:t>por</a:t>
            </a:r>
            <a:r>
              <a:rPr sz="2600" spc="-180" dirty="0"/>
              <a:t> </a:t>
            </a:r>
            <a:r>
              <a:rPr sz="2600" spc="20" dirty="0"/>
              <a:t>el</a:t>
            </a:r>
            <a:r>
              <a:rPr sz="2600" spc="-180" dirty="0"/>
              <a:t> </a:t>
            </a:r>
            <a:r>
              <a:rPr sz="2600" spc="25" dirty="0"/>
              <a:t>trabajador </a:t>
            </a:r>
            <a:r>
              <a:rPr sz="2600" spc="-770" dirty="0"/>
              <a:t> </a:t>
            </a:r>
            <a:r>
              <a:rPr sz="2600" spc="100" dirty="0"/>
              <a:t>ya</a:t>
            </a:r>
            <a:r>
              <a:rPr sz="2600" spc="-180" dirty="0"/>
              <a:t> </a:t>
            </a:r>
            <a:r>
              <a:rPr sz="2600" spc="65" dirty="0"/>
              <a:t>que</a:t>
            </a:r>
            <a:r>
              <a:rPr sz="2600" spc="-180" dirty="0"/>
              <a:t> </a:t>
            </a:r>
            <a:r>
              <a:rPr sz="2600" spc="55" dirty="0"/>
              <a:t>dependiendo</a:t>
            </a:r>
            <a:r>
              <a:rPr sz="2600" spc="-180" dirty="0"/>
              <a:t> </a:t>
            </a:r>
            <a:r>
              <a:rPr sz="2600" spc="65" dirty="0"/>
              <a:t>de</a:t>
            </a:r>
            <a:r>
              <a:rPr sz="2600" spc="-180" dirty="0"/>
              <a:t> </a:t>
            </a:r>
            <a:r>
              <a:rPr sz="2600" spc="125" dirty="0"/>
              <a:t>las</a:t>
            </a:r>
            <a:r>
              <a:rPr sz="2600" spc="-180" dirty="0"/>
              <a:t> </a:t>
            </a:r>
            <a:r>
              <a:rPr sz="2600" spc="80" dirty="0"/>
              <a:t>circunstancias</a:t>
            </a:r>
            <a:r>
              <a:rPr sz="2600" spc="-180" dirty="0"/>
              <a:t> </a:t>
            </a:r>
            <a:r>
              <a:rPr sz="2600" spc="65" dirty="0"/>
              <a:t>de</a:t>
            </a:r>
            <a:r>
              <a:rPr sz="2600" spc="-180" dirty="0"/>
              <a:t> </a:t>
            </a:r>
            <a:r>
              <a:rPr sz="2600" spc="100" dirty="0"/>
              <a:t>cada</a:t>
            </a:r>
            <a:r>
              <a:rPr sz="2600" spc="-180" dirty="0"/>
              <a:t> </a:t>
            </a:r>
            <a:r>
              <a:rPr sz="2600" spc="40" dirty="0"/>
              <a:t>caso,</a:t>
            </a:r>
            <a:r>
              <a:rPr sz="2600" spc="-175" dirty="0"/>
              <a:t> </a:t>
            </a:r>
            <a:r>
              <a:rPr sz="2600" b="1" spc="10" dirty="0">
                <a:latin typeface="Trebuchet MS"/>
                <a:cs typeface="Trebuchet MS"/>
              </a:rPr>
              <a:t>podrían </a:t>
            </a:r>
            <a:r>
              <a:rPr sz="2600" b="1" spc="-770" dirty="0">
                <a:latin typeface="Trebuchet MS"/>
                <a:cs typeface="Trebuchet MS"/>
              </a:rPr>
              <a:t> </a:t>
            </a:r>
            <a:r>
              <a:rPr sz="2600" b="1" spc="10" dirty="0">
                <a:latin typeface="Trebuchet MS"/>
                <a:cs typeface="Trebuchet MS"/>
              </a:rPr>
              <a:t>determinar</a:t>
            </a:r>
            <a:r>
              <a:rPr sz="2600" b="1" spc="-229" dirty="0">
                <a:latin typeface="Trebuchet MS"/>
                <a:cs typeface="Trebuchet MS"/>
              </a:rPr>
              <a:t> </a:t>
            </a:r>
            <a:r>
              <a:rPr sz="2600" b="1" spc="85" dirty="0">
                <a:latin typeface="Trebuchet MS"/>
                <a:cs typeface="Trebuchet MS"/>
              </a:rPr>
              <a:t>la</a:t>
            </a:r>
            <a:r>
              <a:rPr sz="2600" b="1" spc="-229" dirty="0">
                <a:latin typeface="Trebuchet MS"/>
                <a:cs typeface="Trebuchet MS"/>
              </a:rPr>
              <a:t> </a:t>
            </a:r>
            <a:r>
              <a:rPr sz="2600" b="1" spc="40" dirty="0">
                <a:latin typeface="Trebuchet MS"/>
                <a:cs typeface="Trebuchet MS"/>
              </a:rPr>
              <a:t>existencia</a:t>
            </a:r>
            <a:r>
              <a:rPr sz="2600" b="1" spc="-229" dirty="0">
                <a:latin typeface="Trebuchet MS"/>
                <a:cs typeface="Trebuchet MS"/>
              </a:rPr>
              <a:t> </a:t>
            </a:r>
            <a:r>
              <a:rPr sz="2600" b="1" spc="20" dirty="0">
                <a:latin typeface="Trebuchet MS"/>
                <a:cs typeface="Trebuchet MS"/>
              </a:rPr>
              <a:t>de</a:t>
            </a:r>
            <a:r>
              <a:rPr sz="2600" b="1" spc="-229" dirty="0">
                <a:latin typeface="Trebuchet MS"/>
                <a:cs typeface="Trebuchet MS"/>
              </a:rPr>
              <a:t> </a:t>
            </a:r>
            <a:r>
              <a:rPr sz="2600" b="1" spc="-5" dirty="0">
                <a:latin typeface="Trebuchet MS"/>
                <a:cs typeface="Trebuchet MS"/>
              </a:rPr>
              <a:t>un</a:t>
            </a:r>
            <a:r>
              <a:rPr sz="2600" b="1" spc="-229" dirty="0">
                <a:latin typeface="Trebuchet MS"/>
                <a:cs typeface="Trebuchet MS"/>
              </a:rPr>
              <a:t> </a:t>
            </a:r>
            <a:r>
              <a:rPr sz="2600" b="1" spc="35" dirty="0">
                <a:latin typeface="Trebuchet MS"/>
                <a:cs typeface="Trebuchet MS"/>
              </a:rPr>
              <a:t>establecimiento</a:t>
            </a:r>
            <a:r>
              <a:rPr sz="2600" b="1" spc="-229" dirty="0">
                <a:latin typeface="Trebuchet MS"/>
                <a:cs typeface="Trebuchet MS"/>
              </a:rPr>
              <a:t> </a:t>
            </a:r>
            <a:r>
              <a:rPr sz="2600" b="1" spc="15" dirty="0">
                <a:latin typeface="Trebuchet MS"/>
                <a:cs typeface="Trebuchet MS"/>
              </a:rPr>
              <a:t>permanente</a:t>
            </a:r>
            <a:r>
              <a:rPr sz="2600" b="1" spc="-229" dirty="0">
                <a:latin typeface="Trebuchet MS"/>
                <a:cs typeface="Trebuchet MS"/>
              </a:rPr>
              <a:t> </a:t>
            </a:r>
            <a:r>
              <a:rPr sz="2600" b="1" spc="20" dirty="0">
                <a:latin typeface="Trebuchet MS"/>
                <a:cs typeface="Trebuchet MS"/>
              </a:rPr>
              <a:t>de </a:t>
            </a:r>
            <a:r>
              <a:rPr sz="2600" b="1" spc="-770" dirty="0">
                <a:latin typeface="Trebuchet MS"/>
                <a:cs typeface="Trebuchet MS"/>
              </a:rPr>
              <a:t> </a:t>
            </a:r>
            <a:r>
              <a:rPr sz="2600" b="1" spc="85" dirty="0">
                <a:latin typeface="Trebuchet MS"/>
                <a:cs typeface="Trebuchet MS"/>
              </a:rPr>
              <a:t>la </a:t>
            </a:r>
            <a:r>
              <a:rPr sz="2600" b="1" spc="50" dirty="0">
                <a:latin typeface="Trebuchet MS"/>
                <a:cs typeface="Trebuchet MS"/>
              </a:rPr>
              <a:t>empresa </a:t>
            </a:r>
            <a:r>
              <a:rPr sz="2600" b="1" spc="35" dirty="0">
                <a:latin typeface="Trebuchet MS"/>
                <a:cs typeface="Trebuchet MS"/>
              </a:rPr>
              <a:t>empleadora </a:t>
            </a:r>
            <a:r>
              <a:rPr sz="2600" b="1" spc="-10" dirty="0">
                <a:latin typeface="Trebuchet MS"/>
                <a:cs typeface="Trebuchet MS"/>
              </a:rPr>
              <a:t>en </a:t>
            </a:r>
            <a:r>
              <a:rPr sz="2600" b="1" spc="25" dirty="0">
                <a:latin typeface="Trebuchet MS"/>
                <a:cs typeface="Trebuchet MS"/>
              </a:rPr>
              <a:t>el </a:t>
            </a:r>
            <a:r>
              <a:rPr sz="2600" b="1" spc="80" dirty="0">
                <a:latin typeface="Trebuchet MS"/>
                <a:cs typeface="Trebuchet MS"/>
              </a:rPr>
              <a:t>país </a:t>
            </a:r>
            <a:r>
              <a:rPr sz="2600" b="1" spc="20" dirty="0">
                <a:latin typeface="Trebuchet MS"/>
                <a:cs typeface="Trebuchet MS"/>
              </a:rPr>
              <a:t>donde </a:t>
            </a:r>
            <a:r>
              <a:rPr sz="2600" b="1" spc="110" dirty="0">
                <a:latin typeface="Trebuchet MS"/>
                <a:cs typeface="Trebuchet MS"/>
              </a:rPr>
              <a:t>se </a:t>
            </a:r>
            <a:r>
              <a:rPr sz="2600" b="1" spc="35" dirty="0">
                <a:latin typeface="Trebuchet MS"/>
                <a:cs typeface="Trebuchet MS"/>
              </a:rPr>
              <a:t>efectúa </a:t>
            </a:r>
            <a:r>
              <a:rPr sz="2600" b="1" spc="25" dirty="0">
                <a:latin typeface="Trebuchet MS"/>
                <a:cs typeface="Trebuchet MS"/>
              </a:rPr>
              <a:t>el </a:t>
            </a:r>
            <a:r>
              <a:rPr sz="2600" b="1" spc="30" dirty="0">
                <a:latin typeface="Trebuchet MS"/>
                <a:cs typeface="Trebuchet MS"/>
              </a:rPr>
              <a:t> </a:t>
            </a:r>
            <a:r>
              <a:rPr sz="2600" b="1" spc="-20" dirty="0">
                <a:latin typeface="Trebuchet MS"/>
                <a:cs typeface="Trebuchet MS"/>
              </a:rPr>
              <a:t>teletrabajo</a:t>
            </a:r>
            <a:r>
              <a:rPr sz="2600" spc="-20" dirty="0"/>
              <a:t>.</a:t>
            </a:r>
            <a:endParaRPr sz="2600">
              <a:latin typeface="Trebuchet MS"/>
              <a:cs typeface="Trebuchet MS"/>
            </a:endParaRPr>
          </a:p>
        </p:txBody>
      </p:sp>
      <p:sp>
        <p:nvSpPr>
          <p:cNvPr id="5" name="object 5"/>
          <p:cNvSpPr txBox="1"/>
          <p:nvPr/>
        </p:nvSpPr>
        <p:spPr>
          <a:xfrm>
            <a:off x="7655844" y="3202761"/>
            <a:ext cx="9784715" cy="6426200"/>
          </a:xfrm>
          <a:prstGeom prst="rect">
            <a:avLst/>
          </a:prstGeom>
        </p:spPr>
        <p:txBody>
          <a:bodyPr vert="horz" wrap="square" lIns="0" tIns="12700" rIns="0" bIns="0" rtlCol="0">
            <a:spAutoFit/>
          </a:bodyPr>
          <a:lstStyle/>
          <a:p>
            <a:pPr marL="12700" marR="185420">
              <a:lnSpc>
                <a:spcPct val="115399"/>
              </a:lnSpc>
              <a:spcBef>
                <a:spcPts val="100"/>
              </a:spcBef>
            </a:pPr>
            <a:r>
              <a:rPr sz="2600" spc="145" dirty="0">
                <a:solidFill>
                  <a:srgbClr val="181818"/>
                </a:solidFill>
                <a:latin typeface="Trebuchet MS"/>
                <a:cs typeface="Trebuchet MS"/>
              </a:rPr>
              <a:t>En</a:t>
            </a:r>
            <a:r>
              <a:rPr sz="2600" spc="-185" dirty="0">
                <a:solidFill>
                  <a:srgbClr val="181818"/>
                </a:solidFill>
                <a:latin typeface="Trebuchet MS"/>
                <a:cs typeface="Trebuchet MS"/>
              </a:rPr>
              <a:t> </a:t>
            </a:r>
            <a:r>
              <a:rPr sz="2600" spc="20" dirty="0">
                <a:solidFill>
                  <a:srgbClr val="181818"/>
                </a:solidFill>
                <a:latin typeface="Trebuchet MS"/>
                <a:cs typeface="Trebuchet MS"/>
              </a:rPr>
              <a:t>el</a:t>
            </a:r>
            <a:r>
              <a:rPr sz="2600" spc="-180" dirty="0">
                <a:solidFill>
                  <a:srgbClr val="181818"/>
                </a:solidFill>
                <a:latin typeface="Trebuchet MS"/>
                <a:cs typeface="Trebuchet MS"/>
              </a:rPr>
              <a:t> </a:t>
            </a:r>
            <a:r>
              <a:rPr sz="2600" spc="70" dirty="0">
                <a:solidFill>
                  <a:srgbClr val="181818"/>
                </a:solidFill>
                <a:latin typeface="Trebuchet MS"/>
                <a:cs typeface="Trebuchet MS"/>
              </a:rPr>
              <a:t>marco</a:t>
            </a:r>
            <a:r>
              <a:rPr sz="2600" spc="-185" dirty="0">
                <a:solidFill>
                  <a:srgbClr val="181818"/>
                </a:solidFill>
                <a:latin typeface="Trebuchet MS"/>
                <a:cs typeface="Trebuchet MS"/>
              </a:rPr>
              <a:t> </a:t>
            </a:r>
            <a:r>
              <a:rPr sz="2600" spc="65" dirty="0">
                <a:solidFill>
                  <a:srgbClr val="181818"/>
                </a:solidFill>
                <a:latin typeface="Trebuchet MS"/>
                <a:cs typeface="Trebuchet MS"/>
              </a:rPr>
              <a:t>de</a:t>
            </a:r>
            <a:r>
              <a:rPr sz="2600" spc="-180" dirty="0">
                <a:solidFill>
                  <a:srgbClr val="181818"/>
                </a:solidFill>
                <a:latin typeface="Trebuchet MS"/>
                <a:cs typeface="Trebuchet MS"/>
              </a:rPr>
              <a:t> </a:t>
            </a:r>
            <a:r>
              <a:rPr sz="2600" spc="70" dirty="0">
                <a:solidFill>
                  <a:srgbClr val="181818"/>
                </a:solidFill>
                <a:latin typeface="Trebuchet MS"/>
                <a:cs typeface="Trebuchet MS"/>
              </a:rPr>
              <a:t>un</a:t>
            </a:r>
            <a:r>
              <a:rPr sz="2600" spc="-180" dirty="0">
                <a:solidFill>
                  <a:srgbClr val="181818"/>
                </a:solidFill>
                <a:latin typeface="Trebuchet MS"/>
                <a:cs typeface="Trebuchet MS"/>
              </a:rPr>
              <a:t> </a:t>
            </a:r>
            <a:r>
              <a:rPr sz="2600" spc="45" dirty="0">
                <a:solidFill>
                  <a:srgbClr val="181818"/>
                </a:solidFill>
                <a:latin typeface="Trebuchet MS"/>
                <a:cs typeface="Trebuchet MS"/>
              </a:rPr>
              <a:t>convenio</a:t>
            </a:r>
            <a:r>
              <a:rPr sz="2600" spc="-185" dirty="0">
                <a:solidFill>
                  <a:srgbClr val="181818"/>
                </a:solidFill>
                <a:latin typeface="Trebuchet MS"/>
                <a:cs typeface="Trebuchet MS"/>
              </a:rPr>
              <a:t> </a:t>
            </a:r>
            <a:r>
              <a:rPr sz="2600" spc="70" dirty="0">
                <a:solidFill>
                  <a:srgbClr val="181818"/>
                </a:solidFill>
                <a:latin typeface="Trebuchet MS"/>
                <a:cs typeface="Trebuchet MS"/>
              </a:rPr>
              <a:t>para</a:t>
            </a:r>
            <a:r>
              <a:rPr sz="2600" spc="-180" dirty="0">
                <a:solidFill>
                  <a:srgbClr val="181818"/>
                </a:solidFill>
                <a:latin typeface="Trebuchet MS"/>
                <a:cs typeface="Trebuchet MS"/>
              </a:rPr>
              <a:t> </a:t>
            </a:r>
            <a:r>
              <a:rPr sz="2600" spc="15" dirty="0">
                <a:solidFill>
                  <a:srgbClr val="181818"/>
                </a:solidFill>
                <a:latin typeface="Trebuchet MS"/>
                <a:cs typeface="Trebuchet MS"/>
              </a:rPr>
              <a:t>evitar</a:t>
            </a:r>
            <a:r>
              <a:rPr sz="2600" spc="-185" dirty="0">
                <a:solidFill>
                  <a:srgbClr val="181818"/>
                </a:solidFill>
                <a:latin typeface="Trebuchet MS"/>
                <a:cs typeface="Trebuchet MS"/>
              </a:rPr>
              <a:t> </a:t>
            </a:r>
            <a:r>
              <a:rPr sz="2600" spc="50" dirty="0">
                <a:solidFill>
                  <a:srgbClr val="181818"/>
                </a:solidFill>
                <a:latin typeface="Trebuchet MS"/>
                <a:cs typeface="Trebuchet MS"/>
              </a:rPr>
              <a:t>la</a:t>
            </a:r>
            <a:r>
              <a:rPr sz="2600" spc="-180" dirty="0">
                <a:solidFill>
                  <a:srgbClr val="181818"/>
                </a:solidFill>
                <a:latin typeface="Trebuchet MS"/>
                <a:cs typeface="Trebuchet MS"/>
              </a:rPr>
              <a:t> </a:t>
            </a:r>
            <a:r>
              <a:rPr sz="2600" spc="55" dirty="0">
                <a:solidFill>
                  <a:srgbClr val="181818"/>
                </a:solidFill>
                <a:latin typeface="Trebuchet MS"/>
                <a:cs typeface="Trebuchet MS"/>
              </a:rPr>
              <a:t>doble</a:t>
            </a:r>
            <a:r>
              <a:rPr sz="2600" spc="-180" dirty="0">
                <a:solidFill>
                  <a:srgbClr val="181818"/>
                </a:solidFill>
                <a:latin typeface="Trebuchet MS"/>
                <a:cs typeface="Trebuchet MS"/>
              </a:rPr>
              <a:t> </a:t>
            </a:r>
            <a:r>
              <a:rPr sz="2600" spc="20" dirty="0">
                <a:solidFill>
                  <a:srgbClr val="181818"/>
                </a:solidFill>
                <a:latin typeface="Trebuchet MS"/>
                <a:cs typeface="Trebuchet MS"/>
              </a:rPr>
              <a:t>imposición,</a:t>
            </a:r>
            <a:r>
              <a:rPr sz="2600" spc="-185" dirty="0">
                <a:solidFill>
                  <a:srgbClr val="181818"/>
                </a:solidFill>
                <a:latin typeface="Trebuchet MS"/>
                <a:cs typeface="Trebuchet MS"/>
              </a:rPr>
              <a:t> </a:t>
            </a:r>
            <a:r>
              <a:rPr sz="2600" spc="45" dirty="0">
                <a:solidFill>
                  <a:srgbClr val="181818"/>
                </a:solidFill>
                <a:latin typeface="Trebuchet MS"/>
                <a:cs typeface="Trebuchet MS"/>
              </a:rPr>
              <a:t>por </a:t>
            </a:r>
            <a:r>
              <a:rPr sz="2600" spc="-765" dirty="0">
                <a:solidFill>
                  <a:srgbClr val="181818"/>
                </a:solidFill>
                <a:latin typeface="Trebuchet MS"/>
                <a:cs typeface="Trebuchet MS"/>
              </a:rPr>
              <a:t> </a:t>
            </a:r>
            <a:r>
              <a:rPr sz="2600" spc="85" dirty="0">
                <a:solidFill>
                  <a:srgbClr val="181818"/>
                </a:solidFill>
                <a:latin typeface="Trebuchet MS"/>
                <a:cs typeface="Trebuchet MS"/>
              </a:rPr>
              <a:t>regla </a:t>
            </a:r>
            <a:r>
              <a:rPr sz="2600" spc="25" dirty="0">
                <a:solidFill>
                  <a:srgbClr val="181818"/>
                </a:solidFill>
                <a:latin typeface="Trebuchet MS"/>
                <a:cs typeface="Trebuchet MS"/>
              </a:rPr>
              <a:t>general, </a:t>
            </a:r>
            <a:r>
              <a:rPr sz="2600" spc="125" dirty="0">
                <a:solidFill>
                  <a:srgbClr val="181818"/>
                </a:solidFill>
                <a:latin typeface="Trebuchet MS"/>
                <a:cs typeface="Trebuchet MS"/>
              </a:rPr>
              <a:t>las </a:t>
            </a:r>
            <a:r>
              <a:rPr sz="2600" spc="80" dirty="0">
                <a:solidFill>
                  <a:srgbClr val="181818"/>
                </a:solidFill>
                <a:latin typeface="Trebuchet MS"/>
                <a:cs typeface="Trebuchet MS"/>
              </a:rPr>
              <a:t>circunstancias </a:t>
            </a:r>
            <a:r>
              <a:rPr sz="2600" spc="65" dirty="0">
                <a:solidFill>
                  <a:srgbClr val="181818"/>
                </a:solidFill>
                <a:latin typeface="Trebuchet MS"/>
                <a:cs typeface="Trebuchet MS"/>
              </a:rPr>
              <a:t>que </a:t>
            </a:r>
            <a:r>
              <a:rPr sz="2600" spc="45" dirty="0">
                <a:solidFill>
                  <a:srgbClr val="181818"/>
                </a:solidFill>
                <a:latin typeface="Trebuchet MS"/>
                <a:cs typeface="Trebuchet MS"/>
              </a:rPr>
              <a:t>podrían </a:t>
            </a:r>
            <a:r>
              <a:rPr sz="2600" spc="35" dirty="0">
                <a:solidFill>
                  <a:srgbClr val="181818"/>
                </a:solidFill>
                <a:latin typeface="Trebuchet MS"/>
                <a:cs typeface="Trebuchet MS"/>
              </a:rPr>
              <a:t>determinar </a:t>
            </a:r>
            <a:r>
              <a:rPr sz="2600" spc="50" dirty="0">
                <a:solidFill>
                  <a:srgbClr val="181818"/>
                </a:solidFill>
                <a:latin typeface="Trebuchet MS"/>
                <a:cs typeface="Trebuchet MS"/>
              </a:rPr>
              <a:t>la </a:t>
            </a:r>
            <a:r>
              <a:rPr sz="2600" spc="55" dirty="0">
                <a:solidFill>
                  <a:srgbClr val="181818"/>
                </a:solidFill>
                <a:latin typeface="Trebuchet MS"/>
                <a:cs typeface="Trebuchet MS"/>
              </a:rPr>
              <a:t> </a:t>
            </a:r>
            <a:r>
              <a:rPr sz="2600" spc="65" dirty="0">
                <a:solidFill>
                  <a:srgbClr val="181818"/>
                </a:solidFill>
                <a:latin typeface="Trebuchet MS"/>
                <a:cs typeface="Trebuchet MS"/>
              </a:rPr>
              <a:t>existencia</a:t>
            </a:r>
            <a:r>
              <a:rPr sz="2600" spc="-185" dirty="0">
                <a:solidFill>
                  <a:srgbClr val="181818"/>
                </a:solidFill>
                <a:latin typeface="Trebuchet MS"/>
                <a:cs typeface="Trebuchet MS"/>
              </a:rPr>
              <a:t> </a:t>
            </a:r>
            <a:r>
              <a:rPr sz="2600" spc="65" dirty="0">
                <a:solidFill>
                  <a:srgbClr val="181818"/>
                </a:solidFill>
                <a:latin typeface="Trebuchet MS"/>
                <a:cs typeface="Trebuchet MS"/>
              </a:rPr>
              <a:t>de</a:t>
            </a:r>
            <a:r>
              <a:rPr sz="2600" spc="-185" dirty="0">
                <a:solidFill>
                  <a:srgbClr val="181818"/>
                </a:solidFill>
                <a:latin typeface="Trebuchet MS"/>
                <a:cs typeface="Trebuchet MS"/>
              </a:rPr>
              <a:t> </a:t>
            </a:r>
            <a:r>
              <a:rPr sz="2600" spc="70" dirty="0">
                <a:solidFill>
                  <a:srgbClr val="181818"/>
                </a:solidFill>
                <a:latin typeface="Trebuchet MS"/>
                <a:cs typeface="Trebuchet MS"/>
              </a:rPr>
              <a:t>un</a:t>
            </a:r>
            <a:r>
              <a:rPr sz="2600" spc="-185" dirty="0">
                <a:solidFill>
                  <a:srgbClr val="181818"/>
                </a:solidFill>
                <a:latin typeface="Trebuchet MS"/>
                <a:cs typeface="Trebuchet MS"/>
              </a:rPr>
              <a:t> </a:t>
            </a:r>
            <a:r>
              <a:rPr sz="2600" spc="50" dirty="0">
                <a:solidFill>
                  <a:srgbClr val="181818"/>
                </a:solidFill>
                <a:latin typeface="Trebuchet MS"/>
                <a:cs typeface="Trebuchet MS"/>
              </a:rPr>
              <a:t>establecimiento</a:t>
            </a:r>
            <a:r>
              <a:rPr sz="2600" spc="-180" dirty="0">
                <a:solidFill>
                  <a:srgbClr val="181818"/>
                </a:solidFill>
                <a:latin typeface="Trebuchet MS"/>
                <a:cs typeface="Trebuchet MS"/>
              </a:rPr>
              <a:t> </a:t>
            </a:r>
            <a:r>
              <a:rPr sz="2600" spc="55" dirty="0">
                <a:solidFill>
                  <a:srgbClr val="181818"/>
                </a:solidFill>
                <a:latin typeface="Trebuchet MS"/>
                <a:cs typeface="Trebuchet MS"/>
              </a:rPr>
              <a:t>permanente</a:t>
            </a:r>
            <a:r>
              <a:rPr sz="2600" spc="-185" dirty="0">
                <a:solidFill>
                  <a:srgbClr val="181818"/>
                </a:solidFill>
                <a:latin typeface="Trebuchet MS"/>
                <a:cs typeface="Trebuchet MS"/>
              </a:rPr>
              <a:t> </a:t>
            </a:r>
            <a:r>
              <a:rPr sz="2600" dirty="0">
                <a:solidFill>
                  <a:srgbClr val="181818"/>
                </a:solidFill>
                <a:latin typeface="Trebuchet MS"/>
                <a:cs typeface="Trebuchet MS"/>
              </a:rPr>
              <a:t>serían:</a:t>
            </a:r>
            <a:endParaRPr sz="2600" dirty="0">
              <a:latin typeface="Trebuchet MS"/>
              <a:cs typeface="Trebuchet MS"/>
            </a:endParaRPr>
          </a:p>
          <a:p>
            <a:pPr marL="12700" marR="327660">
              <a:lnSpc>
                <a:spcPct val="115399"/>
              </a:lnSpc>
              <a:buFont typeface="Trebuchet MS"/>
              <a:buChar char="-"/>
              <a:tabLst>
                <a:tab pos="213360" algn="l"/>
              </a:tabLst>
            </a:pPr>
            <a:r>
              <a:rPr sz="2600" b="1" u="sng" spc="55" dirty="0">
                <a:solidFill>
                  <a:srgbClr val="181818"/>
                </a:solidFill>
                <a:latin typeface="Trebuchet MS"/>
                <a:cs typeface="Trebuchet MS"/>
              </a:rPr>
              <a:t>L</a:t>
            </a:r>
            <a:r>
              <a:rPr sz="2600" b="1" u="sng" spc="105" dirty="0">
                <a:solidFill>
                  <a:srgbClr val="181818"/>
                </a:solidFill>
                <a:latin typeface="Trebuchet MS"/>
                <a:cs typeface="Trebuchet MS"/>
              </a:rPr>
              <a:t>a</a:t>
            </a:r>
            <a:r>
              <a:rPr sz="2600" b="1" u="sng" spc="-235" dirty="0">
                <a:solidFill>
                  <a:srgbClr val="181818"/>
                </a:solidFill>
                <a:latin typeface="Trebuchet MS"/>
                <a:cs typeface="Trebuchet MS"/>
              </a:rPr>
              <a:t> </a:t>
            </a:r>
            <a:r>
              <a:rPr sz="2600" b="1" u="sng" spc="-25" dirty="0">
                <a:solidFill>
                  <a:srgbClr val="181818"/>
                </a:solidFill>
                <a:latin typeface="Trebuchet MS"/>
                <a:cs typeface="Trebuchet MS"/>
              </a:rPr>
              <a:t>e</a:t>
            </a:r>
            <a:r>
              <a:rPr sz="2600" b="1" u="sng" spc="85" dirty="0">
                <a:solidFill>
                  <a:srgbClr val="181818"/>
                </a:solidFill>
                <a:latin typeface="Trebuchet MS"/>
                <a:cs typeface="Trebuchet MS"/>
              </a:rPr>
              <a:t>x</a:t>
            </a:r>
            <a:r>
              <a:rPr sz="2600" b="1" u="sng" spc="-55" dirty="0">
                <a:solidFill>
                  <a:srgbClr val="181818"/>
                </a:solidFill>
                <a:latin typeface="Trebuchet MS"/>
                <a:cs typeface="Trebuchet MS"/>
              </a:rPr>
              <a:t>i</a:t>
            </a:r>
            <a:r>
              <a:rPr sz="2600" b="1" u="sng" spc="235" dirty="0">
                <a:solidFill>
                  <a:srgbClr val="181818"/>
                </a:solidFill>
                <a:latin typeface="Trebuchet MS"/>
                <a:cs typeface="Trebuchet MS"/>
              </a:rPr>
              <a:t>s</a:t>
            </a:r>
            <a:r>
              <a:rPr sz="2600" b="1" u="sng" spc="60" dirty="0">
                <a:solidFill>
                  <a:srgbClr val="181818"/>
                </a:solidFill>
                <a:latin typeface="Trebuchet MS"/>
                <a:cs typeface="Trebuchet MS"/>
              </a:rPr>
              <a:t>t</a:t>
            </a:r>
            <a:r>
              <a:rPr sz="2600" b="1" u="sng" spc="-25" dirty="0">
                <a:solidFill>
                  <a:srgbClr val="181818"/>
                </a:solidFill>
                <a:latin typeface="Trebuchet MS"/>
                <a:cs typeface="Trebuchet MS"/>
              </a:rPr>
              <a:t>e</a:t>
            </a:r>
            <a:r>
              <a:rPr sz="2600" b="1" u="sng" dirty="0">
                <a:solidFill>
                  <a:srgbClr val="181818"/>
                </a:solidFill>
                <a:latin typeface="Trebuchet MS"/>
                <a:cs typeface="Trebuchet MS"/>
              </a:rPr>
              <a:t>n</a:t>
            </a:r>
            <a:r>
              <a:rPr sz="2600" b="1" u="sng" spc="65" dirty="0">
                <a:solidFill>
                  <a:srgbClr val="181818"/>
                </a:solidFill>
                <a:latin typeface="Trebuchet MS"/>
                <a:cs typeface="Trebuchet MS"/>
              </a:rPr>
              <a:t>c</a:t>
            </a:r>
            <a:r>
              <a:rPr sz="2600" b="1" u="sng" spc="-55" dirty="0">
                <a:solidFill>
                  <a:srgbClr val="181818"/>
                </a:solidFill>
                <a:latin typeface="Trebuchet MS"/>
                <a:cs typeface="Trebuchet MS"/>
              </a:rPr>
              <a:t>i</a:t>
            </a:r>
            <a:r>
              <a:rPr sz="2600" b="1" u="sng" spc="105" dirty="0">
                <a:solidFill>
                  <a:srgbClr val="181818"/>
                </a:solidFill>
                <a:latin typeface="Trebuchet MS"/>
                <a:cs typeface="Trebuchet MS"/>
              </a:rPr>
              <a:t>a</a:t>
            </a:r>
            <a:r>
              <a:rPr sz="2600" b="1" u="sng" spc="-235" dirty="0">
                <a:solidFill>
                  <a:srgbClr val="181818"/>
                </a:solidFill>
                <a:latin typeface="Trebuchet MS"/>
                <a:cs typeface="Trebuchet MS"/>
              </a:rPr>
              <a:t> </a:t>
            </a:r>
            <a:r>
              <a:rPr sz="2600" b="1" u="sng" spc="55" dirty="0">
                <a:solidFill>
                  <a:srgbClr val="181818"/>
                </a:solidFill>
                <a:latin typeface="Trebuchet MS"/>
                <a:cs typeface="Trebuchet MS"/>
              </a:rPr>
              <a:t>d</a:t>
            </a:r>
            <a:r>
              <a:rPr sz="2600" b="1" u="sng" spc="-20" dirty="0">
                <a:solidFill>
                  <a:srgbClr val="181818"/>
                </a:solidFill>
                <a:latin typeface="Trebuchet MS"/>
                <a:cs typeface="Trebuchet MS"/>
              </a:rPr>
              <a:t>e</a:t>
            </a:r>
            <a:r>
              <a:rPr sz="2600" b="1" u="sng" spc="-235" dirty="0">
                <a:solidFill>
                  <a:srgbClr val="181818"/>
                </a:solidFill>
                <a:latin typeface="Trebuchet MS"/>
                <a:cs typeface="Trebuchet MS"/>
              </a:rPr>
              <a:t> </a:t>
            </a:r>
            <a:r>
              <a:rPr sz="2600" b="1" u="sng" spc="-15" dirty="0">
                <a:solidFill>
                  <a:srgbClr val="181818"/>
                </a:solidFill>
                <a:latin typeface="Trebuchet MS"/>
                <a:cs typeface="Trebuchet MS"/>
              </a:rPr>
              <a:t>u</a:t>
            </a:r>
            <a:r>
              <a:rPr sz="2600" b="1" u="sng" spc="5" dirty="0">
                <a:solidFill>
                  <a:srgbClr val="181818"/>
                </a:solidFill>
                <a:latin typeface="Trebuchet MS"/>
                <a:cs typeface="Trebuchet MS"/>
              </a:rPr>
              <a:t>n</a:t>
            </a:r>
            <a:r>
              <a:rPr sz="2600" b="1" u="sng" spc="-235" dirty="0">
                <a:solidFill>
                  <a:srgbClr val="181818"/>
                </a:solidFill>
                <a:latin typeface="Trebuchet MS"/>
                <a:cs typeface="Trebuchet MS"/>
              </a:rPr>
              <a:t> </a:t>
            </a:r>
            <a:r>
              <a:rPr sz="2600" b="1" u="sng" spc="70" dirty="0">
                <a:solidFill>
                  <a:srgbClr val="181818"/>
                </a:solidFill>
                <a:latin typeface="Trebuchet MS"/>
                <a:cs typeface="Trebuchet MS"/>
              </a:rPr>
              <a:t>l</a:t>
            </a:r>
            <a:r>
              <a:rPr sz="2600" b="1" u="sng" spc="-15" dirty="0">
                <a:solidFill>
                  <a:srgbClr val="181818"/>
                </a:solidFill>
                <a:latin typeface="Trebuchet MS"/>
                <a:cs typeface="Trebuchet MS"/>
              </a:rPr>
              <a:t>u</a:t>
            </a:r>
            <a:r>
              <a:rPr sz="2600" b="1" u="sng" spc="320" dirty="0">
                <a:solidFill>
                  <a:srgbClr val="181818"/>
                </a:solidFill>
                <a:latin typeface="Trebuchet MS"/>
                <a:cs typeface="Trebuchet MS"/>
              </a:rPr>
              <a:t>g</a:t>
            </a:r>
            <a:r>
              <a:rPr sz="2600" b="1" u="sng" spc="100" dirty="0">
                <a:solidFill>
                  <a:srgbClr val="181818"/>
                </a:solidFill>
                <a:latin typeface="Trebuchet MS"/>
                <a:cs typeface="Trebuchet MS"/>
              </a:rPr>
              <a:t>a</a:t>
            </a:r>
            <a:r>
              <a:rPr sz="2600" b="1" u="sng" spc="-55" dirty="0">
                <a:solidFill>
                  <a:srgbClr val="181818"/>
                </a:solidFill>
                <a:latin typeface="Trebuchet MS"/>
                <a:cs typeface="Trebuchet MS"/>
              </a:rPr>
              <a:t>r</a:t>
            </a:r>
            <a:r>
              <a:rPr sz="2600" b="1" u="sng" spc="-235" dirty="0">
                <a:solidFill>
                  <a:srgbClr val="181818"/>
                </a:solidFill>
                <a:latin typeface="Trebuchet MS"/>
                <a:cs typeface="Trebuchet MS"/>
              </a:rPr>
              <a:t> </a:t>
            </a:r>
            <a:r>
              <a:rPr sz="2600" b="1" u="sng" spc="75" dirty="0">
                <a:solidFill>
                  <a:srgbClr val="181818"/>
                </a:solidFill>
                <a:latin typeface="Trebuchet MS"/>
                <a:cs typeface="Trebuchet MS"/>
              </a:rPr>
              <a:t>f</a:t>
            </a:r>
            <a:r>
              <a:rPr sz="2600" b="1" u="sng" spc="-55" dirty="0">
                <a:solidFill>
                  <a:srgbClr val="181818"/>
                </a:solidFill>
                <a:latin typeface="Trebuchet MS"/>
                <a:cs typeface="Trebuchet MS"/>
              </a:rPr>
              <a:t>i</a:t>
            </a:r>
            <a:r>
              <a:rPr sz="2600" b="1" u="sng" spc="-210" dirty="0">
                <a:solidFill>
                  <a:srgbClr val="181818"/>
                </a:solidFill>
                <a:latin typeface="Trebuchet MS"/>
                <a:cs typeface="Trebuchet MS"/>
              </a:rPr>
              <a:t>j</a:t>
            </a:r>
            <a:r>
              <a:rPr sz="2600" b="1" u="sng" spc="5" dirty="0">
                <a:solidFill>
                  <a:srgbClr val="181818"/>
                </a:solidFill>
                <a:latin typeface="Trebuchet MS"/>
                <a:cs typeface="Trebuchet MS"/>
              </a:rPr>
              <a:t>o</a:t>
            </a:r>
            <a:r>
              <a:rPr sz="2600" b="1" u="sng" spc="-235" dirty="0">
                <a:solidFill>
                  <a:srgbClr val="181818"/>
                </a:solidFill>
                <a:latin typeface="Trebuchet MS"/>
                <a:cs typeface="Trebuchet MS"/>
              </a:rPr>
              <a:t> </a:t>
            </a:r>
            <a:r>
              <a:rPr sz="2600" b="1" u="sng" spc="55" dirty="0">
                <a:solidFill>
                  <a:srgbClr val="181818"/>
                </a:solidFill>
                <a:latin typeface="Trebuchet MS"/>
                <a:cs typeface="Trebuchet MS"/>
              </a:rPr>
              <a:t>d</a:t>
            </a:r>
            <a:r>
              <a:rPr sz="2600" b="1" u="sng" spc="-20" dirty="0">
                <a:solidFill>
                  <a:srgbClr val="181818"/>
                </a:solidFill>
                <a:latin typeface="Trebuchet MS"/>
                <a:cs typeface="Trebuchet MS"/>
              </a:rPr>
              <a:t>e</a:t>
            </a:r>
            <a:r>
              <a:rPr sz="2600" b="1" u="sng" spc="-235" dirty="0">
                <a:solidFill>
                  <a:srgbClr val="181818"/>
                </a:solidFill>
                <a:latin typeface="Trebuchet MS"/>
                <a:cs typeface="Trebuchet MS"/>
              </a:rPr>
              <a:t> </a:t>
            </a:r>
            <a:r>
              <a:rPr sz="2600" b="1" u="sng" dirty="0">
                <a:solidFill>
                  <a:srgbClr val="181818"/>
                </a:solidFill>
                <a:latin typeface="Trebuchet MS"/>
                <a:cs typeface="Trebuchet MS"/>
              </a:rPr>
              <a:t>n</a:t>
            </a:r>
            <a:r>
              <a:rPr sz="2600" b="1" u="sng" spc="-25" dirty="0">
                <a:solidFill>
                  <a:srgbClr val="181818"/>
                </a:solidFill>
                <a:latin typeface="Trebuchet MS"/>
                <a:cs typeface="Trebuchet MS"/>
              </a:rPr>
              <a:t>e</a:t>
            </a:r>
            <a:r>
              <a:rPr sz="2600" b="1" u="sng" spc="320" dirty="0">
                <a:solidFill>
                  <a:srgbClr val="181818"/>
                </a:solidFill>
                <a:latin typeface="Trebuchet MS"/>
                <a:cs typeface="Trebuchet MS"/>
              </a:rPr>
              <a:t>g</a:t>
            </a:r>
            <a:r>
              <a:rPr sz="2600" b="1" u="sng" dirty="0">
                <a:solidFill>
                  <a:srgbClr val="181818"/>
                </a:solidFill>
                <a:latin typeface="Trebuchet MS"/>
                <a:cs typeface="Trebuchet MS"/>
              </a:rPr>
              <a:t>o</a:t>
            </a:r>
            <a:r>
              <a:rPr sz="2600" b="1" u="sng" spc="65" dirty="0">
                <a:solidFill>
                  <a:srgbClr val="181818"/>
                </a:solidFill>
                <a:latin typeface="Trebuchet MS"/>
                <a:cs typeface="Trebuchet MS"/>
              </a:rPr>
              <a:t>c</a:t>
            </a:r>
            <a:r>
              <a:rPr sz="2600" b="1" u="sng" spc="-55" dirty="0">
                <a:solidFill>
                  <a:srgbClr val="181818"/>
                </a:solidFill>
                <a:latin typeface="Trebuchet MS"/>
                <a:cs typeface="Trebuchet MS"/>
              </a:rPr>
              <a:t>i</a:t>
            </a:r>
            <a:r>
              <a:rPr sz="2600" b="1" u="sng" spc="5" dirty="0">
                <a:solidFill>
                  <a:srgbClr val="181818"/>
                </a:solidFill>
                <a:latin typeface="Trebuchet MS"/>
                <a:cs typeface="Trebuchet MS"/>
              </a:rPr>
              <a:t>o</a:t>
            </a:r>
            <a:r>
              <a:rPr sz="2600" b="1" u="sng" spc="-235" dirty="0">
                <a:solidFill>
                  <a:srgbClr val="181818"/>
                </a:solidFill>
                <a:latin typeface="Trebuchet MS"/>
                <a:cs typeface="Trebuchet MS"/>
              </a:rPr>
              <a:t> </a:t>
            </a:r>
            <a:r>
              <a:rPr sz="2600" b="1" u="sng" spc="105" dirty="0">
                <a:solidFill>
                  <a:srgbClr val="181818"/>
                </a:solidFill>
                <a:latin typeface="Trebuchet MS"/>
                <a:cs typeface="Trebuchet MS"/>
              </a:rPr>
              <a:t>a</a:t>
            </a:r>
            <a:r>
              <a:rPr sz="2600" b="1" u="sng" spc="-235" dirty="0">
                <a:solidFill>
                  <a:srgbClr val="181818"/>
                </a:solidFill>
                <a:latin typeface="Trebuchet MS"/>
                <a:cs typeface="Trebuchet MS"/>
              </a:rPr>
              <a:t> </a:t>
            </a:r>
            <a:r>
              <a:rPr sz="2600" b="1" u="sng" spc="60" dirty="0">
                <a:solidFill>
                  <a:srgbClr val="181818"/>
                </a:solidFill>
                <a:latin typeface="Trebuchet MS"/>
                <a:cs typeface="Trebuchet MS"/>
              </a:rPr>
              <a:t>t</a:t>
            </a:r>
            <a:r>
              <a:rPr sz="2600" b="1" u="sng" spc="-60" dirty="0">
                <a:solidFill>
                  <a:srgbClr val="181818"/>
                </a:solidFill>
                <a:latin typeface="Trebuchet MS"/>
                <a:cs typeface="Trebuchet MS"/>
              </a:rPr>
              <a:t>r</a:t>
            </a:r>
            <a:r>
              <a:rPr sz="2600" b="1" u="sng" spc="100" dirty="0">
                <a:solidFill>
                  <a:srgbClr val="181818"/>
                </a:solidFill>
                <a:latin typeface="Trebuchet MS"/>
                <a:cs typeface="Trebuchet MS"/>
              </a:rPr>
              <a:t>a</a:t>
            </a:r>
            <a:r>
              <a:rPr sz="2600" b="1" u="sng" spc="-25" dirty="0">
                <a:solidFill>
                  <a:srgbClr val="181818"/>
                </a:solidFill>
                <a:latin typeface="Trebuchet MS"/>
                <a:cs typeface="Trebuchet MS"/>
              </a:rPr>
              <a:t>vé</a:t>
            </a:r>
            <a:r>
              <a:rPr sz="2600" b="1" u="sng" spc="240" dirty="0">
                <a:solidFill>
                  <a:srgbClr val="181818"/>
                </a:solidFill>
                <a:latin typeface="Trebuchet MS"/>
                <a:cs typeface="Trebuchet MS"/>
              </a:rPr>
              <a:t>s</a:t>
            </a:r>
            <a:r>
              <a:rPr sz="2600" b="1" u="sng" spc="-235" dirty="0">
                <a:solidFill>
                  <a:srgbClr val="181818"/>
                </a:solidFill>
                <a:latin typeface="Trebuchet MS"/>
                <a:cs typeface="Trebuchet MS"/>
              </a:rPr>
              <a:t> </a:t>
            </a:r>
            <a:r>
              <a:rPr sz="2600" b="1" u="sng" spc="55" dirty="0">
                <a:solidFill>
                  <a:srgbClr val="181818"/>
                </a:solidFill>
                <a:latin typeface="Trebuchet MS"/>
                <a:cs typeface="Trebuchet MS"/>
              </a:rPr>
              <a:t>d</a:t>
            </a:r>
            <a:r>
              <a:rPr sz="2600" b="1" u="sng" spc="-25" dirty="0">
                <a:solidFill>
                  <a:srgbClr val="181818"/>
                </a:solidFill>
                <a:latin typeface="Trebuchet MS"/>
                <a:cs typeface="Trebuchet MS"/>
              </a:rPr>
              <a:t>e</a:t>
            </a:r>
            <a:r>
              <a:rPr sz="2600" b="1" u="sng" spc="75" dirty="0">
                <a:solidFill>
                  <a:srgbClr val="181818"/>
                </a:solidFill>
                <a:latin typeface="Trebuchet MS"/>
                <a:cs typeface="Trebuchet MS"/>
              </a:rPr>
              <a:t>l</a:t>
            </a:r>
            <a:r>
              <a:rPr sz="2600" b="1" u="sng" spc="-235" dirty="0">
                <a:solidFill>
                  <a:srgbClr val="181818"/>
                </a:solidFill>
                <a:latin typeface="Trebuchet MS"/>
                <a:cs typeface="Trebuchet MS"/>
              </a:rPr>
              <a:t> </a:t>
            </a:r>
            <a:r>
              <a:rPr sz="2600" b="1" u="sng" spc="65" dirty="0">
                <a:solidFill>
                  <a:srgbClr val="181818"/>
                </a:solidFill>
                <a:latin typeface="Trebuchet MS"/>
                <a:cs typeface="Trebuchet MS"/>
              </a:rPr>
              <a:t>c</a:t>
            </a:r>
            <a:r>
              <a:rPr sz="2600" b="1" u="sng" spc="-15" dirty="0">
                <a:solidFill>
                  <a:srgbClr val="181818"/>
                </a:solidFill>
                <a:latin typeface="Trebuchet MS"/>
                <a:cs typeface="Trebuchet MS"/>
              </a:rPr>
              <a:t>u</a:t>
            </a:r>
            <a:r>
              <a:rPr sz="2600" b="1" u="sng" spc="100" dirty="0">
                <a:solidFill>
                  <a:srgbClr val="181818"/>
                </a:solidFill>
                <a:latin typeface="Trebuchet MS"/>
                <a:cs typeface="Trebuchet MS"/>
              </a:rPr>
              <a:t>a</a:t>
            </a:r>
            <a:r>
              <a:rPr sz="2600" b="1" u="sng" spc="75" dirty="0">
                <a:solidFill>
                  <a:srgbClr val="181818"/>
                </a:solidFill>
                <a:latin typeface="Trebuchet MS"/>
                <a:cs typeface="Trebuchet MS"/>
              </a:rPr>
              <a:t>l</a:t>
            </a:r>
            <a:r>
              <a:rPr sz="2600" b="1" u="sng" spc="-235" dirty="0">
                <a:solidFill>
                  <a:srgbClr val="181818"/>
                </a:solidFill>
                <a:latin typeface="Trebuchet MS"/>
                <a:cs typeface="Trebuchet MS"/>
              </a:rPr>
              <a:t> </a:t>
            </a:r>
            <a:r>
              <a:rPr sz="2600" b="1" u="sng" spc="70" dirty="0">
                <a:solidFill>
                  <a:srgbClr val="181818"/>
                </a:solidFill>
                <a:latin typeface="Trebuchet MS"/>
                <a:cs typeface="Trebuchet MS"/>
              </a:rPr>
              <a:t>l</a:t>
            </a:r>
            <a:r>
              <a:rPr sz="2600" b="1" u="sng" spc="75" dirty="0">
                <a:solidFill>
                  <a:srgbClr val="181818"/>
                </a:solidFill>
                <a:latin typeface="Trebuchet MS"/>
                <a:cs typeface="Trebuchet MS"/>
              </a:rPr>
              <a:t>a  </a:t>
            </a:r>
            <a:r>
              <a:rPr sz="2600" b="1" u="sng" spc="-25" dirty="0">
                <a:solidFill>
                  <a:srgbClr val="181818"/>
                </a:solidFill>
                <a:latin typeface="Trebuchet MS"/>
                <a:cs typeface="Trebuchet MS"/>
              </a:rPr>
              <a:t>e</a:t>
            </a:r>
            <a:r>
              <a:rPr sz="2600" b="1" u="sng" spc="85" dirty="0">
                <a:solidFill>
                  <a:srgbClr val="181818"/>
                </a:solidFill>
                <a:latin typeface="Trebuchet MS"/>
                <a:cs typeface="Trebuchet MS"/>
              </a:rPr>
              <a:t>m</a:t>
            </a:r>
            <a:r>
              <a:rPr sz="2600" b="1" u="sng" spc="45" dirty="0">
                <a:solidFill>
                  <a:srgbClr val="181818"/>
                </a:solidFill>
                <a:latin typeface="Trebuchet MS"/>
                <a:cs typeface="Trebuchet MS"/>
              </a:rPr>
              <a:t>p</a:t>
            </a:r>
            <a:r>
              <a:rPr sz="2600" b="1" u="sng" spc="-60" dirty="0">
                <a:solidFill>
                  <a:srgbClr val="181818"/>
                </a:solidFill>
                <a:latin typeface="Trebuchet MS"/>
                <a:cs typeface="Trebuchet MS"/>
              </a:rPr>
              <a:t>r</a:t>
            </a:r>
            <a:r>
              <a:rPr sz="2600" b="1" u="sng" spc="-25" dirty="0">
                <a:solidFill>
                  <a:srgbClr val="181818"/>
                </a:solidFill>
                <a:latin typeface="Trebuchet MS"/>
                <a:cs typeface="Trebuchet MS"/>
              </a:rPr>
              <a:t>e</a:t>
            </a:r>
            <a:r>
              <a:rPr sz="2600" b="1" u="sng" spc="235" dirty="0">
                <a:solidFill>
                  <a:srgbClr val="181818"/>
                </a:solidFill>
                <a:latin typeface="Trebuchet MS"/>
                <a:cs typeface="Trebuchet MS"/>
              </a:rPr>
              <a:t>s</a:t>
            </a:r>
            <a:r>
              <a:rPr sz="2600" b="1" u="sng" spc="105" dirty="0">
                <a:solidFill>
                  <a:srgbClr val="181818"/>
                </a:solidFill>
                <a:latin typeface="Trebuchet MS"/>
                <a:cs typeface="Trebuchet MS"/>
              </a:rPr>
              <a:t>a</a:t>
            </a:r>
            <a:r>
              <a:rPr sz="2600" b="1" u="sng" spc="-235" dirty="0">
                <a:solidFill>
                  <a:srgbClr val="181818"/>
                </a:solidFill>
                <a:latin typeface="Trebuchet MS"/>
                <a:cs typeface="Trebuchet MS"/>
              </a:rPr>
              <a:t> </a:t>
            </a:r>
            <a:r>
              <a:rPr sz="2600" b="1" u="sng" spc="-60" dirty="0">
                <a:solidFill>
                  <a:srgbClr val="181818"/>
                </a:solidFill>
                <a:latin typeface="Trebuchet MS"/>
                <a:cs typeface="Trebuchet MS"/>
              </a:rPr>
              <a:t>r</a:t>
            </a:r>
            <a:r>
              <a:rPr sz="2600" b="1" u="sng" spc="-25" dirty="0">
                <a:solidFill>
                  <a:srgbClr val="181818"/>
                </a:solidFill>
                <a:latin typeface="Trebuchet MS"/>
                <a:cs typeface="Trebuchet MS"/>
              </a:rPr>
              <a:t>e</a:t>
            </a:r>
            <a:r>
              <a:rPr sz="2600" b="1" u="sng" spc="100" dirty="0">
                <a:solidFill>
                  <a:srgbClr val="181818"/>
                </a:solidFill>
                <a:latin typeface="Trebuchet MS"/>
                <a:cs typeface="Trebuchet MS"/>
              </a:rPr>
              <a:t>a</a:t>
            </a:r>
            <a:r>
              <a:rPr sz="2600" b="1" u="sng" spc="70" dirty="0">
                <a:solidFill>
                  <a:srgbClr val="181818"/>
                </a:solidFill>
                <a:latin typeface="Trebuchet MS"/>
                <a:cs typeface="Trebuchet MS"/>
              </a:rPr>
              <a:t>l</a:t>
            </a:r>
            <a:r>
              <a:rPr sz="2600" b="1" u="sng" spc="-55" dirty="0">
                <a:solidFill>
                  <a:srgbClr val="181818"/>
                </a:solidFill>
                <a:latin typeface="Trebuchet MS"/>
                <a:cs typeface="Trebuchet MS"/>
              </a:rPr>
              <a:t>i</a:t>
            </a:r>
            <a:r>
              <a:rPr sz="2600" b="1" u="sng" spc="-100" dirty="0">
                <a:solidFill>
                  <a:srgbClr val="181818"/>
                </a:solidFill>
                <a:latin typeface="Trebuchet MS"/>
                <a:cs typeface="Trebuchet MS"/>
              </a:rPr>
              <a:t>z</a:t>
            </a:r>
            <a:r>
              <a:rPr sz="2600" b="1" u="sng" spc="105" dirty="0">
                <a:solidFill>
                  <a:srgbClr val="181818"/>
                </a:solidFill>
                <a:latin typeface="Trebuchet MS"/>
                <a:cs typeface="Trebuchet MS"/>
              </a:rPr>
              <a:t>a</a:t>
            </a:r>
            <a:r>
              <a:rPr sz="2600" b="1" u="sng" spc="-235" dirty="0">
                <a:solidFill>
                  <a:srgbClr val="181818"/>
                </a:solidFill>
                <a:latin typeface="Trebuchet MS"/>
                <a:cs typeface="Trebuchet MS"/>
              </a:rPr>
              <a:t> </a:t>
            </a:r>
            <a:r>
              <a:rPr sz="2600" b="1" u="sng" spc="235" dirty="0">
                <a:solidFill>
                  <a:srgbClr val="181818"/>
                </a:solidFill>
                <a:latin typeface="Trebuchet MS"/>
                <a:cs typeface="Trebuchet MS"/>
              </a:rPr>
              <a:t>s</a:t>
            </a:r>
            <a:r>
              <a:rPr sz="2600" b="1" u="sng" spc="-10" dirty="0">
                <a:solidFill>
                  <a:srgbClr val="181818"/>
                </a:solidFill>
                <a:latin typeface="Trebuchet MS"/>
                <a:cs typeface="Trebuchet MS"/>
              </a:rPr>
              <a:t>u</a:t>
            </a:r>
            <a:r>
              <a:rPr sz="2600" b="1" u="sng" spc="-235" dirty="0">
                <a:solidFill>
                  <a:srgbClr val="181818"/>
                </a:solidFill>
                <a:latin typeface="Trebuchet MS"/>
                <a:cs typeface="Trebuchet MS"/>
              </a:rPr>
              <a:t> </a:t>
            </a:r>
            <a:r>
              <a:rPr sz="2600" b="1" u="sng" spc="100" dirty="0">
                <a:solidFill>
                  <a:srgbClr val="181818"/>
                </a:solidFill>
                <a:latin typeface="Trebuchet MS"/>
                <a:cs typeface="Trebuchet MS"/>
              </a:rPr>
              <a:t>a</a:t>
            </a:r>
            <a:r>
              <a:rPr sz="2600" b="1" u="sng" spc="65" dirty="0">
                <a:solidFill>
                  <a:srgbClr val="181818"/>
                </a:solidFill>
                <a:latin typeface="Trebuchet MS"/>
                <a:cs typeface="Trebuchet MS"/>
              </a:rPr>
              <a:t>c</a:t>
            </a:r>
            <a:r>
              <a:rPr sz="2600" b="1" u="sng" spc="60" dirty="0">
                <a:solidFill>
                  <a:srgbClr val="181818"/>
                </a:solidFill>
                <a:latin typeface="Trebuchet MS"/>
                <a:cs typeface="Trebuchet MS"/>
              </a:rPr>
              <a:t>t</a:t>
            </a:r>
            <a:r>
              <a:rPr sz="2600" b="1" u="sng" spc="-55" dirty="0">
                <a:solidFill>
                  <a:srgbClr val="181818"/>
                </a:solidFill>
                <a:latin typeface="Trebuchet MS"/>
                <a:cs typeface="Trebuchet MS"/>
              </a:rPr>
              <a:t>i</a:t>
            </a:r>
            <a:r>
              <a:rPr sz="2600" b="1" u="sng" spc="-25" dirty="0">
                <a:solidFill>
                  <a:srgbClr val="181818"/>
                </a:solidFill>
                <a:latin typeface="Trebuchet MS"/>
                <a:cs typeface="Trebuchet MS"/>
              </a:rPr>
              <a:t>v</a:t>
            </a:r>
            <a:r>
              <a:rPr sz="2600" b="1" u="sng" spc="-55" dirty="0">
                <a:solidFill>
                  <a:srgbClr val="181818"/>
                </a:solidFill>
                <a:latin typeface="Trebuchet MS"/>
                <a:cs typeface="Trebuchet MS"/>
              </a:rPr>
              <a:t>i</a:t>
            </a:r>
            <a:r>
              <a:rPr sz="2600" b="1" u="sng" spc="55" dirty="0">
                <a:solidFill>
                  <a:srgbClr val="181818"/>
                </a:solidFill>
                <a:latin typeface="Trebuchet MS"/>
                <a:cs typeface="Trebuchet MS"/>
              </a:rPr>
              <a:t>d</a:t>
            </a:r>
            <a:r>
              <a:rPr sz="2600" b="1" u="sng" spc="100" dirty="0">
                <a:solidFill>
                  <a:srgbClr val="181818"/>
                </a:solidFill>
                <a:latin typeface="Trebuchet MS"/>
                <a:cs typeface="Trebuchet MS"/>
              </a:rPr>
              <a:t>a</a:t>
            </a:r>
            <a:r>
              <a:rPr sz="2600" b="1" u="sng" spc="55" dirty="0">
                <a:solidFill>
                  <a:srgbClr val="181818"/>
                </a:solidFill>
                <a:latin typeface="Trebuchet MS"/>
                <a:cs typeface="Trebuchet MS"/>
              </a:rPr>
              <a:t>d</a:t>
            </a:r>
            <a:r>
              <a:rPr sz="2600" b="1" u="sng" spc="-254" dirty="0">
                <a:solidFill>
                  <a:srgbClr val="181818"/>
                </a:solidFill>
                <a:latin typeface="Trebuchet MS"/>
                <a:cs typeface="Trebuchet MS"/>
              </a:rPr>
              <a:t>.</a:t>
            </a:r>
            <a:endParaRPr sz="2600" u="sng" dirty="0">
              <a:latin typeface="Trebuchet MS"/>
              <a:cs typeface="Trebuchet MS"/>
            </a:endParaRPr>
          </a:p>
          <a:p>
            <a:pPr marL="12700" marR="283210">
              <a:lnSpc>
                <a:spcPct val="115399"/>
              </a:lnSpc>
            </a:pPr>
            <a:r>
              <a:rPr lang="es-ES" sz="2600" spc="20" dirty="0">
                <a:solidFill>
                  <a:srgbClr val="181818"/>
                </a:solidFill>
                <a:latin typeface="Trebuchet MS"/>
                <a:cs typeface="Trebuchet MS"/>
              </a:rPr>
              <a:t>E</a:t>
            </a:r>
            <a:r>
              <a:rPr sz="2600" spc="20" dirty="0">
                <a:solidFill>
                  <a:srgbClr val="181818"/>
                </a:solidFill>
                <a:latin typeface="Trebuchet MS"/>
                <a:cs typeface="Trebuchet MS"/>
              </a:rPr>
              <a:t>l </a:t>
            </a:r>
            <a:r>
              <a:rPr sz="2600" spc="90" dirty="0">
                <a:solidFill>
                  <a:srgbClr val="181818"/>
                </a:solidFill>
                <a:latin typeface="Trebuchet MS"/>
                <a:cs typeface="Trebuchet MS"/>
              </a:rPr>
              <a:t>lugar </a:t>
            </a:r>
            <a:r>
              <a:rPr sz="2600" spc="-50" dirty="0">
                <a:solidFill>
                  <a:srgbClr val="181818"/>
                </a:solidFill>
                <a:latin typeface="Trebuchet MS"/>
                <a:cs typeface="Trebuchet MS"/>
              </a:rPr>
              <a:t>fijo </a:t>
            </a:r>
            <a:r>
              <a:rPr sz="2600" spc="65" dirty="0">
                <a:solidFill>
                  <a:srgbClr val="181818"/>
                </a:solidFill>
                <a:latin typeface="Trebuchet MS"/>
                <a:cs typeface="Trebuchet MS"/>
              </a:rPr>
              <a:t>de </a:t>
            </a:r>
            <a:r>
              <a:rPr sz="2600" spc="105" dirty="0">
                <a:solidFill>
                  <a:srgbClr val="181818"/>
                </a:solidFill>
                <a:latin typeface="Trebuchet MS"/>
                <a:cs typeface="Trebuchet MS"/>
              </a:rPr>
              <a:t>negocios </a:t>
            </a:r>
            <a:r>
              <a:rPr sz="2600" spc="40" dirty="0">
                <a:solidFill>
                  <a:srgbClr val="181818"/>
                </a:solidFill>
                <a:latin typeface="Trebuchet MS"/>
                <a:cs typeface="Trebuchet MS"/>
              </a:rPr>
              <a:t>debería </a:t>
            </a:r>
            <a:r>
              <a:rPr sz="2600" spc="80" dirty="0">
                <a:solidFill>
                  <a:srgbClr val="181818"/>
                </a:solidFill>
                <a:latin typeface="Trebuchet MS"/>
                <a:cs typeface="Trebuchet MS"/>
              </a:rPr>
              <a:t>estar </a:t>
            </a:r>
            <a:r>
              <a:rPr sz="2600" spc="100" dirty="0">
                <a:solidFill>
                  <a:srgbClr val="181818"/>
                </a:solidFill>
                <a:latin typeface="Trebuchet MS"/>
                <a:cs typeface="Trebuchet MS"/>
              </a:rPr>
              <a:t>a </a:t>
            </a:r>
            <a:r>
              <a:rPr sz="2600" spc="75" dirty="0">
                <a:solidFill>
                  <a:srgbClr val="181818"/>
                </a:solidFill>
                <a:latin typeface="Trebuchet MS"/>
                <a:cs typeface="Trebuchet MS"/>
              </a:rPr>
              <a:t>disposición </a:t>
            </a:r>
            <a:r>
              <a:rPr sz="2600" spc="65" dirty="0">
                <a:solidFill>
                  <a:srgbClr val="181818"/>
                </a:solidFill>
                <a:latin typeface="Trebuchet MS"/>
                <a:cs typeface="Trebuchet MS"/>
              </a:rPr>
              <a:t>de </a:t>
            </a:r>
            <a:r>
              <a:rPr sz="2600" spc="50" dirty="0">
                <a:solidFill>
                  <a:srgbClr val="181818"/>
                </a:solidFill>
                <a:latin typeface="Trebuchet MS"/>
                <a:cs typeface="Trebuchet MS"/>
              </a:rPr>
              <a:t>la </a:t>
            </a:r>
            <a:r>
              <a:rPr sz="2600" spc="55" dirty="0">
                <a:solidFill>
                  <a:srgbClr val="181818"/>
                </a:solidFill>
                <a:latin typeface="Trebuchet MS"/>
                <a:cs typeface="Trebuchet MS"/>
              </a:rPr>
              <a:t> </a:t>
            </a:r>
            <a:r>
              <a:rPr sz="2600" spc="35" dirty="0">
                <a:solidFill>
                  <a:srgbClr val="181818"/>
                </a:solidFill>
                <a:latin typeface="Trebuchet MS"/>
                <a:cs typeface="Trebuchet MS"/>
              </a:rPr>
              <a:t>empresa,</a:t>
            </a:r>
            <a:r>
              <a:rPr sz="2600" spc="-185" dirty="0">
                <a:solidFill>
                  <a:srgbClr val="181818"/>
                </a:solidFill>
                <a:latin typeface="Trebuchet MS"/>
                <a:cs typeface="Trebuchet MS"/>
              </a:rPr>
              <a:t> </a:t>
            </a:r>
            <a:r>
              <a:rPr sz="2600" spc="30" dirty="0">
                <a:solidFill>
                  <a:srgbClr val="181818"/>
                </a:solidFill>
                <a:latin typeface="Trebuchet MS"/>
                <a:cs typeface="Trebuchet MS"/>
              </a:rPr>
              <a:t>lo</a:t>
            </a:r>
            <a:r>
              <a:rPr sz="2600" spc="-185" dirty="0">
                <a:solidFill>
                  <a:srgbClr val="181818"/>
                </a:solidFill>
                <a:latin typeface="Trebuchet MS"/>
                <a:cs typeface="Trebuchet MS"/>
              </a:rPr>
              <a:t> </a:t>
            </a:r>
            <a:r>
              <a:rPr sz="2600" spc="65" dirty="0">
                <a:solidFill>
                  <a:srgbClr val="181818"/>
                </a:solidFill>
                <a:latin typeface="Trebuchet MS"/>
                <a:cs typeface="Trebuchet MS"/>
              </a:rPr>
              <a:t>cual</a:t>
            </a:r>
            <a:r>
              <a:rPr sz="2600" spc="-185" dirty="0">
                <a:solidFill>
                  <a:srgbClr val="181818"/>
                </a:solidFill>
                <a:latin typeface="Trebuchet MS"/>
                <a:cs typeface="Trebuchet MS"/>
              </a:rPr>
              <a:t> </a:t>
            </a:r>
            <a:r>
              <a:rPr sz="2600" spc="70" dirty="0">
                <a:solidFill>
                  <a:srgbClr val="181818"/>
                </a:solidFill>
                <a:latin typeface="Trebuchet MS"/>
                <a:cs typeface="Trebuchet MS"/>
              </a:rPr>
              <a:t>no</a:t>
            </a:r>
            <a:r>
              <a:rPr sz="2600" spc="-185" dirty="0">
                <a:solidFill>
                  <a:srgbClr val="181818"/>
                </a:solidFill>
                <a:latin typeface="Trebuchet MS"/>
                <a:cs typeface="Trebuchet MS"/>
              </a:rPr>
              <a:t> </a:t>
            </a:r>
            <a:r>
              <a:rPr sz="2600" spc="155" dirty="0">
                <a:solidFill>
                  <a:srgbClr val="181818"/>
                </a:solidFill>
                <a:latin typeface="Trebuchet MS"/>
                <a:cs typeface="Trebuchet MS"/>
              </a:rPr>
              <a:t>es</a:t>
            </a:r>
            <a:r>
              <a:rPr sz="2600" spc="-185" dirty="0">
                <a:solidFill>
                  <a:srgbClr val="181818"/>
                </a:solidFill>
                <a:latin typeface="Trebuchet MS"/>
                <a:cs typeface="Trebuchet MS"/>
              </a:rPr>
              <a:t> </a:t>
            </a:r>
            <a:r>
              <a:rPr sz="2600" spc="20" dirty="0">
                <a:solidFill>
                  <a:srgbClr val="181818"/>
                </a:solidFill>
                <a:latin typeface="Trebuchet MS"/>
                <a:cs typeface="Trebuchet MS"/>
              </a:rPr>
              <a:t>el</a:t>
            </a:r>
            <a:r>
              <a:rPr sz="2600" spc="-180" dirty="0">
                <a:solidFill>
                  <a:srgbClr val="181818"/>
                </a:solidFill>
                <a:latin typeface="Trebuchet MS"/>
                <a:cs typeface="Trebuchet MS"/>
              </a:rPr>
              <a:t> </a:t>
            </a:r>
            <a:r>
              <a:rPr sz="2600" spc="135" dirty="0">
                <a:solidFill>
                  <a:srgbClr val="181818"/>
                </a:solidFill>
                <a:latin typeface="Trebuchet MS"/>
                <a:cs typeface="Trebuchet MS"/>
              </a:rPr>
              <a:t>caso</a:t>
            </a:r>
            <a:r>
              <a:rPr sz="2600" spc="-185" dirty="0">
                <a:solidFill>
                  <a:srgbClr val="181818"/>
                </a:solidFill>
                <a:latin typeface="Trebuchet MS"/>
                <a:cs typeface="Trebuchet MS"/>
              </a:rPr>
              <a:t> </a:t>
            </a:r>
            <a:r>
              <a:rPr sz="2600" spc="105" dirty="0">
                <a:solidFill>
                  <a:srgbClr val="181818"/>
                </a:solidFill>
                <a:latin typeface="Trebuchet MS"/>
                <a:cs typeface="Trebuchet MS"/>
              </a:rPr>
              <a:t>si</a:t>
            </a:r>
            <a:r>
              <a:rPr sz="2600" spc="-185" dirty="0">
                <a:solidFill>
                  <a:srgbClr val="181818"/>
                </a:solidFill>
                <a:latin typeface="Trebuchet MS"/>
                <a:cs typeface="Trebuchet MS"/>
              </a:rPr>
              <a:t> </a:t>
            </a:r>
            <a:r>
              <a:rPr sz="2600" spc="20" dirty="0">
                <a:solidFill>
                  <a:srgbClr val="181818"/>
                </a:solidFill>
                <a:latin typeface="Trebuchet MS"/>
                <a:cs typeface="Trebuchet MS"/>
              </a:rPr>
              <a:t>el</a:t>
            </a:r>
            <a:r>
              <a:rPr sz="2600" spc="-185" dirty="0">
                <a:solidFill>
                  <a:srgbClr val="181818"/>
                </a:solidFill>
                <a:latin typeface="Trebuchet MS"/>
                <a:cs typeface="Trebuchet MS"/>
              </a:rPr>
              <a:t> </a:t>
            </a:r>
            <a:r>
              <a:rPr sz="2600" spc="10" dirty="0">
                <a:solidFill>
                  <a:srgbClr val="181818"/>
                </a:solidFill>
                <a:latin typeface="Trebuchet MS"/>
                <a:cs typeface="Trebuchet MS"/>
              </a:rPr>
              <a:t>trabajo</a:t>
            </a:r>
            <a:r>
              <a:rPr sz="2600" spc="-185" dirty="0">
                <a:solidFill>
                  <a:srgbClr val="181818"/>
                </a:solidFill>
                <a:latin typeface="Trebuchet MS"/>
                <a:cs typeface="Trebuchet MS"/>
              </a:rPr>
              <a:t> </a:t>
            </a:r>
            <a:r>
              <a:rPr sz="2600" spc="155" dirty="0">
                <a:solidFill>
                  <a:srgbClr val="181818"/>
                </a:solidFill>
                <a:latin typeface="Trebuchet MS"/>
                <a:cs typeface="Trebuchet MS"/>
              </a:rPr>
              <a:t>se</a:t>
            </a:r>
            <a:r>
              <a:rPr sz="2600" spc="-180" dirty="0">
                <a:solidFill>
                  <a:srgbClr val="181818"/>
                </a:solidFill>
                <a:latin typeface="Trebuchet MS"/>
                <a:cs typeface="Trebuchet MS"/>
              </a:rPr>
              <a:t> </a:t>
            </a:r>
            <a:r>
              <a:rPr sz="2600" spc="65" dirty="0">
                <a:solidFill>
                  <a:srgbClr val="181818"/>
                </a:solidFill>
                <a:latin typeface="Trebuchet MS"/>
                <a:cs typeface="Trebuchet MS"/>
              </a:rPr>
              <a:t>efectúa</a:t>
            </a:r>
            <a:r>
              <a:rPr sz="2600" spc="-185" dirty="0">
                <a:solidFill>
                  <a:srgbClr val="181818"/>
                </a:solidFill>
                <a:latin typeface="Trebuchet MS"/>
                <a:cs typeface="Trebuchet MS"/>
              </a:rPr>
              <a:t> </a:t>
            </a:r>
            <a:r>
              <a:rPr sz="2600" spc="105" dirty="0">
                <a:solidFill>
                  <a:srgbClr val="181818"/>
                </a:solidFill>
                <a:latin typeface="Trebuchet MS"/>
                <a:cs typeface="Trebuchet MS"/>
              </a:rPr>
              <a:t>desde</a:t>
            </a:r>
            <a:r>
              <a:rPr sz="2600" spc="-185" dirty="0">
                <a:solidFill>
                  <a:srgbClr val="181818"/>
                </a:solidFill>
                <a:latin typeface="Trebuchet MS"/>
                <a:cs typeface="Trebuchet MS"/>
              </a:rPr>
              <a:t> </a:t>
            </a:r>
            <a:r>
              <a:rPr sz="2600" spc="50" dirty="0">
                <a:solidFill>
                  <a:srgbClr val="181818"/>
                </a:solidFill>
                <a:latin typeface="Trebuchet MS"/>
                <a:cs typeface="Trebuchet MS"/>
              </a:rPr>
              <a:t>la </a:t>
            </a:r>
            <a:r>
              <a:rPr sz="2600" spc="-770" dirty="0">
                <a:solidFill>
                  <a:srgbClr val="181818"/>
                </a:solidFill>
                <a:latin typeface="Trebuchet MS"/>
                <a:cs typeface="Trebuchet MS"/>
              </a:rPr>
              <a:t> </a:t>
            </a:r>
            <a:r>
              <a:rPr sz="2600" spc="145" dirty="0">
                <a:solidFill>
                  <a:srgbClr val="181818"/>
                </a:solidFill>
                <a:latin typeface="Trebuchet MS"/>
                <a:cs typeface="Trebuchet MS"/>
              </a:rPr>
              <a:t>casa</a:t>
            </a:r>
            <a:r>
              <a:rPr sz="2600" spc="-185" dirty="0">
                <a:solidFill>
                  <a:srgbClr val="181818"/>
                </a:solidFill>
                <a:latin typeface="Trebuchet MS"/>
                <a:cs typeface="Trebuchet MS"/>
              </a:rPr>
              <a:t> </a:t>
            </a:r>
            <a:r>
              <a:rPr sz="2600" spc="45" dirty="0">
                <a:solidFill>
                  <a:srgbClr val="181818"/>
                </a:solidFill>
                <a:latin typeface="Trebuchet MS"/>
                <a:cs typeface="Trebuchet MS"/>
              </a:rPr>
              <a:t>del</a:t>
            </a:r>
            <a:r>
              <a:rPr sz="2600" spc="-185" dirty="0">
                <a:solidFill>
                  <a:srgbClr val="181818"/>
                </a:solidFill>
                <a:latin typeface="Trebuchet MS"/>
                <a:cs typeface="Trebuchet MS"/>
              </a:rPr>
              <a:t> </a:t>
            </a:r>
            <a:r>
              <a:rPr sz="2600" spc="60" dirty="0">
                <a:solidFill>
                  <a:srgbClr val="181818"/>
                </a:solidFill>
                <a:latin typeface="Trebuchet MS"/>
                <a:cs typeface="Trebuchet MS"/>
              </a:rPr>
              <a:t>empleado</a:t>
            </a:r>
            <a:r>
              <a:rPr sz="2600" spc="-185" dirty="0">
                <a:solidFill>
                  <a:srgbClr val="181818"/>
                </a:solidFill>
                <a:latin typeface="Trebuchet MS"/>
                <a:cs typeface="Trebuchet MS"/>
              </a:rPr>
              <a:t> </a:t>
            </a:r>
            <a:r>
              <a:rPr sz="2600" spc="65" dirty="0">
                <a:solidFill>
                  <a:srgbClr val="181818"/>
                </a:solidFill>
                <a:latin typeface="Trebuchet MS"/>
                <a:cs typeface="Trebuchet MS"/>
              </a:rPr>
              <a:t>de</a:t>
            </a:r>
            <a:r>
              <a:rPr sz="2600" spc="-185" dirty="0">
                <a:solidFill>
                  <a:srgbClr val="181818"/>
                </a:solidFill>
                <a:latin typeface="Trebuchet MS"/>
                <a:cs typeface="Trebuchet MS"/>
              </a:rPr>
              <a:t> </a:t>
            </a:r>
            <a:r>
              <a:rPr sz="2600" spc="65" dirty="0">
                <a:solidFill>
                  <a:srgbClr val="181818"/>
                </a:solidFill>
                <a:latin typeface="Trebuchet MS"/>
                <a:cs typeface="Trebuchet MS"/>
              </a:rPr>
              <a:t>forma</a:t>
            </a:r>
            <a:r>
              <a:rPr sz="2600" spc="-185" dirty="0">
                <a:solidFill>
                  <a:srgbClr val="181818"/>
                </a:solidFill>
                <a:latin typeface="Trebuchet MS"/>
                <a:cs typeface="Trebuchet MS"/>
              </a:rPr>
              <a:t> </a:t>
            </a:r>
            <a:r>
              <a:rPr sz="2600" spc="35" dirty="0">
                <a:solidFill>
                  <a:srgbClr val="181818"/>
                </a:solidFill>
                <a:latin typeface="Trebuchet MS"/>
                <a:cs typeface="Trebuchet MS"/>
              </a:rPr>
              <a:t>voluntaria</a:t>
            </a:r>
            <a:r>
              <a:rPr sz="2600" spc="-180" dirty="0">
                <a:solidFill>
                  <a:srgbClr val="181818"/>
                </a:solidFill>
                <a:latin typeface="Trebuchet MS"/>
                <a:cs typeface="Trebuchet MS"/>
              </a:rPr>
              <a:t> </a:t>
            </a:r>
            <a:r>
              <a:rPr sz="2600" spc="100" dirty="0">
                <a:solidFill>
                  <a:srgbClr val="181818"/>
                </a:solidFill>
                <a:latin typeface="Trebuchet MS"/>
                <a:cs typeface="Trebuchet MS"/>
              </a:rPr>
              <a:t>y</a:t>
            </a:r>
            <a:r>
              <a:rPr sz="2600" spc="-185" dirty="0">
                <a:solidFill>
                  <a:srgbClr val="181818"/>
                </a:solidFill>
                <a:latin typeface="Trebuchet MS"/>
                <a:cs typeface="Trebuchet MS"/>
              </a:rPr>
              <a:t> </a:t>
            </a:r>
            <a:r>
              <a:rPr sz="2600" spc="100" dirty="0">
                <a:solidFill>
                  <a:srgbClr val="181818"/>
                </a:solidFill>
                <a:latin typeface="Trebuchet MS"/>
                <a:cs typeface="Trebuchet MS"/>
              </a:rPr>
              <a:t>a</a:t>
            </a:r>
            <a:r>
              <a:rPr sz="2600" spc="-185" dirty="0">
                <a:solidFill>
                  <a:srgbClr val="181818"/>
                </a:solidFill>
                <a:latin typeface="Trebuchet MS"/>
                <a:cs typeface="Trebuchet MS"/>
              </a:rPr>
              <a:t> </a:t>
            </a:r>
            <a:r>
              <a:rPr sz="2600" spc="30" dirty="0">
                <a:solidFill>
                  <a:srgbClr val="181818"/>
                </a:solidFill>
                <a:latin typeface="Trebuchet MS"/>
                <a:cs typeface="Trebuchet MS"/>
              </a:rPr>
              <a:t>petición</a:t>
            </a:r>
            <a:r>
              <a:rPr sz="2600" spc="-185" dirty="0">
                <a:solidFill>
                  <a:srgbClr val="181818"/>
                </a:solidFill>
                <a:latin typeface="Trebuchet MS"/>
                <a:cs typeface="Trebuchet MS"/>
              </a:rPr>
              <a:t> </a:t>
            </a:r>
            <a:r>
              <a:rPr sz="2600" spc="30" dirty="0">
                <a:solidFill>
                  <a:srgbClr val="181818"/>
                </a:solidFill>
                <a:latin typeface="Trebuchet MS"/>
                <a:cs typeface="Trebuchet MS"/>
              </a:rPr>
              <a:t>suya.</a:t>
            </a:r>
            <a:endParaRPr sz="2600" dirty="0">
              <a:latin typeface="Trebuchet MS"/>
              <a:cs typeface="Trebuchet MS"/>
            </a:endParaRPr>
          </a:p>
          <a:p>
            <a:pPr>
              <a:lnSpc>
                <a:spcPct val="100000"/>
              </a:lnSpc>
              <a:spcBef>
                <a:spcPts val="10"/>
              </a:spcBef>
            </a:pPr>
            <a:endParaRPr sz="3500" dirty="0">
              <a:latin typeface="Trebuchet MS"/>
              <a:cs typeface="Trebuchet MS"/>
            </a:endParaRPr>
          </a:p>
          <a:p>
            <a:pPr marL="212725" indent="-200660">
              <a:lnSpc>
                <a:spcPct val="100000"/>
              </a:lnSpc>
              <a:spcBef>
                <a:spcPts val="5"/>
              </a:spcBef>
              <a:buFont typeface="Trebuchet MS"/>
              <a:buChar char="-"/>
              <a:tabLst>
                <a:tab pos="213360" algn="l"/>
              </a:tabLst>
            </a:pPr>
            <a:r>
              <a:rPr sz="2600" b="1" u="sng" spc="55" dirty="0">
                <a:solidFill>
                  <a:srgbClr val="181818"/>
                </a:solidFill>
                <a:latin typeface="Trebuchet MS"/>
                <a:cs typeface="Trebuchet MS"/>
              </a:rPr>
              <a:t>L</a:t>
            </a:r>
            <a:r>
              <a:rPr sz="2600" b="1" u="sng" spc="105" dirty="0">
                <a:solidFill>
                  <a:srgbClr val="181818"/>
                </a:solidFill>
                <a:latin typeface="Trebuchet MS"/>
                <a:cs typeface="Trebuchet MS"/>
              </a:rPr>
              <a:t>a</a:t>
            </a:r>
            <a:r>
              <a:rPr sz="2600" b="1" u="sng" spc="-235" dirty="0">
                <a:solidFill>
                  <a:srgbClr val="181818"/>
                </a:solidFill>
                <a:latin typeface="Trebuchet MS"/>
                <a:cs typeface="Trebuchet MS"/>
              </a:rPr>
              <a:t> </a:t>
            </a:r>
            <a:r>
              <a:rPr sz="2600" b="1" u="sng" spc="-25" dirty="0">
                <a:solidFill>
                  <a:srgbClr val="181818"/>
                </a:solidFill>
                <a:latin typeface="Trebuchet MS"/>
                <a:cs typeface="Trebuchet MS"/>
              </a:rPr>
              <a:t>e</a:t>
            </a:r>
            <a:r>
              <a:rPr sz="2600" b="1" u="sng" spc="85" dirty="0">
                <a:solidFill>
                  <a:srgbClr val="181818"/>
                </a:solidFill>
                <a:latin typeface="Trebuchet MS"/>
                <a:cs typeface="Trebuchet MS"/>
              </a:rPr>
              <a:t>x</a:t>
            </a:r>
            <a:r>
              <a:rPr sz="2600" b="1" u="sng" spc="-55" dirty="0">
                <a:solidFill>
                  <a:srgbClr val="181818"/>
                </a:solidFill>
                <a:latin typeface="Trebuchet MS"/>
                <a:cs typeface="Trebuchet MS"/>
              </a:rPr>
              <a:t>i</a:t>
            </a:r>
            <a:r>
              <a:rPr sz="2600" b="1" u="sng" spc="235" dirty="0">
                <a:solidFill>
                  <a:srgbClr val="181818"/>
                </a:solidFill>
                <a:latin typeface="Trebuchet MS"/>
                <a:cs typeface="Trebuchet MS"/>
              </a:rPr>
              <a:t>s</a:t>
            </a:r>
            <a:r>
              <a:rPr sz="2600" b="1" u="sng" spc="60" dirty="0">
                <a:solidFill>
                  <a:srgbClr val="181818"/>
                </a:solidFill>
                <a:latin typeface="Trebuchet MS"/>
                <a:cs typeface="Trebuchet MS"/>
              </a:rPr>
              <a:t>t</a:t>
            </a:r>
            <a:r>
              <a:rPr sz="2600" b="1" u="sng" spc="-25" dirty="0">
                <a:solidFill>
                  <a:srgbClr val="181818"/>
                </a:solidFill>
                <a:latin typeface="Trebuchet MS"/>
                <a:cs typeface="Trebuchet MS"/>
              </a:rPr>
              <a:t>e</a:t>
            </a:r>
            <a:r>
              <a:rPr sz="2600" b="1" u="sng" dirty="0">
                <a:solidFill>
                  <a:srgbClr val="181818"/>
                </a:solidFill>
                <a:latin typeface="Trebuchet MS"/>
                <a:cs typeface="Trebuchet MS"/>
              </a:rPr>
              <a:t>n</a:t>
            </a:r>
            <a:r>
              <a:rPr sz="2600" b="1" u="sng" spc="65" dirty="0">
                <a:solidFill>
                  <a:srgbClr val="181818"/>
                </a:solidFill>
                <a:latin typeface="Trebuchet MS"/>
                <a:cs typeface="Trebuchet MS"/>
              </a:rPr>
              <a:t>c</a:t>
            </a:r>
            <a:r>
              <a:rPr sz="2600" b="1" u="sng" spc="-55" dirty="0">
                <a:solidFill>
                  <a:srgbClr val="181818"/>
                </a:solidFill>
                <a:latin typeface="Trebuchet MS"/>
                <a:cs typeface="Trebuchet MS"/>
              </a:rPr>
              <a:t>i</a:t>
            </a:r>
            <a:r>
              <a:rPr sz="2600" b="1" u="sng" spc="105" dirty="0">
                <a:solidFill>
                  <a:srgbClr val="181818"/>
                </a:solidFill>
                <a:latin typeface="Trebuchet MS"/>
                <a:cs typeface="Trebuchet MS"/>
              </a:rPr>
              <a:t>a</a:t>
            </a:r>
            <a:r>
              <a:rPr sz="2600" b="1" u="sng" spc="-235" dirty="0">
                <a:solidFill>
                  <a:srgbClr val="181818"/>
                </a:solidFill>
                <a:latin typeface="Trebuchet MS"/>
                <a:cs typeface="Trebuchet MS"/>
              </a:rPr>
              <a:t> </a:t>
            </a:r>
            <a:r>
              <a:rPr sz="2600" b="1" u="sng" spc="55" dirty="0">
                <a:solidFill>
                  <a:srgbClr val="181818"/>
                </a:solidFill>
                <a:latin typeface="Trebuchet MS"/>
                <a:cs typeface="Trebuchet MS"/>
              </a:rPr>
              <a:t>d</a:t>
            </a:r>
            <a:r>
              <a:rPr sz="2600" b="1" u="sng" spc="-20" dirty="0">
                <a:solidFill>
                  <a:srgbClr val="181818"/>
                </a:solidFill>
                <a:latin typeface="Trebuchet MS"/>
                <a:cs typeface="Trebuchet MS"/>
              </a:rPr>
              <a:t>e</a:t>
            </a:r>
            <a:r>
              <a:rPr sz="2600" b="1" u="sng" spc="-235" dirty="0">
                <a:solidFill>
                  <a:srgbClr val="181818"/>
                </a:solidFill>
                <a:latin typeface="Trebuchet MS"/>
                <a:cs typeface="Trebuchet MS"/>
              </a:rPr>
              <a:t> </a:t>
            </a:r>
            <a:r>
              <a:rPr sz="2600" b="1" u="sng" spc="-15" dirty="0">
                <a:solidFill>
                  <a:srgbClr val="181818"/>
                </a:solidFill>
                <a:latin typeface="Trebuchet MS"/>
                <a:cs typeface="Trebuchet MS"/>
              </a:rPr>
              <a:t>u</a:t>
            </a:r>
            <a:r>
              <a:rPr sz="2600" b="1" u="sng" spc="5" dirty="0">
                <a:solidFill>
                  <a:srgbClr val="181818"/>
                </a:solidFill>
                <a:latin typeface="Trebuchet MS"/>
                <a:cs typeface="Trebuchet MS"/>
              </a:rPr>
              <a:t>n</a:t>
            </a:r>
            <a:r>
              <a:rPr sz="2600" b="1" u="sng" spc="-235" dirty="0">
                <a:solidFill>
                  <a:srgbClr val="181818"/>
                </a:solidFill>
                <a:latin typeface="Trebuchet MS"/>
                <a:cs typeface="Trebuchet MS"/>
              </a:rPr>
              <a:t> </a:t>
            </a:r>
            <a:r>
              <a:rPr sz="2600" b="1" u="sng" spc="100" dirty="0">
                <a:solidFill>
                  <a:srgbClr val="181818"/>
                </a:solidFill>
                <a:latin typeface="Trebuchet MS"/>
                <a:cs typeface="Trebuchet MS"/>
              </a:rPr>
              <a:t>a</a:t>
            </a:r>
            <a:r>
              <a:rPr sz="2600" b="1" u="sng" spc="320" dirty="0">
                <a:solidFill>
                  <a:srgbClr val="181818"/>
                </a:solidFill>
                <a:latin typeface="Trebuchet MS"/>
                <a:cs typeface="Trebuchet MS"/>
              </a:rPr>
              <a:t>g</a:t>
            </a:r>
            <a:r>
              <a:rPr sz="2600" b="1" u="sng" spc="-25" dirty="0">
                <a:solidFill>
                  <a:srgbClr val="181818"/>
                </a:solidFill>
                <a:latin typeface="Trebuchet MS"/>
                <a:cs typeface="Trebuchet MS"/>
              </a:rPr>
              <a:t>e</a:t>
            </a:r>
            <a:r>
              <a:rPr sz="2600" b="1" u="sng" dirty="0">
                <a:solidFill>
                  <a:srgbClr val="181818"/>
                </a:solidFill>
                <a:latin typeface="Trebuchet MS"/>
                <a:cs typeface="Trebuchet MS"/>
              </a:rPr>
              <a:t>n</a:t>
            </a:r>
            <a:r>
              <a:rPr sz="2600" b="1" u="sng" spc="60" dirty="0">
                <a:solidFill>
                  <a:srgbClr val="181818"/>
                </a:solidFill>
                <a:latin typeface="Trebuchet MS"/>
                <a:cs typeface="Trebuchet MS"/>
              </a:rPr>
              <a:t>t</a:t>
            </a:r>
            <a:r>
              <a:rPr sz="2600" b="1" u="sng" spc="-20" dirty="0">
                <a:solidFill>
                  <a:srgbClr val="181818"/>
                </a:solidFill>
                <a:latin typeface="Trebuchet MS"/>
                <a:cs typeface="Trebuchet MS"/>
              </a:rPr>
              <a:t>e</a:t>
            </a:r>
            <a:r>
              <a:rPr sz="2600" b="1" u="sng" spc="-235" dirty="0">
                <a:solidFill>
                  <a:srgbClr val="181818"/>
                </a:solidFill>
                <a:latin typeface="Trebuchet MS"/>
                <a:cs typeface="Trebuchet MS"/>
              </a:rPr>
              <a:t> </a:t>
            </a:r>
            <a:r>
              <a:rPr sz="2600" b="1" u="sng" spc="55" dirty="0">
                <a:solidFill>
                  <a:srgbClr val="181818"/>
                </a:solidFill>
                <a:latin typeface="Trebuchet MS"/>
                <a:cs typeface="Trebuchet MS"/>
              </a:rPr>
              <a:t>d</a:t>
            </a:r>
            <a:r>
              <a:rPr sz="2600" b="1" u="sng" spc="-25" dirty="0">
                <a:solidFill>
                  <a:srgbClr val="181818"/>
                </a:solidFill>
                <a:latin typeface="Trebuchet MS"/>
                <a:cs typeface="Trebuchet MS"/>
              </a:rPr>
              <a:t>e</a:t>
            </a:r>
            <a:r>
              <a:rPr sz="2600" b="1" u="sng" spc="45" dirty="0">
                <a:solidFill>
                  <a:srgbClr val="181818"/>
                </a:solidFill>
                <a:latin typeface="Trebuchet MS"/>
                <a:cs typeface="Trebuchet MS"/>
              </a:rPr>
              <a:t>p</a:t>
            </a:r>
            <a:r>
              <a:rPr sz="2600" b="1" u="sng" spc="-25" dirty="0">
                <a:solidFill>
                  <a:srgbClr val="181818"/>
                </a:solidFill>
                <a:latin typeface="Trebuchet MS"/>
                <a:cs typeface="Trebuchet MS"/>
              </a:rPr>
              <a:t>e</a:t>
            </a:r>
            <a:r>
              <a:rPr sz="2600" b="1" u="sng" dirty="0">
                <a:solidFill>
                  <a:srgbClr val="181818"/>
                </a:solidFill>
                <a:latin typeface="Trebuchet MS"/>
                <a:cs typeface="Trebuchet MS"/>
              </a:rPr>
              <a:t>n</a:t>
            </a:r>
            <a:r>
              <a:rPr sz="2600" b="1" u="sng" spc="55" dirty="0">
                <a:solidFill>
                  <a:srgbClr val="181818"/>
                </a:solidFill>
                <a:latin typeface="Trebuchet MS"/>
                <a:cs typeface="Trebuchet MS"/>
              </a:rPr>
              <a:t>d</a:t>
            </a:r>
            <a:r>
              <a:rPr sz="2600" b="1" u="sng" spc="-55" dirty="0">
                <a:solidFill>
                  <a:srgbClr val="181818"/>
                </a:solidFill>
                <a:latin typeface="Trebuchet MS"/>
                <a:cs typeface="Trebuchet MS"/>
              </a:rPr>
              <a:t>i</a:t>
            </a:r>
            <a:r>
              <a:rPr sz="2600" b="1" u="sng" spc="-25" dirty="0">
                <a:solidFill>
                  <a:srgbClr val="181818"/>
                </a:solidFill>
                <a:latin typeface="Trebuchet MS"/>
                <a:cs typeface="Trebuchet MS"/>
              </a:rPr>
              <a:t>e</a:t>
            </a:r>
            <a:r>
              <a:rPr sz="2600" b="1" u="sng" dirty="0">
                <a:solidFill>
                  <a:srgbClr val="181818"/>
                </a:solidFill>
                <a:latin typeface="Trebuchet MS"/>
                <a:cs typeface="Trebuchet MS"/>
              </a:rPr>
              <a:t>n</a:t>
            </a:r>
            <a:r>
              <a:rPr sz="2600" b="1" u="sng" spc="60" dirty="0">
                <a:solidFill>
                  <a:srgbClr val="181818"/>
                </a:solidFill>
                <a:latin typeface="Trebuchet MS"/>
                <a:cs typeface="Trebuchet MS"/>
              </a:rPr>
              <a:t>t</a:t>
            </a:r>
            <a:r>
              <a:rPr sz="2600" b="1" u="sng" spc="-25" dirty="0">
                <a:solidFill>
                  <a:srgbClr val="181818"/>
                </a:solidFill>
                <a:latin typeface="Trebuchet MS"/>
                <a:cs typeface="Trebuchet MS"/>
              </a:rPr>
              <a:t>e</a:t>
            </a:r>
            <a:r>
              <a:rPr sz="2600" b="1" u="sng" spc="-254" dirty="0">
                <a:solidFill>
                  <a:srgbClr val="181818"/>
                </a:solidFill>
                <a:latin typeface="Trebuchet MS"/>
                <a:cs typeface="Trebuchet MS"/>
              </a:rPr>
              <a:t>.</a:t>
            </a:r>
            <a:endParaRPr sz="2600" u="sng" dirty="0">
              <a:latin typeface="Trebuchet MS"/>
              <a:cs typeface="Trebuchet MS"/>
            </a:endParaRPr>
          </a:p>
          <a:p>
            <a:pPr marL="12700" marR="5080">
              <a:lnSpc>
                <a:spcPct val="115399"/>
              </a:lnSpc>
              <a:tabLst>
                <a:tab pos="5761355" algn="l"/>
              </a:tabLst>
            </a:pPr>
            <a:r>
              <a:rPr lang="es-ES" sz="2600" spc="90" dirty="0">
                <a:solidFill>
                  <a:srgbClr val="181818"/>
                </a:solidFill>
                <a:latin typeface="Trebuchet MS"/>
                <a:cs typeface="Trebuchet MS"/>
              </a:rPr>
              <a:t>H</a:t>
            </a:r>
            <a:r>
              <a:rPr sz="2600" spc="90" dirty="0">
                <a:solidFill>
                  <a:srgbClr val="181818"/>
                </a:solidFill>
                <a:latin typeface="Trebuchet MS"/>
                <a:cs typeface="Trebuchet MS"/>
              </a:rPr>
              <a:t>ay </a:t>
            </a:r>
            <a:r>
              <a:rPr sz="2600" spc="65" dirty="0">
                <a:solidFill>
                  <a:srgbClr val="181818"/>
                </a:solidFill>
                <a:latin typeface="Trebuchet MS"/>
                <a:cs typeface="Trebuchet MS"/>
              </a:rPr>
              <a:t>que </a:t>
            </a:r>
            <a:r>
              <a:rPr sz="2600" spc="30" dirty="0">
                <a:solidFill>
                  <a:srgbClr val="181818"/>
                </a:solidFill>
                <a:latin typeface="Trebuchet MS"/>
                <a:cs typeface="Trebuchet MS"/>
              </a:rPr>
              <a:t>tener </a:t>
            </a:r>
            <a:r>
              <a:rPr sz="2600" spc="65" dirty="0">
                <a:solidFill>
                  <a:srgbClr val="181818"/>
                </a:solidFill>
                <a:latin typeface="Trebuchet MS"/>
                <a:cs typeface="Trebuchet MS"/>
              </a:rPr>
              <a:t>cuidado </a:t>
            </a:r>
            <a:r>
              <a:rPr sz="2600" spc="80" dirty="0">
                <a:solidFill>
                  <a:srgbClr val="181818"/>
                </a:solidFill>
                <a:latin typeface="Trebuchet MS"/>
                <a:cs typeface="Trebuchet MS"/>
              </a:rPr>
              <a:t>con </a:t>
            </a:r>
            <a:r>
              <a:rPr sz="2600" spc="110" dirty="0">
                <a:solidFill>
                  <a:srgbClr val="181818"/>
                </a:solidFill>
                <a:latin typeface="Trebuchet MS"/>
                <a:cs typeface="Trebuchet MS"/>
              </a:rPr>
              <a:t>los </a:t>
            </a:r>
            <a:r>
              <a:rPr sz="2600" spc="85" dirty="0">
                <a:solidFill>
                  <a:srgbClr val="181818"/>
                </a:solidFill>
                <a:latin typeface="Trebuchet MS"/>
                <a:cs typeface="Trebuchet MS"/>
              </a:rPr>
              <a:t>empleados </a:t>
            </a:r>
            <a:r>
              <a:rPr sz="2600" spc="65" dirty="0">
                <a:solidFill>
                  <a:srgbClr val="181818"/>
                </a:solidFill>
                <a:latin typeface="Trebuchet MS"/>
                <a:cs typeface="Trebuchet MS"/>
              </a:rPr>
              <a:t>que </a:t>
            </a:r>
            <a:r>
              <a:rPr sz="2600" spc="45" dirty="0">
                <a:solidFill>
                  <a:srgbClr val="181818"/>
                </a:solidFill>
                <a:latin typeface="Trebuchet MS"/>
                <a:cs typeface="Trebuchet MS"/>
              </a:rPr>
              <a:t>soliciten </a:t>
            </a:r>
            <a:r>
              <a:rPr sz="2600" spc="50" dirty="0">
                <a:solidFill>
                  <a:srgbClr val="181818"/>
                </a:solidFill>
                <a:latin typeface="Trebuchet MS"/>
                <a:cs typeface="Trebuchet MS"/>
              </a:rPr>
              <a:t> </a:t>
            </a:r>
            <a:r>
              <a:rPr sz="2600" spc="15" dirty="0">
                <a:solidFill>
                  <a:srgbClr val="181818"/>
                </a:solidFill>
                <a:latin typeface="Trebuchet MS"/>
                <a:cs typeface="Trebuchet MS"/>
              </a:rPr>
              <a:t>teletrabajar</a:t>
            </a:r>
            <a:r>
              <a:rPr sz="2600" spc="-185" dirty="0">
                <a:solidFill>
                  <a:srgbClr val="181818"/>
                </a:solidFill>
                <a:latin typeface="Trebuchet MS"/>
                <a:cs typeface="Trebuchet MS"/>
              </a:rPr>
              <a:t> </a:t>
            </a:r>
            <a:r>
              <a:rPr sz="2600" spc="105" dirty="0">
                <a:solidFill>
                  <a:srgbClr val="181818"/>
                </a:solidFill>
                <a:latin typeface="Trebuchet MS"/>
                <a:cs typeface="Trebuchet MS"/>
              </a:rPr>
              <a:t>desde</a:t>
            </a:r>
            <a:r>
              <a:rPr sz="2600" spc="-180" dirty="0">
                <a:solidFill>
                  <a:srgbClr val="181818"/>
                </a:solidFill>
                <a:latin typeface="Trebuchet MS"/>
                <a:cs typeface="Trebuchet MS"/>
              </a:rPr>
              <a:t> </a:t>
            </a:r>
            <a:r>
              <a:rPr sz="2600" spc="20" dirty="0">
                <a:solidFill>
                  <a:srgbClr val="181818"/>
                </a:solidFill>
                <a:latin typeface="Trebuchet MS"/>
                <a:cs typeface="Trebuchet MS"/>
              </a:rPr>
              <a:t>el</a:t>
            </a:r>
            <a:r>
              <a:rPr sz="2600" spc="-180" dirty="0">
                <a:solidFill>
                  <a:srgbClr val="181818"/>
                </a:solidFill>
                <a:latin typeface="Trebuchet MS"/>
                <a:cs typeface="Trebuchet MS"/>
              </a:rPr>
              <a:t> </a:t>
            </a:r>
            <a:r>
              <a:rPr sz="2600" spc="15" dirty="0">
                <a:solidFill>
                  <a:srgbClr val="181818"/>
                </a:solidFill>
                <a:latin typeface="Trebuchet MS"/>
                <a:cs typeface="Trebuchet MS"/>
              </a:rPr>
              <a:t>extranjero</a:t>
            </a:r>
            <a:r>
              <a:rPr sz="2600" spc="-180" dirty="0">
                <a:solidFill>
                  <a:srgbClr val="181818"/>
                </a:solidFill>
                <a:latin typeface="Trebuchet MS"/>
                <a:cs typeface="Trebuchet MS"/>
              </a:rPr>
              <a:t> </a:t>
            </a:r>
            <a:r>
              <a:rPr sz="2600" spc="100" dirty="0">
                <a:solidFill>
                  <a:srgbClr val="181818"/>
                </a:solidFill>
                <a:latin typeface="Trebuchet MS"/>
                <a:cs typeface="Trebuchet MS"/>
              </a:rPr>
              <a:t>y</a:t>
            </a:r>
            <a:r>
              <a:rPr sz="2600" spc="-180" dirty="0">
                <a:solidFill>
                  <a:srgbClr val="181818"/>
                </a:solidFill>
                <a:latin typeface="Trebuchet MS"/>
                <a:cs typeface="Trebuchet MS"/>
              </a:rPr>
              <a:t> </a:t>
            </a:r>
            <a:r>
              <a:rPr sz="2600" spc="65" dirty="0">
                <a:solidFill>
                  <a:srgbClr val="181818"/>
                </a:solidFill>
                <a:latin typeface="Trebuchet MS"/>
                <a:cs typeface="Trebuchet MS"/>
              </a:rPr>
              <a:t>que</a:t>
            </a:r>
            <a:r>
              <a:rPr sz="2600" spc="-180" dirty="0">
                <a:solidFill>
                  <a:srgbClr val="181818"/>
                </a:solidFill>
                <a:latin typeface="Trebuchet MS"/>
                <a:cs typeface="Trebuchet MS"/>
              </a:rPr>
              <a:t> </a:t>
            </a:r>
            <a:r>
              <a:rPr sz="2600" spc="100" dirty="0">
                <a:solidFill>
                  <a:srgbClr val="181818"/>
                </a:solidFill>
                <a:latin typeface="Trebuchet MS"/>
                <a:cs typeface="Trebuchet MS"/>
              </a:rPr>
              <a:t>tengan</a:t>
            </a:r>
            <a:r>
              <a:rPr sz="2600" spc="-180" dirty="0">
                <a:solidFill>
                  <a:srgbClr val="181818"/>
                </a:solidFill>
                <a:latin typeface="Trebuchet MS"/>
                <a:cs typeface="Trebuchet MS"/>
              </a:rPr>
              <a:t> </a:t>
            </a:r>
            <a:r>
              <a:rPr sz="2600" spc="70" dirty="0">
                <a:solidFill>
                  <a:srgbClr val="181818"/>
                </a:solidFill>
                <a:latin typeface="Trebuchet MS"/>
                <a:cs typeface="Trebuchet MS"/>
              </a:rPr>
              <a:t>un</a:t>
            </a:r>
            <a:r>
              <a:rPr sz="2600" spc="-180" dirty="0">
                <a:solidFill>
                  <a:srgbClr val="181818"/>
                </a:solidFill>
                <a:latin typeface="Trebuchet MS"/>
                <a:cs typeface="Trebuchet MS"/>
              </a:rPr>
              <a:t> </a:t>
            </a:r>
            <a:r>
              <a:rPr sz="2600" spc="15" dirty="0">
                <a:solidFill>
                  <a:srgbClr val="181818"/>
                </a:solidFill>
                <a:latin typeface="Trebuchet MS"/>
                <a:cs typeface="Trebuchet MS"/>
              </a:rPr>
              <a:t>rol</a:t>
            </a:r>
            <a:r>
              <a:rPr sz="2600" spc="-185" dirty="0">
                <a:solidFill>
                  <a:srgbClr val="181818"/>
                </a:solidFill>
                <a:latin typeface="Trebuchet MS"/>
                <a:cs typeface="Trebuchet MS"/>
              </a:rPr>
              <a:t> </a:t>
            </a:r>
            <a:r>
              <a:rPr sz="2600" spc="35" dirty="0">
                <a:solidFill>
                  <a:srgbClr val="181818"/>
                </a:solidFill>
                <a:latin typeface="Trebuchet MS"/>
                <a:cs typeface="Trebuchet MS"/>
              </a:rPr>
              <a:t>principal</a:t>
            </a:r>
            <a:r>
              <a:rPr sz="2600" spc="-180" dirty="0">
                <a:solidFill>
                  <a:srgbClr val="181818"/>
                </a:solidFill>
                <a:latin typeface="Trebuchet MS"/>
                <a:cs typeface="Trebuchet MS"/>
              </a:rPr>
              <a:t> </a:t>
            </a:r>
            <a:r>
              <a:rPr sz="2600" spc="60" dirty="0">
                <a:solidFill>
                  <a:srgbClr val="181818"/>
                </a:solidFill>
                <a:latin typeface="Trebuchet MS"/>
                <a:cs typeface="Trebuchet MS"/>
              </a:rPr>
              <a:t>en </a:t>
            </a:r>
            <a:r>
              <a:rPr sz="2600" spc="-765" dirty="0">
                <a:solidFill>
                  <a:srgbClr val="181818"/>
                </a:solidFill>
                <a:latin typeface="Trebuchet MS"/>
                <a:cs typeface="Trebuchet MS"/>
              </a:rPr>
              <a:t> </a:t>
            </a:r>
            <a:r>
              <a:rPr sz="2600" spc="50" dirty="0">
                <a:solidFill>
                  <a:srgbClr val="181818"/>
                </a:solidFill>
                <a:latin typeface="Trebuchet MS"/>
                <a:cs typeface="Trebuchet MS"/>
              </a:rPr>
              <a:t>la</a:t>
            </a:r>
            <a:r>
              <a:rPr sz="2600" spc="-175" dirty="0">
                <a:solidFill>
                  <a:srgbClr val="181818"/>
                </a:solidFill>
                <a:latin typeface="Trebuchet MS"/>
                <a:cs typeface="Trebuchet MS"/>
              </a:rPr>
              <a:t> </a:t>
            </a:r>
            <a:r>
              <a:rPr sz="2600" spc="50" dirty="0">
                <a:solidFill>
                  <a:srgbClr val="181818"/>
                </a:solidFill>
                <a:latin typeface="Trebuchet MS"/>
                <a:cs typeface="Trebuchet MS"/>
              </a:rPr>
              <a:t>celebración</a:t>
            </a:r>
            <a:r>
              <a:rPr sz="2600" spc="-170" dirty="0">
                <a:solidFill>
                  <a:srgbClr val="181818"/>
                </a:solidFill>
                <a:latin typeface="Trebuchet MS"/>
                <a:cs typeface="Trebuchet MS"/>
              </a:rPr>
              <a:t> </a:t>
            </a:r>
            <a:r>
              <a:rPr sz="2600" spc="65" dirty="0">
                <a:solidFill>
                  <a:srgbClr val="181818"/>
                </a:solidFill>
                <a:latin typeface="Trebuchet MS"/>
                <a:cs typeface="Trebuchet MS"/>
              </a:rPr>
              <a:t>de</a:t>
            </a:r>
            <a:r>
              <a:rPr sz="2600" spc="-170" dirty="0">
                <a:solidFill>
                  <a:srgbClr val="181818"/>
                </a:solidFill>
                <a:latin typeface="Trebuchet MS"/>
                <a:cs typeface="Trebuchet MS"/>
              </a:rPr>
              <a:t> </a:t>
            </a:r>
            <a:r>
              <a:rPr sz="2600" spc="75" dirty="0">
                <a:solidFill>
                  <a:srgbClr val="181818"/>
                </a:solidFill>
                <a:latin typeface="Trebuchet MS"/>
                <a:cs typeface="Trebuchet MS"/>
              </a:rPr>
              <a:t>contratos</a:t>
            </a:r>
            <a:r>
              <a:rPr sz="2600" spc="-170" dirty="0">
                <a:solidFill>
                  <a:srgbClr val="181818"/>
                </a:solidFill>
                <a:latin typeface="Trebuchet MS"/>
                <a:cs typeface="Trebuchet MS"/>
              </a:rPr>
              <a:t> </a:t>
            </a:r>
            <a:r>
              <a:rPr sz="2600" spc="45" dirty="0">
                <a:solidFill>
                  <a:srgbClr val="181818"/>
                </a:solidFill>
                <a:latin typeface="Trebuchet MS"/>
                <a:cs typeface="Trebuchet MS"/>
              </a:rPr>
              <a:t>relativos	</a:t>
            </a:r>
            <a:r>
              <a:rPr sz="2600" spc="100" dirty="0">
                <a:solidFill>
                  <a:srgbClr val="181818"/>
                </a:solidFill>
                <a:latin typeface="Trebuchet MS"/>
                <a:cs typeface="Trebuchet MS"/>
              </a:rPr>
              <a:t>a </a:t>
            </a:r>
            <a:r>
              <a:rPr sz="2600" spc="65" dirty="0">
                <a:solidFill>
                  <a:srgbClr val="181818"/>
                </a:solidFill>
                <a:latin typeface="Trebuchet MS"/>
                <a:cs typeface="Trebuchet MS"/>
              </a:rPr>
              <a:t>actividades que </a:t>
            </a:r>
            <a:r>
              <a:rPr sz="2600" spc="70" dirty="0">
                <a:solidFill>
                  <a:srgbClr val="181818"/>
                </a:solidFill>
                <a:latin typeface="Trebuchet MS"/>
                <a:cs typeface="Trebuchet MS"/>
              </a:rPr>
              <a:t>no </a:t>
            </a:r>
            <a:r>
              <a:rPr sz="2600" spc="155" dirty="0">
                <a:solidFill>
                  <a:srgbClr val="181818"/>
                </a:solidFill>
                <a:latin typeface="Trebuchet MS"/>
                <a:cs typeface="Trebuchet MS"/>
              </a:rPr>
              <a:t>se </a:t>
            </a:r>
            <a:r>
              <a:rPr sz="2600" spc="160" dirty="0">
                <a:solidFill>
                  <a:srgbClr val="181818"/>
                </a:solidFill>
                <a:latin typeface="Trebuchet MS"/>
                <a:cs typeface="Trebuchet MS"/>
              </a:rPr>
              <a:t> </a:t>
            </a:r>
            <a:r>
              <a:rPr sz="2600" spc="75" dirty="0">
                <a:solidFill>
                  <a:srgbClr val="181818"/>
                </a:solidFill>
                <a:latin typeface="Trebuchet MS"/>
                <a:cs typeface="Trebuchet MS"/>
              </a:rPr>
              <a:t>puedan</a:t>
            </a:r>
            <a:r>
              <a:rPr sz="2600" spc="-190" dirty="0">
                <a:solidFill>
                  <a:srgbClr val="181818"/>
                </a:solidFill>
                <a:latin typeface="Trebuchet MS"/>
                <a:cs typeface="Trebuchet MS"/>
              </a:rPr>
              <a:t> </a:t>
            </a:r>
            <a:r>
              <a:rPr sz="2600" spc="40" dirty="0">
                <a:solidFill>
                  <a:srgbClr val="181818"/>
                </a:solidFill>
                <a:latin typeface="Trebuchet MS"/>
                <a:cs typeface="Trebuchet MS"/>
              </a:rPr>
              <a:t>calificar</a:t>
            </a:r>
            <a:r>
              <a:rPr sz="2600" spc="-185" dirty="0">
                <a:solidFill>
                  <a:srgbClr val="181818"/>
                </a:solidFill>
                <a:latin typeface="Trebuchet MS"/>
                <a:cs typeface="Trebuchet MS"/>
              </a:rPr>
              <a:t> </a:t>
            </a:r>
            <a:r>
              <a:rPr sz="2600" spc="80" dirty="0">
                <a:solidFill>
                  <a:srgbClr val="181818"/>
                </a:solidFill>
                <a:latin typeface="Trebuchet MS"/>
                <a:cs typeface="Trebuchet MS"/>
              </a:rPr>
              <a:t>como</a:t>
            </a:r>
            <a:r>
              <a:rPr sz="2600" spc="-185" dirty="0">
                <a:solidFill>
                  <a:srgbClr val="181818"/>
                </a:solidFill>
                <a:latin typeface="Trebuchet MS"/>
                <a:cs typeface="Trebuchet MS"/>
              </a:rPr>
              <a:t> </a:t>
            </a:r>
            <a:r>
              <a:rPr sz="2600" spc="55" dirty="0">
                <a:solidFill>
                  <a:srgbClr val="181818"/>
                </a:solidFill>
                <a:latin typeface="Trebuchet MS"/>
                <a:cs typeface="Trebuchet MS"/>
              </a:rPr>
              <a:t>auxiliares</a:t>
            </a:r>
            <a:r>
              <a:rPr sz="2600" spc="-185" dirty="0">
                <a:solidFill>
                  <a:srgbClr val="181818"/>
                </a:solidFill>
                <a:latin typeface="Trebuchet MS"/>
                <a:cs typeface="Trebuchet MS"/>
              </a:rPr>
              <a:t> </a:t>
            </a:r>
            <a:r>
              <a:rPr sz="2600" spc="65" dirty="0">
                <a:solidFill>
                  <a:srgbClr val="181818"/>
                </a:solidFill>
                <a:latin typeface="Trebuchet MS"/>
                <a:cs typeface="Trebuchet MS"/>
              </a:rPr>
              <a:t>o</a:t>
            </a:r>
            <a:r>
              <a:rPr sz="2600" spc="-185" dirty="0">
                <a:solidFill>
                  <a:srgbClr val="181818"/>
                </a:solidFill>
                <a:latin typeface="Trebuchet MS"/>
                <a:cs typeface="Trebuchet MS"/>
              </a:rPr>
              <a:t> </a:t>
            </a:r>
            <a:r>
              <a:rPr sz="2600" spc="55" dirty="0">
                <a:solidFill>
                  <a:srgbClr val="181818"/>
                </a:solidFill>
                <a:latin typeface="Trebuchet MS"/>
                <a:cs typeface="Trebuchet MS"/>
              </a:rPr>
              <a:t>accesorias.</a:t>
            </a:r>
            <a:endParaRPr sz="2600" dirty="0">
              <a:latin typeface="Trebuchet MS"/>
              <a:cs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6819900" cy="10287000"/>
          </a:xfrm>
          <a:custGeom>
            <a:avLst/>
            <a:gdLst/>
            <a:ahLst/>
            <a:cxnLst/>
            <a:rect l="l" t="t" r="r" b="b"/>
            <a:pathLst>
              <a:path w="6819900" h="10287000">
                <a:moveTo>
                  <a:pt x="6819899" y="10286999"/>
                </a:moveTo>
                <a:lnTo>
                  <a:pt x="0" y="10286999"/>
                </a:lnTo>
                <a:lnTo>
                  <a:pt x="0" y="0"/>
                </a:lnTo>
                <a:lnTo>
                  <a:pt x="6819899" y="0"/>
                </a:lnTo>
                <a:lnTo>
                  <a:pt x="6819899" y="10286999"/>
                </a:lnTo>
                <a:close/>
              </a:path>
            </a:pathLst>
          </a:custGeom>
          <a:solidFill>
            <a:srgbClr val="E30045"/>
          </a:solidFill>
        </p:spPr>
        <p:txBody>
          <a:bodyPr wrap="square" lIns="0" tIns="0" rIns="0" bIns="0" rtlCol="0"/>
          <a:lstStyle/>
          <a:p>
            <a:endParaRPr/>
          </a:p>
        </p:txBody>
      </p:sp>
      <p:sp>
        <p:nvSpPr>
          <p:cNvPr id="3" name="object 3"/>
          <p:cNvSpPr txBox="1"/>
          <p:nvPr/>
        </p:nvSpPr>
        <p:spPr>
          <a:xfrm>
            <a:off x="187390" y="765030"/>
            <a:ext cx="6308090" cy="8407400"/>
          </a:xfrm>
          <a:prstGeom prst="rect">
            <a:avLst/>
          </a:prstGeom>
        </p:spPr>
        <p:txBody>
          <a:bodyPr vert="horz" wrap="square" lIns="0" tIns="12065" rIns="0" bIns="0" rtlCol="0">
            <a:spAutoFit/>
          </a:bodyPr>
          <a:lstStyle/>
          <a:p>
            <a:pPr marL="12700" marR="5080">
              <a:lnSpc>
                <a:spcPct val="113599"/>
              </a:lnSpc>
              <a:spcBef>
                <a:spcPts val="95"/>
              </a:spcBef>
            </a:pPr>
            <a:r>
              <a:rPr sz="6050" spc="360" dirty="0">
                <a:solidFill>
                  <a:srgbClr val="FFFFFF"/>
                </a:solidFill>
                <a:latin typeface="Trebuchet MS"/>
                <a:cs typeface="Trebuchet MS"/>
              </a:rPr>
              <a:t>N</a:t>
            </a:r>
            <a:r>
              <a:rPr sz="6050" spc="-225" dirty="0">
                <a:solidFill>
                  <a:srgbClr val="FFFFFF"/>
                </a:solidFill>
                <a:latin typeface="Trebuchet MS"/>
                <a:cs typeface="Trebuchet MS"/>
              </a:rPr>
              <a:t>E</a:t>
            </a:r>
            <a:r>
              <a:rPr sz="6050" dirty="0">
                <a:solidFill>
                  <a:srgbClr val="FFFFFF"/>
                </a:solidFill>
                <a:latin typeface="Trebuchet MS"/>
                <a:cs typeface="Trebuchet MS"/>
              </a:rPr>
              <a:t>C</a:t>
            </a:r>
            <a:r>
              <a:rPr sz="6050" spc="-225" dirty="0">
                <a:solidFill>
                  <a:srgbClr val="FFFFFF"/>
                </a:solidFill>
                <a:latin typeface="Trebuchet MS"/>
                <a:cs typeface="Trebuchet MS"/>
              </a:rPr>
              <a:t>E</a:t>
            </a:r>
            <a:r>
              <a:rPr sz="6050" spc="285" dirty="0">
                <a:solidFill>
                  <a:srgbClr val="FFFFFF"/>
                </a:solidFill>
                <a:latin typeface="Trebuchet MS"/>
                <a:cs typeface="Trebuchet MS"/>
              </a:rPr>
              <a:t>S</a:t>
            </a:r>
            <a:r>
              <a:rPr sz="6050" spc="5" dirty="0">
                <a:solidFill>
                  <a:srgbClr val="FFFFFF"/>
                </a:solidFill>
                <a:latin typeface="Trebuchet MS"/>
                <a:cs typeface="Trebuchet MS"/>
              </a:rPr>
              <a:t>I</a:t>
            </a:r>
            <a:r>
              <a:rPr sz="6050" spc="150" dirty="0">
                <a:solidFill>
                  <a:srgbClr val="FFFFFF"/>
                </a:solidFill>
                <a:latin typeface="Trebuchet MS"/>
                <a:cs typeface="Trebuchet MS"/>
              </a:rPr>
              <a:t>D</a:t>
            </a:r>
            <a:r>
              <a:rPr sz="6050" spc="55" dirty="0">
                <a:solidFill>
                  <a:srgbClr val="FFFFFF"/>
                </a:solidFill>
                <a:latin typeface="Trebuchet MS"/>
                <a:cs typeface="Trebuchet MS"/>
              </a:rPr>
              <a:t>A</a:t>
            </a:r>
            <a:r>
              <a:rPr sz="6050" spc="155" dirty="0">
                <a:solidFill>
                  <a:srgbClr val="FFFFFF"/>
                </a:solidFill>
                <a:latin typeface="Trebuchet MS"/>
                <a:cs typeface="Trebuchet MS"/>
              </a:rPr>
              <a:t>D</a:t>
            </a:r>
            <a:r>
              <a:rPr sz="6050" spc="-500" dirty="0">
                <a:solidFill>
                  <a:srgbClr val="FFFFFF"/>
                </a:solidFill>
                <a:latin typeface="Trebuchet MS"/>
                <a:cs typeface="Trebuchet MS"/>
              </a:rPr>
              <a:t> </a:t>
            </a:r>
            <a:r>
              <a:rPr sz="6050" spc="150" dirty="0">
                <a:solidFill>
                  <a:srgbClr val="FFFFFF"/>
                </a:solidFill>
                <a:latin typeface="Trebuchet MS"/>
                <a:cs typeface="Trebuchet MS"/>
              </a:rPr>
              <a:t>D</a:t>
            </a:r>
            <a:r>
              <a:rPr sz="6050" spc="-155" dirty="0">
                <a:solidFill>
                  <a:srgbClr val="FFFFFF"/>
                </a:solidFill>
                <a:latin typeface="Trebuchet MS"/>
                <a:cs typeface="Trebuchet MS"/>
              </a:rPr>
              <a:t>E  </a:t>
            </a:r>
            <a:r>
              <a:rPr sz="6050" dirty="0">
                <a:solidFill>
                  <a:srgbClr val="FFFFFF"/>
                </a:solidFill>
                <a:latin typeface="Trebuchet MS"/>
                <a:cs typeface="Trebuchet MS"/>
              </a:rPr>
              <a:t>C</a:t>
            </a:r>
            <a:r>
              <a:rPr sz="6050" spc="15" dirty="0">
                <a:solidFill>
                  <a:srgbClr val="FFFFFF"/>
                </a:solidFill>
                <a:latin typeface="Trebuchet MS"/>
                <a:cs typeface="Trebuchet MS"/>
              </a:rPr>
              <a:t>R</a:t>
            </a:r>
            <a:r>
              <a:rPr sz="6050" spc="-225" dirty="0">
                <a:solidFill>
                  <a:srgbClr val="FFFFFF"/>
                </a:solidFill>
                <a:latin typeface="Trebuchet MS"/>
                <a:cs typeface="Trebuchet MS"/>
              </a:rPr>
              <a:t>E</a:t>
            </a:r>
            <a:r>
              <a:rPr sz="6050" spc="55" dirty="0">
                <a:solidFill>
                  <a:srgbClr val="FFFFFF"/>
                </a:solidFill>
                <a:latin typeface="Trebuchet MS"/>
                <a:cs typeface="Trebuchet MS"/>
              </a:rPr>
              <a:t>A</a:t>
            </a:r>
            <a:r>
              <a:rPr sz="6050" spc="20" dirty="0">
                <a:solidFill>
                  <a:srgbClr val="FFFFFF"/>
                </a:solidFill>
                <a:latin typeface="Trebuchet MS"/>
                <a:cs typeface="Trebuchet MS"/>
              </a:rPr>
              <a:t>R</a:t>
            </a:r>
            <a:r>
              <a:rPr sz="6050" spc="-500" dirty="0">
                <a:solidFill>
                  <a:srgbClr val="FFFFFF"/>
                </a:solidFill>
                <a:latin typeface="Trebuchet MS"/>
                <a:cs typeface="Trebuchet MS"/>
              </a:rPr>
              <a:t> </a:t>
            </a:r>
            <a:r>
              <a:rPr sz="6050" spc="-75" dirty="0">
                <a:solidFill>
                  <a:srgbClr val="FFFFFF"/>
                </a:solidFill>
                <a:latin typeface="Trebuchet MS"/>
                <a:cs typeface="Trebuchet MS"/>
              </a:rPr>
              <a:t>U</a:t>
            </a:r>
            <a:r>
              <a:rPr sz="6050" spc="360" dirty="0">
                <a:solidFill>
                  <a:srgbClr val="FFFFFF"/>
                </a:solidFill>
                <a:latin typeface="Trebuchet MS"/>
                <a:cs typeface="Trebuchet MS"/>
              </a:rPr>
              <a:t>N</a:t>
            </a:r>
            <a:r>
              <a:rPr sz="6050" spc="40" dirty="0">
                <a:solidFill>
                  <a:srgbClr val="FFFFFF"/>
                </a:solidFill>
                <a:latin typeface="Trebuchet MS"/>
                <a:cs typeface="Trebuchet MS"/>
              </a:rPr>
              <a:t>A  </a:t>
            </a:r>
            <a:r>
              <a:rPr sz="6050" spc="10" dirty="0">
                <a:solidFill>
                  <a:srgbClr val="FFFFFF"/>
                </a:solidFill>
                <a:latin typeface="Trebuchet MS"/>
                <a:cs typeface="Trebuchet MS"/>
              </a:rPr>
              <a:t>REGLAMENTACIÓN </a:t>
            </a:r>
            <a:r>
              <a:rPr sz="6050" spc="-1810" dirty="0">
                <a:solidFill>
                  <a:srgbClr val="FFFFFF"/>
                </a:solidFill>
                <a:latin typeface="Trebuchet MS"/>
                <a:cs typeface="Trebuchet MS"/>
              </a:rPr>
              <a:t> </a:t>
            </a:r>
            <a:r>
              <a:rPr sz="6050" spc="-225" dirty="0">
                <a:solidFill>
                  <a:srgbClr val="FFFFFF"/>
                </a:solidFill>
                <a:latin typeface="Trebuchet MS"/>
                <a:cs typeface="Trebuchet MS"/>
              </a:rPr>
              <a:t>E</a:t>
            </a:r>
            <a:r>
              <a:rPr sz="6050" spc="285" dirty="0">
                <a:solidFill>
                  <a:srgbClr val="FFFFFF"/>
                </a:solidFill>
                <a:latin typeface="Trebuchet MS"/>
                <a:cs typeface="Trebuchet MS"/>
              </a:rPr>
              <a:t>S</a:t>
            </a:r>
            <a:r>
              <a:rPr sz="6050" spc="30" dirty="0">
                <a:solidFill>
                  <a:srgbClr val="FFFFFF"/>
                </a:solidFill>
                <a:latin typeface="Trebuchet MS"/>
                <a:cs typeface="Trebuchet MS"/>
              </a:rPr>
              <a:t>P</a:t>
            </a:r>
            <a:r>
              <a:rPr sz="6050" spc="-225" dirty="0">
                <a:solidFill>
                  <a:srgbClr val="FFFFFF"/>
                </a:solidFill>
                <a:latin typeface="Trebuchet MS"/>
                <a:cs typeface="Trebuchet MS"/>
              </a:rPr>
              <a:t>E</a:t>
            </a:r>
            <a:r>
              <a:rPr sz="6050" dirty="0">
                <a:solidFill>
                  <a:srgbClr val="FFFFFF"/>
                </a:solidFill>
                <a:latin typeface="Trebuchet MS"/>
                <a:cs typeface="Trebuchet MS"/>
              </a:rPr>
              <a:t>C</a:t>
            </a:r>
            <a:r>
              <a:rPr sz="6050" spc="5" dirty="0">
                <a:solidFill>
                  <a:srgbClr val="FFFFFF"/>
                </a:solidFill>
                <a:latin typeface="Trebuchet MS"/>
                <a:cs typeface="Trebuchet MS"/>
              </a:rPr>
              <a:t>Í</a:t>
            </a:r>
            <a:r>
              <a:rPr sz="6050" spc="-229" dirty="0">
                <a:solidFill>
                  <a:srgbClr val="FFFFFF"/>
                </a:solidFill>
                <a:latin typeface="Trebuchet MS"/>
                <a:cs typeface="Trebuchet MS"/>
              </a:rPr>
              <a:t>F</a:t>
            </a:r>
            <a:r>
              <a:rPr sz="6050" spc="5" dirty="0">
                <a:solidFill>
                  <a:srgbClr val="FFFFFF"/>
                </a:solidFill>
                <a:latin typeface="Trebuchet MS"/>
                <a:cs typeface="Trebuchet MS"/>
              </a:rPr>
              <a:t>I</a:t>
            </a:r>
            <a:r>
              <a:rPr sz="6050" dirty="0">
                <a:solidFill>
                  <a:srgbClr val="FFFFFF"/>
                </a:solidFill>
                <a:latin typeface="Trebuchet MS"/>
                <a:cs typeface="Trebuchet MS"/>
              </a:rPr>
              <a:t>C</a:t>
            </a:r>
            <a:r>
              <a:rPr sz="6050" spc="60" dirty="0">
                <a:solidFill>
                  <a:srgbClr val="FFFFFF"/>
                </a:solidFill>
                <a:latin typeface="Trebuchet MS"/>
                <a:cs typeface="Trebuchet MS"/>
              </a:rPr>
              <a:t>A</a:t>
            </a:r>
            <a:r>
              <a:rPr sz="6050" spc="-500" dirty="0">
                <a:solidFill>
                  <a:srgbClr val="FFFFFF"/>
                </a:solidFill>
                <a:latin typeface="Trebuchet MS"/>
                <a:cs typeface="Trebuchet MS"/>
              </a:rPr>
              <a:t> </a:t>
            </a:r>
            <a:r>
              <a:rPr sz="6050" spc="30" dirty="0">
                <a:solidFill>
                  <a:srgbClr val="FFFFFF"/>
                </a:solidFill>
                <a:latin typeface="Trebuchet MS"/>
                <a:cs typeface="Trebuchet MS"/>
              </a:rPr>
              <a:t>P</a:t>
            </a:r>
            <a:r>
              <a:rPr sz="6050" spc="55" dirty="0">
                <a:solidFill>
                  <a:srgbClr val="FFFFFF"/>
                </a:solidFill>
                <a:latin typeface="Trebuchet MS"/>
                <a:cs typeface="Trebuchet MS"/>
              </a:rPr>
              <a:t>A</a:t>
            </a:r>
            <a:r>
              <a:rPr sz="6050" spc="15" dirty="0">
                <a:solidFill>
                  <a:srgbClr val="FFFFFF"/>
                </a:solidFill>
                <a:latin typeface="Trebuchet MS"/>
                <a:cs typeface="Trebuchet MS"/>
              </a:rPr>
              <a:t>R</a:t>
            </a:r>
            <a:r>
              <a:rPr sz="6050" spc="40" dirty="0">
                <a:solidFill>
                  <a:srgbClr val="FFFFFF"/>
                </a:solidFill>
                <a:latin typeface="Trebuchet MS"/>
                <a:cs typeface="Trebuchet MS"/>
              </a:rPr>
              <a:t>A  </a:t>
            </a:r>
            <a:r>
              <a:rPr sz="6050" spc="-225" dirty="0">
                <a:solidFill>
                  <a:srgbClr val="FFFFFF"/>
                </a:solidFill>
                <a:latin typeface="Trebuchet MS"/>
                <a:cs typeface="Trebuchet MS"/>
              </a:rPr>
              <a:t>E</a:t>
            </a:r>
            <a:r>
              <a:rPr sz="6050" spc="-260" dirty="0">
                <a:solidFill>
                  <a:srgbClr val="FFFFFF"/>
                </a:solidFill>
                <a:latin typeface="Trebuchet MS"/>
                <a:cs typeface="Trebuchet MS"/>
              </a:rPr>
              <a:t>L</a:t>
            </a:r>
            <a:r>
              <a:rPr sz="6050" spc="-500" dirty="0">
                <a:solidFill>
                  <a:srgbClr val="FFFFFF"/>
                </a:solidFill>
                <a:latin typeface="Trebuchet MS"/>
                <a:cs typeface="Trebuchet MS"/>
              </a:rPr>
              <a:t> </a:t>
            </a:r>
            <a:r>
              <a:rPr sz="6050" spc="-475" dirty="0">
                <a:solidFill>
                  <a:srgbClr val="FFFFFF"/>
                </a:solidFill>
                <a:latin typeface="Trebuchet MS"/>
                <a:cs typeface="Trebuchet MS"/>
              </a:rPr>
              <a:t>T</a:t>
            </a:r>
            <a:r>
              <a:rPr sz="6050" spc="-225" dirty="0">
                <a:solidFill>
                  <a:srgbClr val="FFFFFF"/>
                </a:solidFill>
                <a:latin typeface="Trebuchet MS"/>
                <a:cs typeface="Trebuchet MS"/>
              </a:rPr>
              <a:t>E</a:t>
            </a:r>
            <a:r>
              <a:rPr sz="6050" spc="-265" dirty="0">
                <a:solidFill>
                  <a:srgbClr val="FFFFFF"/>
                </a:solidFill>
                <a:latin typeface="Trebuchet MS"/>
                <a:cs typeface="Trebuchet MS"/>
              </a:rPr>
              <a:t>L</a:t>
            </a:r>
            <a:r>
              <a:rPr sz="6050" spc="-225" dirty="0">
                <a:solidFill>
                  <a:srgbClr val="FFFFFF"/>
                </a:solidFill>
                <a:latin typeface="Trebuchet MS"/>
                <a:cs typeface="Trebuchet MS"/>
              </a:rPr>
              <a:t>E</a:t>
            </a:r>
            <a:r>
              <a:rPr sz="6050" spc="-475" dirty="0">
                <a:solidFill>
                  <a:srgbClr val="FFFFFF"/>
                </a:solidFill>
                <a:latin typeface="Trebuchet MS"/>
                <a:cs typeface="Trebuchet MS"/>
              </a:rPr>
              <a:t>T</a:t>
            </a:r>
            <a:r>
              <a:rPr sz="6050" spc="15" dirty="0">
                <a:solidFill>
                  <a:srgbClr val="FFFFFF"/>
                </a:solidFill>
                <a:latin typeface="Trebuchet MS"/>
                <a:cs typeface="Trebuchet MS"/>
              </a:rPr>
              <a:t>R</a:t>
            </a:r>
            <a:r>
              <a:rPr sz="6050" spc="55" dirty="0">
                <a:solidFill>
                  <a:srgbClr val="FFFFFF"/>
                </a:solidFill>
                <a:latin typeface="Trebuchet MS"/>
                <a:cs typeface="Trebuchet MS"/>
              </a:rPr>
              <a:t>A</a:t>
            </a:r>
            <a:r>
              <a:rPr sz="6050" spc="340" dirty="0">
                <a:solidFill>
                  <a:srgbClr val="FFFFFF"/>
                </a:solidFill>
                <a:latin typeface="Trebuchet MS"/>
                <a:cs typeface="Trebuchet MS"/>
              </a:rPr>
              <a:t>B</a:t>
            </a:r>
            <a:r>
              <a:rPr sz="6050" spc="55" dirty="0">
                <a:solidFill>
                  <a:srgbClr val="FFFFFF"/>
                </a:solidFill>
                <a:latin typeface="Trebuchet MS"/>
                <a:cs typeface="Trebuchet MS"/>
              </a:rPr>
              <a:t>A</a:t>
            </a:r>
            <a:r>
              <a:rPr sz="6050" spc="-615" dirty="0">
                <a:solidFill>
                  <a:srgbClr val="FFFFFF"/>
                </a:solidFill>
                <a:latin typeface="Trebuchet MS"/>
                <a:cs typeface="Trebuchet MS"/>
              </a:rPr>
              <a:t>J</a:t>
            </a:r>
            <a:r>
              <a:rPr sz="6050" spc="-190" dirty="0">
                <a:solidFill>
                  <a:srgbClr val="FFFFFF"/>
                </a:solidFill>
                <a:latin typeface="Trebuchet MS"/>
                <a:cs typeface="Trebuchet MS"/>
              </a:rPr>
              <a:t>O  </a:t>
            </a:r>
            <a:r>
              <a:rPr sz="6050" spc="5" dirty="0">
                <a:solidFill>
                  <a:srgbClr val="FFFFFF"/>
                </a:solidFill>
                <a:latin typeface="Trebuchet MS"/>
                <a:cs typeface="Trebuchet MS"/>
              </a:rPr>
              <a:t>I</a:t>
            </a:r>
            <a:r>
              <a:rPr sz="6050" spc="360" dirty="0">
                <a:solidFill>
                  <a:srgbClr val="FFFFFF"/>
                </a:solidFill>
                <a:latin typeface="Trebuchet MS"/>
                <a:cs typeface="Trebuchet MS"/>
              </a:rPr>
              <a:t>N</a:t>
            </a:r>
            <a:r>
              <a:rPr sz="6050" spc="-475" dirty="0">
                <a:solidFill>
                  <a:srgbClr val="FFFFFF"/>
                </a:solidFill>
                <a:latin typeface="Trebuchet MS"/>
                <a:cs typeface="Trebuchet MS"/>
              </a:rPr>
              <a:t>T</a:t>
            </a:r>
            <a:r>
              <a:rPr sz="6050" spc="-225" dirty="0">
                <a:solidFill>
                  <a:srgbClr val="FFFFFF"/>
                </a:solidFill>
                <a:latin typeface="Trebuchet MS"/>
                <a:cs typeface="Trebuchet MS"/>
              </a:rPr>
              <a:t>E</a:t>
            </a:r>
            <a:r>
              <a:rPr sz="6050" spc="15" dirty="0">
                <a:solidFill>
                  <a:srgbClr val="FFFFFF"/>
                </a:solidFill>
                <a:latin typeface="Trebuchet MS"/>
                <a:cs typeface="Trebuchet MS"/>
              </a:rPr>
              <a:t>R</a:t>
            </a:r>
            <a:r>
              <a:rPr sz="6050" spc="360" dirty="0">
                <a:solidFill>
                  <a:srgbClr val="FFFFFF"/>
                </a:solidFill>
                <a:latin typeface="Trebuchet MS"/>
                <a:cs typeface="Trebuchet MS"/>
              </a:rPr>
              <a:t>N</a:t>
            </a:r>
            <a:r>
              <a:rPr sz="6050" spc="55" dirty="0">
                <a:solidFill>
                  <a:srgbClr val="FFFFFF"/>
                </a:solidFill>
                <a:latin typeface="Trebuchet MS"/>
                <a:cs typeface="Trebuchet MS"/>
              </a:rPr>
              <a:t>A</a:t>
            </a:r>
            <a:r>
              <a:rPr sz="6050" dirty="0">
                <a:solidFill>
                  <a:srgbClr val="FFFFFF"/>
                </a:solidFill>
                <a:latin typeface="Trebuchet MS"/>
                <a:cs typeface="Trebuchet MS"/>
              </a:rPr>
              <a:t>C</a:t>
            </a:r>
            <a:r>
              <a:rPr sz="6050" spc="5" dirty="0">
                <a:solidFill>
                  <a:srgbClr val="FFFFFF"/>
                </a:solidFill>
                <a:latin typeface="Trebuchet MS"/>
                <a:cs typeface="Trebuchet MS"/>
              </a:rPr>
              <a:t>I</a:t>
            </a:r>
            <a:r>
              <a:rPr sz="6050" spc="-305" dirty="0">
                <a:solidFill>
                  <a:srgbClr val="FFFFFF"/>
                </a:solidFill>
                <a:latin typeface="Trebuchet MS"/>
                <a:cs typeface="Trebuchet MS"/>
              </a:rPr>
              <a:t>O</a:t>
            </a:r>
            <a:r>
              <a:rPr sz="6050" spc="360" dirty="0">
                <a:solidFill>
                  <a:srgbClr val="FFFFFF"/>
                </a:solidFill>
                <a:latin typeface="Trebuchet MS"/>
                <a:cs typeface="Trebuchet MS"/>
              </a:rPr>
              <a:t>N</a:t>
            </a:r>
            <a:r>
              <a:rPr sz="6050" spc="55" dirty="0">
                <a:solidFill>
                  <a:srgbClr val="FFFFFF"/>
                </a:solidFill>
                <a:latin typeface="Trebuchet MS"/>
                <a:cs typeface="Trebuchet MS"/>
              </a:rPr>
              <a:t>A</a:t>
            </a:r>
            <a:r>
              <a:rPr sz="6050" spc="-260" dirty="0">
                <a:solidFill>
                  <a:srgbClr val="FFFFFF"/>
                </a:solidFill>
                <a:latin typeface="Trebuchet MS"/>
                <a:cs typeface="Trebuchet MS"/>
              </a:rPr>
              <a:t>L</a:t>
            </a:r>
            <a:r>
              <a:rPr sz="6050" spc="-500" dirty="0">
                <a:solidFill>
                  <a:srgbClr val="FFFFFF"/>
                </a:solidFill>
                <a:latin typeface="Trebuchet MS"/>
                <a:cs typeface="Trebuchet MS"/>
              </a:rPr>
              <a:t> </a:t>
            </a:r>
            <a:r>
              <a:rPr sz="6050" spc="40" dirty="0">
                <a:solidFill>
                  <a:srgbClr val="FFFFFF"/>
                </a:solidFill>
                <a:latin typeface="Trebuchet MS"/>
                <a:cs typeface="Trebuchet MS"/>
              </a:rPr>
              <a:t>A  </a:t>
            </a:r>
            <a:r>
              <a:rPr sz="6050" spc="360" dirty="0">
                <a:solidFill>
                  <a:srgbClr val="FFFFFF"/>
                </a:solidFill>
                <a:latin typeface="Trebuchet MS"/>
                <a:cs typeface="Trebuchet MS"/>
              </a:rPr>
              <a:t>N</a:t>
            </a:r>
            <a:r>
              <a:rPr sz="6050" spc="5" dirty="0">
                <a:solidFill>
                  <a:srgbClr val="FFFFFF"/>
                </a:solidFill>
                <a:latin typeface="Trebuchet MS"/>
                <a:cs typeface="Trebuchet MS"/>
              </a:rPr>
              <a:t>I</a:t>
            </a:r>
            <a:r>
              <a:rPr sz="6050" spc="45" dirty="0">
                <a:solidFill>
                  <a:srgbClr val="FFFFFF"/>
                </a:solidFill>
                <a:latin typeface="Trebuchet MS"/>
                <a:cs typeface="Trebuchet MS"/>
              </a:rPr>
              <a:t>V</a:t>
            </a:r>
            <a:r>
              <a:rPr sz="6050" spc="-225" dirty="0">
                <a:solidFill>
                  <a:srgbClr val="FFFFFF"/>
                </a:solidFill>
                <a:latin typeface="Trebuchet MS"/>
                <a:cs typeface="Trebuchet MS"/>
              </a:rPr>
              <a:t>E</a:t>
            </a:r>
            <a:r>
              <a:rPr sz="6050" spc="-260" dirty="0">
                <a:solidFill>
                  <a:srgbClr val="FFFFFF"/>
                </a:solidFill>
                <a:latin typeface="Trebuchet MS"/>
                <a:cs typeface="Trebuchet MS"/>
              </a:rPr>
              <a:t>L</a:t>
            </a:r>
            <a:r>
              <a:rPr sz="6050" spc="-500" dirty="0">
                <a:solidFill>
                  <a:srgbClr val="FFFFFF"/>
                </a:solidFill>
                <a:latin typeface="Trebuchet MS"/>
                <a:cs typeface="Trebuchet MS"/>
              </a:rPr>
              <a:t> </a:t>
            </a:r>
            <a:r>
              <a:rPr sz="6050" spc="-225" dirty="0">
                <a:solidFill>
                  <a:srgbClr val="FFFFFF"/>
                </a:solidFill>
                <a:latin typeface="Trebuchet MS"/>
                <a:cs typeface="Trebuchet MS"/>
              </a:rPr>
              <a:t>E</a:t>
            </a:r>
            <a:r>
              <a:rPr sz="6050" spc="-75" dirty="0">
                <a:solidFill>
                  <a:srgbClr val="FFFFFF"/>
                </a:solidFill>
                <a:latin typeface="Trebuchet MS"/>
                <a:cs typeface="Trebuchet MS"/>
              </a:rPr>
              <a:t>U</a:t>
            </a:r>
            <a:r>
              <a:rPr sz="6050" spc="15" dirty="0">
                <a:solidFill>
                  <a:srgbClr val="FFFFFF"/>
                </a:solidFill>
                <a:latin typeface="Trebuchet MS"/>
                <a:cs typeface="Trebuchet MS"/>
              </a:rPr>
              <a:t>R</a:t>
            </a:r>
            <a:r>
              <a:rPr sz="6050" spc="-305" dirty="0">
                <a:solidFill>
                  <a:srgbClr val="FFFFFF"/>
                </a:solidFill>
                <a:latin typeface="Trebuchet MS"/>
                <a:cs typeface="Trebuchet MS"/>
              </a:rPr>
              <a:t>O</a:t>
            </a:r>
            <a:r>
              <a:rPr sz="6050" spc="30" dirty="0">
                <a:solidFill>
                  <a:srgbClr val="FFFFFF"/>
                </a:solidFill>
                <a:latin typeface="Trebuchet MS"/>
                <a:cs typeface="Trebuchet MS"/>
              </a:rPr>
              <a:t>P</a:t>
            </a:r>
            <a:r>
              <a:rPr sz="6050" spc="-225" dirty="0">
                <a:solidFill>
                  <a:srgbClr val="FFFFFF"/>
                </a:solidFill>
                <a:latin typeface="Trebuchet MS"/>
                <a:cs typeface="Trebuchet MS"/>
              </a:rPr>
              <a:t>E</a:t>
            </a:r>
            <a:r>
              <a:rPr sz="6050" spc="-300" dirty="0">
                <a:solidFill>
                  <a:srgbClr val="FFFFFF"/>
                </a:solidFill>
                <a:latin typeface="Trebuchet MS"/>
                <a:cs typeface="Trebuchet MS"/>
              </a:rPr>
              <a:t>O</a:t>
            </a:r>
            <a:r>
              <a:rPr sz="6050" spc="-500" dirty="0">
                <a:solidFill>
                  <a:srgbClr val="FFFFFF"/>
                </a:solidFill>
                <a:latin typeface="Trebuchet MS"/>
                <a:cs typeface="Trebuchet MS"/>
              </a:rPr>
              <a:t> </a:t>
            </a:r>
            <a:r>
              <a:rPr sz="6050" spc="70" dirty="0">
                <a:solidFill>
                  <a:srgbClr val="FFFFFF"/>
                </a:solidFill>
                <a:latin typeface="Trebuchet MS"/>
                <a:cs typeface="Trebuchet MS"/>
              </a:rPr>
              <a:t>Y  </a:t>
            </a:r>
            <a:r>
              <a:rPr sz="6050" spc="150" dirty="0">
                <a:solidFill>
                  <a:srgbClr val="FFFFFF"/>
                </a:solidFill>
                <a:latin typeface="Trebuchet MS"/>
                <a:cs typeface="Trebuchet MS"/>
              </a:rPr>
              <a:t>D</a:t>
            </a:r>
            <a:r>
              <a:rPr sz="6050" spc="-220" dirty="0">
                <a:solidFill>
                  <a:srgbClr val="FFFFFF"/>
                </a:solidFill>
                <a:latin typeface="Trebuchet MS"/>
                <a:cs typeface="Trebuchet MS"/>
              </a:rPr>
              <a:t>E</a:t>
            </a:r>
            <a:r>
              <a:rPr sz="6050" spc="-500" dirty="0">
                <a:solidFill>
                  <a:srgbClr val="FFFFFF"/>
                </a:solidFill>
                <a:latin typeface="Trebuchet MS"/>
                <a:cs typeface="Trebuchet MS"/>
              </a:rPr>
              <a:t> </a:t>
            </a:r>
            <a:r>
              <a:rPr sz="6050" spc="-265" dirty="0">
                <a:solidFill>
                  <a:srgbClr val="FFFFFF"/>
                </a:solidFill>
                <a:latin typeface="Trebuchet MS"/>
                <a:cs typeface="Trebuchet MS"/>
              </a:rPr>
              <a:t>L</a:t>
            </a:r>
            <a:r>
              <a:rPr sz="6050" spc="60" dirty="0">
                <a:solidFill>
                  <a:srgbClr val="FFFFFF"/>
                </a:solidFill>
                <a:latin typeface="Trebuchet MS"/>
                <a:cs typeface="Trebuchet MS"/>
              </a:rPr>
              <a:t>A</a:t>
            </a:r>
            <a:r>
              <a:rPr sz="6050" spc="-500" dirty="0">
                <a:solidFill>
                  <a:srgbClr val="FFFFFF"/>
                </a:solidFill>
                <a:latin typeface="Trebuchet MS"/>
                <a:cs typeface="Trebuchet MS"/>
              </a:rPr>
              <a:t> </a:t>
            </a:r>
            <a:r>
              <a:rPr sz="6050" spc="-305" dirty="0">
                <a:solidFill>
                  <a:srgbClr val="FFFFFF"/>
                </a:solidFill>
                <a:latin typeface="Trebuchet MS"/>
                <a:cs typeface="Trebuchet MS"/>
              </a:rPr>
              <a:t>O</a:t>
            </a:r>
            <a:r>
              <a:rPr sz="6050" dirty="0">
                <a:solidFill>
                  <a:srgbClr val="FFFFFF"/>
                </a:solidFill>
                <a:latin typeface="Trebuchet MS"/>
                <a:cs typeface="Trebuchet MS"/>
              </a:rPr>
              <a:t>C</a:t>
            </a:r>
            <a:r>
              <a:rPr sz="6050" spc="150" dirty="0">
                <a:solidFill>
                  <a:srgbClr val="FFFFFF"/>
                </a:solidFill>
                <a:latin typeface="Trebuchet MS"/>
                <a:cs typeface="Trebuchet MS"/>
              </a:rPr>
              <a:t>D</a:t>
            </a:r>
            <a:r>
              <a:rPr sz="6050" spc="-220" dirty="0">
                <a:solidFill>
                  <a:srgbClr val="FFFFFF"/>
                </a:solidFill>
                <a:latin typeface="Trebuchet MS"/>
                <a:cs typeface="Trebuchet MS"/>
              </a:rPr>
              <a:t>E</a:t>
            </a:r>
            <a:endParaRPr sz="6050">
              <a:latin typeface="Trebuchet MS"/>
              <a:cs typeface="Trebuchet MS"/>
            </a:endParaRPr>
          </a:p>
        </p:txBody>
      </p:sp>
      <p:sp>
        <p:nvSpPr>
          <p:cNvPr id="4" name="object 4"/>
          <p:cNvSpPr txBox="1">
            <a:spLocks noGrp="1"/>
          </p:cNvSpPr>
          <p:nvPr>
            <p:ph type="title"/>
          </p:nvPr>
        </p:nvSpPr>
        <p:spPr>
          <a:prstGeom prst="rect">
            <a:avLst/>
          </a:prstGeom>
        </p:spPr>
        <p:txBody>
          <a:bodyPr vert="horz" wrap="square" lIns="0" tIns="12700" rIns="0" bIns="0" rtlCol="0">
            <a:spAutoFit/>
          </a:bodyPr>
          <a:lstStyle/>
          <a:p>
            <a:pPr marL="6851015" marR="5080">
              <a:lnSpc>
                <a:spcPct val="114999"/>
              </a:lnSpc>
              <a:spcBef>
                <a:spcPts val="100"/>
              </a:spcBef>
            </a:pPr>
            <a:r>
              <a:rPr spc="105" dirty="0"/>
              <a:t>Ante</a:t>
            </a:r>
            <a:r>
              <a:rPr spc="-180" dirty="0"/>
              <a:t> </a:t>
            </a:r>
            <a:r>
              <a:rPr spc="20" dirty="0"/>
              <a:t>el</a:t>
            </a:r>
            <a:r>
              <a:rPr spc="-175" dirty="0"/>
              <a:t> </a:t>
            </a:r>
            <a:r>
              <a:rPr spc="40" dirty="0"/>
              <a:t>vacío</a:t>
            </a:r>
            <a:r>
              <a:rPr spc="-175" dirty="0"/>
              <a:t> </a:t>
            </a:r>
            <a:r>
              <a:rPr spc="85" dirty="0"/>
              <a:t>legal</a:t>
            </a:r>
            <a:r>
              <a:rPr spc="-175" dirty="0"/>
              <a:t> </a:t>
            </a:r>
            <a:r>
              <a:rPr spc="60" dirty="0"/>
              <a:t>existente</a:t>
            </a:r>
            <a:r>
              <a:rPr spc="-175" dirty="0"/>
              <a:t> </a:t>
            </a:r>
            <a:r>
              <a:rPr spc="55" dirty="0"/>
              <a:t>en</a:t>
            </a:r>
            <a:r>
              <a:rPr spc="-180" dirty="0"/>
              <a:t> </a:t>
            </a:r>
            <a:r>
              <a:rPr spc="35" dirty="0"/>
              <a:t>materia</a:t>
            </a:r>
            <a:r>
              <a:rPr spc="-175" dirty="0"/>
              <a:t> </a:t>
            </a:r>
            <a:r>
              <a:rPr spc="65" dirty="0"/>
              <a:t>de</a:t>
            </a:r>
            <a:r>
              <a:rPr spc="-175" dirty="0"/>
              <a:t> </a:t>
            </a:r>
            <a:r>
              <a:rPr spc="15" dirty="0"/>
              <a:t>teletrabajo</a:t>
            </a:r>
            <a:r>
              <a:rPr spc="-175" dirty="0"/>
              <a:t> </a:t>
            </a:r>
            <a:r>
              <a:rPr spc="35" dirty="0"/>
              <a:t>internacional</a:t>
            </a:r>
            <a:r>
              <a:rPr spc="-175" dirty="0"/>
              <a:t> </a:t>
            </a:r>
            <a:r>
              <a:rPr spc="100" dirty="0"/>
              <a:t>y </a:t>
            </a:r>
            <a:r>
              <a:rPr spc="-740" dirty="0"/>
              <a:t> </a:t>
            </a:r>
            <a:r>
              <a:rPr spc="45" dirty="0"/>
              <a:t>del </a:t>
            </a:r>
            <a:r>
              <a:rPr spc="95" dirty="0"/>
              <a:t>riesgo </a:t>
            </a:r>
            <a:r>
              <a:rPr spc="65" dirty="0"/>
              <a:t>de </a:t>
            </a:r>
            <a:r>
              <a:rPr spc="50" dirty="0"/>
              <a:t>aplicación </a:t>
            </a:r>
            <a:r>
              <a:rPr spc="55" dirty="0"/>
              <a:t>estricta </a:t>
            </a:r>
            <a:r>
              <a:rPr spc="65" dirty="0"/>
              <a:t>de </a:t>
            </a:r>
            <a:r>
              <a:rPr spc="50" dirty="0"/>
              <a:t>la </a:t>
            </a:r>
            <a:r>
              <a:rPr spc="60" dirty="0"/>
              <a:t>reglamentación </a:t>
            </a:r>
            <a:r>
              <a:rPr spc="25" dirty="0"/>
              <a:t>existente, </a:t>
            </a:r>
            <a:r>
              <a:rPr b="1" spc="135" dirty="0">
                <a:latin typeface="Trebuchet MS"/>
                <a:cs typeface="Trebuchet MS"/>
              </a:rPr>
              <a:t>las </a:t>
            </a:r>
            <a:r>
              <a:rPr b="1" spc="-740" dirty="0">
                <a:latin typeface="Trebuchet MS"/>
                <a:cs typeface="Trebuchet MS"/>
              </a:rPr>
              <a:t> </a:t>
            </a:r>
            <a:r>
              <a:rPr b="1" spc="70" dirty="0">
                <a:latin typeface="Trebuchet MS"/>
                <a:cs typeface="Trebuchet MS"/>
              </a:rPr>
              <a:t>empresas</a:t>
            </a:r>
            <a:r>
              <a:rPr b="1" spc="-225" dirty="0">
                <a:latin typeface="Trebuchet MS"/>
                <a:cs typeface="Trebuchet MS"/>
              </a:rPr>
              <a:t> </a:t>
            </a:r>
            <a:r>
              <a:rPr b="1" spc="-5" dirty="0">
                <a:latin typeface="Trebuchet MS"/>
                <a:cs typeface="Trebuchet MS"/>
              </a:rPr>
              <a:t>tienen</a:t>
            </a:r>
            <a:r>
              <a:rPr b="1" spc="-225" dirty="0">
                <a:latin typeface="Trebuchet MS"/>
                <a:cs typeface="Trebuchet MS"/>
              </a:rPr>
              <a:t> </a:t>
            </a:r>
            <a:r>
              <a:rPr b="1" spc="5" dirty="0">
                <a:latin typeface="Trebuchet MS"/>
                <a:cs typeface="Trebuchet MS"/>
              </a:rPr>
              <a:t>que</a:t>
            </a:r>
            <a:r>
              <a:rPr b="1" spc="-220" dirty="0">
                <a:latin typeface="Trebuchet MS"/>
                <a:cs typeface="Trebuchet MS"/>
              </a:rPr>
              <a:t> </a:t>
            </a:r>
            <a:r>
              <a:rPr b="1" spc="-5" dirty="0">
                <a:latin typeface="Trebuchet MS"/>
                <a:cs typeface="Trebuchet MS"/>
              </a:rPr>
              <a:t>monitorizar</a:t>
            </a:r>
            <a:r>
              <a:rPr b="1" spc="-225" dirty="0">
                <a:latin typeface="Trebuchet MS"/>
                <a:cs typeface="Trebuchet MS"/>
              </a:rPr>
              <a:t> </a:t>
            </a:r>
            <a:r>
              <a:rPr b="1" spc="100" dirty="0">
                <a:latin typeface="Trebuchet MS"/>
                <a:cs typeface="Trebuchet MS"/>
              </a:rPr>
              <a:t>los</a:t>
            </a:r>
            <a:r>
              <a:rPr b="1" spc="-220" dirty="0">
                <a:latin typeface="Trebuchet MS"/>
                <a:cs typeface="Trebuchet MS"/>
              </a:rPr>
              <a:t> </a:t>
            </a:r>
            <a:r>
              <a:rPr b="1" spc="80" dirty="0">
                <a:latin typeface="Trebuchet MS"/>
                <a:cs typeface="Trebuchet MS"/>
              </a:rPr>
              <a:t>días</a:t>
            </a:r>
            <a:r>
              <a:rPr b="1" spc="-225" dirty="0">
                <a:latin typeface="Trebuchet MS"/>
                <a:cs typeface="Trebuchet MS"/>
              </a:rPr>
              <a:t> </a:t>
            </a:r>
            <a:r>
              <a:rPr b="1" spc="20" dirty="0">
                <a:latin typeface="Trebuchet MS"/>
                <a:cs typeface="Trebuchet MS"/>
              </a:rPr>
              <a:t>de</a:t>
            </a:r>
            <a:r>
              <a:rPr b="1" spc="-220" dirty="0">
                <a:latin typeface="Trebuchet MS"/>
                <a:cs typeface="Trebuchet MS"/>
              </a:rPr>
              <a:t> </a:t>
            </a:r>
            <a:r>
              <a:rPr b="1" spc="20" dirty="0">
                <a:latin typeface="Trebuchet MS"/>
                <a:cs typeface="Trebuchet MS"/>
              </a:rPr>
              <a:t>permanencia</a:t>
            </a:r>
            <a:r>
              <a:rPr b="1" spc="-225" dirty="0">
                <a:latin typeface="Trebuchet MS"/>
                <a:cs typeface="Trebuchet MS"/>
              </a:rPr>
              <a:t> </a:t>
            </a:r>
            <a:r>
              <a:rPr b="1" spc="60" dirty="0">
                <a:latin typeface="Trebuchet MS"/>
                <a:cs typeface="Trebuchet MS"/>
              </a:rPr>
              <a:t>física</a:t>
            </a:r>
            <a:r>
              <a:rPr b="1" spc="-220" dirty="0">
                <a:latin typeface="Trebuchet MS"/>
                <a:cs typeface="Trebuchet MS"/>
              </a:rPr>
              <a:t> </a:t>
            </a:r>
            <a:r>
              <a:rPr b="1" spc="35" dirty="0">
                <a:latin typeface="Trebuchet MS"/>
                <a:cs typeface="Trebuchet MS"/>
              </a:rPr>
              <a:t>del </a:t>
            </a:r>
            <a:r>
              <a:rPr b="1" spc="40" dirty="0">
                <a:latin typeface="Trebuchet MS"/>
                <a:cs typeface="Trebuchet MS"/>
              </a:rPr>
              <a:t> empleado </a:t>
            </a:r>
            <a:r>
              <a:rPr b="1" spc="-10" dirty="0">
                <a:latin typeface="Trebuchet MS"/>
                <a:cs typeface="Trebuchet MS"/>
              </a:rPr>
              <a:t>en </a:t>
            </a:r>
            <a:r>
              <a:rPr b="1" spc="-5" dirty="0">
                <a:latin typeface="Trebuchet MS"/>
                <a:cs typeface="Trebuchet MS"/>
              </a:rPr>
              <a:t>un </a:t>
            </a:r>
            <a:r>
              <a:rPr b="1" spc="80" dirty="0">
                <a:latin typeface="Trebuchet MS"/>
                <a:cs typeface="Trebuchet MS"/>
              </a:rPr>
              <a:t>país </a:t>
            </a:r>
            <a:r>
              <a:rPr spc="100" dirty="0"/>
              <a:t>desde </a:t>
            </a:r>
            <a:r>
              <a:rPr spc="20" dirty="0"/>
              <a:t>el </a:t>
            </a:r>
            <a:r>
              <a:rPr spc="60" dirty="0"/>
              <a:t>que </a:t>
            </a:r>
            <a:r>
              <a:rPr spc="15" dirty="0"/>
              <a:t>teletrabaja </a:t>
            </a:r>
            <a:r>
              <a:rPr spc="90" dirty="0"/>
              <a:t>así </a:t>
            </a:r>
            <a:r>
              <a:rPr spc="75" dirty="0"/>
              <a:t>como </a:t>
            </a:r>
            <a:r>
              <a:rPr b="1" spc="25" dirty="0">
                <a:latin typeface="Trebuchet MS"/>
                <a:cs typeface="Trebuchet MS"/>
              </a:rPr>
              <a:t>el </a:t>
            </a:r>
            <a:r>
              <a:rPr b="1" spc="5" dirty="0">
                <a:latin typeface="Trebuchet MS"/>
                <a:cs typeface="Trebuchet MS"/>
              </a:rPr>
              <a:t>rol </a:t>
            </a:r>
            <a:r>
              <a:rPr b="1" spc="70" dirty="0">
                <a:latin typeface="Trebuchet MS"/>
                <a:cs typeface="Trebuchet MS"/>
              </a:rPr>
              <a:t>y </a:t>
            </a:r>
            <a:r>
              <a:rPr b="1" spc="85" dirty="0">
                <a:latin typeface="Trebuchet MS"/>
                <a:cs typeface="Trebuchet MS"/>
              </a:rPr>
              <a:t>la </a:t>
            </a:r>
            <a:r>
              <a:rPr b="1" spc="90" dirty="0">
                <a:latin typeface="Trebuchet MS"/>
                <a:cs typeface="Trebuchet MS"/>
              </a:rPr>
              <a:t> </a:t>
            </a:r>
            <a:r>
              <a:rPr b="1" spc="95" dirty="0">
                <a:latin typeface="Trebuchet MS"/>
                <a:cs typeface="Trebuchet MS"/>
              </a:rPr>
              <a:t>a</a:t>
            </a:r>
            <a:r>
              <a:rPr b="1" spc="65" dirty="0">
                <a:latin typeface="Trebuchet MS"/>
                <a:cs typeface="Trebuchet MS"/>
              </a:rPr>
              <a:t>c</a:t>
            </a:r>
            <a:r>
              <a:rPr b="1" spc="60" dirty="0">
                <a:latin typeface="Trebuchet MS"/>
                <a:cs typeface="Trebuchet MS"/>
              </a:rPr>
              <a:t>t</a:t>
            </a:r>
            <a:r>
              <a:rPr b="1" spc="-50" dirty="0">
                <a:latin typeface="Trebuchet MS"/>
                <a:cs typeface="Trebuchet MS"/>
              </a:rPr>
              <a:t>i</a:t>
            </a:r>
            <a:r>
              <a:rPr b="1" spc="-25" dirty="0">
                <a:latin typeface="Trebuchet MS"/>
                <a:cs typeface="Trebuchet MS"/>
              </a:rPr>
              <a:t>v</a:t>
            </a:r>
            <a:r>
              <a:rPr b="1" spc="-50" dirty="0">
                <a:latin typeface="Trebuchet MS"/>
                <a:cs typeface="Trebuchet MS"/>
              </a:rPr>
              <a:t>i</a:t>
            </a:r>
            <a:r>
              <a:rPr b="1" spc="55" dirty="0">
                <a:latin typeface="Trebuchet MS"/>
                <a:cs typeface="Trebuchet MS"/>
              </a:rPr>
              <a:t>d</a:t>
            </a:r>
            <a:r>
              <a:rPr b="1" spc="95" dirty="0">
                <a:latin typeface="Trebuchet MS"/>
                <a:cs typeface="Trebuchet MS"/>
              </a:rPr>
              <a:t>a</a:t>
            </a:r>
            <a:r>
              <a:rPr b="1" spc="60" dirty="0">
                <a:latin typeface="Trebuchet MS"/>
                <a:cs typeface="Trebuchet MS"/>
              </a:rPr>
              <a:t>d</a:t>
            </a:r>
            <a:r>
              <a:rPr b="1" spc="-225" dirty="0">
                <a:latin typeface="Trebuchet MS"/>
                <a:cs typeface="Trebuchet MS"/>
              </a:rPr>
              <a:t> </a:t>
            </a:r>
            <a:r>
              <a:rPr b="1" spc="40" dirty="0">
                <a:latin typeface="Trebuchet MS"/>
                <a:cs typeface="Trebuchet MS"/>
              </a:rPr>
              <a:t>q</a:t>
            </a:r>
            <a:r>
              <a:rPr b="1" spc="-15" dirty="0">
                <a:latin typeface="Trebuchet MS"/>
                <a:cs typeface="Trebuchet MS"/>
              </a:rPr>
              <a:t>u</a:t>
            </a:r>
            <a:r>
              <a:rPr b="1" spc="-20" dirty="0">
                <a:latin typeface="Trebuchet MS"/>
                <a:cs typeface="Trebuchet MS"/>
              </a:rPr>
              <a:t>e</a:t>
            </a:r>
            <a:r>
              <a:rPr b="1" spc="-225" dirty="0">
                <a:latin typeface="Trebuchet MS"/>
                <a:cs typeface="Trebuchet MS"/>
              </a:rPr>
              <a:t> </a:t>
            </a:r>
            <a:r>
              <a:rPr b="1" spc="55" dirty="0">
                <a:latin typeface="Trebuchet MS"/>
                <a:cs typeface="Trebuchet MS"/>
              </a:rPr>
              <a:t>d</a:t>
            </a:r>
            <a:r>
              <a:rPr b="1" spc="-25" dirty="0">
                <a:latin typeface="Trebuchet MS"/>
                <a:cs typeface="Trebuchet MS"/>
              </a:rPr>
              <a:t>e</a:t>
            </a:r>
            <a:r>
              <a:rPr b="1" spc="225" dirty="0">
                <a:latin typeface="Trebuchet MS"/>
                <a:cs typeface="Trebuchet MS"/>
              </a:rPr>
              <a:t>s</a:t>
            </a:r>
            <a:r>
              <a:rPr b="1" spc="-25" dirty="0">
                <a:latin typeface="Trebuchet MS"/>
                <a:cs typeface="Trebuchet MS"/>
              </a:rPr>
              <a:t>e</a:t>
            </a:r>
            <a:r>
              <a:rPr b="1" spc="85" dirty="0">
                <a:latin typeface="Trebuchet MS"/>
                <a:cs typeface="Trebuchet MS"/>
              </a:rPr>
              <a:t>m</a:t>
            </a:r>
            <a:r>
              <a:rPr b="1" spc="45" dirty="0">
                <a:latin typeface="Trebuchet MS"/>
                <a:cs typeface="Trebuchet MS"/>
              </a:rPr>
              <a:t>p</a:t>
            </a:r>
            <a:r>
              <a:rPr b="1" spc="-25" dirty="0">
                <a:latin typeface="Trebuchet MS"/>
                <a:cs typeface="Trebuchet MS"/>
              </a:rPr>
              <a:t>e</a:t>
            </a:r>
            <a:r>
              <a:rPr b="1" dirty="0">
                <a:latin typeface="Trebuchet MS"/>
                <a:cs typeface="Trebuchet MS"/>
              </a:rPr>
              <a:t>ñ</a:t>
            </a:r>
            <a:r>
              <a:rPr b="1" spc="100" dirty="0">
                <a:latin typeface="Trebuchet MS"/>
                <a:cs typeface="Trebuchet MS"/>
              </a:rPr>
              <a:t>a</a:t>
            </a:r>
            <a:r>
              <a:rPr b="1" spc="-225" dirty="0">
                <a:latin typeface="Trebuchet MS"/>
                <a:cs typeface="Trebuchet MS"/>
              </a:rPr>
              <a:t> </a:t>
            </a:r>
            <a:r>
              <a:rPr b="1" spc="-25" dirty="0">
                <a:latin typeface="Trebuchet MS"/>
                <a:cs typeface="Trebuchet MS"/>
              </a:rPr>
              <a:t>e</a:t>
            </a:r>
            <a:r>
              <a:rPr b="1" spc="5" dirty="0">
                <a:latin typeface="Trebuchet MS"/>
                <a:cs typeface="Trebuchet MS"/>
              </a:rPr>
              <a:t>n</a:t>
            </a:r>
            <a:r>
              <a:rPr b="1" spc="-225" dirty="0">
                <a:latin typeface="Trebuchet MS"/>
                <a:cs typeface="Trebuchet MS"/>
              </a:rPr>
              <a:t> </a:t>
            </a:r>
            <a:r>
              <a:rPr b="1" spc="-25" dirty="0">
                <a:latin typeface="Trebuchet MS"/>
                <a:cs typeface="Trebuchet MS"/>
              </a:rPr>
              <a:t>e</a:t>
            </a:r>
            <a:r>
              <a:rPr b="1" spc="225" dirty="0">
                <a:latin typeface="Trebuchet MS"/>
                <a:cs typeface="Trebuchet MS"/>
              </a:rPr>
              <a:t>s</a:t>
            </a:r>
            <a:r>
              <a:rPr b="1" spc="-20" dirty="0">
                <a:latin typeface="Trebuchet MS"/>
                <a:cs typeface="Trebuchet MS"/>
              </a:rPr>
              <a:t>e</a:t>
            </a:r>
            <a:r>
              <a:rPr b="1" spc="-225" dirty="0">
                <a:latin typeface="Trebuchet MS"/>
                <a:cs typeface="Trebuchet MS"/>
              </a:rPr>
              <a:t> </a:t>
            </a:r>
            <a:r>
              <a:rPr b="1" spc="45" dirty="0">
                <a:latin typeface="Trebuchet MS"/>
                <a:cs typeface="Trebuchet MS"/>
              </a:rPr>
              <a:t>p</a:t>
            </a:r>
            <a:r>
              <a:rPr b="1" spc="95" dirty="0">
                <a:latin typeface="Trebuchet MS"/>
                <a:cs typeface="Trebuchet MS"/>
              </a:rPr>
              <a:t>a</a:t>
            </a:r>
            <a:r>
              <a:rPr b="1" spc="-55" dirty="0">
                <a:latin typeface="Trebuchet MS"/>
                <a:cs typeface="Trebuchet MS"/>
              </a:rPr>
              <a:t>í</a:t>
            </a:r>
            <a:r>
              <a:rPr b="1" spc="225" dirty="0">
                <a:latin typeface="Trebuchet MS"/>
                <a:cs typeface="Trebuchet MS"/>
              </a:rPr>
              <a:t>s</a:t>
            </a:r>
            <a:r>
              <a:rPr b="1" spc="-245" dirty="0">
                <a:latin typeface="Trebuchet MS"/>
                <a:cs typeface="Trebuchet MS"/>
              </a:rPr>
              <a:t>.</a:t>
            </a:r>
          </a:p>
        </p:txBody>
      </p:sp>
      <p:sp>
        <p:nvSpPr>
          <p:cNvPr id="5" name="object 5"/>
          <p:cNvSpPr txBox="1"/>
          <p:nvPr/>
        </p:nvSpPr>
        <p:spPr>
          <a:xfrm>
            <a:off x="7417714" y="3496260"/>
            <a:ext cx="10363835" cy="5721350"/>
          </a:xfrm>
          <a:prstGeom prst="rect">
            <a:avLst/>
          </a:prstGeom>
        </p:spPr>
        <p:txBody>
          <a:bodyPr vert="horz" wrap="square" lIns="0" tIns="12700" rIns="0" bIns="0" rtlCol="0">
            <a:spAutoFit/>
          </a:bodyPr>
          <a:lstStyle/>
          <a:p>
            <a:pPr marL="12700" marR="11430">
              <a:lnSpc>
                <a:spcPct val="114999"/>
              </a:lnSpc>
              <a:spcBef>
                <a:spcPts val="100"/>
              </a:spcBef>
            </a:pPr>
            <a:r>
              <a:rPr sz="2500" spc="135" dirty="0">
                <a:solidFill>
                  <a:srgbClr val="181818"/>
                </a:solidFill>
                <a:latin typeface="Trebuchet MS"/>
                <a:cs typeface="Trebuchet MS"/>
              </a:rPr>
              <a:t>La</a:t>
            </a:r>
            <a:r>
              <a:rPr sz="2500" spc="-175" dirty="0">
                <a:solidFill>
                  <a:srgbClr val="181818"/>
                </a:solidFill>
                <a:latin typeface="Trebuchet MS"/>
                <a:cs typeface="Trebuchet MS"/>
              </a:rPr>
              <a:t> </a:t>
            </a:r>
            <a:r>
              <a:rPr sz="2500" spc="60" dirty="0">
                <a:solidFill>
                  <a:srgbClr val="181818"/>
                </a:solidFill>
                <a:latin typeface="Trebuchet MS"/>
                <a:cs typeface="Trebuchet MS"/>
              </a:rPr>
              <a:t>reglamentación</a:t>
            </a:r>
            <a:r>
              <a:rPr sz="2500" spc="-170" dirty="0">
                <a:solidFill>
                  <a:srgbClr val="181818"/>
                </a:solidFill>
                <a:latin typeface="Trebuchet MS"/>
                <a:cs typeface="Trebuchet MS"/>
              </a:rPr>
              <a:t> </a:t>
            </a:r>
            <a:r>
              <a:rPr sz="2500" spc="60" dirty="0">
                <a:solidFill>
                  <a:srgbClr val="181818"/>
                </a:solidFill>
                <a:latin typeface="Trebuchet MS"/>
                <a:cs typeface="Trebuchet MS"/>
              </a:rPr>
              <a:t>existente</a:t>
            </a:r>
            <a:r>
              <a:rPr sz="2500" spc="-175" dirty="0">
                <a:solidFill>
                  <a:srgbClr val="181818"/>
                </a:solidFill>
                <a:latin typeface="Trebuchet MS"/>
                <a:cs typeface="Trebuchet MS"/>
              </a:rPr>
              <a:t> </a:t>
            </a:r>
            <a:r>
              <a:rPr sz="2500" b="1" spc="90" dirty="0">
                <a:solidFill>
                  <a:srgbClr val="181818"/>
                </a:solidFill>
                <a:latin typeface="Trebuchet MS"/>
                <a:cs typeface="Trebuchet MS"/>
              </a:rPr>
              <a:t>está</a:t>
            </a:r>
            <a:r>
              <a:rPr sz="2500" b="1" spc="-215" dirty="0">
                <a:solidFill>
                  <a:srgbClr val="181818"/>
                </a:solidFill>
                <a:latin typeface="Trebuchet MS"/>
                <a:cs typeface="Trebuchet MS"/>
              </a:rPr>
              <a:t> </a:t>
            </a:r>
            <a:r>
              <a:rPr sz="2500" b="1" spc="45" dirty="0">
                <a:solidFill>
                  <a:srgbClr val="181818"/>
                </a:solidFill>
                <a:latin typeface="Trebuchet MS"/>
                <a:cs typeface="Trebuchet MS"/>
              </a:rPr>
              <a:t>muy</a:t>
            </a:r>
            <a:r>
              <a:rPr sz="2500" b="1" spc="-220" dirty="0">
                <a:solidFill>
                  <a:srgbClr val="181818"/>
                </a:solidFill>
                <a:latin typeface="Trebuchet MS"/>
                <a:cs typeface="Trebuchet MS"/>
              </a:rPr>
              <a:t> </a:t>
            </a:r>
            <a:r>
              <a:rPr sz="2500" b="1" spc="30" dirty="0">
                <a:solidFill>
                  <a:srgbClr val="181818"/>
                </a:solidFill>
                <a:latin typeface="Trebuchet MS"/>
                <a:cs typeface="Trebuchet MS"/>
              </a:rPr>
              <a:t>alejada</a:t>
            </a:r>
            <a:r>
              <a:rPr sz="2500" b="1" spc="-215" dirty="0">
                <a:solidFill>
                  <a:srgbClr val="181818"/>
                </a:solidFill>
                <a:latin typeface="Trebuchet MS"/>
                <a:cs typeface="Trebuchet MS"/>
              </a:rPr>
              <a:t> </a:t>
            </a:r>
            <a:r>
              <a:rPr sz="2500" b="1" spc="20" dirty="0">
                <a:solidFill>
                  <a:srgbClr val="181818"/>
                </a:solidFill>
                <a:latin typeface="Trebuchet MS"/>
                <a:cs typeface="Trebuchet MS"/>
              </a:rPr>
              <a:t>de</a:t>
            </a:r>
            <a:r>
              <a:rPr sz="2500" b="1" spc="-220" dirty="0">
                <a:solidFill>
                  <a:srgbClr val="181818"/>
                </a:solidFill>
                <a:latin typeface="Trebuchet MS"/>
                <a:cs typeface="Trebuchet MS"/>
              </a:rPr>
              <a:t> </a:t>
            </a:r>
            <a:r>
              <a:rPr sz="2500" b="1" spc="90" dirty="0">
                <a:solidFill>
                  <a:srgbClr val="181818"/>
                </a:solidFill>
                <a:latin typeface="Trebuchet MS"/>
                <a:cs typeface="Trebuchet MS"/>
              </a:rPr>
              <a:t>esta</a:t>
            </a:r>
            <a:r>
              <a:rPr sz="2500" b="1" spc="-215" dirty="0">
                <a:solidFill>
                  <a:srgbClr val="181818"/>
                </a:solidFill>
                <a:latin typeface="Trebuchet MS"/>
                <a:cs typeface="Trebuchet MS"/>
              </a:rPr>
              <a:t> </a:t>
            </a:r>
            <a:r>
              <a:rPr sz="2500" b="1" spc="5" dirty="0">
                <a:solidFill>
                  <a:srgbClr val="181818"/>
                </a:solidFill>
                <a:latin typeface="Trebuchet MS"/>
                <a:cs typeface="Trebuchet MS"/>
              </a:rPr>
              <a:t>nueva</a:t>
            </a:r>
            <a:r>
              <a:rPr sz="2500" b="1" spc="-220" dirty="0">
                <a:solidFill>
                  <a:srgbClr val="181818"/>
                </a:solidFill>
                <a:latin typeface="Trebuchet MS"/>
                <a:cs typeface="Trebuchet MS"/>
              </a:rPr>
              <a:t> </a:t>
            </a:r>
            <a:r>
              <a:rPr sz="2500" b="1" spc="30" dirty="0">
                <a:solidFill>
                  <a:srgbClr val="181818"/>
                </a:solidFill>
                <a:latin typeface="Trebuchet MS"/>
                <a:cs typeface="Trebuchet MS"/>
              </a:rPr>
              <a:t>realidad </a:t>
            </a:r>
            <a:r>
              <a:rPr sz="2500" b="1" spc="-740" dirty="0">
                <a:solidFill>
                  <a:srgbClr val="181818"/>
                </a:solidFill>
                <a:latin typeface="Trebuchet MS"/>
                <a:cs typeface="Trebuchet MS"/>
              </a:rPr>
              <a:t> </a:t>
            </a:r>
            <a:r>
              <a:rPr sz="2500" b="1" spc="35" dirty="0">
                <a:solidFill>
                  <a:srgbClr val="181818"/>
                </a:solidFill>
                <a:latin typeface="Trebuchet MS"/>
                <a:cs typeface="Trebuchet MS"/>
              </a:rPr>
              <a:t>del</a:t>
            </a:r>
            <a:r>
              <a:rPr sz="2500" b="1" spc="-220" dirty="0">
                <a:solidFill>
                  <a:srgbClr val="181818"/>
                </a:solidFill>
                <a:latin typeface="Trebuchet MS"/>
                <a:cs typeface="Trebuchet MS"/>
              </a:rPr>
              <a:t> </a:t>
            </a:r>
            <a:r>
              <a:rPr sz="2500" b="1" spc="10" dirty="0">
                <a:solidFill>
                  <a:srgbClr val="181818"/>
                </a:solidFill>
                <a:latin typeface="Trebuchet MS"/>
                <a:cs typeface="Trebuchet MS"/>
              </a:rPr>
              <a:t>teletrabajo</a:t>
            </a:r>
            <a:r>
              <a:rPr sz="2500" b="1" spc="-165" dirty="0">
                <a:solidFill>
                  <a:srgbClr val="181818"/>
                </a:solidFill>
                <a:latin typeface="Trebuchet MS"/>
                <a:cs typeface="Trebuchet MS"/>
              </a:rPr>
              <a:t> </a:t>
            </a:r>
            <a:r>
              <a:rPr sz="2500" spc="35" dirty="0">
                <a:solidFill>
                  <a:srgbClr val="181818"/>
                </a:solidFill>
                <a:latin typeface="Trebuchet MS"/>
                <a:cs typeface="Trebuchet MS"/>
              </a:rPr>
              <a:t>internacional</a:t>
            </a:r>
            <a:r>
              <a:rPr sz="2500" spc="-170" dirty="0">
                <a:solidFill>
                  <a:srgbClr val="181818"/>
                </a:solidFill>
                <a:latin typeface="Trebuchet MS"/>
                <a:cs typeface="Trebuchet MS"/>
              </a:rPr>
              <a:t> </a:t>
            </a:r>
            <a:r>
              <a:rPr sz="2500" spc="100" dirty="0">
                <a:solidFill>
                  <a:srgbClr val="181818"/>
                </a:solidFill>
                <a:latin typeface="Trebuchet MS"/>
                <a:cs typeface="Trebuchet MS"/>
              </a:rPr>
              <a:t>y</a:t>
            </a:r>
            <a:r>
              <a:rPr sz="2500" spc="-170" dirty="0">
                <a:solidFill>
                  <a:srgbClr val="181818"/>
                </a:solidFill>
                <a:latin typeface="Trebuchet MS"/>
                <a:cs typeface="Trebuchet MS"/>
              </a:rPr>
              <a:t> </a:t>
            </a:r>
            <a:r>
              <a:rPr sz="2500" b="1" spc="30" dirty="0">
                <a:solidFill>
                  <a:srgbClr val="181818"/>
                </a:solidFill>
                <a:latin typeface="Trebuchet MS"/>
                <a:cs typeface="Trebuchet MS"/>
              </a:rPr>
              <a:t>conlleva</a:t>
            </a:r>
            <a:r>
              <a:rPr sz="2500" b="1" spc="-215" dirty="0">
                <a:solidFill>
                  <a:srgbClr val="181818"/>
                </a:solidFill>
                <a:latin typeface="Trebuchet MS"/>
                <a:cs typeface="Trebuchet MS"/>
              </a:rPr>
              <a:t> </a:t>
            </a:r>
            <a:r>
              <a:rPr sz="2500" b="1" spc="30" dirty="0">
                <a:solidFill>
                  <a:srgbClr val="181818"/>
                </a:solidFill>
                <a:latin typeface="Trebuchet MS"/>
                <a:cs typeface="Trebuchet MS"/>
              </a:rPr>
              <a:t>una</a:t>
            </a:r>
            <a:r>
              <a:rPr sz="2500" b="1" spc="-215" dirty="0">
                <a:solidFill>
                  <a:srgbClr val="181818"/>
                </a:solidFill>
                <a:latin typeface="Trebuchet MS"/>
                <a:cs typeface="Trebuchet MS"/>
              </a:rPr>
              <a:t> </a:t>
            </a:r>
            <a:r>
              <a:rPr sz="2500" b="1" spc="35" dirty="0">
                <a:solidFill>
                  <a:srgbClr val="181818"/>
                </a:solidFill>
                <a:latin typeface="Trebuchet MS"/>
                <a:cs typeface="Trebuchet MS"/>
              </a:rPr>
              <a:t>situación</a:t>
            </a:r>
            <a:r>
              <a:rPr sz="2500" b="1" spc="-215" dirty="0">
                <a:solidFill>
                  <a:srgbClr val="181818"/>
                </a:solidFill>
                <a:latin typeface="Trebuchet MS"/>
                <a:cs typeface="Trebuchet MS"/>
              </a:rPr>
              <a:t> </a:t>
            </a:r>
            <a:r>
              <a:rPr sz="2500" b="1" spc="20" dirty="0">
                <a:solidFill>
                  <a:srgbClr val="181818"/>
                </a:solidFill>
                <a:latin typeface="Trebuchet MS"/>
                <a:cs typeface="Trebuchet MS"/>
              </a:rPr>
              <a:t>de</a:t>
            </a:r>
            <a:r>
              <a:rPr sz="2500" b="1" spc="-215" dirty="0">
                <a:solidFill>
                  <a:srgbClr val="181818"/>
                </a:solidFill>
                <a:latin typeface="Trebuchet MS"/>
                <a:cs typeface="Trebuchet MS"/>
              </a:rPr>
              <a:t> </a:t>
            </a:r>
            <a:r>
              <a:rPr sz="2500" b="1" spc="50" dirty="0">
                <a:solidFill>
                  <a:srgbClr val="181818"/>
                </a:solidFill>
                <a:latin typeface="Trebuchet MS"/>
                <a:cs typeface="Trebuchet MS"/>
              </a:rPr>
              <a:t>inseguridad </a:t>
            </a:r>
            <a:r>
              <a:rPr sz="2500" b="1" spc="55" dirty="0">
                <a:solidFill>
                  <a:srgbClr val="181818"/>
                </a:solidFill>
                <a:latin typeface="Trebuchet MS"/>
                <a:cs typeface="Trebuchet MS"/>
              </a:rPr>
              <a:t> </a:t>
            </a:r>
            <a:r>
              <a:rPr sz="2500" b="1" spc="-20" dirty="0">
                <a:solidFill>
                  <a:srgbClr val="181818"/>
                </a:solidFill>
                <a:latin typeface="Trebuchet MS"/>
                <a:cs typeface="Trebuchet MS"/>
              </a:rPr>
              <a:t>jurídica</a:t>
            </a:r>
            <a:r>
              <a:rPr sz="2500" b="1" spc="-180" dirty="0">
                <a:solidFill>
                  <a:srgbClr val="181818"/>
                </a:solidFill>
                <a:latin typeface="Trebuchet MS"/>
                <a:cs typeface="Trebuchet MS"/>
              </a:rPr>
              <a:t> </a:t>
            </a:r>
            <a:r>
              <a:rPr sz="2500" spc="65" dirty="0">
                <a:solidFill>
                  <a:srgbClr val="181818"/>
                </a:solidFill>
                <a:latin typeface="Trebuchet MS"/>
                <a:cs typeface="Trebuchet MS"/>
              </a:rPr>
              <a:t>para</a:t>
            </a:r>
            <a:r>
              <a:rPr sz="2500" spc="-180" dirty="0">
                <a:solidFill>
                  <a:srgbClr val="181818"/>
                </a:solidFill>
                <a:latin typeface="Trebuchet MS"/>
                <a:cs typeface="Trebuchet MS"/>
              </a:rPr>
              <a:t> </a:t>
            </a:r>
            <a:r>
              <a:rPr sz="2500" spc="20" dirty="0">
                <a:solidFill>
                  <a:srgbClr val="181818"/>
                </a:solidFill>
                <a:latin typeface="Trebuchet MS"/>
                <a:cs typeface="Trebuchet MS"/>
              </a:rPr>
              <a:t>el</a:t>
            </a:r>
            <a:r>
              <a:rPr sz="2500" spc="-180" dirty="0">
                <a:solidFill>
                  <a:srgbClr val="181818"/>
                </a:solidFill>
                <a:latin typeface="Trebuchet MS"/>
                <a:cs typeface="Trebuchet MS"/>
              </a:rPr>
              <a:t> </a:t>
            </a:r>
            <a:r>
              <a:rPr sz="2500" spc="25" dirty="0">
                <a:solidFill>
                  <a:srgbClr val="181818"/>
                </a:solidFill>
                <a:latin typeface="Trebuchet MS"/>
                <a:cs typeface="Trebuchet MS"/>
              </a:rPr>
              <a:t>trabajador</a:t>
            </a:r>
            <a:r>
              <a:rPr sz="2500" spc="-180" dirty="0">
                <a:solidFill>
                  <a:srgbClr val="181818"/>
                </a:solidFill>
                <a:latin typeface="Trebuchet MS"/>
                <a:cs typeface="Trebuchet MS"/>
              </a:rPr>
              <a:t> </a:t>
            </a:r>
            <a:r>
              <a:rPr sz="2500" spc="100" dirty="0">
                <a:solidFill>
                  <a:srgbClr val="181818"/>
                </a:solidFill>
                <a:latin typeface="Trebuchet MS"/>
                <a:cs typeface="Trebuchet MS"/>
              </a:rPr>
              <a:t>y</a:t>
            </a:r>
            <a:r>
              <a:rPr sz="2500" spc="-180" dirty="0">
                <a:solidFill>
                  <a:srgbClr val="181818"/>
                </a:solidFill>
                <a:latin typeface="Trebuchet MS"/>
                <a:cs typeface="Trebuchet MS"/>
              </a:rPr>
              <a:t> </a:t>
            </a:r>
            <a:r>
              <a:rPr sz="2500" spc="50" dirty="0">
                <a:solidFill>
                  <a:srgbClr val="181818"/>
                </a:solidFill>
                <a:latin typeface="Trebuchet MS"/>
                <a:cs typeface="Trebuchet MS"/>
              </a:rPr>
              <a:t>la</a:t>
            </a:r>
            <a:r>
              <a:rPr sz="2500" spc="-180" dirty="0">
                <a:solidFill>
                  <a:srgbClr val="181818"/>
                </a:solidFill>
                <a:latin typeface="Trebuchet MS"/>
                <a:cs typeface="Trebuchet MS"/>
              </a:rPr>
              <a:t> </a:t>
            </a:r>
            <a:r>
              <a:rPr sz="2500" spc="85" dirty="0">
                <a:solidFill>
                  <a:srgbClr val="181818"/>
                </a:solidFill>
                <a:latin typeface="Trebuchet MS"/>
                <a:cs typeface="Trebuchet MS"/>
              </a:rPr>
              <a:t>empresa</a:t>
            </a:r>
            <a:r>
              <a:rPr sz="2500" spc="-180" dirty="0">
                <a:solidFill>
                  <a:srgbClr val="181818"/>
                </a:solidFill>
                <a:latin typeface="Trebuchet MS"/>
                <a:cs typeface="Trebuchet MS"/>
              </a:rPr>
              <a:t> </a:t>
            </a:r>
            <a:r>
              <a:rPr sz="2500" spc="60" dirty="0">
                <a:solidFill>
                  <a:srgbClr val="181818"/>
                </a:solidFill>
                <a:latin typeface="Trebuchet MS"/>
                <a:cs typeface="Trebuchet MS"/>
              </a:rPr>
              <a:t>que</a:t>
            </a:r>
            <a:r>
              <a:rPr sz="2500" spc="-180" dirty="0">
                <a:solidFill>
                  <a:srgbClr val="181818"/>
                </a:solidFill>
                <a:latin typeface="Trebuchet MS"/>
                <a:cs typeface="Trebuchet MS"/>
              </a:rPr>
              <a:t> </a:t>
            </a:r>
            <a:r>
              <a:rPr sz="2500" spc="30" dirty="0">
                <a:solidFill>
                  <a:srgbClr val="181818"/>
                </a:solidFill>
                <a:latin typeface="Trebuchet MS"/>
                <a:cs typeface="Trebuchet MS"/>
              </a:rPr>
              <a:t>lo</a:t>
            </a:r>
            <a:r>
              <a:rPr sz="2500" spc="-180" dirty="0">
                <a:solidFill>
                  <a:srgbClr val="181818"/>
                </a:solidFill>
                <a:latin typeface="Trebuchet MS"/>
                <a:cs typeface="Trebuchet MS"/>
              </a:rPr>
              <a:t> </a:t>
            </a:r>
            <a:r>
              <a:rPr sz="2500" spc="5" dirty="0">
                <a:solidFill>
                  <a:srgbClr val="181818"/>
                </a:solidFill>
                <a:latin typeface="Trebuchet MS"/>
                <a:cs typeface="Trebuchet MS"/>
              </a:rPr>
              <a:t>contrata.</a:t>
            </a:r>
            <a:endParaRPr sz="2500">
              <a:latin typeface="Trebuchet MS"/>
              <a:cs typeface="Trebuchet MS"/>
            </a:endParaRPr>
          </a:p>
          <a:p>
            <a:pPr>
              <a:lnSpc>
                <a:spcPct val="100000"/>
              </a:lnSpc>
              <a:spcBef>
                <a:spcPts val="20"/>
              </a:spcBef>
            </a:pPr>
            <a:endParaRPr sz="2950">
              <a:latin typeface="Trebuchet MS"/>
              <a:cs typeface="Trebuchet MS"/>
            </a:endParaRPr>
          </a:p>
          <a:p>
            <a:pPr marL="12700" marR="288290">
              <a:lnSpc>
                <a:spcPct val="114999"/>
              </a:lnSpc>
              <a:spcBef>
                <a:spcPts val="5"/>
              </a:spcBef>
            </a:pPr>
            <a:r>
              <a:rPr sz="2500" spc="95" dirty="0">
                <a:solidFill>
                  <a:srgbClr val="181818"/>
                </a:solidFill>
                <a:latin typeface="Trebuchet MS"/>
                <a:cs typeface="Trebuchet MS"/>
              </a:rPr>
              <a:t>Diversos </a:t>
            </a:r>
            <a:r>
              <a:rPr sz="2500" spc="50" dirty="0">
                <a:solidFill>
                  <a:srgbClr val="181818"/>
                </a:solidFill>
                <a:latin typeface="Trebuchet MS"/>
                <a:cs typeface="Trebuchet MS"/>
              </a:rPr>
              <a:t>sectores, </a:t>
            </a:r>
            <a:r>
              <a:rPr sz="2500" spc="45" dirty="0">
                <a:solidFill>
                  <a:srgbClr val="181818"/>
                </a:solidFill>
                <a:latin typeface="Trebuchet MS"/>
                <a:cs typeface="Trebuchet MS"/>
              </a:rPr>
              <a:t>tanto </a:t>
            </a:r>
            <a:r>
              <a:rPr sz="2500" spc="55" dirty="0">
                <a:solidFill>
                  <a:srgbClr val="181818"/>
                </a:solidFill>
                <a:latin typeface="Trebuchet MS"/>
                <a:cs typeface="Trebuchet MS"/>
              </a:rPr>
              <a:t>en </a:t>
            </a:r>
            <a:r>
              <a:rPr sz="2500" spc="65" dirty="0">
                <a:solidFill>
                  <a:srgbClr val="181818"/>
                </a:solidFill>
                <a:latin typeface="Trebuchet MS"/>
                <a:cs typeface="Trebuchet MS"/>
              </a:rPr>
              <a:t>Francia </a:t>
            </a:r>
            <a:r>
              <a:rPr sz="2500" spc="75" dirty="0">
                <a:solidFill>
                  <a:srgbClr val="181818"/>
                </a:solidFill>
                <a:latin typeface="Trebuchet MS"/>
                <a:cs typeface="Trebuchet MS"/>
              </a:rPr>
              <a:t>como </a:t>
            </a:r>
            <a:r>
              <a:rPr sz="2500" spc="55" dirty="0">
                <a:solidFill>
                  <a:srgbClr val="181818"/>
                </a:solidFill>
                <a:latin typeface="Trebuchet MS"/>
                <a:cs typeface="Trebuchet MS"/>
              </a:rPr>
              <a:t>en </a:t>
            </a:r>
            <a:r>
              <a:rPr sz="2500" spc="70" dirty="0">
                <a:solidFill>
                  <a:srgbClr val="181818"/>
                </a:solidFill>
                <a:latin typeface="Trebuchet MS"/>
                <a:cs typeface="Trebuchet MS"/>
              </a:rPr>
              <a:t>España, </a:t>
            </a:r>
            <a:r>
              <a:rPr sz="2500" spc="95" dirty="0">
                <a:solidFill>
                  <a:srgbClr val="181818"/>
                </a:solidFill>
                <a:latin typeface="Trebuchet MS"/>
                <a:cs typeface="Trebuchet MS"/>
              </a:rPr>
              <a:t>están </a:t>
            </a:r>
            <a:r>
              <a:rPr sz="2500" spc="100" dirty="0">
                <a:solidFill>
                  <a:srgbClr val="181818"/>
                </a:solidFill>
                <a:latin typeface="Trebuchet MS"/>
                <a:cs typeface="Trebuchet MS"/>
              </a:rPr>
              <a:t> </a:t>
            </a:r>
            <a:r>
              <a:rPr sz="2500" b="1" spc="40" dirty="0">
                <a:solidFill>
                  <a:srgbClr val="181818"/>
                </a:solidFill>
                <a:latin typeface="Trebuchet MS"/>
                <a:cs typeface="Trebuchet MS"/>
              </a:rPr>
              <a:t>reclamando</a:t>
            </a:r>
            <a:r>
              <a:rPr sz="2500" b="1" spc="-225" dirty="0">
                <a:solidFill>
                  <a:srgbClr val="181818"/>
                </a:solidFill>
                <a:latin typeface="Trebuchet MS"/>
                <a:cs typeface="Trebuchet MS"/>
              </a:rPr>
              <a:t> </a:t>
            </a:r>
            <a:r>
              <a:rPr sz="2500" b="1" spc="30" dirty="0">
                <a:solidFill>
                  <a:srgbClr val="181818"/>
                </a:solidFill>
                <a:latin typeface="Trebuchet MS"/>
                <a:cs typeface="Trebuchet MS"/>
              </a:rPr>
              <a:t>una</a:t>
            </a:r>
            <a:r>
              <a:rPr sz="2500" b="1" spc="-220" dirty="0">
                <a:solidFill>
                  <a:srgbClr val="181818"/>
                </a:solidFill>
                <a:latin typeface="Trebuchet MS"/>
                <a:cs typeface="Trebuchet MS"/>
              </a:rPr>
              <a:t> </a:t>
            </a:r>
            <a:r>
              <a:rPr sz="2500" b="1" spc="40" dirty="0">
                <a:solidFill>
                  <a:srgbClr val="181818"/>
                </a:solidFill>
                <a:latin typeface="Trebuchet MS"/>
                <a:cs typeface="Trebuchet MS"/>
              </a:rPr>
              <a:t>regulación</a:t>
            </a:r>
            <a:r>
              <a:rPr sz="2500" b="1" spc="-225" dirty="0">
                <a:solidFill>
                  <a:srgbClr val="181818"/>
                </a:solidFill>
                <a:latin typeface="Trebuchet MS"/>
                <a:cs typeface="Trebuchet MS"/>
              </a:rPr>
              <a:t> </a:t>
            </a:r>
            <a:r>
              <a:rPr sz="2500" b="1" spc="40" dirty="0">
                <a:solidFill>
                  <a:srgbClr val="181818"/>
                </a:solidFill>
                <a:latin typeface="Trebuchet MS"/>
                <a:cs typeface="Trebuchet MS"/>
              </a:rPr>
              <a:t>específica</a:t>
            </a:r>
            <a:r>
              <a:rPr sz="2500" b="1" spc="-220" dirty="0">
                <a:solidFill>
                  <a:srgbClr val="181818"/>
                </a:solidFill>
                <a:latin typeface="Trebuchet MS"/>
                <a:cs typeface="Trebuchet MS"/>
              </a:rPr>
              <a:t> </a:t>
            </a:r>
            <a:r>
              <a:rPr sz="2500" b="1" spc="100" dirty="0">
                <a:solidFill>
                  <a:srgbClr val="181818"/>
                </a:solidFill>
                <a:latin typeface="Trebuchet MS"/>
                <a:cs typeface="Trebuchet MS"/>
              </a:rPr>
              <a:t>a</a:t>
            </a:r>
            <a:r>
              <a:rPr sz="2500" b="1" spc="-225" dirty="0">
                <a:solidFill>
                  <a:srgbClr val="181818"/>
                </a:solidFill>
                <a:latin typeface="Trebuchet MS"/>
                <a:cs typeface="Trebuchet MS"/>
              </a:rPr>
              <a:t> </a:t>
            </a:r>
            <a:r>
              <a:rPr sz="2500" b="1" spc="-5" dirty="0">
                <a:solidFill>
                  <a:srgbClr val="181818"/>
                </a:solidFill>
                <a:latin typeface="Trebuchet MS"/>
                <a:cs typeface="Trebuchet MS"/>
              </a:rPr>
              <a:t>nivel</a:t>
            </a:r>
            <a:r>
              <a:rPr sz="2500" b="1" spc="-220" dirty="0">
                <a:solidFill>
                  <a:srgbClr val="181818"/>
                </a:solidFill>
                <a:latin typeface="Trebuchet MS"/>
                <a:cs typeface="Trebuchet MS"/>
              </a:rPr>
              <a:t> </a:t>
            </a:r>
            <a:r>
              <a:rPr sz="2500" b="1" spc="-10" dirty="0">
                <a:solidFill>
                  <a:srgbClr val="181818"/>
                </a:solidFill>
                <a:latin typeface="Trebuchet MS"/>
                <a:cs typeface="Trebuchet MS"/>
              </a:rPr>
              <a:t>europeo</a:t>
            </a:r>
            <a:r>
              <a:rPr sz="2500" b="1" spc="-225" dirty="0">
                <a:solidFill>
                  <a:srgbClr val="181818"/>
                </a:solidFill>
                <a:latin typeface="Trebuchet MS"/>
                <a:cs typeface="Trebuchet MS"/>
              </a:rPr>
              <a:t> </a:t>
            </a:r>
            <a:r>
              <a:rPr sz="2500" b="1" spc="70" dirty="0">
                <a:solidFill>
                  <a:srgbClr val="181818"/>
                </a:solidFill>
                <a:latin typeface="Trebuchet MS"/>
                <a:cs typeface="Trebuchet MS"/>
              </a:rPr>
              <a:t>y</a:t>
            </a:r>
            <a:r>
              <a:rPr sz="2500" b="1" spc="-220" dirty="0">
                <a:solidFill>
                  <a:srgbClr val="181818"/>
                </a:solidFill>
                <a:latin typeface="Trebuchet MS"/>
                <a:cs typeface="Trebuchet MS"/>
              </a:rPr>
              <a:t> </a:t>
            </a:r>
            <a:r>
              <a:rPr sz="2500" b="1" spc="20" dirty="0">
                <a:solidFill>
                  <a:srgbClr val="181818"/>
                </a:solidFill>
                <a:latin typeface="Trebuchet MS"/>
                <a:cs typeface="Trebuchet MS"/>
              </a:rPr>
              <a:t>de</a:t>
            </a:r>
            <a:r>
              <a:rPr sz="2500" b="1" spc="-225" dirty="0">
                <a:solidFill>
                  <a:srgbClr val="181818"/>
                </a:solidFill>
                <a:latin typeface="Trebuchet MS"/>
                <a:cs typeface="Trebuchet MS"/>
              </a:rPr>
              <a:t> </a:t>
            </a:r>
            <a:r>
              <a:rPr sz="2500" b="1" spc="85" dirty="0">
                <a:solidFill>
                  <a:srgbClr val="181818"/>
                </a:solidFill>
                <a:latin typeface="Trebuchet MS"/>
                <a:cs typeface="Trebuchet MS"/>
              </a:rPr>
              <a:t>la</a:t>
            </a:r>
            <a:r>
              <a:rPr sz="2500" b="1" spc="-220" dirty="0">
                <a:solidFill>
                  <a:srgbClr val="181818"/>
                </a:solidFill>
                <a:latin typeface="Trebuchet MS"/>
                <a:cs typeface="Trebuchet MS"/>
              </a:rPr>
              <a:t> </a:t>
            </a:r>
            <a:r>
              <a:rPr sz="2500" b="1" spc="185" dirty="0">
                <a:solidFill>
                  <a:srgbClr val="181818"/>
                </a:solidFill>
                <a:latin typeface="Trebuchet MS"/>
                <a:cs typeface="Trebuchet MS"/>
              </a:rPr>
              <a:t>OCDE </a:t>
            </a:r>
            <a:r>
              <a:rPr sz="2500" b="1" spc="-740" dirty="0">
                <a:solidFill>
                  <a:srgbClr val="181818"/>
                </a:solidFill>
                <a:latin typeface="Trebuchet MS"/>
                <a:cs typeface="Trebuchet MS"/>
              </a:rPr>
              <a:t> </a:t>
            </a:r>
            <a:r>
              <a:rPr sz="2500" spc="60" dirty="0">
                <a:solidFill>
                  <a:srgbClr val="181818"/>
                </a:solidFill>
                <a:latin typeface="Trebuchet MS"/>
                <a:cs typeface="Trebuchet MS"/>
              </a:rPr>
              <a:t>que</a:t>
            </a:r>
            <a:r>
              <a:rPr sz="2500" spc="-185" dirty="0">
                <a:solidFill>
                  <a:srgbClr val="181818"/>
                </a:solidFill>
                <a:latin typeface="Trebuchet MS"/>
                <a:cs typeface="Trebuchet MS"/>
              </a:rPr>
              <a:t> </a:t>
            </a:r>
            <a:r>
              <a:rPr sz="2500" spc="25" dirty="0">
                <a:solidFill>
                  <a:srgbClr val="181818"/>
                </a:solidFill>
                <a:latin typeface="Trebuchet MS"/>
                <a:cs typeface="Trebuchet MS"/>
              </a:rPr>
              <a:t>facilite</a:t>
            </a:r>
            <a:r>
              <a:rPr sz="2500" spc="-180" dirty="0">
                <a:solidFill>
                  <a:srgbClr val="181818"/>
                </a:solidFill>
                <a:latin typeface="Trebuchet MS"/>
                <a:cs typeface="Trebuchet MS"/>
              </a:rPr>
              <a:t> </a:t>
            </a:r>
            <a:r>
              <a:rPr sz="2500" spc="20" dirty="0">
                <a:solidFill>
                  <a:srgbClr val="181818"/>
                </a:solidFill>
                <a:latin typeface="Trebuchet MS"/>
                <a:cs typeface="Trebuchet MS"/>
              </a:rPr>
              <a:t>el</a:t>
            </a:r>
            <a:r>
              <a:rPr sz="2500" spc="-180" dirty="0">
                <a:solidFill>
                  <a:srgbClr val="181818"/>
                </a:solidFill>
                <a:latin typeface="Trebuchet MS"/>
                <a:cs typeface="Trebuchet MS"/>
              </a:rPr>
              <a:t> </a:t>
            </a:r>
            <a:r>
              <a:rPr sz="2500" spc="15" dirty="0">
                <a:solidFill>
                  <a:srgbClr val="181818"/>
                </a:solidFill>
                <a:latin typeface="Trebuchet MS"/>
                <a:cs typeface="Trebuchet MS"/>
              </a:rPr>
              <a:t>teletrabajo</a:t>
            </a:r>
            <a:r>
              <a:rPr sz="2500" spc="-180" dirty="0">
                <a:solidFill>
                  <a:srgbClr val="181818"/>
                </a:solidFill>
                <a:latin typeface="Trebuchet MS"/>
                <a:cs typeface="Trebuchet MS"/>
              </a:rPr>
              <a:t> </a:t>
            </a:r>
            <a:r>
              <a:rPr sz="2500" spc="10" dirty="0">
                <a:solidFill>
                  <a:srgbClr val="181818"/>
                </a:solidFill>
                <a:latin typeface="Trebuchet MS"/>
                <a:cs typeface="Trebuchet MS"/>
              </a:rPr>
              <a:t>internacional.</a:t>
            </a:r>
            <a:endParaRPr sz="2500">
              <a:latin typeface="Trebuchet MS"/>
              <a:cs typeface="Trebuchet MS"/>
            </a:endParaRPr>
          </a:p>
          <a:p>
            <a:pPr>
              <a:lnSpc>
                <a:spcPct val="100000"/>
              </a:lnSpc>
              <a:spcBef>
                <a:spcPts val="20"/>
              </a:spcBef>
            </a:pPr>
            <a:endParaRPr sz="2950">
              <a:latin typeface="Trebuchet MS"/>
              <a:cs typeface="Trebuchet MS"/>
            </a:endParaRPr>
          </a:p>
          <a:p>
            <a:pPr marL="12700" marR="5080">
              <a:lnSpc>
                <a:spcPct val="114999"/>
              </a:lnSpc>
              <a:spcBef>
                <a:spcPts val="5"/>
              </a:spcBef>
            </a:pPr>
            <a:r>
              <a:rPr sz="2500" spc="204" dirty="0">
                <a:solidFill>
                  <a:srgbClr val="181818"/>
                </a:solidFill>
                <a:latin typeface="Trebuchet MS"/>
                <a:cs typeface="Trebuchet MS"/>
              </a:rPr>
              <a:t>E</a:t>
            </a:r>
            <a:r>
              <a:rPr sz="2500" spc="75" dirty="0">
                <a:solidFill>
                  <a:srgbClr val="181818"/>
                </a:solidFill>
                <a:latin typeface="Trebuchet MS"/>
                <a:cs typeface="Trebuchet MS"/>
              </a:rPr>
              <a:t>n</a:t>
            </a:r>
            <a:r>
              <a:rPr sz="2500" spc="-180" dirty="0">
                <a:solidFill>
                  <a:srgbClr val="181818"/>
                </a:solidFill>
                <a:latin typeface="Trebuchet MS"/>
                <a:cs typeface="Trebuchet MS"/>
              </a:rPr>
              <a:t> </a:t>
            </a:r>
            <a:r>
              <a:rPr sz="2500" spc="204" dirty="0">
                <a:solidFill>
                  <a:srgbClr val="181818"/>
                </a:solidFill>
                <a:latin typeface="Trebuchet MS"/>
                <a:cs typeface="Trebuchet MS"/>
              </a:rPr>
              <a:t>E</a:t>
            </a:r>
            <a:r>
              <a:rPr sz="2500" spc="260" dirty="0">
                <a:solidFill>
                  <a:srgbClr val="181818"/>
                </a:solidFill>
                <a:latin typeface="Trebuchet MS"/>
                <a:cs typeface="Trebuchet MS"/>
              </a:rPr>
              <a:t>s</a:t>
            </a:r>
            <a:r>
              <a:rPr sz="2500" spc="85" dirty="0">
                <a:solidFill>
                  <a:srgbClr val="181818"/>
                </a:solidFill>
                <a:latin typeface="Trebuchet MS"/>
                <a:cs typeface="Trebuchet MS"/>
              </a:rPr>
              <a:t>p</a:t>
            </a:r>
            <a:r>
              <a:rPr sz="2500" spc="90" dirty="0">
                <a:solidFill>
                  <a:srgbClr val="181818"/>
                </a:solidFill>
                <a:latin typeface="Trebuchet MS"/>
                <a:cs typeface="Trebuchet MS"/>
              </a:rPr>
              <a:t>a</a:t>
            </a:r>
            <a:r>
              <a:rPr sz="2500" spc="70" dirty="0">
                <a:solidFill>
                  <a:srgbClr val="181818"/>
                </a:solidFill>
                <a:latin typeface="Trebuchet MS"/>
                <a:cs typeface="Trebuchet MS"/>
              </a:rPr>
              <a:t>ñ</a:t>
            </a:r>
            <a:r>
              <a:rPr sz="2500" spc="90" dirty="0">
                <a:solidFill>
                  <a:srgbClr val="181818"/>
                </a:solidFill>
                <a:latin typeface="Trebuchet MS"/>
                <a:cs typeface="Trebuchet MS"/>
              </a:rPr>
              <a:t>a</a:t>
            </a:r>
            <a:r>
              <a:rPr sz="2500" spc="-315" dirty="0">
                <a:solidFill>
                  <a:srgbClr val="181818"/>
                </a:solidFill>
                <a:latin typeface="Trebuchet MS"/>
                <a:cs typeface="Trebuchet MS"/>
              </a:rPr>
              <a:t>,</a:t>
            </a:r>
            <a:r>
              <a:rPr sz="2500" spc="-180" dirty="0">
                <a:solidFill>
                  <a:srgbClr val="181818"/>
                </a:solidFill>
                <a:latin typeface="Trebuchet MS"/>
                <a:cs typeface="Trebuchet MS"/>
              </a:rPr>
              <a:t> </a:t>
            </a:r>
            <a:r>
              <a:rPr sz="2500" spc="70" dirty="0">
                <a:solidFill>
                  <a:srgbClr val="181818"/>
                </a:solidFill>
                <a:latin typeface="Trebuchet MS"/>
                <a:cs typeface="Trebuchet MS"/>
              </a:rPr>
              <a:t>h</a:t>
            </a:r>
            <a:r>
              <a:rPr sz="2500" spc="90" dirty="0">
                <a:solidFill>
                  <a:srgbClr val="181818"/>
                </a:solidFill>
                <a:latin typeface="Trebuchet MS"/>
                <a:cs typeface="Trebuchet MS"/>
              </a:rPr>
              <a:t>a</a:t>
            </a:r>
            <a:r>
              <a:rPr sz="2500" spc="100" dirty="0">
                <a:solidFill>
                  <a:srgbClr val="181818"/>
                </a:solidFill>
                <a:latin typeface="Trebuchet MS"/>
                <a:cs typeface="Trebuchet MS"/>
              </a:rPr>
              <a:t>y</a:t>
            </a:r>
            <a:r>
              <a:rPr sz="2500" spc="-180" dirty="0">
                <a:solidFill>
                  <a:srgbClr val="181818"/>
                </a:solidFill>
                <a:latin typeface="Trebuchet MS"/>
                <a:cs typeface="Trebuchet MS"/>
              </a:rPr>
              <a:t> </a:t>
            </a:r>
            <a:r>
              <a:rPr sz="2500" spc="60" dirty="0">
                <a:solidFill>
                  <a:srgbClr val="181818"/>
                </a:solidFill>
                <a:latin typeface="Trebuchet MS"/>
                <a:cs typeface="Trebuchet MS"/>
              </a:rPr>
              <a:t>u</a:t>
            </a:r>
            <a:r>
              <a:rPr sz="2500" spc="75" dirty="0">
                <a:solidFill>
                  <a:srgbClr val="181818"/>
                </a:solidFill>
                <a:latin typeface="Trebuchet MS"/>
                <a:cs typeface="Trebuchet MS"/>
              </a:rPr>
              <a:t>n</a:t>
            </a:r>
            <a:r>
              <a:rPr sz="2500" spc="-180" dirty="0">
                <a:solidFill>
                  <a:srgbClr val="181818"/>
                </a:solidFill>
                <a:latin typeface="Trebuchet MS"/>
                <a:cs typeface="Trebuchet MS"/>
              </a:rPr>
              <a:t> </a:t>
            </a:r>
            <a:r>
              <a:rPr sz="2500" spc="90" dirty="0">
                <a:solidFill>
                  <a:srgbClr val="181818"/>
                </a:solidFill>
                <a:latin typeface="Trebuchet MS"/>
                <a:cs typeface="Trebuchet MS"/>
              </a:rPr>
              <a:t>a</a:t>
            </a:r>
            <a:r>
              <a:rPr sz="2500" spc="70" dirty="0">
                <a:solidFill>
                  <a:srgbClr val="181818"/>
                </a:solidFill>
                <a:latin typeface="Trebuchet MS"/>
                <a:cs typeface="Trebuchet MS"/>
              </a:rPr>
              <a:t>n</a:t>
            </a:r>
            <a:r>
              <a:rPr sz="2500" spc="10" dirty="0">
                <a:solidFill>
                  <a:srgbClr val="181818"/>
                </a:solidFill>
                <a:latin typeface="Trebuchet MS"/>
                <a:cs typeface="Trebuchet MS"/>
              </a:rPr>
              <a:t>t</a:t>
            </a:r>
            <a:r>
              <a:rPr sz="2500" spc="35" dirty="0">
                <a:solidFill>
                  <a:srgbClr val="181818"/>
                </a:solidFill>
                <a:latin typeface="Trebuchet MS"/>
                <a:cs typeface="Trebuchet MS"/>
              </a:rPr>
              <a:t>e</a:t>
            </a:r>
            <a:r>
              <a:rPr sz="2500" spc="85" dirty="0">
                <a:solidFill>
                  <a:srgbClr val="181818"/>
                </a:solidFill>
                <a:latin typeface="Trebuchet MS"/>
                <a:cs typeface="Trebuchet MS"/>
              </a:rPr>
              <a:t>p</a:t>
            </a:r>
            <a:r>
              <a:rPr sz="2500" spc="-10" dirty="0">
                <a:solidFill>
                  <a:srgbClr val="181818"/>
                </a:solidFill>
                <a:latin typeface="Trebuchet MS"/>
                <a:cs typeface="Trebuchet MS"/>
              </a:rPr>
              <a:t>r</a:t>
            </a:r>
            <a:r>
              <a:rPr sz="2500" spc="55" dirty="0">
                <a:solidFill>
                  <a:srgbClr val="181818"/>
                </a:solidFill>
                <a:latin typeface="Trebuchet MS"/>
                <a:cs typeface="Trebuchet MS"/>
              </a:rPr>
              <a:t>o</a:t>
            </a:r>
            <a:r>
              <a:rPr sz="2500" spc="95" dirty="0">
                <a:solidFill>
                  <a:srgbClr val="181818"/>
                </a:solidFill>
                <a:latin typeface="Trebuchet MS"/>
                <a:cs typeface="Trebuchet MS"/>
              </a:rPr>
              <a:t>y</a:t>
            </a:r>
            <a:r>
              <a:rPr sz="2500" spc="35" dirty="0">
                <a:solidFill>
                  <a:srgbClr val="181818"/>
                </a:solidFill>
                <a:latin typeface="Trebuchet MS"/>
                <a:cs typeface="Trebuchet MS"/>
              </a:rPr>
              <a:t>e</a:t>
            </a:r>
            <a:r>
              <a:rPr sz="2500" spc="105" dirty="0">
                <a:solidFill>
                  <a:srgbClr val="181818"/>
                </a:solidFill>
                <a:latin typeface="Trebuchet MS"/>
                <a:cs typeface="Trebuchet MS"/>
              </a:rPr>
              <a:t>c</a:t>
            </a:r>
            <a:r>
              <a:rPr sz="2500" spc="10" dirty="0">
                <a:solidFill>
                  <a:srgbClr val="181818"/>
                </a:solidFill>
                <a:latin typeface="Trebuchet MS"/>
                <a:cs typeface="Trebuchet MS"/>
              </a:rPr>
              <a:t>t</a:t>
            </a:r>
            <a:r>
              <a:rPr sz="2500" spc="60" dirty="0">
                <a:solidFill>
                  <a:srgbClr val="181818"/>
                </a:solidFill>
                <a:latin typeface="Trebuchet MS"/>
                <a:cs typeface="Trebuchet MS"/>
              </a:rPr>
              <a:t>o</a:t>
            </a:r>
            <a:r>
              <a:rPr sz="2500" spc="-180" dirty="0">
                <a:solidFill>
                  <a:srgbClr val="181818"/>
                </a:solidFill>
                <a:latin typeface="Trebuchet MS"/>
                <a:cs typeface="Trebuchet MS"/>
              </a:rPr>
              <a:t> </a:t>
            </a:r>
            <a:r>
              <a:rPr sz="2500" spc="85" dirty="0">
                <a:solidFill>
                  <a:srgbClr val="181818"/>
                </a:solidFill>
                <a:latin typeface="Trebuchet MS"/>
                <a:cs typeface="Trebuchet MS"/>
              </a:rPr>
              <a:t>d</a:t>
            </a:r>
            <a:r>
              <a:rPr sz="2500" spc="40" dirty="0">
                <a:solidFill>
                  <a:srgbClr val="181818"/>
                </a:solidFill>
                <a:latin typeface="Trebuchet MS"/>
                <a:cs typeface="Trebuchet MS"/>
              </a:rPr>
              <a:t>e</a:t>
            </a:r>
            <a:r>
              <a:rPr sz="2500" spc="-225" dirty="0">
                <a:solidFill>
                  <a:srgbClr val="181818"/>
                </a:solidFill>
                <a:latin typeface="Trebuchet MS"/>
                <a:cs typeface="Trebuchet MS"/>
              </a:rPr>
              <a:t> </a:t>
            </a:r>
            <a:r>
              <a:rPr sz="2500" b="1" spc="55" dirty="0">
                <a:solidFill>
                  <a:srgbClr val="181818"/>
                </a:solidFill>
                <a:latin typeface="Trebuchet MS"/>
                <a:cs typeface="Trebuchet MS"/>
              </a:rPr>
              <a:t>L</a:t>
            </a:r>
            <a:r>
              <a:rPr sz="2500" b="1" spc="-25" dirty="0">
                <a:solidFill>
                  <a:srgbClr val="181818"/>
                </a:solidFill>
                <a:latin typeface="Trebuchet MS"/>
                <a:cs typeface="Trebuchet MS"/>
              </a:rPr>
              <a:t>e</a:t>
            </a:r>
            <a:r>
              <a:rPr sz="2500" b="1" spc="70" dirty="0">
                <a:solidFill>
                  <a:srgbClr val="181818"/>
                </a:solidFill>
                <a:latin typeface="Trebuchet MS"/>
                <a:cs typeface="Trebuchet MS"/>
              </a:rPr>
              <a:t>y</a:t>
            </a:r>
            <a:r>
              <a:rPr sz="2500" b="1" spc="-225" dirty="0">
                <a:solidFill>
                  <a:srgbClr val="181818"/>
                </a:solidFill>
                <a:latin typeface="Trebuchet MS"/>
                <a:cs typeface="Trebuchet MS"/>
              </a:rPr>
              <a:t> </a:t>
            </a:r>
            <a:r>
              <a:rPr sz="2500" b="1" spc="55" dirty="0">
                <a:solidFill>
                  <a:srgbClr val="181818"/>
                </a:solidFill>
                <a:latin typeface="Trebuchet MS"/>
                <a:cs typeface="Trebuchet MS"/>
              </a:rPr>
              <a:t>d</a:t>
            </a:r>
            <a:r>
              <a:rPr sz="2500" b="1" spc="-20" dirty="0">
                <a:solidFill>
                  <a:srgbClr val="181818"/>
                </a:solidFill>
                <a:latin typeface="Trebuchet MS"/>
                <a:cs typeface="Trebuchet MS"/>
              </a:rPr>
              <a:t>e</a:t>
            </a:r>
            <a:r>
              <a:rPr sz="2500" b="1" spc="-225" dirty="0">
                <a:solidFill>
                  <a:srgbClr val="181818"/>
                </a:solidFill>
                <a:latin typeface="Trebuchet MS"/>
                <a:cs typeface="Trebuchet MS"/>
              </a:rPr>
              <a:t> </a:t>
            </a:r>
            <a:r>
              <a:rPr sz="2500" b="1" spc="70" dirty="0">
                <a:solidFill>
                  <a:srgbClr val="181818"/>
                </a:solidFill>
                <a:latin typeface="Trebuchet MS"/>
                <a:cs typeface="Trebuchet MS"/>
              </a:rPr>
              <a:t>f</a:t>
            </a:r>
            <a:r>
              <a:rPr sz="2500" b="1" dirty="0">
                <a:solidFill>
                  <a:srgbClr val="181818"/>
                </a:solidFill>
                <a:latin typeface="Trebuchet MS"/>
                <a:cs typeface="Trebuchet MS"/>
              </a:rPr>
              <a:t>o</a:t>
            </a:r>
            <a:r>
              <a:rPr sz="2500" b="1" spc="85" dirty="0">
                <a:solidFill>
                  <a:srgbClr val="181818"/>
                </a:solidFill>
                <a:latin typeface="Trebuchet MS"/>
                <a:cs typeface="Trebuchet MS"/>
              </a:rPr>
              <a:t>m</a:t>
            </a:r>
            <a:r>
              <a:rPr sz="2500" b="1" spc="-25" dirty="0">
                <a:solidFill>
                  <a:srgbClr val="181818"/>
                </a:solidFill>
                <a:latin typeface="Trebuchet MS"/>
                <a:cs typeface="Trebuchet MS"/>
              </a:rPr>
              <a:t>e</a:t>
            </a:r>
            <a:r>
              <a:rPr sz="2500" b="1" dirty="0">
                <a:solidFill>
                  <a:srgbClr val="181818"/>
                </a:solidFill>
                <a:latin typeface="Trebuchet MS"/>
                <a:cs typeface="Trebuchet MS"/>
              </a:rPr>
              <a:t>n</a:t>
            </a:r>
            <a:r>
              <a:rPr sz="2500" b="1" spc="60" dirty="0">
                <a:solidFill>
                  <a:srgbClr val="181818"/>
                </a:solidFill>
                <a:latin typeface="Trebuchet MS"/>
                <a:cs typeface="Trebuchet MS"/>
              </a:rPr>
              <a:t>t</a:t>
            </a:r>
            <a:r>
              <a:rPr sz="2500" b="1" spc="5" dirty="0">
                <a:solidFill>
                  <a:srgbClr val="181818"/>
                </a:solidFill>
                <a:latin typeface="Trebuchet MS"/>
                <a:cs typeface="Trebuchet MS"/>
              </a:rPr>
              <a:t>o</a:t>
            </a:r>
            <a:r>
              <a:rPr sz="2500" b="1" spc="-225" dirty="0">
                <a:solidFill>
                  <a:srgbClr val="181818"/>
                </a:solidFill>
                <a:latin typeface="Trebuchet MS"/>
                <a:cs typeface="Trebuchet MS"/>
              </a:rPr>
              <a:t> </a:t>
            </a:r>
            <a:r>
              <a:rPr sz="2500" b="1" spc="55" dirty="0">
                <a:solidFill>
                  <a:srgbClr val="181818"/>
                </a:solidFill>
                <a:latin typeface="Trebuchet MS"/>
                <a:cs typeface="Trebuchet MS"/>
              </a:rPr>
              <a:t>d</a:t>
            </a:r>
            <a:r>
              <a:rPr sz="2500" b="1" spc="-25" dirty="0">
                <a:solidFill>
                  <a:srgbClr val="181818"/>
                </a:solidFill>
                <a:latin typeface="Trebuchet MS"/>
                <a:cs typeface="Trebuchet MS"/>
              </a:rPr>
              <a:t>e</a:t>
            </a:r>
            <a:r>
              <a:rPr sz="2500" b="1" spc="75" dirty="0">
                <a:solidFill>
                  <a:srgbClr val="181818"/>
                </a:solidFill>
                <a:latin typeface="Trebuchet MS"/>
                <a:cs typeface="Trebuchet MS"/>
              </a:rPr>
              <a:t>l</a:t>
            </a:r>
            <a:r>
              <a:rPr sz="2500" b="1" spc="-225" dirty="0">
                <a:solidFill>
                  <a:srgbClr val="181818"/>
                </a:solidFill>
                <a:latin typeface="Trebuchet MS"/>
                <a:cs typeface="Trebuchet MS"/>
              </a:rPr>
              <a:t> </a:t>
            </a:r>
            <a:r>
              <a:rPr sz="2500" b="1" spc="-25" dirty="0">
                <a:solidFill>
                  <a:srgbClr val="181818"/>
                </a:solidFill>
                <a:latin typeface="Trebuchet MS"/>
                <a:cs typeface="Trebuchet MS"/>
              </a:rPr>
              <a:t>e</a:t>
            </a:r>
            <a:r>
              <a:rPr sz="2500" b="1" spc="65" dirty="0">
                <a:solidFill>
                  <a:srgbClr val="181818"/>
                </a:solidFill>
                <a:latin typeface="Trebuchet MS"/>
                <a:cs typeface="Trebuchet MS"/>
              </a:rPr>
              <a:t>c</a:t>
            </a:r>
            <a:r>
              <a:rPr sz="2500" b="1" dirty="0">
                <a:solidFill>
                  <a:srgbClr val="181818"/>
                </a:solidFill>
                <a:latin typeface="Trebuchet MS"/>
                <a:cs typeface="Trebuchet MS"/>
              </a:rPr>
              <a:t>o</a:t>
            </a:r>
            <a:r>
              <a:rPr sz="2500" b="1" spc="225" dirty="0">
                <a:solidFill>
                  <a:srgbClr val="181818"/>
                </a:solidFill>
                <a:latin typeface="Trebuchet MS"/>
                <a:cs typeface="Trebuchet MS"/>
              </a:rPr>
              <a:t>s</a:t>
            </a:r>
            <a:r>
              <a:rPr sz="2500" b="1" spc="-50" dirty="0">
                <a:solidFill>
                  <a:srgbClr val="181818"/>
                </a:solidFill>
                <a:latin typeface="Trebuchet MS"/>
                <a:cs typeface="Trebuchet MS"/>
              </a:rPr>
              <a:t>i</a:t>
            </a:r>
            <a:r>
              <a:rPr sz="2500" b="1" spc="225" dirty="0">
                <a:solidFill>
                  <a:srgbClr val="181818"/>
                </a:solidFill>
                <a:latin typeface="Trebuchet MS"/>
                <a:cs typeface="Trebuchet MS"/>
              </a:rPr>
              <a:t>s</a:t>
            </a:r>
            <a:r>
              <a:rPr sz="2500" b="1" spc="60" dirty="0">
                <a:solidFill>
                  <a:srgbClr val="181818"/>
                </a:solidFill>
                <a:latin typeface="Trebuchet MS"/>
                <a:cs typeface="Trebuchet MS"/>
              </a:rPr>
              <a:t>t</a:t>
            </a:r>
            <a:r>
              <a:rPr sz="2500" b="1" spc="-25" dirty="0">
                <a:solidFill>
                  <a:srgbClr val="181818"/>
                </a:solidFill>
                <a:latin typeface="Trebuchet MS"/>
                <a:cs typeface="Trebuchet MS"/>
              </a:rPr>
              <a:t>e</a:t>
            </a:r>
            <a:r>
              <a:rPr sz="2500" b="1" spc="85" dirty="0">
                <a:solidFill>
                  <a:srgbClr val="181818"/>
                </a:solidFill>
                <a:latin typeface="Trebuchet MS"/>
                <a:cs typeface="Trebuchet MS"/>
              </a:rPr>
              <a:t>m</a:t>
            </a:r>
            <a:r>
              <a:rPr sz="2500" b="1" spc="100" dirty="0">
                <a:solidFill>
                  <a:srgbClr val="181818"/>
                </a:solidFill>
                <a:latin typeface="Trebuchet MS"/>
                <a:cs typeface="Trebuchet MS"/>
              </a:rPr>
              <a:t>a</a:t>
            </a:r>
            <a:r>
              <a:rPr sz="2500" b="1" spc="-225" dirty="0">
                <a:solidFill>
                  <a:srgbClr val="181818"/>
                </a:solidFill>
                <a:latin typeface="Trebuchet MS"/>
                <a:cs typeface="Trebuchet MS"/>
              </a:rPr>
              <a:t> </a:t>
            </a:r>
            <a:r>
              <a:rPr sz="2500" b="1" spc="55" dirty="0">
                <a:solidFill>
                  <a:srgbClr val="181818"/>
                </a:solidFill>
                <a:latin typeface="Trebuchet MS"/>
                <a:cs typeface="Trebuchet MS"/>
              </a:rPr>
              <a:t>d</a:t>
            </a:r>
            <a:r>
              <a:rPr sz="2500" b="1" spc="-15" dirty="0">
                <a:solidFill>
                  <a:srgbClr val="181818"/>
                </a:solidFill>
                <a:latin typeface="Trebuchet MS"/>
                <a:cs typeface="Trebuchet MS"/>
              </a:rPr>
              <a:t>e  </a:t>
            </a:r>
            <a:r>
              <a:rPr sz="2500" b="1" spc="75" dirty="0">
                <a:solidFill>
                  <a:srgbClr val="181818"/>
                </a:solidFill>
                <a:latin typeface="Trebuchet MS"/>
                <a:cs typeface="Trebuchet MS"/>
              </a:rPr>
              <a:t>l</a:t>
            </a:r>
            <a:r>
              <a:rPr sz="2500" b="1" spc="95" dirty="0">
                <a:solidFill>
                  <a:srgbClr val="181818"/>
                </a:solidFill>
                <a:latin typeface="Trebuchet MS"/>
                <a:cs typeface="Trebuchet MS"/>
              </a:rPr>
              <a:t>a</a:t>
            </a:r>
            <a:r>
              <a:rPr sz="2500" b="1" spc="229" dirty="0">
                <a:solidFill>
                  <a:srgbClr val="181818"/>
                </a:solidFill>
                <a:latin typeface="Trebuchet MS"/>
                <a:cs typeface="Trebuchet MS"/>
              </a:rPr>
              <a:t>s</a:t>
            </a:r>
            <a:r>
              <a:rPr sz="2500" b="1" spc="-225" dirty="0">
                <a:solidFill>
                  <a:srgbClr val="181818"/>
                </a:solidFill>
                <a:latin typeface="Trebuchet MS"/>
                <a:cs typeface="Trebuchet MS"/>
              </a:rPr>
              <a:t> </a:t>
            </a:r>
            <a:r>
              <a:rPr sz="2500" b="1" spc="-25" dirty="0">
                <a:solidFill>
                  <a:srgbClr val="181818"/>
                </a:solidFill>
                <a:latin typeface="Trebuchet MS"/>
                <a:cs typeface="Trebuchet MS"/>
              </a:rPr>
              <a:t>e</a:t>
            </a:r>
            <a:r>
              <a:rPr sz="2500" b="1" spc="85" dirty="0">
                <a:solidFill>
                  <a:srgbClr val="181818"/>
                </a:solidFill>
                <a:latin typeface="Trebuchet MS"/>
                <a:cs typeface="Trebuchet MS"/>
              </a:rPr>
              <a:t>m</a:t>
            </a:r>
            <a:r>
              <a:rPr sz="2500" b="1" spc="45" dirty="0">
                <a:solidFill>
                  <a:srgbClr val="181818"/>
                </a:solidFill>
                <a:latin typeface="Trebuchet MS"/>
                <a:cs typeface="Trebuchet MS"/>
              </a:rPr>
              <a:t>p</a:t>
            </a:r>
            <a:r>
              <a:rPr sz="2500" b="1" spc="-60" dirty="0">
                <a:solidFill>
                  <a:srgbClr val="181818"/>
                </a:solidFill>
                <a:latin typeface="Trebuchet MS"/>
                <a:cs typeface="Trebuchet MS"/>
              </a:rPr>
              <a:t>r</a:t>
            </a:r>
            <a:r>
              <a:rPr sz="2500" b="1" spc="-25" dirty="0">
                <a:solidFill>
                  <a:srgbClr val="181818"/>
                </a:solidFill>
                <a:latin typeface="Trebuchet MS"/>
                <a:cs typeface="Trebuchet MS"/>
              </a:rPr>
              <a:t>e</a:t>
            </a:r>
            <a:r>
              <a:rPr sz="2500" b="1" spc="225" dirty="0">
                <a:solidFill>
                  <a:srgbClr val="181818"/>
                </a:solidFill>
                <a:latin typeface="Trebuchet MS"/>
                <a:cs typeface="Trebuchet MS"/>
              </a:rPr>
              <a:t>s</a:t>
            </a:r>
            <a:r>
              <a:rPr sz="2500" b="1" spc="95" dirty="0">
                <a:solidFill>
                  <a:srgbClr val="181818"/>
                </a:solidFill>
                <a:latin typeface="Trebuchet MS"/>
                <a:cs typeface="Trebuchet MS"/>
              </a:rPr>
              <a:t>a</a:t>
            </a:r>
            <a:r>
              <a:rPr sz="2500" b="1" spc="229" dirty="0">
                <a:solidFill>
                  <a:srgbClr val="181818"/>
                </a:solidFill>
                <a:latin typeface="Trebuchet MS"/>
                <a:cs typeface="Trebuchet MS"/>
              </a:rPr>
              <a:t>s</a:t>
            </a:r>
            <a:r>
              <a:rPr sz="2500" b="1" spc="-225" dirty="0">
                <a:solidFill>
                  <a:srgbClr val="181818"/>
                </a:solidFill>
                <a:latin typeface="Trebuchet MS"/>
                <a:cs typeface="Trebuchet MS"/>
              </a:rPr>
              <a:t> </a:t>
            </a:r>
            <a:r>
              <a:rPr sz="2500" b="1" spc="-25" dirty="0">
                <a:solidFill>
                  <a:srgbClr val="181818"/>
                </a:solidFill>
                <a:latin typeface="Trebuchet MS"/>
                <a:cs typeface="Trebuchet MS"/>
              </a:rPr>
              <a:t>e</a:t>
            </a:r>
            <a:r>
              <a:rPr sz="2500" b="1" spc="85" dirty="0">
                <a:solidFill>
                  <a:srgbClr val="181818"/>
                </a:solidFill>
                <a:latin typeface="Trebuchet MS"/>
                <a:cs typeface="Trebuchet MS"/>
              </a:rPr>
              <a:t>m</a:t>
            </a:r>
            <a:r>
              <a:rPr sz="2500" b="1" spc="-25" dirty="0">
                <a:solidFill>
                  <a:srgbClr val="181818"/>
                </a:solidFill>
                <a:latin typeface="Trebuchet MS"/>
                <a:cs typeface="Trebuchet MS"/>
              </a:rPr>
              <a:t>e</a:t>
            </a:r>
            <a:r>
              <a:rPr sz="2500" b="1" spc="-60" dirty="0">
                <a:solidFill>
                  <a:srgbClr val="181818"/>
                </a:solidFill>
                <a:latin typeface="Trebuchet MS"/>
                <a:cs typeface="Trebuchet MS"/>
              </a:rPr>
              <a:t>r</a:t>
            </a:r>
            <a:r>
              <a:rPr sz="2500" b="1" spc="310" dirty="0">
                <a:solidFill>
                  <a:srgbClr val="181818"/>
                </a:solidFill>
                <a:latin typeface="Trebuchet MS"/>
                <a:cs typeface="Trebuchet MS"/>
              </a:rPr>
              <a:t>g</a:t>
            </a:r>
            <a:r>
              <a:rPr sz="2500" b="1" spc="-25" dirty="0">
                <a:solidFill>
                  <a:srgbClr val="181818"/>
                </a:solidFill>
                <a:latin typeface="Trebuchet MS"/>
                <a:cs typeface="Trebuchet MS"/>
              </a:rPr>
              <a:t>e</a:t>
            </a:r>
            <a:r>
              <a:rPr sz="2500" b="1" dirty="0">
                <a:solidFill>
                  <a:srgbClr val="181818"/>
                </a:solidFill>
                <a:latin typeface="Trebuchet MS"/>
                <a:cs typeface="Trebuchet MS"/>
              </a:rPr>
              <a:t>n</a:t>
            </a:r>
            <a:r>
              <a:rPr sz="2500" b="1" spc="60" dirty="0">
                <a:solidFill>
                  <a:srgbClr val="181818"/>
                </a:solidFill>
                <a:latin typeface="Trebuchet MS"/>
                <a:cs typeface="Trebuchet MS"/>
              </a:rPr>
              <a:t>t</a:t>
            </a:r>
            <a:r>
              <a:rPr sz="2500" b="1" spc="-25" dirty="0">
                <a:solidFill>
                  <a:srgbClr val="181818"/>
                </a:solidFill>
                <a:latin typeface="Trebuchet MS"/>
                <a:cs typeface="Trebuchet MS"/>
              </a:rPr>
              <a:t>e</a:t>
            </a:r>
            <a:r>
              <a:rPr sz="2500" b="1" spc="229" dirty="0">
                <a:solidFill>
                  <a:srgbClr val="181818"/>
                </a:solidFill>
                <a:latin typeface="Trebuchet MS"/>
                <a:cs typeface="Trebuchet MS"/>
              </a:rPr>
              <a:t>s</a:t>
            </a:r>
            <a:r>
              <a:rPr sz="2500" b="1" spc="-180" dirty="0">
                <a:solidFill>
                  <a:srgbClr val="181818"/>
                </a:solidFill>
                <a:latin typeface="Trebuchet MS"/>
                <a:cs typeface="Trebuchet MS"/>
              </a:rPr>
              <a:t> </a:t>
            </a:r>
            <a:r>
              <a:rPr sz="2500" spc="85" dirty="0">
                <a:solidFill>
                  <a:srgbClr val="181818"/>
                </a:solidFill>
                <a:latin typeface="Trebuchet MS"/>
                <a:cs typeface="Trebuchet MS"/>
              </a:rPr>
              <a:t>q</a:t>
            </a:r>
            <a:r>
              <a:rPr sz="2500" spc="60" dirty="0">
                <a:solidFill>
                  <a:srgbClr val="181818"/>
                </a:solidFill>
                <a:latin typeface="Trebuchet MS"/>
                <a:cs typeface="Trebuchet MS"/>
              </a:rPr>
              <a:t>u</a:t>
            </a:r>
            <a:r>
              <a:rPr sz="2500" spc="40" dirty="0">
                <a:solidFill>
                  <a:srgbClr val="181818"/>
                </a:solidFill>
                <a:latin typeface="Trebuchet MS"/>
                <a:cs typeface="Trebuchet MS"/>
              </a:rPr>
              <a:t>e</a:t>
            </a:r>
            <a:r>
              <a:rPr sz="2500" spc="-180" dirty="0">
                <a:solidFill>
                  <a:srgbClr val="181818"/>
                </a:solidFill>
                <a:latin typeface="Trebuchet MS"/>
                <a:cs typeface="Trebuchet MS"/>
              </a:rPr>
              <a:t> </a:t>
            </a:r>
            <a:r>
              <a:rPr sz="2500" spc="-60" dirty="0">
                <a:solidFill>
                  <a:srgbClr val="181818"/>
                </a:solidFill>
                <a:latin typeface="Trebuchet MS"/>
                <a:cs typeface="Trebuchet MS"/>
              </a:rPr>
              <a:t>i</a:t>
            </a:r>
            <a:r>
              <a:rPr sz="2500" spc="70" dirty="0">
                <a:solidFill>
                  <a:srgbClr val="181818"/>
                </a:solidFill>
                <a:latin typeface="Trebuchet MS"/>
                <a:cs typeface="Trebuchet MS"/>
              </a:rPr>
              <a:t>n</a:t>
            </a:r>
            <a:r>
              <a:rPr sz="2500" spc="105" dirty="0">
                <a:solidFill>
                  <a:srgbClr val="181818"/>
                </a:solidFill>
                <a:latin typeface="Trebuchet MS"/>
                <a:cs typeface="Trebuchet MS"/>
              </a:rPr>
              <a:t>c</a:t>
            </a:r>
            <a:r>
              <a:rPr sz="2500" spc="5" dirty="0">
                <a:solidFill>
                  <a:srgbClr val="181818"/>
                </a:solidFill>
                <a:latin typeface="Trebuchet MS"/>
                <a:cs typeface="Trebuchet MS"/>
              </a:rPr>
              <a:t>l</a:t>
            </a:r>
            <a:r>
              <a:rPr sz="2500" spc="60" dirty="0">
                <a:solidFill>
                  <a:srgbClr val="181818"/>
                </a:solidFill>
                <a:latin typeface="Trebuchet MS"/>
                <a:cs typeface="Trebuchet MS"/>
              </a:rPr>
              <a:t>u</a:t>
            </a:r>
            <a:r>
              <a:rPr sz="2500" spc="95" dirty="0">
                <a:solidFill>
                  <a:srgbClr val="181818"/>
                </a:solidFill>
                <a:latin typeface="Trebuchet MS"/>
                <a:cs typeface="Trebuchet MS"/>
              </a:rPr>
              <a:t>y</a:t>
            </a:r>
            <a:r>
              <a:rPr sz="2500" spc="40" dirty="0">
                <a:solidFill>
                  <a:srgbClr val="181818"/>
                </a:solidFill>
                <a:latin typeface="Trebuchet MS"/>
                <a:cs typeface="Trebuchet MS"/>
              </a:rPr>
              <a:t>e</a:t>
            </a:r>
            <a:r>
              <a:rPr sz="2500" spc="-180" dirty="0">
                <a:solidFill>
                  <a:srgbClr val="181818"/>
                </a:solidFill>
                <a:latin typeface="Trebuchet MS"/>
                <a:cs typeface="Trebuchet MS"/>
              </a:rPr>
              <a:t> </a:t>
            </a:r>
            <a:r>
              <a:rPr sz="2500" spc="60" dirty="0">
                <a:solidFill>
                  <a:srgbClr val="181818"/>
                </a:solidFill>
                <a:latin typeface="Trebuchet MS"/>
                <a:cs typeface="Trebuchet MS"/>
              </a:rPr>
              <a:t>u</a:t>
            </a:r>
            <a:r>
              <a:rPr sz="2500" spc="70" dirty="0">
                <a:solidFill>
                  <a:srgbClr val="181818"/>
                </a:solidFill>
                <a:latin typeface="Trebuchet MS"/>
                <a:cs typeface="Trebuchet MS"/>
              </a:rPr>
              <a:t>n</a:t>
            </a:r>
            <a:r>
              <a:rPr sz="2500" spc="95" dirty="0">
                <a:solidFill>
                  <a:srgbClr val="181818"/>
                </a:solidFill>
                <a:latin typeface="Trebuchet MS"/>
                <a:cs typeface="Trebuchet MS"/>
              </a:rPr>
              <a:t>a</a:t>
            </a:r>
            <a:r>
              <a:rPr sz="2500" spc="-180" dirty="0">
                <a:solidFill>
                  <a:srgbClr val="181818"/>
                </a:solidFill>
                <a:latin typeface="Trebuchet MS"/>
                <a:cs typeface="Trebuchet MS"/>
              </a:rPr>
              <a:t> </a:t>
            </a:r>
            <a:r>
              <a:rPr sz="2500" spc="260" dirty="0">
                <a:solidFill>
                  <a:srgbClr val="181818"/>
                </a:solidFill>
                <a:latin typeface="Trebuchet MS"/>
                <a:cs typeface="Trebuchet MS"/>
              </a:rPr>
              <a:t>s</a:t>
            </a:r>
            <a:r>
              <a:rPr sz="2500" spc="35" dirty="0">
                <a:solidFill>
                  <a:srgbClr val="181818"/>
                </a:solidFill>
                <a:latin typeface="Trebuchet MS"/>
                <a:cs typeface="Trebuchet MS"/>
              </a:rPr>
              <a:t>e</a:t>
            </a:r>
            <a:r>
              <a:rPr sz="2500" spc="-10" dirty="0">
                <a:solidFill>
                  <a:srgbClr val="181818"/>
                </a:solidFill>
                <a:latin typeface="Trebuchet MS"/>
                <a:cs typeface="Trebuchet MS"/>
              </a:rPr>
              <a:t>r</a:t>
            </a:r>
            <a:r>
              <a:rPr sz="2500" spc="-60" dirty="0">
                <a:solidFill>
                  <a:srgbClr val="181818"/>
                </a:solidFill>
                <a:latin typeface="Trebuchet MS"/>
                <a:cs typeface="Trebuchet MS"/>
              </a:rPr>
              <a:t>i</a:t>
            </a:r>
            <a:r>
              <a:rPr sz="2500" spc="40" dirty="0">
                <a:solidFill>
                  <a:srgbClr val="181818"/>
                </a:solidFill>
                <a:latin typeface="Trebuchet MS"/>
                <a:cs typeface="Trebuchet MS"/>
              </a:rPr>
              <a:t>e</a:t>
            </a:r>
            <a:r>
              <a:rPr sz="2500" spc="-180" dirty="0">
                <a:solidFill>
                  <a:srgbClr val="181818"/>
                </a:solidFill>
                <a:latin typeface="Trebuchet MS"/>
                <a:cs typeface="Trebuchet MS"/>
              </a:rPr>
              <a:t> </a:t>
            </a:r>
            <a:r>
              <a:rPr sz="2500" spc="85" dirty="0">
                <a:solidFill>
                  <a:srgbClr val="181818"/>
                </a:solidFill>
                <a:latin typeface="Trebuchet MS"/>
                <a:cs typeface="Trebuchet MS"/>
              </a:rPr>
              <a:t>d</a:t>
            </a:r>
            <a:r>
              <a:rPr sz="2500" spc="40" dirty="0">
                <a:solidFill>
                  <a:srgbClr val="181818"/>
                </a:solidFill>
                <a:latin typeface="Trebuchet MS"/>
                <a:cs typeface="Trebuchet MS"/>
              </a:rPr>
              <a:t>e</a:t>
            </a:r>
            <a:r>
              <a:rPr sz="2500" spc="-180" dirty="0">
                <a:solidFill>
                  <a:srgbClr val="181818"/>
                </a:solidFill>
                <a:latin typeface="Trebuchet MS"/>
                <a:cs typeface="Trebuchet MS"/>
              </a:rPr>
              <a:t> </a:t>
            </a:r>
            <a:r>
              <a:rPr sz="2500" spc="80" dirty="0">
                <a:solidFill>
                  <a:srgbClr val="181818"/>
                </a:solidFill>
                <a:latin typeface="Trebuchet MS"/>
                <a:cs typeface="Trebuchet MS"/>
              </a:rPr>
              <a:t>m</a:t>
            </a:r>
            <a:r>
              <a:rPr sz="2500" spc="35" dirty="0">
                <a:solidFill>
                  <a:srgbClr val="181818"/>
                </a:solidFill>
                <a:latin typeface="Trebuchet MS"/>
                <a:cs typeface="Trebuchet MS"/>
              </a:rPr>
              <a:t>e</a:t>
            </a:r>
            <a:r>
              <a:rPr sz="2500" spc="85" dirty="0">
                <a:solidFill>
                  <a:srgbClr val="181818"/>
                </a:solidFill>
                <a:latin typeface="Trebuchet MS"/>
                <a:cs typeface="Trebuchet MS"/>
              </a:rPr>
              <a:t>d</a:t>
            </a:r>
            <a:r>
              <a:rPr sz="2500" spc="-60" dirty="0">
                <a:solidFill>
                  <a:srgbClr val="181818"/>
                </a:solidFill>
                <a:latin typeface="Trebuchet MS"/>
                <a:cs typeface="Trebuchet MS"/>
              </a:rPr>
              <a:t>i</a:t>
            </a:r>
            <a:r>
              <a:rPr sz="2500" spc="85" dirty="0">
                <a:solidFill>
                  <a:srgbClr val="181818"/>
                </a:solidFill>
                <a:latin typeface="Trebuchet MS"/>
                <a:cs typeface="Trebuchet MS"/>
              </a:rPr>
              <a:t>d</a:t>
            </a:r>
            <a:r>
              <a:rPr sz="2500" spc="90" dirty="0">
                <a:solidFill>
                  <a:srgbClr val="181818"/>
                </a:solidFill>
                <a:latin typeface="Trebuchet MS"/>
                <a:cs typeface="Trebuchet MS"/>
              </a:rPr>
              <a:t>a</a:t>
            </a:r>
            <a:r>
              <a:rPr sz="2500" spc="220" dirty="0">
                <a:solidFill>
                  <a:srgbClr val="181818"/>
                </a:solidFill>
                <a:latin typeface="Trebuchet MS"/>
                <a:cs typeface="Trebuchet MS"/>
              </a:rPr>
              <a:t>s  </a:t>
            </a:r>
            <a:r>
              <a:rPr sz="2500" spc="65" dirty="0">
                <a:solidFill>
                  <a:srgbClr val="181818"/>
                </a:solidFill>
                <a:latin typeface="Trebuchet MS"/>
                <a:cs typeface="Trebuchet MS"/>
              </a:rPr>
              <a:t>migratorias </a:t>
            </a:r>
            <a:r>
              <a:rPr sz="2500" spc="100" dirty="0">
                <a:solidFill>
                  <a:srgbClr val="181818"/>
                </a:solidFill>
                <a:latin typeface="Trebuchet MS"/>
                <a:cs typeface="Trebuchet MS"/>
              </a:rPr>
              <a:t>y fiscales </a:t>
            </a:r>
            <a:r>
              <a:rPr sz="2500" spc="65" dirty="0">
                <a:solidFill>
                  <a:srgbClr val="181818"/>
                </a:solidFill>
                <a:latin typeface="Trebuchet MS"/>
                <a:cs typeface="Trebuchet MS"/>
              </a:rPr>
              <a:t>para </a:t>
            </a:r>
            <a:r>
              <a:rPr sz="2500" spc="35" dirty="0">
                <a:solidFill>
                  <a:srgbClr val="181818"/>
                </a:solidFill>
                <a:latin typeface="Trebuchet MS"/>
                <a:cs typeface="Trebuchet MS"/>
              </a:rPr>
              <a:t>atraer </a:t>
            </a:r>
            <a:r>
              <a:rPr sz="2500" spc="105" dirty="0">
                <a:solidFill>
                  <a:srgbClr val="181818"/>
                </a:solidFill>
                <a:latin typeface="Trebuchet MS"/>
                <a:cs typeface="Trebuchet MS"/>
              </a:rPr>
              <a:t>nómadas </a:t>
            </a:r>
            <a:r>
              <a:rPr sz="2500" spc="75" dirty="0">
                <a:solidFill>
                  <a:srgbClr val="181818"/>
                </a:solidFill>
                <a:latin typeface="Trebuchet MS"/>
                <a:cs typeface="Trebuchet MS"/>
              </a:rPr>
              <a:t>digitales </a:t>
            </a:r>
            <a:r>
              <a:rPr sz="2500" spc="45" dirty="0">
                <a:solidFill>
                  <a:srgbClr val="181818"/>
                </a:solidFill>
                <a:latin typeface="Trebuchet MS"/>
                <a:cs typeface="Trebuchet MS"/>
              </a:rPr>
              <a:t>pero </a:t>
            </a:r>
            <a:r>
              <a:rPr sz="2500" b="1" spc="105" dirty="0">
                <a:solidFill>
                  <a:srgbClr val="181818"/>
                </a:solidFill>
                <a:latin typeface="Trebuchet MS"/>
                <a:cs typeface="Trebuchet MS"/>
              </a:rPr>
              <a:t>es </a:t>
            </a:r>
            <a:r>
              <a:rPr sz="2500" b="1" spc="110" dirty="0">
                <a:solidFill>
                  <a:srgbClr val="181818"/>
                </a:solidFill>
                <a:latin typeface="Trebuchet MS"/>
                <a:cs typeface="Trebuchet MS"/>
              </a:rPr>
              <a:t> </a:t>
            </a:r>
            <a:r>
              <a:rPr sz="2500" b="1" spc="65" dirty="0">
                <a:solidFill>
                  <a:srgbClr val="181818"/>
                </a:solidFill>
                <a:latin typeface="Trebuchet MS"/>
                <a:cs typeface="Trebuchet MS"/>
              </a:rPr>
              <a:t>c</a:t>
            </a:r>
            <a:r>
              <a:rPr sz="2500" b="1" spc="75" dirty="0">
                <a:solidFill>
                  <a:srgbClr val="181818"/>
                </a:solidFill>
                <a:latin typeface="Trebuchet MS"/>
                <a:cs typeface="Trebuchet MS"/>
              </a:rPr>
              <a:t>l</a:t>
            </a:r>
            <a:r>
              <a:rPr sz="2500" b="1" spc="95" dirty="0">
                <a:solidFill>
                  <a:srgbClr val="181818"/>
                </a:solidFill>
                <a:latin typeface="Trebuchet MS"/>
                <a:cs typeface="Trebuchet MS"/>
              </a:rPr>
              <a:t>a</a:t>
            </a:r>
            <a:r>
              <a:rPr sz="2500" b="1" spc="-60" dirty="0">
                <a:solidFill>
                  <a:srgbClr val="181818"/>
                </a:solidFill>
                <a:latin typeface="Trebuchet MS"/>
                <a:cs typeface="Trebuchet MS"/>
              </a:rPr>
              <a:t>r</a:t>
            </a:r>
            <a:r>
              <a:rPr sz="2500" b="1" spc="95" dirty="0">
                <a:solidFill>
                  <a:srgbClr val="181818"/>
                </a:solidFill>
                <a:latin typeface="Trebuchet MS"/>
                <a:cs typeface="Trebuchet MS"/>
              </a:rPr>
              <a:t>a</a:t>
            </a:r>
            <a:r>
              <a:rPr sz="2500" b="1" spc="85" dirty="0">
                <a:solidFill>
                  <a:srgbClr val="181818"/>
                </a:solidFill>
                <a:latin typeface="Trebuchet MS"/>
                <a:cs typeface="Trebuchet MS"/>
              </a:rPr>
              <a:t>m</a:t>
            </a:r>
            <a:r>
              <a:rPr sz="2500" b="1" spc="-25" dirty="0">
                <a:solidFill>
                  <a:srgbClr val="181818"/>
                </a:solidFill>
                <a:latin typeface="Trebuchet MS"/>
                <a:cs typeface="Trebuchet MS"/>
              </a:rPr>
              <a:t>e</a:t>
            </a:r>
            <a:r>
              <a:rPr sz="2500" b="1" dirty="0">
                <a:solidFill>
                  <a:srgbClr val="181818"/>
                </a:solidFill>
                <a:latin typeface="Trebuchet MS"/>
                <a:cs typeface="Trebuchet MS"/>
              </a:rPr>
              <a:t>n</a:t>
            </a:r>
            <a:r>
              <a:rPr sz="2500" b="1" spc="60" dirty="0">
                <a:solidFill>
                  <a:srgbClr val="181818"/>
                </a:solidFill>
                <a:latin typeface="Trebuchet MS"/>
                <a:cs typeface="Trebuchet MS"/>
              </a:rPr>
              <a:t>t</a:t>
            </a:r>
            <a:r>
              <a:rPr sz="2500" b="1" spc="-20" dirty="0">
                <a:solidFill>
                  <a:srgbClr val="181818"/>
                </a:solidFill>
                <a:latin typeface="Trebuchet MS"/>
                <a:cs typeface="Trebuchet MS"/>
              </a:rPr>
              <a:t>e</a:t>
            </a:r>
            <a:r>
              <a:rPr sz="2500" b="1" spc="-225" dirty="0">
                <a:solidFill>
                  <a:srgbClr val="181818"/>
                </a:solidFill>
                <a:latin typeface="Trebuchet MS"/>
                <a:cs typeface="Trebuchet MS"/>
              </a:rPr>
              <a:t> </a:t>
            </a:r>
            <a:r>
              <a:rPr sz="2500" b="1" spc="-50" dirty="0">
                <a:solidFill>
                  <a:srgbClr val="181818"/>
                </a:solidFill>
                <a:latin typeface="Trebuchet MS"/>
                <a:cs typeface="Trebuchet MS"/>
              </a:rPr>
              <a:t>i</a:t>
            </a:r>
            <a:r>
              <a:rPr sz="2500" b="1" dirty="0">
                <a:solidFill>
                  <a:srgbClr val="181818"/>
                </a:solidFill>
                <a:latin typeface="Trebuchet MS"/>
                <a:cs typeface="Trebuchet MS"/>
              </a:rPr>
              <a:t>n</a:t>
            </a:r>
            <a:r>
              <a:rPr sz="2500" b="1" spc="225" dirty="0">
                <a:solidFill>
                  <a:srgbClr val="181818"/>
                </a:solidFill>
                <a:latin typeface="Trebuchet MS"/>
                <a:cs typeface="Trebuchet MS"/>
              </a:rPr>
              <a:t>s</a:t>
            </a:r>
            <a:r>
              <a:rPr sz="2500" b="1" spc="-15" dirty="0">
                <a:solidFill>
                  <a:srgbClr val="181818"/>
                </a:solidFill>
                <a:latin typeface="Trebuchet MS"/>
                <a:cs typeface="Trebuchet MS"/>
              </a:rPr>
              <a:t>u</a:t>
            </a:r>
            <a:r>
              <a:rPr sz="2500" b="1" spc="70" dirty="0">
                <a:solidFill>
                  <a:srgbClr val="181818"/>
                </a:solidFill>
                <a:latin typeface="Trebuchet MS"/>
                <a:cs typeface="Trebuchet MS"/>
              </a:rPr>
              <a:t>f</a:t>
            </a:r>
            <a:r>
              <a:rPr sz="2500" b="1" spc="-50" dirty="0">
                <a:solidFill>
                  <a:srgbClr val="181818"/>
                </a:solidFill>
                <a:latin typeface="Trebuchet MS"/>
                <a:cs typeface="Trebuchet MS"/>
              </a:rPr>
              <a:t>i</a:t>
            </a:r>
            <a:r>
              <a:rPr sz="2500" b="1" spc="65" dirty="0">
                <a:solidFill>
                  <a:srgbClr val="181818"/>
                </a:solidFill>
                <a:latin typeface="Trebuchet MS"/>
                <a:cs typeface="Trebuchet MS"/>
              </a:rPr>
              <a:t>c</a:t>
            </a:r>
            <a:r>
              <a:rPr sz="2500" b="1" spc="-50" dirty="0">
                <a:solidFill>
                  <a:srgbClr val="181818"/>
                </a:solidFill>
                <a:latin typeface="Trebuchet MS"/>
                <a:cs typeface="Trebuchet MS"/>
              </a:rPr>
              <a:t>i</a:t>
            </a:r>
            <a:r>
              <a:rPr sz="2500" b="1" spc="-25" dirty="0">
                <a:solidFill>
                  <a:srgbClr val="181818"/>
                </a:solidFill>
                <a:latin typeface="Trebuchet MS"/>
                <a:cs typeface="Trebuchet MS"/>
              </a:rPr>
              <a:t>e</a:t>
            </a:r>
            <a:r>
              <a:rPr sz="2500" b="1" dirty="0">
                <a:solidFill>
                  <a:srgbClr val="181818"/>
                </a:solidFill>
                <a:latin typeface="Trebuchet MS"/>
                <a:cs typeface="Trebuchet MS"/>
              </a:rPr>
              <a:t>n</a:t>
            </a:r>
            <a:r>
              <a:rPr sz="2500" b="1" spc="60" dirty="0">
                <a:solidFill>
                  <a:srgbClr val="181818"/>
                </a:solidFill>
                <a:latin typeface="Trebuchet MS"/>
                <a:cs typeface="Trebuchet MS"/>
              </a:rPr>
              <a:t>t</a:t>
            </a:r>
            <a:r>
              <a:rPr sz="2500" b="1" spc="-20" dirty="0">
                <a:solidFill>
                  <a:srgbClr val="181818"/>
                </a:solidFill>
                <a:latin typeface="Trebuchet MS"/>
                <a:cs typeface="Trebuchet MS"/>
              </a:rPr>
              <a:t>e</a:t>
            </a:r>
            <a:r>
              <a:rPr sz="2500" b="1" spc="-180" dirty="0">
                <a:solidFill>
                  <a:srgbClr val="181818"/>
                </a:solidFill>
                <a:latin typeface="Trebuchet MS"/>
                <a:cs typeface="Trebuchet MS"/>
              </a:rPr>
              <a:t> </a:t>
            </a:r>
            <a:r>
              <a:rPr sz="2500" spc="100" dirty="0">
                <a:solidFill>
                  <a:srgbClr val="181818"/>
                </a:solidFill>
                <a:latin typeface="Trebuchet MS"/>
                <a:cs typeface="Trebuchet MS"/>
              </a:rPr>
              <a:t>y</a:t>
            </a:r>
            <a:r>
              <a:rPr sz="2500" spc="-180" dirty="0">
                <a:solidFill>
                  <a:srgbClr val="181818"/>
                </a:solidFill>
                <a:latin typeface="Trebuchet MS"/>
                <a:cs typeface="Trebuchet MS"/>
              </a:rPr>
              <a:t> </a:t>
            </a:r>
            <a:r>
              <a:rPr sz="2500" spc="90" dirty="0">
                <a:solidFill>
                  <a:srgbClr val="181818"/>
                </a:solidFill>
                <a:latin typeface="Trebuchet MS"/>
                <a:cs typeface="Trebuchet MS"/>
              </a:rPr>
              <a:t>a</a:t>
            </a:r>
            <a:r>
              <a:rPr sz="2500" spc="85" dirty="0">
                <a:solidFill>
                  <a:srgbClr val="181818"/>
                </a:solidFill>
                <a:latin typeface="Trebuchet MS"/>
                <a:cs typeface="Trebuchet MS"/>
              </a:rPr>
              <a:t>p</a:t>
            </a:r>
            <a:r>
              <a:rPr sz="2500" spc="55" dirty="0">
                <a:solidFill>
                  <a:srgbClr val="181818"/>
                </a:solidFill>
                <a:latin typeface="Trebuchet MS"/>
                <a:cs typeface="Trebuchet MS"/>
              </a:rPr>
              <a:t>o</a:t>
            </a:r>
            <a:r>
              <a:rPr sz="2500" spc="-10" dirty="0">
                <a:solidFill>
                  <a:srgbClr val="181818"/>
                </a:solidFill>
                <a:latin typeface="Trebuchet MS"/>
                <a:cs typeface="Trebuchet MS"/>
              </a:rPr>
              <a:t>r</a:t>
            </a:r>
            <a:r>
              <a:rPr sz="2500" spc="10" dirty="0">
                <a:solidFill>
                  <a:srgbClr val="181818"/>
                </a:solidFill>
                <a:latin typeface="Trebuchet MS"/>
                <a:cs typeface="Trebuchet MS"/>
              </a:rPr>
              <a:t>t</a:t>
            </a:r>
            <a:r>
              <a:rPr sz="2500" spc="95" dirty="0">
                <a:solidFill>
                  <a:srgbClr val="181818"/>
                </a:solidFill>
                <a:latin typeface="Trebuchet MS"/>
                <a:cs typeface="Trebuchet MS"/>
              </a:rPr>
              <a:t>a</a:t>
            </a:r>
            <a:r>
              <a:rPr sz="2500" spc="-180" dirty="0">
                <a:solidFill>
                  <a:srgbClr val="181818"/>
                </a:solidFill>
                <a:latin typeface="Trebuchet MS"/>
                <a:cs typeface="Trebuchet MS"/>
              </a:rPr>
              <a:t> </a:t>
            </a:r>
            <a:r>
              <a:rPr sz="2500" spc="85" dirty="0">
                <a:solidFill>
                  <a:srgbClr val="181818"/>
                </a:solidFill>
                <a:latin typeface="Trebuchet MS"/>
                <a:cs typeface="Trebuchet MS"/>
              </a:rPr>
              <a:t>p</a:t>
            </a:r>
            <a:r>
              <a:rPr sz="2500" spc="-10" dirty="0">
                <a:solidFill>
                  <a:srgbClr val="181818"/>
                </a:solidFill>
                <a:latin typeface="Trebuchet MS"/>
                <a:cs typeface="Trebuchet MS"/>
              </a:rPr>
              <a:t>r</a:t>
            </a:r>
            <a:r>
              <a:rPr sz="2500" spc="-60" dirty="0">
                <a:solidFill>
                  <a:srgbClr val="181818"/>
                </a:solidFill>
                <a:latin typeface="Trebuchet MS"/>
                <a:cs typeface="Trebuchet MS"/>
              </a:rPr>
              <a:t>i</a:t>
            </a:r>
            <a:r>
              <a:rPr sz="2500" spc="70" dirty="0">
                <a:solidFill>
                  <a:srgbClr val="181818"/>
                </a:solidFill>
                <a:latin typeface="Trebuchet MS"/>
                <a:cs typeface="Trebuchet MS"/>
              </a:rPr>
              <a:t>n</a:t>
            </a:r>
            <a:r>
              <a:rPr sz="2500" spc="105" dirty="0">
                <a:solidFill>
                  <a:srgbClr val="181818"/>
                </a:solidFill>
                <a:latin typeface="Trebuchet MS"/>
                <a:cs typeface="Trebuchet MS"/>
              </a:rPr>
              <a:t>c</a:t>
            </a:r>
            <a:r>
              <a:rPr sz="2500" spc="-60" dirty="0">
                <a:solidFill>
                  <a:srgbClr val="181818"/>
                </a:solidFill>
                <a:latin typeface="Trebuchet MS"/>
                <a:cs typeface="Trebuchet MS"/>
              </a:rPr>
              <a:t>i</a:t>
            </a:r>
            <a:r>
              <a:rPr sz="2500" spc="85" dirty="0">
                <a:solidFill>
                  <a:srgbClr val="181818"/>
                </a:solidFill>
                <a:latin typeface="Trebuchet MS"/>
                <a:cs typeface="Trebuchet MS"/>
              </a:rPr>
              <a:t>p</a:t>
            </a:r>
            <a:r>
              <a:rPr sz="2500" spc="90" dirty="0">
                <a:solidFill>
                  <a:srgbClr val="181818"/>
                </a:solidFill>
                <a:latin typeface="Trebuchet MS"/>
                <a:cs typeface="Trebuchet MS"/>
              </a:rPr>
              <a:t>a</a:t>
            </a:r>
            <a:r>
              <a:rPr sz="2500" spc="5" dirty="0">
                <a:solidFill>
                  <a:srgbClr val="181818"/>
                </a:solidFill>
                <a:latin typeface="Trebuchet MS"/>
                <a:cs typeface="Trebuchet MS"/>
              </a:rPr>
              <a:t>l</a:t>
            </a:r>
            <a:r>
              <a:rPr sz="2500" spc="80" dirty="0">
                <a:solidFill>
                  <a:srgbClr val="181818"/>
                </a:solidFill>
                <a:latin typeface="Trebuchet MS"/>
                <a:cs typeface="Trebuchet MS"/>
              </a:rPr>
              <a:t>m</a:t>
            </a:r>
            <a:r>
              <a:rPr sz="2500" spc="35" dirty="0">
                <a:solidFill>
                  <a:srgbClr val="181818"/>
                </a:solidFill>
                <a:latin typeface="Trebuchet MS"/>
                <a:cs typeface="Trebuchet MS"/>
              </a:rPr>
              <a:t>e</a:t>
            </a:r>
            <a:r>
              <a:rPr sz="2500" spc="70" dirty="0">
                <a:solidFill>
                  <a:srgbClr val="181818"/>
                </a:solidFill>
                <a:latin typeface="Trebuchet MS"/>
                <a:cs typeface="Trebuchet MS"/>
              </a:rPr>
              <a:t>n</a:t>
            </a:r>
            <a:r>
              <a:rPr sz="2500" spc="10" dirty="0">
                <a:solidFill>
                  <a:srgbClr val="181818"/>
                </a:solidFill>
                <a:latin typeface="Trebuchet MS"/>
                <a:cs typeface="Trebuchet MS"/>
              </a:rPr>
              <a:t>t</a:t>
            </a:r>
            <a:r>
              <a:rPr sz="2500" spc="40" dirty="0">
                <a:solidFill>
                  <a:srgbClr val="181818"/>
                </a:solidFill>
                <a:latin typeface="Trebuchet MS"/>
                <a:cs typeface="Trebuchet MS"/>
              </a:rPr>
              <a:t>e</a:t>
            </a:r>
            <a:r>
              <a:rPr sz="2500" spc="-180" dirty="0">
                <a:solidFill>
                  <a:srgbClr val="181818"/>
                </a:solidFill>
                <a:latin typeface="Trebuchet MS"/>
                <a:cs typeface="Trebuchet MS"/>
              </a:rPr>
              <a:t> </a:t>
            </a:r>
            <a:r>
              <a:rPr sz="2500" spc="60" dirty="0">
                <a:solidFill>
                  <a:srgbClr val="181818"/>
                </a:solidFill>
                <a:latin typeface="Trebuchet MS"/>
                <a:cs typeface="Trebuchet MS"/>
              </a:rPr>
              <a:t>u</a:t>
            </a:r>
            <a:r>
              <a:rPr sz="2500" spc="70" dirty="0">
                <a:solidFill>
                  <a:srgbClr val="181818"/>
                </a:solidFill>
                <a:latin typeface="Trebuchet MS"/>
                <a:cs typeface="Trebuchet MS"/>
              </a:rPr>
              <a:t>n</a:t>
            </a:r>
            <a:r>
              <a:rPr sz="2500" spc="95" dirty="0">
                <a:solidFill>
                  <a:srgbClr val="181818"/>
                </a:solidFill>
                <a:latin typeface="Trebuchet MS"/>
                <a:cs typeface="Trebuchet MS"/>
              </a:rPr>
              <a:t>a</a:t>
            </a:r>
            <a:r>
              <a:rPr sz="2500" spc="-180" dirty="0">
                <a:solidFill>
                  <a:srgbClr val="181818"/>
                </a:solidFill>
                <a:latin typeface="Trebuchet MS"/>
                <a:cs typeface="Trebuchet MS"/>
              </a:rPr>
              <a:t> </a:t>
            </a:r>
            <a:r>
              <a:rPr sz="2500" spc="260" dirty="0">
                <a:solidFill>
                  <a:srgbClr val="181818"/>
                </a:solidFill>
                <a:latin typeface="Trebuchet MS"/>
                <a:cs typeface="Trebuchet MS"/>
              </a:rPr>
              <a:t>s</a:t>
            </a:r>
            <a:r>
              <a:rPr sz="2500" spc="55" dirty="0">
                <a:solidFill>
                  <a:srgbClr val="181818"/>
                </a:solidFill>
                <a:latin typeface="Trebuchet MS"/>
                <a:cs typeface="Trebuchet MS"/>
              </a:rPr>
              <a:t>o</a:t>
            </a:r>
            <a:r>
              <a:rPr sz="2500" spc="5" dirty="0">
                <a:solidFill>
                  <a:srgbClr val="181818"/>
                </a:solidFill>
                <a:latin typeface="Trebuchet MS"/>
                <a:cs typeface="Trebuchet MS"/>
              </a:rPr>
              <a:t>l</a:t>
            </a:r>
            <a:r>
              <a:rPr sz="2500" spc="60" dirty="0">
                <a:solidFill>
                  <a:srgbClr val="181818"/>
                </a:solidFill>
                <a:latin typeface="Trebuchet MS"/>
                <a:cs typeface="Trebuchet MS"/>
              </a:rPr>
              <a:t>u</a:t>
            </a:r>
            <a:r>
              <a:rPr sz="2500" spc="105" dirty="0">
                <a:solidFill>
                  <a:srgbClr val="181818"/>
                </a:solidFill>
                <a:latin typeface="Trebuchet MS"/>
                <a:cs typeface="Trebuchet MS"/>
              </a:rPr>
              <a:t>c</a:t>
            </a:r>
            <a:r>
              <a:rPr sz="2500" spc="-60" dirty="0">
                <a:solidFill>
                  <a:srgbClr val="181818"/>
                </a:solidFill>
                <a:latin typeface="Trebuchet MS"/>
                <a:cs typeface="Trebuchet MS"/>
              </a:rPr>
              <a:t>i</a:t>
            </a:r>
            <a:r>
              <a:rPr sz="2500" spc="55" dirty="0">
                <a:solidFill>
                  <a:srgbClr val="181818"/>
                </a:solidFill>
                <a:latin typeface="Trebuchet MS"/>
                <a:cs typeface="Trebuchet MS"/>
              </a:rPr>
              <a:t>ó</a:t>
            </a:r>
            <a:r>
              <a:rPr sz="2500" spc="75" dirty="0">
                <a:solidFill>
                  <a:srgbClr val="181818"/>
                </a:solidFill>
                <a:latin typeface="Trebuchet MS"/>
                <a:cs typeface="Trebuchet MS"/>
              </a:rPr>
              <a:t>n</a:t>
            </a:r>
            <a:r>
              <a:rPr sz="2500" spc="-180" dirty="0">
                <a:solidFill>
                  <a:srgbClr val="181818"/>
                </a:solidFill>
                <a:latin typeface="Trebuchet MS"/>
                <a:cs typeface="Trebuchet MS"/>
              </a:rPr>
              <a:t> </a:t>
            </a:r>
            <a:r>
              <a:rPr sz="2500" spc="90" dirty="0">
                <a:solidFill>
                  <a:srgbClr val="181818"/>
                </a:solidFill>
                <a:latin typeface="Trebuchet MS"/>
                <a:cs typeface="Trebuchet MS"/>
              </a:rPr>
              <a:t>a</a:t>
            </a:r>
            <a:r>
              <a:rPr sz="2500" spc="5" dirty="0">
                <a:solidFill>
                  <a:srgbClr val="181818"/>
                </a:solidFill>
                <a:latin typeface="Trebuchet MS"/>
                <a:cs typeface="Trebuchet MS"/>
              </a:rPr>
              <a:t>l  </a:t>
            </a:r>
            <a:r>
              <a:rPr sz="2500" spc="55" dirty="0">
                <a:solidFill>
                  <a:srgbClr val="181818"/>
                </a:solidFill>
                <a:latin typeface="Trebuchet MS"/>
                <a:cs typeface="Trebuchet MS"/>
              </a:rPr>
              <a:t>problema</a:t>
            </a:r>
            <a:r>
              <a:rPr sz="2500" spc="-185" dirty="0">
                <a:solidFill>
                  <a:srgbClr val="181818"/>
                </a:solidFill>
                <a:latin typeface="Trebuchet MS"/>
                <a:cs typeface="Trebuchet MS"/>
              </a:rPr>
              <a:t> </a:t>
            </a:r>
            <a:r>
              <a:rPr sz="2500" spc="45" dirty="0">
                <a:solidFill>
                  <a:srgbClr val="181818"/>
                </a:solidFill>
                <a:latin typeface="Trebuchet MS"/>
                <a:cs typeface="Trebuchet MS"/>
              </a:rPr>
              <a:t>migratorio</a:t>
            </a:r>
            <a:r>
              <a:rPr sz="2500" spc="-180" dirty="0">
                <a:solidFill>
                  <a:srgbClr val="181818"/>
                </a:solidFill>
                <a:latin typeface="Trebuchet MS"/>
                <a:cs typeface="Trebuchet MS"/>
              </a:rPr>
              <a:t> </a:t>
            </a:r>
            <a:r>
              <a:rPr sz="2500" spc="65" dirty="0">
                <a:solidFill>
                  <a:srgbClr val="181818"/>
                </a:solidFill>
                <a:latin typeface="Trebuchet MS"/>
                <a:cs typeface="Trebuchet MS"/>
              </a:rPr>
              <a:t>para</a:t>
            </a:r>
            <a:r>
              <a:rPr sz="2500" spc="-180" dirty="0">
                <a:solidFill>
                  <a:srgbClr val="181818"/>
                </a:solidFill>
                <a:latin typeface="Trebuchet MS"/>
                <a:cs typeface="Trebuchet MS"/>
              </a:rPr>
              <a:t> </a:t>
            </a:r>
            <a:r>
              <a:rPr sz="2500" spc="110" dirty="0">
                <a:solidFill>
                  <a:srgbClr val="181818"/>
                </a:solidFill>
                <a:latin typeface="Trebuchet MS"/>
                <a:cs typeface="Trebuchet MS"/>
              </a:rPr>
              <a:t>los</a:t>
            </a:r>
            <a:r>
              <a:rPr sz="2500" spc="-180" dirty="0">
                <a:solidFill>
                  <a:srgbClr val="181818"/>
                </a:solidFill>
                <a:latin typeface="Trebuchet MS"/>
                <a:cs typeface="Trebuchet MS"/>
              </a:rPr>
              <a:t> </a:t>
            </a:r>
            <a:r>
              <a:rPr sz="2500" spc="40" dirty="0">
                <a:solidFill>
                  <a:srgbClr val="181818"/>
                </a:solidFill>
                <a:latin typeface="Trebuchet MS"/>
                <a:cs typeface="Trebuchet MS"/>
              </a:rPr>
              <a:t>teletrabajadores</a:t>
            </a:r>
            <a:r>
              <a:rPr sz="2500" spc="-185" dirty="0">
                <a:solidFill>
                  <a:srgbClr val="181818"/>
                </a:solidFill>
                <a:latin typeface="Trebuchet MS"/>
                <a:cs typeface="Trebuchet MS"/>
              </a:rPr>
              <a:t> </a:t>
            </a:r>
            <a:r>
              <a:rPr sz="2500" spc="65" dirty="0">
                <a:solidFill>
                  <a:srgbClr val="181818"/>
                </a:solidFill>
                <a:latin typeface="Trebuchet MS"/>
                <a:cs typeface="Trebuchet MS"/>
              </a:rPr>
              <a:t>de</a:t>
            </a:r>
            <a:r>
              <a:rPr sz="2500" spc="-180" dirty="0">
                <a:solidFill>
                  <a:srgbClr val="181818"/>
                </a:solidFill>
                <a:latin typeface="Trebuchet MS"/>
                <a:cs typeface="Trebuchet MS"/>
              </a:rPr>
              <a:t> </a:t>
            </a:r>
            <a:r>
              <a:rPr sz="2500" spc="55" dirty="0">
                <a:solidFill>
                  <a:srgbClr val="181818"/>
                </a:solidFill>
                <a:latin typeface="Trebuchet MS"/>
                <a:cs typeface="Trebuchet MS"/>
              </a:rPr>
              <a:t>fuera</a:t>
            </a:r>
            <a:r>
              <a:rPr sz="2500" spc="-180" dirty="0">
                <a:solidFill>
                  <a:srgbClr val="181818"/>
                </a:solidFill>
                <a:latin typeface="Trebuchet MS"/>
                <a:cs typeface="Trebuchet MS"/>
              </a:rPr>
              <a:t> </a:t>
            </a:r>
            <a:r>
              <a:rPr sz="2500" spc="65" dirty="0">
                <a:solidFill>
                  <a:srgbClr val="181818"/>
                </a:solidFill>
                <a:latin typeface="Trebuchet MS"/>
                <a:cs typeface="Trebuchet MS"/>
              </a:rPr>
              <a:t>de</a:t>
            </a:r>
            <a:r>
              <a:rPr sz="2500" spc="-180" dirty="0">
                <a:solidFill>
                  <a:srgbClr val="181818"/>
                </a:solidFill>
                <a:latin typeface="Trebuchet MS"/>
                <a:cs typeface="Trebuchet MS"/>
              </a:rPr>
              <a:t> </a:t>
            </a:r>
            <a:r>
              <a:rPr sz="2500" spc="50" dirty="0">
                <a:solidFill>
                  <a:srgbClr val="181818"/>
                </a:solidFill>
                <a:latin typeface="Trebuchet MS"/>
                <a:cs typeface="Trebuchet MS"/>
              </a:rPr>
              <a:t>la</a:t>
            </a:r>
            <a:r>
              <a:rPr sz="2500" spc="-185" dirty="0">
                <a:solidFill>
                  <a:srgbClr val="181818"/>
                </a:solidFill>
                <a:latin typeface="Trebuchet MS"/>
                <a:cs typeface="Trebuchet MS"/>
              </a:rPr>
              <a:t> </a:t>
            </a:r>
            <a:r>
              <a:rPr sz="2500" spc="-10" dirty="0">
                <a:solidFill>
                  <a:srgbClr val="181818"/>
                </a:solidFill>
                <a:latin typeface="Trebuchet MS"/>
                <a:cs typeface="Trebuchet MS"/>
              </a:rPr>
              <a:t>UE.</a:t>
            </a:r>
            <a:endParaRPr sz="2500">
              <a:latin typeface="Trebuchet MS"/>
              <a:cs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000"/>
            <a:chOff x="0" y="0"/>
            <a:chExt cx="18288000" cy="10287000"/>
          </a:xfrm>
        </p:grpSpPr>
        <p:pic>
          <p:nvPicPr>
            <p:cNvPr id="3" name="object 3"/>
            <p:cNvPicPr/>
            <p:nvPr/>
          </p:nvPicPr>
          <p:blipFill>
            <a:blip r:embed="rId2" cstate="print"/>
            <a:stretch>
              <a:fillRect/>
            </a:stretch>
          </p:blipFill>
          <p:spPr>
            <a:xfrm>
              <a:off x="0" y="0"/>
              <a:ext cx="18287999" cy="10286999"/>
            </a:xfrm>
            <a:prstGeom prst="rect">
              <a:avLst/>
            </a:prstGeom>
          </p:spPr>
        </p:pic>
        <p:sp>
          <p:nvSpPr>
            <p:cNvPr id="4" name="object 4"/>
            <p:cNvSpPr/>
            <p:nvPr/>
          </p:nvSpPr>
          <p:spPr>
            <a:xfrm>
              <a:off x="0" y="3614808"/>
              <a:ext cx="18288000" cy="6667500"/>
            </a:xfrm>
            <a:custGeom>
              <a:avLst/>
              <a:gdLst/>
              <a:ahLst/>
              <a:cxnLst/>
              <a:rect l="l" t="t" r="r" b="b"/>
              <a:pathLst>
                <a:path w="18288000" h="6667500">
                  <a:moveTo>
                    <a:pt x="18287998" y="6667499"/>
                  </a:moveTo>
                  <a:lnTo>
                    <a:pt x="0" y="6667499"/>
                  </a:lnTo>
                  <a:lnTo>
                    <a:pt x="0" y="0"/>
                  </a:lnTo>
                  <a:lnTo>
                    <a:pt x="18287998" y="0"/>
                  </a:lnTo>
                  <a:lnTo>
                    <a:pt x="18287998" y="6667499"/>
                  </a:lnTo>
                  <a:close/>
                </a:path>
              </a:pathLst>
            </a:custGeom>
            <a:solidFill>
              <a:srgbClr val="FFFFFF"/>
            </a:solidFill>
          </p:spPr>
          <p:txBody>
            <a:bodyPr wrap="square" lIns="0" tIns="0" rIns="0" bIns="0" rtlCol="0"/>
            <a:lstStyle/>
            <a:p>
              <a:endParaRPr/>
            </a:p>
          </p:txBody>
        </p:sp>
      </p:grpSp>
      <p:sp>
        <p:nvSpPr>
          <p:cNvPr id="5" name="object 5"/>
          <p:cNvSpPr txBox="1"/>
          <p:nvPr/>
        </p:nvSpPr>
        <p:spPr>
          <a:xfrm>
            <a:off x="513137" y="4413895"/>
            <a:ext cx="16948785" cy="4550605"/>
          </a:xfrm>
          <a:prstGeom prst="rect">
            <a:avLst/>
          </a:prstGeom>
        </p:spPr>
        <p:txBody>
          <a:bodyPr vert="horz" wrap="square" lIns="0" tIns="86995" rIns="0" bIns="0" rtlCol="0">
            <a:spAutoFit/>
          </a:bodyPr>
          <a:lstStyle/>
          <a:p>
            <a:pPr marL="259079" indent="-247015">
              <a:lnSpc>
                <a:spcPct val="100000"/>
              </a:lnSpc>
              <a:spcBef>
                <a:spcPts val="685"/>
              </a:spcBef>
              <a:buFont typeface="Trebuchet MS"/>
              <a:buChar char="-"/>
              <a:tabLst>
                <a:tab pos="259715" algn="l"/>
              </a:tabLst>
            </a:pPr>
            <a:r>
              <a:rPr sz="3200" b="1" spc="265" dirty="0">
                <a:solidFill>
                  <a:srgbClr val="181818"/>
                </a:solidFill>
                <a:latin typeface="Trebuchet MS"/>
                <a:cs typeface="Trebuchet MS"/>
              </a:rPr>
              <a:t>R</a:t>
            </a:r>
            <a:r>
              <a:rPr sz="3200" b="1" spc="-25" dirty="0">
                <a:solidFill>
                  <a:srgbClr val="181818"/>
                </a:solidFill>
                <a:latin typeface="Trebuchet MS"/>
                <a:cs typeface="Trebuchet MS"/>
              </a:rPr>
              <a:t>e</a:t>
            </a:r>
            <a:r>
              <a:rPr sz="3200" b="1" spc="85" dirty="0">
                <a:solidFill>
                  <a:srgbClr val="181818"/>
                </a:solidFill>
                <a:latin typeface="Trebuchet MS"/>
                <a:cs typeface="Trebuchet MS"/>
              </a:rPr>
              <a:t>c</a:t>
            </a:r>
            <a:r>
              <a:rPr sz="3200" b="1" spc="-15" dirty="0">
                <a:solidFill>
                  <a:srgbClr val="181818"/>
                </a:solidFill>
                <a:latin typeface="Trebuchet MS"/>
                <a:cs typeface="Trebuchet MS"/>
              </a:rPr>
              <a:t>u</a:t>
            </a:r>
            <a:r>
              <a:rPr sz="3200" b="1" spc="60" dirty="0">
                <a:solidFill>
                  <a:srgbClr val="181818"/>
                </a:solidFill>
                <a:latin typeface="Trebuchet MS"/>
                <a:cs typeface="Trebuchet MS"/>
              </a:rPr>
              <a:t>p</a:t>
            </a:r>
            <a:r>
              <a:rPr sz="3200" b="1" spc="-25" dirty="0">
                <a:solidFill>
                  <a:srgbClr val="181818"/>
                </a:solidFill>
                <a:latin typeface="Trebuchet MS"/>
                <a:cs typeface="Trebuchet MS"/>
              </a:rPr>
              <a:t>e</a:t>
            </a:r>
            <a:r>
              <a:rPr sz="3200" b="1" spc="-75" dirty="0">
                <a:solidFill>
                  <a:srgbClr val="181818"/>
                </a:solidFill>
                <a:latin typeface="Trebuchet MS"/>
                <a:cs typeface="Trebuchet MS"/>
              </a:rPr>
              <a:t>r</a:t>
            </a:r>
            <a:r>
              <a:rPr sz="3200" b="1" spc="125" dirty="0">
                <a:solidFill>
                  <a:srgbClr val="181818"/>
                </a:solidFill>
                <a:latin typeface="Trebuchet MS"/>
                <a:cs typeface="Trebuchet MS"/>
              </a:rPr>
              <a:t>a</a:t>
            </a:r>
            <a:r>
              <a:rPr sz="3200" b="1" spc="85" dirty="0">
                <a:solidFill>
                  <a:srgbClr val="181818"/>
                </a:solidFill>
                <a:latin typeface="Trebuchet MS"/>
                <a:cs typeface="Trebuchet MS"/>
              </a:rPr>
              <a:t>c</a:t>
            </a:r>
            <a:r>
              <a:rPr sz="3200" b="1" spc="-70" dirty="0">
                <a:solidFill>
                  <a:srgbClr val="181818"/>
                </a:solidFill>
                <a:latin typeface="Trebuchet MS"/>
                <a:cs typeface="Trebuchet MS"/>
              </a:rPr>
              <a:t>i</a:t>
            </a:r>
            <a:r>
              <a:rPr sz="3200" b="1" dirty="0">
                <a:solidFill>
                  <a:srgbClr val="181818"/>
                </a:solidFill>
                <a:latin typeface="Trebuchet MS"/>
                <a:cs typeface="Trebuchet MS"/>
              </a:rPr>
              <a:t>ó</a:t>
            </a:r>
            <a:r>
              <a:rPr sz="3200" b="1" spc="5" dirty="0">
                <a:solidFill>
                  <a:srgbClr val="181818"/>
                </a:solidFill>
                <a:latin typeface="Trebuchet MS"/>
                <a:cs typeface="Trebuchet MS"/>
              </a:rPr>
              <a:t>n</a:t>
            </a:r>
            <a:r>
              <a:rPr sz="3200" b="1" spc="-290" dirty="0">
                <a:solidFill>
                  <a:srgbClr val="181818"/>
                </a:solidFill>
                <a:latin typeface="Trebuchet MS"/>
                <a:cs typeface="Trebuchet MS"/>
              </a:rPr>
              <a:t> </a:t>
            </a:r>
            <a:r>
              <a:rPr sz="3200" b="1" spc="85" dirty="0">
                <a:solidFill>
                  <a:srgbClr val="181818"/>
                </a:solidFill>
                <a:latin typeface="Trebuchet MS"/>
                <a:cs typeface="Trebuchet MS"/>
              </a:rPr>
              <a:t>I</a:t>
            </a:r>
            <a:r>
              <a:rPr sz="3200" b="1" spc="245" dirty="0">
                <a:solidFill>
                  <a:srgbClr val="181818"/>
                </a:solidFill>
                <a:latin typeface="Trebuchet MS"/>
                <a:cs typeface="Trebuchet MS"/>
              </a:rPr>
              <a:t>V</a:t>
            </a:r>
            <a:r>
              <a:rPr sz="3200" b="1" spc="295" dirty="0">
                <a:solidFill>
                  <a:srgbClr val="181818"/>
                </a:solidFill>
                <a:latin typeface="Trebuchet MS"/>
                <a:cs typeface="Trebuchet MS"/>
              </a:rPr>
              <a:t>A</a:t>
            </a:r>
            <a:r>
              <a:rPr sz="3200" b="1" spc="-290" dirty="0">
                <a:solidFill>
                  <a:srgbClr val="181818"/>
                </a:solidFill>
                <a:latin typeface="Trebuchet MS"/>
                <a:cs typeface="Trebuchet MS"/>
              </a:rPr>
              <a:t> </a:t>
            </a:r>
            <a:r>
              <a:rPr sz="3200" b="1" spc="-25" dirty="0">
                <a:solidFill>
                  <a:srgbClr val="181818"/>
                </a:solidFill>
                <a:latin typeface="Trebuchet MS"/>
                <a:cs typeface="Trebuchet MS"/>
              </a:rPr>
              <a:t>e</a:t>
            </a:r>
            <a:r>
              <a:rPr sz="3200" b="1" spc="5" dirty="0">
                <a:solidFill>
                  <a:srgbClr val="181818"/>
                </a:solidFill>
                <a:latin typeface="Trebuchet MS"/>
                <a:cs typeface="Trebuchet MS"/>
              </a:rPr>
              <a:t>n</a:t>
            </a:r>
            <a:r>
              <a:rPr sz="3200" b="1" spc="-290" dirty="0">
                <a:solidFill>
                  <a:srgbClr val="181818"/>
                </a:solidFill>
                <a:latin typeface="Trebuchet MS"/>
                <a:cs typeface="Trebuchet MS"/>
              </a:rPr>
              <a:t> </a:t>
            </a:r>
            <a:r>
              <a:rPr sz="3200" b="1" dirty="0">
                <a:solidFill>
                  <a:srgbClr val="181818"/>
                </a:solidFill>
                <a:latin typeface="Trebuchet MS"/>
                <a:cs typeface="Trebuchet MS"/>
              </a:rPr>
              <a:t>o</a:t>
            </a:r>
            <a:r>
              <a:rPr sz="3200" b="1" spc="75" dirty="0">
                <a:solidFill>
                  <a:srgbClr val="181818"/>
                </a:solidFill>
                <a:latin typeface="Trebuchet MS"/>
                <a:cs typeface="Trebuchet MS"/>
              </a:rPr>
              <a:t>t</a:t>
            </a:r>
            <a:r>
              <a:rPr sz="3200" b="1" spc="-75" dirty="0">
                <a:solidFill>
                  <a:srgbClr val="181818"/>
                </a:solidFill>
                <a:latin typeface="Trebuchet MS"/>
                <a:cs typeface="Trebuchet MS"/>
              </a:rPr>
              <a:t>r</a:t>
            </a:r>
            <a:r>
              <a:rPr sz="3200" b="1" dirty="0">
                <a:solidFill>
                  <a:srgbClr val="181818"/>
                </a:solidFill>
                <a:latin typeface="Trebuchet MS"/>
                <a:cs typeface="Trebuchet MS"/>
              </a:rPr>
              <a:t>o</a:t>
            </a:r>
            <a:r>
              <a:rPr sz="3200" b="1" spc="295" dirty="0">
                <a:solidFill>
                  <a:srgbClr val="181818"/>
                </a:solidFill>
                <a:latin typeface="Trebuchet MS"/>
                <a:cs typeface="Trebuchet MS"/>
              </a:rPr>
              <a:t>s</a:t>
            </a:r>
            <a:r>
              <a:rPr sz="3200" b="1" spc="-290" dirty="0">
                <a:solidFill>
                  <a:srgbClr val="181818"/>
                </a:solidFill>
                <a:latin typeface="Trebuchet MS"/>
                <a:cs typeface="Trebuchet MS"/>
              </a:rPr>
              <a:t> </a:t>
            </a:r>
            <a:r>
              <a:rPr sz="3200" b="1" spc="60" dirty="0">
                <a:solidFill>
                  <a:srgbClr val="181818"/>
                </a:solidFill>
                <a:latin typeface="Trebuchet MS"/>
                <a:cs typeface="Trebuchet MS"/>
              </a:rPr>
              <a:t>p</a:t>
            </a:r>
            <a:r>
              <a:rPr sz="3200" b="1" spc="125" dirty="0">
                <a:solidFill>
                  <a:srgbClr val="181818"/>
                </a:solidFill>
                <a:latin typeface="Trebuchet MS"/>
                <a:cs typeface="Trebuchet MS"/>
              </a:rPr>
              <a:t>a</a:t>
            </a:r>
            <a:r>
              <a:rPr sz="3200" b="1" spc="-70" dirty="0">
                <a:solidFill>
                  <a:srgbClr val="181818"/>
                </a:solidFill>
                <a:latin typeface="Trebuchet MS"/>
                <a:cs typeface="Trebuchet MS"/>
              </a:rPr>
              <a:t>i</a:t>
            </a:r>
            <a:r>
              <a:rPr sz="3200" b="1" spc="290" dirty="0">
                <a:solidFill>
                  <a:srgbClr val="181818"/>
                </a:solidFill>
                <a:latin typeface="Trebuchet MS"/>
                <a:cs typeface="Trebuchet MS"/>
              </a:rPr>
              <a:t>s</a:t>
            </a:r>
            <a:r>
              <a:rPr sz="3200" b="1" spc="-25" dirty="0">
                <a:solidFill>
                  <a:srgbClr val="181818"/>
                </a:solidFill>
                <a:latin typeface="Trebuchet MS"/>
                <a:cs typeface="Trebuchet MS"/>
              </a:rPr>
              <a:t>e</a:t>
            </a:r>
            <a:r>
              <a:rPr sz="3200" b="1" spc="295" dirty="0">
                <a:solidFill>
                  <a:srgbClr val="181818"/>
                </a:solidFill>
                <a:latin typeface="Trebuchet MS"/>
                <a:cs typeface="Trebuchet MS"/>
              </a:rPr>
              <a:t>s</a:t>
            </a:r>
            <a:r>
              <a:rPr sz="3200" b="1" spc="-290" dirty="0">
                <a:solidFill>
                  <a:srgbClr val="181818"/>
                </a:solidFill>
                <a:latin typeface="Trebuchet MS"/>
                <a:cs typeface="Trebuchet MS"/>
              </a:rPr>
              <a:t> </a:t>
            </a:r>
            <a:r>
              <a:rPr sz="3200" b="1" spc="70" dirty="0">
                <a:solidFill>
                  <a:srgbClr val="181818"/>
                </a:solidFill>
                <a:latin typeface="Trebuchet MS"/>
                <a:cs typeface="Trebuchet MS"/>
              </a:rPr>
              <a:t>d</a:t>
            </a:r>
            <a:r>
              <a:rPr sz="3200" b="1" spc="-20" dirty="0">
                <a:solidFill>
                  <a:srgbClr val="181818"/>
                </a:solidFill>
                <a:latin typeface="Trebuchet MS"/>
                <a:cs typeface="Trebuchet MS"/>
              </a:rPr>
              <a:t>e</a:t>
            </a:r>
            <a:r>
              <a:rPr sz="3200" b="1" spc="-290" dirty="0">
                <a:solidFill>
                  <a:srgbClr val="181818"/>
                </a:solidFill>
                <a:latin typeface="Trebuchet MS"/>
                <a:cs typeface="Trebuchet MS"/>
              </a:rPr>
              <a:t> </a:t>
            </a:r>
            <a:r>
              <a:rPr sz="3200" b="1" spc="90" dirty="0">
                <a:solidFill>
                  <a:srgbClr val="181818"/>
                </a:solidFill>
                <a:latin typeface="Trebuchet MS"/>
                <a:cs typeface="Trebuchet MS"/>
              </a:rPr>
              <a:t>l</a:t>
            </a:r>
            <a:r>
              <a:rPr sz="3200" b="1" spc="130" dirty="0">
                <a:solidFill>
                  <a:srgbClr val="181818"/>
                </a:solidFill>
                <a:latin typeface="Trebuchet MS"/>
                <a:cs typeface="Trebuchet MS"/>
              </a:rPr>
              <a:t>a</a:t>
            </a:r>
            <a:r>
              <a:rPr sz="3200" b="1" spc="-290" dirty="0">
                <a:solidFill>
                  <a:srgbClr val="181818"/>
                </a:solidFill>
                <a:latin typeface="Trebuchet MS"/>
                <a:cs typeface="Trebuchet MS"/>
              </a:rPr>
              <a:t> </a:t>
            </a:r>
            <a:r>
              <a:rPr sz="3200" b="1" spc="140" dirty="0">
                <a:solidFill>
                  <a:srgbClr val="181818"/>
                </a:solidFill>
                <a:latin typeface="Trebuchet MS"/>
                <a:cs typeface="Trebuchet MS"/>
              </a:rPr>
              <a:t>U</a:t>
            </a:r>
            <a:r>
              <a:rPr sz="3200" b="1" spc="204" dirty="0">
                <a:solidFill>
                  <a:srgbClr val="181818"/>
                </a:solidFill>
                <a:latin typeface="Trebuchet MS"/>
                <a:cs typeface="Trebuchet MS"/>
              </a:rPr>
              <a:t>E</a:t>
            </a:r>
            <a:r>
              <a:rPr sz="3200" b="1" spc="-315" dirty="0">
                <a:solidFill>
                  <a:srgbClr val="181818"/>
                </a:solidFill>
                <a:latin typeface="Trebuchet MS"/>
                <a:cs typeface="Trebuchet MS"/>
              </a:rPr>
              <a:t>.</a:t>
            </a:r>
            <a:endParaRPr sz="3200" dirty="0">
              <a:latin typeface="Trebuchet MS"/>
              <a:cs typeface="Trebuchet MS"/>
            </a:endParaRPr>
          </a:p>
          <a:p>
            <a:pPr marL="259079" indent="-247015">
              <a:lnSpc>
                <a:spcPct val="100000"/>
              </a:lnSpc>
              <a:spcBef>
                <a:spcPts val="585"/>
              </a:spcBef>
              <a:buFont typeface="Trebuchet MS"/>
              <a:buChar char="-"/>
              <a:tabLst>
                <a:tab pos="259715" algn="l"/>
              </a:tabLst>
            </a:pPr>
            <a:r>
              <a:rPr sz="3200" b="1" spc="50" dirty="0">
                <a:solidFill>
                  <a:srgbClr val="181818"/>
                </a:solidFill>
                <a:latin typeface="Trebuchet MS"/>
                <a:cs typeface="Trebuchet MS"/>
              </a:rPr>
              <a:t>Representación</a:t>
            </a:r>
            <a:r>
              <a:rPr sz="3200" b="1" spc="-290" dirty="0">
                <a:solidFill>
                  <a:srgbClr val="181818"/>
                </a:solidFill>
                <a:latin typeface="Trebuchet MS"/>
                <a:cs typeface="Trebuchet MS"/>
              </a:rPr>
              <a:t> </a:t>
            </a:r>
            <a:r>
              <a:rPr sz="3200" b="1" spc="105" dirty="0">
                <a:solidFill>
                  <a:srgbClr val="181818"/>
                </a:solidFill>
                <a:latin typeface="Trebuchet MS"/>
                <a:cs typeface="Trebuchet MS"/>
              </a:rPr>
              <a:t>fiscal</a:t>
            </a:r>
            <a:r>
              <a:rPr sz="3200" b="1" spc="-285" dirty="0">
                <a:solidFill>
                  <a:srgbClr val="181818"/>
                </a:solidFill>
                <a:latin typeface="Trebuchet MS"/>
                <a:cs typeface="Trebuchet MS"/>
              </a:rPr>
              <a:t> </a:t>
            </a:r>
            <a:r>
              <a:rPr sz="3200" b="1" spc="90" dirty="0">
                <a:solidFill>
                  <a:srgbClr val="181818"/>
                </a:solidFill>
                <a:latin typeface="Trebuchet MS"/>
                <a:cs typeface="Trebuchet MS"/>
              </a:rPr>
              <a:t>y</a:t>
            </a:r>
            <a:r>
              <a:rPr sz="3200" b="1" spc="-285" dirty="0">
                <a:solidFill>
                  <a:srgbClr val="181818"/>
                </a:solidFill>
                <a:latin typeface="Trebuchet MS"/>
                <a:cs typeface="Trebuchet MS"/>
              </a:rPr>
              <a:t> </a:t>
            </a:r>
            <a:r>
              <a:rPr sz="3200" b="1" spc="75" dirty="0">
                <a:solidFill>
                  <a:srgbClr val="181818"/>
                </a:solidFill>
                <a:latin typeface="Trebuchet MS"/>
                <a:cs typeface="Trebuchet MS"/>
              </a:rPr>
              <a:t>obligaciones</a:t>
            </a:r>
            <a:r>
              <a:rPr sz="3200" b="1" spc="-229" dirty="0">
                <a:solidFill>
                  <a:srgbClr val="181818"/>
                </a:solidFill>
                <a:latin typeface="Trebuchet MS"/>
                <a:cs typeface="Trebuchet MS"/>
              </a:rPr>
              <a:t> </a:t>
            </a:r>
            <a:r>
              <a:rPr sz="3200" spc="80" dirty="0">
                <a:solidFill>
                  <a:srgbClr val="181818"/>
                </a:solidFill>
                <a:latin typeface="Trebuchet MS"/>
                <a:cs typeface="Trebuchet MS"/>
              </a:rPr>
              <a:t>declarativas</a:t>
            </a:r>
            <a:r>
              <a:rPr sz="3200" spc="-225" dirty="0">
                <a:solidFill>
                  <a:srgbClr val="181818"/>
                </a:solidFill>
                <a:latin typeface="Trebuchet MS"/>
                <a:cs typeface="Trebuchet MS"/>
              </a:rPr>
              <a:t> </a:t>
            </a:r>
            <a:r>
              <a:rPr sz="3200" spc="70" dirty="0">
                <a:solidFill>
                  <a:srgbClr val="181818"/>
                </a:solidFill>
                <a:latin typeface="Trebuchet MS"/>
                <a:cs typeface="Trebuchet MS"/>
              </a:rPr>
              <a:t>en</a:t>
            </a:r>
            <a:r>
              <a:rPr sz="3200" spc="-225" dirty="0">
                <a:solidFill>
                  <a:srgbClr val="181818"/>
                </a:solidFill>
                <a:latin typeface="Trebuchet MS"/>
                <a:cs typeface="Trebuchet MS"/>
              </a:rPr>
              <a:t> </a:t>
            </a:r>
            <a:r>
              <a:rPr sz="3200" spc="45" dirty="0" err="1">
                <a:solidFill>
                  <a:srgbClr val="181818"/>
                </a:solidFill>
                <a:latin typeface="Trebuchet MS"/>
                <a:cs typeface="Trebuchet MS"/>
              </a:rPr>
              <a:t>materia</a:t>
            </a:r>
            <a:r>
              <a:rPr sz="3200" spc="-225" dirty="0">
                <a:solidFill>
                  <a:srgbClr val="181818"/>
                </a:solidFill>
                <a:latin typeface="Trebuchet MS"/>
                <a:cs typeface="Trebuchet MS"/>
              </a:rPr>
              <a:t> </a:t>
            </a:r>
            <a:r>
              <a:rPr lang="es-ES" sz="3200" spc="25" dirty="0">
                <a:solidFill>
                  <a:srgbClr val="181818"/>
                </a:solidFill>
                <a:latin typeface="Trebuchet MS"/>
                <a:cs typeface="Trebuchet MS"/>
              </a:rPr>
              <a:t>IVA</a:t>
            </a:r>
            <a:r>
              <a:rPr sz="3200" spc="-225" dirty="0">
                <a:solidFill>
                  <a:srgbClr val="181818"/>
                </a:solidFill>
                <a:latin typeface="Trebuchet MS"/>
                <a:cs typeface="Trebuchet MS"/>
              </a:rPr>
              <a:t> </a:t>
            </a:r>
            <a:r>
              <a:rPr sz="3200" spc="70" dirty="0">
                <a:solidFill>
                  <a:srgbClr val="181818"/>
                </a:solidFill>
                <a:latin typeface="Trebuchet MS"/>
                <a:cs typeface="Trebuchet MS"/>
              </a:rPr>
              <a:t>en</a:t>
            </a:r>
            <a:r>
              <a:rPr sz="3200" spc="-225" dirty="0">
                <a:solidFill>
                  <a:srgbClr val="181818"/>
                </a:solidFill>
                <a:latin typeface="Trebuchet MS"/>
                <a:cs typeface="Trebuchet MS"/>
              </a:rPr>
              <a:t> </a:t>
            </a:r>
            <a:r>
              <a:rPr lang="es-ES" sz="3200" spc="135" dirty="0">
                <a:solidFill>
                  <a:srgbClr val="181818"/>
                </a:solidFill>
                <a:latin typeface="Trebuchet MS"/>
                <a:cs typeface="Trebuchet MS"/>
              </a:rPr>
              <a:t>E</a:t>
            </a:r>
            <a:r>
              <a:rPr sz="3200" spc="135" dirty="0" err="1">
                <a:solidFill>
                  <a:srgbClr val="181818"/>
                </a:solidFill>
                <a:latin typeface="Trebuchet MS"/>
                <a:cs typeface="Trebuchet MS"/>
              </a:rPr>
              <a:t>spaña</a:t>
            </a:r>
            <a:r>
              <a:rPr sz="3200" spc="-225" dirty="0">
                <a:solidFill>
                  <a:srgbClr val="181818"/>
                </a:solidFill>
                <a:latin typeface="Trebuchet MS"/>
                <a:cs typeface="Trebuchet MS"/>
              </a:rPr>
              <a:t> </a:t>
            </a:r>
            <a:r>
              <a:rPr sz="3200" spc="125" dirty="0">
                <a:solidFill>
                  <a:srgbClr val="181818"/>
                </a:solidFill>
                <a:latin typeface="Trebuchet MS"/>
                <a:cs typeface="Trebuchet MS"/>
              </a:rPr>
              <a:t>y</a:t>
            </a:r>
            <a:r>
              <a:rPr lang="es-ES" sz="3200" spc="125" dirty="0">
                <a:solidFill>
                  <a:srgbClr val="181818"/>
                </a:solidFill>
                <a:latin typeface="Trebuchet MS"/>
                <a:cs typeface="Trebuchet MS"/>
              </a:rPr>
              <a:t> </a:t>
            </a:r>
            <a:r>
              <a:rPr lang="es-ES" sz="3200" spc="5" dirty="0">
                <a:solidFill>
                  <a:srgbClr val="181818"/>
                </a:solidFill>
                <a:latin typeface="Trebuchet MS"/>
                <a:cs typeface="Trebuchet MS"/>
              </a:rPr>
              <a:t>F</a:t>
            </a:r>
            <a:r>
              <a:rPr sz="3200" spc="5" dirty="0" err="1">
                <a:solidFill>
                  <a:srgbClr val="181818"/>
                </a:solidFill>
                <a:latin typeface="Trebuchet MS"/>
                <a:cs typeface="Trebuchet MS"/>
              </a:rPr>
              <a:t>rancia</a:t>
            </a:r>
            <a:r>
              <a:rPr sz="3200" spc="5" dirty="0">
                <a:solidFill>
                  <a:srgbClr val="181818"/>
                </a:solidFill>
                <a:latin typeface="Trebuchet MS"/>
                <a:cs typeface="Trebuchet MS"/>
              </a:rPr>
              <a:t>.</a:t>
            </a:r>
            <a:endParaRPr sz="3200" dirty="0">
              <a:latin typeface="Trebuchet MS"/>
              <a:cs typeface="Trebuchet MS"/>
            </a:endParaRPr>
          </a:p>
          <a:p>
            <a:pPr marL="259715" indent="-247650">
              <a:lnSpc>
                <a:spcPct val="100000"/>
              </a:lnSpc>
              <a:spcBef>
                <a:spcPts val="585"/>
              </a:spcBef>
              <a:buChar char="-"/>
              <a:tabLst>
                <a:tab pos="260350" algn="l"/>
              </a:tabLst>
            </a:pPr>
            <a:r>
              <a:rPr sz="3200" spc="130" dirty="0">
                <a:solidFill>
                  <a:srgbClr val="181818"/>
                </a:solidFill>
                <a:latin typeface="Trebuchet MS"/>
                <a:cs typeface="Trebuchet MS"/>
              </a:rPr>
              <a:t>Asistencia</a:t>
            </a:r>
            <a:r>
              <a:rPr sz="3200" spc="-235" dirty="0">
                <a:solidFill>
                  <a:srgbClr val="181818"/>
                </a:solidFill>
                <a:latin typeface="Trebuchet MS"/>
                <a:cs typeface="Trebuchet MS"/>
              </a:rPr>
              <a:t> </a:t>
            </a:r>
            <a:r>
              <a:rPr sz="3200" spc="20" dirty="0">
                <a:solidFill>
                  <a:srgbClr val="181818"/>
                </a:solidFill>
                <a:latin typeface="Trebuchet MS"/>
                <a:cs typeface="Trebuchet MS"/>
              </a:rPr>
              <a:t>teletrabajo</a:t>
            </a:r>
            <a:r>
              <a:rPr sz="3200" spc="-235" dirty="0">
                <a:solidFill>
                  <a:srgbClr val="181818"/>
                </a:solidFill>
                <a:latin typeface="Trebuchet MS"/>
                <a:cs typeface="Trebuchet MS"/>
              </a:rPr>
              <a:t> </a:t>
            </a:r>
            <a:r>
              <a:rPr sz="3200" spc="45" dirty="0" err="1">
                <a:solidFill>
                  <a:srgbClr val="181818"/>
                </a:solidFill>
                <a:latin typeface="Trebuchet MS"/>
                <a:cs typeface="Trebuchet MS"/>
              </a:rPr>
              <a:t>internacional</a:t>
            </a:r>
            <a:r>
              <a:rPr sz="3200" spc="-235" dirty="0">
                <a:solidFill>
                  <a:srgbClr val="181818"/>
                </a:solidFill>
                <a:latin typeface="Trebuchet MS"/>
                <a:cs typeface="Trebuchet MS"/>
              </a:rPr>
              <a:t> </a:t>
            </a:r>
            <a:r>
              <a:rPr sz="3200" spc="-455" dirty="0">
                <a:solidFill>
                  <a:srgbClr val="181818"/>
                </a:solidFill>
                <a:latin typeface="Trebuchet MS"/>
                <a:cs typeface="Trebuchet MS"/>
              </a:rPr>
              <a:t>:</a:t>
            </a:r>
            <a:endParaRPr sz="3200" dirty="0">
              <a:latin typeface="Trebuchet MS"/>
              <a:cs typeface="Trebuchet MS"/>
            </a:endParaRPr>
          </a:p>
          <a:p>
            <a:pPr marL="948690" marR="3154045" indent="93345">
              <a:lnSpc>
                <a:spcPct val="115199"/>
              </a:lnSpc>
            </a:pPr>
            <a:r>
              <a:rPr sz="3200" b="1" spc="35" dirty="0" err="1">
                <a:solidFill>
                  <a:srgbClr val="181818"/>
                </a:solidFill>
                <a:latin typeface="Trebuchet MS"/>
                <a:cs typeface="Trebuchet MS"/>
              </a:rPr>
              <a:t>Inscripción</a:t>
            </a:r>
            <a:r>
              <a:rPr sz="3200" b="1" spc="35" dirty="0">
                <a:solidFill>
                  <a:srgbClr val="181818"/>
                </a:solidFill>
                <a:latin typeface="Trebuchet MS"/>
                <a:cs typeface="Trebuchet MS"/>
              </a:rPr>
              <a:t> </a:t>
            </a:r>
            <a:r>
              <a:rPr sz="3200" b="1" spc="-10" dirty="0">
                <a:solidFill>
                  <a:srgbClr val="181818"/>
                </a:solidFill>
                <a:latin typeface="Trebuchet MS"/>
                <a:cs typeface="Trebuchet MS"/>
              </a:rPr>
              <a:t>en </a:t>
            </a:r>
            <a:r>
              <a:rPr sz="3200" b="1" spc="110" dirty="0">
                <a:solidFill>
                  <a:srgbClr val="181818"/>
                </a:solidFill>
                <a:latin typeface="Trebuchet MS"/>
                <a:cs typeface="Trebuchet MS"/>
              </a:rPr>
              <a:t>la </a:t>
            </a:r>
            <a:r>
              <a:rPr lang="es-ES" sz="3200" b="1" spc="85" dirty="0" err="1">
                <a:solidFill>
                  <a:srgbClr val="181818"/>
                </a:solidFill>
                <a:latin typeface="Trebuchet MS"/>
                <a:cs typeface="Trebuchet MS"/>
              </a:rPr>
              <a:t>S</a:t>
            </a:r>
            <a:r>
              <a:rPr sz="3200" b="1" spc="85" dirty="0" err="1">
                <a:solidFill>
                  <a:srgbClr val="181818"/>
                </a:solidFill>
                <a:latin typeface="Trebuchet MS"/>
                <a:cs typeface="Trebuchet MS"/>
              </a:rPr>
              <a:t>eguridad</a:t>
            </a:r>
            <a:r>
              <a:rPr sz="3200" b="1" spc="85" dirty="0">
                <a:solidFill>
                  <a:srgbClr val="181818"/>
                </a:solidFill>
                <a:latin typeface="Trebuchet MS"/>
                <a:cs typeface="Trebuchet MS"/>
              </a:rPr>
              <a:t> </a:t>
            </a:r>
            <a:r>
              <a:rPr lang="es-ES" sz="3200" b="1" spc="90" dirty="0">
                <a:solidFill>
                  <a:srgbClr val="181818"/>
                </a:solidFill>
                <a:latin typeface="Trebuchet MS"/>
                <a:cs typeface="Trebuchet MS"/>
              </a:rPr>
              <a:t>S</a:t>
            </a:r>
            <a:r>
              <a:rPr sz="3200" b="1" spc="90" dirty="0" err="1">
                <a:solidFill>
                  <a:srgbClr val="181818"/>
                </a:solidFill>
                <a:latin typeface="Trebuchet MS"/>
                <a:cs typeface="Trebuchet MS"/>
              </a:rPr>
              <a:t>ocial</a:t>
            </a:r>
            <a:r>
              <a:rPr sz="3200" b="1" spc="90" dirty="0">
                <a:solidFill>
                  <a:srgbClr val="181818"/>
                </a:solidFill>
                <a:latin typeface="Trebuchet MS"/>
                <a:cs typeface="Trebuchet MS"/>
              </a:rPr>
              <a:t> </a:t>
            </a:r>
            <a:r>
              <a:rPr sz="3200" spc="85" dirty="0">
                <a:solidFill>
                  <a:srgbClr val="181818"/>
                </a:solidFill>
                <a:latin typeface="Trebuchet MS"/>
                <a:cs typeface="Trebuchet MS"/>
              </a:rPr>
              <a:t>de </a:t>
            </a:r>
            <a:r>
              <a:rPr sz="3200" spc="60" dirty="0">
                <a:solidFill>
                  <a:srgbClr val="181818"/>
                </a:solidFill>
                <a:latin typeface="Trebuchet MS"/>
                <a:cs typeface="Trebuchet MS"/>
              </a:rPr>
              <a:t>la </a:t>
            </a:r>
            <a:r>
              <a:rPr sz="3200" spc="110" dirty="0" err="1">
                <a:solidFill>
                  <a:srgbClr val="181818"/>
                </a:solidFill>
                <a:latin typeface="Trebuchet MS"/>
                <a:cs typeface="Trebuchet MS"/>
              </a:rPr>
              <a:t>empresa</a:t>
            </a:r>
            <a:r>
              <a:rPr sz="3200" spc="110" dirty="0">
                <a:solidFill>
                  <a:srgbClr val="181818"/>
                </a:solidFill>
                <a:latin typeface="Trebuchet MS"/>
                <a:cs typeface="Trebuchet MS"/>
              </a:rPr>
              <a:t> </a:t>
            </a:r>
            <a:r>
              <a:rPr sz="3200" spc="-20" dirty="0" err="1">
                <a:solidFill>
                  <a:srgbClr val="181818"/>
                </a:solidFill>
                <a:latin typeface="Trebuchet MS"/>
                <a:cs typeface="Trebuchet MS"/>
              </a:rPr>
              <a:t>extranjera</a:t>
            </a:r>
            <a:r>
              <a:rPr sz="3200" spc="-20" dirty="0">
                <a:solidFill>
                  <a:srgbClr val="181818"/>
                </a:solidFill>
                <a:latin typeface="Trebuchet MS"/>
                <a:cs typeface="Trebuchet MS"/>
              </a:rPr>
              <a:t>. </a:t>
            </a:r>
            <a:r>
              <a:rPr sz="3200" spc="-15" dirty="0">
                <a:solidFill>
                  <a:srgbClr val="181818"/>
                </a:solidFill>
                <a:latin typeface="Trebuchet MS"/>
                <a:cs typeface="Trebuchet MS"/>
              </a:rPr>
              <a:t> </a:t>
            </a:r>
            <a:r>
              <a:rPr sz="3200" b="1" spc="105" dirty="0" err="1">
                <a:solidFill>
                  <a:srgbClr val="181818"/>
                </a:solidFill>
                <a:latin typeface="Trebuchet MS"/>
                <a:cs typeface="Trebuchet MS"/>
              </a:rPr>
              <a:t>Asesoría</a:t>
            </a:r>
            <a:r>
              <a:rPr sz="3200" b="1" spc="-285" dirty="0">
                <a:solidFill>
                  <a:srgbClr val="181818"/>
                </a:solidFill>
                <a:latin typeface="Trebuchet MS"/>
                <a:cs typeface="Trebuchet MS"/>
              </a:rPr>
              <a:t> </a:t>
            </a:r>
            <a:r>
              <a:rPr sz="3200" b="1" spc="-10" dirty="0">
                <a:solidFill>
                  <a:srgbClr val="181818"/>
                </a:solidFill>
                <a:latin typeface="Trebuchet MS"/>
                <a:cs typeface="Trebuchet MS"/>
              </a:rPr>
              <a:t>en</a:t>
            </a:r>
            <a:r>
              <a:rPr sz="3200" b="1" spc="-280" dirty="0">
                <a:solidFill>
                  <a:srgbClr val="181818"/>
                </a:solidFill>
                <a:latin typeface="Trebuchet MS"/>
                <a:cs typeface="Trebuchet MS"/>
              </a:rPr>
              <a:t> </a:t>
            </a:r>
            <a:r>
              <a:rPr sz="3200" b="1" spc="40" dirty="0" err="1">
                <a:solidFill>
                  <a:srgbClr val="181818"/>
                </a:solidFill>
                <a:latin typeface="Trebuchet MS"/>
                <a:cs typeface="Trebuchet MS"/>
              </a:rPr>
              <a:t>materia</a:t>
            </a:r>
            <a:r>
              <a:rPr sz="3200" b="1" spc="-285" dirty="0">
                <a:solidFill>
                  <a:srgbClr val="181818"/>
                </a:solidFill>
                <a:latin typeface="Trebuchet MS"/>
                <a:cs typeface="Trebuchet MS"/>
              </a:rPr>
              <a:t> </a:t>
            </a:r>
            <a:r>
              <a:rPr sz="3200" b="1" spc="25" dirty="0">
                <a:solidFill>
                  <a:srgbClr val="181818"/>
                </a:solidFill>
                <a:latin typeface="Trebuchet MS"/>
                <a:cs typeface="Trebuchet MS"/>
              </a:rPr>
              <a:t>de</a:t>
            </a:r>
            <a:r>
              <a:rPr sz="3200" b="1" spc="-280" dirty="0">
                <a:solidFill>
                  <a:srgbClr val="181818"/>
                </a:solidFill>
                <a:latin typeface="Trebuchet MS"/>
                <a:cs typeface="Trebuchet MS"/>
              </a:rPr>
              <a:t> </a:t>
            </a:r>
            <a:r>
              <a:rPr sz="3200" b="1" spc="160" dirty="0">
                <a:solidFill>
                  <a:srgbClr val="181818"/>
                </a:solidFill>
                <a:latin typeface="Trebuchet MS"/>
                <a:cs typeface="Trebuchet MS"/>
              </a:rPr>
              <a:t>IRPF</a:t>
            </a:r>
            <a:r>
              <a:rPr sz="3200" b="1" spc="-280" dirty="0">
                <a:solidFill>
                  <a:srgbClr val="181818"/>
                </a:solidFill>
                <a:latin typeface="Trebuchet MS"/>
                <a:cs typeface="Trebuchet MS"/>
              </a:rPr>
              <a:t> </a:t>
            </a:r>
            <a:r>
              <a:rPr sz="3200" b="1" spc="90" dirty="0">
                <a:solidFill>
                  <a:srgbClr val="181818"/>
                </a:solidFill>
                <a:latin typeface="Trebuchet MS"/>
                <a:cs typeface="Trebuchet MS"/>
              </a:rPr>
              <a:t>y</a:t>
            </a:r>
            <a:r>
              <a:rPr sz="3200" b="1" spc="-285" dirty="0">
                <a:solidFill>
                  <a:srgbClr val="181818"/>
                </a:solidFill>
                <a:latin typeface="Trebuchet MS"/>
                <a:cs typeface="Trebuchet MS"/>
              </a:rPr>
              <a:t> </a:t>
            </a:r>
            <a:r>
              <a:rPr sz="3200" b="1" spc="35" dirty="0" err="1">
                <a:solidFill>
                  <a:srgbClr val="181818"/>
                </a:solidFill>
                <a:latin typeface="Trebuchet MS"/>
                <a:cs typeface="Trebuchet MS"/>
              </a:rPr>
              <a:t>presentación</a:t>
            </a:r>
            <a:r>
              <a:rPr sz="3200" b="1" spc="-280" dirty="0">
                <a:solidFill>
                  <a:srgbClr val="181818"/>
                </a:solidFill>
                <a:latin typeface="Trebuchet MS"/>
                <a:cs typeface="Trebuchet MS"/>
              </a:rPr>
              <a:t> </a:t>
            </a:r>
            <a:r>
              <a:rPr sz="3200" b="1" spc="50" dirty="0" err="1">
                <a:solidFill>
                  <a:srgbClr val="181818"/>
                </a:solidFill>
                <a:latin typeface="Trebuchet MS"/>
                <a:cs typeface="Trebuchet MS"/>
              </a:rPr>
              <a:t>declaraciones</a:t>
            </a:r>
            <a:r>
              <a:rPr sz="3200" b="1" spc="-285" dirty="0">
                <a:solidFill>
                  <a:srgbClr val="181818"/>
                </a:solidFill>
                <a:latin typeface="Trebuchet MS"/>
                <a:cs typeface="Trebuchet MS"/>
              </a:rPr>
              <a:t> </a:t>
            </a:r>
            <a:r>
              <a:rPr sz="3200" b="1" spc="160" dirty="0">
                <a:solidFill>
                  <a:srgbClr val="181818"/>
                </a:solidFill>
                <a:latin typeface="Trebuchet MS"/>
                <a:cs typeface="Trebuchet MS"/>
              </a:rPr>
              <a:t>IRPF</a:t>
            </a:r>
            <a:r>
              <a:rPr sz="3200" b="1" spc="-280" dirty="0">
                <a:solidFill>
                  <a:srgbClr val="181818"/>
                </a:solidFill>
                <a:latin typeface="Trebuchet MS"/>
                <a:cs typeface="Trebuchet MS"/>
              </a:rPr>
              <a:t> </a:t>
            </a:r>
            <a:r>
              <a:rPr sz="3200" spc="55" dirty="0">
                <a:solidFill>
                  <a:srgbClr val="181818"/>
                </a:solidFill>
                <a:latin typeface="Trebuchet MS"/>
                <a:cs typeface="Trebuchet MS"/>
              </a:rPr>
              <a:t>del </a:t>
            </a:r>
            <a:r>
              <a:rPr sz="3200" spc="-950" dirty="0">
                <a:solidFill>
                  <a:srgbClr val="181818"/>
                </a:solidFill>
                <a:latin typeface="Trebuchet MS"/>
                <a:cs typeface="Trebuchet MS"/>
              </a:rPr>
              <a:t> </a:t>
            </a:r>
            <a:r>
              <a:rPr sz="3200" spc="30" dirty="0" err="1">
                <a:solidFill>
                  <a:srgbClr val="181818"/>
                </a:solidFill>
                <a:latin typeface="Trebuchet MS"/>
                <a:cs typeface="Trebuchet MS"/>
              </a:rPr>
              <a:t>teletrabajador</a:t>
            </a:r>
            <a:r>
              <a:rPr sz="3200" spc="-235" dirty="0">
                <a:solidFill>
                  <a:srgbClr val="181818"/>
                </a:solidFill>
                <a:latin typeface="Trebuchet MS"/>
                <a:cs typeface="Trebuchet MS"/>
              </a:rPr>
              <a:t> </a:t>
            </a:r>
            <a:r>
              <a:rPr sz="3200" spc="70" dirty="0">
                <a:solidFill>
                  <a:srgbClr val="181818"/>
                </a:solidFill>
                <a:latin typeface="Trebuchet MS"/>
                <a:cs typeface="Trebuchet MS"/>
              </a:rPr>
              <a:t>en</a:t>
            </a:r>
            <a:r>
              <a:rPr sz="3200" spc="-229" dirty="0">
                <a:solidFill>
                  <a:srgbClr val="181818"/>
                </a:solidFill>
                <a:latin typeface="Trebuchet MS"/>
                <a:cs typeface="Trebuchet MS"/>
              </a:rPr>
              <a:t> </a:t>
            </a:r>
            <a:r>
              <a:rPr lang="es-ES" sz="3200" spc="50" dirty="0" err="1">
                <a:solidFill>
                  <a:srgbClr val="181818"/>
                </a:solidFill>
                <a:latin typeface="Trebuchet MS"/>
                <a:cs typeface="Trebuchet MS"/>
              </a:rPr>
              <a:t>E</a:t>
            </a:r>
            <a:r>
              <a:rPr sz="3200" spc="50">
                <a:solidFill>
                  <a:srgbClr val="181818"/>
                </a:solidFill>
                <a:latin typeface="Trebuchet MS"/>
                <a:cs typeface="Trebuchet MS"/>
              </a:rPr>
              <a:t>spaña</a:t>
            </a:r>
            <a:r>
              <a:rPr sz="3200" spc="50" dirty="0">
                <a:solidFill>
                  <a:srgbClr val="181818"/>
                </a:solidFill>
                <a:latin typeface="Trebuchet MS"/>
                <a:cs typeface="Trebuchet MS"/>
              </a:rPr>
              <a:t>.</a:t>
            </a:r>
            <a:br>
              <a:rPr lang="es-ES" sz="3200" dirty="0">
                <a:latin typeface="Trebuchet MS"/>
                <a:cs typeface="Trebuchet MS"/>
              </a:rPr>
            </a:br>
            <a:r>
              <a:rPr lang="es-ES" sz="3200" b="1" spc="50" dirty="0">
                <a:solidFill>
                  <a:srgbClr val="181818"/>
                </a:solidFill>
                <a:latin typeface="Trebuchet MS"/>
                <a:cs typeface="Trebuchet MS"/>
              </a:rPr>
              <a:t>Inscripción en el SIEE o URSSAF </a:t>
            </a:r>
            <a:r>
              <a:rPr lang="es-ES" sz="3200" spc="50" dirty="0">
                <a:solidFill>
                  <a:srgbClr val="181818"/>
                </a:solidFill>
                <a:latin typeface="Trebuchet MS"/>
                <a:cs typeface="Trebuchet MS"/>
              </a:rPr>
              <a:t>para las empresas que tienen </a:t>
            </a:r>
            <a:r>
              <a:rPr lang="es-ES" sz="3200" spc="50" dirty="0" err="1">
                <a:solidFill>
                  <a:srgbClr val="181818"/>
                </a:solidFill>
                <a:latin typeface="Trebuchet MS"/>
                <a:cs typeface="Trebuchet MS"/>
              </a:rPr>
              <a:t>teletrabajadores</a:t>
            </a:r>
            <a:r>
              <a:rPr lang="es-ES" sz="3200" spc="50" dirty="0">
                <a:solidFill>
                  <a:srgbClr val="181818"/>
                </a:solidFill>
                <a:latin typeface="Trebuchet MS"/>
                <a:cs typeface="Trebuchet MS"/>
              </a:rPr>
              <a:t> en Francia.</a:t>
            </a:r>
          </a:p>
        </p:txBody>
      </p:sp>
      <p:sp>
        <p:nvSpPr>
          <p:cNvPr id="6" name="object 6"/>
          <p:cNvSpPr txBox="1">
            <a:spLocks noGrp="1"/>
          </p:cNvSpPr>
          <p:nvPr>
            <p:ph type="title"/>
          </p:nvPr>
        </p:nvSpPr>
        <p:spPr>
          <a:xfrm>
            <a:off x="3503940" y="508060"/>
            <a:ext cx="10360660" cy="2768600"/>
          </a:xfrm>
          <a:prstGeom prst="rect">
            <a:avLst/>
          </a:prstGeom>
        </p:spPr>
        <p:txBody>
          <a:bodyPr vert="horz" wrap="square" lIns="0" tIns="12700" rIns="0" bIns="0" rtlCol="0">
            <a:spAutoFit/>
          </a:bodyPr>
          <a:lstStyle/>
          <a:p>
            <a:pPr marL="12700" marR="5080" indent="258445">
              <a:lnSpc>
                <a:spcPct val="113900"/>
              </a:lnSpc>
              <a:spcBef>
                <a:spcPts val="100"/>
              </a:spcBef>
            </a:pPr>
            <a:r>
              <a:rPr sz="7900" spc="-20" dirty="0">
                <a:solidFill>
                  <a:srgbClr val="FFFFFF"/>
                </a:solidFill>
              </a:rPr>
              <a:t>CC</a:t>
            </a:r>
            <a:r>
              <a:rPr sz="7900" spc="-5" dirty="0">
                <a:solidFill>
                  <a:srgbClr val="FFFFFF"/>
                </a:solidFill>
              </a:rPr>
              <a:t>I</a:t>
            </a:r>
            <a:r>
              <a:rPr sz="7900" spc="-665" dirty="0">
                <a:solidFill>
                  <a:srgbClr val="FFFFFF"/>
                </a:solidFill>
              </a:rPr>
              <a:t> </a:t>
            </a:r>
            <a:r>
              <a:rPr sz="7900" spc="-315" dirty="0">
                <a:solidFill>
                  <a:srgbClr val="FFFFFF"/>
                </a:solidFill>
              </a:rPr>
              <a:t>F</a:t>
            </a:r>
            <a:r>
              <a:rPr sz="7900" dirty="0">
                <a:solidFill>
                  <a:srgbClr val="FFFFFF"/>
                </a:solidFill>
              </a:rPr>
              <a:t>R</a:t>
            </a:r>
            <a:r>
              <a:rPr sz="7900" spc="55" dirty="0">
                <a:solidFill>
                  <a:srgbClr val="FFFFFF"/>
                </a:solidFill>
              </a:rPr>
              <a:t>A</a:t>
            </a:r>
            <a:r>
              <a:rPr sz="7900" spc="445" dirty="0">
                <a:solidFill>
                  <a:srgbClr val="FFFFFF"/>
                </a:solidFill>
              </a:rPr>
              <a:t>N</a:t>
            </a:r>
            <a:r>
              <a:rPr sz="7900" spc="-20" dirty="0">
                <a:solidFill>
                  <a:srgbClr val="FFFFFF"/>
                </a:solidFill>
              </a:rPr>
              <a:t>C</a:t>
            </a:r>
            <a:r>
              <a:rPr sz="7900" spc="-310" dirty="0">
                <a:solidFill>
                  <a:srgbClr val="FFFFFF"/>
                </a:solidFill>
              </a:rPr>
              <a:t>E</a:t>
            </a:r>
            <a:r>
              <a:rPr sz="4400" spc="2465" dirty="0">
                <a:solidFill>
                  <a:srgbClr val="FFFFFF"/>
                </a:solidFill>
                <a:latin typeface="Consolas"/>
                <a:cs typeface="Consolas"/>
              </a:rPr>
              <a:t>-</a:t>
            </a:r>
            <a:r>
              <a:rPr sz="7900" spc="-310" dirty="0">
                <a:solidFill>
                  <a:srgbClr val="FFFFFF"/>
                </a:solidFill>
              </a:rPr>
              <a:t>E</a:t>
            </a:r>
            <a:r>
              <a:rPr sz="7900" spc="355" dirty="0">
                <a:solidFill>
                  <a:srgbClr val="FFFFFF"/>
                </a:solidFill>
              </a:rPr>
              <a:t>S</a:t>
            </a:r>
            <a:r>
              <a:rPr sz="7900" spc="20" dirty="0">
                <a:solidFill>
                  <a:srgbClr val="FFFFFF"/>
                </a:solidFill>
              </a:rPr>
              <a:t>P</a:t>
            </a:r>
            <a:r>
              <a:rPr sz="7900" spc="55" dirty="0">
                <a:solidFill>
                  <a:srgbClr val="FFFFFF"/>
                </a:solidFill>
              </a:rPr>
              <a:t>A</a:t>
            </a:r>
            <a:r>
              <a:rPr sz="7900" spc="-170" dirty="0">
                <a:solidFill>
                  <a:srgbClr val="FFFFFF"/>
                </a:solidFill>
              </a:rPr>
              <a:t>G</a:t>
            </a:r>
            <a:r>
              <a:rPr sz="7900" spc="445" dirty="0">
                <a:solidFill>
                  <a:srgbClr val="FFFFFF"/>
                </a:solidFill>
              </a:rPr>
              <a:t>N</a:t>
            </a:r>
            <a:r>
              <a:rPr sz="7900" spc="-220" dirty="0">
                <a:solidFill>
                  <a:srgbClr val="FFFFFF"/>
                </a:solidFill>
              </a:rPr>
              <a:t>E  </a:t>
            </a:r>
            <a:r>
              <a:rPr sz="7900" spc="175" dirty="0">
                <a:solidFill>
                  <a:srgbClr val="FFFFFF"/>
                </a:solidFill>
              </a:rPr>
              <a:t>D</a:t>
            </a:r>
            <a:r>
              <a:rPr sz="7900" spc="-310" dirty="0">
                <a:solidFill>
                  <a:srgbClr val="FFFFFF"/>
                </a:solidFill>
              </a:rPr>
              <a:t>E</a:t>
            </a:r>
            <a:r>
              <a:rPr sz="7900" spc="20" dirty="0">
                <a:solidFill>
                  <a:srgbClr val="FFFFFF"/>
                </a:solidFill>
              </a:rPr>
              <a:t>P</a:t>
            </a:r>
            <a:r>
              <a:rPr sz="7900" spc="55" dirty="0">
                <a:solidFill>
                  <a:srgbClr val="FFFFFF"/>
                </a:solidFill>
              </a:rPr>
              <a:t>A</a:t>
            </a:r>
            <a:r>
              <a:rPr sz="7900" dirty="0">
                <a:solidFill>
                  <a:srgbClr val="FFFFFF"/>
                </a:solidFill>
              </a:rPr>
              <a:t>R</a:t>
            </a:r>
            <a:r>
              <a:rPr sz="7900" spc="-640" dirty="0">
                <a:solidFill>
                  <a:srgbClr val="FFFFFF"/>
                </a:solidFill>
              </a:rPr>
              <a:t>T</a:t>
            </a:r>
            <a:r>
              <a:rPr sz="7900" spc="55" dirty="0">
                <a:solidFill>
                  <a:srgbClr val="FFFFFF"/>
                </a:solidFill>
              </a:rPr>
              <a:t>A</a:t>
            </a:r>
            <a:r>
              <a:rPr sz="7900" spc="1170" dirty="0">
                <a:solidFill>
                  <a:srgbClr val="FFFFFF"/>
                </a:solidFill>
              </a:rPr>
              <a:t>M</a:t>
            </a:r>
            <a:r>
              <a:rPr sz="7900" spc="-310" dirty="0">
                <a:solidFill>
                  <a:srgbClr val="FFFFFF"/>
                </a:solidFill>
              </a:rPr>
              <a:t>E</a:t>
            </a:r>
            <a:r>
              <a:rPr sz="7900" spc="445" dirty="0">
                <a:solidFill>
                  <a:srgbClr val="FFFFFF"/>
                </a:solidFill>
              </a:rPr>
              <a:t>N</a:t>
            </a:r>
            <a:r>
              <a:rPr sz="7900" spc="-640" dirty="0">
                <a:solidFill>
                  <a:srgbClr val="FFFFFF"/>
                </a:solidFill>
              </a:rPr>
              <a:t>T</a:t>
            </a:r>
            <a:r>
              <a:rPr sz="7900" spc="-420" dirty="0">
                <a:solidFill>
                  <a:srgbClr val="FFFFFF"/>
                </a:solidFill>
              </a:rPr>
              <a:t>O</a:t>
            </a:r>
            <a:r>
              <a:rPr sz="7900" spc="-665" dirty="0">
                <a:solidFill>
                  <a:srgbClr val="FFFFFF"/>
                </a:solidFill>
              </a:rPr>
              <a:t> </a:t>
            </a:r>
            <a:r>
              <a:rPr sz="7900" spc="-315" dirty="0">
                <a:solidFill>
                  <a:srgbClr val="FFFFFF"/>
                </a:solidFill>
              </a:rPr>
              <a:t>F</a:t>
            </a:r>
            <a:r>
              <a:rPr sz="7900" spc="-5" dirty="0">
                <a:solidFill>
                  <a:srgbClr val="FFFFFF"/>
                </a:solidFill>
              </a:rPr>
              <a:t>I</a:t>
            </a:r>
            <a:r>
              <a:rPr sz="7900" spc="355" dirty="0">
                <a:solidFill>
                  <a:srgbClr val="FFFFFF"/>
                </a:solidFill>
              </a:rPr>
              <a:t>S</a:t>
            </a:r>
            <a:r>
              <a:rPr sz="7900" spc="-20" dirty="0">
                <a:solidFill>
                  <a:srgbClr val="FFFFFF"/>
                </a:solidFill>
              </a:rPr>
              <a:t>C</a:t>
            </a:r>
            <a:r>
              <a:rPr sz="7900" spc="55" dirty="0">
                <a:solidFill>
                  <a:srgbClr val="FFFFFF"/>
                </a:solidFill>
              </a:rPr>
              <a:t>A</a:t>
            </a:r>
            <a:r>
              <a:rPr sz="7900" spc="-360" dirty="0">
                <a:solidFill>
                  <a:srgbClr val="FFFFFF"/>
                </a:solidFill>
              </a:rPr>
              <a:t>L</a:t>
            </a:r>
            <a:endParaRPr sz="7900">
              <a:latin typeface="Consolas"/>
              <a:cs typeface="Consolas"/>
            </a:endParaRPr>
          </a:p>
        </p:txBody>
      </p:sp>
      <p:grpSp>
        <p:nvGrpSpPr>
          <p:cNvPr id="7" name="object 7"/>
          <p:cNvGrpSpPr/>
          <p:nvPr/>
        </p:nvGrpSpPr>
        <p:grpSpPr>
          <a:xfrm>
            <a:off x="1143000" y="6310453"/>
            <a:ext cx="171450" cy="693420"/>
            <a:chOff x="1158578" y="6429076"/>
            <a:chExt cx="171450" cy="693420"/>
          </a:xfrm>
        </p:grpSpPr>
        <p:pic>
          <p:nvPicPr>
            <p:cNvPr id="8" name="object 8"/>
            <p:cNvPicPr/>
            <p:nvPr/>
          </p:nvPicPr>
          <p:blipFill>
            <a:blip r:embed="rId3" cstate="print"/>
            <a:stretch>
              <a:fillRect/>
            </a:stretch>
          </p:blipFill>
          <p:spPr>
            <a:xfrm>
              <a:off x="1158578" y="6950904"/>
              <a:ext cx="171449" cy="171449"/>
            </a:xfrm>
            <a:prstGeom prst="rect">
              <a:avLst/>
            </a:prstGeom>
          </p:spPr>
        </p:pic>
        <p:pic>
          <p:nvPicPr>
            <p:cNvPr id="9" name="object 9"/>
            <p:cNvPicPr/>
            <p:nvPr/>
          </p:nvPicPr>
          <p:blipFill>
            <a:blip r:embed="rId3" cstate="print"/>
            <a:stretch>
              <a:fillRect/>
            </a:stretch>
          </p:blipFill>
          <p:spPr>
            <a:xfrm>
              <a:off x="1158578" y="6429076"/>
              <a:ext cx="171449" cy="171449"/>
            </a:xfrm>
            <a:prstGeom prst="rect">
              <a:avLst/>
            </a:prstGeom>
          </p:spPr>
        </p:pic>
      </p:grpSp>
      <p:pic>
        <p:nvPicPr>
          <p:cNvPr id="10" name="object 8"/>
          <p:cNvPicPr/>
          <p:nvPr/>
        </p:nvPicPr>
        <p:blipFill>
          <a:blip r:embed="rId3" cstate="print"/>
          <a:stretch>
            <a:fillRect/>
          </a:stretch>
        </p:blipFill>
        <p:spPr>
          <a:xfrm>
            <a:off x="1143000" y="7962900"/>
            <a:ext cx="171449" cy="17144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4168"/>
            <a:ext cx="3803015" cy="10283190"/>
            <a:chOff x="0" y="4168"/>
            <a:chExt cx="3803015" cy="10283190"/>
          </a:xfrm>
        </p:grpSpPr>
        <p:pic>
          <p:nvPicPr>
            <p:cNvPr id="3" name="object 3"/>
            <p:cNvPicPr/>
            <p:nvPr/>
          </p:nvPicPr>
          <p:blipFill>
            <a:blip r:embed="rId2" cstate="print"/>
            <a:stretch>
              <a:fillRect/>
            </a:stretch>
          </p:blipFill>
          <p:spPr>
            <a:xfrm>
              <a:off x="0" y="2150031"/>
              <a:ext cx="3801666" cy="8136968"/>
            </a:xfrm>
            <a:prstGeom prst="rect">
              <a:avLst/>
            </a:prstGeom>
          </p:spPr>
        </p:pic>
        <p:sp>
          <p:nvSpPr>
            <p:cNvPr id="4" name="object 4"/>
            <p:cNvSpPr/>
            <p:nvPr/>
          </p:nvSpPr>
          <p:spPr>
            <a:xfrm>
              <a:off x="0" y="7048421"/>
              <a:ext cx="3803015" cy="3238500"/>
            </a:xfrm>
            <a:custGeom>
              <a:avLst/>
              <a:gdLst/>
              <a:ahLst/>
              <a:cxnLst/>
              <a:rect l="l" t="t" r="r" b="b"/>
              <a:pathLst>
                <a:path w="3803015" h="3238500">
                  <a:moveTo>
                    <a:pt x="3802391" y="0"/>
                  </a:moveTo>
                  <a:lnTo>
                    <a:pt x="3802391" y="3238499"/>
                  </a:lnTo>
                  <a:lnTo>
                    <a:pt x="0" y="3238499"/>
                  </a:lnTo>
                  <a:lnTo>
                    <a:pt x="0" y="1768599"/>
                  </a:lnTo>
                  <a:lnTo>
                    <a:pt x="3802391" y="0"/>
                  </a:lnTo>
                  <a:close/>
                </a:path>
              </a:pathLst>
            </a:custGeom>
            <a:solidFill>
              <a:srgbClr val="E30045"/>
            </a:solidFill>
          </p:spPr>
          <p:txBody>
            <a:bodyPr wrap="square" lIns="0" tIns="0" rIns="0" bIns="0" rtlCol="0"/>
            <a:lstStyle/>
            <a:p>
              <a:endParaRPr/>
            </a:p>
          </p:txBody>
        </p:sp>
        <p:sp>
          <p:nvSpPr>
            <p:cNvPr id="5" name="object 5"/>
            <p:cNvSpPr/>
            <p:nvPr/>
          </p:nvSpPr>
          <p:spPr>
            <a:xfrm>
              <a:off x="0" y="4168"/>
              <a:ext cx="3802379" cy="4295775"/>
            </a:xfrm>
            <a:custGeom>
              <a:avLst/>
              <a:gdLst/>
              <a:ahLst/>
              <a:cxnLst/>
              <a:rect l="l" t="t" r="r" b="b"/>
              <a:pathLst>
                <a:path w="3802379" h="4295775">
                  <a:moveTo>
                    <a:pt x="0" y="0"/>
                  </a:moveTo>
                  <a:lnTo>
                    <a:pt x="3801849" y="0"/>
                  </a:lnTo>
                  <a:lnTo>
                    <a:pt x="3801849" y="4295774"/>
                  </a:lnTo>
                  <a:lnTo>
                    <a:pt x="0" y="2042587"/>
                  </a:lnTo>
                  <a:lnTo>
                    <a:pt x="0" y="0"/>
                  </a:lnTo>
                  <a:close/>
                </a:path>
              </a:pathLst>
            </a:custGeom>
            <a:solidFill>
              <a:srgbClr val="042895"/>
            </a:solidFill>
          </p:spPr>
          <p:txBody>
            <a:bodyPr wrap="square" lIns="0" tIns="0" rIns="0" bIns="0" rtlCol="0"/>
            <a:lstStyle/>
            <a:p>
              <a:endParaRPr/>
            </a:p>
          </p:txBody>
        </p:sp>
      </p:grpSp>
      <p:sp>
        <p:nvSpPr>
          <p:cNvPr id="6" name="object 6"/>
          <p:cNvSpPr txBox="1"/>
          <p:nvPr/>
        </p:nvSpPr>
        <p:spPr>
          <a:xfrm>
            <a:off x="4355831" y="798149"/>
            <a:ext cx="13028294" cy="8445500"/>
          </a:xfrm>
          <a:prstGeom prst="rect">
            <a:avLst/>
          </a:prstGeom>
        </p:spPr>
        <p:txBody>
          <a:bodyPr vert="horz" wrap="square" lIns="0" tIns="12700" rIns="0" bIns="0" rtlCol="0">
            <a:spAutoFit/>
          </a:bodyPr>
          <a:lstStyle/>
          <a:p>
            <a:pPr marL="12700" marR="419734">
              <a:lnSpc>
                <a:spcPct val="108300"/>
              </a:lnSpc>
              <a:spcBef>
                <a:spcPts val="100"/>
              </a:spcBef>
            </a:pPr>
            <a:r>
              <a:rPr sz="3000" spc="270" dirty="0">
                <a:solidFill>
                  <a:srgbClr val="181818"/>
                </a:solidFill>
                <a:latin typeface="Trebuchet MS"/>
                <a:cs typeface="Trebuchet MS"/>
              </a:rPr>
              <a:t>C</a:t>
            </a:r>
            <a:r>
              <a:rPr sz="3000" spc="75" dirty="0">
                <a:solidFill>
                  <a:srgbClr val="181818"/>
                </a:solidFill>
                <a:latin typeface="Trebuchet MS"/>
                <a:cs typeface="Trebuchet MS"/>
              </a:rPr>
              <a:t>o</a:t>
            </a:r>
            <a:r>
              <a:rPr sz="3000" spc="90" dirty="0">
                <a:solidFill>
                  <a:srgbClr val="181818"/>
                </a:solidFill>
                <a:latin typeface="Trebuchet MS"/>
                <a:cs typeface="Trebuchet MS"/>
              </a:rPr>
              <a:t>n</a:t>
            </a:r>
            <a:r>
              <a:rPr sz="3000" spc="-215" dirty="0">
                <a:solidFill>
                  <a:srgbClr val="181818"/>
                </a:solidFill>
                <a:latin typeface="Trebuchet MS"/>
                <a:cs typeface="Trebuchet MS"/>
              </a:rPr>
              <a:t> </a:t>
            </a:r>
            <a:r>
              <a:rPr sz="3000" spc="5" dirty="0">
                <a:solidFill>
                  <a:srgbClr val="181818"/>
                </a:solidFill>
                <a:latin typeface="Trebuchet MS"/>
                <a:cs typeface="Trebuchet MS"/>
              </a:rPr>
              <a:t>l</a:t>
            </a:r>
            <a:r>
              <a:rPr sz="3000" spc="114" dirty="0">
                <a:solidFill>
                  <a:srgbClr val="181818"/>
                </a:solidFill>
                <a:latin typeface="Trebuchet MS"/>
                <a:cs typeface="Trebuchet MS"/>
              </a:rPr>
              <a:t>a</a:t>
            </a:r>
            <a:r>
              <a:rPr sz="3000" spc="-215" dirty="0">
                <a:solidFill>
                  <a:srgbClr val="181818"/>
                </a:solidFill>
                <a:latin typeface="Trebuchet MS"/>
                <a:cs typeface="Trebuchet MS"/>
              </a:rPr>
              <a:t> </a:t>
            </a:r>
            <a:r>
              <a:rPr sz="3000" spc="130" dirty="0">
                <a:solidFill>
                  <a:srgbClr val="181818"/>
                </a:solidFill>
                <a:latin typeface="Trebuchet MS"/>
                <a:cs typeface="Trebuchet MS"/>
              </a:rPr>
              <a:t>c</a:t>
            </a:r>
            <a:r>
              <a:rPr sz="3000" spc="-5" dirty="0">
                <a:solidFill>
                  <a:srgbClr val="181818"/>
                </a:solidFill>
                <a:latin typeface="Trebuchet MS"/>
                <a:cs typeface="Trebuchet MS"/>
              </a:rPr>
              <a:t>r</a:t>
            </a:r>
            <a:r>
              <a:rPr sz="3000" spc="-70" dirty="0">
                <a:solidFill>
                  <a:srgbClr val="181818"/>
                </a:solidFill>
                <a:latin typeface="Trebuchet MS"/>
                <a:cs typeface="Trebuchet MS"/>
              </a:rPr>
              <a:t>i</a:t>
            </a:r>
            <a:r>
              <a:rPr sz="3000" spc="320" dirty="0">
                <a:solidFill>
                  <a:srgbClr val="181818"/>
                </a:solidFill>
                <a:latin typeface="Trebuchet MS"/>
                <a:cs typeface="Trebuchet MS"/>
              </a:rPr>
              <a:t>s</a:t>
            </a:r>
            <a:r>
              <a:rPr sz="3000" spc="-70" dirty="0">
                <a:solidFill>
                  <a:srgbClr val="181818"/>
                </a:solidFill>
                <a:latin typeface="Trebuchet MS"/>
                <a:cs typeface="Trebuchet MS"/>
              </a:rPr>
              <a:t>i</a:t>
            </a:r>
            <a:r>
              <a:rPr sz="3000" spc="320" dirty="0">
                <a:solidFill>
                  <a:srgbClr val="181818"/>
                </a:solidFill>
                <a:latin typeface="Trebuchet MS"/>
                <a:cs typeface="Trebuchet MS"/>
              </a:rPr>
              <a:t>s</a:t>
            </a:r>
            <a:r>
              <a:rPr sz="3000" spc="-215" dirty="0">
                <a:solidFill>
                  <a:srgbClr val="181818"/>
                </a:solidFill>
                <a:latin typeface="Trebuchet MS"/>
                <a:cs typeface="Trebuchet MS"/>
              </a:rPr>
              <a:t> </a:t>
            </a:r>
            <a:r>
              <a:rPr sz="3000" spc="320" dirty="0">
                <a:solidFill>
                  <a:srgbClr val="181818"/>
                </a:solidFill>
                <a:latin typeface="Trebuchet MS"/>
                <a:cs typeface="Trebuchet MS"/>
              </a:rPr>
              <a:t>s</a:t>
            </a:r>
            <a:r>
              <a:rPr sz="3000" spc="114" dirty="0">
                <a:solidFill>
                  <a:srgbClr val="181818"/>
                </a:solidFill>
                <a:latin typeface="Trebuchet MS"/>
                <a:cs typeface="Trebuchet MS"/>
              </a:rPr>
              <a:t>a</a:t>
            </a:r>
            <a:r>
              <a:rPr sz="3000" spc="90" dirty="0">
                <a:solidFill>
                  <a:srgbClr val="181818"/>
                </a:solidFill>
                <a:latin typeface="Trebuchet MS"/>
                <a:cs typeface="Trebuchet MS"/>
              </a:rPr>
              <a:t>n</a:t>
            </a:r>
            <a:r>
              <a:rPr sz="3000" spc="-25" dirty="0">
                <a:solidFill>
                  <a:srgbClr val="181818"/>
                </a:solidFill>
                <a:latin typeface="Trebuchet MS"/>
                <a:cs typeface="Trebuchet MS"/>
              </a:rPr>
              <a:t>it</a:t>
            </a:r>
            <a:r>
              <a:rPr sz="3000" spc="114" dirty="0">
                <a:solidFill>
                  <a:srgbClr val="181818"/>
                </a:solidFill>
                <a:latin typeface="Trebuchet MS"/>
                <a:cs typeface="Trebuchet MS"/>
              </a:rPr>
              <a:t>a</a:t>
            </a:r>
            <a:r>
              <a:rPr sz="3000" spc="15" dirty="0">
                <a:solidFill>
                  <a:srgbClr val="181818"/>
                </a:solidFill>
                <a:latin typeface="Trebuchet MS"/>
                <a:cs typeface="Trebuchet MS"/>
              </a:rPr>
              <a:t>ria</a:t>
            </a:r>
            <a:r>
              <a:rPr sz="3000" spc="-215" dirty="0">
                <a:solidFill>
                  <a:srgbClr val="181818"/>
                </a:solidFill>
                <a:latin typeface="Trebuchet MS"/>
                <a:cs typeface="Trebuchet MS"/>
              </a:rPr>
              <a:t> </a:t>
            </a:r>
            <a:r>
              <a:rPr sz="3000" spc="110" dirty="0">
                <a:solidFill>
                  <a:srgbClr val="181818"/>
                </a:solidFill>
                <a:latin typeface="Trebuchet MS"/>
                <a:cs typeface="Trebuchet MS"/>
              </a:rPr>
              <a:t>d</a:t>
            </a:r>
            <a:r>
              <a:rPr sz="3000" spc="50" dirty="0">
                <a:solidFill>
                  <a:srgbClr val="181818"/>
                </a:solidFill>
                <a:latin typeface="Trebuchet MS"/>
                <a:cs typeface="Trebuchet MS"/>
              </a:rPr>
              <a:t>e</a:t>
            </a:r>
            <a:r>
              <a:rPr sz="3000" spc="5" dirty="0">
                <a:solidFill>
                  <a:srgbClr val="181818"/>
                </a:solidFill>
                <a:latin typeface="Trebuchet MS"/>
                <a:cs typeface="Trebuchet MS"/>
              </a:rPr>
              <a:t>l</a:t>
            </a:r>
            <a:r>
              <a:rPr sz="3000" spc="-215" dirty="0">
                <a:solidFill>
                  <a:srgbClr val="181818"/>
                </a:solidFill>
                <a:latin typeface="Trebuchet MS"/>
                <a:cs typeface="Trebuchet MS"/>
              </a:rPr>
              <a:t> </a:t>
            </a:r>
            <a:r>
              <a:rPr sz="3000" spc="270" dirty="0">
                <a:solidFill>
                  <a:srgbClr val="181818"/>
                </a:solidFill>
                <a:latin typeface="Trebuchet MS"/>
                <a:cs typeface="Trebuchet MS"/>
              </a:rPr>
              <a:t>C</a:t>
            </a:r>
            <a:r>
              <a:rPr sz="3000" spc="180" dirty="0">
                <a:solidFill>
                  <a:srgbClr val="181818"/>
                </a:solidFill>
                <a:latin typeface="Trebuchet MS"/>
                <a:cs typeface="Trebuchet MS"/>
              </a:rPr>
              <a:t>O</a:t>
            </a:r>
            <a:r>
              <a:rPr sz="3000" spc="235" dirty="0">
                <a:solidFill>
                  <a:srgbClr val="181818"/>
                </a:solidFill>
                <a:latin typeface="Trebuchet MS"/>
                <a:cs typeface="Trebuchet MS"/>
              </a:rPr>
              <a:t>V</a:t>
            </a:r>
            <a:r>
              <a:rPr sz="3000" spc="10" dirty="0">
                <a:solidFill>
                  <a:srgbClr val="181818"/>
                </a:solidFill>
                <a:latin typeface="Trebuchet MS"/>
                <a:cs typeface="Trebuchet MS"/>
              </a:rPr>
              <a:t>I</a:t>
            </a:r>
            <a:r>
              <a:rPr sz="3000" spc="240" dirty="0">
                <a:solidFill>
                  <a:srgbClr val="181818"/>
                </a:solidFill>
                <a:latin typeface="Trebuchet MS"/>
                <a:cs typeface="Trebuchet MS"/>
              </a:rPr>
              <a:t>D</a:t>
            </a:r>
            <a:r>
              <a:rPr sz="3000" spc="30" dirty="0">
                <a:solidFill>
                  <a:srgbClr val="181818"/>
                </a:solidFill>
                <a:latin typeface="Trebuchet MS"/>
                <a:cs typeface="Trebuchet MS"/>
              </a:rPr>
              <a:t>-</a:t>
            </a:r>
            <a:r>
              <a:rPr sz="3000" spc="-355" dirty="0">
                <a:solidFill>
                  <a:srgbClr val="181818"/>
                </a:solidFill>
                <a:latin typeface="Trebuchet MS"/>
                <a:cs typeface="Trebuchet MS"/>
              </a:rPr>
              <a:t>1</a:t>
            </a:r>
            <a:r>
              <a:rPr sz="3000" spc="300" dirty="0">
                <a:solidFill>
                  <a:srgbClr val="181818"/>
                </a:solidFill>
                <a:latin typeface="Trebuchet MS"/>
                <a:cs typeface="Trebuchet MS"/>
              </a:rPr>
              <a:t>9</a:t>
            </a:r>
            <a:r>
              <a:rPr sz="3000" spc="-215" dirty="0">
                <a:solidFill>
                  <a:srgbClr val="181818"/>
                </a:solidFill>
                <a:latin typeface="Trebuchet MS"/>
                <a:cs typeface="Trebuchet MS"/>
              </a:rPr>
              <a:t> </a:t>
            </a:r>
            <a:r>
              <a:rPr sz="3000" spc="320" dirty="0">
                <a:solidFill>
                  <a:srgbClr val="181818"/>
                </a:solidFill>
                <a:latin typeface="Trebuchet MS"/>
                <a:cs typeface="Trebuchet MS"/>
              </a:rPr>
              <a:t>s</a:t>
            </a:r>
            <a:r>
              <a:rPr sz="3000" spc="50" dirty="0">
                <a:solidFill>
                  <a:srgbClr val="181818"/>
                </a:solidFill>
                <a:latin typeface="Trebuchet MS"/>
                <a:cs typeface="Trebuchet MS"/>
              </a:rPr>
              <a:t>e</a:t>
            </a:r>
            <a:r>
              <a:rPr sz="3000" spc="-215" dirty="0">
                <a:solidFill>
                  <a:srgbClr val="181818"/>
                </a:solidFill>
                <a:latin typeface="Trebuchet MS"/>
                <a:cs typeface="Trebuchet MS"/>
              </a:rPr>
              <a:t> </a:t>
            </a:r>
            <a:r>
              <a:rPr sz="3000" spc="90" dirty="0">
                <a:solidFill>
                  <a:srgbClr val="181818"/>
                </a:solidFill>
                <a:latin typeface="Trebuchet MS"/>
                <a:cs typeface="Trebuchet MS"/>
              </a:rPr>
              <a:t>h</a:t>
            </a:r>
            <a:r>
              <a:rPr sz="3000" spc="114" dirty="0">
                <a:solidFill>
                  <a:srgbClr val="181818"/>
                </a:solidFill>
                <a:latin typeface="Trebuchet MS"/>
                <a:cs typeface="Trebuchet MS"/>
              </a:rPr>
              <a:t>a</a:t>
            </a:r>
            <a:r>
              <a:rPr sz="3000" spc="-270" dirty="0">
                <a:solidFill>
                  <a:srgbClr val="181818"/>
                </a:solidFill>
                <a:latin typeface="Trebuchet MS"/>
                <a:cs typeface="Trebuchet MS"/>
              </a:rPr>
              <a:t> </a:t>
            </a:r>
            <a:r>
              <a:rPr sz="3000" b="1" spc="375" dirty="0">
                <a:solidFill>
                  <a:srgbClr val="181818"/>
                </a:solidFill>
                <a:latin typeface="Trebuchet MS"/>
                <a:cs typeface="Trebuchet MS"/>
              </a:rPr>
              <a:t>g</a:t>
            </a:r>
            <a:r>
              <a:rPr sz="3000" b="1" spc="-20" dirty="0">
                <a:solidFill>
                  <a:srgbClr val="181818"/>
                </a:solidFill>
                <a:latin typeface="Trebuchet MS"/>
                <a:cs typeface="Trebuchet MS"/>
              </a:rPr>
              <a:t>e</a:t>
            </a:r>
            <a:r>
              <a:rPr sz="3000" b="1" spc="5" dirty="0">
                <a:solidFill>
                  <a:srgbClr val="181818"/>
                </a:solidFill>
                <a:latin typeface="Trebuchet MS"/>
                <a:cs typeface="Trebuchet MS"/>
              </a:rPr>
              <a:t>n</a:t>
            </a:r>
            <a:r>
              <a:rPr sz="3000" b="1" spc="-20" dirty="0">
                <a:solidFill>
                  <a:srgbClr val="181818"/>
                </a:solidFill>
                <a:latin typeface="Trebuchet MS"/>
                <a:cs typeface="Trebuchet MS"/>
              </a:rPr>
              <a:t>e</a:t>
            </a:r>
            <a:r>
              <a:rPr sz="3000" b="1" spc="-65" dirty="0">
                <a:solidFill>
                  <a:srgbClr val="181818"/>
                </a:solidFill>
                <a:latin typeface="Trebuchet MS"/>
                <a:cs typeface="Trebuchet MS"/>
              </a:rPr>
              <a:t>r</a:t>
            </a:r>
            <a:r>
              <a:rPr sz="3000" b="1" spc="120" dirty="0">
                <a:solidFill>
                  <a:srgbClr val="181818"/>
                </a:solidFill>
                <a:latin typeface="Trebuchet MS"/>
                <a:cs typeface="Trebuchet MS"/>
              </a:rPr>
              <a:t>a</a:t>
            </a:r>
            <a:r>
              <a:rPr sz="3000" b="1" spc="90" dirty="0">
                <a:solidFill>
                  <a:srgbClr val="181818"/>
                </a:solidFill>
                <a:latin typeface="Trebuchet MS"/>
                <a:cs typeface="Trebuchet MS"/>
              </a:rPr>
              <a:t>l</a:t>
            </a:r>
            <a:r>
              <a:rPr sz="3000" b="1" spc="-60" dirty="0">
                <a:solidFill>
                  <a:srgbClr val="181818"/>
                </a:solidFill>
                <a:latin typeface="Trebuchet MS"/>
                <a:cs typeface="Trebuchet MS"/>
              </a:rPr>
              <a:t>i</a:t>
            </a:r>
            <a:r>
              <a:rPr sz="3000" b="1" spc="-110" dirty="0">
                <a:solidFill>
                  <a:srgbClr val="181818"/>
                </a:solidFill>
                <a:latin typeface="Trebuchet MS"/>
                <a:cs typeface="Trebuchet MS"/>
              </a:rPr>
              <a:t>z</a:t>
            </a:r>
            <a:r>
              <a:rPr sz="3000" b="1" spc="120" dirty="0">
                <a:solidFill>
                  <a:srgbClr val="181818"/>
                </a:solidFill>
                <a:latin typeface="Trebuchet MS"/>
                <a:cs typeface="Trebuchet MS"/>
              </a:rPr>
              <a:t>a</a:t>
            </a:r>
            <a:r>
              <a:rPr sz="3000" b="1" spc="70" dirty="0">
                <a:solidFill>
                  <a:srgbClr val="181818"/>
                </a:solidFill>
                <a:latin typeface="Trebuchet MS"/>
                <a:cs typeface="Trebuchet MS"/>
              </a:rPr>
              <a:t>d</a:t>
            </a:r>
            <a:r>
              <a:rPr sz="3000" b="1" spc="5" dirty="0">
                <a:solidFill>
                  <a:srgbClr val="181818"/>
                </a:solidFill>
                <a:latin typeface="Trebuchet MS"/>
                <a:cs typeface="Trebuchet MS"/>
              </a:rPr>
              <a:t>o</a:t>
            </a:r>
            <a:r>
              <a:rPr sz="3000" b="1" spc="-270" dirty="0">
                <a:solidFill>
                  <a:srgbClr val="181818"/>
                </a:solidFill>
                <a:latin typeface="Trebuchet MS"/>
                <a:cs typeface="Trebuchet MS"/>
              </a:rPr>
              <a:t> </a:t>
            </a:r>
            <a:r>
              <a:rPr sz="3000" b="1" spc="105" dirty="0">
                <a:solidFill>
                  <a:srgbClr val="181818"/>
                </a:solidFill>
                <a:latin typeface="Trebuchet MS"/>
                <a:cs typeface="Trebuchet MS"/>
              </a:rPr>
              <a:t>la</a:t>
            </a:r>
            <a:r>
              <a:rPr sz="3000" b="1" spc="-270" dirty="0">
                <a:solidFill>
                  <a:srgbClr val="181818"/>
                </a:solidFill>
                <a:latin typeface="Trebuchet MS"/>
                <a:cs typeface="Trebuchet MS"/>
              </a:rPr>
              <a:t> </a:t>
            </a:r>
            <a:r>
              <a:rPr sz="3000" b="1" spc="90" dirty="0">
                <a:solidFill>
                  <a:srgbClr val="181818"/>
                </a:solidFill>
                <a:latin typeface="Trebuchet MS"/>
                <a:cs typeface="Trebuchet MS"/>
              </a:rPr>
              <a:t>f</a:t>
            </a:r>
            <a:r>
              <a:rPr sz="3000" b="1" spc="-60" dirty="0">
                <a:solidFill>
                  <a:srgbClr val="181818"/>
                </a:solidFill>
                <a:latin typeface="Trebuchet MS"/>
                <a:cs typeface="Trebuchet MS"/>
              </a:rPr>
              <a:t>i</a:t>
            </a:r>
            <a:r>
              <a:rPr sz="3000" b="1" spc="375" dirty="0">
                <a:solidFill>
                  <a:srgbClr val="181818"/>
                </a:solidFill>
                <a:latin typeface="Trebuchet MS"/>
                <a:cs typeface="Trebuchet MS"/>
              </a:rPr>
              <a:t>g</a:t>
            </a:r>
            <a:r>
              <a:rPr sz="3000" b="1" spc="-10" dirty="0">
                <a:solidFill>
                  <a:srgbClr val="181818"/>
                </a:solidFill>
                <a:latin typeface="Trebuchet MS"/>
                <a:cs typeface="Trebuchet MS"/>
              </a:rPr>
              <a:t>u</a:t>
            </a:r>
            <a:r>
              <a:rPr sz="3000" b="1" spc="-65" dirty="0">
                <a:solidFill>
                  <a:srgbClr val="181818"/>
                </a:solidFill>
                <a:latin typeface="Trebuchet MS"/>
                <a:cs typeface="Trebuchet MS"/>
              </a:rPr>
              <a:t>r</a:t>
            </a:r>
            <a:r>
              <a:rPr sz="3000" b="1" spc="120" dirty="0">
                <a:solidFill>
                  <a:srgbClr val="181818"/>
                </a:solidFill>
                <a:latin typeface="Trebuchet MS"/>
                <a:cs typeface="Trebuchet MS"/>
              </a:rPr>
              <a:t>a</a:t>
            </a:r>
            <a:r>
              <a:rPr sz="3000" b="1" spc="-270" dirty="0">
                <a:solidFill>
                  <a:srgbClr val="181818"/>
                </a:solidFill>
                <a:latin typeface="Trebuchet MS"/>
                <a:cs typeface="Trebuchet MS"/>
              </a:rPr>
              <a:t> </a:t>
            </a:r>
            <a:r>
              <a:rPr sz="3000" b="1" spc="70" dirty="0">
                <a:solidFill>
                  <a:srgbClr val="181818"/>
                </a:solidFill>
                <a:latin typeface="Trebuchet MS"/>
                <a:cs typeface="Trebuchet MS"/>
              </a:rPr>
              <a:t>d</a:t>
            </a:r>
            <a:r>
              <a:rPr sz="3000" b="1" spc="-20" dirty="0">
                <a:solidFill>
                  <a:srgbClr val="181818"/>
                </a:solidFill>
                <a:latin typeface="Trebuchet MS"/>
                <a:cs typeface="Trebuchet MS"/>
              </a:rPr>
              <a:t>e</a:t>
            </a:r>
            <a:r>
              <a:rPr sz="3000" b="1" spc="90" dirty="0">
                <a:solidFill>
                  <a:srgbClr val="181818"/>
                </a:solidFill>
                <a:latin typeface="Trebuchet MS"/>
                <a:cs typeface="Trebuchet MS"/>
              </a:rPr>
              <a:t>l  </a:t>
            </a:r>
            <a:r>
              <a:rPr sz="3000" b="1" spc="20" dirty="0">
                <a:solidFill>
                  <a:srgbClr val="181818"/>
                </a:solidFill>
                <a:latin typeface="Trebuchet MS"/>
                <a:cs typeface="Trebuchet MS"/>
              </a:rPr>
              <a:t>teletrabajo </a:t>
            </a:r>
            <a:r>
              <a:rPr sz="3000" spc="120" dirty="0">
                <a:solidFill>
                  <a:srgbClr val="181818"/>
                </a:solidFill>
                <a:latin typeface="Trebuchet MS"/>
                <a:cs typeface="Trebuchet MS"/>
              </a:rPr>
              <a:t>y </a:t>
            </a:r>
            <a:r>
              <a:rPr sz="3000" spc="185" dirty="0">
                <a:solidFill>
                  <a:srgbClr val="181818"/>
                </a:solidFill>
                <a:latin typeface="Trebuchet MS"/>
                <a:cs typeface="Trebuchet MS"/>
              </a:rPr>
              <a:t>se </a:t>
            </a:r>
            <a:r>
              <a:rPr sz="3000" spc="100" dirty="0">
                <a:solidFill>
                  <a:srgbClr val="181818"/>
                </a:solidFill>
                <a:latin typeface="Trebuchet MS"/>
                <a:cs typeface="Trebuchet MS"/>
              </a:rPr>
              <a:t>ha </a:t>
            </a:r>
            <a:r>
              <a:rPr sz="3000" spc="70" dirty="0">
                <a:solidFill>
                  <a:srgbClr val="181818"/>
                </a:solidFill>
                <a:latin typeface="Trebuchet MS"/>
                <a:cs typeface="Trebuchet MS"/>
              </a:rPr>
              <a:t>extendido </a:t>
            </a:r>
            <a:r>
              <a:rPr sz="3000" spc="60" dirty="0">
                <a:solidFill>
                  <a:srgbClr val="181818"/>
                </a:solidFill>
                <a:latin typeface="Trebuchet MS"/>
                <a:cs typeface="Trebuchet MS"/>
              </a:rPr>
              <a:t>la </a:t>
            </a:r>
            <a:r>
              <a:rPr sz="3000" spc="30" dirty="0">
                <a:solidFill>
                  <a:srgbClr val="181818"/>
                </a:solidFill>
                <a:latin typeface="Trebuchet MS"/>
                <a:cs typeface="Trebuchet MS"/>
              </a:rPr>
              <a:t>posibilidad, </a:t>
            </a:r>
            <a:r>
              <a:rPr sz="3000" spc="80" dirty="0">
                <a:solidFill>
                  <a:srgbClr val="181818"/>
                </a:solidFill>
                <a:latin typeface="Trebuchet MS"/>
                <a:cs typeface="Trebuchet MS"/>
              </a:rPr>
              <a:t>que </a:t>
            </a:r>
            <a:r>
              <a:rPr sz="3000" spc="114" dirty="0">
                <a:solidFill>
                  <a:srgbClr val="181818"/>
                </a:solidFill>
                <a:latin typeface="Trebuchet MS"/>
                <a:cs typeface="Trebuchet MS"/>
              </a:rPr>
              <a:t>ya </a:t>
            </a:r>
            <a:r>
              <a:rPr sz="3000" spc="75" dirty="0">
                <a:solidFill>
                  <a:srgbClr val="181818"/>
                </a:solidFill>
                <a:latin typeface="Trebuchet MS"/>
                <a:cs typeface="Trebuchet MS"/>
              </a:rPr>
              <a:t>existía </a:t>
            </a:r>
            <a:r>
              <a:rPr sz="3000" spc="35" dirty="0">
                <a:solidFill>
                  <a:srgbClr val="181818"/>
                </a:solidFill>
                <a:latin typeface="Trebuchet MS"/>
                <a:cs typeface="Trebuchet MS"/>
              </a:rPr>
              <a:t>antes, </a:t>
            </a:r>
            <a:r>
              <a:rPr sz="3000" spc="80" dirty="0">
                <a:solidFill>
                  <a:srgbClr val="181818"/>
                </a:solidFill>
                <a:latin typeface="Trebuchet MS"/>
                <a:cs typeface="Trebuchet MS"/>
              </a:rPr>
              <a:t>de </a:t>
            </a:r>
            <a:r>
              <a:rPr sz="3000" spc="85" dirty="0">
                <a:solidFill>
                  <a:srgbClr val="181818"/>
                </a:solidFill>
                <a:latin typeface="Trebuchet MS"/>
                <a:cs typeface="Trebuchet MS"/>
              </a:rPr>
              <a:t> </a:t>
            </a:r>
            <a:r>
              <a:rPr sz="3000" spc="20" dirty="0">
                <a:solidFill>
                  <a:srgbClr val="181818"/>
                </a:solidFill>
                <a:latin typeface="Trebuchet MS"/>
                <a:cs typeface="Trebuchet MS"/>
              </a:rPr>
              <a:t>teletrabajar</a:t>
            </a:r>
            <a:r>
              <a:rPr sz="3000" spc="-215" dirty="0">
                <a:solidFill>
                  <a:srgbClr val="181818"/>
                </a:solidFill>
                <a:latin typeface="Trebuchet MS"/>
                <a:cs typeface="Trebuchet MS"/>
              </a:rPr>
              <a:t> </a:t>
            </a:r>
            <a:r>
              <a:rPr sz="3000" spc="70" dirty="0">
                <a:solidFill>
                  <a:srgbClr val="181818"/>
                </a:solidFill>
                <a:latin typeface="Trebuchet MS"/>
                <a:cs typeface="Trebuchet MS"/>
              </a:rPr>
              <a:t>en</a:t>
            </a:r>
            <a:r>
              <a:rPr sz="3000" spc="-210" dirty="0">
                <a:solidFill>
                  <a:srgbClr val="181818"/>
                </a:solidFill>
                <a:latin typeface="Trebuchet MS"/>
                <a:cs typeface="Trebuchet MS"/>
              </a:rPr>
              <a:t> </a:t>
            </a:r>
            <a:r>
              <a:rPr sz="3000" spc="85" dirty="0">
                <a:solidFill>
                  <a:srgbClr val="181818"/>
                </a:solidFill>
                <a:latin typeface="Trebuchet MS"/>
                <a:cs typeface="Trebuchet MS"/>
              </a:rPr>
              <a:t>un</a:t>
            </a:r>
            <a:r>
              <a:rPr sz="3000" spc="-210" dirty="0">
                <a:solidFill>
                  <a:srgbClr val="181818"/>
                </a:solidFill>
                <a:latin typeface="Trebuchet MS"/>
                <a:cs typeface="Trebuchet MS"/>
              </a:rPr>
              <a:t> </a:t>
            </a:r>
            <a:r>
              <a:rPr sz="3000" spc="114" dirty="0">
                <a:solidFill>
                  <a:srgbClr val="181818"/>
                </a:solidFill>
                <a:latin typeface="Trebuchet MS"/>
                <a:cs typeface="Trebuchet MS"/>
              </a:rPr>
              <a:t>país</a:t>
            </a:r>
            <a:r>
              <a:rPr sz="3000" spc="-215" dirty="0">
                <a:solidFill>
                  <a:srgbClr val="181818"/>
                </a:solidFill>
                <a:latin typeface="Trebuchet MS"/>
                <a:cs typeface="Trebuchet MS"/>
              </a:rPr>
              <a:t> </a:t>
            </a:r>
            <a:r>
              <a:rPr sz="3000" spc="45" dirty="0">
                <a:solidFill>
                  <a:srgbClr val="181818"/>
                </a:solidFill>
                <a:latin typeface="Trebuchet MS"/>
                <a:cs typeface="Trebuchet MS"/>
              </a:rPr>
              <a:t>diferente</a:t>
            </a:r>
            <a:r>
              <a:rPr sz="3000" spc="-210" dirty="0">
                <a:solidFill>
                  <a:srgbClr val="181818"/>
                </a:solidFill>
                <a:latin typeface="Trebuchet MS"/>
                <a:cs typeface="Trebuchet MS"/>
              </a:rPr>
              <a:t> </a:t>
            </a:r>
            <a:r>
              <a:rPr sz="3000" spc="60" dirty="0">
                <a:solidFill>
                  <a:srgbClr val="181818"/>
                </a:solidFill>
                <a:latin typeface="Trebuchet MS"/>
                <a:cs typeface="Trebuchet MS"/>
              </a:rPr>
              <a:t>al</a:t>
            </a:r>
            <a:r>
              <a:rPr sz="3000" spc="-210" dirty="0">
                <a:solidFill>
                  <a:srgbClr val="181818"/>
                </a:solidFill>
                <a:latin typeface="Trebuchet MS"/>
                <a:cs typeface="Trebuchet MS"/>
              </a:rPr>
              <a:t> </a:t>
            </a:r>
            <a:r>
              <a:rPr sz="3000" spc="114" dirty="0">
                <a:solidFill>
                  <a:srgbClr val="181818"/>
                </a:solidFill>
                <a:latin typeface="Trebuchet MS"/>
                <a:cs typeface="Trebuchet MS"/>
              </a:rPr>
              <a:t>país</a:t>
            </a:r>
            <a:r>
              <a:rPr sz="3000" spc="-210" dirty="0">
                <a:solidFill>
                  <a:srgbClr val="181818"/>
                </a:solidFill>
                <a:latin typeface="Trebuchet MS"/>
                <a:cs typeface="Trebuchet MS"/>
              </a:rPr>
              <a:t> </a:t>
            </a:r>
            <a:r>
              <a:rPr sz="3000" spc="85" dirty="0">
                <a:solidFill>
                  <a:srgbClr val="181818"/>
                </a:solidFill>
                <a:latin typeface="Trebuchet MS"/>
                <a:cs typeface="Trebuchet MS"/>
              </a:rPr>
              <a:t>donde</a:t>
            </a:r>
            <a:r>
              <a:rPr sz="3000" spc="-215" dirty="0">
                <a:solidFill>
                  <a:srgbClr val="181818"/>
                </a:solidFill>
                <a:latin typeface="Trebuchet MS"/>
                <a:cs typeface="Trebuchet MS"/>
              </a:rPr>
              <a:t> </a:t>
            </a:r>
            <a:r>
              <a:rPr sz="3000" spc="185" dirty="0">
                <a:solidFill>
                  <a:srgbClr val="181818"/>
                </a:solidFill>
                <a:latin typeface="Trebuchet MS"/>
                <a:cs typeface="Trebuchet MS"/>
              </a:rPr>
              <a:t>se</a:t>
            </a:r>
            <a:r>
              <a:rPr sz="3000" spc="-210" dirty="0">
                <a:solidFill>
                  <a:srgbClr val="181818"/>
                </a:solidFill>
                <a:latin typeface="Trebuchet MS"/>
                <a:cs typeface="Trebuchet MS"/>
              </a:rPr>
              <a:t> </a:t>
            </a:r>
            <a:r>
              <a:rPr sz="3000" spc="70" dirty="0">
                <a:solidFill>
                  <a:srgbClr val="181818"/>
                </a:solidFill>
                <a:latin typeface="Trebuchet MS"/>
                <a:cs typeface="Trebuchet MS"/>
              </a:rPr>
              <a:t>encuentra</a:t>
            </a:r>
            <a:r>
              <a:rPr sz="3000" spc="-210" dirty="0">
                <a:solidFill>
                  <a:srgbClr val="181818"/>
                </a:solidFill>
                <a:latin typeface="Trebuchet MS"/>
                <a:cs typeface="Trebuchet MS"/>
              </a:rPr>
              <a:t> </a:t>
            </a:r>
            <a:r>
              <a:rPr sz="3000" spc="60" dirty="0">
                <a:solidFill>
                  <a:srgbClr val="181818"/>
                </a:solidFill>
                <a:latin typeface="Trebuchet MS"/>
                <a:cs typeface="Trebuchet MS"/>
              </a:rPr>
              <a:t>la</a:t>
            </a:r>
            <a:r>
              <a:rPr sz="3000" spc="-210" dirty="0">
                <a:solidFill>
                  <a:srgbClr val="181818"/>
                </a:solidFill>
                <a:latin typeface="Trebuchet MS"/>
                <a:cs typeface="Trebuchet MS"/>
              </a:rPr>
              <a:t> </a:t>
            </a:r>
            <a:r>
              <a:rPr sz="3000" spc="105" dirty="0">
                <a:solidFill>
                  <a:srgbClr val="181818"/>
                </a:solidFill>
                <a:latin typeface="Trebuchet MS"/>
                <a:cs typeface="Trebuchet MS"/>
              </a:rPr>
              <a:t>empresa </a:t>
            </a:r>
            <a:r>
              <a:rPr sz="3000" spc="-890" dirty="0">
                <a:solidFill>
                  <a:srgbClr val="181818"/>
                </a:solidFill>
                <a:latin typeface="Trebuchet MS"/>
                <a:cs typeface="Trebuchet MS"/>
              </a:rPr>
              <a:t> </a:t>
            </a:r>
            <a:r>
              <a:rPr sz="3000" spc="80" dirty="0">
                <a:solidFill>
                  <a:srgbClr val="181818"/>
                </a:solidFill>
                <a:latin typeface="Trebuchet MS"/>
                <a:cs typeface="Trebuchet MS"/>
              </a:rPr>
              <a:t>que</a:t>
            </a:r>
            <a:r>
              <a:rPr sz="3000" spc="-220" dirty="0">
                <a:solidFill>
                  <a:srgbClr val="181818"/>
                </a:solidFill>
                <a:latin typeface="Trebuchet MS"/>
                <a:cs typeface="Trebuchet MS"/>
              </a:rPr>
              <a:t> </a:t>
            </a:r>
            <a:r>
              <a:rPr sz="3000" spc="35" dirty="0">
                <a:solidFill>
                  <a:srgbClr val="181818"/>
                </a:solidFill>
                <a:latin typeface="Trebuchet MS"/>
                <a:cs typeface="Trebuchet MS"/>
              </a:rPr>
              <a:t>te</a:t>
            </a:r>
            <a:r>
              <a:rPr sz="3000" spc="-215" dirty="0">
                <a:solidFill>
                  <a:srgbClr val="181818"/>
                </a:solidFill>
                <a:latin typeface="Trebuchet MS"/>
                <a:cs typeface="Trebuchet MS"/>
              </a:rPr>
              <a:t> </a:t>
            </a:r>
            <a:r>
              <a:rPr sz="3000" spc="15" dirty="0">
                <a:solidFill>
                  <a:srgbClr val="181818"/>
                </a:solidFill>
                <a:latin typeface="Trebuchet MS"/>
                <a:cs typeface="Trebuchet MS"/>
              </a:rPr>
              <a:t>contrata.</a:t>
            </a:r>
            <a:endParaRPr sz="3000" dirty="0">
              <a:latin typeface="Trebuchet MS"/>
              <a:cs typeface="Trebuchet MS"/>
            </a:endParaRPr>
          </a:p>
          <a:p>
            <a:pPr marL="12700" marR="59690">
              <a:lnSpc>
                <a:spcPct val="108300"/>
              </a:lnSpc>
            </a:pPr>
            <a:r>
              <a:rPr sz="3000" spc="175" dirty="0">
                <a:solidFill>
                  <a:srgbClr val="181818"/>
                </a:solidFill>
                <a:latin typeface="Trebuchet MS"/>
                <a:cs typeface="Trebuchet MS"/>
              </a:rPr>
              <a:t>Esta</a:t>
            </a:r>
            <a:r>
              <a:rPr sz="3000" spc="-210" dirty="0">
                <a:solidFill>
                  <a:srgbClr val="181818"/>
                </a:solidFill>
                <a:latin typeface="Trebuchet MS"/>
                <a:cs typeface="Trebuchet MS"/>
              </a:rPr>
              <a:t> </a:t>
            </a:r>
            <a:r>
              <a:rPr sz="3000" spc="75" dirty="0">
                <a:solidFill>
                  <a:srgbClr val="181818"/>
                </a:solidFill>
                <a:latin typeface="Trebuchet MS"/>
                <a:cs typeface="Trebuchet MS"/>
              </a:rPr>
              <a:t>situación</a:t>
            </a:r>
            <a:r>
              <a:rPr sz="3000" spc="-210" dirty="0">
                <a:solidFill>
                  <a:srgbClr val="181818"/>
                </a:solidFill>
                <a:latin typeface="Trebuchet MS"/>
                <a:cs typeface="Trebuchet MS"/>
              </a:rPr>
              <a:t> </a:t>
            </a:r>
            <a:r>
              <a:rPr sz="3000" spc="185" dirty="0">
                <a:solidFill>
                  <a:srgbClr val="181818"/>
                </a:solidFill>
                <a:latin typeface="Trebuchet MS"/>
                <a:cs typeface="Trebuchet MS"/>
              </a:rPr>
              <a:t>se</a:t>
            </a:r>
            <a:r>
              <a:rPr sz="3000" spc="-210" dirty="0">
                <a:solidFill>
                  <a:srgbClr val="181818"/>
                </a:solidFill>
                <a:latin typeface="Trebuchet MS"/>
                <a:cs typeface="Trebuchet MS"/>
              </a:rPr>
              <a:t> </a:t>
            </a:r>
            <a:r>
              <a:rPr sz="3000" spc="80" dirty="0">
                <a:solidFill>
                  <a:srgbClr val="181818"/>
                </a:solidFill>
                <a:latin typeface="Trebuchet MS"/>
                <a:cs typeface="Trebuchet MS"/>
              </a:rPr>
              <a:t>puede</a:t>
            </a:r>
            <a:r>
              <a:rPr sz="3000" spc="-210" dirty="0">
                <a:solidFill>
                  <a:srgbClr val="181818"/>
                </a:solidFill>
                <a:latin typeface="Trebuchet MS"/>
                <a:cs typeface="Trebuchet MS"/>
              </a:rPr>
              <a:t> </a:t>
            </a:r>
            <a:r>
              <a:rPr sz="3000" spc="-40" dirty="0">
                <a:solidFill>
                  <a:srgbClr val="181818"/>
                </a:solidFill>
                <a:latin typeface="Trebuchet MS"/>
                <a:cs typeface="Trebuchet MS"/>
              </a:rPr>
              <a:t>dar,</a:t>
            </a:r>
            <a:r>
              <a:rPr sz="3000" spc="-210" dirty="0">
                <a:solidFill>
                  <a:srgbClr val="181818"/>
                </a:solidFill>
                <a:latin typeface="Trebuchet MS"/>
                <a:cs typeface="Trebuchet MS"/>
              </a:rPr>
              <a:t> </a:t>
            </a:r>
            <a:r>
              <a:rPr sz="3000" spc="114" dirty="0">
                <a:solidFill>
                  <a:srgbClr val="181818"/>
                </a:solidFill>
                <a:latin typeface="Trebuchet MS"/>
                <a:cs typeface="Trebuchet MS"/>
              </a:rPr>
              <a:t>ya</a:t>
            </a:r>
            <a:r>
              <a:rPr sz="3000" spc="-210" dirty="0">
                <a:solidFill>
                  <a:srgbClr val="181818"/>
                </a:solidFill>
                <a:latin typeface="Trebuchet MS"/>
                <a:cs typeface="Trebuchet MS"/>
              </a:rPr>
              <a:t> </a:t>
            </a:r>
            <a:r>
              <a:rPr sz="3000" spc="-40" dirty="0">
                <a:solidFill>
                  <a:srgbClr val="181818"/>
                </a:solidFill>
                <a:latin typeface="Trebuchet MS"/>
                <a:cs typeface="Trebuchet MS"/>
              </a:rPr>
              <a:t>bien,</a:t>
            </a:r>
            <a:r>
              <a:rPr sz="3000" spc="-210" dirty="0">
                <a:solidFill>
                  <a:srgbClr val="181818"/>
                </a:solidFill>
                <a:latin typeface="Trebuchet MS"/>
                <a:cs typeface="Trebuchet MS"/>
              </a:rPr>
              <a:t> </a:t>
            </a:r>
            <a:r>
              <a:rPr sz="3000" b="1" spc="5" dirty="0">
                <a:solidFill>
                  <a:srgbClr val="181818"/>
                </a:solidFill>
                <a:latin typeface="Trebuchet MS"/>
                <a:cs typeface="Trebuchet MS"/>
              </a:rPr>
              <a:t>porque</a:t>
            </a:r>
            <a:r>
              <a:rPr sz="3000" b="1" spc="-265" dirty="0">
                <a:solidFill>
                  <a:srgbClr val="181818"/>
                </a:solidFill>
                <a:latin typeface="Trebuchet MS"/>
                <a:cs typeface="Trebuchet MS"/>
              </a:rPr>
              <a:t> </a:t>
            </a:r>
            <a:r>
              <a:rPr sz="3000" b="1" spc="35" dirty="0">
                <a:solidFill>
                  <a:srgbClr val="181818"/>
                </a:solidFill>
                <a:latin typeface="Trebuchet MS"/>
                <a:cs typeface="Trebuchet MS"/>
              </a:rPr>
              <a:t>el</a:t>
            </a:r>
            <a:r>
              <a:rPr sz="3000" b="1" spc="-265" dirty="0">
                <a:solidFill>
                  <a:srgbClr val="181818"/>
                </a:solidFill>
                <a:latin typeface="Trebuchet MS"/>
                <a:cs typeface="Trebuchet MS"/>
              </a:rPr>
              <a:t> </a:t>
            </a:r>
            <a:r>
              <a:rPr sz="3000" b="1" spc="20" dirty="0">
                <a:solidFill>
                  <a:srgbClr val="181818"/>
                </a:solidFill>
                <a:latin typeface="Trebuchet MS"/>
                <a:cs typeface="Trebuchet MS"/>
              </a:rPr>
              <a:t>trabajador</a:t>
            </a:r>
            <a:r>
              <a:rPr sz="3000" b="1" spc="-265" dirty="0">
                <a:solidFill>
                  <a:srgbClr val="181818"/>
                </a:solidFill>
                <a:latin typeface="Trebuchet MS"/>
                <a:cs typeface="Trebuchet MS"/>
              </a:rPr>
              <a:t> </a:t>
            </a:r>
            <a:r>
              <a:rPr sz="3000" b="1" spc="45" dirty="0">
                <a:solidFill>
                  <a:srgbClr val="181818"/>
                </a:solidFill>
                <a:latin typeface="Trebuchet MS"/>
                <a:cs typeface="Trebuchet MS"/>
              </a:rPr>
              <a:t>lo</a:t>
            </a:r>
            <a:r>
              <a:rPr sz="3000" b="1" spc="-265" dirty="0">
                <a:solidFill>
                  <a:srgbClr val="181818"/>
                </a:solidFill>
                <a:latin typeface="Trebuchet MS"/>
                <a:cs typeface="Trebuchet MS"/>
              </a:rPr>
              <a:t> </a:t>
            </a:r>
            <a:r>
              <a:rPr sz="3000" b="1" spc="65" dirty="0">
                <a:solidFill>
                  <a:srgbClr val="181818"/>
                </a:solidFill>
                <a:latin typeface="Trebuchet MS"/>
                <a:cs typeface="Trebuchet MS"/>
              </a:rPr>
              <a:t>solicita</a:t>
            </a:r>
            <a:r>
              <a:rPr sz="3000" b="1" spc="-210" dirty="0">
                <a:solidFill>
                  <a:srgbClr val="181818"/>
                </a:solidFill>
                <a:latin typeface="Trebuchet MS"/>
                <a:cs typeface="Trebuchet MS"/>
              </a:rPr>
              <a:t> </a:t>
            </a:r>
            <a:r>
              <a:rPr sz="3000" spc="60" dirty="0">
                <a:solidFill>
                  <a:srgbClr val="181818"/>
                </a:solidFill>
                <a:latin typeface="Trebuchet MS"/>
                <a:cs typeface="Trebuchet MS"/>
              </a:rPr>
              <a:t>por </a:t>
            </a:r>
            <a:r>
              <a:rPr sz="3000" spc="65" dirty="0">
                <a:solidFill>
                  <a:srgbClr val="181818"/>
                </a:solidFill>
                <a:latin typeface="Trebuchet MS"/>
                <a:cs typeface="Trebuchet MS"/>
              </a:rPr>
              <a:t> </a:t>
            </a:r>
            <a:r>
              <a:rPr sz="3000" spc="90" dirty="0">
                <a:solidFill>
                  <a:srgbClr val="181818"/>
                </a:solidFill>
                <a:latin typeface="Trebuchet MS"/>
                <a:cs typeface="Trebuchet MS"/>
              </a:rPr>
              <a:t>razones</a:t>
            </a:r>
            <a:r>
              <a:rPr sz="3000" spc="-210" dirty="0">
                <a:solidFill>
                  <a:srgbClr val="181818"/>
                </a:solidFill>
                <a:latin typeface="Trebuchet MS"/>
                <a:cs typeface="Trebuchet MS"/>
              </a:rPr>
              <a:t> </a:t>
            </a:r>
            <a:r>
              <a:rPr sz="3000" spc="110" dirty="0">
                <a:solidFill>
                  <a:srgbClr val="181818"/>
                </a:solidFill>
                <a:latin typeface="Trebuchet MS"/>
                <a:cs typeface="Trebuchet MS"/>
              </a:rPr>
              <a:t>personales</a:t>
            </a:r>
            <a:r>
              <a:rPr sz="3000" spc="-204" dirty="0">
                <a:solidFill>
                  <a:srgbClr val="181818"/>
                </a:solidFill>
                <a:latin typeface="Trebuchet MS"/>
                <a:cs typeface="Trebuchet MS"/>
              </a:rPr>
              <a:t> </a:t>
            </a:r>
            <a:r>
              <a:rPr sz="3000" spc="75" dirty="0">
                <a:solidFill>
                  <a:srgbClr val="181818"/>
                </a:solidFill>
                <a:latin typeface="Trebuchet MS"/>
                <a:cs typeface="Trebuchet MS"/>
              </a:rPr>
              <a:t>o</a:t>
            </a:r>
            <a:r>
              <a:rPr sz="3000" spc="-204" dirty="0">
                <a:solidFill>
                  <a:srgbClr val="181818"/>
                </a:solidFill>
                <a:latin typeface="Trebuchet MS"/>
                <a:cs typeface="Trebuchet MS"/>
              </a:rPr>
              <a:t> </a:t>
            </a:r>
            <a:r>
              <a:rPr sz="3000" spc="70" dirty="0">
                <a:solidFill>
                  <a:srgbClr val="181818"/>
                </a:solidFill>
                <a:latin typeface="Trebuchet MS"/>
                <a:cs typeface="Trebuchet MS"/>
              </a:rPr>
              <a:t>porque</a:t>
            </a:r>
            <a:r>
              <a:rPr sz="3000" spc="-265" dirty="0">
                <a:solidFill>
                  <a:srgbClr val="181818"/>
                </a:solidFill>
                <a:latin typeface="Trebuchet MS"/>
                <a:cs typeface="Trebuchet MS"/>
              </a:rPr>
              <a:t> </a:t>
            </a:r>
            <a:r>
              <a:rPr sz="3000" b="1" spc="105" dirty="0">
                <a:solidFill>
                  <a:srgbClr val="181818"/>
                </a:solidFill>
                <a:latin typeface="Trebuchet MS"/>
                <a:cs typeface="Trebuchet MS"/>
              </a:rPr>
              <a:t>la</a:t>
            </a:r>
            <a:r>
              <a:rPr sz="3000" b="1" spc="-260" dirty="0">
                <a:solidFill>
                  <a:srgbClr val="181818"/>
                </a:solidFill>
                <a:latin typeface="Trebuchet MS"/>
                <a:cs typeface="Trebuchet MS"/>
              </a:rPr>
              <a:t> </a:t>
            </a:r>
            <a:r>
              <a:rPr sz="3000" b="1" spc="65" dirty="0">
                <a:solidFill>
                  <a:srgbClr val="181818"/>
                </a:solidFill>
                <a:latin typeface="Trebuchet MS"/>
                <a:cs typeface="Trebuchet MS"/>
              </a:rPr>
              <a:t>empresa</a:t>
            </a:r>
            <a:r>
              <a:rPr sz="3000" b="1" spc="-260" dirty="0">
                <a:solidFill>
                  <a:srgbClr val="181818"/>
                </a:solidFill>
                <a:latin typeface="Trebuchet MS"/>
                <a:cs typeface="Trebuchet MS"/>
              </a:rPr>
              <a:t> </a:t>
            </a:r>
            <a:r>
              <a:rPr sz="3000" b="1" spc="20" dirty="0">
                <a:solidFill>
                  <a:srgbClr val="181818"/>
                </a:solidFill>
                <a:latin typeface="Trebuchet MS"/>
                <a:cs typeface="Trebuchet MS"/>
              </a:rPr>
              <a:t>encuentra</a:t>
            </a:r>
            <a:r>
              <a:rPr sz="3000" b="1" spc="-265" dirty="0">
                <a:solidFill>
                  <a:srgbClr val="181818"/>
                </a:solidFill>
                <a:latin typeface="Trebuchet MS"/>
                <a:cs typeface="Trebuchet MS"/>
              </a:rPr>
              <a:t> </a:t>
            </a:r>
            <a:r>
              <a:rPr sz="3000" b="1" spc="35" dirty="0">
                <a:solidFill>
                  <a:srgbClr val="181818"/>
                </a:solidFill>
                <a:latin typeface="Trebuchet MS"/>
                <a:cs typeface="Trebuchet MS"/>
              </a:rPr>
              <a:t>el</a:t>
            </a:r>
            <a:r>
              <a:rPr sz="3000" b="1" spc="-260" dirty="0">
                <a:solidFill>
                  <a:srgbClr val="181818"/>
                </a:solidFill>
                <a:latin typeface="Trebuchet MS"/>
                <a:cs typeface="Trebuchet MS"/>
              </a:rPr>
              <a:t> </a:t>
            </a:r>
            <a:r>
              <a:rPr sz="3000" b="1" spc="15" dirty="0">
                <a:solidFill>
                  <a:srgbClr val="181818"/>
                </a:solidFill>
                <a:latin typeface="Trebuchet MS"/>
                <a:cs typeface="Trebuchet MS"/>
              </a:rPr>
              <a:t>perfil</a:t>
            </a:r>
            <a:r>
              <a:rPr sz="3000" b="1" spc="-265" dirty="0">
                <a:solidFill>
                  <a:srgbClr val="181818"/>
                </a:solidFill>
                <a:latin typeface="Trebuchet MS"/>
                <a:cs typeface="Trebuchet MS"/>
              </a:rPr>
              <a:t> </a:t>
            </a:r>
            <a:r>
              <a:rPr sz="3000" b="1" spc="10" dirty="0">
                <a:solidFill>
                  <a:srgbClr val="181818"/>
                </a:solidFill>
                <a:latin typeface="Trebuchet MS"/>
                <a:cs typeface="Trebuchet MS"/>
              </a:rPr>
              <a:t>que</a:t>
            </a:r>
            <a:r>
              <a:rPr sz="3000" b="1" spc="-260" dirty="0">
                <a:solidFill>
                  <a:srgbClr val="181818"/>
                </a:solidFill>
                <a:latin typeface="Trebuchet MS"/>
                <a:cs typeface="Trebuchet MS"/>
              </a:rPr>
              <a:t> </a:t>
            </a:r>
            <a:r>
              <a:rPr sz="3000" b="1" spc="55" dirty="0">
                <a:solidFill>
                  <a:srgbClr val="181818"/>
                </a:solidFill>
                <a:latin typeface="Trebuchet MS"/>
                <a:cs typeface="Trebuchet MS"/>
              </a:rPr>
              <a:t>necesita </a:t>
            </a:r>
            <a:r>
              <a:rPr sz="3000" b="1" spc="-890" dirty="0">
                <a:solidFill>
                  <a:srgbClr val="181818"/>
                </a:solidFill>
                <a:latin typeface="Trebuchet MS"/>
                <a:cs typeface="Trebuchet MS"/>
              </a:rPr>
              <a:t> </a:t>
            </a:r>
            <a:r>
              <a:rPr sz="3000" b="1" spc="40" dirty="0">
                <a:solidFill>
                  <a:srgbClr val="181818"/>
                </a:solidFill>
                <a:latin typeface="Trebuchet MS"/>
                <a:cs typeface="Trebuchet MS"/>
              </a:rPr>
              <a:t>contratar</a:t>
            </a:r>
            <a:r>
              <a:rPr sz="3000" b="1" spc="-275" dirty="0">
                <a:solidFill>
                  <a:srgbClr val="181818"/>
                </a:solidFill>
                <a:latin typeface="Trebuchet MS"/>
                <a:cs typeface="Trebuchet MS"/>
              </a:rPr>
              <a:t> </a:t>
            </a:r>
            <a:r>
              <a:rPr sz="3000" b="1" spc="-10" dirty="0">
                <a:solidFill>
                  <a:srgbClr val="181818"/>
                </a:solidFill>
                <a:latin typeface="Trebuchet MS"/>
                <a:cs typeface="Trebuchet MS"/>
              </a:rPr>
              <a:t>en</a:t>
            </a:r>
            <a:r>
              <a:rPr sz="3000" b="1" spc="-270" dirty="0">
                <a:solidFill>
                  <a:srgbClr val="181818"/>
                </a:solidFill>
                <a:latin typeface="Trebuchet MS"/>
                <a:cs typeface="Trebuchet MS"/>
              </a:rPr>
              <a:t> </a:t>
            </a:r>
            <a:r>
              <a:rPr sz="3000" b="1" spc="5" dirty="0">
                <a:solidFill>
                  <a:srgbClr val="181818"/>
                </a:solidFill>
                <a:latin typeface="Trebuchet MS"/>
                <a:cs typeface="Trebuchet MS"/>
              </a:rPr>
              <a:t>otro</a:t>
            </a:r>
            <a:r>
              <a:rPr sz="3000" b="1" spc="-270" dirty="0">
                <a:solidFill>
                  <a:srgbClr val="181818"/>
                </a:solidFill>
                <a:latin typeface="Trebuchet MS"/>
                <a:cs typeface="Trebuchet MS"/>
              </a:rPr>
              <a:t> </a:t>
            </a:r>
            <a:r>
              <a:rPr sz="3000" b="1" spc="20" dirty="0">
                <a:solidFill>
                  <a:srgbClr val="181818"/>
                </a:solidFill>
                <a:latin typeface="Trebuchet MS"/>
                <a:cs typeface="Trebuchet MS"/>
              </a:rPr>
              <a:t>país.</a:t>
            </a:r>
            <a:endParaRPr sz="3000" dirty="0">
              <a:latin typeface="Trebuchet MS"/>
              <a:cs typeface="Trebuchet MS"/>
            </a:endParaRPr>
          </a:p>
          <a:p>
            <a:pPr marL="12700" marR="69850">
              <a:lnSpc>
                <a:spcPct val="108300"/>
              </a:lnSpc>
            </a:pPr>
            <a:r>
              <a:rPr sz="3000" spc="90" dirty="0">
                <a:solidFill>
                  <a:srgbClr val="181818"/>
                </a:solidFill>
                <a:latin typeface="Trebuchet MS"/>
                <a:cs typeface="Trebuchet MS"/>
              </a:rPr>
              <a:t>Actualmente </a:t>
            </a:r>
            <a:r>
              <a:rPr sz="3000" b="1" spc="5" dirty="0">
                <a:solidFill>
                  <a:srgbClr val="181818"/>
                </a:solidFill>
                <a:latin typeface="Trebuchet MS"/>
                <a:cs typeface="Trebuchet MS"/>
              </a:rPr>
              <a:t>no </a:t>
            </a:r>
            <a:r>
              <a:rPr sz="3000" b="1" spc="65" dirty="0">
                <a:solidFill>
                  <a:srgbClr val="181818"/>
                </a:solidFill>
                <a:latin typeface="Trebuchet MS"/>
                <a:cs typeface="Trebuchet MS"/>
              </a:rPr>
              <a:t>hay </a:t>
            </a:r>
            <a:r>
              <a:rPr sz="3000" b="1" spc="40" dirty="0">
                <a:solidFill>
                  <a:srgbClr val="181818"/>
                </a:solidFill>
                <a:latin typeface="Trebuchet MS"/>
                <a:cs typeface="Trebuchet MS"/>
              </a:rPr>
              <a:t>una </a:t>
            </a:r>
            <a:r>
              <a:rPr sz="3000" b="1" spc="50" dirty="0">
                <a:solidFill>
                  <a:srgbClr val="181818"/>
                </a:solidFill>
                <a:latin typeface="Trebuchet MS"/>
                <a:cs typeface="Trebuchet MS"/>
              </a:rPr>
              <a:t>regulación </a:t>
            </a:r>
            <a:r>
              <a:rPr sz="3000" spc="85" dirty="0">
                <a:solidFill>
                  <a:srgbClr val="181818"/>
                </a:solidFill>
                <a:latin typeface="Trebuchet MS"/>
                <a:cs typeface="Trebuchet MS"/>
              </a:rPr>
              <a:t>específica para </a:t>
            </a:r>
            <a:r>
              <a:rPr sz="3000" spc="30" dirty="0">
                <a:solidFill>
                  <a:srgbClr val="181818"/>
                </a:solidFill>
                <a:latin typeface="Trebuchet MS"/>
                <a:cs typeface="Trebuchet MS"/>
              </a:rPr>
              <a:t>el </a:t>
            </a:r>
            <a:r>
              <a:rPr sz="3000" spc="20" dirty="0">
                <a:solidFill>
                  <a:srgbClr val="181818"/>
                </a:solidFill>
                <a:latin typeface="Trebuchet MS"/>
                <a:cs typeface="Trebuchet MS"/>
              </a:rPr>
              <a:t>teletrabajo </a:t>
            </a:r>
            <a:r>
              <a:rPr sz="3000" spc="25" dirty="0">
                <a:solidFill>
                  <a:srgbClr val="181818"/>
                </a:solidFill>
                <a:latin typeface="Trebuchet MS"/>
                <a:cs typeface="Trebuchet MS"/>
              </a:rPr>
              <a:t> </a:t>
            </a:r>
            <a:r>
              <a:rPr sz="3000" spc="15" dirty="0">
                <a:solidFill>
                  <a:srgbClr val="181818"/>
                </a:solidFill>
                <a:latin typeface="Trebuchet MS"/>
                <a:cs typeface="Trebuchet MS"/>
              </a:rPr>
              <a:t>internacional. </a:t>
            </a:r>
            <a:r>
              <a:rPr sz="3000" spc="85" dirty="0">
                <a:solidFill>
                  <a:srgbClr val="181818"/>
                </a:solidFill>
                <a:latin typeface="Trebuchet MS"/>
                <a:cs typeface="Trebuchet MS"/>
              </a:rPr>
              <a:t>Durante </a:t>
            </a:r>
            <a:r>
              <a:rPr sz="3000" spc="60" dirty="0">
                <a:solidFill>
                  <a:srgbClr val="181818"/>
                </a:solidFill>
                <a:latin typeface="Trebuchet MS"/>
                <a:cs typeface="Trebuchet MS"/>
              </a:rPr>
              <a:t>la </a:t>
            </a:r>
            <a:r>
              <a:rPr sz="3000" spc="105" dirty="0">
                <a:solidFill>
                  <a:srgbClr val="181818"/>
                </a:solidFill>
                <a:latin typeface="Trebuchet MS"/>
                <a:cs typeface="Trebuchet MS"/>
              </a:rPr>
              <a:t>crisis </a:t>
            </a:r>
            <a:r>
              <a:rPr sz="3000" spc="70" dirty="0">
                <a:solidFill>
                  <a:srgbClr val="181818"/>
                </a:solidFill>
                <a:latin typeface="Trebuchet MS"/>
                <a:cs typeface="Trebuchet MS"/>
              </a:rPr>
              <a:t>sanitaria </a:t>
            </a:r>
            <a:r>
              <a:rPr sz="3000" spc="100" dirty="0">
                <a:solidFill>
                  <a:srgbClr val="181818"/>
                </a:solidFill>
                <a:latin typeface="Trebuchet MS"/>
                <a:cs typeface="Trebuchet MS"/>
              </a:rPr>
              <a:t>ha </a:t>
            </a:r>
            <a:r>
              <a:rPr sz="3000" spc="70" dirty="0">
                <a:solidFill>
                  <a:srgbClr val="181818"/>
                </a:solidFill>
                <a:latin typeface="Trebuchet MS"/>
                <a:cs typeface="Trebuchet MS"/>
              </a:rPr>
              <a:t>habido </a:t>
            </a:r>
            <a:r>
              <a:rPr sz="3000" b="1" dirty="0">
                <a:solidFill>
                  <a:srgbClr val="181818"/>
                </a:solidFill>
                <a:latin typeface="Trebuchet MS"/>
                <a:cs typeface="Trebuchet MS"/>
              </a:rPr>
              <a:t>un </a:t>
            </a:r>
            <a:r>
              <a:rPr sz="3000" b="1" spc="80" dirty="0">
                <a:solidFill>
                  <a:srgbClr val="181818"/>
                </a:solidFill>
                <a:latin typeface="Trebuchet MS"/>
                <a:cs typeface="Trebuchet MS"/>
              </a:rPr>
              <a:t>consenso </a:t>
            </a:r>
            <a:r>
              <a:rPr sz="3000" b="1" spc="120" dirty="0">
                <a:solidFill>
                  <a:srgbClr val="181818"/>
                </a:solidFill>
                <a:latin typeface="Trebuchet MS"/>
                <a:cs typeface="Trebuchet MS"/>
              </a:rPr>
              <a:t>a </a:t>
            </a:r>
            <a:r>
              <a:rPr sz="3000" b="1" dirty="0">
                <a:solidFill>
                  <a:srgbClr val="181818"/>
                </a:solidFill>
                <a:latin typeface="Trebuchet MS"/>
                <a:cs typeface="Trebuchet MS"/>
              </a:rPr>
              <a:t>nivel </a:t>
            </a:r>
            <a:r>
              <a:rPr sz="3000" b="1" spc="5" dirty="0">
                <a:solidFill>
                  <a:srgbClr val="181818"/>
                </a:solidFill>
                <a:latin typeface="Trebuchet MS"/>
                <a:cs typeface="Trebuchet MS"/>
              </a:rPr>
              <a:t> </a:t>
            </a:r>
            <a:r>
              <a:rPr sz="3000" b="1" spc="-20" dirty="0">
                <a:solidFill>
                  <a:srgbClr val="181818"/>
                </a:solidFill>
                <a:latin typeface="Trebuchet MS"/>
                <a:cs typeface="Trebuchet MS"/>
              </a:rPr>
              <a:t>e</a:t>
            </a:r>
            <a:r>
              <a:rPr sz="3000" b="1" spc="-10" dirty="0">
                <a:solidFill>
                  <a:srgbClr val="181818"/>
                </a:solidFill>
                <a:latin typeface="Trebuchet MS"/>
                <a:cs typeface="Trebuchet MS"/>
              </a:rPr>
              <a:t>u</a:t>
            </a:r>
            <a:r>
              <a:rPr sz="3000" b="1" spc="-65" dirty="0">
                <a:solidFill>
                  <a:srgbClr val="181818"/>
                </a:solidFill>
                <a:latin typeface="Trebuchet MS"/>
                <a:cs typeface="Trebuchet MS"/>
              </a:rPr>
              <a:t>r</a:t>
            </a:r>
            <a:r>
              <a:rPr sz="3000" b="1" spc="5" dirty="0">
                <a:solidFill>
                  <a:srgbClr val="181818"/>
                </a:solidFill>
                <a:latin typeface="Trebuchet MS"/>
                <a:cs typeface="Trebuchet MS"/>
              </a:rPr>
              <a:t>o</a:t>
            </a:r>
            <a:r>
              <a:rPr sz="3000" b="1" spc="60" dirty="0">
                <a:solidFill>
                  <a:srgbClr val="181818"/>
                </a:solidFill>
                <a:latin typeface="Trebuchet MS"/>
                <a:cs typeface="Trebuchet MS"/>
              </a:rPr>
              <a:t>p</a:t>
            </a:r>
            <a:r>
              <a:rPr sz="3000" b="1" spc="-20" dirty="0">
                <a:solidFill>
                  <a:srgbClr val="181818"/>
                </a:solidFill>
                <a:latin typeface="Trebuchet MS"/>
                <a:cs typeface="Trebuchet MS"/>
              </a:rPr>
              <a:t>e</a:t>
            </a:r>
            <a:r>
              <a:rPr sz="3000" b="1" spc="5" dirty="0">
                <a:solidFill>
                  <a:srgbClr val="181818"/>
                </a:solidFill>
                <a:latin typeface="Trebuchet MS"/>
                <a:cs typeface="Trebuchet MS"/>
              </a:rPr>
              <a:t>o</a:t>
            </a:r>
            <a:r>
              <a:rPr sz="3000" b="1" spc="-270" dirty="0">
                <a:solidFill>
                  <a:srgbClr val="181818"/>
                </a:solidFill>
                <a:latin typeface="Trebuchet MS"/>
                <a:cs typeface="Trebuchet MS"/>
              </a:rPr>
              <a:t> </a:t>
            </a:r>
            <a:r>
              <a:rPr sz="3000" b="1" spc="85" dirty="0">
                <a:solidFill>
                  <a:srgbClr val="181818"/>
                </a:solidFill>
                <a:latin typeface="Trebuchet MS"/>
                <a:cs typeface="Trebuchet MS"/>
              </a:rPr>
              <a:t>y</a:t>
            </a:r>
            <a:r>
              <a:rPr sz="3000" b="1" spc="-270" dirty="0">
                <a:solidFill>
                  <a:srgbClr val="181818"/>
                </a:solidFill>
                <a:latin typeface="Trebuchet MS"/>
                <a:cs typeface="Trebuchet MS"/>
              </a:rPr>
              <a:t> </a:t>
            </a:r>
            <a:r>
              <a:rPr sz="3000" b="1" spc="-65" dirty="0">
                <a:solidFill>
                  <a:srgbClr val="181818"/>
                </a:solidFill>
                <a:latin typeface="Trebuchet MS"/>
                <a:cs typeface="Trebuchet MS"/>
              </a:rPr>
              <a:t>r</a:t>
            </a:r>
            <a:r>
              <a:rPr sz="3000" b="1" spc="-20" dirty="0">
                <a:solidFill>
                  <a:srgbClr val="181818"/>
                </a:solidFill>
                <a:latin typeface="Trebuchet MS"/>
                <a:cs typeface="Trebuchet MS"/>
              </a:rPr>
              <a:t>e</a:t>
            </a:r>
            <a:r>
              <a:rPr sz="3000" b="1" spc="80" dirty="0">
                <a:solidFill>
                  <a:srgbClr val="181818"/>
                </a:solidFill>
                <a:latin typeface="Trebuchet MS"/>
                <a:cs typeface="Trebuchet MS"/>
              </a:rPr>
              <a:t>c</a:t>
            </a:r>
            <a:r>
              <a:rPr sz="3000" b="1" spc="5" dirty="0">
                <a:solidFill>
                  <a:srgbClr val="181818"/>
                </a:solidFill>
                <a:latin typeface="Trebuchet MS"/>
                <a:cs typeface="Trebuchet MS"/>
              </a:rPr>
              <a:t>o</a:t>
            </a:r>
            <a:r>
              <a:rPr sz="3000" b="1" spc="105" dirty="0">
                <a:solidFill>
                  <a:srgbClr val="181818"/>
                </a:solidFill>
                <a:latin typeface="Trebuchet MS"/>
                <a:cs typeface="Trebuchet MS"/>
              </a:rPr>
              <a:t>m</a:t>
            </a:r>
            <a:r>
              <a:rPr sz="3000" b="1" spc="-20" dirty="0">
                <a:solidFill>
                  <a:srgbClr val="181818"/>
                </a:solidFill>
                <a:latin typeface="Trebuchet MS"/>
                <a:cs typeface="Trebuchet MS"/>
              </a:rPr>
              <a:t>e</a:t>
            </a:r>
            <a:r>
              <a:rPr sz="3000" b="1" spc="5" dirty="0">
                <a:solidFill>
                  <a:srgbClr val="181818"/>
                </a:solidFill>
                <a:latin typeface="Trebuchet MS"/>
                <a:cs typeface="Trebuchet MS"/>
              </a:rPr>
              <a:t>n</a:t>
            </a:r>
            <a:r>
              <a:rPr sz="3000" b="1" spc="70" dirty="0">
                <a:solidFill>
                  <a:srgbClr val="181818"/>
                </a:solidFill>
                <a:latin typeface="Trebuchet MS"/>
                <a:cs typeface="Trebuchet MS"/>
              </a:rPr>
              <a:t>d</a:t>
            </a:r>
            <a:r>
              <a:rPr sz="3000" b="1" spc="120" dirty="0">
                <a:solidFill>
                  <a:srgbClr val="181818"/>
                </a:solidFill>
                <a:latin typeface="Trebuchet MS"/>
                <a:cs typeface="Trebuchet MS"/>
              </a:rPr>
              <a:t>a</a:t>
            </a:r>
            <a:r>
              <a:rPr sz="3000" b="1" spc="80" dirty="0">
                <a:solidFill>
                  <a:srgbClr val="181818"/>
                </a:solidFill>
                <a:latin typeface="Trebuchet MS"/>
                <a:cs typeface="Trebuchet MS"/>
              </a:rPr>
              <a:t>c</a:t>
            </a:r>
            <a:r>
              <a:rPr sz="3000" b="1" spc="-60" dirty="0">
                <a:solidFill>
                  <a:srgbClr val="181818"/>
                </a:solidFill>
                <a:latin typeface="Trebuchet MS"/>
                <a:cs typeface="Trebuchet MS"/>
              </a:rPr>
              <a:t>i</a:t>
            </a:r>
            <a:r>
              <a:rPr sz="3000" b="1" spc="5" dirty="0">
                <a:solidFill>
                  <a:srgbClr val="181818"/>
                </a:solidFill>
                <a:latin typeface="Trebuchet MS"/>
                <a:cs typeface="Trebuchet MS"/>
              </a:rPr>
              <a:t>on</a:t>
            </a:r>
            <a:r>
              <a:rPr sz="3000" b="1" spc="-20" dirty="0">
                <a:solidFill>
                  <a:srgbClr val="181818"/>
                </a:solidFill>
                <a:latin typeface="Trebuchet MS"/>
                <a:cs typeface="Trebuchet MS"/>
              </a:rPr>
              <a:t>e</a:t>
            </a:r>
            <a:r>
              <a:rPr sz="3000" b="1" spc="280" dirty="0">
                <a:solidFill>
                  <a:srgbClr val="181818"/>
                </a:solidFill>
                <a:latin typeface="Trebuchet MS"/>
                <a:cs typeface="Trebuchet MS"/>
              </a:rPr>
              <a:t>s</a:t>
            </a:r>
            <a:r>
              <a:rPr sz="3000" b="1" spc="-270" dirty="0">
                <a:solidFill>
                  <a:srgbClr val="181818"/>
                </a:solidFill>
                <a:latin typeface="Trebuchet MS"/>
                <a:cs typeface="Trebuchet MS"/>
              </a:rPr>
              <a:t> </a:t>
            </a:r>
            <a:r>
              <a:rPr sz="3000" b="1" spc="70" dirty="0">
                <a:solidFill>
                  <a:srgbClr val="181818"/>
                </a:solidFill>
                <a:latin typeface="Trebuchet MS"/>
                <a:cs typeface="Trebuchet MS"/>
              </a:rPr>
              <a:t>d</a:t>
            </a:r>
            <a:r>
              <a:rPr sz="3000" b="1" spc="-20" dirty="0">
                <a:solidFill>
                  <a:srgbClr val="181818"/>
                </a:solidFill>
                <a:latin typeface="Trebuchet MS"/>
                <a:cs typeface="Trebuchet MS"/>
              </a:rPr>
              <a:t>e</a:t>
            </a:r>
            <a:r>
              <a:rPr sz="3000" b="1" spc="-270" dirty="0">
                <a:solidFill>
                  <a:srgbClr val="181818"/>
                </a:solidFill>
                <a:latin typeface="Trebuchet MS"/>
                <a:cs typeface="Trebuchet MS"/>
              </a:rPr>
              <a:t> </a:t>
            </a:r>
            <a:r>
              <a:rPr sz="3000" b="1" spc="105" dirty="0">
                <a:solidFill>
                  <a:srgbClr val="181818"/>
                </a:solidFill>
                <a:latin typeface="Trebuchet MS"/>
                <a:cs typeface="Trebuchet MS"/>
              </a:rPr>
              <a:t>la</a:t>
            </a:r>
            <a:r>
              <a:rPr sz="3000" b="1" spc="-270" dirty="0">
                <a:solidFill>
                  <a:srgbClr val="181818"/>
                </a:solidFill>
                <a:latin typeface="Trebuchet MS"/>
                <a:cs typeface="Trebuchet MS"/>
              </a:rPr>
              <a:t> </a:t>
            </a:r>
            <a:r>
              <a:rPr sz="3000" b="1" spc="170" dirty="0">
                <a:solidFill>
                  <a:srgbClr val="181818"/>
                </a:solidFill>
                <a:latin typeface="Trebuchet MS"/>
                <a:cs typeface="Trebuchet MS"/>
              </a:rPr>
              <a:t>O</a:t>
            </a:r>
            <a:r>
              <a:rPr sz="3000" b="1" spc="315" dirty="0">
                <a:solidFill>
                  <a:srgbClr val="181818"/>
                </a:solidFill>
                <a:latin typeface="Trebuchet MS"/>
                <a:cs typeface="Trebuchet MS"/>
              </a:rPr>
              <a:t>C</a:t>
            </a:r>
            <a:r>
              <a:rPr sz="3000" b="1" spc="229" dirty="0">
                <a:solidFill>
                  <a:srgbClr val="181818"/>
                </a:solidFill>
                <a:latin typeface="Trebuchet MS"/>
                <a:cs typeface="Trebuchet MS"/>
              </a:rPr>
              <a:t>D</a:t>
            </a:r>
            <a:r>
              <a:rPr sz="3000" b="1" spc="195" dirty="0">
                <a:solidFill>
                  <a:srgbClr val="181818"/>
                </a:solidFill>
                <a:latin typeface="Trebuchet MS"/>
                <a:cs typeface="Trebuchet MS"/>
              </a:rPr>
              <a:t>E</a:t>
            </a:r>
            <a:r>
              <a:rPr sz="3000" b="1" spc="-215" dirty="0">
                <a:solidFill>
                  <a:srgbClr val="181818"/>
                </a:solidFill>
                <a:latin typeface="Trebuchet MS"/>
                <a:cs typeface="Trebuchet MS"/>
              </a:rPr>
              <a:t> </a:t>
            </a:r>
            <a:r>
              <a:rPr sz="3000" spc="110" dirty="0">
                <a:solidFill>
                  <a:srgbClr val="181818"/>
                </a:solidFill>
                <a:latin typeface="Trebuchet MS"/>
                <a:cs typeface="Trebuchet MS"/>
              </a:rPr>
              <a:t>p</a:t>
            </a:r>
            <a:r>
              <a:rPr sz="3000" spc="114" dirty="0">
                <a:solidFill>
                  <a:srgbClr val="181818"/>
                </a:solidFill>
                <a:latin typeface="Trebuchet MS"/>
                <a:cs typeface="Trebuchet MS"/>
              </a:rPr>
              <a:t>a</a:t>
            </a:r>
            <a:r>
              <a:rPr sz="3000" spc="-5" dirty="0">
                <a:solidFill>
                  <a:srgbClr val="181818"/>
                </a:solidFill>
                <a:latin typeface="Trebuchet MS"/>
                <a:cs typeface="Trebuchet MS"/>
              </a:rPr>
              <a:t>r</a:t>
            </a:r>
            <a:r>
              <a:rPr sz="3000" spc="114" dirty="0">
                <a:solidFill>
                  <a:srgbClr val="181818"/>
                </a:solidFill>
                <a:latin typeface="Trebuchet MS"/>
                <a:cs typeface="Trebuchet MS"/>
              </a:rPr>
              <a:t>a</a:t>
            </a:r>
            <a:r>
              <a:rPr sz="3000" spc="-215" dirty="0">
                <a:solidFill>
                  <a:srgbClr val="181818"/>
                </a:solidFill>
                <a:latin typeface="Trebuchet MS"/>
                <a:cs typeface="Trebuchet MS"/>
              </a:rPr>
              <a:t> </a:t>
            </a:r>
            <a:r>
              <a:rPr sz="3000" spc="110" dirty="0">
                <a:solidFill>
                  <a:srgbClr val="181818"/>
                </a:solidFill>
                <a:latin typeface="Trebuchet MS"/>
                <a:cs typeface="Trebuchet MS"/>
              </a:rPr>
              <a:t>q</a:t>
            </a:r>
            <a:r>
              <a:rPr sz="3000" spc="75" dirty="0">
                <a:solidFill>
                  <a:srgbClr val="181818"/>
                </a:solidFill>
                <a:latin typeface="Trebuchet MS"/>
                <a:cs typeface="Trebuchet MS"/>
              </a:rPr>
              <a:t>u</a:t>
            </a:r>
            <a:r>
              <a:rPr sz="3000" spc="50" dirty="0">
                <a:solidFill>
                  <a:srgbClr val="181818"/>
                </a:solidFill>
                <a:latin typeface="Trebuchet MS"/>
                <a:cs typeface="Trebuchet MS"/>
              </a:rPr>
              <a:t>e</a:t>
            </a:r>
            <a:r>
              <a:rPr sz="3000" spc="-215" dirty="0">
                <a:solidFill>
                  <a:srgbClr val="181818"/>
                </a:solidFill>
                <a:latin typeface="Trebuchet MS"/>
                <a:cs typeface="Trebuchet MS"/>
              </a:rPr>
              <a:t> </a:t>
            </a:r>
            <a:r>
              <a:rPr sz="3000" b="1" spc="90" dirty="0">
                <a:solidFill>
                  <a:srgbClr val="181818"/>
                </a:solidFill>
                <a:latin typeface="Trebuchet MS"/>
                <a:cs typeface="Trebuchet MS"/>
              </a:rPr>
              <a:t>l</a:t>
            </a:r>
            <a:r>
              <a:rPr sz="3000" b="1" spc="5" dirty="0">
                <a:solidFill>
                  <a:srgbClr val="181818"/>
                </a:solidFill>
                <a:latin typeface="Trebuchet MS"/>
                <a:cs typeface="Trebuchet MS"/>
              </a:rPr>
              <a:t>o</a:t>
            </a:r>
            <a:r>
              <a:rPr sz="3000" b="1" spc="280" dirty="0">
                <a:solidFill>
                  <a:srgbClr val="181818"/>
                </a:solidFill>
                <a:latin typeface="Trebuchet MS"/>
                <a:cs typeface="Trebuchet MS"/>
              </a:rPr>
              <a:t>s</a:t>
            </a:r>
            <a:r>
              <a:rPr sz="3000" b="1" spc="-270" dirty="0">
                <a:solidFill>
                  <a:srgbClr val="181818"/>
                </a:solidFill>
                <a:latin typeface="Trebuchet MS"/>
                <a:cs typeface="Trebuchet MS"/>
              </a:rPr>
              <a:t> </a:t>
            </a:r>
            <a:r>
              <a:rPr sz="3000" b="1" spc="70" dirty="0">
                <a:solidFill>
                  <a:srgbClr val="181818"/>
                </a:solidFill>
                <a:latin typeface="Trebuchet MS"/>
                <a:cs typeface="Trebuchet MS"/>
              </a:rPr>
              <a:t>d</a:t>
            </a:r>
            <a:r>
              <a:rPr sz="3000" b="1" spc="-60" dirty="0">
                <a:solidFill>
                  <a:srgbClr val="181818"/>
                </a:solidFill>
                <a:latin typeface="Trebuchet MS"/>
                <a:cs typeface="Trebuchet MS"/>
              </a:rPr>
              <a:t>i</a:t>
            </a:r>
            <a:r>
              <a:rPr sz="3000" b="1" spc="90" dirty="0">
                <a:solidFill>
                  <a:srgbClr val="181818"/>
                </a:solidFill>
                <a:latin typeface="Trebuchet MS"/>
                <a:cs typeface="Trebuchet MS"/>
              </a:rPr>
              <a:t>f</a:t>
            </a:r>
            <a:r>
              <a:rPr sz="3000" b="1" spc="-20" dirty="0">
                <a:solidFill>
                  <a:srgbClr val="181818"/>
                </a:solidFill>
                <a:latin typeface="Trebuchet MS"/>
                <a:cs typeface="Trebuchet MS"/>
              </a:rPr>
              <a:t>e</a:t>
            </a:r>
            <a:r>
              <a:rPr sz="3000" b="1" spc="-65" dirty="0">
                <a:solidFill>
                  <a:srgbClr val="181818"/>
                </a:solidFill>
                <a:latin typeface="Trebuchet MS"/>
                <a:cs typeface="Trebuchet MS"/>
              </a:rPr>
              <a:t>r</a:t>
            </a:r>
            <a:r>
              <a:rPr sz="3000" b="1" spc="-20" dirty="0">
                <a:solidFill>
                  <a:srgbClr val="181818"/>
                </a:solidFill>
                <a:latin typeface="Trebuchet MS"/>
                <a:cs typeface="Trebuchet MS"/>
              </a:rPr>
              <a:t>e</a:t>
            </a:r>
            <a:r>
              <a:rPr sz="3000" b="1" spc="5" dirty="0">
                <a:solidFill>
                  <a:srgbClr val="181818"/>
                </a:solidFill>
                <a:latin typeface="Trebuchet MS"/>
                <a:cs typeface="Trebuchet MS"/>
              </a:rPr>
              <a:t>n</a:t>
            </a:r>
            <a:r>
              <a:rPr sz="3000" b="1" spc="75" dirty="0">
                <a:solidFill>
                  <a:srgbClr val="181818"/>
                </a:solidFill>
                <a:latin typeface="Trebuchet MS"/>
                <a:cs typeface="Trebuchet MS"/>
              </a:rPr>
              <a:t>t</a:t>
            </a:r>
            <a:r>
              <a:rPr sz="3000" b="1" spc="-20" dirty="0">
                <a:solidFill>
                  <a:srgbClr val="181818"/>
                </a:solidFill>
                <a:latin typeface="Trebuchet MS"/>
                <a:cs typeface="Trebuchet MS"/>
              </a:rPr>
              <a:t>e</a:t>
            </a:r>
            <a:r>
              <a:rPr sz="3000" b="1" spc="280" dirty="0">
                <a:solidFill>
                  <a:srgbClr val="181818"/>
                </a:solidFill>
                <a:latin typeface="Trebuchet MS"/>
                <a:cs typeface="Trebuchet MS"/>
              </a:rPr>
              <a:t>s</a:t>
            </a:r>
            <a:r>
              <a:rPr sz="3000" b="1" spc="-270" dirty="0">
                <a:solidFill>
                  <a:srgbClr val="181818"/>
                </a:solidFill>
                <a:latin typeface="Trebuchet MS"/>
                <a:cs typeface="Trebuchet MS"/>
              </a:rPr>
              <a:t> </a:t>
            </a:r>
            <a:r>
              <a:rPr sz="3000" b="1" spc="195" dirty="0">
                <a:solidFill>
                  <a:srgbClr val="181818"/>
                </a:solidFill>
                <a:latin typeface="Trebuchet MS"/>
                <a:cs typeface="Trebuchet MS"/>
              </a:rPr>
              <a:t>E</a:t>
            </a:r>
            <a:r>
              <a:rPr sz="3000" b="1" spc="280" dirty="0">
                <a:solidFill>
                  <a:srgbClr val="181818"/>
                </a:solidFill>
                <a:latin typeface="Trebuchet MS"/>
                <a:cs typeface="Trebuchet MS"/>
              </a:rPr>
              <a:t>s</a:t>
            </a:r>
            <a:r>
              <a:rPr sz="3000" b="1" spc="75" dirty="0">
                <a:solidFill>
                  <a:srgbClr val="181818"/>
                </a:solidFill>
                <a:latin typeface="Trebuchet MS"/>
                <a:cs typeface="Trebuchet MS"/>
              </a:rPr>
              <a:t>t</a:t>
            </a:r>
            <a:r>
              <a:rPr sz="3000" b="1" spc="120" dirty="0">
                <a:solidFill>
                  <a:srgbClr val="181818"/>
                </a:solidFill>
                <a:latin typeface="Trebuchet MS"/>
                <a:cs typeface="Trebuchet MS"/>
              </a:rPr>
              <a:t>a</a:t>
            </a:r>
            <a:r>
              <a:rPr sz="3000" b="1" spc="70" dirty="0">
                <a:solidFill>
                  <a:srgbClr val="181818"/>
                </a:solidFill>
                <a:latin typeface="Trebuchet MS"/>
                <a:cs typeface="Trebuchet MS"/>
              </a:rPr>
              <a:t>d</a:t>
            </a:r>
            <a:r>
              <a:rPr sz="3000" b="1" spc="5" dirty="0">
                <a:solidFill>
                  <a:srgbClr val="181818"/>
                </a:solidFill>
                <a:latin typeface="Trebuchet MS"/>
                <a:cs typeface="Trebuchet MS"/>
              </a:rPr>
              <a:t>o</a:t>
            </a:r>
            <a:r>
              <a:rPr sz="3000" b="1" spc="220" dirty="0">
                <a:solidFill>
                  <a:srgbClr val="181818"/>
                </a:solidFill>
                <a:latin typeface="Trebuchet MS"/>
                <a:cs typeface="Trebuchet MS"/>
              </a:rPr>
              <a:t>s  </a:t>
            </a:r>
            <a:r>
              <a:rPr sz="3000" b="1" spc="95" dirty="0">
                <a:solidFill>
                  <a:srgbClr val="181818"/>
                </a:solidFill>
                <a:latin typeface="Trebuchet MS"/>
                <a:cs typeface="Trebuchet MS"/>
              </a:rPr>
              <a:t>sean </a:t>
            </a:r>
            <a:r>
              <a:rPr sz="3000" b="1" spc="70" dirty="0">
                <a:solidFill>
                  <a:srgbClr val="181818"/>
                </a:solidFill>
                <a:latin typeface="Trebuchet MS"/>
                <a:cs typeface="Trebuchet MS"/>
              </a:rPr>
              <a:t>flexibles </a:t>
            </a:r>
            <a:r>
              <a:rPr sz="3000" spc="120" dirty="0">
                <a:solidFill>
                  <a:srgbClr val="181818"/>
                </a:solidFill>
                <a:latin typeface="Trebuchet MS"/>
                <a:cs typeface="Trebuchet MS"/>
              </a:rPr>
              <a:t>y </a:t>
            </a:r>
            <a:r>
              <a:rPr sz="3000" spc="80" dirty="0">
                <a:solidFill>
                  <a:srgbClr val="181818"/>
                </a:solidFill>
                <a:latin typeface="Trebuchet MS"/>
                <a:cs typeface="Trebuchet MS"/>
              </a:rPr>
              <a:t>no </a:t>
            </a:r>
            <a:r>
              <a:rPr sz="3000" spc="60" dirty="0">
                <a:solidFill>
                  <a:srgbClr val="181818"/>
                </a:solidFill>
                <a:latin typeface="Trebuchet MS"/>
                <a:cs typeface="Trebuchet MS"/>
              </a:rPr>
              <a:t>apliquen </a:t>
            </a:r>
            <a:r>
              <a:rPr sz="3000" spc="80" dirty="0">
                <a:solidFill>
                  <a:srgbClr val="181818"/>
                </a:solidFill>
                <a:latin typeface="Trebuchet MS"/>
                <a:cs typeface="Trebuchet MS"/>
              </a:rPr>
              <a:t>de manera </a:t>
            </a:r>
            <a:r>
              <a:rPr sz="3000" spc="70" dirty="0">
                <a:solidFill>
                  <a:srgbClr val="181818"/>
                </a:solidFill>
                <a:latin typeface="Trebuchet MS"/>
                <a:cs typeface="Trebuchet MS"/>
              </a:rPr>
              <a:t>estricta </a:t>
            </a:r>
            <a:r>
              <a:rPr sz="3000" spc="130" dirty="0">
                <a:solidFill>
                  <a:srgbClr val="181818"/>
                </a:solidFill>
                <a:latin typeface="Trebuchet MS"/>
                <a:cs typeface="Trebuchet MS"/>
              </a:rPr>
              <a:t>los </a:t>
            </a:r>
            <a:r>
              <a:rPr sz="3000" spc="70" dirty="0">
                <a:solidFill>
                  <a:srgbClr val="181818"/>
                </a:solidFill>
                <a:latin typeface="Trebuchet MS"/>
                <a:cs typeface="Trebuchet MS"/>
              </a:rPr>
              <a:t>diferentes </a:t>
            </a:r>
            <a:r>
              <a:rPr sz="3000" spc="75" dirty="0">
                <a:solidFill>
                  <a:srgbClr val="181818"/>
                </a:solidFill>
                <a:latin typeface="Trebuchet MS"/>
                <a:cs typeface="Trebuchet MS"/>
              </a:rPr>
              <a:t> </a:t>
            </a:r>
            <a:r>
              <a:rPr sz="3000" spc="105" dirty="0">
                <a:solidFill>
                  <a:srgbClr val="181818"/>
                </a:solidFill>
                <a:latin typeface="Trebuchet MS"/>
                <a:cs typeface="Trebuchet MS"/>
              </a:rPr>
              <a:t>reglamentos</a:t>
            </a:r>
            <a:r>
              <a:rPr sz="3000" spc="-220" dirty="0">
                <a:solidFill>
                  <a:srgbClr val="181818"/>
                </a:solidFill>
                <a:latin typeface="Trebuchet MS"/>
                <a:cs typeface="Trebuchet MS"/>
              </a:rPr>
              <a:t> </a:t>
            </a:r>
            <a:r>
              <a:rPr sz="3000" spc="120" dirty="0">
                <a:solidFill>
                  <a:srgbClr val="181818"/>
                </a:solidFill>
                <a:latin typeface="Trebuchet MS"/>
                <a:cs typeface="Trebuchet MS"/>
              </a:rPr>
              <a:t>y</a:t>
            </a:r>
            <a:r>
              <a:rPr sz="3000" spc="-215" dirty="0">
                <a:solidFill>
                  <a:srgbClr val="181818"/>
                </a:solidFill>
                <a:latin typeface="Trebuchet MS"/>
                <a:cs typeface="Trebuchet MS"/>
              </a:rPr>
              <a:t> </a:t>
            </a:r>
            <a:r>
              <a:rPr sz="3000" spc="35" dirty="0">
                <a:solidFill>
                  <a:srgbClr val="181818"/>
                </a:solidFill>
                <a:latin typeface="Trebuchet MS"/>
                <a:cs typeface="Trebuchet MS"/>
              </a:rPr>
              <a:t>convenios.</a:t>
            </a:r>
            <a:endParaRPr sz="3000" dirty="0">
              <a:latin typeface="Trebuchet MS"/>
              <a:cs typeface="Trebuchet MS"/>
            </a:endParaRPr>
          </a:p>
          <a:p>
            <a:pPr marL="12700" marR="5080">
              <a:lnSpc>
                <a:spcPct val="108300"/>
              </a:lnSpc>
              <a:spcBef>
                <a:spcPts val="5"/>
              </a:spcBef>
            </a:pPr>
            <a:r>
              <a:rPr sz="3000" spc="130" dirty="0">
                <a:solidFill>
                  <a:srgbClr val="181818"/>
                </a:solidFill>
                <a:latin typeface="Trebuchet MS"/>
                <a:cs typeface="Trebuchet MS"/>
              </a:rPr>
              <a:t>Ante</a:t>
            </a:r>
            <a:r>
              <a:rPr sz="3000" spc="-215" dirty="0">
                <a:solidFill>
                  <a:srgbClr val="181818"/>
                </a:solidFill>
                <a:latin typeface="Trebuchet MS"/>
                <a:cs typeface="Trebuchet MS"/>
              </a:rPr>
              <a:t> </a:t>
            </a:r>
            <a:r>
              <a:rPr sz="3000" spc="95" dirty="0">
                <a:solidFill>
                  <a:srgbClr val="181818"/>
                </a:solidFill>
                <a:latin typeface="Trebuchet MS"/>
                <a:cs typeface="Trebuchet MS"/>
              </a:rPr>
              <a:t>una</a:t>
            </a:r>
            <a:r>
              <a:rPr sz="3000" spc="-215" dirty="0">
                <a:solidFill>
                  <a:srgbClr val="181818"/>
                </a:solidFill>
                <a:latin typeface="Trebuchet MS"/>
                <a:cs typeface="Trebuchet MS"/>
              </a:rPr>
              <a:t> </a:t>
            </a:r>
            <a:r>
              <a:rPr sz="3000" spc="75" dirty="0">
                <a:solidFill>
                  <a:srgbClr val="181818"/>
                </a:solidFill>
                <a:latin typeface="Trebuchet MS"/>
                <a:cs typeface="Trebuchet MS"/>
              </a:rPr>
              <a:t>situación</a:t>
            </a:r>
            <a:r>
              <a:rPr sz="3000" spc="-215" dirty="0">
                <a:solidFill>
                  <a:srgbClr val="181818"/>
                </a:solidFill>
                <a:latin typeface="Trebuchet MS"/>
                <a:cs typeface="Trebuchet MS"/>
              </a:rPr>
              <a:t> </a:t>
            </a:r>
            <a:r>
              <a:rPr sz="3000" spc="80" dirty="0">
                <a:solidFill>
                  <a:srgbClr val="181818"/>
                </a:solidFill>
                <a:latin typeface="Trebuchet MS"/>
                <a:cs typeface="Trebuchet MS"/>
              </a:rPr>
              <a:t>de</a:t>
            </a:r>
            <a:r>
              <a:rPr sz="3000" spc="-210" dirty="0">
                <a:solidFill>
                  <a:srgbClr val="181818"/>
                </a:solidFill>
                <a:latin typeface="Trebuchet MS"/>
                <a:cs typeface="Trebuchet MS"/>
              </a:rPr>
              <a:t> </a:t>
            </a:r>
            <a:r>
              <a:rPr sz="3000" b="1" spc="20" dirty="0">
                <a:solidFill>
                  <a:srgbClr val="181818"/>
                </a:solidFill>
                <a:latin typeface="Trebuchet MS"/>
                <a:cs typeface="Trebuchet MS"/>
              </a:rPr>
              <a:t>teletrabajo</a:t>
            </a:r>
            <a:r>
              <a:rPr sz="3000" b="1" spc="-270" dirty="0">
                <a:solidFill>
                  <a:srgbClr val="181818"/>
                </a:solidFill>
                <a:latin typeface="Trebuchet MS"/>
                <a:cs typeface="Trebuchet MS"/>
              </a:rPr>
              <a:t> </a:t>
            </a:r>
            <a:r>
              <a:rPr sz="3000" b="1" spc="25" dirty="0">
                <a:solidFill>
                  <a:srgbClr val="181818"/>
                </a:solidFill>
                <a:latin typeface="Trebuchet MS"/>
                <a:cs typeface="Trebuchet MS"/>
              </a:rPr>
              <a:t>internacional</a:t>
            </a:r>
            <a:r>
              <a:rPr sz="3000" b="1" spc="-215" dirty="0">
                <a:solidFill>
                  <a:srgbClr val="181818"/>
                </a:solidFill>
                <a:latin typeface="Trebuchet MS"/>
                <a:cs typeface="Trebuchet MS"/>
              </a:rPr>
              <a:t> </a:t>
            </a:r>
            <a:r>
              <a:rPr sz="3000" spc="100" dirty="0">
                <a:solidFill>
                  <a:srgbClr val="181818"/>
                </a:solidFill>
                <a:latin typeface="Trebuchet MS"/>
                <a:cs typeface="Trebuchet MS"/>
              </a:rPr>
              <a:t>con</a:t>
            </a:r>
            <a:r>
              <a:rPr sz="3000" spc="-215" dirty="0">
                <a:solidFill>
                  <a:srgbClr val="181818"/>
                </a:solidFill>
                <a:latin typeface="Trebuchet MS"/>
                <a:cs typeface="Trebuchet MS"/>
              </a:rPr>
              <a:t> </a:t>
            </a:r>
            <a:r>
              <a:rPr sz="3000" spc="70" dirty="0">
                <a:solidFill>
                  <a:srgbClr val="181818"/>
                </a:solidFill>
                <a:latin typeface="Trebuchet MS"/>
                <a:cs typeface="Trebuchet MS"/>
              </a:rPr>
              <a:t>carácter</a:t>
            </a:r>
            <a:r>
              <a:rPr sz="3000" spc="-215" dirty="0">
                <a:solidFill>
                  <a:srgbClr val="181818"/>
                </a:solidFill>
                <a:latin typeface="Trebuchet MS"/>
                <a:cs typeface="Trebuchet MS"/>
              </a:rPr>
              <a:t> </a:t>
            </a:r>
            <a:r>
              <a:rPr sz="3000" spc="65" dirty="0">
                <a:solidFill>
                  <a:srgbClr val="181818"/>
                </a:solidFill>
                <a:latin typeface="Trebuchet MS"/>
                <a:cs typeface="Trebuchet MS"/>
              </a:rPr>
              <a:t>permanente </a:t>
            </a:r>
            <a:r>
              <a:rPr sz="3000" spc="-885" dirty="0">
                <a:solidFill>
                  <a:srgbClr val="181818"/>
                </a:solidFill>
                <a:latin typeface="Trebuchet MS"/>
                <a:cs typeface="Trebuchet MS"/>
              </a:rPr>
              <a:t> </a:t>
            </a:r>
            <a:r>
              <a:rPr sz="3000" spc="120" dirty="0">
                <a:solidFill>
                  <a:srgbClr val="181818"/>
                </a:solidFill>
                <a:latin typeface="Trebuchet MS"/>
                <a:cs typeface="Trebuchet MS"/>
              </a:rPr>
              <a:t>y </a:t>
            </a:r>
            <a:r>
              <a:rPr sz="3000" spc="70" dirty="0">
                <a:solidFill>
                  <a:srgbClr val="181818"/>
                </a:solidFill>
                <a:latin typeface="Trebuchet MS"/>
                <a:cs typeface="Trebuchet MS"/>
              </a:rPr>
              <a:t>fuera </a:t>
            </a:r>
            <a:r>
              <a:rPr sz="3000" spc="80" dirty="0">
                <a:solidFill>
                  <a:srgbClr val="181818"/>
                </a:solidFill>
                <a:latin typeface="Trebuchet MS"/>
                <a:cs typeface="Trebuchet MS"/>
              </a:rPr>
              <a:t>de </a:t>
            </a:r>
            <a:r>
              <a:rPr sz="3000" spc="60" dirty="0">
                <a:solidFill>
                  <a:srgbClr val="181818"/>
                </a:solidFill>
                <a:latin typeface="Trebuchet MS"/>
                <a:cs typeface="Trebuchet MS"/>
              </a:rPr>
              <a:t>la </a:t>
            </a:r>
            <a:r>
              <a:rPr sz="3000" spc="75" dirty="0">
                <a:solidFill>
                  <a:srgbClr val="181818"/>
                </a:solidFill>
                <a:latin typeface="Trebuchet MS"/>
                <a:cs typeface="Trebuchet MS"/>
              </a:rPr>
              <a:t>excepcionalidad </a:t>
            </a:r>
            <a:r>
              <a:rPr sz="3000" spc="80" dirty="0">
                <a:solidFill>
                  <a:srgbClr val="181818"/>
                </a:solidFill>
                <a:latin typeface="Trebuchet MS"/>
                <a:cs typeface="Trebuchet MS"/>
              </a:rPr>
              <a:t>de </a:t>
            </a:r>
            <a:r>
              <a:rPr sz="3000" spc="60" dirty="0">
                <a:solidFill>
                  <a:srgbClr val="181818"/>
                </a:solidFill>
                <a:latin typeface="Trebuchet MS"/>
                <a:cs typeface="Trebuchet MS"/>
              </a:rPr>
              <a:t>la </a:t>
            </a:r>
            <a:r>
              <a:rPr sz="3000" spc="105" dirty="0">
                <a:solidFill>
                  <a:srgbClr val="181818"/>
                </a:solidFill>
                <a:latin typeface="Trebuchet MS"/>
                <a:cs typeface="Trebuchet MS"/>
              </a:rPr>
              <a:t>crisis </a:t>
            </a:r>
            <a:r>
              <a:rPr sz="3000" spc="25" dirty="0">
                <a:solidFill>
                  <a:srgbClr val="181818"/>
                </a:solidFill>
                <a:latin typeface="Trebuchet MS"/>
                <a:cs typeface="Trebuchet MS"/>
              </a:rPr>
              <a:t>sanitaria, </a:t>
            </a:r>
            <a:r>
              <a:rPr sz="3000" spc="55" dirty="0">
                <a:solidFill>
                  <a:srgbClr val="181818"/>
                </a:solidFill>
                <a:latin typeface="Trebuchet MS"/>
                <a:cs typeface="Trebuchet MS"/>
              </a:rPr>
              <a:t>conviene </a:t>
            </a:r>
            <a:r>
              <a:rPr sz="3000" spc="45" dirty="0">
                <a:solidFill>
                  <a:srgbClr val="181818"/>
                </a:solidFill>
                <a:latin typeface="Trebuchet MS"/>
                <a:cs typeface="Trebuchet MS"/>
              </a:rPr>
              <a:t>analizar </a:t>
            </a:r>
            <a:r>
              <a:rPr sz="3000" spc="50" dirty="0">
                <a:solidFill>
                  <a:srgbClr val="181818"/>
                </a:solidFill>
                <a:latin typeface="Trebuchet MS"/>
                <a:cs typeface="Trebuchet MS"/>
              </a:rPr>
              <a:t> </a:t>
            </a:r>
            <a:r>
              <a:rPr sz="3000" spc="114" dirty="0">
                <a:solidFill>
                  <a:srgbClr val="181818"/>
                </a:solidFill>
                <a:latin typeface="Trebuchet MS"/>
                <a:cs typeface="Trebuchet MS"/>
              </a:rPr>
              <a:t>cuáles </a:t>
            </a:r>
            <a:r>
              <a:rPr sz="3000" spc="80" dirty="0">
                <a:solidFill>
                  <a:srgbClr val="181818"/>
                </a:solidFill>
                <a:latin typeface="Trebuchet MS"/>
                <a:cs typeface="Trebuchet MS"/>
              </a:rPr>
              <a:t>pueden </a:t>
            </a:r>
            <a:r>
              <a:rPr sz="3000" spc="120" dirty="0">
                <a:solidFill>
                  <a:srgbClr val="181818"/>
                </a:solidFill>
                <a:latin typeface="Trebuchet MS"/>
                <a:cs typeface="Trebuchet MS"/>
              </a:rPr>
              <a:t>ser </a:t>
            </a:r>
            <a:r>
              <a:rPr sz="3000" b="1" spc="160" dirty="0">
                <a:solidFill>
                  <a:srgbClr val="181818"/>
                </a:solidFill>
                <a:latin typeface="Trebuchet MS"/>
                <a:cs typeface="Trebuchet MS"/>
              </a:rPr>
              <a:t>las </a:t>
            </a:r>
            <a:r>
              <a:rPr sz="3000" b="1" spc="50" dirty="0">
                <a:solidFill>
                  <a:srgbClr val="181818"/>
                </a:solidFill>
                <a:latin typeface="Trebuchet MS"/>
                <a:cs typeface="Trebuchet MS"/>
              </a:rPr>
              <a:t>implicaciones </a:t>
            </a:r>
            <a:r>
              <a:rPr sz="3000" spc="75" dirty="0">
                <a:solidFill>
                  <a:srgbClr val="181818"/>
                </a:solidFill>
                <a:latin typeface="Trebuchet MS"/>
                <a:cs typeface="Trebuchet MS"/>
              </a:rPr>
              <a:t>desde </a:t>
            </a:r>
            <a:r>
              <a:rPr sz="3000" spc="35" dirty="0">
                <a:solidFill>
                  <a:srgbClr val="181818"/>
                </a:solidFill>
                <a:latin typeface="Trebuchet MS"/>
                <a:cs typeface="Trebuchet MS"/>
              </a:rPr>
              <a:t>el </a:t>
            </a:r>
            <a:r>
              <a:rPr sz="3000" spc="30" dirty="0">
                <a:solidFill>
                  <a:srgbClr val="181818"/>
                </a:solidFill>
                <a:latin typeface="Trebuchet MS"/>
                <a:cs typeface="Trebuchet MS"/>
              </a:rPr>
              <a:t>punto </a:t>
            </a:r>
            <a:r>
              <a:rPr sz="3000" spc="25" dirty="0">
                <a:solidFill>
                  <a:srgbClr val="181818"/>
                </a:solidFill>
                <a:latin typeface="Trebuchet MS"/>
                <a:cs typeface="Trebuchet MS"/>
              </a:rPr>
              <a:t>de </a:t>
            </a:r>
            <a:r>
              <a:rPr sz="3000" spc="80" dirty="0">
                <a:solidFill>
                  <a:srgbClr val="181818"/>
                </a:solidFill>
                <a:latin typeface="Trebuchet MS"/>
                <a:cs typeface="Trebuchet MS"/>
              </a:rPr>
              <a:t>vista </a:t>
            </a:r>
            <a:r>
              <a:rPr sz="3000" spc="25" dirty="0">
                <a:solidFill>
                  <a:srgbClr val="181818"/>
                </a:solidFill>
                <a:latin typeface="Trebuchet MS"/>
                <a:cs typeface="Trebuchet MS"/>
              </a:rPr>
              <a:t>de </a:t>
            </a:r>
            <a:r>
              <a:rPr sz="3000" spc="105" dirty="0">
                <a:solidFill>
                  <a:srgbClr val="181818"/>
                </a:solidFill>
                <a:latin typeface="Trebuchet MS"/>
                <a:cs typeface="Trebuchet MS"/>
              </a:rPr>
              <a:t>la </a:t>
            </a:r>
            <a:r>
              <a:rPr sz="3000" spc="110" dirty="0">
                <a:solidFill>
                  <a:srgbClr val="181818"/>
                </a:solidFill>
                <a:latin typeface="Trebuchet MS"/>
                <a:cs typeface="Trebuchet MS"/>
              </a:rPr>
              <a:t> </a:t>
            </a:r>
            <a:r>
              <a:rPr sz="3000" spc="80" dirty="0">
                <a:solidFill>
                  <a:srgbClr val="181818"/>
                </a:solidFill>
                <a:latin typeface="Trebuchet MS"/>
                <a:cs typeface="Trebuchet MS"/>
              </a:rPr>
              <a:t>legislación</a:t>
            </a:r>
            <a:r>
              <a:rPr sz="3000" spc="-265" dirty="0">
                <a:solidFill>
                  <a:srgbClr val="181818"/>
                </a:solidFill>
                <a:latin typeface="Trebuchet MS"/>
                <a:cs typeface="Trebuchet MS"/>
              </a:rPr>
              <a:t> </a:t>
            </a:r>
            <a:r>
              <a:rPr sz="3000" spc="60" dirty="0">
                <a:solidFill>
                  <a:srgbClr val="181818"/>
                </a:solidFill>
                <a:latin typeface="Trebuchet MS"/>
                <a:cs typeface="Trebuchet MS"/>
              </a:rPr>
              <a:t>laboral</a:t>
            </a:r>
            <a:r>
              <a:rPr sz="3000" spc="-260" dirty="0">
                <a:solidFill>
                  <a:srgbClr val="181818"/>
                </a:solidFill>
                <a:latin typeface="Trebuchet MS"/>
                <a:cs typeface="Trebuchet MS"/>
              </a:rPr>
              <a:t> </a:t>
            </a:r>
            <a:r>
              <a:rPr sz="3000" spc="15" dirty="0">
                <a:solidFill>
                  <a:srgbClr val="181818"/>
                </a:solidFill>
                <a:latin typeface="Trebuchet MS"/>
                <a:cs typeface="Trebuchet MS"/>
              </a:rPr>
              <a:t>aplicable,</a:t>
            </a:r>
            <a:r>
              <a:rPr sz="3000" spc="-204" dirty="0">
                <a:solidFill>
                  <a:srgbClr val="181818"/>
                </a:solidFill>
                <a:latin typeface="Trebuchet MS"/>
                <a:cs typeface="Trebuchet MS"/>
              </a:rPr>
              <a:t> </a:t>
            </a:r>
            <a:r>
              <a:rPr sz="3000" spc="145" dirty="0">
                <a:solidFill>
                  <a:srgbClr val="181818"/>
                </a:solidFill>
                <a:latin typeface="Trebuchet MS"/>
                <a:cs typeface="Trebuchet MS"/>
              </a:rPr>
              <a:t>las</a:t>
            </a:r>
            <a:r>
              <a:rPr sz="3000" spc="-204" dirty="0">
                <a:solidFill>
                  <a:srgbClr val="181818"/>
                </a:solidFill>
                <a:latin typeface="Trebuchet MS"/>
                <a:cs typeface="Trebuchet MS"/>
              </a:rPr>
              <a:t> </a:t>
            </a:r>
            <a:r>
              <a:rPr sz="3000" spc="70" dirty="0">
                <a:solidFill>
                  <a:srgbClr val="181818"/>
                </a:solidFill>
                <a:latin typeface="Trebuchet MS"/>
                <a:cs typeface="Trebuchet MS"/>
              </a:rPr>
              <a:t>cotizaciones</a:t>
            </a:r>
            <a:r>
              <a:rPr sz="3000" spc="-204" dirty="0">
                <a:solidFill>
                  <a:srgbClr val="181818"/>
                </a:solidFill>
                <a:latin typeface="Trebuchet MS"/>
                <a:cs typeface="Trebuchet MS"/>
              </a:rPr>
              <a:t> </a:t>
            </a:r>
            <a:r>
              <a:rPr sz="3000" spc="80" dirty="0">
                <a:solidFill>
                  <a:srgbClr val="181818"/>
                </a:solidFill>
                <a:latin typeface="Trebuchet MS"/>
                <a:cs typeface="Trebuchet MS"/>
              </a:rPr>
              <a:t>de</a:t>
            </a:r>
            <a:r>
              <a:rPr sz="3000" spc="-210" dirty="0">
                <a:solidFill>
                  <a:srgbClr val="181818"/>
                </a:solidFill>
                <a:latin typeface="Trebuchet MS"/>
                <a:cs typeface="Trebuchet MS"/>
              </a:rPr>
              <a:t> </a:t>
            </a:r>
            <a:r>
              <a:rPr sz="3000" spc="60" dirty="0">
                <a:solidFill>
                  <a:srgbClr val="181818"/>
                </a:solidFill>
                <a:latin typeface="Trebuchet MS"/>
                <a:cs typeface="Trebuchet MS"/>
              </a:rPr>
              <a:t>la</a:t>
            </a:r>
            <a:r>
              <a:rPr sz="3000" spc="-204" dirty="0">
                <a:solidFill>
                  <a:srgbClr val="181818"/>
                </a:solidFill>
                <a:latin typeface="Trebuchet MS"/>
                <a:cs typeface="Trebuchet MS"/>
              </a:rPr>
              <a:t> </a:t>
            </a:r>
            <a:r>
              <a:rPr sz="3000" spc="120" dirty="0">
                <a:solidFill>
                  <a:srgbClr val="181818"/>
                </a:solidFill>
                <a:latin typeface="Trebuchet MS"/>
                <a:cs typeface="Trebuchet MS"/>
              </a:rPr>
              <a:t>seguridad</a:t>
            </a:r>
            <a:r>
              <a:rPr sz="3000" spc="-204" dirty="0">
                <a:solidFill>
                  <a:srgbClr val="181818"/>
                </a:solidFill>
                <a:latin typeface="Trebuchet MS"/>
                <a:cs typeface="Trebuchet MS"/>
              </a:rPr>
              <a:t> </a:t>
            </a:r>
            <a:r>
              <a:rPr sz="3000" spc="95" dirty="0">
                <a:solidFill>
                  <a:srgbClr val="181818"/>
                </a:solidFill>
                <a:latin typeface="Trebuchet MS"/>
                <a:cs typeface="Trebuchet MS"/>
              </a:rPr>
              <a:t>social</a:t>
            </a:r>
            <a:r>
              <a:rPr sz="3000" spc="-204" dirty="0">
                <a:solidFill>
                  <a:srgbClr val="181818"/>
                </a:solidFill>
                <a:latin typeface="Trebuchet MS"/>
                <a:cs typeface="Trebuchet MS"/>
              </a:rPr>
              <a:t> </a:t>
            </a:r>
            <a:r>
              <a:rPr sz="3000" spc="120" dirty="0">
                <a:solidFill>
                  <a:srgbClr val="181818"/>
                </a:solidFill>
                <a:latin typeface="Trebuchet MS"/>
                <a:cs typeface="Trebuchet MS"/>
              </a:rPr>
              <a:t>y</a:t>
            </a:r>
            <a:r>
              <a:rPr sz="3000" spc="-204" dirty="0">
                <a:solidFill>
                  <a:srgbClr val="181818"/>
                </a:solidFill>
                <a:latin typeface="Trebuchet MS"/>
                <a:cs typeface="Trebuchet MS"/>
              </a:rPr>
              <a:t> </a:t>
            </a:r>
            <a:r>
              <a:rPr sz="3000" spc="80" dirty="0">
                <a:solidFill>
                  <a:srgbClr val="181818"/>
                </a:solidFill>
                <a:latin typeface="Trebuchet MS"/>
                <a:cs typeface="Trebuchet MS"/>
              </a:rPr>
              <a:t>de </a:t>
            </a:r>
            <a:r>
              <a:rPr sz="3000" spc="85" dirty="0">
                <a:solidFill>
                  <a:srgbClr val="181818"/>
                </a:solidFill>
                <a:latin typeface="Trebuchet MS"/>
                <a:cs typeface="Trebuchet MS"/>
              </a:rPr>
              <a:t> </a:t>
            </a:r>
            <a:r>
              <a:rPr sz="3000" spc="60" dirty="0">
                <a:solidFill>
                  <a:srgbClr val="181818"/>
                </a:solidFill>
                <a:latin typeface="Trebuchet MS"/>
                <a:cs typeface="Trebuchet MS"/>
              </a:rPr>
              <a:t>la</a:t>
            </a:r>
            <a:r>
              <a:rPr sz="3000" spc="-220" dirty="0">
                <a:solidFill>
                  <a:srgbClr val="181818"/>
                </a:solidFill>
                <a:latin typeface="Trebuchet MS"/>
                <a:cs typeface="Trebuchet MS"/>
              </a:rPr>
              <a:t> </a:t>
            </a:r>
            <a:r>
              <a:rPr sz="3000" spc="45" dirty="0">
                <a:solidFill>
                  <a:srgbClr val="181818"/>
                </a:solidFill>
                <a:latin typeface="Trebuchet MS"/>
                <a:cs typeface="Trebuchet MS"/>
              </a:rPr>
              <a:t>tributación</a:t>
            </a:r>
            <a:r>
              <a:rPr sz="3000" spc="-215" dirty="0">
                <a:solidFill>
                  <a:srgbClr val="181818"/>
                </a:solidFill>
                <a:latin typeface="Trebuchet MS"/>
                <a:cs typeface="Trebuchet MS"/>
              </a:rPr>
              <a:t> </a:t>
            </a:r>
            <a:r>
              <a:rPr sz="3000" spc="80" dirty="0">
                <a:solidFill>
                  <a:srgbClr val="181818"/>
                </a:solidFill>
                <a:latin typeface="Trebuchet MS"/>
                <a:cs typeface="Trebuchet MS"/>
              </a:rPr>
              <a:t>de</a:t>
            </a:r>
            <a:r>
              <a:rPr sz="3000" spc="-215" dirty="0">
                <a:solidFill>
                  <a:srgbClr val="181818"/>
                </a:solidFill>
                <a:latin typeface="Trebuchet MS"/>
                <a:cs typeface="Trebuchet MS"/>
              </a:rPr>
              <a:t> </a:t>
            </a:r>
            <a:r>
              <a:rPr sz="3000" spc="60" dirty="0">
                <a:solidFill>
                  <a:srgbClr val="181818"/>
                </a:solidFill>
                <a:latin typeface="Trebuchet MS"/>
                <a:cs typeface="Trebuchet MS"/>
              </a:rPr>
              <a:t>la</a:t>
            </a:r>
            <a:r>
              <a:rPr sz="3000" spc="-215" dirty="0">
                <a:solidFill>
                  <a:srgbClr val="181818"/>
                </a:solidFill>
                <a:latin typeface="Trebuchet MS"/>
                <a:cs typeface="Trebuchet MS"/>
              </a:rPr>
              <a:t> </a:t>
            </a:r>
            <a:r>
              <a:rPr sz="3000" spc="60" dirty="0" err="1">
                <a:solidFill>
                  <a:srgbClr val="181818"/>
                </a:solidFill>
                <a:latin typeface="Trebuchet MS"/>
                <a:cs typeface="Trebuchet MS"/>
              </a:rPr>
              <a:t>remuneración</a:t>
            </a:r>
            <a:r>
              <a:rPr sz="3000" spc="-215" dirty="0">
                <a:solidFill>
                  <a:srgbClr val="181818"/>
                </a:solidFill>
                <a:latin typeface="Trebuchet MS"/>
                <a:cs typeface="Trebuchet MS"/>
              </a:rPr>
              <a:t> </a:t>
            </a:r>
            <a:r>
              <a:rPr lang="es-ES" sz="3000" spc="-215" dirty="0">
                <a:solidFill>
                  <a:srgbClr val="181818"/>
                </a:solidFill>
                <a:latin typeface="Trebuchet MS"/>
                <a:cs typeface="Trebuchet MS"/>
              </a:rPr>
              <a:t>del </a:t>
            </a:r>
            <a:r>
              <a:rPr sz="3000" spc="-10" dirty="0" err="1">
                <a:solidFill>
                  <a:srgbClr val="181818"/>
                </a:solidFill>
                <a:latin typeface="Trebuchet MS"/>
                <a:cs typeface="Trebuchet MS"/>
              </a:rPr>
              <a:t>trabajador</a:t>
            </a:r>
            <a:r>
              <a:rPr sz="3000" spc="-10" dirty="0">
                <a:solidFill>
                  <a:srgbClr val="181818"/>
                </a:solidFill>
                <a:latin typeface="Trebuchet MS"/>
                <a:cs typeface="Trebuchet MS"/>
              </a:rPr>
              <a:t>.</a:t>
            </a:r>
            <a:endParaRPr sz="3000" dirty="0">
              <a:latin typeface="Trebuchet MS"/>
              <a:cs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6000" y="1145027"/>
            <a:ext cx="12568555" cy="1048385"/>
          </a:xfrm>
          <a:prstGeom prst="rect">
            <a:avLst/>
          </a:prstGeom>
        </p:spPr>
        <p:txBody>
          <a:bodyPr vert="horz" wrap="square" lIns="0" tIns="13970" rIns="0" bIns="0" rtlCol="0">
            <a:spAutoFit/>
          </a:bodyPr>
          <a:lstStyle/>
          <a:p>
            <a:pPr marL="12700">
              <a:lnSpc>
                <a:spcPct val="100000"/>
              </a:lnSpc>
              <a:spcBef>
                <a:spcPts val="110"/>
              </a:spcBef>
            </a:pPr>
            <a:r>
              <a:rPr sz="6700" spc="-75" dirty="0"/>
              <a:t>LEGIS</a:t>
            </a:r>
            <a:r>
              <a:rPr sz="6700" spc="-295" dirty="0"/>
              <a:t>L</a:t>
            </a:r>
            <a:r>
              <a:rPr sz="6700" spc="25" dirty="0"/>
              <a:t>AC</a:t>
            </a:r>
            <a:r>
              <a:rPr sz="6700" spc="15" dirty="0"/>
              <a:t>IÓN</a:t>
            </a:r>
            <a:r>
              <a:rPr sz="6700" spc="-560" dirty="0"/>
              <a:t> </a:t>
            </a:r>
            <a:r>
              <a:rPr sz="6700" spc="40" dirty="0"/>
              <a:t>LAB</a:t>
            </a:r>
            <a:r>
              <a:rPr sz="6700" spc="-350" dirty="0"/>
              <a:t>O</a:t>
            </a:r>
            <a:r>
              <a:rPr sz="6700" spc="5" dirty="0"/>
              <a:t>R</a:t>
            </a:r>
            <a:r>
              <a:rPr sz="6700" spc="-120" dirty="0"/>
              <a:t>AL</a:t>
            </a:r>
            <a:r>
              <a:rPr sz="6700" spc="-560" dirty="0"/>
              <a:t> </a:t>
            </a:r>
            <a:r>
              <a:rPr sz="6700" spc="40" dirty="0"/>
              <a:t>AP</a:t>
            </a:r>
            <a:r>
              <a:rPr sz="6700" spc="-295" dirty="0"/>
              <a:t>L</a:t>
            </a:r>
            <a:r>
              <a:rPr sz="6700" dirty="0"/>
              <a:t>I</a:t>
            </a:r>
            <a:r>
              <a:rPr sz="6700" spc="-10" dirty="0"/>
              <a:t>C</a:t>
            </a:r>
            <a:r>
              <a:rPr sz="6700" spc="210" dirty="0"/>
              <a:t>AB</a:t>
            </a:r>
            <a:r>
              <a:rPr sz="6700" spc="-295" dirty="0"/>
              <a:t>L</a:t>
            </a:r>
            <a:r>
              <a:rPr sz="6700" spc="-254" dirty="0"/>
              <a:t>E</a:t>
            </a:r>
            <a:endParaRPr sz="6700"/>
          </a:p>
        </p:txBody>
      </p:sp>
      <p:sp>
        <p:nvSpPr>
          <p:cNvPr id="3" name="object 3"/>
          <p:cNvSpPr/>
          <p:nvPr/>
        </p:nvSpPr>
        <p:spPr>
          <a:xfrm>
            <a:off x="10993909" y="1"/>
            <a:ext cx="7294245" cy="3298190"/>
          </a:xfrm>
          <a:custGeom>
            <a:avLst/>
            <a:gdLst/>
            <a:ahLst/>
            <a:cxnLst/>
            <a:rect l="l" t="t" r="r" b="b"/>
            <a:pathLst>
              <a:path w="7294244" h="3298190">
                <a:moveTo>
                  <a:pt x="0" y="0"/>
                </a:moveTo>
                <a:lnTo>
                  <a:pt x="7294090" y="0"/>
                </a:lnTo>
                <a:lnTo>
                  <a:pt x="7294090" y="3297591"/>
                </a:lnTo>
                <a:lnTo>
                  <a:pt x="0" y="0"/>
                </a:lnTo>
                <a:close/>
              </a:path>
            </a:pathLst>
          </a:custGeom>
          <a:solidFill>
            <a:srgbClr val="002569"/>
          </a:solidFill>
        </p:spPr>
        <p:txBody>
          <a:bodyPr wrap="square" lIns="0" tIns="0" rIns="0" bIns="0" rtlCol="0"/>
          <a:lstStyle/>
          <a:p>
            <a:endParaRPr/>
          </a:p>
        </p:txBody>
      </p:sp>
      <p:grpSp>
        <p:nvGrpSpPr>
          <p:cNvPr id="4" name="object 4"/>
          <p:cNvGrpSpPr/>
          <p:nvPr/>
        </p:nvGrpSpPr>
        <p:grpSpPr>
          <a:xfrm>
            <a:off x="2158108" y="3306128"/>
            <a:ext cx="799465" cy="970915"/>
            <a:chOff x="2158108" y="3306128"/>
            <a:chExt cx="799465" cy="970915"/>
          </a:xfrm>
        </p:grpSpPr>
        <p:sp>
          <p:nvSpPr>
            <p:cNvPr id="5" name="object 5"/>
            <p:cNvSpPr/>
            <p:nvPr/>
          </p:nvSpPr>
          <p:spPr>
            <a:xfrm>
              <a:off x="2158108" y="3306148"/>
              <a:ext cx="701040" cy="903605"/>
            </a:xfrm>
            <a:custGeom>
              <a:avLst/>
              <a:gdLst/>
              <a:ahLst/>
              <a:cxnLst/>
              <a:rect l="l" t="t" r="r" b="b"/>
              <a:pathLst>
                <a:path w="701039" h="903604">
                  <a:moveTo>
                    <a:pt x="15121" y="452691"/>
                  </a:moveTo>
                  <a:lnTo>
                    <a:pt x="8577" y="452691"/>
                  </a:lnTo>
                  <a:lnTo>
                    <a:pt x="5784" y="453856"/>
                  </a:lnTo>
                  <a:lnTo>
                    <a:pt x="1156" y="458515"/>
                  </a:lnTo>
                  <a:lnTo>
                    <a:pt x="0" y="461326"/>
                  </a:lnTo>
                  <a:lnTo>
                    <a:pt x="0" y="894963"/>
                  </a:lnTo>
                  <a:lnTo>
                    <a:pt x="1156" y="897775"/>
                  </a:lnTo>
                  <a:lnTo>
                    <a:pt x="5784" y="902434"/>
                  </a:lnTo>
                  <a:lnTo>
                    <a:pt x="8577" y="903598"/>
                  </a:lnTo>
                  <a:lnTo>
                    <a:pt x="691911" y="903598"/>
                  </a:lnTo>
                  <a:lnTo>
                    <a:pt x="694703" y="902434"/>
                  </a:lnTo>
                  <a:lnTo>
                    <a:pt x="699331" y="897775"/>
                  </a:lnTo>
                  <a:lnTo>
                    <a:pt x="700488" y="894963"/>
                  </a:lnTo>
                  <a:lnTo>
                    <a:pt x="700488" y="891669"/>
                  </a:lnTo>
                  <a:lnTo>
                    <a:pt x="11849" y="891669"/>
                  </a:lnTo>
                  <a:lnTo>
                    <a:pt x="11849" y="879739"/>
                  </a:lnTo>
                  <a:lnTo>
                    <a:pt x="23698" y="879739"/>
                  </a:lnTo>
                  <a:lnTo>
                    <a:pt x="23698" y="461326"/>
                  </a:lnTo>
                  <a:lnTo>
                    <a:pt x="22541" y="458515"/>
                  </a:lnTo>
                  <a:lnTo>
                    <a:pt x="17914" y="453856"/>
                  </a:lnTo>
                  <a:lnTo>
                    <a:pt x="15121" y="452691"/>
                  </a:lnTo>
                  <a:close/>
                </a:path>
                <a:path w="701039" h="903604">
                  <a:moveTo>
                    <a:pt x="23698" y="879739"/>
                  </a:moveTo>
                  <a:lnTo>
                    <a:pt x="11849" y="879739"/>
                  </a:lnTo>
                  <a:lnTo>
                    <a:pt x="11849" y="891669"/>
                  </a:lnTo>
                  <a:lnTo>
                    <a:pt x="23698" y="891669"/>
                  </a:lnTo>
                  <a:lnTo>
                    <a:pt x="23698" y="879739"/>
                  </a:lnTo>
                  <a:close/>
                </a:path>
                <a:path w="701039" h="903604">
                  <a:moveTo>
                    <a:pt x="676789" y="879739"/>
                  </a:moveTo>
                  <a:lnTo>
                    <a:pt x="23698" y="879739"/>
                  </a:lnTo>
                  <a:lnTo>
                    <a:pt x="23698" y="891669"/>
                  </a:lnTo>
                  <a:lnTo>
                    <a:pt x="676789" y="891669"/>
                  </a:lnTo>
                  <a:lnTo>
                    <a:pt x="676789" y="879739"/>
                  </a:lnTo>
                  <a:close/>
                </a:path>
                <a:path w="701039" h="903604">
                  <a:moveTo>
                    <a:pt x="691911" y="303810"/>
                  </a:moveTo>
                  <a:lnTo>
                    <a:pt x="685366" y="303810"/>
                  </a:lnTo>
                  <a:lnTo>
                    <a:pt x="682573" y="304975"/>
                  </a:lnTo>
                  <a:lnTo>
                    <a:pt x="677946" y="309634"/>
                  </a:lnTo>
                  <a:lnTo>
                    <a:pt x="676789" y="312445"/>
                  </a:lnTo>
                  <a:lnTo>
                    <a:pt x="676789" y="891669"/>
                  </a:lnTo>
                  <a:lnTo>
                    <a:pt x="688638" y="891669"/>
                  </a:lnTo>
                  <a:lnTo>
                    <a:pt x="688638" y="879739"/>
                  </a:lnTo>
                  <a:lnTo>
                    <a:pt x="700488" y="879739"/>
                  </a:lnTo>
                  <a:lnTo>
                    <a:pt x="700488" y="312445"/>
                  </a:lnTo>
                  <a:lnTo>
                    <a:pt x="699331" y="309634"/>
                  </a:lnTo>
                  <a:lnTo>
                    <a:pt x="694703" y="304975"/>
                  </a:lnTo>
                  <a:lnTo>
                    <a:pt x="691911" y="303810"/>
                  </a:lnTo>
                  <a:close/>
                </a:path>
                <a:path w="701039" h="903604">
                  <a:moveTo>
                    <a:pt x="700488" y="879739"/>
                  </a:moveTo>
                  <a:lnTo>
                    <a:pt x="688638" y="879739"/>
                  </a:lnTo>
                  <a:lnTo>
                    <a:pt x="688638" y="891669"/>
                  </a:lnTo>
                  <a:lnTo>
                    <a:pt x="700488" y="891669"/>
                  </a:lnTo>
                  <a:lnTo>
                    <a:pt x="700488" y="879739"/>
                  </a:lnTo>
                  <a:close/>
                </a:path>
                <a:path w="701039" h="903604">
                  <a:moveTo>
                    <a:pt x="605902" y="0"/>
                  </a:moveTo>
                  <a:lnTo>
                    <a:pt x="8577" y="0"/>
                  </a:lnTo>
                  <a:lnTo>
                    <a:pt x="5784" y="1164"/>
                  </a:lnTo>
                  <a:lnTo>
                    <a:pt x="1156" y="5823"/>
                  </a:lnTo>
                  <a:lnTo>
                    <a:pt x="0" y="8635"/>
                  </a:lnTo>
                  <a:lnTo>
                    <a:pt x="0" y="328379"/>
                  </a:lnTo>
                  <a:lnTo>
                    <a:pt x="1156" y="331191"/>
                  </a:lnTo>
                  <a:lnTo>
                    <a:pt x="5784" y="335850"/>
                  </a:lnTo>
                  <a:lnTo>
                    <a:pt x="8577" y="337015"/>
                  </a:lnTo>
                  <a:lnTo>
                    <a:pt x="15121" y="337015"/>
                  </a:lnTo>
                  <a:lnTo>
                    <a:pt x="23698" y="23859"/>
                  </a:lnTo>
                  <a:lnTo>
                    <a:pt x="11849" y="23859"/>
                  </a:lnTo>
                  <a:lnTo>
                    <a:pt x="11849" y="11929"/>
                  </a:lnTo>
                  <a:lnTo>
                    <a:pt x="619525" y="11929"/>
                  </a:lnTo>
                  <a:lnTo>
                    <a:pt x="608677" y="1146"/>
                  </a:lnTo>
                  <a:lnTo>
                    <a:pt x="605902" y="0"/>
                  </a:lnTo>
                  <a:close/>
                </a:path>
                <a:path w="701039" h="903604">
                  <a:moveTo>
                    <a:pt x="676789" y="102379"/>
                  </a:moveTo>
                  <a:lnTo>
                    <a:pt x="676789" y="179498"/>
                  </a:lnTo>
                  <a:lnTo>
                    <a:pt x="677946" y="182310"/>
                  </a:lnTo>
                  <a:lnTo>
                    <a:pt x="682573" y="186969"/>
                  </a:lnTo>
                  <a:lnTo>
                    <a:pt x="685366" y="188133"/>
                  </a:lnTo>
                  <a:lnTo>
                    <a:pt x="691911" y="188133"/>
                  </a:lnTo>
                  <a:lnTo>
                    <a:pt x="694703" y="186969"/>
                  </a:lnTo>
                  <a:lnTo>
                    <a:pt x="699331" y="182310"/>
                  </a:lnTo>
                  <a:lnTo>
                    <a:pt x="700488" y="179498"/>
                  </a:lnTo>
                  <a:lnTo>
                    <a:pt x="700488" y="105882"/>
                  </a:lnTo>
                  <a:lnTo>
                    <a:pt x="680313" y="105882"/>
                  </a:lnTo>
                  <a:lnTo>
                    <a:pt x="676789" y="102379"/>
                  </a:lnTo>
                  <a:close/>
                </a:path>
                <a:path w="701039" h="903604">
                  <a:moveTo>
                    <a:pt x="688638" y="97393"/>
                  </a:moveTo>
                  <a:lnTo>
                    <a:pt x="676789" y="97393"/>
                  </a:lnTo>
                  <a:lnTo>
                    <a:pt x="676789" y="102379"/>
                  </a:lnTo>
                  <a:lnTo>
                    <a:pt x="680313" y="105882"/>
                  </a:lnTo>
                  <a:lnTo>
                    <a:pt x="688638" y="97393"/>
                  </a:lnTo>
                  <a:close/>
                </a:path>
                <a:path w="701039" h="903604">
                  <a:moveTo>
                    <a:pt x="700488" y="97393"/>
                  </a:moveTo>
                  <a:lnTo>
                    <a:pt x="688638" y="97393"/>
                  </a:lnTo>
                  <a:lnTo>
                    <a:pt x="680313" y="105882"/>
                  </a:lnTo>
                  <a:lnTo>
                    <a:pt x="700488" y="105882"/>
                  </a:lnTo>
                  <a:lnTo>
                    <a:pt x="700488" y="97393"/>
                  </a:lnTo>
                  <a:close/>
                </a:path>
                <a:path w="701039" h="903604">
                  <a:moveTo>
                    <a:pt x="602659" y="11929"/>
                  </a:moveTo>
                  <a:lnTo>
                    <a:pt x="594334" y="20418"/>
                  </a:lnTo>
                  <a:lnTo>
                    <a:pt x="676789" y="102379"/>
                  </a:lnTo>
                  <a:lnTo>
                    <a:pt x="676789" y="97393"/>
                  </a:lnTo>
                  <a:lnTo>
                    <a:pt x="700488" y="97393"/>
                  </a:lnTo>
                  <a:lnTo>
                    <a:pt x="700488" y="94069"/>
                  </a:lnTo>
                  <a:lnTo>
                    <a:pt x="699313" y="91239"/>
                  </a:lnTo>
                  <a:lnTo>
                    <a:pt x="631526" y="23859"/>
                  </a:lnTo>
                  <a:lnTo>
                    <a:pt x="602659" y="23859"/>
                  </a:lnTo>
                  <a:lnTo>
                    <a:pt x="602659" y="11929"/>
                  </a:lnTo>
                  <a:close/>
                </a:path>
                <a:path w="701039" h="903604">
                  <a:moveTo>
                    <a:pt x="23698" y="11929"/>
                  </a:moveTo>
                  <a:lnTo>
                    <a:pt x="11849" y="11929"/>
                  </a:lnTo>
                  <a:lnTo>
                    <a:pt x="11849" y="23859"/>
                  </a:lnTo>
                  <a:lnTo>
                    <a:pt x="23698" y="23859"/>
                  </a:lnTo>
                  <a:lnTo>
                    <a:pt x="23698" y="11929"/>
                  </a:lnTo>
                  <a:close/>
                </a:path>
                <a:path w="701039" h="903604">
                  <a:moveTo>
                    <a:pt x="602659" y="11929"/>
                  </a:moveTo>
                  <a:lnTo>
                    <a:pt x="23698" y="11929"/>
                  </a:lnTo>
                  <a:lnTo>
                    <a:pt x="23698" y="23859"/>
                  </a:lnTo>
                  <a:lnTo>
                    <a:pt x="597795" y="23859"/>
                  </a:lnTo>
                  <a:lnTo>
                    <a:pt x="594334" y="20418"/>
                  </a:lnTo>
                  <a:lnTo>
                    <a:pt x="602659" y="11929"/>
                  </a:lnTo>
                  <a:close/>
                </a:path>
                <a:path w="701039" h="903604">
                  <a:moveTo>
                    <a:pt x="619525" y="11929"/>
                  </a:moveTo>
                  <a:lnTo>
                    <a:pt x="602659" y="11929"/>
                  </a:lnTo>
                  <a:lnTo>
                    <a:pt x="602659" y="23859"/>
                  </a:lnTo>
                  <a:lnTo>
                    <a:pt x="631526" y="23859"/>
                  </a:lnTo>
                  <a:lnTo>
                    <a:pt x="619525" y="11929"/>
                  </a:lnTo>
                  <a:close/>
                </a:path>
              </a:pathLst>
            </a:custGeom>
            <a:solidFill>
              <a:srgbClr val="182545"/>
            </a:solidFill>
          </p:spPr>
          <p:txBody>
            <a:bodyPr wrap="square" lIns="0" tIns="0" rIns="0" bIns="0" rtlCol="0"/>
            <a:lstStyle/>
            <a:p>
              <a:endParaRPr/>
            </a:p>
          </p:txBody>
        </p:sp>
        <p:pic>
          <p:nvPicPr>
            <p:cNvPr id="6" name="object 6"/>
            <p:cNvPicPr/>
            <p:nvPr/>
          </p:nvPicPr>
          <p:blipFill>
            <a:blip r:embed="rId2" cstate="print"/>
            <a:stretch>
              <a:fillRect/>
            </a:stretch>
          </p:blipFill>
          <p:spPr>
            <a:xfrm>
              <a:off x="2748906" y="3306128"/>
              <a:ext cx="109679" cy="109641"/>
            </a:xfrm>
            <a:prstGeom prst="rect">
              <a:avLst/>
            </a:prstGeom>
          </p:spPr>
        </p:pic>
        <p:sp>
          <p:nvSpPr>
            <p:cNvPr id="7" name="object 7"/>
            <p:cNvSpPr/>
            <p:nvPr/>
          </p:nvSpPr>
          <p:spPr>
            <a:xfrm>
              <a:off x="2256548" y="3460051"/>
              <a:ext cx="516255" cy="580390"/>
            </a:xfrm>
            <a:custGeom>
              <a:avLst/>
              <a:gdLst/>
              <a:ahLst/>
              <a:cxnLst/>
              <a:rect l="l" t="t" r="r" b="b"/>
              <a:pathLst>
                <a:path w="516255" h="580389">
                  <a:moveTo>
                    <a:pt x="269836" y="564642"/>
                  </a:moveTo>
                  <a:lnTo>
                    <a:pt x="268681" y="561835"/>
                  </a:lnTo>
                  <a:lnTo>
                    <a:pt x="264045" y="557174"/>
                  </a:lnTo>
                  <a:lnTo>
                    <a:pt x="261251" y="556018"/>
                  </a:lnTo>
                  <a:lnTo>
                    <a:pt x="8572" y="556018"/>
                  </a:lnTo>
                  <a:lnTo>
                    <a:pt x="5778" y="557174"/>
                  </a:lnTo>
                  <a:lnTo>
                    <a:pt x="1155" y="561835"/>
                  </a:lnTo>
                  <a:lnTo>
                    <a:pt x="0" y="564642"/>
                  </a:lnTo>
                  <a:lnTo>
                    <a:pt x="0" y="571233"/>
                  </a:lnTo>
                  <a:lnTo>
                    <a:pt x="1155" y="574052"/>
                  </a:lnTo>
                  <a:lnTo>
                    <a:pt x="5778" y="578713"/>
                  </a:lnTo>
                  <a:lnTo>
                    <a:pt x="8572" y="579869"/>
                  </a:lnTo>
                  <a:lnTo>
                    <a:pt x="11849" y="579869"/>
                  </a:lnTo>
                  <a:lnTo>
                    <a:pt x="261251" y="579869"/>
                  </a:lnTo>
                  <a:lnTo>
                    <a:pt x="264045" y="578713"/>
                  </a:lnTo>
                  <a:lnTo>
                    <a:pt x="268681" y="574052"/>
                  </a:lnTo>
                  <a:lnTo>
                    <a:pt x="269836" y="571233"/>
                  </a:lnTo>
                  <a:lnTo>
                    <a:pt x="269836" y="564642"/>
                  </a:lnTo>
                  <a:close/>
                </a:path>
                <a:path w="516255" h="580389">
                  <a:moveTo>
                    <a:pt x="515924" y="444398"/>
                  </a:moveTo>
                  <a:lnTo>
                    <a:pt x="514769" y="441591"/>
                  </a:lnTo>
                  <a:lnTo>
                    <a:pt x="510133" y="436930"/>
                  </a:lnTo>
                  <a:lnTo>
                    <a:pt x="507339" y="435762"/>
                  </a:lnTo>
                  <a:lnTo>
                    <a:pt x="8572" y="435762"/>
                  </a:lnTo>
                  <a:lnTo>
                    <a:pt x="5778" y="436930"/>
                  </a:lnTo>
                  <a:lnTo>
                    <a:pt x="1155" y="441591"/>
                  </a:lnTo>
                  <a:lnTo>
                    <a:pt x="0" y="444398"/>
                  </a:lnTo>
                  <a:lnTo>
                    <a:pt x="0" y="450989"/>
                  </a:lnTo>
                  <a:lnTo>
                    <a:pt x="1155" y="453796"/>
                  </a:lnTo>
                  <a:lnTo>
                    <a:pt x="5778" y="458457"/>
                  </a:lnTo>
                  <a:lnTo>
                    <a:pt x="8572" y="459625"/>
                  </a:lnTo>
                  <a:lnTo>
                    <a:pt x="11849" y="459625"/>
                  </a:lnTo>
                  <a:lnTo>
                    <a:pt x="507339" y="459625"/>
                  </a:lnTo>
                  <a:lnTo>
                    <a:pt x="510133" y="458457"/>
                  </a:lnTo>
                  <a:lnTo>
                    <a:pt x="514769" y="453796"/>
                  </a:lnTo>
                  <a:lnTo>
                    <a:pt x="515924" y="450989"/>
                  </a:lnTo>
                  <a:lnTo>
                    <a:pt x="515924" y="444398"/>
                  </a:lnTo>
                  <a:close/>
                </a:path>
                <a:path w="516255" h="580389">
                  <a:moveTo>
                    <a:pt x="515924" y="324104"/>
                  </a:moveTo>
                  <a:lnTo>
                    <a:pt x="514769" y="321284"/>
                  </a:lnTo>
                  <a:lnTo>
                    <a:pt x="510133" y="316623"/>
                  </a:lnTo>
                  <a:lnTo>
                    <a:pt x="507339" y="315468"/>
                  </a:lnTo>
                  <a:lnTo>
                    <a:pt x="8572" y="315468"/>
                  </a:lnTo>
                  <a:lnTo>
                    <a:pt x="5778" y="316623"/>
                  </a:lnTo>
                  <a:lnTo>
                    <a:pt x="1155" y="321284"/>
                  </a:lnTo>
                  <a:lnTo>
                    <a:pt x="0" y="324104"/>
                  </a:lnTo>
                  <a:lnTo>
                    <a:pt x="0" y="330682"/>
                  </a:lnTo>
                  <a:lnTo>
                    <a:pt x="1155" y="333502"/>
                  </a:lnTo>
                  <a:lnTo>
                    <a:pt x="5778" y="338162"/>
                  </a:lnTo>
                  <a:lnTo>
                    <a:pt x="8572" y="339318"/>
                  </a:lnTo>
                  <a:lnTo>
                    <a:pt x="11849" y="339318"/>
                  </a:lnTo>
                  <a:lnTo>
                    <a:pt x="507339" y="339318"/>
                  </a:lnTo>
                  <a:lnTo>
                    <a:pt x="510133" y="338162"/>
                  </a:lnTo>
                  <a:lnTo>
                    <a:pt x="514769" y="333502"/>
                  </a:lnTo>
                  <a:lnTo>
                    <a:pt x="515924" y="330682"/>
                  </a:lnTo>
                  <a:lnTo>
                    <a:pt x="515924" y="324104"/>
                  </a:lnTo>
                  <a:close/>
                </a:path>
                <a:path w="516255" h="580389">
                  <a:moveTo>
                    <a:pt x="515924" y="218922"/>
                  </a:moveTo>
                  <a:lnTo>
                    <a:pt x="514769" y="216115"/>
                  </a:lnTo>
                  <a:lnTo>
                    <a:pt x="510133" y="211455"/>
                  </a:lnTo>
                  <a:lnTo>
                    <a:pt x="507339" y="210286"/>
                  </a:lnTo>
                  <a:lnTo>
                    <a:pt x="8572" y="210286"/>
                  </a:lnTo>
                  <a:lnTo>
                    <a:pt x="5778" y="211455"/>
                  </a:lnTo>
                  <a:lnTo>
                    <a:pt x="1155" y="216115"/>
                  </a:lnTo>
                  <a:lnTo>
                    <a:pt x="0" y="218922"/>
                  </a:lnTo>
                  <a:lnTo>
                    <a:pt x="0" y="225513"/>
                  </a:lnTo>
                  <a:lnTo>
                    <a:pt x="1155" y="228333"/>
                  </a:lnTo>
                  <a:lnTo>
                    <a:pt x="5778" y="232981"/>
                  </a:lnTo>
                  <a:lnTo>
                    <a:pt x="8572" y="234149"/>
                  </a:lnTo>
                  <a:lnTo>
                    <a:pt x="11849" y="234149"/>
                  </a:lnTo>
                  <a:lnTo>
                    <a:pt x="507339" y="234149"/>
                  </a:lnTo>
                  <a:lnTo>
                    <a:pt x="510133" y="232981"/>
                  </a:lnTo>
                  <a:lnTo>
                    <a:pt x="514769" y="228333"/>
                  </a:lnTo>
                  <a:lnTo>
                    <a:pt x="515924" y="225513"/>
                  </a:lnTo>
                  <a:lnTo>
                    <a:pt x="515924" y="218922"/>
                  </a:lnTo>
                  <a:close/>
                </a:path>
                <a:path w="516255" h="580389">
                  <a:moveTo>
                    <a:pt x="515924" y="113804"/>
                  </a:moveTo>
                  <a:lnTo>
                    <a:pt x="514769" y="110985"/>
                  </a:lnTo>
                  <a:lnTo>
                    <a:pt x="510133" y="106337"/>
                  </a:lnTo>
                  <a:lnTo>
                    <a:pt x="507339" y="105168"/>
                  </a:lnTo>
                  <a:lnTo>
                    <a:pt x="8572" y="105168"/>
                  </a:lnTo>
                  <a:lnTo>
                    <a:pt x="5778" y="106337"/>
                  </a:lnTo>
                  <a:lnTo>
                    <a:pt x="1155" y="110985"/>
                  </a:lnTo>
                  <a:lnTo>
                    <a:pt x="0" y="113804"/>
                  </a:lnTo>
                  <a:lnTo>
                    <a:pt x="0" y="120396"/>
                  </a:lnTo>
                  <a:lnTo>
                    <a:pt x="1155" y="123202"/>
                  </a:lnTo>
                  <a:lnTo>
                    <a:pt x="5778" y="127863"/>
                  </a:lnTo>
                  <a:lnTo>
                    <a:pt x="8572" y="129032"/>
                  </a:lnTo>
                  <a:lnTo>
                    <a:pt x="11849" y="129032"/>
                  </a:lnTo>
                  <a:lnTo>
                    <a:pt x="507339" y="129032"/>
                  </a:lnTo>
                  <a:lnTo>
                    <a:pt x="510133" y="127863"/>
                  </a:lnTo>
                  <a:lnTo>
                    <a:pt x="514769" y="123202"/>
                  </a:lnTo>
                  <a:lnTo>
                    <a:pt x="515924" y="120396"/>
                  </a:lnTo>
                  <a:lnTo>
                    <a:pt x="515924" y="113804"/>
                  </a:lnTo>
                  <a:close/>
                </a:path>
                <a:path w="516255" h="580389">
                  <a:moveTo>
                    <a:pt x="515924" y="8636"/>
                  </a:moveTo>
                  <a:lnTo>
                    <a:pt x="514769" y="5816"/>
                  </a:lnTo>
                  <a:lnTo>
                    <a:pt x="510133" y="1155"/>
                  </a:lnTo>
                  <a:lnTo>
                    <a:pt x="507339" y="0"/>
                  </a:lnTo>
                  <a:lnTo>
                    <a:pt x="8572" y="0"/>
                  </a:lnTo>
                  <a:lnTo>
                    <a:pt x="5778" y="1155"/>
                  </a:lnTo>
                  <a:lnTo>
                    <a:pt x="1155" y="5816"/>
                  </a:lnTo>
                  <a:lnTo>
                    <a:pt x="0" y="8636"/>
                  </a:lnTo>
                  <a:lnTo>
                    <a:pt x="0" y="15214"/>
                  </a:lnTo>
                  <a:lnTo>
                    <a:pt x="1155" y="18034"/>
                  </a:lnTo>
                  <a:lnTo>
                    <a:pt x="5778" y="22694"/>
                  </a:lnTo>
                  <a:lnTo>
                    <a:pt x="8572" y="23850"/>
                  </a:lnTo>
                  <a:lnTo>
                    <a:pt x="11849" y="23850"/>
                  </a:lnTo>
                  <a:lnTo>
                    <a:pt x="507339" y="23850"/>
                  </a:lnTo>
                  <a:lnTo>
                    <a:pt x="510133" y="22694"/>
                  </a:lnTo>
                  <a:lnTo>
                    <a:pt x="514769" y="18034"/>
                  </a:lnTo>
                  <a:lnTo>
                    <a:pt x="515924" y="15214"/>
                  </a:lnTo>
                  <a:lnTo>
                    <a:pt x="515924" y="8636"/>
                  </a:lnTo>
                  <a:close/>
                </a:path>
              </a:pathLst>
            </a:custGeom>
            <a:solidFill>
              <a:srgbClr val="182545"/>
            </a:solidFill>
          </p:spPr>
          <p:txBody>
            <a:bodyPr wrap="square" lIns="0" tIns="0" rIns="0" bIns="0" rtlCol="0"/>
            <a:lstStyle/>
            <a:p>
              <a:endParaRPr/>
            </a:p>
          </p:txBody>
        </p:sp>
        <p:sp>
          <p:nvSpPr>
            <p:cNvPr id="8" name="object 8"/>
            <p:cNvSpPr/>
            <p:nvPr/>
          </p:nvSpPr>
          <p:spPr>
            <a:xfrm>
              <a:off x="2657726" y="3975496"/>
              <a:ext cx="287655" cy="289560"/>
            </a:xfrm>
            <a:custGeom>
              <a:avLst/>
              <a:gdLst/>
              <a:ahLst/>
              <a:cxnLst/>
              <a:rect l="l" t="t" r="r" b="b"/>
              <a:pathLst>
                <a:path w="287655" h="289560">
                  <a:moveTo>
                    <a:pt x="143756" y="289413"/>
                  </a:moveTo>
                  <a:lnTo>
                    <a:pt x="98319" y="282034"/>
                  </a:lnTo>
                  <a:lnTo>
                    <a:pt x="58857" y="261487"/>
                  </a:lnTo>
                  <a:lnTo>
                    <a:pt x="27737" y="230156"/>
                  </a:lnTo>
                  <a:lnTo>
                    <a:pt x="7329" y="190427"/>
                  </a:lnTo>
                  <a:lnTo>
                    <a:pt x="0" y="144682"/>
                  </a:lnTo>
                  <a:lnTo>
                    <a:pt x="7329" y="98961"/>
                  </a:lnTo>
                  <a:lnTo>
                    <a:pt x="27737" y="59245"/>
                  </a:lnTo>
                  <a:lnTo>
                    <a:pt x="58857" y="27922"/>
                  </a:lnTo>
                  <a:lnTo>
                    <a:pt x="98319" y="7378"/>
                  </a:lnTo>
                  <a:lnTo>
                    <a:pt x="143756" y="0"/>
                  </a:lnTo>
                  <a:lnTo>
                    <a:pt x="189193" y="7378"/>
                  </a:lnTo>
                  <a:lnTo>
                    <a:pt x="228655" y="27922"/>
                  </a:lnTo>
                  <a:lnTo>
                    <a:pt x="259775" y="59245"/>
                  </a:lnTo>
                  <a:lnTo>
                    <a:pt x="280184" y="98961"/>
                  </a:lnTo>
                  <a:lnTo>
                    <a:pt x="287513" y="144682"/>
                  </a:lnTo>
                  <a:lnTo>
                    <a:pt x="280184" y="190427"/>
                  </a:lnTo>
                  <a:lnTo>
                    <a:pt x="259775" y="230156"/>
                  </a:lnTo>
                  <a:lnTo>
                    <a:pt x="228655" y="261487"/>
                  </a:lnTo>
                  <a:lnTo>
                    <a:pt x="189193" y="282034"/>
                  </a:lnTo>
                  <a:lnTo>
                    <a:pt x="143756" y="289413"/>
                  </a:lnTo>
                  <a:close/>
                </a:path>
              </a:pathLst>
            </a:custGeom>
            <a:solidFill>
              <a:srgbClr val="FFFFFF"/>
            </a:solidFill>
          </p:spPr>
          <p:txBody>
            <a:bodyPr wrap="square" lIns="0" tIns="0" rIns="0" bIns="0" rtlCol="0"/>
            <a:lstStyle/>
            <a:p>
              <a:endParaRPr/>
            </a:p>
          </p:txBody>
        </p:sp>
        <p:sp>
          <p:nvSpPr>
            <p:cNvPr id="9" name="object 9"/>
            <p:cNvSpPr/>
            <p:nvPr/>
          </p:nvSpPr>
          <p:spPr>
            <a:xfrm>
              <a:off x="2645876" y="3963567"/>
              <a:ext cx="311785" cy="313690"/>
            </a:xfrm>
            <a:custGeom>
              <a:avLst/>
              <a:gdLst/>
              <a:ahLst/>
              <a:cxnLst/>
              <a:rect l="l" t="t" r="r" b="b"/>
              <a:pathLst>
                <a:path w="311785" h="313689">
                  <a:moveTo>
                    <a:pt x="155606" y="0"/>
                  </a:moveTo>
                  <a:lnTo>
                    <a:pt x="109667" y="6927"/>
                  </a:lnTo>
                  <a:lnTo>
                    <a:pt x="68708" y="26651"/>
                  </a:lnTo>
                  <a:lnTo>
                    <a:pt x="35420" y="57117"/>
                  </a:lnTo>
                  <a:lnTo>
                    <a:pt x="12234" y="95656"/>
                  </a:lnTo>
                  <a:lnTo>
                    <a:pt x="764" y="140859"/>
                  </a:lnTo>
                  <a:lnTo>
                    <a:pt x="0" y="156612"/>
                  </a:lnTo>
                  <a:lnTo>
                    <a:pt x="764" y="172372"/>
                  </a:lnTo>
                  <a:lnTo>
                    <a:pt x="12233" y="217593"/>
                  </a:lnTo>
                  <a:lnTo>
                    <a:pt x="35419" y="256145"/>
                  </a:lnTo>
                  <a:lnTo>
                    <a:pt x="68707" y="286617"/>
                  </a:lnTo>
                  <a:lnTo>
                    <a:pt x="109666" y="306344"/>
                  </a:lnTo>
                  <a:lnTo>
                    <a:pt x="155606" y="313272"/>
                  </a:lnTo>
                  <a:lnTo>
                    <a:pt x="171260" y="312502"/>
                  </a:lnTo>
                  <a:lnTo>
                    <a:pt x="216177" y="300955"/>
                  </a:lnTo>
                  <a:lnTo>
                    <a:pt x="237918" y="289413"/>
                  </a:lnTo>
                  <a:lnTo>
                    <a:pt x="155606" y="289413"/>
                  </a:lnTo>
                  <a:lnTo>
                    <a:pt x="142331" y="288761"/>
                  </a:lnTo>
                  <a:lnTo>
                    <a:pt x="104267" y="278981"/>
                  </a:lnTo>
                  <a:lnTo>
                    <a:pt x="62334" y="250515"/>
                  </a:lnTo>
                  <a:lnTo>
                    <a:pt x="39581" y="219873"/>
                  </a:lnTo>
                  <a:lnTo>
                    <a:pt x="26289" y="183046"/>
                  </a:lnTo>
                  <a:lnTo>
                    <a:pt x="23698" y="156612"/>
                  </a:lnTo>
                  <a:lnTo>
                    <a:pt x="24346" y="143256"/>
                  </a:lnTo>
                  <a:lnTo>
                    <a:pt x="34059" y="104954"/>
                  </a:lnTo>
                  <a:lnTo>
                    <a:pt x="53718" y="72282"/>
                  </a:lnTo>
                  <a:lnTo>
                    <a:pt x="81948" y="46445"/>
                  </a:lnTo>
                  <a:lnTo>
                    <a:pt x="116662" y="29726"/>
                  </a:lnTo>
                  <a:lnTo>
                    <a:pt x="155606" y="23859"/>
                  </a:lnTo>
                  <a:lnTo>
                    <a:pt x="237921" y="23859"/>
                  </a:lnTo>
                  <a:lnTo>
                    <a:pt x="229740" y="18872"/>
                  </a:lnTo>
                  <a:lnTo>
                    <a:pt x="216176" y="12315"/>
                  </a:lnTo>
                  <a:lnTo>
                    <a:pt x="201544" y="6927"/>
                  </a:lnTo>
                  <a:lnTo>
                    <a:pt x="186572" y="3078"/>
                  </a:lnTo>
                  <a:lnTo>
                    <a:pt x="171258" y="769"/>
                  </a:lnTo>
                  <a:lnTo>
                    <a:pt x="155606" y="0"/>
                  </a:lnTo>
                  <a:close/>
                </a:path>
                <a:path w="311785" h="313689">
                  <a:moveTo>
                    <a:pt x="287513" y="156612"/>
                  </a:moveTo>
                  <a:lnTo>
                    <a:pt x="281685" y="195820"/>
                  </a:lnTo>
                  <a:lnTo>
                    <a:pt x="265077" y="230768"/>
                  </a:lnTo>
                  <a:lnTo>
                    <a:pt x="239407" y="259189"/>
                  </a:lnTo>
                  <a:lnTo>
                    <a:pt x="194550" y="283545"/>
                  </a:lnTo>
                  <a:lnTo>
                    <a:pt x="155606" y="289413"/>
                  </a:lnTo>
                  <a:lnTo>
                    <a:pt x="237918" y="289413"/>
                  </a:lnTo>
                  <a:lnTo>
                    <a:pt x="275792" y="256145"/>
                  </a:lnTo>
                  <a:lnTo>
                    <a:pt x="298978" y="217593"/>
                  </a:lnTo>
                  <a:lnTo>
                    <a:pt x="310447" y="172372"/>
                  </a:lnTo>
                  <a:lnTo>
                    <a:pt x="310633" y="168541"/>
                  </a:lnTo>
                  <a:lnTo>
                    <a:pt x="296090" y="168541"/>
                  </a:lnTo>
                  <a:lnTo>
                    <a:pt x="293297" y="167377"/>
                  </a:lnTo>
                  <a:lnTo>
                    <a:pt x="288670" y="162718"/>
                  </a:lnTo>
                  <a:lnTo>
                    <a:pt x="287513" y="159906"/>
                  </a:lnTo>
                  <a:lnTo>
                    <a:pt x="287513" y="156612"/>
                  </a:lnTo>
                  <a:close/>
                </a:path>
                <a:path w="311785" h="313689">
                  <a:moveTo>
                    <a:pt x="302634" y="144682"/>
                  </a:moveTo>
                  <a:lnTo>
                    <a:pt x="296090" y="144682"/>
                  </a:lnTo>
                  <a:lnTo>
                    <a:pt x="293297" y="145847"/>
                  </a:lnTo>
                  <a:lnTo>
                    <a:pt x="288670" y="150506"/>
                  </a:lnTo>
                  <a:lnTo>
                    <a:pt x="287513" y="153318"/>
                  </a:lnTo>
                  <a:lnTo>
                    <a:pt x="287513" y="159906"/>
                  </a:lnTo>
                  <a:lnTo>
                    <a:pt x="288670" y="162718"/>
                  </a:lnTo>
                  <a:lnTo>
                    <a:pt x="293297" y="167377"/>
                  </a:lnTo>
                  <a:lnTo>
                    <a:pt x="296090" y="168541"/>
                  </a:lnTo>
                  <a:lnTo>
                    <a:pt x="302634" y="168541"/>
                  </a:lnTo>
                  <a:lnTo>
                    <a:pt x="305427" y="167377"/>
                  </a:lnTo>
                  <a:lnTo>
                    <a:pt x="310055" y="162718"/>
                  </a:lnTo>
                  <a:lnTo>
                    <a:pt x="311031" y="160346"/>
                  </a:lnTo>
                  <a:lnTo>
                    <a:pt x="311212" y="156612"/>
                  </a:lnTo>
                  <a:lnTo>
                    <a:pt x="311030" y="152877"/>
                  </a:lnTo>
                  <a:lnTo>
                    <a:pt x="310055" y="150506"/>
                  </a:lnTo>
                  <a:lnTo>
                    <a:pt x="305427" y="145847"/>
                  </a:lnTo>
                  <a:lnTo>
                    <a:pt x="302634" y="144682"/>
                  </a:lnTo>
                  <a:close/>
                </a:path>
                <a:path w="311785" h="313689">
                  <a:moveTo>
                    <a:pt x="311031" y="160346"/>
                  </a:moveTo>
                  <a:lnTo>
                    <a:pt x="310055" y="162718"/>
                  </a:lnTo>
                  <a:lnTo>
                    <a:pt x="305427" y="167377"/>
                  </a:lnTo>
                  <a:lnTo>
                    <a:pt x="302634" y="168541"/>
                  </a:lnTo>
                  <a:lnTo>
                    <a:pt x="310633" y="168541"/>
                  </a:lnTo>
                  <a:lnTo>
                    <a:pt x="311031" y="160346"/>
                  </a:lnTo>
                  <a:close/>
                </a:path>
                <a:path w="311785" h="313689">
                  <a:moveTo>
                    <a:pt x="311212" y="156612"/>
                  </a:moveTo>
                  <a:lnTo>
                    <a:pt x="311031" y="160346"/>
                  </a:lnTo>
                  <a:lnTo>
                    <a:pt x="311212" y="159906"/>
                  </a:lnTo>
                  <a:lnTo>
                    <a:pt x="311212" y="156612"/>
                  </a:lnTo>
                  <a:close/>
                </a:path>
                <a:path w="311785" h="313689">
                  <a:moveTo>
                    <a:pt x="237921" y="23859"/>
                  </a:moveTo>
                  <a:lnTo>
                    <a:pt x="155606" y="23859"/>
                  </a:lnTo>
                  <a:lnTo>
                    <a:pt x="168880" y="24511"/>
                  </a:lnTo>
                  <a:lnTo>
                    <a:pt x="181861" y="26467"/>
                  </a:lnTo>
                  <a:lnTo>
                    <a:pt x="218442" y="39848"/>
                  </a:lnTo>
                  <a:lnTo>
                    <a:pt x="257493" y="72282"/>
                  </a:lnTo>
                  <a:lnTo>
                    <a:pt x="277152" y="104954"/>
                  </a:lnTo>
                  <a:lnTo>
                    <a:pt x="286865" y="143256"/>
                  </a:lnTo>
                  <a:lnTo>
                    <a:pt x="287513" y="156612"/>
                  </a:lnTo>
                  <a:lnTo>
                    <a:pt x="287513" y="153318"/>
                  </a:lnTo>
                  <a:lnTo>
                    <a:pt x="288670" y="150506"/>
                  </a:lnTo>
                  <a:lnTo>
                    <a:pt x="293297" y="145847"/>
                  </a:lnTo>
                  <a:lnTo>
                    <a:pt x="296090" y="144682"/>
                  </a:lnTo>
                  <a:lnTo>
                    <a:pt x="310633" y="144682"/>
                  </a:lnTo>
                  <a:lnTo>
                    <a:pt x="310447" y="140859"/>
                  </a:lnTo>
                  <a:lnTo>
                    <a:pt x="298977" y="95656"/>
                  </a:lnTo>
                  <a:lnTo>
                    <a:pt x="275791" y="57117"/>
                  </a:lnTo>
                  <a:lnTo>
                    <a:pt x="242503" y="26651"/>
                  </a:lnTo>
                  <a:lnTo>
                    <a:pt x="237921" y="23859"/>
                  </a:lnTo>
                  <a:close/>
                </a:path>
                <a:path w="311785" h="313689">
                  <a:moveTo>
                    <a:pt x="311030" y="152877"/>
                  </a:moveTo>
                  <a:lnTo>
                    <a:pt x="311212" y="156612"/>
                  </a:lnTo>
                  <a:lnTo>
                    <a:pt x="311212" y="153318"/>
                  </a:lnTo>
                  <a:lnTo>
                    <a:pt x="311030" y="152877"/>
                  </a:lnTo>
                  <a:close/>
                </a:path>
                <a:path w="311785" h="313689">
                  <a:moveTo>
                    <a:pt x="310633" y="144682"/>
                  </a:moveTo>
                  <a:lnTo>
                    <a:pt x="302634" y="144682"/>
                  </a:lnTo>
                  <a:lnTo>
                    <a:pt x="305427" y="145847"/>
                  </a:lnTo>
                  <a:lnTo>
                    <a:pt x="310055" y="150506"/>
                  </a:lnTo>
                  <a:lnTo>
                    <a:pt x="311030" y="152877"/>
                  </a:lnTo>
                  <a:lnTo>
                    <a:pt x="310633" y="144682"/>
                  </a:lnTo>
                  <a:close/>
                </a:path>
              </a:pathLst>
            </a:custGeom>
            <a:solidFill>
              <a:srgbClr val="182545"/>
            </a:solidFill>
          </p:spPr>
          <p:txBody>
            <a:bodyPr wrap="square" lIns="0" tIns="0" rIns="0" bIns="0" rtlCol="0"/>
            <a:lstStyle/>
            <a:p>
              <a:endParaRPr/>
            </a:p>
          </p:txBody>
        </p:sp>
        <p:pic>
          <p:nvPicPr>
            <p:cNvPr id="10" name="object 10"/>
            <p:cNvPicPr/>
            <p:nvPr/>
          </p:nvPicPr>
          <p:blipFill>
            <a:blip r:embed="rId3" cstate="print"/>
            <a:stretch>
              <a:fillRect/>
            </a:stretch>
          </p:blipFill>
          <p:spPr>
            <a:xfrm>
              <a:off x="2736196" y="3925281"/>
              <a:ext cx="205692" cy="239868"/>
            </a:xfrm>
            <a:prstGeom prst="rect">
              <a:avLst/>
            </a:prstGeom>
          </p:spPr>
        </p:pic>
      </p:grpSp>
      <p:grpSp>
        <p:nvGrpSpPr>
          <p:cNvPr id="11" name="object 11"/>
          <p:cNvGrpSpPr/>
          <p:nvPr/>
        </p:nvGrpSpPr>
        <p:grpSpPr>
          <a:xfrm>
            <a:off x="2110141" y="8380582"/>
            <a:ext cx="874394" cy="876300"/>
            <a:chOff x="2110141" y="8380582"/>
            <a:chExt cx="874394" cy="876300"/>
          </a:xfrm>
        </p:grpSpPr>
        <p:sp>
          <p:nvSpPr>
            <p:cNvPr id="12" name="object 12"/>
            <p:cNvSpPr/>
            <p:nvPr/>
          </p:nvSpPr>
          <p:spPr>
            <a:xfrm>
              <a:off x="2271682" y="8560603"/>
              <a:ext cx="582930" cy="24765"/>
            </a:xfrm>
            <a:custGeom>
              <a:avLst/>
              <a:gdLst/>
              <a:ahLst/>
              <a:cxnLst/>
              <a:rect l="l" t="t" r="r" b="b"/>
              <a:pathLst>
                <a:path w="582930" h="24765">
                  <a:moveTo>
                    <a:pt x="576899" y="24613"/>
                  </a:moveTo>
                  <a:lnTo>
                    <a:pt x="570077" y="24613"/>
                  </a:lnTo>
                  <a:lnTo>
                    <a:pt x="5529" y="24613"/>
                  </a:lnTo>
                  <a:lnTo>
                    <a:pt x="0" y="19103"/>
                  </a:lnTo>
                  <a:lnTo>
                    <a:pt x="0" y="5509"/>
                  </a:lnTo>
                  <a:lnTo>
                    <a:pt x="5529" y="0"/>
                  </a:lnTo>
                  <a:lnTo>
                    <a:pt x="576899" y="0"/>
                  </a:lnTo>
                  <a:lnTo>
                    <a:pt x="582429" y="5509"/>
                  </a:lnTo>
                  <a:lnTo>
                    <a:pt x="582429" y="19103"/>
                  </a:lnTo>
                  <a:lnTo>
                    <a:pt x="576899" y="24613"/>
                  </a:lnTo>
                  <a:close/>
                </a:path>
              </a:pathLst>
            </a:custGeom>
            <a:solidFill>
              <a:srgbClr val="002569"/>
            </a:solidFill>
          </p:spPr>
          <p:txBody>
            <a:bodyPr wrap="square" lIns="0" tIns="0" rIns="0" bIns="0" rtlCol="0"/>
            <a:lstStyle/>
            <a:p>
              <a:endParaRPr/>
            </a:p>
          </p:txBody>
        </p:sp>
        <p:pic>
          <p:nvPicPr>
            <p:cNvPr id="13" name="object 13"/>
            <p:cNvPicPr/>
            <p:nvPr/>
          </p:nvPicPr>
          <p:blipFill>
            <a:blip r:embed="rId4" cstate="print"/>
            <a:stretch>
              <a:fillRect/>
            </a:stretch>
          </p:blipFill>
          <p:spPr>
            <a:xfrm>
              <a:off x="2482751" y="8493539"/>
              <a:ext cx="159312" cy="158730"/>
            </a:xfrm>
            <a:prstGeom prst="rect">
              <a:avLst/>
            </a:prstGeom>
          </p:spPr>
        </p:pic>
        <p:sp>
          <p:nvSpPr>
            <p:cNvPr id="14" name="object 14"/>
            <p:cNvSpPr/>
            <p:nvPr/>
          </p:nvSpPr>
          <p:spPr>
            <a:xfrm>
              <a:off x="2110130" y="8380590"/>
              <a:ext cx="874394" cy="876300"/>
            </a:xfrm>
            <a:custGeom>
              <a:avLst/>
              <a:gdLst/>
              <a:ahLst/>
              <a:cxnLst/>
              <a:rect l="l" t="t" r="r" b="b"/>
              <a:pathLst>
                <a:path w="874394" h="876300">
                  <a:moveTo>
                    <a:pt x="323799" y="610069"/>
                  </a:moveTo>
                  <a:lnTo>
                    <a:pt x="35013" y="610069"/>
                  </a:lnTo>
                  <a:lnTo>
                    <a:pt x="55295" y="653745"/>
                  </a:lnTo>
                  <a:lnTo>
                    <a:pt x="87960" y="688365"/>
                  </a:lnTo>
                  <a:lnTo>
                    <a:pt x="130263" y="711161"/>
                  </a:lnTo>
                  <a:lnTo>
                    <a:pt x="179400" y="719378"/>
                  </a:lnTo>
                  <a:lnTo>
                    <a:pt x="228549" y="711161"/>
                  </a:lnTo>
                  <a:lnTo>
                    <a:pt x="270840" y="688365"/>
                  </a:lnTo>
                  <a:lnTo>
                    <a:pt x="303517" y="653745"/>
                  </a:lnTo>
                  <a:lnTo>
                    <a:pt x="323799" y="610069"/>
                  </a:lnTo>
                  <a:close/>
                </a:path>
                <a:path w="874394" h="876300">
                  <a:moveTo>
                    <a:pt x="329247" y="557110"/>
                  </a:moveTo>
                  <a:lnTo>
                    <a:pt x="179730" y="234137"/>
                  </a:lnTo>
                  <a:lnTo>
                    <a:pt x="30200" y="557110"/>
                  </a:lnTo>
                  <a:lnTo>
                    <a:pt x="58724" y="557110"/>
                  </a:lnTo>
                  <a:lnTo>
                    <a:pt x="179730" y="298742"/>
                  </a:lnTo>
                  <a:lnTo>
                    <a:pt x="300710" y="557110"/>
                  </a:lnTo>
                  <a:lnTo>
                    <a:pt x="329247" y="557110"/>
                  </a:lnTo>
                  <a:close/>
                </a:path>
                <a:path w="874394" h="876300">
                  <a:moveTo>
                    <a:pt x="359918" y="577088"/>
                  </a:moveTo>
                  <a:lnTo>
                    <a:pt x="353390" y="570572"/>
                  </a:lnTo>
                  <a:lnTo>
                    <a:pt x="6540" y="570572"/>
                  </a:lnTo>
                  <a:lnTo>
                    <a:pt x="0" y="577088"/>
                  </a:lnTo>
                  <a:lnTo>
                    <a:pt x="0" y="593153"/>
                  </a:lnTo>
                  <a:lnTo>
                    <a:pt x="6540" y="599668"/>
                  </a:lnTo>
                  <a:lnTo>
                    <a:pt x="345325" y="599668"/>
                  </a:lnTo>
                  <a:lnTo>
                    <a:pt x="353390" y="599668"/>
                  </a:lnTo>
                  <a:lnTo>
                    <a:pt x="359918" y="593153"/>
                  </a:lnTo>
                  <a:lnTo>
                    <a:pt x="359918" y="577088"/>
                  </a:lnTo>
                  <a:close/>
                </a:path>
                <a:path w="874394" h="876300">
                  <a:moveTo>
                    <a:pt x="488340" y="320916"/>
                  </a:moveTo>
                  <a:lnTo>
                    <a:pt x="464629" y="320916"/>
                  </a:lnTo>
                  <a:lnTo>
                    <a:pt x="464629" y="5194"/>
                  </a:lnTo>
                  <a:lnTo>
                    <a:pt x="459574" y="457"/>
                  </a:lnTo>
                  <a:lnTo>
                    <a:pt x="459574" y="327482"/>
                  </a:lnTo>
                  <a:lnTo>
                    <a:pt x="459574" y="557161"/>
                  </a:lnTo>
                  <a:lnTo>
                    <a:pt x="456298" y="560412"/>
                  </a:lnTo>
                  <a:lnTo>
                    <a:pt x="448246" y="560412"/>
                  </a:lnTo>
                  <a:lnTo>
                    <a:pt x="444969" y="557161"/>
                  </a:lnTo>
                  <a:lnTo>
                    <a:pt x="444969" y="327482"/>
                  </a:lnTo>
                  <a:lnTo>
                    <a:pt x="448246" y="324218"/>
                  </a:lnTo>
                  <a:lnTo>
                    <a:pt x="456298" y="324218"/>
                  </a:lnTo>
                  <a:lnTo>
                    <a:pt x="459574" y="327482"/>
                  </a:lnTo>
                  <a:lnTo>
                    <a:pt x="459574" y="457"/>
                  </a:lnTo>
                  <a:lnTo>
                    <a:pt x="459092" y="0"/>
                  </a:lnTo>
                  <a:lnTo>
                    <a:pt x="452272" y="0"/>
                  </a:lnTo>
                  <a:lnTo>
                    <a:pt x="445452" y="0"/>
                  </a:lnTo>
                  <a:lnTo>
                    <a:pt x="439915" y="5194"/>
                  </a:lnTo>
                  <a:lnTo>
                    <a:pt x="439915" y="320916"/>
                  </a:lnTo>
                  <a:lnTo>
                    <a:pt x="419417" y="320916"/>
                  </a:lnTo>
                  <a:lnTo>
                    <a:pt x="419417" y="739635"/>
                  </a:lnTo>
                  <a:lnTo>
                    <a:pt x="488340" y="739635"/>
                  </a:lnTo>
                  <a:lnTo>
                    <a:pt x="488340" y="560412"/>
                  </a:lnTo>
                  <a:lnTo>
                    <a:pt x="488340" y="324218"/>
                  </a:lnTo>
                  <a:lnTo>
                    <a:pt x="488340" y="320916"/>
                  </a:lnTo>
                  <a:close/>
                </a:path>
                <a:path w="874394" h="876300">
                  <a:moveTo>
                    <a:pt x="523570" y="759472"/>
                  </a:moveTo>
                  <a:lnTo>
                    <a:pt x="516051" y="751979"/>
                  </a:lnTo>
                  <a:lnTo>
                    <a:pt x="387985" y="751979"/>
                  </a:lnTo>
                  <a:lnTo>
                    <a:pt x="380466" y="759472"/>
                  </a:lnTo>
                  <a:lnTo>
                    <a:pt x="380466" y="777951"/>
                  </a:lnTo>
                  <a:lnTo>
                    <a:pt x="387985" y="785444"/>
                  </a:lnTo>
                  <a:lnTo>
                    <a:pt x="506780" y="785444"/>
                  </a:lnTo>
                  <a:lnTo>
                    <a:pt x="516051" y="785444"/>
                  </a:lnTo>
                  <a:lnTo>
                    <a:pt x="523570" y="777951"/>
                  </a:lnTo>
                  <a:lnTo>
                    <a:pt x="523570" y="759472"/>
                  </a:lnTo>
                  <a:close/>
                </a:path>
                <a:path w="874394" h="876300">
                  <a:moveTo>
                    <a:pt x="589775" y="803998"/>
                  </a:moveTo>
                  <a:lnTo>
                    <a:pt x="582256" y="796505"/>
                  </a:lnTo>
                  <a:lnTo>
                    <a:pt x="321805" y="796505"/>
                  </a:lnTo>
                  <a:lnTo>
                    <a:pt x="314286" y="803998"/>
                  </a:lnTo>
                  <a:lnTo>
                    <a:pt x="314286" y="822477"/>
                  </a:lnTo>
                  <a:lnTo>
                    <a:pt x="321805" y="829970"/>
                  </a:lnTo>
                  <a:lnTo>
                    <a:pt x="572985" y="829970"/>
                  </a:lnTo>
                  <a:lnTo>
                    <a:pt x="582256" y="829970"/>
                  </a:lnTo>
                  <a:lnTo>
                    <a:pt x="589775" y="822477"/>
                  </a:lnTo>
                  <a:lnTo>
                    <a:pt x="589775" y="803998"/>
                  </a:lnTo>
                  <a:close/>
                </a:path>
                <a:path w="874394" h="876300">
                  <a:moveTo>
                    <a:pt x="671512" y="850328"/>
                  </a:moveTo>
                  <a:lnTo>
                    <a:pt x="663994" y="842848"/>
                  </a:lnTo>
                  <a:lnTo>
                    <a:pt x="240017" y="842848"/>
                  </a:lnTo>
                  <a:lnTo>
                    <a:pt x="232498" y="850328"/>
                  </a:lnTo>
                  <a:lnTo>
                    <a:pt x="232498" y="868807"/>
                  </a:lnTo>
                  <a:lnTo>
                    <a:pt x="240017" y="876300"/>
                  </a:lnTo>
                  <a:lnTo>
                    <a:pt x="654723" y="876300"/>
                  </a:lnTo>
                  <a:lnTo>
                    <a:pt x="663994" y="876300"/>
                  </a:lnTo>
                  <a:lnTo>
                    <a:pt x="671512" y="868807"/>
                  </a:lnTo>
                  <a:lnTo>
                    <a:pt x="671512" y="850328"/>
                  </a:lnTo>
                  <a:close/>
                </a:path>
                <a:path w="874394" h="876300">
                  <a:moveTo>
                    <a:pt x="869543" y="610069"/>
                  </a:moveTo>
                  <a:lnTo>
                    <a:pt x="580758" y="610069"/>
                  </a:lnTo>
                  <a:lnTo>
                    <a:pt x="601027" y="653745"/>
                  </a:lnTo>
                  <a:lnTo>
                    <a:pt x="633704" y="688365"/>
                  </a:lnTo>
                  <a:lnTo>
                    <a:pt x="676008" y="711161"/>
                  </a:lnTo>
                  <a:lnTo>
                    <a:pt x="725144" y="719378"/>
                  </a:lnTo>
                  <a:lnTo>
                    <a:pt x="774293" y="711161"/>
                  </a:lnTo>
                  <a:lnTo>
                    <a:pt x="816584" y="688365"/>
                  </a:lnTo>
                  <a:lnTo>
                    <a:pt x="849261" y="653745"/>
                  </a:lnTo>
                  <a:lnTo>
                    <a:pt x="869543" y="610069"/>
                  </a:lnTo>
                  <a:close/>
                </a:path>
                <a:path w="874394" h="876300">
                  <a:moveTo>
                    <a:pt x="874331" y="557110"/>
                  </a:moveTo>
                  <a:lnTo>
                    <a:pt x="724801" y="234137"/>
                  </a:lnTo>
                  <a:lnTo>
                    <a:pt x="575284" y="557110"/>
                  </a:lnTo>
                  <a:lnTo>
                    <a:pt x="603821" y="557110"/>
                  </a:lnTo>
                  <a:lnTo>
                    <a:pt x="724801" y="298742"/>
                  </a:lnTo>
                  <a:lnTo>
                    <a:pt x="845794" y="557110"/>
                  </a:lnTo>
                  <a:lnTo>
                    <a:pt x="874331" y="557110"/>
                  </a:lnTo>
                  <a:close/>
                </a:path>
              </a:pathLst>
            </a:custGeom>
            <a:solidFill>
              <a:srgbClr val="002569"/>
            </a:solidFill>
          </p:spPr>
          <p:txBody>
            <a:bodyPr wrap="square" lIns="0" tIns="0" rIns="0" bIns="0" rtlCol="0"/>
            <a:lstStyle/>
            <a:p>
              <a:endParaRPr/>
            </a:p>
          </p:txBody>
        </p:sp>
      </p:grpSp>
      <p:grpSp>
        <p:nvGrpSpPr>
          <p:cNvPr id="15" name="object 15"/>
          <p:cNvGrpSpPr/>
          <p:nvPr/>
        </p:nvGrpSpPr>
        <p:grpSpPr>
          <a:xfrm>
            <a:off x="2044691" y="5822738"/>
            <a:ext cx="1028700" cy="618490"/>
            <a:chOff x="2044691" y="5822738"/>
            <a:chExt cx="1028700" cy="618490"/>
          </a:xfrm>
        </p:grpSpPr>
        <p:sp>
          <p:nvSpPr>
            <p:cNvPr id="16" name="object 16"/>
            <p:cNvSpPr/>
            <p:nvPr/>
          </p:nvSpPr>
          <p:spPr>
            <a:xfrm>
              <a:off x="2057432" y="5834164"/>
              <a:ext cx="238760" cy="384175"/>
            </a:xfrm>
            <a:custGeom>
              <a:avLst/>
              <a:gdLst/>
              <a:ahLst/>
              <a:cxnLst/>
              <a:rect l="l" t="t" r="r" b="b"/>
              <a:pathLst>
                <a:path w="238760" h="384175">
                  <a:moveTo>
                    <a:pt x="85700" y="383694"/>
                  </a:moveTo>
                  <a:lnTo>
                    <a:pt x="0" y="346337"/>
                  </a:lnTo>
                  <a:lnTo>
                    <a:pt x="152494" y="0"/>
                  </a:lnTo>
                  <a:lnTo>
                    <a:pt x="238195" y="37356"/>
                  </a:lnTo>
                  <a:lnTo>
                    <a:pt x="85700" y="383694"/>
                  </a:lnTo>
                  <a:close/>
                </a:path>
              </a:pathLst>
            </a:custGeom>
            <a:solidFill>
              <a:srgbClr val="E30045"/>
            </a:solidFill>
          </p:spPr>
          <p:txBody>
            <a:bodyPr wrap="square" lIns="0" tIns="0" rIns="0" bIns="0" rtlCol="0"/>
            <a:lstStyle/>
            <a:p>
              <a:endParaRPr/>
            </a:p>
          </p:txBody>
        </p:sp>
        <p:sp>
          <p:nvSpPr>
            <p:cNvPr id="17" name="object 17"/>
            <p:cNvSpPr/>
            <p:nvPr/>
          </p:nvSpPr>
          <p:spPr>
            <a:xfrm>
              <a:off x="2044691" y="5822738"/>
              <a:ext cx="264160" cy="407034"/>
            </a:xfrm>
            <a:custGeom>
              <a:avLst/>
              <a:gdLst/>
              <a:ahLst/>
              <a:cxnLst/>
              <a:rect l="l" t="t" r="r" b="b"/>
              <a:pathLst>
                <a:path w="264160" h="407035">
                  <a:moveTo>
                    <a:pt x="99834" y="406568"/>
                  </a:moveTo>
                  <a:lnTo>
                    <a:pt x="96824" y="406568"/>
                  </a:lnTo>
                  <a:lnTo>
                    <a:pt x="95319" y="406318"/>
                  </a:lnTo>
                  <a:lnTo>
                    <a:pt x="93814" y="405569"/>
                  </a:lnTo>
                  <a:lnTo>
                    <a:pt x="2508" y="365636"/>
                  </a:lnTo>
                  <a:lnTo>
                    <a:pt x="0" y="358898"/>
                  </a:lnTo>
                  <a:lnTo>
                    <a:pt x="2508" y="353407"/>
                  </a:lnTo>
                  <a:lnTo>
                    <a:pt x="155019" y="6988"/>
                  </a:lnTo>
                  <a:lnTo>
                    <a:pt x="156274" y="4242"/>
                  </a:lnTo>
                  <a:lnTo>
                    <a:pt x="158531" y="1996"/>
                  </a:lnTo>
                  <a:lnTo>
                    <a:pt x="164050" y="0"/>
                  </a:lnTo>
                  <a:lnTo>
                    <a:pt x="167311" y="0"/>
                  </a:lnTo>
                  <a:lnTo>
                    <a:pt x="169819" y="1247"/>
                  </a:lnTo>
                  <a:lnTo>
                    <a:pt x="226844" y="26206"/>
                  </a:lnTo>
                  <a:lnTo>
                    <a:pt x="171073" y="26206"/>
                  </a:lnTo>
                  <a:lnTo>
                    <a:pt x="27592" y="352159"/>
                  </a:lnTo>
                  <a:lnTo>
                    <a:pt x="92560" y="380362"/>
                  </a:lnTo>
                  <a:lnTo>
                    <a:pt x="117421" y="380362"/>
                  </a:lnTo>
                  <a:lnTo>
                    <a:pt x="108865" y="399829"/>
                  </a:lnTo>
                  <a:lnTo>
                    <a:pt x="107610" y="402574"/>
                  </a:lnTo>
                  <a:lnTo>
                    <a:pt x="105353" y="404820"/>
                  </a:lnTo>
                  <a:lnTo>
                    <a:pt x="102594" y="405819"/>
                  </a:lnTo>
                  <a:lnTo>
                    <a:pt x="101089" y="406318"/>
                  </a:lnTo>
                  <a:lnTo>
                    <a:pt x="99834" y="406568"/>
                  </a:lnTo>
                  <a:close/>
                </a:path>
                <a:path w="264160" h="407035">
                  <a:moveTo>
                    <a:pt x="117421" y="380362"/>
                  </a:moveTo>
                  <a:lnTo>
                    <a:pt x="92560" y="380362"/>
                  </a:lnTo>
                  <a:lnTo>
                    <a:pt x="236041" y="54658"/>
                  </a:lnTo>
                  <a:lnTo>
                    <a:pt x="171073" y="26206"/>
                  </a:lnTo>
                  <a:lnTo>
                    <a:pt x="226844" y="26206"/>
                  </a:lnTo>
                  <a:lnTo>
                    <a:pt x="261125" y="41180"/>
                  </a:lnTo>
                  <a:lnTo>
                    <a:pt x="263634" y="47919"/>
                  </a:lnTo>
                  <a:lnTo>
                    <a:pt x="261125" y="53410"/>
                  </a:lnTo>
                  <a:lnTo>
                    <a:pt x="117421" y="380362"/>
                  </a:lnTo>
                  <a:close/>
                </a:path>
              </a:pathLst>
            </a:custGeom>
            <a:solidFill>
              <a:srgbClr val="002569"/>
            </a:solidFill>
          </p:spPr>
          <p:txBody>
            <a:bodyPr wrap="square" lIns="0" tIns="0" rIns="0" bIns="0" rtlCol="0"/>
            <a:lstStyle/>
            <a:p>
              <a:endParaRPr/>
            </a:p>
          </p:txBody>
        </p:sp>
        <p:pic>
          <p:nvPicPr>
            <p:cNvPr id="18" name="object 18"/>
            <p:cNvPicPr/>
            <p:nvPr/>
          </p:nvPicPr>
          <p:blipFill>
            <a:blip r:embed="rId5" cstate="print"/>
            <a:stretch>
              <a:fillRect/>
            </a:stretch>
          </p:blipFill>
          <p:spPr>
            <a:xfrm>
              <a:off x="2511005" y="6293449"/>
              <a:ext cx="230773" cy="126038"/>
            </a:xfrm>
            <a:prstGeom prst="rect">
              <a:avLst/>
            </a:prstGeom>
          </p:spPr>
        </p:pic>
        <p:sp>
          <p:nvSpPr>
            <p:cNvPr id="19" name="object 19"/>
            <p:cNvSpPr/>
            <p:nvPr/>
          </p:nvSpPr>
          <p:spPr>
            <a:xfrm>
              <a:off x="2154810" y="5906348"/>
              <a:ext cx="484505" cy="527050"/>
            </a:xfrm>
            <a:custGeom>
              <a:avLst/>
              <a:gdLst/>
              <a:ahLst/>
              <a:cxnLst/>
              <a:rect l="l" t="t" r="r" b="b"/>
              <a:pathLst>
                <a:path w="484505" h="527050">
                  <a:moveTo>
                    <a:pt x="413386" y="526866"/>
                  </a:moveTo>
                  <a:lnTo>
                    <a:pt x="369489" y="512390"/>
                  </a:lnTo>
                  <a:lnTo>
                    <a:pt x="37375" y="268799"/>
                  </a:lnTo>
                  <a:lnTo>
                    <a:pt x="8277" y="268799"/>
                  </a:lnTo>
                  <a:lnTo>
                    <a:pt x="4765" y="266802"/>
                  </a:lnTo>
                  <a:lnTo>
                    <a:pt x="250" y="260812"/>
                  </a:lnTo>
                  <a:lnTo>
                    <a:pt x="0" y="256569"/>
                  </a:lnTo>
                  <a:lnTo>
                    <a:pt x="1505" y="253075"/>
                  </a:lnTo>
                  <a:lnTo>
                    <a:pt x="111624" y="2745"/>
                  </a:lnTo>
                  <a:lnTo>
                    <a:pt x="115637" y="0"/>
                  </a:lnTo>
                  <a:lnTo>
                    <a:pt x="391814" y="0"/>
                  </a:lnTo>
                  <a:lnTo>
                    <a:pt x="396830" y="4991"/>
                  </a:lnTo>
                  <a:lnTo>
                    <a:pt x="396830" y="17470"/>
                  </a:lnTo>
                  <a:lnTo>
                    <a:pt x="391814" y="22462"/>
                  </a:lnTo>
                  <a:lnTo>
                    <a:pt x="127929" y="22462"/>
                  </a:lnTo>
                  <a:lnTo>
                    <a:pt x="29348" y="246336"/>
                  </a:lnTo>
                  <a:lnTo>
                    <a:pt x="43646" y="246336"/>
                  </a:lnTo>
                  <a:lnTo>
                    <a:pt x="45903" y="247085"/>
                  </a:lnTo>
                  <a:lnTo>
                    <a:pt x="383034" y="494420"/>
                  </a:lnTo>
                  <a:lnTo>
                    <a:pt x="399229" y="502391"/>
                  </a:lnTo>
                  <a:lnTo>
                    <a:pt x="416647" y="504279"/>
                  </a:lnTo>
                  <a:lnTo>
                    <a:pt x="433688" y="500176"/>
                  </a:lnTo>
                  <a:lnTo>
                    <a:pt x="448754" y="490177"/>
                  </a:lnTo>
                  <a:lnTo>
                    <a:pt x="468320" y="471708"/>
                  </a:lnTo>
                  <a:lnTo>
                    <a:pt x="475344" y="471958"/>
                  </a:lnTo>
                  <a:lnTo>
                    <a:pt x="479859" y="476450"/>
                  </a:lnTo>
                  <a:lnTo>
                    <a:pt x="484123" y="480943"/>
                  </a:lnTo>
                  <a:lnTo>
                    <a:pt x="483872" y="487931"/>
                  </a:lnTo>
                  <a:lnTo>
                    <a:pt x="453034" y="515494"/>
                  </a:lnTo>
                  <a:lnTo>
                    <a:pt x="427198" y="525602"/>
                  </a:lnTo>
                  <a:lnTo>
                    <a:pt x="413386" y="526866"/>
                  </a:lnTo>
                  <a:close/>
                </a:path>
              </a:pathLst>
            </a:custGeom>
            <a:solidFill>
              <a:srgbClr val="002569"/>
            </a:solidFill>
          </p:spPr>
          <p:txBody>
            <a:bodyPr wrap="square" lIns="0" tIns="0" rIns="0" bIns="0" rtlCol="0"/>
            <a:lstStyle/>
            <a:p>
              <a:endParaRPr/>
            </a:p>
          </p:txBody>
        </p:sp>
        <p:sp>
          <p:nvSpPr>
            <p:cNvPr id="20" name="object 20"/>
            <p:cNvSpPr/>
            <p:nvPr/>
          </p:nvSpPr>
          <p:spPr>
            <a:xfrm>
              <a:off x="2822573" y="5876050"/>
              <a:ext cx="238760" cy="384175"/>
            </a:xfrm>
            <a:custGeom>
              <a:avLst/>
              <a:gdLst/>
              <a:ahLst/>
              <a:cxnLst/>
              <a:rect l="l" t="t" r="r" b="b"/>
              <a:pathLst>
                <a:path w="238760" h="384175">
                  <a:moveTo>
                    <a:pt x="0" y="37356"/>
                  </a:moveTo>
                  <a:lnTo>
                    <a:pt x="85700" y="0"/>
                  </a:lnTo>
                  <a:lnTo>
                    <a:pt x="238195" y="346337"/>
                  </a:lnTo>
                  <a:lnTo>
                    <a:pt x="152494" y="383694"/>
                  </a:lnTo>
                  <a:lnTo>
                    <a:pt x="0" y="37356"/>
                  </a:lnTo>
                  <a:close/>
                </a:path>
              </a:pathLst>
            </a:custGeom>
            <a:solidFill>
              <a:srgbClr val="E30045"/>
            </a:solidFill>
          </p:spPr>
          <p:txBody>
            <a:bodyPr wrap="square" lIns="0" tIns="0" rIns="0" bIns="0" rtlCol="0"/>
            <a:lstStyle/>
            <a:p>
              <a:endParaRPr/>
            </a:p>
          </p:txBody>
        </p:sp>
        <p:sp>
          <p:nvSpPr>
            <p:cNvPr id="21" name="object 21"/>
            <p:cNvSpPr/>
            <p:nvPr/>
          </p:nvSpPr>
          <p:spPr>
            <a:xfrm>
              <a:off x="2560671" y="6020656"/>
              <a:ext cx="319405" cy="330835"/>
            </a:xfrm>
            <a:custGeom>
              <a:avLst/>
              <a:gdLst/>
              <a:ahLst/>
              <a:cxnLst/>
              <a:rect l="l" t="t" r="r" b="b"/>
              <a:pathLst>
                <a:path w="319405" h="330835">
                  <a:moveTo>
                    <a:pt x="265139" y="330695"/>
                  </a:moveTo>
                  <a:lnTo>
                    <a:pt x="54934" y="180946"/>
                  </a:lnTo>
                  <a:lnTo>
                    <a:pt x="49917" y="177202"/>
                  </a:lnTo>
                  <a:lnTo>
                    <a:pt x="49164" y="169964"/>
                  </a:lnTo>
                  <a:lnTo>
                    <a:pt x="52927" y="165222"/>
                  </a:lnTo>
                  <a:lnTo>
                    <a:pt x="56690" y="160231"/>
                  </a:lnTo>
                  <a:lnTo>
                    <a:pt x="63964" y="159482"/>
                  </a:lnTo>
                  <a:lnTo>
                    <a:pt x="245071" y="301244"/>
                  </a:lnTo>
                  <a:lnTo>
                    <a:pt x="256320" y="306926"/>
                  </a:lnTo>
                  <a:lnTo>
                    <a:pt x="295490" y="290013"/>
                  </a:lnTo>
                  <a:lnTo>
                    <a:pt x="297999" y="281527"/>
                  </a:lnTo>
                  <a:lnTo>
                    <a:pt x="296494" y="264556"/>
                  </a:lnTo>
                  <a:lnTo>
                    <a:pt x="292229" y="256819"/>
                  </a:lnTo>
                  <a:lnTo>
                    <a:pt x="285708" y="251328"/>
                  </a:lnTo>
                  <a:lnTo>
                    <a:pt x="5518" y="21214"/>
                  </a:lnTo>
                  <a:lnTo>
                    <a:pt x="752" y="17221"/>
                  </a:lnTo>
                  <a:lnTo>
                    <a:pt x="0" y="10232"/>
                  </a:lnTo>
                  <a:lnTo>
                    <a:pt x="8026" y="748"/>
                  </a:lnTo>
                  <a:lnTo>
                    <a:pt x="15050" y="0"/>
                  </a:lnTo>
                  <a:lnTo>
                    <a:pt x="19816" y="3993"/>
                  </a:lnTo>
                  <a:lnTo>
                    <a:pt x="299755" y="234107"/>
                  </a:lnTo>
                  <a:lnTo>
                    <a:pt x="319320" y="271045"/>
                  </a:lnTo>
                  <a:lnTo>
                    <a:pt x="319340" y="281812"/>
                  </a:lnTo>
                  <a:lnTo>
                    <a:pt x="317220" y="292228"/>
                  </a:lnTo>
                  <a:lnTo>
                    <a:pt x="288059" y="325703"/>
                  </a:lnTo>
                  <a:lnTo>
                    <a:pt x="276869" y="329439"/>
                  </a:lnTo>
                  <a:lnTo>
                    <a:pt x="265139" y="330695"/>
                  </a:lnTo>
                  <a:close/>
                </a:path>
              </a:pathLst>
            </a:custGeom>
            <a:solidFill>
              <a:srgbClr val="002569"/>
            </a:solidFill>
          </p:spPr>
          <p:txBody>
            <a:bodyPr wrap="square" lIns="0" tIns="0" rIns="0" bIns="0" rtlCol="0"/>
            <a:lstStyle/>
            <a:p>
              <a:endParaRPr/>
            </a:p>
          </p:txBody>
        </p:sp>
        <p:pic>
          <p:nvPicPr>
            <p:cNvPr id="22" name="object 22"/>
            <p:cNvPicPr/>
            <p:nvPr/>
          </p:nvPicPr>
          <p:blipFill>
            <a:blip r:embed="rId6" cstate="print"/>
            <a:stretch>
              <a:fillRect/>
            </a:stretch>
          </p:blipFill>
          <p:spPr>
            <a:xfrm>
              <a:off x="2560671" y="6236045"/>
              <a:ext cx="239553" cy="155988"/>
            </a:xfrm>
            <a:prstGeom prst="rect">
              <a:avLst/>
            </a:prstGeom>
          </p:spPr>
        </p:pic>
        <p:sp>
          <p:nvSpPr>
            <p:cNvPr id="23" name="object 23"/>
            <p:cNvSpPr/>
            <p:nvPr/>
          </p:nvSpPr>
          <p:spPr>
            <a:xfrm>
              <a:off x="2359990" y="5863183"/>
              <a:ext cx="713740" cy="408305"/>
            </a:xfrm>
            <a:custGeom>
              <a:avLst/>
              <a:gdLst/>
              <a:ahLst/>
              <a:cxnLst/>
              <a:rect l="l" t="t" r="r" b="b"/>
              <a:pathLst>
                <a:path w="713739" h="408304">
                  <a:moveTo>
                    <a:pt x="713397" y="360387"/>
                  </a:moveTo>
                  <a:lnTo>
                    <a:pt x="710882" y="354647"/>
                  </a:lnTo>
                  <a:lnTo>
                    <a:pt x="686054" y="298259"/>
                  </a:lnTo>
                  <a:lnTo>
                    <a:pt x="686054" y="353402"/>
                  </a:lnTo>
                  <a:lnTo>
                    <a:pt x="621080" y="381609"/>
                  </a:lnTo>
                  <a:lnTo>
                    <a:pt x="477608" y="55905"/>
                  </a:lnTo>
                  <a:lnTo>
                    <a:pt x="542569" y="27444"/>
                  </a:lnTo>
                  <a:lnTo>
                    <a:pt x="686054" y="353402"/>
                  </a:lnTo>
                  <a:lnTo>
                    <a:pt x="686054" y="298259"/>
                  </a:lnTo>
                  <a:lnTo>
                    <a:pt x="566839" y="27444"/>
                  </a:lnTo>
                  <a:lnTo>
                    <a:pt x="558380" y="8229"/>
                  </a:lnTo>
                  <a:lnTo>
                    <a:pt x="555866" y="2489"/>
                  </a:lnTo>
                  <a:lnTo>
                    <a:pt x="549338" y="0"/>
                  </a:lnTo>
                  <a:lnTo>
                    <a:pt x="458038" y="39928"/>
                  </a:lnTo>
                  <a:lnTo>
                    <a:pt x="455282" y="41173"/>
                  </a:lnTo>
                  <a:lnTo>
                    <a:pt x="453021" y="43421"/>
                  </a:lnTo>
                  <a:lnTo>
                    <a:pt x="451015" y="48907"/>
                  </a:lnTo>
                  <a:lnTo>
                    <a:pt x="451015" y="51904"/>
                  </a:lnTo>
                  <a:lnTo>
                    <a:pt x="452272" y="54648"/>
                  </a:lnTo>
                  <a:lnTo>
                    <a:pt x="467918" y="90144"/>
                  </a:lnTo>
                  <a:lnTo>
                    <a:pt x="438721" y="101574"/>
                  </a:lnTo>
                  <a:lnTo>
                    <a:pt x="271157" y="22961"/>
                  </a:lnTo>
                  <a:lnTo>
                    <a:pt x="268655" y="21704"/>
                  </a:lnTo>
                  <a:lnTo>
                    <a:pt x="265899" y="21463"/>
                  </a:lnTo>
                  <a:lnTo>
                    <a:pt x="263385" y="22212"/>
                  </a:lnTo>
                  <a:lnTo>
                    <a:pt x="109118" y="62890"/>
                  </a:lnTo>
                  <a:lnTo>
                    <a:pt x="106857" y="63385"/>
                  </a:lnTo>
                  <a:lnTo>
                    <a:pt x="104597" y="64884"/>
                  </a:lnTo>
                  <a:lnTo>
                    <a:pt x="2755" y="197916"/>
                  </a:lnTo>
                  <a:lnTo>
                    <a:pt x="749" y="200406"/>
                  </a:lnTo>
                  <a:lnTo>
                    <a:pt x="0" y="203657"/>
                  </a:lnTo>
                  <a:lnTo>
                    <a:pt x="41592" y="231025"/>
                  </a:lnTo>
                  <a:lnTo>
                    <a:pt x="75501" y="234937"/>
                  </a:lnTo>
                  <a:lnTo>
                    <a:pt x="109042" y="228701"/>
                  </a:lnTo>
                  <a:lnTo>
                    <a:pt x="139725" y="212382"/>
                  </a:lnTo>
                  <a:lnTo>
                    <a:pt x="139966" y="212382"/>
                  </a:lnTo>
                  <a:lnTo>
                    <a:pt x="139966" y="212140"/>
                  </a:lnTo>
                  <a:lnTo>
                    <a:pt x="140220" y="212140"/>
                  </a:lnTo>
                  <a:lnTo>
                    <a:pt x="181114" y="177939"/>
                  </a:lnTo>
                  <a:lnTo>
                    <a:pt x="194170" y="180403"/>
                  </a:lnTo>
                  <a:lnTo>
                    <a:pt x="212559" y="180911"/>
                  </a:lnTo>
                  <a:lnTo>
                    <a:pt x="235038" y="177063"/>
                  </a:lnTo>
                  <a:lnTo>
                    <a:pt x="260375" y="166458"/>
                  </a:lnTo>
                  <a:lnTo>
                    <a:pt x="265899" y="163474"/>
                  </a:lnTo>
                  <a:lnTo>
                    <a:pt x="267652" y="156730"/>
                  </a:lnTo>
                  <a:lnTo>
                    <a:pt x="261632" y="145745"/>
                  </a:lnTo>
                  <a:lnTo>
                    <a:pt x="254850" y="144005"/>
                  </a:lnTo>
                  <a:lnTo>
                    <a:pt x="249339" y="147002"/>
                  </a:lnTo>
                  <a:lnTo>
                    <a:pt x="224040" y="156781"/>
                  </a:lnTo>
                  <a:lnTo>
                    <a:pt x="203250" y="158788"/>
                  </a:lnTo>
                  <a:lnTo>
                    <a:pt x="188950" y="156959"/>
                  </a:lnTo>
                  <a:lnTo>
                    <a:pt x="183121" y="155232"/>
                  </a:lnTo>
                  <a:lnTo>
                    <a:pt x="179349" y="153733"/>
                  </a:lnTo>
                  <a:lnTo>
                    <a:pt x="174840" y="154228"/>
                  </a:lnTo>
                  <a:lnTo>
                    <a:pt x="171577" y="156984"/>
                  </a:lnTo>
                  <a:lnTo>
                    <a:pt x="125920" y="194665"/>
                  </a:lnTo>
                  <a:lnTo>
                    <a:pt x="103060" y="207060"/>
                  </a:lnTo>
                  <a:lnTo>
                    <a:pt x="78079" y="212382"/>
                  </a:lnTo>
                  <a:lnTo>
                    <a:pt x="52628" y="210604"/>
                  </a:lnTo>
                  <a:lnTo>
                    <a:pt x="28346" y="201650"/>
                  </a:lnTo>
                  <a:lnTo>
                    <a:pt x="118656" y="83350"/>
                  </a:lnTo>
                  <a:lnTo>
                    <a:pt x="265391" y="44665"/>
                  </a:lnTo>
                  <a:lnTo>
                    <a:pt x="434213" y="123786"/>
                  </a:lnTo>
                  <a:lnTo>
                    <a:pt x="436968" y="125031"/>
                  </a:lnTo>
                  <a:lnTo>
                    <a:pt x="440232" y="125285"/>
                  </a:lnTo>
                  <a:lnTo>
                    <a:pt x="443242" y="124040"/>
                  </a:lnTo>
                  <a:lnTo>
                    <a:pt x="477024" y="110794"/>
                  </a:lnTo>
                  <a:lnTo>
                    <a:pt x="574205" y="331190"/>
                  </a:lnTo>
                  <a:lnTo>
                    <a:pt x="560387" y="331190"/>
                  </a:lnTo>
                  <a:lnTo>
                    <a:pt x="558126" y="331939"/>
                  </a:lnTo>
                  <a:lnTo>
                    <a:pt x="482625" y="387350"/>
                  </a:lnTo>
                  <a:lnTo>
                    <a:pt x="477608" y="391083"/>
                  </a:lnTo>
                  <a:lnTo>
                    <a:pt x="476351" y="398081"/>
                  </a:lnTo>
                  <a:lnTo>
                    <a:pt x="482371" y="406057"/>
                  </a:lnTo>
                  <a:lnTo>
                    <a:pt x="485635" y="407555"/>
                  </a:lnTo>
                  <a:lnTo>
                    <a:pt x="489140" y="407555"/>
                  </a:lnTo>
                  <a:lnTo>
                    <a:pt x="491401" y="407555"/>
                  </a:lnTo>
                  <a:lnTo>
                    <a:pt x="493661" y="406806"/>
                  </a:lnTo>
                  <a:lnTo>
                    <a:pt x="495414" y="405561"/>
                  </a:lnTo>
                  <a:lnTo>
                    <a:pt x="565899" y="353898"/>
                  </a:lnTo>
                  <a:lnTo>
                    <a:pt x="584225" y="353898"/>
                  </a:lnTo>
                  <a:lnTo>
                    <a:pt x="605028" y="401066"/>
                  </a:lnTo>
                  <a:lnTo>
                    <a:pt x="606285" y="403821"/>
                  </a:lnTo>
                  <a:lnTo>
                    <a:pt x="608545" y="406057"/>
                  </a:lnTo>
                  <a:lnTo>
                    <a:pt x="611301" y="407060"/>
                  </a:lnTo>
                  <a:lnTo>
                    <a:pt x="612559" y="407555"/>
                  </a:lnTo>
                  <a:lnTo>
                    <a:pt x="613816" y="407809"/>
                  </a:lnTo>
                  <a:lnTo>
                    <a:pt x="616826" y="407809"/>
                  </a:lnTo>
                  <a:lnTo>
                    <a:pt x="618324" y="407314"/>
                  </a:lnTo>
                  <a:lnTo>
                    <a:pt x="619582" y="406806"/>
                  </a:lnTo>
                  <a:lnTo>
                    <a:pt x="677176" y="381609"/>
                  </a:lnTo>
                  <a:lnTo>
                    <a:pt x="710882" y="366877"/>
                  </a:lnTo>
                  <a:lnTo>
                    <a:pt x="713397" y="360387"/>
                  </a:lnTo>
                  <a:close/>
                </a:path>
              </a:pathLst>
            </a:custGeom>
            <a:solidFill>
              <a:srgbClr val="002569"/>
            </a:solidFill>
          </p:spPr>
          <p:txBody>
            <a:bodyPr wrap="square" lIns="0" tIns="0" rIns="0" bIns="0" rtlCol="0"/>
            <a:lstStyle/>
            <a:p>
              <a:endParaRPr/>
            </a:p>
          </p:txBody>
        </p:sp>
        <p:pic>
          <p:nvPicPr>
            <p:cNvPr id="24" name="object 24"/>
            <p:cNvPicPr/>
            <p:nvPr/>
          </p:nvPicPr>
          <p:blipFill>
            <a:blip r:embed="rId7" cstate="print"/>
            <a:stretch>
              <a:fillRect/>
            </a:stretch>
          </p:blipFill>
          <p:spPr>
            <a:xfrm>
              <a:off x="2247872" y="6159611"/>
              <a:ext cx="299253" cy="281590"/>
            </a:xfrm>
            <a:prstGeom prst="rect">
              <a:avLst/>
            </a:prstGeom>
          </p:spPr>
        </p:pic>
      </p:grpSp>
      <p:sp>
        <p:nvSpPr>
          <p:cNvPr id="25" name="object 25"/>
          <p:cNvSpPr txBox="1"/>
          <p:nvPr/>
        </p:nvSpPr>
        <p:spPr>
          <a:xfrm>
            <a:off x="2642057" y="3178150"/>
            <a:ext cx="9909810" cy="6454587"/>
          </a:xfrm>
          <a:prstGeom prst="rect">
            <a:avLst/>
          </a:prstGeom>
        </p:spPr>
        <p:txBody>
          <a:bodyPr vert="horz" wrap="square" lIns="0" tIns="85090" rIns="0" bIns="0" rtlCol="0">
            <a:spAutoFit/>
          </a:bodyPr>
          <a:lstStyle/>
          <a:p>
            <a:pPr marL="924560">
              <a:lnSpc>
                <a:spcPct val="100000"/>
              </a:lnSpc>
              <a:spcBef>
                <a:spcPts val="670"/>
              </a:spcBef>
            </a:pPr>
            <a:r>
              <a:rPr sz="2900" spc="120" dirty="0">
                <a:solidFill>
                  <a:srgbClr val="181818"/>
                </a:solidFill>
                <a:latin typeface="Trebuchet MS"/>
                <a:cs typeface="Trebuchet MS"/>
              </a:rPr>
              <a:t>Ley</a:t>
            </a:r>
            <a:r>
              <a:rPr sz="2900" spc="-210" dirty="0">
                <a:solidFill>
                  <a:srgbClr val="181818"/>
                </a:solidFill>
                <a:latin typeface="Trebuchet MS"/>
                <a:cs typeface="Trebuchet MS"/>
              </a:rPr>
              <a:t> </a:t>
            </a:r>
            <a:r>
              <a:rPr sz="2900" spc="80" dirty="0" err="1">
                <a:solidFill>
                  <a:srgbClr val="181818"/>
                </a:solidFill>
                <a:latin typeface="Trebuchet MS"/>
                <a:cs typeface="Trebuchet MS"/>
              </a:rPr>
              <a:t>elegida</a:t>
            </a:r>
            <a:r>
              <a:rPr sz="2900" spc="-204" dirty="0">
                <a:solidFill>
                  <a:srgbClr val="181818"/>
                </a:solidFill>
                <a:latin typeface="Trebuchet MS"/>
                <a:cs typeface="Trebuchet MS"/>
              </a:rPr>
              <a:t> </a:t>
            </a:r>
            <a:r>
              <a:rPr sz="2900" spc="55" dirty="0" err="1">
                <a:solidFill>
                  <a:srgbClr val="181818"/>
                </a:solidFill>
                <a:latin typeface="Trebuchet MS"/>
                <a:cs typeface="Trebuchet MS"/>
              </a:rPr>
              <a:t>por</a:t>
            </a:r>
            <a:r>
              <a:rPr lang="es-ES" sz="2900" spc="55" dirty="0">
                <a:solidFill>
                  <a:srgbClr val="181818"/>
                </a:solidFill>
                <a:latin typeface="Trebuchet MS"/>
                <a:cs typeface="Trebuchet MS"/>
              </a:rPr>
              <a:t> el</a:t>
            </a:r>
            <a:r>
              <a:rPr sz="2900" spc="-210" dirty="0">
                <a:solidFill>
                  <a:srgbClr val="181818"/>
                </a:solidFill>
                <a:latin typeface="Trebuchet MS"/>
                <a:cs typeface="Trebuchet MS"/>
              </a:rPr>
              <a:t> </a:t>
            </a:r>
            <a:r>
              <a:rPr sz="2900" spc="25" dirty="0" err="1">
                <a:solidFill>
                  <a:srgbClr val="181818"/>
                </a:solidFill>
                <a:latin typeface="Trebuchet MS"/>
                <a:cs typeface="Trebuchet MS"/>
              </a:rPr>
              <a:t>trabajador</a:t>
            </a:r>
            <a:r>
              <a:rPr sz="2900" spc="-204" dirty="0">
                <a:solidFill>
                  <a:srgbClr val="181818"/>
                </a:solidFill>
                <a:latin typeface="Trebuchet MS"/>
                <a:cs typeface="Trebuchet MS"/>
              </a:rPr>
              <a:t> </a:t>
            </a:r>
            <a:r>
              <a:rPr sz="2900" spc="114" dirty="0">
                <a:solidFill>
                  <a:srgbClr val="181818"/>
                </a:solidFill>
                <a:latin typeface="Trebuchet MS"/>
                <a:cs typeface="Trebuchet MS"/>
              </a:rPr>
              <a:t>y</a:t>
            </a:r>
            <a:r>
              <a:rPr lang="es-ES" sz="2900" spc="114" dirty="0">
                <a:solidFill>
                  <a:srgbClr val="181818"/>
                </a:solidFill>
                <a:latin typeface="Trebuchet MS"/>
                <a:cs typeface="Trebuchet MS"/>
              </a:rPr>
              <a:t> el</a:t>
            </a:r>
            <a:r>
              <a:rPr sz="2900" spc="-210" dirty="0">
                <a:solidFill>
                  <a:srgbClr val="181818"/>
                </a:solidFill>
                <a:latin typeface="Trebuchet MS"/>
                <a:cs typeface="Trebuchet MS"/>
              </a:rPr>
              <a:t> </a:t>
            </a:r>
            <a:r>
              <a:rPr sz="2900" spc="65" dirty="0">
                <a:solidFill>
                  <a:srgbClr val="181818"/>
                </a:solidFill>
                <a:latin typeface="Trebuchet MS"/>
                <a:cs typeface="Trebuchet MS"/>
              </a:rPr>
              <a:t>empresario</a:t>
            </a:r>
            <a:r>
              <a:rPr sz="2900" spc="-204" dirty="0">
                <a:solidFill>
                  <a:srgbClr val="181818"/>
                </a:solidFill>
                <a:latin typeface="Trebuchet MS"/>
                <a:cs typeface="Trebuchet MS"/>
              </a:rPr>
              <a:t> </a:t>
            </a:r>
            <a:r>
              <a:rPr sz="2900" spc="65" dirty="0">
                <a:solidFill>
                  <a:srgbClr val="181818"/>
                </a:solidFill>
                <a:latin typeface="Trebuchet MS"/>
                <a:cs typeface="Trebuchet MS"/>
              </a:rPr>
              <a:t>en</a:t>
            </a:r>
            <a:r>
              <a:rPr sz="2900" spc="-204" dirty="0">
                <a:solidFill>
                  <a:srgbClr val="181818"/>
                </a:solidFill>
                <a:latin typeface="Trebuchet MS"/>
                <a:cs typeface="Trebuchet MS"/>
              </a:rPr>
              <a:t> </a:t>
            </a:r>
            <a:r>
              <a:rPr sz="2900" spc="25" dirty="0">
                <a:solidFill>
                  <a:srgbClr val="181818"/>
                </a:solidFill>
                <a:latin typeface="Trebuchet MS"/>
                <a:cs typeface="Trebuchet MS"/>
              </a:rPr>
              <a:t>el</a:t>
            </a:r>
            <a:endParaRPr sz="2900" dirty="0">
              <a:latin typeface="Trebuchet MS"/>
              <a:cs typeface="Trebuchet MS"/>
            </a:endParaRPr>
          </a:p>
          <a:p>
            <a:pPr marL="924560">
              <a:lnSpc>
                <a:spcPct val="100000"/>
              </a:lnSpc>
              <a:spcBef>
                <a:spcPts val="570"/>
              </a:spcBef>
            </a:pPr>
            <a:r>
              <a:rPr sz="2900" b="1" spc="75" dirty="0">
                <a:solidFill>
                  <a:srgbClr val="181818"/>
                </a:solidFill>
                <a:latin typeface="Trebuchet MS"/>
                <a:cs typeface="Trebuchet MS"/>
              </a:rPr>
              <a:t>c</a:t>
            </a:r>
            <a:r>
              <a:rPr sz="2900" b="1" dirty="0">
                <a:solidFill>
                  <a:srgbClr val="181818"/>
                </a:solidFill>
                <a:latin typeface="Trebuchet MS"/>
                <a:cs typeface="Trebuchet MS"/>
              </a:rPr>
              <a:t>on</a:t>
            </a:r>
            <a:r>
              <a:rPr sz="2900" b="1" spc="70" dirty="0">
                <a:solidFill>
                  <a:srgbClr val="181818"/>
                </a:solidFill>
                <a:latin typeface="Trebuchet MS"/>
                <a:cs typeface="Trebuchet MS"/>
              </a:rPr>
              <a:t>t</a:t>
            </a:r>
            <a:r>
              <a:rPr sz="2900" b="1" spc="-70" dirty="0">
                <a:solidFill>
                  <a:srgbClr val="181818"/>
                </a:solidFill>
                <a:latin typeface="Trebuchet MS"/>
                <a:cs typeface="Trebuchet MS"/>
              </a:rPr>
              <a:t>r</a:t>
            </a:r>
            <a:r>
              <a:rPr sz="2900" b="1" spc="110" dirty="0">
                <a:solidFill>
                  <a:srgbClr val="181818"/>
                </a:solidFill>
                <a:latin typeface="Trebuchet MS"/>
                <a:cs typeface="Trebuchet MS"/>
              </a:rPr>
              <a:t>a</a:t>
            </a:r>
            <a:r>
              <a:rPr sz="2900" b="1" spc="70" dirty="0">
                <a:solidFill>
                  <a:srgbClr val="181818"/>
                </a:solidFill>
                <a:latin typeface="Trebuchet MS"/>
                <a:cs typeface="Trebuchet MS"/>
              </a:rPr>
              <a:t>t</a:t>
            </a:r>
            <a:r>
              <a:rPr sz="2900" b="1" spc="5" dirty="0">
                <a:solidFill>
                  <a:srgbClr val="181818"/>
                </a:solidFill>
                <a:latin typeface="Trebuchet MS"/>
                <a:cs typeface="Trebuchet MS"/>
              </a:rPr>
              <a:t>o</a:t>
            </a:r>
            <a:r>
              <a:rPr sz="2900" b="1" spc="-260" dirty="0">
                <a:solidFill>
                  <a:srgbClr val="181818"/>
                </a:solidFill>
                <a:latin typeface="Trebuchet MS"/>
                <a:cs typeface="Trebuchet MS"/>
              </a:rPr>
              <a:t> </a:t>
            </a:r>
            <a:r>
              <a:rPr sz="2900" b="1" spc="65" dirty="0">
                <a:solidFill>
                  <a:srgbClr val="181818"/>
                </a:solidFill>
                <a:latin typeface="Trebuchet MS"/>
                <a:cs typeface="Trebuchet MS"/>
              </a:rPr>
              <a:t>d</a:t>
            </a:r>
            <a:r>
              <a:rPr sz="2900" b="1" spc="-20" dirty="0">
                <a:solidFill>
                  <a:srgbClr val="181818"/>
                </a:solidFill>
                <a:latin typeface="Trebuchet MS"/>
                <a:cs typeface="Trebuchet MS"/>
              </a:rPr>
              <a:t>e</a:t>
            </a:r>
            <a:r>
              <a:rPr sz="2900" b="1" spc="-260" dirty="0">
                <a:solidFill>
                  <a:srgbClr val="181818"/>
                </a:solidFill>
                <a:latin typeface="Trebuchet MS"/>
                <a:cs typeface="Trebuchet MS"/>
              </a:rPr>
              <a:t> </a:t>
            </a:r>
            <a:r>
              <a:rPr sz="2900" b="1" spc="70" dirty="0">
                <a:solidFill>
                  <a:srgbClr val="181818"/>
                </a:solidFill>
                <a:latin typeface="Trebuchet MS"/>
                <a:cs typeface="Trebuchet MS"/>
              </a:rPr>
              <a:t>t</a:t>
            </a:r>
            <a:r>
              <a:rPr sz="2900" b="1" spc="-70" dirty="0">
                <a:solidFill>
                  <a:srgbClr val="181818"/>
                </a:solidFill>
                <a:latin typeface="Trebuchet MS"/>
                <a:cs typeface="Trebuchet MS"/>
              </a:rPr>
              <a:t>r</a:t>
            </a:r>
            <a:r>
              <a:rPr sz="2900" b="1" spc="110" dirty="0">
                <a:solidFill>
                  <a:srgbClr val="181818"/>
                </a:solidFill>
                <a:latin typeface="Trebuchet MS"/>
                <a:cs typeface="Trebuchet MS"/>
              </a:rPr>
              <a:t>a</a:t>
            </a:r>
            <a:r>
              <a:rPr sz="2900" b="1" spc="60" dirty="0">
                <a:solidFill>
                  <a:srgbClr val="181818"/>
                </a:solidFill>
                <a:latin typeface="Trebuchet MS"/>
                <a:cs typeface="Trebuchet MS"/>
              </a:rPr>
              <a:t>b</a:t>
            </a:r>
            <a:r>
              <a:rPr sz="2900" b="1" spc="110" dirty="0">
                <a:solidFill>
                  <a:srgbClr val="181818"/>
                </a:solidFill>
                <a:latin typeface="Trebuchet MS"/>
                <a:cs typeface="Trebuchet MS"/>
              </a:rPr>
              <a:t>a</a:t>
            </a:r>
            <a:r>
              <a:rPr sz="2900" b="1" spc="-235" dirty="0">
                <a:solidFill>
                  <a:srgbClr val="181818"/>
                </a:solidFill>
                <a:latin typeface="Trebuchet MS"/>
                <a:cs typeface="Trebuchet MS"/>
              </a:rPr>
              <a:t>j</a:t>
            </a:r>
            <a:r>
              <a:rPr sz="2900" b="1" dirty="0">
                <a:solidFill>
                  <a:srgbClr val="181818"/>
                </a:solidFill>
                <a:latin typeface="Trebuchet MS"/>
                <a:cs typeface="Trebuchet MS"/>
              </a:rPr>
              <a:t>o</a:t>
            </a:r>
            <a:r>
              <a:rPr sz="2900" spc="-415" dirty="0">
                <a:solidFill>
                  <a:srgbClr val="181818"/>
                </a:solidFill>
                <a:latin typeface="Trebuchet MS"/>
                <a:cs typeface="Trebuchet MS"/>
              </a:rPr>
              <a:t>.</a:t>
            </a:r>
            <a:endParaRPr sz="2900" dirty="0">
              <a:latin typeface="Trebuchet MS"/>
              <a:cs typeface="Trebuchet MS"/>
            </a:endParaRPr>
          </a:p>
          <a:p>
            <a:pPr>
              <a:lnSpc>
                <a:spcPct val="100000"/>
              </a:lnSpc>
            </a:pPr>
            <a:endParaRPr sz="3400" dirty="0">
              <a:latin typeface="Trebuchet MS"/>
              <a:cs typeface="Trebuchet MS"/>
            </a:endParaRPr>
          </a:p>
          <a:p>
            <a:pPr marL="924560" marR="5080">
              <a:lnSpc>
                <a:spcPct val="116399"/>
              </a:lnSpc>
              <a:spcBef>
                <a:spcPts val="2605"/>
              </a:spcBef>
            </a:pPr>
            <a:r>
              <a:rPr sz="2900" spc="80" dirty="0">
                <a:solidFill>
                  <a:srgbClr val="181818"/>
                </a:solidFill>
                <a:latin typeface="Trebuchet MS"/>
                <a:cs typeface="Trebuchet MS"/>
              </a:rPr>
              <a:t>Pero</a:t>
            </a:r>
            <a:r>
              <a:rPr sz="2900" spc="-210" dirty="0">
                <a:solidFill>
                  <a:srgbClr val="181818"/>
                </a:solidFill>
                <a:latin typeface="Trebuchet MS"/>
                <a:cs typeface="Trebuchet MS"/>
              </a:rPr>
              <a:t> </a:t>
            </a:r>
            <a:r>
              <a:rPr sz="2900" spc="175" dirty="0">
                <a:solidFill>
                  <a:srgbClr val="181818"/>
                </a:solidFill>
                <a:latin typeface="Trebuchet MS"/>
                <a:cs typeface="Trebuchet MS"/>
              </a:rPr>
              <a:t>se</a:t>
            </a:r>
            <a:r>
              <a:rPr sz="2900" spc="-210" dirty="0">
                <a:solidFill>
                  <a:srgbClr val="181818"/>
                </a:solidFill>
                <a:latin typeface="Trebuchet MS"/>
                <a:cs typeface="Trebuchet MS"/>
              </a:rPr>
              <a:t> </a:t>
            </a:r>
            <a:r>
              <a:rPr sz="2900" spc="55" dirty="0">
                <a:solidFill>
                  <a:srgbClr val="181818"/>
                </a:solidFill>
                <a:latin typeface="Trebuchet MS"/>
                <a:cs typeface="Trebuchet MS"/>
              </a:rPr>
              <a:t>tendra</a:t>
            </a:r>
            <a:r>
              <a:rPr sz="2900" spc="-210" dirty="0">
                <a:solidFill>
                  <a:srgbClr val="181818"/>
                </a:solidFill>
                <a:latin typeface="Trebuchet MS"/>
                <a:cs typeface="Trebuchet MS"/>
              </a:rPr>
              <a:t> </a:t>
            </a:r>
            <a:r>
              <a:rPr sz="2900" spc="70" dirty="0">
                <a:solidFill>
                  <a:srgbClr val="181818"/>
                </a:solidFill>
                <a:latin typeface="Trebuchet MS"/>
                <a:cs typeface="Trebuchet MS"/>
              </a:rPr>
              <a:t>que</a:t>
            </a:r>
            <a:r>
              <a:rPr sz="2900" spc="-210" dirty="0">
                <a:solidFill>
                  <a:srgbClr val="181818"/>
                </a:solidFill>
                <a:latin typeface="Trebuchet MS"/>
                <a:cs typeface="Trebuchet MS"/>
              </a:rPr>
              <a:t> </a:t>
            </a:r>
            <a:r>
              <a:rPr sz="2900" spc="75" dirty="0">
                <a:solidFill>
                  <a:srgbClr val="181818"/>
                </a:solidFill>
                <a:latin typeface="Trebuchet MS"/>
                <a:cs typeface="Trebuchet MS"/>
              </a:rPr>
              <a:t>respetar</a:t>
            </a:r>
            <a:r>
              <a:rPr sz="2900" spc="-210" dirty="0">
                <a:solidFill>
                  <a:srgbClr val="181818"/>
                </a:solidFill>
                <a:latin typeface="Trebuchet MS"/>
                <a:cs typeface="Trebuchet MS"/>
              </a:rPr>
              <a:t> </a:t>
            </a:r>
            <a:r>
              <a:rPr sz="2900" spc="140" dirty="0">
                <a:solidFill>
                  <a:srgbClr val="181818"/>
                </a:solidFill>
                <a:latin typeface="Trebuchet MS"/>
                <a:cs typeface="Trebuchet MS"/>
              </a:rPr>
              <a:t>las</a:t>
            </a:r>
            <a:r>
              <a:rPr sz="2900" spc="-210" dirty="0">
                <a:solidFill>
                  <a:srgbClr val="181818"/>
                </a:solidFill>
                <a:latin typeface="Trebuchet MS"/>
                <a:cs typeface="Trebuchet MS"/>
              </a:rPr>
              <a:t> </a:t>
            </a:r>
            <a:r>
              <a:rPr sz="2900" spc="130" dirty="0">
                <a:solidFill>
                  <a:srgbClr val="181818"/>
                </a:solidFill>
                <a:latin typeface="Trebuchet MS"/>
                <a:cs typeface="Trebuchet MS"/>
              </a:rPr>
              <a:t>reglas</a:t>
            </a:r>
            <a:r>
              <a:rPr sz="2900" spc="-210" dirty="0">
                <a:solidFill>
                  <a:srgbClr val="181818"/>
                </a:solidFill>
                <a:latin typeface="Trebuchet MS"/>
                <a:cs typeface="Trebuchet MS"/>
              </a:rPr>
              <a:t> </a:t>
            </a:r>
            <a:r>
              <a:rPr sz="2900" spc="100" dirty="0">
                <a:solidFill>
                  <a:srgbClr val="181818"/>
                </a:solidFill>
                <a:latin typeface="Trebuchet MS"/>
                <a:cs typeface="Trebuchet MS"/>
              </a:rPr>
              <a:t>sobre</a:t>
            </a:r>
            <a:r>
              <a:rPr sz="2900" spc="-210" dirty="0">
                <a:solidFill>
                  <a:srgbClr val="181818"/>
                </a:solidFill>
                <a:latin typeface="Trebuchet MS"/>
                <a:cs typeface="Trebuchet MS"/>
              </a:rPr>
              <a:t> </a:t>
            </a:r>
            <a:r>
              <a:rPr sz="2900" b="1" spc="25" dirty="0">
                <a:solidFill>
                  <a:srgbClr val="181818"/>
                </a:solidFill>
                <a:latin typeface="Trebuchet MS"/>
                <a:cs typeface="Trebuchet MS"/>
              </a:rPr>
              <a:t>tiempo </a:t>
            </a:r>
            <a:r>
              <a:rPr sz="2900" b="1" spc="-855" dirty="0">
                <a:solidFill>
                  <a:srgbClr val="181818"/>
                </a:solidFill>
                <a:latin typeface="Trebuchet MS"/>
                <a:cs typeface="Trebuchet MS"/>
              </a:rPr>
              <a:t> </a:t>
            </a:r>
            <a:r>
              <a:rPr sz="2900" b="1" spc="65" dirty="0">
                <a:solidFill>
                  <a:srgbClr val="181818"/>
                </a:solidFill>
                <a:latin typeface="Trebuchet MS"/>
                <a:cs typeface="Trebuchet MS"/>
              </a:rPr>
              <a:t>d</a:t>
            </a:r>
            <a:r>
              <a:rPr sz="2900" b="1" spc="-20" dirty="0">
                <a:solidFill>
                  <a:srgbClr val="181818"/>
                </a:solidFill>
                <a:latin typeface="Trebuchet MS"/>
                <a:cs typeface="Trebuchet MS"/>
              </a:rPr>
              <a:t>e</a:t>
            </a:r>
            <a:r>
              <a:rPr sz="2900" b="1" spc="-260" dirty="0">
                <a:solidFill>
                  <a:srgbClr val="181818"/>
                </a:solidFill>
                <a:latin typeface="Trebuchet MS"/>
                <a:cs typeface="Trebuchet MS"/>
              </a:rPr>
              <a:t> </a:t>
            </a:r>
            <a:r>
              <a:rPr sz="2900" b="1" spc="70" dirty="0">
                <a:solidFill>
                  <a:srgbClr val="181818"/>
                </a:solidFill>
                <a:latin typeface="Trebuchet MS"/>
                <a:cs typeface="Trebuchet MS"/>
              </a:rPr>
              <a:t>t</a:t>
            </a:r>
            <a:r>
              <a:rPr sz="2900" b="1" spc="-70" dirty="0">
                <a:solidFill>
                  <a:srgbClr val="181818"/>
                </a:solidFill>
                <a:latin typeface="Trebuchet MS"/>
                <a:cs typeface="Trebuchet MS"/>
              </a:rPr>
              <a:t>r</a:t>
            </a:r>
            <a:r>
              <a:rPr sz="2900" b="1" spc="110" dirty="0">
                <a:solidFill>
                  <a:srgbClr val="181818"/>
                </a:solidFill>
                <a:latin typeface="Trebuchet MS"/>
                <a:cs typeface="Trebuchet MS"/>
              </a:rPr>
              <a:t>a</a:t>
            </a:r>
            <a:r>
              <a:rPr sz="2900" b="1" spc="60" dirty="0">
                <a:solidFill>
                  <a:srgbClr val="181818"/>
                </a:solidFill>
                <a:latin typeface="Trebuchet MS"/>
                <a:cs typeface="Trebuchet MS"/>
              </a:rPr>
              <a:t>b</a:t>
            </a:r>
            <a:r>
              <a:rPr sz="2900" b="1" spc="110" dirty="0">
                <a:solidFill>
                  <a:srgbClr val="181818"/>
                </a:solidFill>
                <a:latin typeface="Trebuchet MS"/>
                <a:cs typeface="Trebuchet MS"/>
              </a:rPr>
              <a:t>a</a:t>
            </a:r>
            <a:r>
              <a:rPr sz="2900" b="1" spc="-235" dirty="0">
                <a:solidFill>
                  <a:srgbClr val="181818"/>
                </a:solidFill>
                <a:latin typeface="Trebuchet MS"/>
                <a:cs typeface="Trebuchet MS"/>
              </a:rPr>
              <a:t>j</a:t>
            </a:r>
            <a:r>
              <a:rPr sz="2900" b="1" dirty="0">
                <a:solidFill>
                  <a:srgbClr val="181818"/>
                </a:solidFill>
                <a:latin typeface="Trebuchet MS"/>
                <a:cs typeface="Trebuchet MS"/>
              </a:rPr>
              <a:t>o</a:t>
            </a:r>
            <a:r>
              <a:rPr sz="2900" b="1" spc="-265" dirty="0">
                <a:solidFill>
                  <a:srgbClr val="181818"/>
                </a:solidFill>
                <a:latin typeface="Trebuchet MS"/>
                <a:cs typeface="Trebuchet MS"/>
              </a:rPr>
              <a:t>,</a:t>
            </a:r>
            <a:r>
              <a:rPr sz="2900" b="1" spc="-260" dirty="0">
                <a:solidFill>
                  <a:srgbClr val="181818"/>
                </a:solidFill>
                <a:latin typeface="Trebuchet MS"/>
                <a:cs typeface="Trebuchet MS"/>
              </a:rPr>
              <a:t> </a:t>
            </a:r>
            <a:r>
              <a:rPr sz="2900" b="1" spc="265" dirty="0">
                <a:solidFill>
                  <a:srgbClr val="181818"/>
                </a:solidFill>
                <a:latin typeface="Trebuchet MS"/>
                <a:cs typeface="Trebuchet MS"/>
              </a:rPr>
              <a:t>s</a:t>
            </a:r>
            <a:r>
              <a:rPr sz="2900" b="1" spc="-15" dirty="0">
                <a:solidFill>
                  <a:srgbClr val="181818"/>
                </a:solidFill>
                <a:latin typeface="Trebuchet MS"/>
                <a:cs typeface="Trebuchet MS"/>
              </a:rPr>
              <a:t>u</a:t>
            </a:r>
            <a:r>
              <a:rPr sz="2900" b="1" spc="-25" dirty="0">
                <a:solidFill>
                  <a:srgbClr val="181818"/>
                </a:solidFill>
                <a:latin typeface="Trebuchet MS"/>
                <a:cs typeface="Trebuchet MS"/>
              </a:rPr>
              <a:t>e</a:t>
            </a:r>
            <a:r>
              <a:rPr sz="2900" b="1" spc="80" dirty="0">
                <a:solidFill>
                  <a:srgbClr val="181818"/>
                </a:solidFill>
                <a:latin typeface="Trebuchet MS"/>
                <a:cs typeface="Trebuchet MS"/>
              </a:rPr>
              <a:t>l</a:t>
            </a:r>
            <a:r>
              <a:rPr sz="2900" b="1" spc="65" dirty="0">
                <a:solidFill>
                  <a:srgbClr val="181818"/>
                </a:solidFill>
                <a:latin typeface="Trebuchet MS"/>
                <a:cs typeface="Trebuchet MS"/>
              </a:rPr>
              <a:t>d</a:t>
            </a:r>
            <a:r>
              <a:rPr sz="2900" b="1" spc="5" dirty="0">
                <a:solidFill>
                  <a:srgbClr val="181818"/>
                </a:solidFill>
                <a:latin typeface="Trebuchet MS"/>
                <a:cs typeface="Trebuchet MS"/>
              </a:rPr>
              <a:t>o</a:t>
            </a:r>
            <a:r>
              <a:rPr sz="2900" b="1" spc="-260" dirty="0">
                <a:solidFill>
                  <a:srgbClr val="181818"/>
                </a:solidFill>
                <a:latin typeface="Trebuchet MS"/>
                <a:cs typeface="Trebuchet MS"/>
              </a:rPr>
              <a:t> </a:t>
            </a:r>
            <a:r>
              <a:rPr sz="2900" b="1" spc="95" dirty="0">
                <a:solidFill>
                  <a:srgbClr val="181818"/>
                </a:solidFill>
                <a:latin typeface="Trebuchet MS"/>
                <a:cs typeface="Trebuchet MS"/>
              </a:rPr>
              <a:t>m</a:t>
            </a:r>
            <a:r>
              <a:rPr sz="2900" b="1" spc="-70" dirty="0">
                <a:solidFill>
                  <a:srgbClr val="181818"/>
                </a:solidFill>
                <a:latin typeface="Trebuchet MS"/>
                <a:cs typeface="Trebuchet MS"/>
              </a:rPr>
              <a:t>í</a:t>
            </a:r>
            <a:r>
              <a:rPr sz="2900" b="1" dirty="0">
                <a:solidFill>
                  <a:srgbClr val="181818"/>
                </a:solidFill>
                <a:latin typeface="Trebuchet MS"/>
                <a:cs typeface="Trebuchet MS"/>
              </a:rPr>
              <a:t>n</a:t>
            </a:r>
            <a:r>
              <a:rPr sz="2900" b="1" spc="-60" dirty="0">
                <a:solidFill>
                  <a:srgbClr val="181818"/>
                </a:solidFill>
                <a:latin typeface="Trebuchet MS"/>
                <a:cs typeface="Trebuchet MS"/>
              </a:rPr>
              <a:t>i</a:t>
            </a:r>
            <a:r>
              <a:rPr sz="2900" b="1" spc="95" dirty="0">
                <a:solidFill>
                  <a:srgbClr val="181818"/>
                </a:solidFill>
                <a:latin typeface="Trebuchet MS"/>
                <a:cs typeface="Trebuchet MS"/>
              </a:rPr>
              <a:t>m</a:t>
            </a:r>
            <a:r>
              <a:rPr sz="2900" b="1" dirty="0">
                <a:solidFill>
                  <a:srgbClr val="181818"/>
                </a:solidFill>
                <a:latin typeface="Trebuchet MS"/>
                <a:cs typeface="Trebuchet MS"/>
              </a:rPr>
              <a:t>o</a:t>
            </a:r>
            <a:r>
              <a:rPr sz="2900" b="1" spc="-265" dirty="0">
                <a:solidFill>
                  <a:srgbClr val="181818"/>
                </a:solidFill>
                <a:latin typeface="Trebuchet MS"/>
                <a:cs typeface="Trebuchet MS"/>
              </a:rPr>
              <a:t>,</a:t>
            </a:r>
            <a:r>
              <a:rPr sz="2900" b="1" spc="-260" dirty="0">
                <a:solidFill>
                  <a:srgbClr val="181818"/>
                </a:solidFill>
                <a:latin typeface="Trebuchet MS"/>
                <a:cs typeface="Trebuchet MS"/>
              </a:rPr>
              <a:t> </a:t>
            </a:r>
            <a:r>
              <a:rPr sz="2900" b="1" spc="55" dirty="0">
                <a:solidFill>
                  <a:srgbClr val="181818"/>
                </a:solidFill>
                <a:latin typeface="Trebuchet MS"/>
                <a:cs typeface="Trebuchet MS"/>
              </a:rPr>
              <a:t>p</a:t>
            </a:r>
            <a:r>
              <a:rPr sz="2900" b="1" spc="-70" dirty="0">
                <a:solidFill>
                  <a:srgbClr val="181818"/>
                </a:solidFill>
                <a:latin typeface="Trebuchet MS"/>
                <a:cs typeface="Trebuchet MS"/>
              </a:rPr>
              <a:t>r</a:t>
            </a:r>
            <a:r>
              <a:rPr sz="2900" b="1" spc="-25" dirty="0">
                <a:solidFill>
                  <a:srgbClr val="181818"/>
                </a:solidFill>
                <a:latin typeface="Trebuchet MS"/>
                <a:cs typeface="Trebuchet MS"/>
              </a:rPr>
              <a:t>e</a:t>
            </a:r>
            <a:r>
              <a:rPr sz="2900" b="1" spc="-30" dirty="0">
                <a:solidFill>
                  <a:srgbClr val="181818"/>
                </a:solidFill>
                <a:latin typeface="Trebuchet MS"/>
                <a:cs typeface="Trebuchet MS"/>
              </a:rPr>
              <a:t>v</a:t>
            </a:r>
            <a:r>
              <a:rPr sz="2900" b="1" spc="-25" dirty="0">
                <a:solidFill>
                  <a:srgbClr val="181818"/>
                </a:solidFill>
                <a:latin typeface="Trebuchet MS"/>
                <a:cs typeface="Trebuchet MS"/>
              </a:rPr>
              <a:t>e</a:t>
            </a:r>
            <a:r>
              <a:rPr sz="2900" b="1" dirty="0">
                <a:solidFill>
                  <a:srgbClr val="181818"/>
                </a:solidFill>
                <a:latin typeface="Trebuchet MS"/>
                <a:cs typeface="Trebuchet MS"/>
              </a:rPr>
              <a:t>n</a:t>
            </a:r>
            <a:r>
              <a:rPr sz="2900" b="1" spc="75" dirty="0">
                <a:solidFill>
                  <a:srgbClr val="181818"/>
                </a:solidFill>
                <a:latin typeface="Trebuchet MS"/>
                <a:cs typeface="Trebuchet MS"/>
              </a:rPr>
              <a:t>c</a:t>
            </a:r>
            <a:r>
              <a:rPr sz="2900" b="1" spc="-60" dirty="0">
                <a:solidFill>
                  <a:srgbClr val="181818"/>
                </a:solidFill>
                <a:latin typeface="Trebuchet MS"/>
                <a:cs typeface="Trebuchet MS"/>
              </a:rPr>
              <a:t>i</a:t>
            </a:r>
            <a:r>
              <a:rPr sz="2900" b="1" dirty="0">
                <a:solidFill>
                  <a:srgbClr val="181818"/>
                </a:solidFill>
                <a:latin typeface="Trebuchet MS"/>
                <a:cs typeface="Trebuchet MS"/>
              </a:rPr>
              <a:t>ó</a:t>
            </a:r>
            <a:r>
              <a:rPr sz="2900" b="1" spc="5" dirty="0">
                <a:solidFill>
                  <a:srgbClr val="181818"/>
                </a:solidFill>
                <a:latin typeface="Trebuchet MS"/>
                <a:cs typeface="Trebuchet MS"/>
              </a:rPr>
              <a:t>n</a:t>
            </a:r>
            <a:r>
              <a:rPr sz="2900" b="1" spc="-260" dirty="0">
                <a:solidFill>
                  <a:srgbClr val="181818"/>
                </a:solidFill>
                <a:latin typeface="Trebuchet MS"/>
                <a:cs typeface="Trebuchet MS"/>
              </a:rPr>
              <a:t> </a:t>
            </a:r>
            <a:r>
              <a:rPr sz="2900" b="1" spc="65" dirty="0">
                <a:solidFill>
                  <a:srgbClr val="181818"/>
                </a:solidFill>
                <a:latin typeface="Trebuchet MS"/>
                <a:cs typeface="Trebuchet MS"/>
              </a:rPr>
              <a:t>d</a:t>
            </a:r>
            <a:r>
              <a:rPr sz="2900" b="1" spc="-20" dirty="0">
                <a:solidFill>
                  <a:srgbClr val="181818"/>
                </a:solidFill>
                <a:latin typeface="Trebuchet MS"/>
                <a:cs typeface="Trebuchet MS"/>
              </a:rPr>
              <a:t>e</a:t>
            </a:r>
            <a:r>
              <a:rPr sz="2900" b="1" spc="-260" dirty="0">
                <a:solidFill>
                  <a:srgbClr val="181818"/>
                </a:solidFill>
                <a:latin typeface="Trebuchet MS"/>
                <a:cs typeface="Trebuchet MS"/>
              </a:rPr>
              <a:t> </a:t>
            </a:r>
            <a:r>
              <a:rPr sz="2900" b="1" spc="-70" dirty="0">
                <a:solidFill>
                  <a:srgbClr val="181818"/>
                </a:solidFill>
                <a:latin typeface="Trebuchet MS"/>
                <a:cs typeface="Trebuchet MS"/>
              </a:rPr>
              <a:t>r</a:t>
            </a:r>
            <a:r>
              <a:rPr sz="2900" b="1" spc="-60" dirty="0">
                <a:solidFill>
                  <a:srgbClr val="181818"/>
                </a:solidFill>
                <a:latin typeface="Trebuchet MS"/>
                <a:cs typeface="Trebuchet MS"/>
              </a:rPr>
              <a:t>i</a:t>
            </a:r>
            <a:r>
              <a:rPr sz="2900" b="1" spc="-25" dirty="0">
                <a:solidFill>
                  <a:srgbClr val="181818"/>
                </a:solidFill>
                <a:latin typeface="Trebuchet MS"/>
                <a:cs typeface="Trebuchet MS"/>
              </a:rPr>
              <a:t>e</a:t>
            </a:r>
            <a:r>
              <a:rPr sz="2900" b="1" spc="265" dirty="0">
                <a:solidFill>
                  <a:srgbClr val="181818"/>
                </a:solidFill>
                <a:latin typeface="Trebuchet MS"/>
                <a:cs typeface="Trebuchet MS"/>
              </a:rPr>
              <a:t>s</a:t>
            </a:r>
            <a:r>
              <a:rPr sz="2900" b="1" spc="360" dirty="0">
                <a:solidFill>
                  <a:srgbClr val="181818"/>
                </a:solidFill>
                <a:latin typeface="Trebuchet MS"/>
                <a:cs typeface="Trebuchet MS"/>
              </a:rPr>
              <a:t>g</a:t>
            </a:r>
            <a:r>
              <a:rPr sz="2900" b="1" dirty="0">
                <a:solidFill>
                  <a:srgbClr val="181818"/>
                </a:solidFill>
                <a:latin typeface="Trebuchet MS"/>
                <a:cs typeface="Trebuchet MS"/>
              </a:rPr>
              <a:t>o</a:t>
            </a:r>
            <a:r>
              <a:rPr sz="2900" b="1" spc="215" dirty="0">
                <a:solidFill>
                  <a:srgbClr val="181818"/>
                </a:solidFill>
                <a:latin typeface="Trebuchet MS"/>
                <a:cs typeface="Trebuchet MS"/>
              </a:rPr>
              <a:t>s  </a:t>
            </a:r>
            <a:r>
              <a:rPr sz="2900" b="1" spc="70" dirty="0">
                <a:solidFill>
                  <a:srgbClr val="181818"/>
                </a:solidFill>
                <a:latin typeface="Trebuchet MS"/>
                <a:cs typeface="Trebuchet MS"/>
              </a:rPr>
              <a:t>laborales</a:t>
            </a:r>
            <a:r>
              <a:rPr sz="2900" b="1" spc="-260" dirty="0">
                <a:solidFill>
                  <a:srgbClr val="181818"/>
                </a:solidFill>
                <a:latin typeface="Trebuchet MS"/>
                <a:cs typeface="Trebuchet MS"/>
              </a:rPr>
              <a:t> </a:t>
            </a:r>
            <a:r>
              <a:rPr sz="2900" b="1" spc="80" dirty="0">
                <a:solidFill>
                  <a:srgbClr val="181818"/>
                </a:solidFill>
                <a:latin typeface="Trebuchet MS"/>
                <a:cs typeface="Trebuchet MS"/>
              </a:rPr>
              <a:t>y</a:t>
            </a:r>
            <a:r>
              <a:rPr sz="2900" b="1" spc="-260" dirty="0">
                <a:solidFill>
                  <a:srgbClr val="181818"/>
                </a:solidFill>
                <a:latin typeface="Trebuchet MS"/>
                <a:cs typeface="Trebuchet MS"/>
              </a:rPr>
              <a:t> </a:t>
            </a:r>
            <a:r>
              <a:rPr sz="2900" b="1" spc="50" dirty="0">
                <a:solidFill>
                  <a:srgbClr val="181818"/>
                </a:solidFill>
                <a:latin typeface="Trebuchet MS"/>
                <a:cs typeface="Trebuchet MS"/>
              </a:rPr>
              <a:t>despido</a:t>
            </a:r>
            <a:r>
              <a:rPr sz="2900" b="1" spc="-254" dirty="0">
                <a:solidFill>
                  <a:srgbClr val="181818"/>
                </a:solidFill>
                <a:latin typeface="Trebuchet MS"/>
                <a:cs typeface="Trebuchet MS"/>
              </a:rPr>
              <a:t> </a:t>
            </a:r>
            <a:r>
              <a:rPr sz="2900" b="1" spc="40" dirty="0">
                <a:solidFill>
                  <a:srgbClr val="181818"/>
                </a:solidFill>
                <a:latin typeface="Trebuchet MS"/>
                <a:cs typeface="Trebuchet MS"/>
              </a:rPr>
              <a:t>del</a:t>
            </a:r>
            <a:r>
              <a:rPr sz="2900" b="1" spc="-260" dirty="0">
                <a:solidFill>
                  <a:srgbClr val="181818"/>
                </a:solidFill>
                <a:latin typeface="Trebuchet MS"/>
                <a:cs typeface="Trebuchet MS"/>
              </a:rPr>
              <a:t> </a:t>
            </a:r>
            <a:r>
              <a:rPr sz="2900" b="1" spc="90" dirty="0">
                <a:solidFill>
                  <a:srgbClr val="181818"/>
                </a:solidFill>
                <a:latin typeface="Trebuchet MS"/>
                <a:cs typeface="Trebuchet MS"/>
              </a:rPr>
              <a:t>país</a:t>
            </a:r>
            <a:r>
              <a:rPr sz="2900" b="1" spc="-204" dirty="0">
                <a:solidFill>
                  <a:srgbClr val="181818"/>
                </a:solidFill>
                <a:latin typeface="Trebuchet MS"/>
                <a:cs typeface="Trebuchet MS"/>
              </a:rPr>
              <a:t> </a:t>
            </a:r>
            <a:r>
              <a:rPr sz="2900" spc="120" dirty="0">
                <a:solidFill>
                  <a:srgbClr val="181818"/>
                </a:solidFill>
                <a:latin typeface="Trebuchet MS"/>
                <a:cs typeface="Trebuchet MS"/>
              </a:rPr>
              <a:t>desde</a:t>
            </a:r>
            <a:r>
              <a:rPr sz="2900" spc="-210" dirty="0">
                <a:solidFill>
                  <a:srgbClr val="181818"/>
                </a:solidFill>
                <a:latin typeface="Trebuchet MS"/>
                <a:cs typeface="Trebuchet MS"/>
              </a:rPr>
              <a:t> </a:t>
            </a:r>
            <a:r>
              <a:rPr sz="2900" spc="25" dirty="0">
                <a:solidFill>
                  <a:srgbClr val="181818"/>
                </a:solidFill>
                <a:latin typeface="Trebuchet MS"/>
                <a:cs typeface="Trebuchet MS"/>
              </a:rPr>
              <a:t>el</a:t>
            </a:r>
            <a:r>
              <a:rPr sz="2900" spc="-204" dirty="0">
                <a:solidFill>
                  <a:srgbClr val="181818"/>
                </a:solidFill>
                <a:latin typeface="Trebuchet MS"/>
                <a:cs typeface="Trebuchet MS"/>
              </a:rPr>
              <a:t> </a:t>
            </a:r>
            <a:r>
              <a:rPr sz="2900" spc="70" dirty="0">
                <a:solidFill>
                  <a:srgbClr val="181818"/>
                </a:solidFill>
                <a:latin typeface="Trebuchet MS"/>
                <a:cs typeface="Trebuchet MS"/>
              </a:rPr>
              <a:t>que</a:t>
            </a:r>
            <a:r>
              <a:rPr sz="2900" spc="-210" dirty="0">
                <a:solidFill>
                  <a:srgbClr val="181818"/>
                </a:solidFill>
                <a:latin typeface="Trebuchet MS"/>
                <a:cs typeface="Trebuchet MS"/>
              </a:rPr>
              <a:t> </a:t>
            </a:r>
            <a:r>
              <a:rPr sz="2900" spc="175" dirty="0">
                <a:solidFill>
                  <a:srgbClr val="181818"/>
                </a:solidFill>
                <a:latin typeface="Trebuchet MS"/>
                <a:cs typeface="Trebuchet MS"/>
              </a:rPr>
              <a:t>se</a:t>
            </a:r>
            <a:r>
              <a:rPr sz="2900" spc="-204" dirty="0">
                <a:solidFill>
                  <a:srgbClr val="181818"/>
                </a:solidFill>
                <a:latin typeface="Trebuchet MS"/>
                <a:cs typeface="Trebuchet MS"/>
              </a:rPr>
              <a:t> </a:t>
            </a:r>
            <a:r>
              <a:rPr sz="2900" spc="70" dirty="0">
                <a:solidFill>
                  <a:srgbClr val="181818"/>
                </a:solidFill>
                <a:latin typeface="Trebuchet MS"/>
                <a:cs typeface="Trebuchet MS"/>
              </a:rPr>
              <a:t>efectúa </a:t>
            </a:r>
            <a:r>
              <a:rPr sz="2900" spc="-860" dirty="0">
                <a:solidFill>
                  <a:srgbClr val="181818"/>
                </a:solidFill>
                <a:latin typeface="Trebuchet MS"/>
                <a:cs typeface="Trebuchet MS"/>
              </a:rPr>
              <a:t> </a:t>
            </a:r>
            <a:r>
              <a:rPr sz="2900" spc="25" dirty="0">
                <a:solidFill>
                  <a:srgbClr val="181818"/>
                </a:solidFill>
                <a:latin typeface="Trebuchet MS"/>
                <a:cs typeface="Trebuchet MS"/>
              </a:rPr>
              <a:t>el</a:t>
            </a:r>
            <a:r>
              <a:rPr sz="2900" spc="-215" dirty="0">
                <a:solidFill>
                  <a:srgbClr val="181818"/>
                </a:solidFill>
                <a:latin typeface="Trebuchet MS"/>
                <a:cs typeface="Trebuchet MS"/>
              </a:rPr>
              <a:t> </a:t>
            </a:r>
            <a:r>
              <a:rPr sz="2900" spc="-20" dirty="0">
                <a:solidFill>
                  <a:srgbClr val="181818"/>
                </a:solidFill>
                <a:latin typeface="Trebuchet MS"/>
                <a:cs typeface="Trebuchet MS"/>
              </a:rPr>
              <a:t>teletrabajo.</a:t>
            </a:r>
            <a:endParaRPr sz="2900" dirty="0">
              <a:latin typeface="Trebuchet MS"/>
              <a:cs typeface="Trebuchet MS"/>
            </a:endParaRPr>
          </a:p>
          <a:p>
            <a:pPr>
              <a:lnSpc>
                <a:spcPct val="100000"/>
              </a:lnSpc>
            </a:pPr>
            <a:endParaRPr sz="3400" dirty="0">
              <a:latin typeface="Trebuchet MS"/>
              <a:cs typeface="Trebuchet MS"/>
            </a:endParaRPr>
          </a:p>
          <a:p>
            <a:pPr>
              <a:lnSpc>
                <a:spcPct val="100000"/>
              </a:lnSpc>
              <a:spcBef>
                <a:spcPts val="55"/>
              </a:spcBef>
            </a:pPr>
            <a:endParaRPr sz="2950" dirty="0">
              <a:latin typeface="Trebuchet MS"/>
              <a:cs typeface="Trebuchet MS"/>
            </a:endParaRPr>
          </a:p>
          <a:p>
            <a:pPr marL="924560">
              <a:lnSpc>
                <a:spcPct val="100000"/>
              </a:lnSpc>
            </a:pPr>
            <a:r>
              <a:rPr sz="2900" spc="25" dirty="0" err="1">
                <a:solidFill>
                  <a:srgbClr val="181818"/>
                </a:solidFill>
                <a:latin typeface="Trebuchet MS"/>
                <a:cs typeface="Trebuchet MS"/>
              </a:rPr>
              <a:t>Jurisdiccion</a:t>
            </a:r>
            <a:r>
              <a:rPr sz="2900" spc="-215" dirty="0">
                <a:solidFill>
                  <a:srgbClr val="181818"/>
                </a:solidFill>
                <a:latin typeface="Trebuchet MS"/>
                <a:cs typeface="Trebuchet MS"/>
              </a:rPr>
              <a:t> </a:t>
            </a:r>
            <a:r>
              <a:rPr sz="2900" spc="20" dirty="0">
                <a:solidFill>
                  <a:srgbClr val="181818"/>
                </a:solidFill>
                <a:latin typeface="Trebuchet MS"/>
                <a:cs typeface="Trebuchet MS"/>
              </a:rPr>
              <a:t>competente:</a:t>
            </a:r>
            <a:r>
              <a:rPr sz="2900" spc="-210" dirty="0">
                <a:solidFill>
                  <a:srgbClr val="181818"/>
                </a:solidFill>
                <a:latin typeface="Trebuchet MS"/>
                <a:cs typeface="Trebuchet MS"/>
              </a:rPr>
              <a:t> </a:t>
            </a:r>
            <a:r>
              <a:rPr sz="2900" spc="25" dirty="0">
                <a:solidFill>
                  <a:srgbClr val="181818"/>
                </a:solidFill>
                <a:latin typeface="Trebuchet MS"/>
                <a:cs typeface="Trebuchet MS"/>
              </a:rPr>
              <a:t>el</a:t>
            </a:r>
            <a:r>
              <a:rPr sz="2900" spc="-210" dirty="0">
                <a:solidFill>
                  <a:srgbClr val="181818"/>
                </a:solidFill>
                <a:latin typeface="Trebuchet MS"/>
                <a:cs typeface="Trebuchet MS"/>
              </a:rPr>
              <a:t> </a:t>
            </a:r>
            <a:r>
              <a:rPr sz="2900" spc="25" dirty="0">
                <a:solidFill>
                  <a:srgbClr val="181818"/>
                </a:solidFill>
                <a:latin typeface="Trebuchet MS"/>
                <a:cs typeface="Trebuchet MS"/>
              </a:rPr>
              <a:t>teletrabajador</a:t>
            </a:r>
            <a:r>
              <a:rPr sz="2900" spc="-210" dirty="0">
                <a:solidFill>
                  <a:srgbClr val="181818"/>
                </a:solidFill>
                <a:latin typeface="Trebuchet MS"/>
                <a:cs typeface="Trebuchet MS"/>
              </a:rPr>
              <a:t> </a:t>
            </a:r>
            <a:r>
              <a:rPr sz="2900" spc="70" dirty="0">
                <a:solidFill>
                  <a:srgbClr val="181818"/>
                </a:solidFill>
                <a:latin typeface="Trebuchet MS"/>
                <a:cs typeface="Trebuchet MS"/>
              </a:rPr>
              <a:t>puede</a:t>
            </a:r>
            <a:endParaRPr sz="2900" dirty="0">
              <a:latin typeface="Trebuchet MS"/>
              <a:cs typeface="Trebuchet MS"/>
            </a:endParaRPr>
          </a:p>
          <a:p>
            <a:pPr marL="924560" marR="217170" indent="-912494">
              <a:lnSpc>
                <a:spcPct val="116399"/>
              </a:lnSpc>
              <a:tabLst>
                <a:tab pos="461645" algn="l"/>
                <a:tab pos="924560" algn="l"/>
              </a:tabLst>
            </a:pPr>
            <a:r>
              <a:rPr sz="2900" u="heavy" dirty="0">
                <a:solidFill>
                  <a:srgbClr val="181818"/>
                </a:solidFill>
                <a:uFill>
                  <a:solidFill>
                    <a:srgbClr val="002569"/>
                  </a:solidFill>
                </a:uFill>
                <a:latin typeface="Times New Roman"/>
                <a:cs typeface="Times New Roman"/>
              </a:rPr>
              <a:t> 	</a:t>
            </a:r>
            <a:r>
              <a:rPr sz="2900" dirty="0">
                <a:solidFill>
                  <a:srgbClr val="181818"/>
                </a:solidFill>
                <a:latin typeface="Times New Roman"/>
                <a:cs typeface="Times New Roman"/>
              </a:rPr>
              <a:t>	</a:t>
            </a:r>
            <a:r>
              <a:rPr sz="2900" spc="80" dirty="0">
                <a:solidFill>
                  <a:srgbClr val="181818"/>
                </a:solidFill>
                <a:latin typeface="Trebuchet MS"/>
                <a:cs typeface="Trebuchet MS"/>
              </a:rPr>
              <a:t>demandar </a:t>
            </a:r>
            <a:r>
              <a:rPr sz="2900" spc="110" dirty="0">
                <a:solidFill>
                  <a:srgbClr val="181818"/>
                </a:solidFill>
                <a:latin typeface="Trebuchet MS"/>
                <a:cs typeface="Trebuchet MS"/>
              </a:rPr>
              <a:t>a </a:t>
            </a:r>
            <a:r>
              <a:rPr sz="2900" spc="190" dirty="0">
                <a:solidFill>
                  <a:srgbClr val="181818"/>
                </a:solidFill>
                <a:latin typeface="Trebuchet MS"/>
                <a:cs typeface="Trebuchet MS"/>
              </a:rPr>
              <a:t>su </a:t>
            </a:r>
            <a:r>
              <a:rPr sz="2900" spc="60" dirty="0">
                <a:solidFill>
                  <a:srgbClr val="181818"/>
                </a:solidFill>
                <a:latin typeface="Trebuchet MS"/>
                <a:cs typeface="Trebuchet MS"/>
              </a:rPr>
              <a:t>empleador ante </a:t>
            </a:r>
            <a:r>
              <a:rPr sz="2900" spc="125" dirty="0">
                <a:solidFill>
                  <a:srgbClr val="181818"/>
                </a:solidFill>
                <a:latin typeface="Trebuchet MS"/>
                <a:cs typeface="Trebuchet MS"/>
              </a:rPr>
              <a:t>los </a:t>
            </a:r>
            <a:r>
              <a:rPr sz="2900" spc="65" dirty="0">
                <a:solidFill>
                  <a:srgbClr val="181818"/>
                </a:solidFill>
                <a:latin typeface="Trebuchet MS"/>
                <a:cs typeface="Trebuchet MS"/>
              </a:rPr>
              <a:t>tribunales </a:t>
            </a:r>
            <a:r>
              <a:rPr sz="2900" spc="50" dirty="0">
                <a:solidFill>
                  <a:srgbClr val="181818"/>
                </a:solidFill>
                <a:latin typeface="Trebuchet MS"/>
                <a:cs typeface="Trebuchet MS"/>
              </a:rPr>
              <a:t>del </a:t>
            </a:r>
            <a:r>
              <a:rPr sz="2900" spc="55" dirty="0">
                <a:solidFill>
                  <a:srgbClr val="181818"/>
                </a:solidFill>
                <a:latin typeface="Trebuchet MS"/>
                <a:cs typeface="Trebuchet MS"/>
              </a:rPr>
              <a:t> </a:t>
            </a:r>
            <a:r>
              <a:rPr sz="2900" spc="100" dirty="0">
                <a:solidFill>
                  <a:srgbClr val="181818"/>
                </a:solidFill>
                <a:latin typeface="Trebuchet MS"/>
                <a:cs typeface="Trebuchet MS"/>
              </a:rPr>
              <a:t>lugar</a:t>
            </a:r>
            <a:r>
              <a:rPr sz="2900" spc="-200" dirty="0">
                <a:solidFill>
                  <a:srgbClr val="181818"/>
                </a:solidFill>
                <a:latin typeface="Trebuchet MS"/>
                <a:cs typeface="Trebuchet MS"/>
              </a:rPr>
              <a:t> </a:t>
            </a:r>
            <a:r>
              <a:rPr sz="2900" b="1" spc="20" dirty="0">
                <a:solidFill>
                  <a:srgbClr val="181818"/>
                </a:solidFill>
                <a:latin typeface="Trebuchet MS"/>
                <a:cs typeface="Trebuchet MS"/>
              </a:rPr>
              <a:t>donde</a:t>
            </a:r>
            <a:r>
              <a:rPr sz="2900" b="1" spc="-250" dirty="0">
                <a:solidFill>
                  <a:srgbClr val="181818"/>
                </a:solidFill>
                <a:latin typeface="Trebuchet MS"/>
                <a:cs typeface="Trebuchet MS"/>
              </a:rPr>
              <a:t> </a:t>
            </a:r>
            <a:r>
              <a:rPr sz="2900" b="1" spc="55" dirty="0">
                <a:solidFill>
                  <a:srgbClr val="181818"/>
                </a:solidFill>
                <a:latin typeface="Trebuchet MS"/>
                <a:cs typeface="Trebuchet MS"/>
              </a:rPr>
              <a:t>desempeña</a:t>
            </a:r>
            <a:r>
              <a:rPr sz="2900" b="1" spc="-250" dirty="0">
                <a:solidFill>
                  <a:srgbClr val="181818"/>
                </a:solidFill>
                <a:latin typeface="Trebuchet MS"/>
                <a:cs typeface="Trebuchet MS"/>
              </a:rPr>
              <a:t> </a:t>
            </a:r>
            <a:r>
              <a:rPr sz="2900" b="1" spc="35" dirty="0">
                <a:solidFill>
                  <a:srgbClr val="181818"/>
                </a:solidFill>
                <a:latin typeface="Trebuchet MS"/>
                <a:cs typeface="Trebuchet MS"/>
              </a:rPr>
              <a:t>habitualmente</a:t>
            </a:r>
            <a:r>
              <a:rPr sz="2900" b="1" spc="-250" dirty="0">
                <a:solidFill>
                  <a:srgbClr val="181818"/>
                </a:solidFill>
                <a:latin typeface="Trebuchet MS"/>
                <a:cs typeface="Trebuchet MS"/>
              </a:rPr>
              <a:t> </a:t>
            </a:r>
            <a:r>
              <a:rPr sz="2900" b="1" spc="125" dirty="0">
                <a:solidFill>
                  <a:srgbClr val="181818"/>
                </a:solidFill>
                <a:latin typeface="Trebuchet MS"/>
                <a:cs typeface="Trebuchet MS"/>
              </a:rPr>
              <a:t>su</a:t>
            </a:r>
            <a:r>
              <a:rPr sz="2900" b="1" spc="-250" dirty="0">
                <a:solidFill>
                  <a:srgbClr val="181818"/>
                </a:solidFill>
                <a:latin typeface="Trebuchet MS"/>
                <a:cs typeface="Trebuchet MS"/>
              </a:rPr>
              <a:t> </a:t>
            </a:r>
            <a:r>
              <a:rPr sz="2900" b="1" spc="-30" dirty="0">
                <a:solidFill>
                  <a:srgbClr val="181818"/>
                </a:solidFill>
                <a:latin typeface="Trebuchet MS"/>
                <a:cs typeface="Trebuchet MS"/>
              </a:rPr>
              <a:t>trabajo.</a:t>
            </a:r>
            <a:endParaRPr sz="2900" dirty="0">
              <a:latin typeface="Trebuchet MS"/>
              <a:cs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37636" y="214437"/>
            <a:ext cx="8994775" cy="2768600"/>
          </a:xfrm>
          <a:prstGeom prst="rect">
            <a:avLst/>
          </a:prstGeom>
        </p:spPr>
        <p:txBody>
          <a:bodyPr vert="horz" wrap="square" lIns="0" tIns="12700" rIns="0" bIns="0" rtlCol="0">
            <a:spAutoFit/>
          </a:bodyPr>
          <a:lstStyle/>
          <a:p>
            <a:pPr marL="423545" marR="5080" indent="-411480">
              <a:lnSpc>
                <a:spcPct val="113900"/>
              </a:lnSpc>
              <a:spcBef>
                <a:spcPts val="100"/>
              </a:spcBef>
            </a:pPr>
            <a:r>
              <a:rPr sz="7900" spc="-20" dirty="0">
                <a:solidFill>
                  <a:srgbClr val="FFFFFF"/>
                </a:solidFill>
                <a:latin typeface="Trebuchet MS"/>
                <a:cs typeface="Trebuchet MS"/>
              </a:rPr>
              <a:t>C</a:t>
            </a:r>
            <a:r>
              <a:rPr sz="7900" spc="-420" dirty="0">
                <a:solidFill>
                  <a:srgbClr val="FFFFFF"/>
                </a:solidFill>
                <a:latin typeface="Trebuchet MS"/>
                <a:cs typeface="Trebuchet MS"/>
              </a:rPr>
              <a:t>O</a:t>
            </a:r>
            <a:r>
              <a:rPr sz="7900" spc="-640" dirty="0">
                <a:solidFill>
                  <a:srgbClr val="FFFFFF"/>
                </a:solidFill>
                <a:latin typeface="Trebuchet MS"/>
                <a:cs typeface="Trebuchet MS"/>
              </a:rPr>
              <a:t>T</a:t>
            </a:r>
            <a:r>
              <a:rPr sz="7900" spc="-5" dirty="0">
                <a:solidFill>
                  <a:srgbClr val="FFFFFF"/>
                </a:solidFill>
                <a:latin typeface="Trebuchet MS"/>
                <a:cs typeface="Trebuchet MS"/>
              </a:rPr>
              <a:t>I</a:t>
            </a:r>
            <a:r>
              <a:rPr sz="7900" spc="-325" dirty="0">
                <a:solidFill>
                  <a:srgbClr val="FFFFFF"/>
                </a:solidFill>
                <a:latin typeface="Trebuchet MS"/>
                <a:cs typeface="Trebuchet MS"/>
              </a:rPr>
              <a:t>Z</a:t>
            </a:r>
            <a:r>
              <a:rPr sz="7900" spc="55" dirty="0">
                <a:solidFill>
                  <a:srgbClr val="FFFFFF"/>
                </a:solidFill>
                <a:latin typeface="Trebuchet MS"/>
                <a:cs typeface="Trebuchet MS"/>
              </a:rPr>
              <a:t>A</a:t>
            </a:r>
            <a:r>
              <a:rPr sz="7900" spc="-20" dirty="0">
                <a:solidFill>
                  <a:srgbClr val="FFFFFF"/>
                </a:solidFill>
                <a:latin typeface="Trebuchet MS"/>
                <a:cs typeface="Trebuchet MS"/>
              </a:rPr>
              <a:t>C</a:t>
            </a:r>
            <a:r>
              <a:rPr sz="7900" spc="-5" dirty="0">
                <a:solidFill>
                  <a:srgbClr val="FFFFFF"/>
                </a:solidFill>
                <a:latin typeface="Trebuchet MS"/>
                <a:cs typeface="Trebuchet MS"/>
              </a:rPr>
              <a:t>I</a:t>
            </a:r>
            <a:r>
              <a:rPr sz="7900" spc="-420" dirty="0">
                <a:solidFill>
                  <a:srgbClr val="FFFFFF"/>
                </a:solidFill>
                <a:latin typeface="Trebuchet MS"/>
                <a:cs typeface="Trebuchet MS"/>
              </a:rPr>
              <a:t>O</a:t>
            </a:r>
            <a:r>
              <a:rPr sz="7900" spc="445" dirty="0">
                <a:solidFill>
                  <a:srgbClr val="FFFFFF"/>
                </a:solidFill>
                <a:latin typeface="Trebuchet MS"/>
                <a:cs typeface="Trebuchet MS"/>
              </a:rPr>
              <a:t>N</a:t>
            </a:r>
            <a:r>
              <a:rPr sz="7900" spc="-310" dirty="0">
                <a:solidFill>
                  <a:srgbClr val="FFFFFF"/>
                </a:solidFill>
                <a:latin typeface="Trebuchet MS"/>
                <a:cs typeface="Trebuchet MS"/>
              </a:rPr>
              <a:t>E</a:t>
            </a:r>
            <a:r>
              <a:rPr sz="7900" spc="355" dirty="0">
                <a:solidFill>
                  <a:srgbClr val="FFFFFF"/>
                </a:solidFill>
                <a:latin typeface="Trebuchet MS"/>
                <a:cs typeface="Trebuchet MS"/>
              </a:rPr>
              <a:t>S</a:t>
            </a:r>
            <a:r>
              <a:rPr sz="7900" spc="-665" dirty="0">
                <a:solidFill>
                  <a:srgbClr val="FFFFFF"/>
                </a:solidFill>
                <a:latin typeface="Trebuchet MS"/>
                <a:cs typeface="Trebuchet MS"/>
              </a:rPr>
              <a:t> </a:t>
            </a:r>
            <a:r>
              <a:rPr sz="7900" spc="175" dirty="0">
                <a:solidFill>
                  <a:srgbClr val="FFFFFF"/>
                </a:solidFill>
                <a:latin typeface="Trebuchet MS"/>
                <a:cs typeface="Trebuchet MS"/>
              </a:rPr>
              <a:t>D</a:t>
            </a:r>
            <a:r>
              <a:rPr sz="7900" spc="-310" dirty="0">
                <a:solidFill>
                  <a:srgbClr val="FFFFFF"/>
                </a:solidFill>
                <a:latin typeface="Trebuchet MS"/>
                <a:cs typeface="Trebuchet MS"/>
              </a:rPr>
              <a:t>E</a:t>
            </a:r>
            <a:r>
              <a:rPr sz="7900" spc="-665" dirty="0">
                <a:solidFill>
                  <a:srgbClr val="FFFFFF"/>
                </a:solidFill>
                <a:latin typeface="Trebuchet MS"/>
                <a:cs typeface="Trebuchet MS"/>
              </a:rPr>
              <a:t> </a:t>
            </a:r>
            <a:r>
              <a:rPr sz="7900" spc="-360" dirty="0">
                <a:solidFill>
                  <a:srgbClr val="FFFFFF"/>
                </a:solidFill>
                <a:latin typeface="Trebuchet MS"/>
                <a:cs typeface="Trebuchet MS"/>
              </a:rPr>
              <a:t>L</a:t>
            </a:r>
            <a:r>
              <a:rPr sz="7900" spc="35" dirty="0">
                <a:solidFill>
                  <a:srgbClr val="FFFFFF"/>
                </a:solidFill>
                <a:latin typeface="Trebuchet MS"/>
                <a:cs typeface="Trebuchet MS"/>
              </a:rPr>
              <a:t>A  </a:t>
            </a:r>
            <a:r>
              <a:rPr sz="7900" spc="355" dirty="0">
                <a:solidFill>
                  <a:srgbClr val="FFFFFF"/>
                </a:solidFill>
                <a:latin typeface="Trebuchet MS"/>
                <a:cs typeface="Trebuchet MS"/>
              </a:rPr>
              <a:t>S</a:t>
            </a:r>
            <a:r>
              <a:rPr sz="7900" spc="-310" dirty="0">
                <a:solidFill>
                  <a:srgbClr val="FFFFFF"/>
                </a:solidFill>
                <a:latin typeface="Trebuchet MS"/>
                <a:cs typeface="Trebuchet MS"/>
              </a:rPr>
              <a:t>E</a:t>
            </a:r>
            <a:r>
              <a:rPr sz="7900" spc="-170" dirty="0">
                <a:solidFill>
                  <a:srgbClr val="FFFFFF"/>
                </a:solidFill>
                <a:latin typeface="Trebuchet MS"/>
                <a:cs typeface="Trebuchet MS"/>
              </a:rPr>
              <a:t>G</a:t>
            </a:r>
            <a:r>
              <a:rPr sz="7900" spc="-120" dirty="0">
                <a:solidFill>
                  <a:srgbClr val="FFFFFF"/>
                </a:solidFill>
                <a:latin typeface="Trebuchet MS"/>
                <a:cs typeface="Trebuchet MS"/>
              </a:rPr>
              <a:t>U</a:t>
            </a:r>
            <a:r>
              <a:rPr sz="7900" dirty="0">
                <a:solidFill>
                  <a:srgbClr val="FFFFFF"/>
                </a:solidFill>
                <a:latin typeface="Trebuchet MS"/>
                <a:cs typeface="Trebuchet MS"/>
              </a:rPr>
              <a:t>R</a:t>
            </a:r>
            <a:r>
              <a:rPr sz="7900" spc="-5" dirty="0">
                <a:solidFill>
                  <a:srgbClr val="FFFFFF"/>
                </a:solidFill>
                <a:latin typeface="Trebuchet MS"/>
                <a:cs typeface="Trebuchet MS"/>
              </a:rPr>
              <a:t>I</a:t>
            </a:r>
            <a:r>
              <a:rPr sz="7900" spc="175" dirty="0">
                <a:solidFill>
                  <a:srgbClr val="FFFFFF"/>
                </a:solidFill>
                <a:latin typeface="Trebuchet MS"/>
                <a:cs typeface="Trebuchet MS"/>
              </a:rPr>
              <a:t>D</a:t>
            </a:r>
            <a:r>
              <a:rPr sz="7900" spc="55" dirty="0">
                <a:solidFill>
                  <a:srgbClr val="FFFFFF"/>
                </a:solidFill>
                <a:latin typeface="Trebuchet MS"/>
                <a:cs typeface="Trebuchet MS"/>
              </a:rPr>
              <a:t>A</a:t>
            </a:r>
            <a:r>
              <a:rPr sz="7900" spc="175" dirty="0">
                <a:solidFill>
                  <a:srgbClr val="FFFFFF"/>
                </a:solidFill>
                <a:latin typeface="Trebuchet MS"/>
                <a:cs typeface="Trebuchet MS"/>
              </a:rPr>
              <a:t>D</a:t>
            </a:r>
            <a:r>
              <a:rPr sz="7900" spc="-665" dirty="0">
                <a:solidFill>
                  <a:srgbClr val="FFFFFF"/>
                </a:solidFill>
                <a:latin typeface="Trebuchet MS"/>
                <a:cs typeface="Trebuchet MS"/>
              </a:rPr>
              <a:t> </a:t>
            </a:r>
            <a:r>
              <a:rPr sz="7900" spc="355" dirty="0">
                <a:solidFill>
                  <a:srgbClr val="FFFFFF"/>
                </a:solidFill>
                <a:latin typeface="Trebuchet MS"/>
                <a:cs typeface="Trebuchet MS"/>
              </a:rPr>
              <a:t>S</a:t>
            </a:r>
            <a:r>
              <a:rPr sz="7900" spc="-420" dirty="0">
                <a:solidFill>
                  <a:srgbClr val="FFFFFF"/>
                </a:solidFill>
                <a:latin typeface="Trebuchet MS"/>
                <a:cs typeface="Trebuchet MS"/>
              </a:rPr>
              <a:t>O</a:t>
            </a:r>
            <a:r>
              <a:rPr sz="7900" spc="-20" dirty="0">
                <a:solidFill>
                  <a:srgbClr val="FFFFFF"/>
                </a:solidFill>
                <a:latin typeface="Trebuchet MS"/>
                <a:cs typeface="Trebuchet MS"/>
              </a:rPr>
              <a:t>C</a:t>
            </a:r>
            <a:r>
              <a:rPr sz="7900" spc="-5" dirty="0">
                <a:solidFill>
                  <a:srgbClr val="FFFFFF"/>
                </a:solidFill>
                <a:latin typeface="Trebuchet MS"/>
                <a:cs typeface="Trebuchet MS"/>
              </a:rPr>
              <a:t>I</a:t>
            </a:r>
            <a:r>
              <a:rPr sz="7900" spc="55" dirty="0">
                <a:solidFill>
                  <a:srgbClr val="FFFFFF"/>
                </a:solidFill>
                <a:latin typeface="Trebuchet MS"/>
                <a:cs typeface="Trebuchet MS"/>
              </a:rPr>
              <a:t>A</a:t>
            </a:r>
            <a:r>
              <a:rPr sz="7900" spc="-360" dirty="0">
                <a:solidFill>
                  <a:srgbClr val="FFFFFF"/>
                </a:solidFill>
                <a:latin typeface="Trebuchet MS"/>
                <a:cs typeface="Trebuchet MS"/>
              </a:rPr>
              <a:t>L</a:t>
            </a:r>
            <a:endParaRPr sz="7900" dirty="0">
              <a:latin typeface="Trebuchet MS"/>
              <a:cs typeface="Trebuchet MS"/>
            </a:endParaRPr>
          </a:p>
        </p:txBody>
      </p:sp>
      <p:sp>
        <p:nvSpPr>
          <p:cNvPr id="3" name="object 3"/>
          <p:cNvSpPr txBox="1">
            <a:spLocks noGrp="1"/>
          </p:cNvSpPr>
          <p:nvPr>
            <p:ph type="subTitle" idx="4"/>
          </p:nvPr>
        </p:nvSpPr>
        <p:spPr>
          <a:xfrm>
            <a:off x="1166798" y="5504629"/>
            <a:ext cx="15954403" cy="1683793"/>
          </a:xfrm>
          <a:prstGeom prst="rect">
            <a:avLst/>
          </a:prstGeom>
        </p:spPr>
        <p:txBody>
          <a:bodyPr vert="horz" wrap="square" lIns="0" tIns="29209" rIns="0" bIns="0" rtlCol="0">
            <a:spAutoFit/>
          </a:bodyPr>
          <a:lstStyle/>
          <a:p>
            <a:pPr marL="1199515" marR="5080">
              <a:lnSpc>
                <a:spcPts val="4280"/>
              </a:lnSpc>
              <a:spcBef>
                <a:spcPts val="229"/>
              </a:spcBef>
            </a:pPr>
            <a:r>
              <a:rPr b="0" spc="375" dirty="0">
                <a:latin typeface="Trebuchet MS"/>
                <a:cs typeface="Trebuchet MS"/>
              </a:rPr>
              <a:t>Se </a:t>
            </a:r>
            <a:r>
              <a:rPr b="0" spc="75" dirty="0">
                <a:latin typeface="Trebuchet MS"/>
                <a:cs typeface="Trebuchet MS"/>
              </a:rPr>
              <a:t>aplica </a:t>
            </a:r>
            <a:r>
              <a:rPr b="0" spc="30" dirty="0">
                <a:latin typeface="Trebuchet MS"/>
                <a:cs typeface="Trebuchet MS"/>
              </a:rPr>
              <a:t>el </a:t>
            </a:r>
            <a:r>
              <a:rPr b="0" spc="35" dirty="0">
                <a:latin typeface="Trebuchet MS"/>
                <a:cs typeface="Trebuchet MS"/>
              </a:rPr>
              <a:t>principio </a:t>
            </a:r>
            <a:r>
              <a:rPr b="0" spc="95" dirty="0">
                <a:latin typeface="Trebuchet MS"/>
                <a:cs typeface="Trebuchet MS"/>
              </a:rPr>
              <a:t>de </a:t>
            </a:r>
            <a:r>
              <a:rPr b="0" spc="-5" dirty="0">
                <a:latin typeface="Trebuchet MS"/>
                <a:cs typeface="Trebuchet MS"/>
              </a:rPr>
              <a:t>territorialidad, </a:t>
            </a:r>
            <a:r>
              <a:rPr b="0" spc="210" dirty="0">
                <a:latin typeface="Trebuchet MS"/>
                <a:cs typeface="Trebuchet MS"/>
              </a:rPr>
              <a:t>según </a:t>
            </a:r>
            <a:r>
              <a:rPr b="0" spc="30" dirty="0">
                <a:latin typeface="Trebuchet MS"/>
                <a:cs typeface="Trebuchet MS"/>
              </a:rPr>
              <a:t>el </a:t>
            </a:r>
            <a:r>
              <a:rPr b="0" spc="-15" dirty="0">
                <a:latin typeface="Trebuchet MS"/>
                <a:cs typeface="Trebuchet MS"/>
              </a:rPr>
              <a:t>cual, </a:t>
            </a:r>
            <a:r>
              <a:rPr spc="125" dirty="0"/>
              <a:t>la </a:t>
            </a:r>
            <a:r>
              <a:rPr spc="95" dirty="0"/>
              <a:t>legislación </a:t>
            </a:r>
            <a:r>
              <a:rPr spc="-1070" dirty="0"/>
              <a:t> </a:t>
            </a:r>
            <a:r>
              <a:rPr spc="70" dirty="0"/>
              <a:t>aplicable</a:t>
            </a:r>
            <a:r>
              <a:rPr spc="-325" dirty="0"/>
              <a:t> </a:t>
            </a:r>
            <a:r>
              <a:rPr spc="-10" dirty="0"/>
              <a:t>en</a:t>
            </a:r>
            <a:r>
              <a:rPr spc="-320" dirty="0"/>
              <a:t> </a:t>
            </a:r>
            <a:r>
              <a:rPr spc="45" dirty="0"/>
              <a:t>materia</a:t>
            </a:r>
            <a:r>
              <a:rPr spc="-320" dirty="0"/>
              <a:t> </a:t>
            </a:r>
            <a:r>
              <a:rPr spc="30" dirty="0"/>
              <a:t>de</a:t>
            </a:r>
            <a:r>
              <a:rPr spc="-325" dirty="0"/>
              <a:t> </a:t>
            </a:r>
            <a:r>
              <a:rPr lang="es-ES" spc="95" dirty="0"/>
              <a:t>S</a:t>
            </a:r>
            <a:r>
              <a:rPr spc="95" dirty="0" err="1"/>
              <a:t>eguridad</a:t>
            </a:r>
            <a:r>
              <a:rPr spc="-320" dirty="0"/>
              <a:t> </a:t>
            </a:r>
            <a:r>
              <a:rPr lang="es-ES" spc="100" dirty="0"/>
              <a:t>S</a:t>
            </a:r>
            <a:r>
              <a:rPr spc="100" dirty="0" err="1"/>
              <a:t>ocial</a:t>
            </a:r>
            <a:r>
              <a:rPr spc="-320" dirty="0"/>
              <a:t> </a:t>
            </a:r>
            <a:r>
              <a:rPr spc="150" dirty="0"/>
              <a:t>es</a:t>
            </a:r>
            <a:r>
              <a:rPr spc="-325" dirty="0"/>
              <a:t> </a:t>
            </a:r>
            <a:r>
              <a:rPr spc="125" dirty="0"/>
              <a:t>la</a:t>
            </a:r>
            <a:r>
              <a:rPr spc="-320" dirty="0"/>
              <a:t> </a:t>
            </a:r>
            <a:r>
              <a:rPr spc="50" dirty="0"/>
              <a:t>del</a:t>
            </a:r>
            <a:r>
              <a:rPr spc="-320" dirty="0"/>
              <a:t> </a:t>
            </a:r>
            <a:r>
              <a:rPr lang="es-ES" spc="100" dirty="0"/>
              <a:t>E</a:t>
            </a:r>
            <a:r>
              <a:rPr spc="100" dirty="0" err="1"/>
              <a:t>stado</a:t>
            </a:r>
            <a:r>
              <a:rPr spc="-320" dirty="0"/>
              <a:t> </a:t>
            </a:r>
            <a:r>
              <a:rPr spc="-10" dirty="0"/>
              <a:t>en</a:t>
            </a:r>
            <a:r>
              <a:rPr spc="-325" dirty="0"/>
              <a:t> </a:t>
            </a:r>
            <a:r>
              <a:rPr spc="40" dirty="0"/>
              <a:t>el</a:t>
            </a:r>
            <a:r>
              <a:rPr spc="-320" dirty="0"/>
              <a:t> </a:t>
            </a:r>
            <a:r>
              <a:rPr spc="5" dirty="0"/>
              <a:t>que</a:t>
            </a:r>
            <a:r>
              <a:rPr spc="-320" dirty="0"/>
              <a:t> </a:t>
            </a:r>
            <a:r>
              <a:rPr spc="40" dirty="0"/>
              <a:t>el </a:t>
            </a:r>
            <a:r>
              <a:rPr spc="-1070" dirty="0"/>
              <a:t> </a:t>
            </a:r>
            <a:r>
              <a:rPr spc="20" dirty="0"/>
              <a:t>trabajador</a:t>
            </a:r>
            <a:r>
              <a:rPr spc="-325" dirty="0"/>
              <a:t> </a:t>
            </a:r>
            <a:r>
              <a:rPr spc="150" dirty="0"/>
              <a:t>se</a:t>
            </a:r>
            <a:r>
              <a:rPr spc="-325" dirty="0"/>
              <a:t> </a:t>
            </a:r>
            <a:r>
              <a:rPr dirty="0"/>
              <a:t>encuentre</a:t>
            </a:r>
            <a:r>
              <a:rPr spc="-320" dirty="0"/>
              <a:t> </a:t>
            </a:r>
            <a:r>
              <a:rPr spc="65" dirty="0"/>
              <a:t>prestando</a:t>
            </a:r>
            <a:r>
              <a:rPr spc="-325" dirty="0"/>
              <a:t> </a:t>
            </a:r>
            <a:r>
              <a:rPr spc="50" dirty="0"/>
              <a:t>servicios</a:t>
            </a:r>
            <a:r>
              <a:rPr spc="-325" dirty="0"/>
              <a:t> </a:t>
            </a:r>
            <a:r>
              <a:rPr spc="10" dirty="0"/>
              <a:t>efectivos.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
            <a:ext cx="18288000" cy="3219450"/>
          </a:xfrm>
          <a:custGeom>
            <a:avLst/>
            <a:gdLst/>
            <a:ahLst/>
            <a:cxnLst/>
            <a:rect l="l" t="t" r="r" b="b"/>
            <a:pathLst>
              <a:path w="18288000" h="3219450">
                <a:moveTo>
                  <a:pt x="0" y="0"/>
                </a:moveTo>
                <a:lnTo>
                  <a:pt x="18287999" y="0"/>
                </a:lnTo>
                <a:lnTo>
                  <a:pt x="18287999" y="3219449"/>
                </a:lnTo>
                <a:lnTo>
                  <a:pt x="0" y="3219449"/>
                </a:lnTo>
                <a:lnTo>
                  <a:pt x="0" y="0"/>
                </a:lnTo>
                <a:close/>
              </a:path>
            </a:pathLst>
          </a:custGeom>
          <a:solidFill>
            <a:srgbClr val="002569"/>
          </a:solidFill>
        </p:spPr>
        <p:txBody>
          <a:bodyPr wrap="square" lIns="0" tIns="0" rIns="0" bIns="0" rtlCol="0"/>
          <a:lstStyle/>
          <a:p>
            <a:endParaRPr/>
          </a:p>
        </p:txBody>
      </p:sp>
      <p:sp>
        <p:nvSpPr>
          <p:cNvPr id="3" name="object 3"/>
          <p:cNvSpPr/>
          <p:nvPr/>
        </p:nvSpPr>
        <p:spPr>
          <a:xfrm>
            <a:off x="699977" y="4374879"/>
            <a:ext cx="676275" cy="676275"/>
          </a:xfrm>
          <a:custGeom>
            <a:avLst/>
            <a:gdLst/>
            <a:ahLst/>
            <a:cxnLst/>
            <a:rect l="l" t="t" r="r" b="b"/>
            <a:pathLst>
              <a:path w="676275" h="676275">
                <a:moveTo>
                  <a:pt x="338137" y="676274"/>
                </a:moveTo>
                <a:lnTo>
                  <a:pt x="292254" y="673188"/>
                </a:lnTo>
                <a:lnTo>
                  <a:pt x="248247" y="664196"/>
                </a:lnTo>
                <a:lnTo>
                  <a:pt x="206519" y="649702"/>
                </a:lnTo>
                <a:lnTo>
                  <a:pt x="167473" y="630109"/>
                </a:lnTo>
                <a:lnTo>
                  <a:pt x="131511" y="605819"/>
                </a:lnTo>
                <a:lnTo>
                  <a:pt x="99038" y="577236"/>
                </a:lnTo>
                <a:lnTo>
                  <a:pt x="70455" y="544763"/>
                </a:lnTo>
                <a:lnTo>
                  <a:pt x="46165" y="508801"/>
                </a:lnTo>
                <a:lnTo>
                  <a:pt x="26572" y="469755"/>
                </a:lnTo>
                <a:lnTo>
                  <a:pt x="12078" y="428027"/>
                </a:lnTo>
                <a:lnTo>
                  <a:pt x="3086" y="384020"/>
                </a:lnTo>
                <a:lnTo>
                  <a:pt x="0" y="338137"/>
                </a:lnTo>
                <a:lnTo>
                  <a:pt x="3086" y="292254"/>
                </a:lnTo>
                <a:lnTo>
                  <a:pt x="12078" y="248247"/>
                </a:lnTo>
                <a:lnTo>
                  <a:pt x="26572" y="206519"/>
                </a:lnTo>
                <a:lnTo>
                  <a:pt x="46165" y="167473"/>
                </a:lnTo>
                <a:lnTo>
                  <a:pt x="70455" y="131511"/>
                </a:lnTo>
                <a:lnTo>
                  <a:pt x="99038" y="99038"/>
                </a:lnTo>
                <a:lnTo>
                  <a:pt x="131511" y="70455"/>
                </a:lnTo>
                <a:lnTo>
                  <a:pt x="167473" y="46165"/>
                </a:lnTo>
                <a:lnTo>
                  <a:pt x="206519" y="26572"/>
                </a:lnTo>
                <a:lnTo>
                  <a:pt x="248247" y="12078"/>
                </a:lnTo>
                <a:lnTo>
                  <a:pt x="292254" y="3086"/>
                </a:lnTo>
                <a:lnTo>
                  <a:pt x="338137" y="0"/>
                </a:lnTo>
                <a:lnTo>
                  <a:pt x="384020" y="3086"/>
                </a:lnTo>
                <a:lnTo>
                  <a:pt x="428027" y="12078"/>
                </a:lnTo>
                <a:lnTo>
                  <a:pt x="469755" y="26572"/>
                </a:lnTo>
                <a:lnTo>
                  <a:pt x="508801" y="46165"/>
                </a:lnTo>
                <a:lnTo>
                  <a:pt x="544763" y="70455"/>
                </a:lnTo>
                <a:lnTo>
                  <a:pt x="577236" y="99038"/>
                </a:lnTo>
                <a:lnTo>
                  <a:pt x="605819" y="131511"/>
                </a:lnTo>
                <a:lnTo>
                  <a:pt x="630109" y="167473"/>
                </a:lnTo>
                <a:lnTo>
                  <a:pt x="649702" y="206519"/>
                </a:lnTo>
                <a:lnTo>
                  <a:pt x="664196" y="248247"/>
                </a:lnTo>
                <a:lnTo>
                  <a:pt x="673188" y="292254"/>
                </a:lnTo>
                <a:lnTo>
                  <a:pt x="676274" y="338137"/>
                </a:lnTo>
                <a:lnTo>
                  <a:pt x="673188" y="384020"/>
                </a:lnTo>
                <a:lnTo>
                  <a:pt x="664196" y="428027"/>
                </a:lnTo>
                <a:lnTo>
                  <a:pt x="649702" y="469755"/>
                </a:lnTo>
                <a:lnTo>
                  <a:pt x="630109" y="508801"/>
                </a:lnTo>
                <a:lnTo>
                  <a:pt x="605819" y="544763"/>
                </a:lnTo>
                <a:lnTo>
                  <a:pt x="577236" y="577236"/>
                </a:lnTo>
                <a:lnTo>
                  <a:pt x="544763" y="605819"/>
                </a:lnTo>
                <a:lnTo>
                  <a:pt x="508801" y="630109"/>
                </a:lnTo>
                <a:lnTo>
                  <a:pt x="469755" y="649702"/>
                </a:lnTo>
                <a:lnTo>
                  <a:pt x="428027" y="664196"/>
                </a:lnTo>
                <a:lnTo>
                  <a:pt x="384020" y="673188"/>
                </a:lnTo>
                <a:lnTo>
                  <a:pt x="338137" y="676274"/>
                </a:lnTo>
                <a:close/>
              </a:path>
            </a:pathLst>
          </a:custGeom>
          <a:solidFill>
            <a:srgbClr val="002569"/>
          </a:solidFill>
        </p:spPr>
        <p:txBody>
          <a:bodyPr wrap="square" lIns="0" tIns="0" rIns="0" bIns="0" rtlCol="0"/>
          <a:lstStyle/>
          <a:p>
            <a:endParaRPr/>
          </a:p>
        </p:txBody>
      </p:sp>
      <p:sp>
        <p:nvSpPr>
          <p:cNvPr id="4" name="object 4"/>
          <p:cNvSpPr txBox="1"/>
          <p:nvPr/>
        </p:nvSpPr>
        <p:spPr>
          <a:xfrm>
            <a:off x="1670416" y="4253618"/>
            <a:ext cx="15354935" cy="939800"/>
          </a:xfrm>
          <a:prstGeom prst="rect">
            <a:avLst/>
          </a:prstGeom>
        </p:spPr>
        <p:txBody>
          <a:bodyPr vert="horz" wrap="square" lIns="0" tIns="12700" rIns="0" bIns="0" rtlCol="0">
            <a:spAutoFit/>
          </a:bodyPr>
          <a:lstStyle/>
          <a:p>
            <a:pPr marL="12700" marR="5080">
              <a:lnSpc>
                <a:spcPct val="100000"/>
              </a:lnSpc>
              <a:spcBef>
                <a:spcPts val="100"/>
              </a:spcBef>
            </a:pPr>
            <a:r>
              <a:rPr sz="3000" spc="30" dirty="0">
                <a:latin typeface="Trebuchet MS"/>
                <a:cs typeface="Trebuchet MS"/>
              </a:rPr>
              <a:t>-</a:t>
            </a:r>
            <a:r>
              <a:rPr sz="3000" spc="-215" dirty="0">
                <a:latin typeface="Trebuchet MS"/>
                <a:cs typeface="Trebuchet MS"/>
              </a:rPr>
              <a:t> </a:t>
            </a:r>
            <a:r>
              <a:rPr sz="3000" spc="250" dirty="0">
                <a:latin typeface="Trebuchet MS"/>
                <a:cs typeface="Trebuchet MS"/>
              </a:rPr>
              <a:t>Si</a:t>
            </a:r>
            <a:r>
              <a:rPr lang="es-ES" sz="3000" spc="250" dirty="0">
                <a:latin typeface="Trebuchet MS"/>
                <a:cs typeface="Trebuchet MS"/>
              </a:rPr>
              <a:t> el</a:t>
            </a:r>
            <a:r>
              <a:rPr sz="3000" spc="-210" dirty="0">
                <a:latin typeface="Trebuchet MS"/>
                <a:cs typeface="Trebuchet MS"/>
              </a:rPr>
              <a:t> </a:t>
            </a:r>
            <a:r>
              <a:rPr sz="3000" spc="35" dirty="0">
                <a:latin typeface="Trebuchet MS"/>
                <a:cs typeface="Trebuchet MS"/>
              </a:rPr>
              <a:t>trabajador</a:t>
            </a:r>
            <a:r>
              <a:rPr sz="3000" spc="-210" dirty="0">
                <a:latin typeface="Trebuchet MS"/>
                <a:cs typeface="Trebuchet MS"/>
              </a:rPr>
              <a:t> </a:t>
            </a:r>
            <a:r>
              <a:rPr sz="3000" spc="25" dirty="0">
                <a:latin typeface="Trebuchet MS"/>
                <a:cs typeface="Trebuchet MS"/>
              </a:rPr>
              <a:t>teletrabaja</a:t>
            </a:r>
            <a:r>
              <a:rPr sz="3000" spc="-210" dirty="0">
                <a:latin typeface="Trebuchet MS"/>
                <a:cs typeface="Trebuchet MS"/>
              </a:rPr>
              <a:t> </a:t>
            </a:r>
            <a:r>
              <a:rPr sz="3000" spc="70" dirty="0">
                <a:latin typeface="Trebuchet MS"/>
                <a:cs typeface="Trebuchet MS"/>
              </a:rPr>
              <a:t>en</a:t>
            </a:r>
            <a:r>
              <a:rPr sz="3000" spc="-210" dirty="0">
                <a:latin typeface="Trebuchet MS"/>
                <a:cs typeface="Trebuchet MS"/>
              </a:rPr>
              <a:t> </a:t>
            </a:r>
            <a:r>
              <a:rPr sz="3000" spc="85" dirty="0">
                <a:latin typeface="Trebuchet MS"/>
                <a:cs typeface="Trebuchet MS"/>
              </a:rPr>
              <a:t>un</a:t>
            </a:r>
            <a:r>
              <a:rPr sz="3000" spc="-210" dirty="0">
                <a:latin typeface="Trebuchet MS"/>
                <a:cs typeface="Trebuchet MS"/>
              </a:rPr>
              <a:t> </a:t>
            </a:r>
            <a:r>
              <a:rPr lang="es-ES" sz="3000" spc="60" dirty="0" err="1">
                <a:latin typeface="Trebuchet MS"/>
                <a:cs typeface="Trebuchet MS"/>
              </a:rPr>
              <a:t>ú</a:t>
            </a:r>
            <a:r>
              <a:rPr sz="3000" spc="60" dirty="0" err="1">
                <a:latin typeface="Trebuchet MS"/>
                <a:cs typeface="Trebuchet MS"/>
              </a:rPr>
              <a:t>nico</a:t>
            </a:r>
            <a:r>
              <a:rPr sz="3000" spc="-210" dirty="0">
                <a:latin typeface="Trebuchet MS"/>
                <a:cs typeface="Trebuchet MS"/>
              </a:rPr>
              <a:t> </a:t>
            </a:r>
            <a:r>
              <a:rPr lang="es-ES" sz="3000" spc="45" dirty="0">
                <a:latin typeface="Trebuchet MS"/>
                <a:cs typeface="Trebuchet MS"/>
              </a:rPr>
              <a:t>E</a:t>
            </a:r>
            <a:r>
              <a:rPr sz="3000" spc="45" dirty="0" err="1">
                <a:latin typeface="Trebuchet MS"/>
                <a:cs typeface="Trebuchet MS"/>
              </a:rPr>
              <a:t>stado</a:t>
            </a:r>
            <a:r>
              <a:rPr sz="3000" spc="45" dirty="0">
                <a:latin typeface="Trebuchet MS"/>
                <a:cs typeface="Trebuchet MS"/>
              </a:rPr>
              <a:t>,</a:t>
            </a:r>
            <a:r>
              <a:rPr sz="3000" spc="-210" dirty="0">
                <a:latin typeface="Trebuchet MS"/>
                <a:cs typeface="Trebuchet MS"/>
              </a:rPr>
              <a:t> </a:t>
            </a:r>
            <a:r>
              <a:rPr sz="3000" b="1" spc="130" dirty="0">
                <a:latin typeface="Trebuchet MS"/>
                <a:cs typeface="Trebuchet MS"/>
              </a:rPr>
              <a:t>se</a:t>
            </a:r>
            <a:r>
              <a:rPr sz="3000" b="1" spc="-265" dirty="0">
                <a:latin typeface="Trebuchet MS"/>
                <a:cs typeface="Trebuchet MS"/>
              </a:rPr>
              <a:t> </a:t>
            </a:r>
            <a:r>
              <a:rPr sz="3000" b="1" spc="60" dirty="0" err="1">
                <a:latin typeface="Trebuchet MS"/>
                <a:cs typeface="Trebuchet MS"/>
              </a:rPr>
              <a:t>aplicar</a:t>
            </a:r>
            <a:r>
              <a:rPr lang="es-ES" sz="3000" b="1" spc="60" dirty="0">
                <a:latin typeface="Trebuchet MS"/>
                <a:cs typeface="Trebuchet MS"/>
              </a:rPr>
              <a:t>á</a:t>
            </a:r>
            <a:r>
              <a:rPr sz="3000" b="1" spc="-265" dirty="0">
                <a:latin typeface="Trebuchet MS"/>
                <a:cs typeface="Trebuchet MS"/>
              </a:rPr>
              <a:t> </a:t>
            </a:r>
            <a:r>
              <a:rPr sz="3000" b="1" spc="105" dirty="0">
                <a:latin typeface="Trebuchet MS"/>
                <a:cs typeface="Trebuchet MS"/>
              </a:rPr>
              <a:t>la</a:t>
            </a:r>
            <a:r>
              <a:rPr sz="3000" b="1" spc="-270" dirty="0">
                <a:latin typeface="Trebuchet MS"/>
                <a:cs typeface="Trebuchet MS"/>
              </a:rPr>
              <a:t> </a:t>
            </a:r>
            <a:r>
              <a:rPr sz="3000" b="1" spc="35" dirty="0">
                <a:latin typeface="Trebuchet MS"/>
                <a:cs typeface="Trebuchet MS"/>
              </a:rPr>
              <a:t>le</a:t>
            </a:r>
            <a:r>
              <a:rPr sz="3000" b="1" spc="-265" dirty="0">
                <a:latin typeface="Trebuchet MS"/>
                <a:cs typeface="Trebuchet MS"/>
              </a:rPr>
              <a:t> </a:t>
            </a:r>
            <a:r>
              <a:rPr sz="3000" b="1" spc="80" dirty="0">
                <a:latin typeface="Trebuchet MS"/>
                <a:cs typeface="Trebuchet MS"/>
              </a:rPr>
              <a:t>legislación</a:t>
            </a:r>
            <a:r>
              <a:rPr sz="3000" b="1" spc="-265" dirty="0">
                <a:latin typeface="Trebuchet MS"/>
                <a:cs typeface="Trebuchet MS"/>
              </a:rPr>
              <a:t> </a:t>
            </a:r>
            <a:r>
              <a:rPr sz="3000" b="1" spc="45" dirty="0">
                <a:latin typeface="Trebuchet MS"/>
                <a:cs typeface="Trebuchet MS"/>
              </a:rPr>
              <a:t>nacional</a:t>
            </a:r>
            <a:r>
              <a:rPr sz="3000" b="1" spc="-265" dirty="0">
                <a:latin typeface="Trebuchet MS"/>
                <a:cs typeface="Trebuchet MS"/>
              </a:rPr>
              <a:t> </a:t>
            </a:r>
            <a:r>
              <a:rPr sz="3000" b="1" spc="45" dirty="0">
                <a:latin typeface="Trebuchet MS"/>
                <a:cs typeface="Trebuchet MS"/>
              </a:rPr>
              <a:t>del </a:t>
            </a:r>
            <a:r>
              <a:rPr sz="3000" b="1" spc="-890" dirty="0">
                <a:latin typeface="Trebuchet MS"/>
                <a:cs typeface="Trebuchet MS"/>
              </a:rPr>
              <a:t> </a:t>
            </a:r>
            <a:r>
              <a:rPr sz="3000" b="1" spc="100" dirty="0">
                <a:latin typeface="Trebuchet MS"/>
                <a:cs typeface="Trebuchet MS"/>
              </a:rPr>
              <a:t>país</a:t>
            </a:r>
            <a:r>
              <a:rPr sz="3000" b="1" spc="-275" dirty="0">
                <a:latin typeface="Trebuchet MS"/>
                <a:cs typeface="Trebuchet MS"/>
              </a:rPr>
              <a:t> </a:t>
            </a:r>
            <a:r>
              <a:rPr sz="3000" b="1" spc="25" dirty="0">
                <a:latin typeface="Trebuchet MS"/>
                <a:cs typeface="Trebuchet MS"/>
              </a:rPr>
              <a:t>donde</a:t>
            </a:r>
            <a:r>
              <a:rPr sz="3000" b="1" spc="-270" dirty="0">
                <a:latin typeface="Trebuchet MS"/>
                <a:cs typeface="Trebuchet MS"/>
              </a:rPr>
              <a:t> </a:t>
            </a:r>
            <a:r>
              <a:rPr sz="3000" b="1" spc="130" dirty="0">
                <a:latin typeface="Trebuchet MS"/>
                <a:cs typeface="Trebuchet MS"/>
              </a:rPr>
              <a:t>se</a:t>
            </a:r>
            <a:r>
              <a:rPr sz="3000" b="1" spc="-270" dirty="0">
                <a:latin typeface="Trebuchet MS"/>
                <a:cs typeface="Trebuchet MS"/>
              </a:rPr>
              <a:t> </a:t>
            </a:r>
            <a:r>
              <a:rPr sz="3000" b="1" spc="45" dirty="0">
                <a:latin typeface="Trebuchet MS"/>
                <a:cs typeface="Trebuchet MS"/>
              </a:rPr>
              <a:t>efectúa</a:t>
            </a:r>
            <a:r>
              <a:rPr sz="3000" b="1" spc="-270" dirty="0">
                <a:latin typeface="Trebuchet MS"/>
                <a:cs typeface="Trebuchet MS"/>
              </a:rPr>
              <a:t> </a:t>
            </a:r>
            <a:r>
              <a:rPr sz="3000" b="1" spc="35" dirty="0">
                <a:latin typeface="Trebuchet MS"/>
                <a:cs typeface="Trebuchet MS"/>
              </a:rPr>
              <a:t>el</a:t>
            </a:r>
            <a:r>
              <a:rPr sz="3000" b="1" spc="-270" dirty="0">
                <a:latin typeface="Trebuchet MS"/>
                <a:cs typeface="Trebuchet MS"/>
              </a:rPr>
              <a:t> </a:t>
            </a:r>
            <a:r>
              <a:rPr sz="3000" b="1" spc="-45" dirty="0">
                <a:latin typeface="Trebuchet MS"/>
                <a:cs typeface="Trebuchet MS"/>
              </a:rPr>
              <a:t>trabajo</a:t>
            </a:r>
            <a:r>
              <a:rPr sz="3000" spc="-45" dirty="0">
                <a:latin typeface="Trebuchet MS"/>
                <a:cs typeface="Trebuchet MS"/>
              </a:rPr>
              <a:t>.</a:t>
            </a:r>
            <a:endParaRPr sz="3000" dirty="0">
              <a:latin typeface="Trebuchet MS"/>
              <a:cs typeface="Trebuchet MS"/>
            </a:endParaRPr>
          </a:p>
        </p:txBody>
      </p:sp>
      <p:sp>
        <p:nvSpPr>
          <p:cNvPr id="5" name="object 5"/>
          <p:cNvSpPr txBox="1"/>
          <p:nvPr/>
        </p:nvSpPr>
        <p:spPr>
          <a:xfrm>
            <a:off x="1670416" y="5625218"/>
            <a:ext cx="15426055" cy="1397000"/>
          </a:xfrm>
          <a:prstGeom prst="rect">
            <a:avLst/>
          </a:prstGeom>
        </p:spPr>
        <p:txBody>
          <a:bodyPr vert="horz" wrap="square" lIns="0" tIns="12700" rIns="0" bIns="0" rtlCol="0">
            <a:spAutoFit/>
          </a:bodyPr>
          <a:lstStyle/>
          <a:p>
            <a:pPr marL="12700" marR="5080">
              <a:lnSpc>
                <a:spcPct val="100000"/>
              </a:lnSpc>
              <a:spcBef>
                <a:spcPts val="100"/>
              </a:spcBef>
            </a:pPr>
            <a:r>
              <a:rPr sz="3000" spc="30" dirty="0">
                <a:latin typeface="Trebuchet MS"/>
                <a:cs typeface="Trebuchet MS"/>
              </a:rPr>
              <a:t>- </a:t>
            </a:r>
            <a:r>
              <a:rPr sz="3000" spc="250" dirty="0">
                <a:latin typeface="Trebuchet MS"/>
                <a:cs typeface="Trebuchet MS"/>
              </a:rPr>
              <a:t>Si </a:t>
            </a:r>
            <a:r>
              <a:rPr sz="3000" spc="30" dirty="0">
                <a:latin typeface="Trebuchet MS"/>
                <a:cs typeface="Trebuchet MS"/>
              </a:rPr>
              <a:t>el </a:t>
            </a:r>
            <a:r>
              <a:rPr sz="3000" spc="35" dirty="0">
                <a:latin typeface="Trebuchet MS"/>
                <a:cs typeface="Trebuchet MS"/>
              </a:rPr>
              <a:t>trabajador </a:t>
            </a:r>
            <a:r>
              <a:rPr sz="3000" spc="100" dirty="0">
                <a:latin typeface="Trebuchet MS"/>
                <a:cs typeface="Trebuchet MS"/>
              </a:rPr>
              <a:t>presta </a:t>
            </a:r>
            <a:r>
              <a:rPr sz="3000" spc="235" dirty="0">
                <a:latin typeface="Trebuchet MS"/>
                <a:cs typeface="Trebuchet MS"/>
              </a:rPr>
              <a:t>sus </a:t>
            </a:r>
            <a:r>
              <a:rPr sz="3000" spc="85" dirty="0">
                <a:latin typeface="Trebuchet MS"/>
                <a:cs typeface="Trebuchet MS"/>
              </a:rPr>
              <a:t>servicios </a:t>
            </a:r>
            <a:r>
              <a:rPr sz="3000" spc="70" dirty="0">
                <a:latin typeface="Trebuchet MS"/>
                <a:cs typeface="Trebuchet MS"/>
              </a:rPr>
              <a:t>en </a:t>
            </a:r>
            <a:r>
              <a:rPr sz="3000" spc="170" dirty="0">
                <a:latin typeface="Trebuchet MS"/>
                <a:cs typeface="Trebuchet MS"/>
              </a:rPr>
              <a:t>dos </a:t>
            </a:r>
            <a:r>
              <a:rPr sz="3000" spc="75" dirty="0">
                <a:latin typeface="Trebuchet MS"/>
                <a:cs typeface="Trebuchet MS"/>
              </a:rPr>
              <a:t>o </a:t>
            </a:r>
            <a:r>
              <a:rPr sz="3000" spc="180" dirty="0" err="1">
                <a:latin typeface="Trebuchet MS"/>
                <a:cs typeface="Trebuchet MS"/>
              </a:rPr>
              <a:t>más</a:t>
            </a:r>
            <a:r>
              <a:rPr sz="3000" spc="180" dirty="0">
                <a:latin typeface="Trebuchet MS"/>
                <a:cs typeface="Trebuchet MS"/>
              </a:rPr>
              <a:t> </a:t>
            </a:r>
            <a:r>
              <a:rPr lang="es-ES" sz="3000" spc="80" dirty="0">
                <a:latin typeface="Trebuchet MS"/>
                <a:cs typeface="Trebuchet MS"/>
              </a:rPr>
              <a:t>E</a:t>
            </a:r>
            <a:r>
              <a:rPr sz="3000" spc="80" dirty="0" err="1">
                <a:latin typeface="Trebuchet MS"/>
                <a:cs typeface="Trebuchet MS"/>
              </a:rPr>
              <a:t>stados</a:t>
            </a:r>
            <a:r>
              <a:rPr sz="3000" spc="80" dirty="0">
                <a:latin typeface="Trebuchet MS"/>
                <a:cs typeface="Trebuchet MS"/>
              </a:rPr>
              <a:t>, </a:t>
            </a:r>
            <a:r>
              <a:rPr sz="3000" spc="70" dirty="0">
                <a:latin typeface="Trebuchet MS"/>
                <a:cs typeface="Trebuchet MS"/>
              </a:rPr>
              <a:t>en </a:t>
            </a:r>
            <a:r>
              <a:rPr sz="3000" spc="60" dirty="0">
                <a:latin typeface="Trebuchet MS"/>
                <a:cs typeface="Trebuchet MS"/>
              </a:rPr>
              <a:t>la </a:t>
            </a:r>
            <a:r>
              <a:rPr sz="3000" spc="70" dirty="0">
                <a:latin typeface="Trebuchet MS"/>
                <a:cs typeface="Trebuchet MS"/>
              </a:rPr>
              <a:t>medida en </a:t>
            </a:r>
            <a:r>
              <a:rPr sz="3000" spc="80" dirty="0">
                <a:latin typeface="Trebuchet MS"/>
                <a:cs typeface="Trebuchet MS"/>
              </a:rPr>
              <a:t>que </a:t>
            </a:r>
            <a:r>
              <a:rPr sz="3000" spc="85" dirty="0">
                <a:latin typeface="Trebuchet MS"/>
                <a:cs typeface="Trebuchet MS"/>
              </a:rPr>
              <a:t> </a:t>
            </a:r>
            <a:r>
              <a:rPr sz="3000" spc="20" dirty="0">
                <a:latin typeface="Trebuchet MS"/>
                <a:cs typeface="Trebuchet MS"/>
              </a:rPr>
              <a:t>teletrabaje</a:t>
            </a:r>
            <a:r>
              <a:rPr sz="3000" spc="-210" dirty="0">
                <a:latin typeface="Trebuchet MS"/>
                <a:cs typeface="Trebuchet MS"/>
              </a:rPr>
              <a:t> </a:t>
            </a:r>
            <a:r>
              <a:rPr sz="3000" spc="95" dirty="0">
                <a:latin typeface="Trebuchet MS"/>
                <a:cs typeface="Trebuchet MS"/>
              </a:rPr>
              <a:t>una</a:t>
            </a:r>
            <a:r>
              <a:rPr sz="3000" spc="-210" dirty="0">
                <a:latin typeface="Trebuchet MS"/>
                <a:cs typeface="Trebuchet MS"/>
              </a:rPr>
              <a:t> </a:t>
            </a:r>
            <a:r>
              <a:rPr sz="3000" spc="55" dirty="0">
                <a:latin typeface="Trebuchet MS"/>
                <a:cs typeface="Trebuchet MS"/>
              </a:rPr>
              <a:t>parte</a:t>
            </a:r>
            <a:r>
              <a:rPr sz="3000" spc="-204" dirty="0">
                <a:latin typeface="Trebuchet MS"/>
                <a:cs typeface="Trebuchet MS"/>
              </a:rPr>
              <a:t> </a:t>
            </a:r>
            <a:r>
              <a:rPr sz="3000" spc="110" dirty="0">
                <a:latin typeface="Trebuchet MS"/>
                <a:cs typeface="Trebuchet MS"/>
              </a:rPr>
              <a:t>sustancial</a:t>
            </a:r>
            <a:r>
              <a:rPr sz="3000" spc="-210" dirty="0">
                <a:latin typeface="Trebuchet MS"/>
                <a:cs typeface="Trebuchet MS"/>
              </a:rPr>
              <a:t> </a:t>
            </a:r>
            <a:r>
              <a:rPr sz="3000" spc="80" dirty="0">
                <a:latin typeface="Trebuchet MS"/>
                <a:cs typeface="Trebuchet MS"/>
              </a:rPr>
              <a:t>de</a:t>
            </a:r>
            <a:r>
              <a:rPr sz="3000" spc="-204" dirty="0">
                <a:latin typeface="Trebuchet MS"/>
                <a:cs typeface="Trebuchet MS"/>
              </a:rPr>
              <a:t> </a:t>
            </a:r>
            <a:r>
              <a:rPr sz="3000" spc="195" dirty="0">
                <a:latin typeface="Trebuchet MS"/>
                <a:cs typeface="Trebuchet MS"/>
              </a:rPr>
              <a:t>su</a:t>
            </a:r>
            <a:r>
              <a:rPr sz="3000" spc="-210" dirty="0">
                <a:latin typeface="Trebuchet MS"/>
                <a:cs typeface="Trebuchet MS"/>
              </a:rPr>
              <a:t> </a:t>
            </a:r>
            <a:r>
              <a:rPr sz="3000" spc="55" dirty="0">
                <a:latin typeface="Trebuchet MS"/>
                <a:cs typeface="Trebuchet MS"/>
              </a:rPr>
              <a:t>actividad</a:t>
            </a:r>
            <a:r>
              <a:rPr sz="3000" spc="-204" dirty="0">
                <a:latin typeface="Trebuchet MS"/>
                <a:cs typeface="Trebuchet MS"/>
              </a:rPr>
              <a:t> </a:t>
            </a:r>
            <a:r>
              <a:rPr sz="3000" spc="75" dirty="0">
                <a:latin typeface="Trebuchet MS"/>
                <a:cs typeface="Trebuchet MS"/>
              </a:rPr>
              <a:t>(</a:t>
            </a:r>
            <a:r>
              <a:rPr sz="3000" b="1" spc="75" dirty="0">
                <a:latin typeface="Trebuchet MS"/>
                <a:cs typeface="Trebuchet MS"/>
              </a:rPr>
              <a:t>más</a:t>
            </a:r>
            <a:r>
              <a:rPr sz="3000" b="1" spc="-265" dirty="0">
                <a:latin typeface="Trebuchet MS"/>
                <a:cs typeface="Trebuchet MS"/>
              </a:rPr>
              <a:t> </a:t>
            </a:r>
            <a:r>
              <a:rPr sz="3000" b="1" spc="45" dirty="0">
                <a:latin typeface="Trebuchet MS"/>
                <a:cs typeface="Trebuchet MS"/>
              </a:rPr>
              <a:t>del</a:t>
            </a:r>
            <a:r>
              <a:rPr sz="3000" b="1" spc="-265" dirty="0">
                <a:latin typeface="Trebuchet MS"/>
                <a:cs typeface="Trebuchet MS"/>
              </a:rPr>
              <a:t> </a:t>
            </a:r>
            <a:r>
              <a:rPr sz="3000" b="1" spc="245" dirty="0">
                <a:latin typeface="Trebuchet MS"/>
                <a:cs typeface="Trebuchet MS"/>
              </a:rPr>
              <a:t>25%</a:t>
            </a:r>
            <a:r>
              <a:rPr sz="3000" spc="245" dirty="0">
                <a:latin typeface="Trebuchet MS"/>
                <a:cs typeface="Trebuchet MS"/>
              </a:rPr>
              <a:t>)</a:t>
            </a:r>
            <a:r>
              <a:rPr sz="3000" spc="-204" dirty="0">
                <a:latin typeface="Trebuchet MS"/>
                <a:cs typeface="Trebuchet MS"/>
              </a:rPr>
              <a:t> </a:t>
            </a:r>
            <a:r>
              <a:rPr sz="3000" spc="70" dirty="0">
                <a:latin typeface="Trebuchet MS"/>
                <a:cs typeface="Trebuchet MS"/>
              </a:rPr>
              <a:t>en</a:t>
            </a:r>
            <a:r>
              <a:rPr sz="3000" spc="-210" dirty="0">
                <a:latin typeface="Trebuchet MS"/>
                <a:cs typeface="Trebuchet MS"/>
              </a:rPr>
              <a:t> </a:t>
            </a:r>
            <a:r>
              <a:rPr sz="3000" spc="30" dirty="0">
                <a:latin typeface="Trebuchet MS"/>
                <a:cs typeface="Trebuchet MS"/>
              </a:rPr>
              <a:t>el</a:t>
            </a:r>
            <a:r>
              <a:rPr sz="3000" spc="-204" dirty="0">
                <a:latin typeface="Trebuchet MS"/>
                <a:cs typeface="Trebuchet MS"/>
              </a:rPr>
              <a:t> </a:t>
            </a:r>
            <a:r>
              <a:rPr sz="3000" spc="114" dirty="0">
                <a:latin typeface="Trebuchet MS"/>
                <a:cs typeface="Trebuchet MS"/>
              </a:rPr>
              <a:t>país</a:t>
            </a:r>
            <a:r>
              <a:rPr sz="3000" spc="-210" dirty="0">
                <a:latin typeface="Trebuchet MS"/>
                <a:cs typeface="Trebuchet MS"/>
              </a:rPr>
              <a:t> </a:t>
            </a:r>
            <a:r>
              <a:rPr sz="3000" spc="80" dirty="0">
                <a:latin typeface="Trebuchet MS"/>
                <a:cs typeface="Trebuchet MS"/>
              </a:rPr>
              <a:t>de</a:t>
            </a:r>
            <a:r>
              <a:rPr sz="3000" spc="-204" dirty="0">
                <a:latin typeface="Trebuchet MS"/>
                <a:cs typeface="Trebuchet MS"/>
              </a:rPr>
              <a:t> </a:t>
            </a:r>
            <a:r>
              <a:rPr sz="3000" spc="30" dirty="0">
                <a:latin typeface="Trebuchet MS"/>
                <a:cs typeface="Trebuchet MS"/>
              </a:rPr>
              <a:t>residencia, </a:t>
            </a:r>
            <a:r>
              <a:rPr sz="3000" spc="-890" dirty="0">
                <a:latin typeface="Trebuchet MS"/>
                <a:cs typeface="Trebuchet MS"/>
              </a:rPr>
              <a:t> </a:t>
            </a:r>
            <a:r>
              <a:rPr sz="3000" b="1" spc="55" dirty="0">
                <a:latin typeface="Trebuchet MS"/>
                <a:cs typeface="Trebuchet MS"/>
              </a:rPr>
              <a:t>q</a:t>
            </a:r>
            <a:r>
              <a:rPr sz="3000" b="1" spc="-10" dirty="0">
                <a:latin typeface="Trebuchet MS"/>
                <a:cs typeface="Trebuchet MS"/>
              </a:rPr>
              <a:t>u</a:t>
            </a:r>
            <a:r>
              <a:rPr sz="3000" b="1" spc="-20" dirty="0">
                <a:latin typeface="Trebuchet MS"/>
                <a:cs typeface="Trebuchet MS"/>
              </a:rPr>
              <a:t>e</a:t>
            </a:r>
            <a:r>
              <a:rPr sz="3000" b="1" spc="70" dirty="0">
                <a:latin typeface="Trebuchet MS"/>
                <a:cs typeface="Trebuchet MS"/>
              </a:rPr>
              <a:t>d</a:t>
            </a:r>
            <a:r>
              <a:rPr sz="3000" b="1" spc="120" dirty="0">
                <a:latin typeface="Trebuchet MS"/>
                <a:cs typeface="Trebuchet MS"/>
              </a:rPr>
              <a:t>a</a:t>
            </a:r>
            <a:r>
              <a:rPr sz="3000" b="1" spc="-65" dirty="0">
                <a:latin typeface="Trebuchet MS"/>
                <a:cs typeface="Trebuchet MS"/>
              </a:rPr>
              <a:t>r</a:t>
            </a:r>
            <a:r>
              <a:rPr sz="3000" b="1" spc="120" dirty="0">
                <a:latin typeface="Trebuchet MS"/>
                <a:cs typeface="Trebuchet MS"/>
              </a:rPr>
              <a:t>á</a:t>
            </a:r>
            <a:r>
              <a:rPr sz="3000" b="1" spc="-270" dirty="0">
                <a:latin typeface="Trebuchet MS"/>
                <a:cs typeface="Trebuchet MS"/>
              </a:rPr>
              <a:t> </a:t>
            </a:r>
            <a:r>
              <a:rPr sz="3000" b="1" spc="280" dirty="0">
                <a:latin typeface="Trebuchet MS"/>
                <a:cs typeface="Trebuchet MS"/>
              </a:rPr>
              <a:t>s</a:t>
            </a:r>
            <a:r>
              <a:rPr sz="3000" b="1" spc="-10" dirty="0">
                <a:latin typeface="Trebuchet MS"/>
                <a:cs typeface="Trebuchet MS"/>
              </a:rPr>
              <a:t>u</a:t>
            </a:r>
            <a:r>
              <a:rPr sz="3000" b="1" spc="-235" dirty="0">
                <a:latin typeface="Trebuchet MS"/>
                <a:cs typeface="Trebuchet MS"/>
              </a:rPr>
              <a:t>j</a:t>
            </a:r>
            <a:r>
              <a:rPr sz="3000" b="1" spc="-20" dirty="0">
                <a:latin typeface="Trebuchet MS"/>
                <a:cs typeface="Trebuchet MS"/>
              </a:rPr>
              <a:t>e</a:t>
            </a:r>
            <a:r>
              <a:rPr sz="3000" b="1" spc="75" dirty="0">
                <a:latin typeface="Trebuchet MS"/>
                <a:cs typeface="Trebuchet MS"/>
              </a:rPr>
              <a:t>t</a:t>
            </a:r>
            <a:r>
              <a:rPr sz="3000" b="1" spc="5" dirty="0">
                <a:latin typeface="Trebuchet MS"/>
                <a:cs typeface="Trebuchet MS"/>
              </a:rPr>
              <a:t>o</a:t>
            </a:r>
            <a:r>
              <a:rPr sz="3000" b="1" spc="-270" dirty="0">
                <a:latin typeface="Trebuchet MS"/>
                <a:cs typeface="Trebuchet MS"/>
              </a:rPr>
              <a:t> </a:t>
            </a:r>
            <a:r>
              <a:rPr sz="3000" b="1" spc="120" dirty="0">
                <a:latin typeface="Trebuchet MS"/>
                <a:cs typeface="Trebuchet MS"/>
              </a:rPr>
              <a:t>a</a:t>
            </a:r>
            <a:r>
              <a:rPr sz="3000" b="1" spc="-270" dirty="0">
                <a:latin typeface="Trebuchet MS"/>
                <a:cs typeface="Trebuchet MS"/>
              </a:rPr>
              <a:t> </a:t>
            </a:r>
            <a:r>
              <a:rPr sz="3000" b="1" spc="105" dirty="0">
                <a:latin typeface="Trebuchet MS"/>
                <a:cs typeface="Trebuchet MS"/>
              </a:rPr>
              <a:t>la</a:t>
            </a:r>
            <a:r>
              <a:rPr sz="3000" b="1" spc="-270" dirty="0">
                <a:latin typeface="Trebuchet MS"/>
                <a:cs typeface="Trebuchet MS"/>
              </a:rPr>
              <a:t> </a:t>
            </a:r>
            <a:r>
              <a:rPr sz="3000" b="1" spc="35" dirty="0">
                <a:latin typeface="Trebuchet MS"/>
                <a:cs typeface="Trebuchet MS"/>
              </a:rPr>
              <a:t>le</a:t>
            </a:r>
            <a:r>
              <a:rPr sz="3000" b="1" spc="375" dirty="0">
                <a:latin typeface="Trebuchet MS"/>
                <a:cs typeface="Trebuchet MS"/>
              </a:rPr>
              <a:t>g</a:t>
            </a:r>
            <a:r>
              <a:rPr sz="3000" b="1" spc="-60" dirty="0">
                <a:latin typeface="Trebuchet MS"/>
                <a:cs typeface="Trebuchet MS"/>
              </a:rPr>
              <a:t>i</a:t>
            </a:r>
            <a:r>
              <a:rPr sz="3000" b="1" spc="280" dirty="0">
                <a:latin typeface="Trebuchet MS"/>
                <a:cs typeface="Trebuchet MS"/>
              </a:rPr>
              <a:t>s</a:t>
            </a:r>
            <a:r>
              <a:rPr sz="3000" b="1" spc="105" dirty="0">
                <a:latin typeface="Trebuchet MS"/>
                <a:cs typeface="Trebuchet MS"/>
              </a:rPr>
              <a:t>la</a:t>
            </a:r>
            <a:r>
              <a:rPr sz="3000" b="1" spc="80" dirty="0">
                <a:latin typeface="Trebuchet MS"/>
                <a:cs typeface="Trebuchet MS"/>
              </a:rPr>
              <a:t>c</a:t>
            </a:r>
            <a:r>
              <a:rPr sz="3000" b="1" spc="-60" dirty="0">
                <a:latin typeface="Trebuchet MS"/>
                <a:cs typeface="Trebuchet MS"/>
              </a:rPr>
              <a:t>i</a:t>
            </a:r>
            <a:r>
              <a:rPr sz="3000" b="1" spc="5" dirty="0">
                <a:latin typeface="Trebuchet MS"/>
                <a:cs typeface="Trebuchet MS"/>
              </a:rPr>
              <a:t>ón</a:t>
            </a:r>
            <a:r>
              <a:rPr sz="3000" b="1" spc="-270" dirty="0">
                <a:latin typeface="Trebuchet MS"/>
                <a:cs typeface="Trebuchet MS"/>
              </a:rPr>
              <a:t> </a:t>
            </a:r>
            <a:r>
              <a:rPr sz="3000" b="1" spc="70" dirty="0">
                <a:latin typeface="Trebuchet MS"/>
                <a:cs typeface="Trebuchet MS"/>
              </a:rPr>
              <a:t>d</a:t>
            </a:r>
            <a:r>
              <a:rPr sz="3000" b="1" spc="-20" dirty="0">
                <a:latin typeface="Trebuchet MS"/>
                <a:cs typeface="Trebuchet MS"/>
              </a:rPr>
              <a:t>e</a:t>
            </a:r>
            <a:r>
              <a:rPr sz="3000" b="1" spc="-270" dirty="0">
                <a:latin typeface="Trebuchet MS"/>
                <a:cs typeface="Trebuchet MS"/>
              </a:rPr>
              <a:t> </a:t>
            </a:r>
            <a:r>
              <a:rPr sz="3000" b="1" spc="-20" dirty="0" err="1">
                <a:latin typeface="Trebuchet MS"/>
                <a:cs typeface="Trebuchet MS"/>
              </a:rPr>
              <a:t>e</a:t>
            </a:r>
            <a:r>
              <a:rPr sz="3000" b="1" spc="280" dirty="0" err="1">
                <a:latin typeface="Trebuchet MS"/>
                <a:cs typeface="Trebuchet MS"/>
              </a:rPr>
              <a:t>s</a:t>
            </a:r>
            <a:r>
              <a:rPr sz="3000" b="1" spc="-20" dirty="0" err="1">
                <a:latin typeface="Trebuchet MS"/>
                <a:cs typeface="Trebuchet MS"/>
              </a:rPr>
              <a:t>e</a:t>
            </a:r>
            <a:r>
              <a:rPr sz="3000" b="1" spc="-270" dirty="0">
                <a:latin typeface="Trebuchet MS"/>
                <a:cs typeface="Trebuchet MS"/>
              </a:rPr>
              <a:t> </a:t>
            </a:r>
            <a:r>
              <a:rPr lang="es-ES" sz="3000" b="1" spc="-20" dirty="0">
                <a:latin typeface="Trebuchet MS"/>
                <a:cs typeface="Trebuchet MS"/>
              </a:rPr>
              <a:t>E</a:t>
            </a:r>
            <a:r>
              <a:rPr sz="3000" b="1" spc="280" dirty="0" err="1">
                <a:latin typeface="Trebuchet MS"/>
                <a:cs typeface="Trebuchet MS"/>
              </a:rPr>
              <a:t>s</a:t>
            </a:r>
            <a:r>
              <a:rPr sz="3000" b="1" spc="75" dirty="0" err="1">
                <a:latin typeface="Trebuchet MS"/>
                <a:cs typeface="Trebuchet MS"/>
              </a:rPr>
              <a:t>t</a:t>
            </a:r>
            <a:r>
              <a:rPr sz="3000" b="1" spc="120" dirty="0" err="1">
                <a:latin typeface="Trebuchet MS"/>
                <a:cs typeface="Trebuchet MS"/>
              </a:rPr>
              <a:t>a</a:t>
            </a:r>
            <a:r>
              <a:rPr sz="3000" b="1" spc="70" dirty="0" err="1">
                <a:latin typeface="Trebuchet MS"/>
                <a:cs typeface="Trebuchet MS"/>
              </a:rPr>
              <a:t>d</a:t>
            </a:r>
            <a:r>
              <a:rPr sz="3000" b="1" spc="5" dirty="0" err="1">
                <a:latin typeface="Trebuchet MS"/>
                <a:cs typeface="Trebuchet MS"/>
              </a:rPr>
              <a:t>o</a:t>
            </a:r>
            <a:r>
              <a:rPr sz="3000" b="1" spc="-295" dirty="0">
                <a:latin typeface="Trebuchet MS"/>
                <a:cs typeface="Trebuchet MS"/>
              </a:rPr>
              <a:t>.</a:t>
            </a:r>
            <a:endParaRPr sz="3000" dirty="0">
              <a:latin typeface="Trebuchet MS"/>
              <a:cs typeface="Trebuchet MS"/>
            </a:endParaRPr>
          </a:p>
        </p:txBody>
      </p:sp>
      <p:sp>
        <p:nvSpPr>
          <p:cNvPr id="6" name="object 6"/>
          <p:cNvSpPr txBox="1"/>
          <p:nvPr/>
        </p:nvSpPr>
        <p:spPr>
          <a:xfrm>
            <a:off x="1670416" y="7454018"/>
            <a:ext cx="15909290" cy="1397000"/>
          </a:xfrm>
          <a:prstGeom prst="rect">
            <a:avLst/>
          </a:prstGeom>
        </p:spPr>
        <p:txBody>
          <a:bodyPr vert="horz" wrap="square" lIns="0" tIns="12700" rIns="0" bIns="0" rtlCol="0">
            <a:spAutoFit/>
          </a:bodyPr>
          <a:lstStyle/>
          <a:p>
            <a:pPr marL="12700" marR="5080">
              <a:lnSpc>
                <a:spcPct val="100000"/>
              </a:lnSpc>
              <a:spcBef>
                <a:spcPts val="100"/>
              </a:spcBef>
            </a:pPr>
            <a:r>
              <a:rPr sz="3000" spc="170" dirty="0">
                <a:latin typeface="Trebuchet MS"/>
                <a:cs typeface="Trebuchet MS"/>
              </a:rPr>
              <a:t>En</a:t>
            </a:r>
            <a:r>
              <a:rPr sz="3000" spc="-215" dirty="0">
                <a:latin typeface="Trebuchet MS"/>
                <a:cs typeface="Trebuchet MS"/>
              </a:rPr>
              <a:t> </a:t>
            </a:r>
            <a:r>
              <a:rPr sz="3000" spc="60" dirty="0">
                <a:latin typeface="Trebuchet MS"/>
                <a:cs typeface="Trebuchet MS"/>
              </a:rPr>
              <a:t>la</a:t>
            </a:r>
            <a:r>
              <a:rPr sz="3000" spc="-210" dirty="0">
                <a:latin typeface="Trebuchet MS"/>
                <a:cs typeface="Trebuchet MS"/>
              </a:rPr>
              <a:t> </a:t>
            </a:r>
            <a:r>
              <a:rPr sz="3000" spc="20" dirty="0">
                <a:latin typeface="Trebuchet MS"/>
                <a:cs typeface="Trebuchet MS"/>
              </a:rPr>
              <a:t>práctica,</a:t>
            </a:r>
            <a:r>
              <a:rPr sz="3000" spc="-265" dirty="0">
                <a:latin typeface="Trebuchet MS"/>
                <a:cs typeface="Trebuchet MS"/>
              </a:rPr>
              <a:t> </a:t>
            </a:r>
            <a:r>
              <a:rPr sz="3000" b="1" spc="40" dirty="0">
                <a:latin typeface="Trebuchet MS"/>
                <a:cs typeface="Trebuchet MS"/>
              </a:rPr>
              <a:t>una</a:t>
            </a:r>
            <a:r>
              <a:rPr sz="3000" b="1" spc="-270" dirty="0">
                <a:latin typeface="Trebuchet MS"/>
                <a:cs typeface="Trebuchet MS"/>
              </a:rPr>
              <a:t> </a:t>
            </a:r>
            <a:r>
              <a:rPr sz="3000" b="1" spc="65" dirty="0">
                <a:latin typeface="Trebuchet MS"/>
                <a:cs typeface="Trebuchet MS"/>
              </a:rPr>
              <a:t>empresa</a:t>
            </a:r>
            <a:r>
              <a:rPr sz="3000" b="1" spc="-265" dirty="0">
                <a:latin typeface="Trebuchet MS"/>
                <a:cs typeface="Trebuchet MS"/>
              </a:rPr>
              <a:t> </a:t>
            </a:r>
            <a:r>
              <a:rPr sz="3000" b="1" spc="15" dirty="0">
                <a:latin typeface="Trebuchet MS"/>
                <a:cs typeface="Trebuchet MS"/>
              </a:rPr>
              <a:t>puede</a:t>
            </a:r>
            <a:r>
              <a:rPr sz="3000" b="1" spc="-265" dirty="0">
                <a:latin typeface="Trebuchet MS"/>
                <a:cs typeface="Trebuchet MS"/>
              </a:rPr>
              <a:t> </a:t>
            </a:r>
            <a:r>
              <a:rPr sz="3000" b="1" spc="30" dirty="0">
                <a:latin typeface="Trebuchet MS"/>
                <a:cs typeface="Trebuchet MS"/>
              </a:rPr>
              <a:t>verse</a:t>
            </a:r>
            <a:r>
              <a:rPr sz="3000" b="1" spc="-270" dirty="0">
                <a:latin typeface="Trebuchet MS"/>
                <a:cs typeface="Trebuchet MS"/>
              </a:rPr>
              <a:t> </a:t>
            </a:r>
            <a:r>
              <a:rPr sz="3000" b="1" spc="100" dirty="0">
                <a:latin typeface="Trebuchet MS"/>
                <a:cs typeface="Trebuchet MS"/>
              </a:rPr>
              <a:t>obligada</a:t>
            </a:r>
            <a:r>
              <a:rPr sz="3000" b="1" spc="-265" dirty="0">
                <a:latin typeface="Trebuchet MS"/>
                <a:cs typeface="Trebuchet MS"/>
              </a:rPr>
              <a:t> </a:t>
            </a:r>
            <a:r>
              <a:rPr sz="3000" b="1" spc="120" dirty="0">
                <a:latin typeface="Trebuchet MS"/>
                <a:cs typeface="Trebuchet MS"/>
              </a:rPr>
              <a:t>a</a:t>
            </a:r>
            <a:r>
              <a:rPr sz="3000" b="1" spc="-265" dirty="0">
                <a:latin typeface="Trebuchet MS"/>
                <a:cs typeface="Trebuchet MS"/>
              </a:rPr>
              <a:t> </a:t>
            </a:r>
            <a:r>
              <a:rPr sz="3000" b="1" spc="75" dirty="0">
                <a:latin typeface="Trebuchet MS"/>
                <a:cs typeface="Trebuchet MS"/>
              </a:rPr>
              <a:t>darse</a:t>
            </a:r>
            <a:r>
              <a:rPr sz="3000" b="1" spc="-265" dirty="0">
                <a:latin typeface="Trebuchet MS"/>
                <a:cs typeface="Trebuchet MS"/>
              </a:rPr>
              <a:t> </a:t>
            </a:r>
            <a:r>
              <a:rPr sz="3000" b="1" spc="25" dirty="0">
                <a:latin typeface="Trebuchet MS"/>
                <a:cs typeface="Trebuchet MS"/>
              </a:rPr>
              <a:t>de</a:t>
            </a:r>
            <a:r>
              <a:rPr sz="3000" b="1" spc="-270" dirty="0">
                <a:latin typeface="Trebuchet MS"/>
                <a:cs typeface="Trebuchet MS"/>
              </a:rPr>
              <a:t> </a:t>
            </a:r>
            <a:r>
              <a:rPr sz="3000" b="1" spc="100" dirty="0">
                <a:latin typeface="Trebuchet MS"/>
                <a:cs typeface="Trebuchet MS"/>
              </a:rPr>
              <a:t>alta</a:t>
            </a:r>
            <a:r>
              <a:rPr sz="3000" b="1" spc="-265" dirty="0">
                <a:latin typeface="Trebuchet MS"/>
                <a:cs typeface="Trebuchet MS"/>
              </a:rPr>
              <a:t> </a:t>
            </a:r>
            <a:r>
              <a:rPr sz="3000" b="1" spc="-10" dirty="0">
                <a:latin typeface="Trebuchet MS"/>
                <a:cs typeface="Trebuchet MS"/>
              </a:rPr>
              <a:t>en</a:t>
            </a:r>
            <a:r>
              <a:rPr sz="3000" b="1" spc="-265" dirty="0">
                <a:latin typeface="Trebuchet MS"/>
                <a:cs typeface="Trebuchet MS"/>
              </a:rPr>
              <a:t> </a:t>
            </a:r>
            <a:r>
              <a:rPr sz="3000" b="1" spc="105" dirty="0">
                <a:latin typeface="Trebuchet MS"/>
                <a:cs typeface="Trebuchet MS"/>
              </a:rPr>
              <a:t>la</a:t>
            </a:r>
            <a:r>
              <a:rPr sz="3000" b="1" spc="-270" dirty="0">
                <a:latin typeface="Trebuchet MS"/>
                <a:cs typeface="Trebuchet MS"/>
              </a:rPr>
              <a:t> </a:t>
            </a:r>
            <a:r>
              <a:rPr lang="es-ES" sz="3000" b="1" spc="85" dirty="0">
                <a:latin typeface="Trebuchet MS"/>
                <a:cs typeface="Trebuchet MS"/>
              </a:rPr>
              <a:t>S</a:t>
            </a:r>
            <a:r>
              <a:rPr sz="3000" b="1" spc="85" dirty="0" err="1">
                <a:latin typeface="Trebuchet MS"/>
                <a:cs typeface="Trebuchet MS"/>
              </a:rPr>
              <a:t>eguridad</a:t>
            </a:r>
            <a:r>
              <a:rPr sz="3000" b="1" spc="-265" dirty="0">
                <a:latin typeface="Trebuchet MS"/>
                <a:cs typeface="Trebuchet MS"/>
              </a:rPr>
              <a:t> </a:t>
            </a:r>
            <a:r>
              <a:rPr lang="es-ES" sz="3000" b="1" spc="85" dirty="0">
                <a:latin typeface="Trebuchet MS"/>
                <a:cs typeface="Trebuchet MS"/>
              </a:rPr>
              <a:t>S</a:t>
            </a:r>
            <a:r>
              <a:rPr sz="3000" b="1" spc="85" dirty="0" err="1">
                <a:latin typeface="Trebuchet MS"/>
                <a:cs typeface="Trebuchet MS"/>
              </a:rPr>
              <a:t>ocial</a:t>
            </a:r>
            <a:r>
              <a:rPr sz="3000" b="1" spc="-265" dirty="0">
                <a:latin typeface="Trebuchet MS"/>
                <a:cs typeface="Trebuchet MS"/>
              </a:rPr>
              <a:t> </a:t>
            </a:r>
            <a:r>
              <a:rPr sz="3000" b="1" spc="85" dirty="0">
                <a:latin typeface="Trebuchet MS"/>
                <a:cs typeface="Trebuchet MS"/>
              </a:rPr>
              <a:t>y </a:t>
            </a:r>
            <a:r>
              <a:rPr sz="3000" b="1" spc="-890" dirty="0">
                <a:latin typeface="Trebuchet MS"/>
                <a:cs typeface="Trebuchet MS"/>
              </a:rPr>
              <a:t> </a:t>
            </a:r>
            <a:r>
              <a:rPr sz="3000" b="1" spc="120" dirty="0">
                <a:latin typeface="Trebuchet MS"/>
                <a:cs typeface="Trebuchet MS"/>
              </a:rPr>
              <a:t>pagar </a:t>
            </a:r>
            <a:r>
              <a:rPr sz="3000" b="1" spc="160" dirty="0">
                <a:latin typeface="Trebuchet MS"/>
                <a:cs typeface="Trebuchet MS"/>
              </a:rPr>
              <a:t>las </a:t>
            </a:r>
            <a:r>
              <a:rPr sz="3000" b="1" spc="35" dirty="0">
                <a:latin typeface="Trebuchet MS"/>
                <a:cs typeface="Trebuchet MS"/>
              </a:rPr>
              <a:t>cotizaciones </a:t>
            </a:r>
            <a:r>
              <a:rPr sz="3000" b="1" spc="-10" dirty="0">
                <a:latin typeface="Trebuchet MS"/>
                <a:cs typeface="Trebuchet MS"/>
              </a:rPr>
              <a:t>en </a:t>
            </a:r>
            <a:r>
              <a:rPr sz="3000" b="1" spc="35" dirty="0">
                <a:latin typeface="Trebuchet MS"/>
                <a:cs typeface="Trebuchet MS"/>
              </a:rPr>
              <a:t>el </a:t>
            </a:r>
            <a:r>
              <a:rPr sz="3000" b="1" spc="100" dirty="0">
                <a:latin typeface="Trebuchet MS"/>
                <a:cs typeface="Trebuchet MS"/>
              </a:rPr>
              <a:t>país </a:t>
            </a:r>
            <a:r>
              <a:rPr sz="3000" b="1" spc="75" dirty="0">
                <a:latin typeface="Trebuchet MS"/>
                <a:cs typeface="Trebuchet MS"/>
              </a:rPr>
              <a:t>desde </a:t>
            </a:r>
            <a:r>
              <a:rPr sz="3000" b="1" spc="25" dirty="0">
                <a:latin typeface="Trebuchet MS"/>
                <a:cs typeface="Trebuchet MS"/>
              </a:rPr>
              <a:t>donde </a:t>
            </a:r>
            <a:r>
              <a:rPr sz="3000" b="1" spc="30" dirty="0">
                <a:latin typeface="Trebuchet MS"/>
                <a:cs typeface="Trebuchet MS"/>
              </a:rPr>
              <a:t>teletrabaja </a:t>
            </a:r>
            <a:r>
              <a:rPr sz="3000" b="1" spc="35" dirty="0">
                <a:latin typeface="Trebuchet MS"/>
                <a:cs typeface="Trebuchet MS"/>
              </a:rPr>
              <a:t>el </a:t>
            </a:r>
            <a:r>
              <a:rPr sz="3000" b="1" spc="5" dirty="0">
                <a:latin typeface="Trebuchet MS"/>
                <a:cs typeface="Trebuchet MS"/>
              </a:rPr>
              <a:t>empleado</a:t>
            </a:r>
            <a:r>
              <a:rPr sz="3000" spc="5" dirty="0">
                <a:latin typeface="Trebuchet MS"/>
                <a:cs typeface="Trebuchet MS"/>
              </a:rPr>
              <a:t>, </a:t>
            </a:r>
            <a:r>
              <a:rPr sz="3000" spc="125" dirty="0">
                <a:latin typeface="Trebuchet MS"/>
                <a:cs typeface="Trebuchet MS"/>
              </a:rPr>
              <a:t>si </a:t>
            </a:r>
            <a:r>
              <a:rPr sz="3000" spc="110" dirty="0">
                <a:latin typeface="Trebuchet MS"/>
                <a:cs typeface="Trebuchet MS"/>
              </a:rPr>
              <a:t>éste </a:t>
            </a:r>
            <a:r>
              <a:rPr sz="3000" spc="35" dirty="0">
                <a:latin typeface="Trebuchet MS"/>
                <a:cs typeface="Trebuchet MS"/>
              </a:rPr>
              <a:t>último </a:t>
            </a:r>
            <a:r>
              <a:rPr sz="3000" spc="40" dirty="0">
                <a:latin typeface="Trebuchet MS"/>
                <a:cs typeface="Trebuchet MS"/>
              </a:rPr>
              <a:t> </a:t>
            </a:r>
            <a:r>
              <a:rPr sz="3000" spc="20" dirty="0">
                <a:latin typeface="Trebuchet MS"/>
                <a:cs typeface="Trebuchet MS"/>
              </a:rPr>
              <a:t>trabaja</a:t>
            </a:r>
            <a:r>
              <a:rPr sz="3000" spc="-215" dirty="0">
                <a:latin typeface="Trebuchet MS"/>
                <a:cs typeface="Trebuchet MS"/>
              </a:rPr>
              <a:t> </a:t>
            </a:r>
            <a:r>
              <a:rPr sz="3000" spc="60" dirty="0">
                <a:latin typeface="Trebuchet MS"/>
                <a:cs typeface="Trebuchet MS"/>
              </a:rPr>
              <a:t>la</a:t>
            </a:r>
            <a:r>
              <a:rPr sz="3000" spc="-215" dirty="0">
                <a:latin typeface="Trebuchet MS"/>
                <a:cs typeface="Trebuchet MS"/>
              </a:rPr>
              <a:t> </a:t>
            </a:r>
            <a:r>
              <a:rPr sz="3000" spc="80" dirty="0">
                <a:latin typeface="Trebuchet MS"/>
                <a:cs typeface="Trebuchet MS"/>
              </a:rPr>
              <a:t>mayor</a:t>
            </a:r>
            <a:r>
              <a:rPr sz="3000" spc="-215" dirty="0">
                <a:latin typeface="Trebuchet MS"/>
                <a:cs typeface="Trebuchet MS"/>
              </a:rPr>
              <a:t> </a:t>
            </a:r>
            <a:r>
              <a:rPr sz="3000" spc="55" dirty="0">
                <a:latin typeface="Trebuchet MS"/>
                <a:cs typeface="Trebuchet MS"/>
              </a:rPr>
              <a:t>parte</a:t>
            </a:r>
            <a:r>
              <a:rPr sz="3000" spc="-215" dirty="0">
                <a:latin typeface="Trebuchet MS"/>
                <a:cs typeface="Trebuchet MS"/>
              </a:rPr>
              <a:t> </a:t>
            </a:r>
            <a:r>
              <a:rPr sz="3000" spc="55" dirty="0">
                <a:latin typeface="Trebuchet MS"/>
                <a:cs typeface="Trebuchet MS"/>
              </a:rPr>
              <a:t>del</a:t>
            </a:r>
            <a:r>
              <a:rPr sz="3000" spc="-210" dirty="0">
                <a:latin typeface="Trebuchet MS"/>
                <a:cs typeface="Trebuchet MS"/>
              </a:rPr>
              <a:t> </a:t>
            </a:r>
            <a:r>
              <a:rPr sz="3000" spc="45" dirty="0">
                <a:latin typeface="Trebuchet MS"/>
                <a:cs typeface="Trebuchet MS"/>
              </a:rPr>
              <a:t>tiempo</a:t>
            </a:r>
            <a:r>
              <a:rPr sz="3000" spc="-215" dirty="0">
                <a:latin typeface="Trebuchet MS"/>
                <a:cs typeface="Trebuchet MS"/>
              </a:rPr>
              <a:t> </a:t>
            </a:r>
            <a:r>
              <a:rPr sz="3000" spc="130" dirty="0">
                <a:latin typeface="Trebuchet MS"/>
                <a:cs typeface="Trebuchet MS"/>
              </a:rPr>
              <a:t>desde</a:t>
            </a:r>
            <a:r>
              <a:rPr sz="3000" spc="-215" dirty="0">
                <a:latin typeface="Trebuchet MS"/>
                <a:cs typeface="Trebuchet MS"/>
              </a:rPr>
              <a:t> </a:t>
            </a:r>
            <a:r>
              <a:rPr sz="3000" spc="195" dirty="0">
                <a:latin typeface="Trebuchet MS"/>
                <a:cs typeface="Trebuchet MS"/>
              </a:rPr>
              <a:t>su</a:t>
            </a:r>
            <a:r>
              <a:rPr sz="3000" spc="-215" dirty="0">
                <a:latin typeface="Trebuchet MS"/>
                <a:cs typeface="Trebuchet MS"/>
              </a:rPr>
              <a:t> </a:t>
            </a:r>
            <a:r>
              <a:rPr sz="3000" spc="110" dirty="0">
                <a:latin typeface="Trebuchet MS"/>
                <a:cs typeface="Trebuchet MS"/>
              </a:rPr>
              <a:t>lugar</a:t>
            </a:r>
            <a:r>
              <a:rPr sz="3000" spc="-215" dirty="0">
                <a:latin typeface="Trebuchet MS"/>
                <a:cs typeface="Trebuchet MS"/>
              </a:rPr>
              <a:t> </a:t>
            </a:r>
            <a:r>
              <a:rPr sz="3000" spc="80" dirty="0">
                <a:latin typeface="Trebuchet MS"/>
                <a:cs typeface="Trebuchet MS"/>
              </a:rPr>
              <a:t>de</a:t>
            </a:r>
            <a:r>
              <a:rPr sz="3000" spc="-210" dirty="0">
                <a:latin typeface="Trebuchet MS"/>
                <a:cs typeface="Trebuchet MS"/>
              </a:rPr>
              <a:t> </a:t>
            </a:r>
            <a:r>
              <a:rPr sz="3000" spc="25" dirty="0">
                <a:latin typeface="Trebuchet MS"/>
                <a:cs typeface="Trebuchet MS"/>
              </a:rPr>
              <a:t>residencia.</a:t>
            </a:r>
            <a:endParaRPr sz="3000" dirty="0">
              <a:latin typeface="Trebuchet MS"/>
              <a:cs typeface="Trebuchet MS"/>
            </a:endParaRPr>
          </a:p>
        </p:txBody>
      </p:sp>
      <p:sp>
        <p:nvSpPr>
          <p:cNvPr id="7" name="object 7"/>
          <p:cNvSpPr/>
          <p:nvPr/>
        </p:nvSpPr>
        <p:spPr>
          <a:xfrm>
            <a:off x="709502" y="5868587"/>
            <a:ext cx="666750" cy="666750"/>
          </a:xfrm>
          <a:custGeom>
            <a:avLst/>
            <a:gdLst/>
            <a:ahLst/>
            <a:cxnLst/>
            <a:rect l="l" t="t" r="r" b="b"/>
            <a:pathLst>
              <a:path w="666750" h="666750">
                <a:moveTo>
                  <a:pt x="333374" y="666749"/>
                </a:moveTo>
                <a:lnTo>
                  <a:pt x="284111" y="663135"/>
                </a:lnTo>
                <a:lnTo>
                  <a:pt x="237091" y="652635"/>
                </a:lnTo>
                <a:lnTo>
                  <a:pt x="192832" y="635765"/>
                </a:lnTo>
                <a:lnTo>
                  <a:pt x="151848" y="613041"/>
                </a:lnTo>
                <a:lnTo>
                  <a:pt x="114656" y="584978"/>
                </a:lnTo>
                <a:lnTo>
                  <a:pt x="81771" y="552093"/>
                </a:lnTo>
                <a:lnTo>
                  <a:pt x="53708" y="514901"/>
                </a:lnTo>
                <a:lnTo>
                  <a:pt x="30984" y="473917"/>
                </a:lnTo>
                <a:lnTo>
                  <a:pt x="14114" y="429658"/>
                </a:lnTo>
                <a:lnTo>
                  <a:pt x="3614" y="382638"/>
                </a:lnTo>
                <a:lnTo>
                  <a:pt x="0" y="333374"/>
                </a:lnTo>
                <a:lnTo>
                  <a:pt x="3614" y="284111"/>
                </a:lnTo>
                <a:lnTo>
                  <a:pt x="14114" y="237091"/>
                </a:lnTo>
                <a:lnTo>
                  <a:pt x="30984" y="192832"/>
                </a:lnTo>
                <a:lnTo>
                  <a:pt x="53708" y="151848"/>
                </a:lnTo>
                <a:lnTo>
                  <a:pt x="81771" y="114656"/>
                </a:lnTo>
                <a:lnTo>
                  <a:pt x="114656" y="81771"/>
                </a:lnTo>
                <a:lnTo>
                  <a:pt x="151848" y="53708"/>
                </a:lnTo>
                <a:lnTo>
                  <a:pt x="192832" y="30984"/>
                </a:lnTo>
                <a:lnTo>
                  <a:pt x="237091" y="14114"/>
                </a:lnTo>
                <a:lnTo>
                  <a:pt x="284111" y="3614"/>
                </a:lnTo>
                <a:lnTo>
                  <a:pt x="333374" y="0"/>
                </a:lnTo>
                <a:lnTo>
                  <a:pt x="382638" y="3614"/>
                </a:lnTo>
                <a:lnTo>
                  <a:pt x="429658" y="14114"/>
                </a:lnTo>
                <a:lnTo>
                  <a:pt x="473917" y="30984"/>
                </a:lnTo>
                <a:lnTo>
                  <a:pt x="514901" y="53708"/>
                </a:lnTo>
                <a:lnTo>
                  <a:pt x="552093" y="81771"/>
                </a:lnTo>
                <a:lnTo>
                  <a:pt x="584978" y="114656"/>
                </a:lnTo>
                <a:lnTo>
                  <a:pt x="613041" y="151848"/>
                </a:lnTo>
                <a:lnTo>
                  <a:pt x="635765" y="192832"/>
                </a:lnTo>
                <a:lnTo>
                  <a:pt x="652635" y="237091"/>
                </a:lnTo>
                <a:lnTo>
                  <a:pt x="663135" y="284111"/>
                </a:lnTo>
                <a:lnTo>
                  <a:pt x="666749" y="333374"/>
                </a:lnTo>
                <a:lnTo>
                  <a:pt x="663135" y="382638"/>
                </a:lnTo>
                <a:lnTo>
                  <a:pt x="652635" y="429658"/>
                </a:lnTo>
                <a:lnTo>
                  <a:pt x="635765" y="473917"/>
                </a:lnTo>
                <a:lnTo>
                  <a:pt x="613041" y="514901"/>
                </a:lnTo>
                <a:lnTo>
                  <a:pt x="584978" y="552093"/>
                </a:lnTo>
                <a:lnTo>
                  <a:pt x="552093" y="584978"/>
                </a:lnTo>
                <a:lnTo>
                  <a:pt x="514901" y="613041"/>
                </a:lnTo>
                <a:lnTo>
                  <a:pt x="473917" y="635765"/>
                </a:lnTo>
                <a:lnTo>
                  <a:pt x="429658" y="652635"/>
                </a:lnTo>
                <a:lnTo>
                  <a:pt x="382638" y="663135"/>
                </a:lnTo>
                <a:lnTo>
                  <a:pt x="333374" y="666749"/>
                </a:lnTo>
                <a:close/>
              </a:path>
            </a:pathLst>
          </a:custGeom>
          <a:solidFill>
            <a:srgbClr val="002569"/>
          </a:solidFill>
        </p:spPr>
        <p:txBody>
          <a:bodyPr wrap="square" lIns="0" tIns="0" rIns="0" bIns="0" rtlCol="0"/>
          <a:lstStyle/>
          <a:p>
            <a:endParaRPr/>
          </a:p>
        </p:txBody>
      </p:sp>
      <p:sp>
        <p:nvSpPr>
          <p:cNvPr id="8" name="object 8"/>
          <p:cNvSpPr/>
          <p:nvPr/>
        </p:nvSpPr>
        <p:spPr>
          <a:xfrm>
            <a:off x="465167" y="7924274"/>
            <a:ext cx="911225" cy="415290"/>
          </a:xfrm>
          <a:custGeom>
            <a:avLst/>
            <a:gdLst/>
            <a:ahLst/>
            <a:cxnLst/>
            <a:rect l="l" t="t" r="r" b="b"/>
            <a:pathLst>
              <a:path w="911225" h="415290">
                <a:moveTo>
                  <a:pt x="509777" y="82115"/>
                </a:moveTo>
                <a:lnTo>
                  <a:pt x="500494" y="78548"/>
                </a:lnTo>
                <a:lnTo>
                  <a:pt x="493244" y="71361"/>
                </a:lnTo>
                <a:lnTo>
                  <a:pt x="488498" y="60690"/>
                </a:lnTo>
                <a:lnTo>
                  <a:pt x="487122" y="55783"/>
                </a:lnTo>
                <a:lnTo>
                  <a:pt x="485261" y="51037"/>
                </a:lnTo>
                <a:lnTo>
                  <a:pt x="484128" y="46130"/>
                </a:lnTo>
                <a:lnTo>
                  <a:pt x="481138" y="21583"/>
                </a:lnTo>
                <a:lnTo>
                  <a:pt x="486363" y="6613"/>
                </a:lnTo>
                <a:lnTo>
                  <a:pt x="500890" y="0"/>
                </a:lnTo>
                <a:lnTo>
                  <a:pt x="525801" y="520"/>
                </a:lnTo>
                <a:lnTo>
                  <a:pt x="574297" y="7212"/>
                </a:lnTo>
                <a:lnTo>
                  <a:pt x="622419" y="15500"/>
                </a:lnTo>
                <a:lnTo>
                  <a:pt x="670190" y="25289"/>
                </a:lnTo>
                <a:lnTo>
                  <a:pt x="717633" y="36481"/>
                </a:lnTo>
                <a:lnTo>
                  <a:pt x="764770" y="48978"/>
                </a:lnTo>
                <a:lnTo>
                  <a:pt x="811623" y="62684"/>
                </a:lnTo>
                <a:lnTo>
                  <a:pt x="858217" y="77502"/>
                </a:lnTo>
                <a:lnTo>
                  <a:pt x="866944" y="80895"/>
                </a:lnTo>
                <a:lnTo>
                  <a:pt x="531590" y="80895"/>
                </a:lnTo>
                <a:lnTo>
                  <a:pt x="520622" y="81927"/>
                </a:lnTo>
                <a:lnTo>
                  <a:pt x="509777" y="82115"/>
                </a:lnTo>
                <a:close/>
              </a:path>
              <a:path w="911225" h="415290">
                <a:moveTo>
                  <a:pt x="904165" y="146051"/>
                </a:moveTo>
                <a:lnTo>
                  <a:pt x="314590" y="146051"/>
                </a:lnTo>
                <a:lnTo>
                  <a:pt x="362863" y="142925"/>
                </a:lnTo>
                <a:lnTo>
                  <a:pt x="410916" y="137783"/>
                </a:lnTo>
                <a:lnTo>
                  <a:pt x="458875" y="131911"/>
                </a:lnTo>
                <a:lnTo>
                  <a:pt x="506865" y="126592"/>
                </a:lnTo>
                <a:lnTo>
                  <a:pt x="555013" y="123113"/>
                </a:lnTo>
                <a:lnTo>
                  <a:pt x="583221" y="121394"/>
                </a:lnTo>
                <a:lnTo>
                  <a:pt x="667814" y="113781"/>
                </a:lnTo>
                <a:lnTo>
                  <a:pt x="668542" y="111770"/>
                </a:lnTo>
                <a:lnTo>
                  <a:pt x="668381" y="109840"/>
                </a:lnTo>
                <a:lnTo>
                  <a:pt x="667329" y="107990"/>
                </a:lnTo>
                <a:lnTo>
                  <a:pt x="588926" y="90761"/>
                </a:lnTo>
                <a:lnTo>
                  <a:pt x="552462" y="83295"/>
                </a:lnTo>
                <a:lnTo>
                  <a:pt x="542147" y="81575"/>
                </a:lnTo>
                <a:lnTo>
                  <a:pt x="531590" y="80895"/>
                </a:lnTo>
                <a:lnTo>
                  <a:pt x="866944" y="80895"/>
                </a:lnTo>
                <a:lnTo>
                  <a:pt x="876243" y="84510"/>
                </a:lnTo>
                <a:lnTo>
                  <a:pt x="890514" y="94224"/>
                </a:lnTo>
                <a:lnTo>
                  <a:pt x="899218" y="108714"/>
                </a:lnTo>
                <a:lnTo>
                  <a:pt x="681247" y="108714"/>
                </a:lnTo>
                <a:lnTo>
                  <a:pt x="680761" y="109116"/>
                </a:lnTo>
                <a:lnTo>
                  <a:pt x="680276" y="109196"/>
                </a:lnTo>
                <a:lnTo>
                  <a:pt x="679790" y="109438"/>
                </a:lnTo>
                <a:lnTo>
                  <a:pt x="679952" y="109518"/>
                </a:lnTo>
                <a:lnTo>
                  <a:pt x="899273" y="109598"/>
                </a:lnTo>
                <a:lnTo>
                  <a:pt x="900537" y="129950"/>
                </a:lnTo>
                <a:lnTo>
                  <a:pt x="901220" y="137373"/>
                </a:lnTo>
                <a:lnTo>
                  <a:pt x="903936" y="145475"/>
                </a:lnTo>
                <a:lnTo>
                  <a:pt x="904165" y="146051"/>
                </a:lnTo>
                <a:close/>
              </a:path>
              <a:path w="911225" h="415290">
                <a:moveTo>
                  <a:pt x="899273" y="109598"/>
                </a:moveTo>
                <a:lnTo>
                  <a:pt x="680114" y="109598"/>
                </a:lnTo>
                <a:lnTo>
                  <a:pt x="680923" y="109116"/>
                </a:lnTo>
                <a:lnTo>
                  <a:pt x="681247" y="108714"/>
                </a:lnTo>
                <a:lnTo>
                  <a:pt x="899218" y="108714"/>
                </a:lnTo>
                <a:lnTo>
                  <a:pt x="899273" y="109598"/>
                </a:lnTo>
                <a:close/>
              </a:path>
              <a:path w="911225" h="415290">
                <a:moveTo>
                  <a:pt x="64470" y="241805"/>
                </a:moveTo>
                <a:lnTo>
                  <a:pt x="22134" y="213233"/>
                </a:lnTo>
                <a:lnTo>
                  <a:pt x="41" y="182175"/>
                </a:lnTo>
                <a:lnTo>
                  <a:pt x="0" y="175731"/>
                </a:lnTo>
                <a:lnTo>
                  <a:pt x="5435" y="171354"/>
                </a:lnTo>
                <a:lnTo>
                  <a:pt x="16416" y="168160"/>
                </a:lnTo>
                <a:lnTo>
                  <a:pt x="43629" y="164087"/>
                </a:lnTo>
                <a:lnTo>
                  <a:pt x="71046" y="162187"/>
                </a:lnTo>
                <a:lnTo>
                  <a:pt x="98540" y="160739"/>
                </a:lnTo>
                <a:lnTo>
                  <a:pt x="125980" y="158024"/>
                </a:lnTo>
                <a:lnTo>
                  <a:pt x="160883" y="153049"/>
                </a:lnTo>
                <a:lnTo>
                  <a:pt x="195945" y="148693"/>
                </a:lnTo>
                <a:lnTo>
                  <a:pt x="231022" y="145966"/>
                </a:lnTo>
                <a:lnTo>
                  <a:pt x="265970" y="145878"/>
                </a:lnTo>
                <a:lnTo>
                  <a:pt x="904165" y="146051"/>
                </a:lnTo>
                <a:lnTo>
                  <a:pt x="907319" y="154000"/>
                </a:lnTo>
                <a:lnTo>
                  <a:pt x="910005" y="162690"/>
                </a:lnTo>
                <a:lnTo>
                  <a:pt x="910971" y="175514"/>
                </a:lnTo>
                <a:lnTo>
                  <a:pt x="907840" y="185284"/>
                </a:lnTo>
                <a:lnTo>
                  <a:pt x="901220" y="192927"/>
                </a:lnTo>
                <a:lnTo>
                  <a:pt x="891717" y="199371"/>
                </a:lnTo>
                <a:lnTo>
                  <a:pt x="891162" y="199693"/>
                </a:lnTo>
                <a:lnTo>
                  <a:pt x="679871" y="199693"/>
                </a:lnTo>
                <a:lnTo>
                  <a:pt x="594744" y="206530"/>
                </a:lnTo>
                <a:lnTo>
                  <a:pt x="210005" y="231871"/>
                </a:lnTo>
                <a:lnTo>
                  <a:pt x="164249" y="235461"/>
                </a:lnTo>
                <a:lnTo>
                  <a:pt x="118536" y="239672"/>
                </a:lnTo>
                <a:lnTo>
                  <a:pt x="101947" y="239672"/>
                </a:lnTo>
                <a:lnTo>
                  <a:pt x="94098" y="241362"/>
                </a:lnTo>
                <a:lnTo>
                  <a:pt x="64470" y="241805"/>
                </a:lnTo>
                <a:close/>
              </a:path>
              <a:path w="911225" h="415290">
                <a:moveTo>
                  <a:pt x="571520" y="414954"/>
                </a:moveTo>
                <a:lnTo>
                  <a:pt x="566504" y="411817"/>
                </a:lnTo>
                <a:lnTo>
                  <a:pt x="562619" y="406267"/>
                </a:lnTo>
                <a:lnTo>
                  <a:pt x="548405" y="381046"/>
                </a:lnTo>
                <a:lnTo>
                  <a:pt x="540609" y="351707"/>
                </a:lnTo>
                <a:lnTo>
                  <a:pt x="544708" y="321132"/>
                </a:lnTo>
                <a:lnTo>
                  <a:pt x="607924" y="256545"/>
                </a:lnTo>
                <a:lnTo>
                  <a:pt x="651549" y="223182"/>
                </a:lnTo>
                <a:lnTo>
                  <a:pt x="658581" y="218822"/>
                </a:lnTo>
                <a:lnTo>
                  <a:pt x="665923" y="214182"/>
                </a:lnTo>
                <a:lnTo>
                  <a:pt x="673159" y="208171"/>
                </a:lnTo>
                <a:lnTo>
                  <a:pt x="679871" y="199693"/>
                </a:lnTo>
                <a:lnTo>
                  <a:pt x="891162" y="199693"/>
                </a:lnTo>
                <a:lnTo>
                  <a:pt x="798750" y="254383"/>
                </a:lnTo>
                <a:lnTo>
                  <a:pt x="758527" y="278733"/>
                </a:lnTo>
                <a:lnTo>
                  <a:pt x="718600" y="303538"/>
                </a:lnTo>
                <a:lnTo>
                  <a:pt x="679115" y="329027"/>
                </a:lnTo>
                <a:lnTo>
                  <a:pt x="623187" y="366918"/>
                </a:lnTo>
                <a:lnTo>
                  <a:pt x="590607" y="391830"/>
                </a:lnTo>
                <a:lnTo>
                  <a:pt x="576942" y="407393"/>
                </a:lnTo>
                <a:lnTo>
                  <a:pt x="571520" y="414954"/>
                </a:lnTo>
                <a:close/>
              </a:path>
              <a:path w="911225" h="415290">
                <a:moveTo>
                  <a:pt x="110363" y="240557"/>
                </a:moveTo>
                <a:lnTo>
                  <a:pt x="101947" y="239672"/>
                </a:lnTo>
                <a:lnTo>
                  <a:pt x="118536" y="239672"/>
                </a:lnTo>
                <a:lnTo>
                  <a:pt x="110363" y="240557"/>
                </a:lnTo>
                <a:close/>
              </a:path>
            </a:pathLst>
          </a:custGeom>
          <a:solidFill>
            <a:srgbClr val="002569"/>
          </a:solidFill>
        </p:spPr>
        <p:txBody>
          <a:bodyPr wrap="square" lIns="0" tIns="0" rIns="0" bIns="0" rtlCol="0"/>
          <a:lstStyle/>
          <a:p>
            <a:endParaRPr/>
          </a:p>
        </p:txBody>
      </p:sp>
      <p:sp>
        <p:nvSpPr>
          <p:cNvPr id="9" name="object 9"/>
          <p:cNvSpPr txBox="1">
            <a:spLocks noGrp="1"/>
          </p:cNvSpPr>
          <p:nvPr>
            <p:ph type="title"/>
          </p:nvPr>
        </p:nvSpPr>
        <p:spPr>
          <a:xfrm>
            <a:off x="4537636" y="214443"/>
            <a:ext cx="8994775" cy="2768600"/>
          </a:xfrm>
          <a:prstGeom prst="rect">
            <a:avLst/>
          </a:prstGeom>
        </p:spPr>
        <p:txBody>
          <a:bodyPr vert="horz" wrap="square" lIns="0" tIns="12700" rIns="0" bIns="0" rtlCol="0">
            <a:spAutoFit/>
          </a:bodyPr>
          <a:lstStyle/>
          <a:p>
            <a:pPr marL="423545" marR="5080" indent="-411480">
              <a:lnSpc>
                <a:spcPct val="113900"/>
              </a:lnSpc>
              <a:spcBef>
                <a:spcPts val="100"/>
              </a:spcBef>
            </a:pPr>
            <a:r>
              <a:rPr sz="7900" spc="-20" dirty="0">
                <a:solidFill>
                  <a:srgbClr val="FFFFFF"/>
                </a:solidFill>
              </a:rPr>
              <a:t>C</a:t>
            </a:r>
            <a:r>
              <a:rPr sz="7900" spc="-420" dirty="0">
                <a:solidFill>
                  <a:srgbClr val="FFFFFF"/>
                </a:solidFill>
              </a:rPr>
              <a:t>O</a:t>
            </a:r>
            <a:r>
              <a:rPr sz="7900" spc="-640" dirty="0">
                <a:solidFill>
                  <a:srgbClr val="FFFFFF"/>
                </a:solidFill>
              </a:rPr>
              <a:t>T</a:t>
            </a:r>
            <a:r>
              <a:rPr sz="7900" spc="-5" dirty="0">
                <a:solidFill>
                  <a:srgbClr val="FFFFFF"/>
                </a:solidFill>
              </a:rPr>
              <a:t>I</a:t>
            </a:r>
            <a:r>
              <a:rPr sz="7900" spc="-325" dirty="0">
                <a:solidFill>
                  <a:srgbClr val="FFFFFF"/>
                </a:solidFill>
              </a:rPr>
              <a:t>Z</a:t>
            </a:r>
            <a:r>
              <a:rPr sz="7900" spc="55" dirty="0">
                <a:solidFill>
                  <a:srgbClr val="FFFFFF"/>
                </a:solidFill>
              </a:rPr>
              <a:t>A</a:t>
            </a:r>
            <a:r>
              <a:rPr sz="7900" spc="-20" dirty="0">
                <a:solidFill>
                  <a:srgbClr val="FFFFFF"/>
                </a:solidFill>
              </a:rPr>
              <a:t>C</a:t>
            </a:r>
            <a:r>
              <a:rPr sz="7900" spc="-5" dirty="0">
                <a:solidFill>
                  <a:srgbClr val="FFFFFF"/>
                </a:solidFill>
              </a:rPr>
              <a:t>I</a:t>
            </a:r>
            <a:r>
              <a:rPr sz="7900" spc="-420" dirty="0">
                <a:solidFill>
                  <a:srgbClr val="FFFFFF"/>
                </a:solidFill>
              </a:rPr>
              <a:t>O</a:t>
            </a:r>
            <a:r>
              <a:rPr sz="7900" spc="445" dirty="0">
                <a:solidFill>
                  <a:srgbClr val="FFFFFF"/>
                </a:solidFill>
              </a:rPr>
              <a:t>N</a:t>
            </a:r>
            <a:r>
              <a:rPr sz="7900" spc="-310" dirty="0">
                <a:solidFill>
                  <a:srgbClr val="FFFFFF"/>
                </a:solidFill>
              </a:rPr>
              <a:t>E</a:t>
            </a:r>
            <a:r>
              <a:rPr sz="7900" spc="355" dirty="0">
                <a:solidFill>
                  <a:srgbClr val="FFFFFF"/>
                </a:solidFill>
              </a:rPr>
              <a:t>S</a:t>
            </a:r>
            <a:r>
              <a:rPr sz="7900" spc="-665" dirty="0">
                <a:solidFill>
                  <a:srgbClr val="FFFFFF"/>
                </a:solidFill>
              </a:rPr>
              <a:t> </a:t>
            </a:r>
            <a:r>
              <a:rPr sz="7900" spc="175" dirty="0">
                <a:solidFill>
                  <a:srgbClr val="FFFFFF"/>
                </a:solidFill>
              </a:rPr>
              <a:t>D</a:t>
            </a:r>
            <a:r>
              <a:rPr sz="7900" spc="-310" dirty="0">
                <a:solidFill>
                  <a:srgbClr val="FFFFFF"/>
                </a:solidFill>
              </a:rPr>
              <a:t>E</a:t>
            </a:r>
            <a:r>
              <a:rPr sz="7900" spc="-665" dirty="0">
                <a:solidFill>
                  <a:srgbClr val="FFFFFF"/>
                </a:solidFill>
              </a:rPr>
              <a:t> </a:t>
            </a:r>
            <a:r>
              <a:rPr sz="7900" spc="-360" dirty="0">
                <a:solidFill>
                  <a:srgbClr val="FFFFFF"/>
                </a:solidFill>
              </a:rPr>
              <a:t>L</a:t>
            </a:r>
            <a:r>
              <a:rPr sz="7900" spc="35" dirty="0">
                <a:solidFill>
                  <a:srgbClr val="FFFFFF"/>
                </a:solidFill>
              </a:rPr>
              <a:t>A  </a:t>
            </a:r>
            <a:r>
              <a:rPr sz="7900" spc="355" dirty="0">
                <a:solidFill>
                  <a:srgbClr val="FFFFFF"/>
                </a:solidFill>
              </a:rPr>
              <a:t>S</a:t>
            </a:r>
            <a:r>
              <a:rPr sz="7900" spc="-310" dirty="0">
                <a:solidFill>
                  <a:srgbClr val="FFFFFF"/>
                </a:solidFill>
              </a:rPr>
              <a:t>E</a:t>
            </a:r>
            <a:r>
              <a:rPr sz="7900" spc="-170" dirty="0">
                <a:solidFill>
                  <a:srgbClr val="FFFFFF"/>
                </a:solidFill>
              </a:rPr>
              <a:t>G</a:t>
            </a:r>
            <a:r>
              <a:rPr sz="7900" spc="-120" dirty="0">
                <a:solidFill>
                  <a:srgbClr val="FFFFFF"/>
                </a:solidFill>
              </a:rPr>
              <a:t>U</a:t>
            </a:r>
            <a:r>
              <a:rPr sz="7900" dirty="0">
                <a:solidFill>
                  <a:srgbClr val="FFFFFF"/>
                </a:solidFill>
              </a:rPr>
              <a:t>R</a:t>
            </a:r>
            <a:r>
              <a:rPr sz="7900" spc="-5" dirty="0">
                <a:solidFill>
                  <a:srgbClr val="FFFFFF"/>
                </a:solidFill>
              </a:rPr>
              <a:t>I</a:t>
            </a:r>
            <a:r>
              <a:rPr sz="7900" spc="175" dirty="0">
                <a:solidFill>
                  <a:srgbClr val="FFFFFF"/>
                </a:solidFill>
              </a:rPr>
              <a:t>D</a:t>
            </a:r>
            <a:r>
              <a:rPr sz="7900" spc="55" dirty="0">
                <a:solidFill>
                  <a:srgbClr val="FFFFFF"/>
                </a:solidFill>
              </a:rPr>
              <a:t>A</a:t>
            </a:r>
            <a:r>
              <a:rPr sz="7900" spc="175" dirty="0">
                <a:solidFill>
                  <a:srgbClr val="FFFFFF"/>
                </a:solidFill>
              </a:rPr>
              <a:t>D</a:t>
            </a:r>
            <a:r>
              <a:rPr sz="7900" spc="-665" dirty="0">
                <a:solidFill>
                  <a:srgbClr val="FFFFFF"/>
                </a:solidFill>
              </a:rPr>
              <a:t> </a:t>
            </a:r>
            <a:r>
              <a:rPr sz="7900" spc="355" dirty="0">
                <a:solidFill>
                  <a:srgbClr val="FFFFFF"/>
                </a:solidFill>
              </a:rPr>
              <a:t>S</a:t>
            </a:r>
            <a:r>
              <a:rPr sz="7900" spc="-420" dirty="0">
                <a:solidFill>
                  <a:srgbClr val="FFFFFF"/>
                </a:solidFill>
              </a:rPr>
              <a:t>O</a:t>
            </a:r>
            <a:r>
              <a:rPr sz="7900" spc="-20" dirty="0">
                <a:solidFill>
                  <a:srgbClr val="FFFFFF"/>
                </a:solidFill>
              </a:rPr>
              <a:t>C</a:t>
            </a:r>
            <a:r>
              <a:rPr sz="7900" spc="-5" dirty="0">
                <a:solidFill>
                  <a:srgbClr val="FFFFFF"/>
                </a:solidFill>
              </a:rPr>
              <a:t>I</a:t>
            </a:r>
            <a:r>
              <a:rPr sz="7900" spc="55" dirty="0">
                <a:solidFill>
                  <a:srgbClr val="FFFFFF"/>
                </a:solidFill>
              </a:rPr>
              <a:t>A</a:t>
            </a:r>
            <a:r>
              <a:rPr sz="7900" spc="-360" dirty="0">
                <a:solidFill>
                  <a:srgbClr val="FFFFFF"/>
                </a:solidFill>
              </a:rPr>
              <a:t>L</a:t>
            </a:r>
            <a:endParaRPr sz="7900" dirty="0"/>
          </a:p>
        </p:txBody>
      </p:sp>
      <p:sp>
        <p:nvSpPr>
          <p:cNvPr id="10" name="object 10"/>
          <p:cNvSpPr txBox="1"/>
          <p:nvPr/>
        </p:nvSpPr>
        <p:spPr>
          <a:xfrm>
            <a:off x="907262" y="4372440"/>
            <a:ext cx="243204" cy="635000"/>
          </a:xfrm>
          <a:prstGeom prst="rect">
            <a:avLst/>
          </a:prstGeom>
        </p:spPr>
        <p:txBody>
          <a:bodyPr vert="horz" wrap="square" lIns="0" tIns="12700" rIns="0" bIns="0" rtlCol="0">
            <a:spAutoFit/>
          </a:bodyPr>
          <a:lstStyle/>
          <a:p>
            <a:pPr marL="12700">
              <a:lnSpc>
                <a:spcPct val="100000"/>
              </a:lnSpc>
              <a:spcBef>
                <a:spcPts val="100"/>
              </a:spcBef>
            </a:pPr>
            <a:r>
              <a:rPr sz="4000" b="1" spc="-635" dirty="0">
                <a:solidFill>
                  <a:srgbClr val="FFFFFF"/>
                </a:solidFill>
                <a:latin typeface="Trebuchet MS"/>
                <a:cs typeface="Trebuchet MS"/>
              </a:rPr>
              <a:t>1</a:t>
            </a:r>
            <a:endParaRPr sz="4000">
              <a:latin typeface="Trebuchet MS"/>
              <a:cs typeface="Trebuchet MS"/>
            </a:endParaRPr>
          </a:p>
        </p:txBody>
      </p:sp>
      <p:sp>
        <p:nvSpPr>
          <p:cNvPr id="11" name="object 11"/>
          <p:cNvSpPr txBox="1"/>
          <p:nvPr/>
        </p:nvSpPr>
        <p:spPr>
          <a:xfrm>
            <a:off x="871186" y="5861388"/>
            <a:ext cx="347980" cy="635000"/>
          </a:xfrm>
          <a:prstGeom prst="rect">
            <a:avLst/>
          </a:prstGeom>
        </p:spPr>
        <p:txBody>
          <a:bodyPr vert="horz" wrap="square" lIns="0" tIns="12700" rIns="0" bIns="0" rtlCol="0">
            <a:spAutoFit/>
          </a:bodyPr>
          <a:lstStyle/>
          <a:p>
            <a:pPr marL="12700">
              <a:lnSpc>
                <a:spcPct val="100000"/>
              </a:lnSpc>
              <a:spcBef>
                <a:spcPts val="100"/>
              </a:spcBef>
            </a:pPr>
            <a:r>
              <a:rPr sz="4000" b="1" spc="195" dirty="0">
                <a:solidFill>
                  <a:srgbClr val="FFFFFF"/>
                </a:solidFill>
                <a:latin typeface="Trebuchet MS"/>
                <a:cs typeface="Trebuchet MS"/>
              </a:rPr>
              <a:t>2</a:t>
            </a:r>
            <a:endParaRPr sz="4000">
              <a:latin typeface="Trebuchet MS"/>
              <a:cs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6800" y="1006159"/>
            <a:ext cx="11409045" cy="1968500"/>
          </a:xfrm>
          <a:prstGeom prst="rect">
            <a:avLst/>
          </a:prstGeom>
        </p:spPr>
        <p:txBody>
          <a:bodyPr vert="horz" wrap="square" lIns="0" tIns="12700" rIns="0" bIns="0" rtlCol="0">
            <a:spAutoFit/>
          </a:bodyPr>
          <a:lstStyle/>
          <a:p>
            <a:pPr marL="12700" marR="5080">
              <a:lnSpc>
                <a:spcPct val="113799"/>
              </a:lnSpc>
              <a:spcBef>
                <a:spcPts val="100"/>
              </a:spcBef>
            </a:pPr>
            <a:r>
              <a:rPr sz="5600" spc="-450" dirty="0"/>
              <a:t>T</a:t>
            </a:r>
            <a:r>
              <a:rPr sz="5600" spc="5" dirty="0"/>
              <a:t>R</a:t>
            </a:r>
            <a:r>
              <a:rPr sz="5600" dirty="0"/>
              <a:t>I</a:t>
            </a:r>
            <a:r>
              <a:rPr sz="5600" spc="305" dirty="0"/>
              <a:t>B</a:t>
            </a:r>
            <a:r>
              <a:rPr sz="5600" spc="-80" dirty="0"/>
              <a:t>U</a:t>
            </a:r>
            <a:r>
              <a:rPr sz="5600" spc="-450" dirty="0"/>
              <a:t>T</a:t>
            </a:r>
            <a:r>
              <a:rPr sz="5600" spc="45" dirty="0"/>
              <a:t>A</a:t>
            </a:r>
            <a:r>
              <a:rPr sz="5600" spc="-10" dirty="0"/>
              <a:t>C</a:t>
            </a:r>
            <a:r>
              <a:rPr sz="5600" dirty="0"/>
              <a:t>I</a:t>
            </a:r>
            <a:r>
              <a:rPr sz="5600" spc="-295" dirty="0"/>
              <a:t>Ó</a:t>
            </a:r>
            <a:r>
              <a:rPr sz="5600" spc="330" dirty="0"/>
              <a:t>N</a:t>
            </a:r>
            <a:r>
              <a:rPr sz="5600" spc="-465" dirty="0"/>
              <a:t> </a:t>
            </a:r>
            <a:r>
              <a:rPr sz="5600" spc="130" dirty="0"/>
              <a:t>D</a:t>
            </a:r>
            <a:r>
              <a:rPr sz="5600" spc="-210" dirty="0"/>
              <a:t>E</a:t>
            </a:r>
            <a:r>
              <a:rPr sz="5600" spc="-465" dirty="0"/>
              <a:t> </a:t>
            </a:r>
            <a:r>
              <a:rPr sz="5600" spc="-250" dirty="0"/>
              <a:t>L</a:t>
            </a:r>
            <a:r>
              <a:rPr sz="5600" spc="-295" dirty="0"/>
              <a:t>O</a:t>
            </a:r>
            <a:r>
              <a:rPr sz="5600" spc="260" dirty="0"/>
              <a:t>S</a:t>
            </a:r>
            <a:r>
              <a:rPr sz="5600" spc="-465" dirty="0"/>
              <a:t> </a:t>
            </a:r>
            <a:r>
              <a:rPr sz="5600" spc="5" dirty="0"/>
              <a:t>R</a:t>
            </a:r>
            <a:r>
              <a:rPr sz="5600" spc="-215" dirty="0"/>
              <a:t>E</a:t>
            </a:r>
            <a:r>
              <a:rPr sz="5600" spc="325" dirty="0"/>
              <a:t>N</a:t>
            </a:r>
            <a:r>
              <a:rPr sz="5600" spc="130" dirty="0"/>
              <a:t>D</a:t>
            </a:r>
            <a:r>
              <a:rPr sz="5600" dirty="0"/>
              <a:t>I</a:t>
            </a:r>
            <a:r>
              <a:rPr sz="5600" spc="840" dirty="0"/>
              <a:t>M</a:t>
            </a:r>
            <a:r>
              <a:rPr sz="5600" dirty="0"/>
              <a:t>I</a:t>
            </a:r>
            <a:r>
              <a:rPr sz="5600" spc="-215" dirty="0"/>
              <a:t>E</a:t>
            </a:r>
            <a:r>
              <a:rPr sz="5600" spc="325" dirty="0"/>
              <a:t>N</a:t>
            </a:r>
            <a:r>
              <a:rPr sz="5600" spc="-450" dirty="0"/>
              <a:t>T</a:t>
            </a:r>
            <a:r>
              <a:rPr sz="5600" spc="-295" dirty="0"/>
              <a:t>O</a:t>
            </a:r>
            <a:r>
              <a:rPr sz="5600" spc="195" dirty="0"/>
              <a:t>S  </a:t>
            </a:r>
            <a:r>
              <a:rPr sz="5600" spc="130" dirty="0"/>
              <a:t>D</a:t>
            </a:r>
            <a:r>
              <a:rPr sz="5600" spc="-215" dirty="0"/>
              <a:t>E</a:t>
            </a:r>
            <a:r>
              <a:rPr sz="5600" spc="-245" dirty="0"/>
              <a:t>L</a:t>
            </a:r>
            <a:r>
              <a:rPr sz="5600" spc="-465" dirty="0"/>
              <a:t> </a:t>
            </a:r>
            <a:r>
              <a:rPr sz="5600" spc="-450" dirty="0"/>
              <a:t>T</a:t>
            </a:r>
            <a:r>
              <a:rPr sz="5600" spc="5" dirty="0"/>
              <a:t>R</a:t>
            </a:r>
            <a:r>
              <a:rPr sz="5600" spc="45" dirty="0"/>
              <a:t>A</a:t>
            </a:r>
            <a:r>
              <a:rPr sz="5600" spc="305" dirty="0"/>
              <a:t>B</a:t>
            </a:r>
            <a:r>
              <a:rPr sz="5600" spc="45" dirty="0"/>
              <a:t>A</a:t>
            </a:r>
            <a:r>
              <a:rPr sz="5600" spc="-570" dirty="0"/>
              <a:t>J</a:t>
            </a:r>
            <a:r>
              <a:rPr sz="5600" spc="-290" dirty="0"/>
              <a:t>O</a:t>
            </a:r>
            <a:endParaRPr sz="5600"/>
          </a:p>
        </p:txBody>
      </p:sp>
      <p:sp>
        <p:nvSpPr>
          <p:cNvPr id="3" name="object 3"/>
          <p:cNvSpPr/>
          <p:nvPr/>
        </p:nvSpPr>
        <p:spPr>
          <a:xfrm>
            <a:off x="10993906" y="0"/>
            <a:ext cx="7294245" cy="3298190"/>
          </a:xfrm>
          <a:custGeom>
            <a:avLst/>
            <a:gdLst/>
            <a:ahLst/>
            <a:cxnLst/>
            <a:rect l="l" t="t" r="r" b="b"/>
            <a:pathLst>
              <a:path w="7294244" h="3298190">
                <a:moveTo>
                  <a:pt x="0" y="0"/>
                </a:moveTo>
                <a:lnTo>
                  <a:pt x="7294094" y="0"/>
                </a:lnTo>
                <a:lnTo>
                  <a:pt x="7294094" y="3297593"/>
                </a:lnTo>
                <a:lnTo>
                  <a:pt x="0" y="0"/>
                </a:lnTo>
                <a:close/>
              </a:path>
            </a:pathLst>
          </a:custGeom>
          <a:solidFill>
            <a:srgbClr val="002569"/>
          </a:solidFill>
        </p:spPr>
        <p:txBody>
          <a:bodyPr wrap="square" lIns="0" tIns="0" rIns="0" bIns="0" rtlCol="0"/>
          <a:lstStyle/>
          <a:p>
            <a:endParaRPr/>
          </a:p>
        </p:txBody>
      </p:sp>
      <p:sp>
        <p:nvSpPr>
          <p:cNvPr id="4" name="object 4"/>
          <p:cNvSpPr txBox="1"/>
          <p:nvPr/>
        </p:nvSpPr>
        <p:spPr>
          <a:xfrm>
            <a:off x="3592967" y="4514901"/>
            <a:ext cx="9648825" cy="1208664"/>
          </a:xfrm>
          <a:prstGeom prst="rect">
            <a:avLst/>
          </a:prstGeom>
        </p:spPr>
        <p:txBody>
          <a:bodyPr vert="horz" wrap="square" lIns="0" tIns="28575" rIns="0" bIns="0" rtlCol="0">
            <a:spAutoFit/>
          </a:bodyPr>
          <a:lstStyle/>
          <a:p>
            <a:pPr marL="12700" marR="5080">
              <a:lnSpc>
                <a:spcPts val="4580"/>
              </a:lnSpc>
              <a:spcBef>
                <a:spcPts val="225"/>
              </a:spcBef>
            </a:pPr>
            <a:r>
              <a:rPr lang="es-ES" sz="3850" spc="730" dirty="0">
                <a:latin typeface="Trebuchet MS"/>
                <a:cs typeface="Trebuchet MS"/>
              </a:rPr>
              <a:t>S</a:t>
            </a:r>
            <a:r>
              <a:rPr sz="3850" spc="60" dirty="0">
                <a:latin typeface="Trebuchet MS"/>
                <a:cs typeface="Trebuchet MS"/>
              </a:rPr>
              <a:t>e</a:t>
            </a:r>
            <a:r>
              <a:rPr sz="3850" spc="-275" dirty="0">
                <a:latin typeface="Trebuchet MS"/>
                <a:cs typeface="Trebuchet MS"/>
              </a:rPr>
              <a:t> </a:t>
            </a:r>
            <a:r>
              <a:rPr sz="3850" spc="140" dirty="0">
                <a:latin typeface="Trebuchet MS"/>
                <a:cs typeface="Trebuchet MS"/>
              </a:rPr>
              <a:t>a</a:t>
            </a:r>
            <a:r>
              <a:rPr sz="3850" spc="130" dirty="0">
                <a:latin typeface="Trebuchet MS"/>
                <a:cs typeface="Trebuchet MS"/>
              </a:rPr>
              <a:t>p</a:t>
            </a:r>
            <a:r>
              <a:rPr sz="3850" dirty="0">
                <a:latin typeface="Trebuchet MS"/>
                <a:cs typeface="Trebuchet MS"/>
              </a:rPr>
              <a:t>l</a:t>
            </a:r>
            <a:r>
              <a:rPr sz="3850" spc="-95" dirty="0">
                <a:latin typeface="Trebuchet MS"/>
                <a:cs typeface="Trebuchet MS"/>
              </a:rPr>
              <a:t>i</a:t>
            </a:r>
            <a:r>
              <a:rPr sz="3850" spc="160" dirty="0">
                <a:latin typeface="Trebuchet MS"/>
                <a:cs typeface="Trebuchet MS"/>
              </a:rPr>
              <a:t>c</a:t>
            </a:r>
            <a:r>
              <a:rPr sz="3850" spc="145" dirty="0">
                <a:latin typeface="Trebuchet MS"/>
                <a:cs typeface="Trebuchet MS"/>
              </a:rPr>
              <a:t>a</a:t>
            </a:r>
            <a:r>
              <a:rPr sz="3850" spc="-275" dirty="0">
                <a:latin typeface="Trebuchet MS"/>
                <a:cs typeface="Trebuchet MS"/>
              </a:rPr>
              <a:t> </a:t>
            </a:r>
            <a:r>
              <a:rPr sz="3850" spc="55" dirty="0">
                <a:latin typeface="Trebuchet MS"/>
                <a:cs typeface="Trebuchet MS"/>
              </a:rPr>
              <a:t>e</a:t>
            </a:r>
            <a:r>
              <a:rPr sz="3850" spc="5" dirty="0">
                <a:latin typeface="Trebuchet MS"/>
                <a:cs typeface="Trebuchet MS"/>
              </a:rPr>
              <a:t>l</a:t>
            </a:r>
            <a:r>
              <a:rPr sz="3850" spc="-275" dirty="0">
                <a:latin typeface="Trebuchet MS"/>
                <a:cs typeface="Trebuchet MS"/>
              </a:rPr>
              <a:t> </a:t>
            </a:r>
            <a:r>
              <a:rPr sz="3850" spc="160" dirty="0">
                <a:latin typeface="Trebuchet MS"/>
                <a:cs typeface="Trebuchet MS"/>
              </a:rPr>
              <a:t>c</a:t>
            </a:r>
            <a:r>
              <a:rPr sz="3850" spc="85" dirty="0">
                <a:latin typeface="Trebuchet MS"/>
                <a:cs typeface="Trebuchet MS"/>
              </a:rPr>
              <a:t>o</a:t>
            </a:r>
            <a:r>
              <a:rPr sz="3850" spc="105" dirty="0">
                <a:latin typeface="Trebuchet MS"/>
                <a:cs typeface="Trebuchet MS"/>
              </a:rPr>
              <a:t>n</a:t>
            </a:r>
            <a:r>
              <a:rPr sz="3850" spc="40" dirty="0">
                <a:latin typeface="Trebuchet MS"/>
                <a:cs typeface="Trebuchet MS"/>
              </a:rPr>
              <a:t>v</a:t>
            </a:r>
            <a:r>
              <a:rPr sz="3850" spc="55" dirty="0">
                <a:latin typeface="Trebuchet MS"/>
                <a:cs typeface="Trebuchet MS"/>
              </a:rPr>
              <a:t>e</a:t>
            </a:r>
            <a:r>
              <a:rPr sz="3850" spc="105" dirty="0">
                <a:latin typeface="Trebuchet MS"/>
                <a:cs typeface="Trebuchet MS"/>
              </a:rPr>
              <a:t>n</a:t>
            </a:r>
            <a:r>
              <a:rPr sz="3850" spc="-95" dirty="0">
                <a:latin typeface="Trebuchet MS"/>
                <a:cs typeface="Trebuchet MS"/>
              </a:rPr>
              <a:t>i</a:t>
            </a:r>
            <a:r>
              <a:rPr sz="3850" spc="90" dirty="0">
                <a:latin typeface="Trebuchet MS"/>
                <a:cs typeface="Trebuchet MS"/>
              </a:rPr>
              <a:t>o</a:t>
            </a:r>
            <a:r>
              <a:rPr sz="3850" spc="-275" dirty="0">
                <a:latin typeface="Trebuchet MS"/>
                <a:cs typeface="Trebuchet MS"/>
              </a:rPr>
              <a:t> </a:t>
            </a:r>
            <a:r>
              <a:rPr sz="3850" spc="130" dirty="0">
                <a:latin typeface="Trebuchet MS"/>
                <a:cs typeface="Trebuchet MS"/>
              </a:rPr>
              <a:t>p</a:t>
            </a:r>
            <a:r>
              <a:rPr sz="3850" spc="140" dirty="0">
                <a:latin typeface="Trebuchet MS"/>
                <a:cs typeface="Trebuchet MS"/>
              </a:rPr>
              <a:t>a</a:t>
            </a:r>
            <a:r>
              <a:rPr sz="3850" spc="-15" dirty="0">
                <a:latin typeface="Trebuchet MS"/>
                <a:cs typeface="Trebuchet MS"/>
              </a:rPr>
              <a:t>r</a:t>
            </a:r>
            <a:r>
              <a:rPr sz="3850" spc="145" dirty="0">
                <a:latin typeface="Trebuchet MS"/>
                <a:cs typeface="Trebuchet MS"/>
              </a:rPr>
              <a:t>a</a:t>
            </a:r>
            <a:r>
              <a:rPr sz="3850" spc="-275" dirty="0">
                <a:latin typeface="Trebuchet MS"/>
                <a:cs typeface="Trebuchet MS"/>
              </a:rPr>
              <a:t> </a:t>
            </a:r>
            <a:r>
              <a:rPr sz="3850" spc="55" dirty="0">
                <a:latin typeface="Trebuchet MS"/>
                <a:cs typeface="Trebuchet MS"/>
              </a:rPr>
              <a:t>e</a:t>
            </a:r>
            <a:r>
              <a:rPr sz="3850" spc="40" dirty="0">
                <a:latin typeface="Trebuchet MS"/>
                <a:cs typeface="Trebuchet MS"/>
              </a:rPr>
              <a:t>v</a:t>
            </a:r>
            <a:r>
              <a:rPr sz="3850" spc="-95" dirty="0">
                <a:latin typeface="Trebuchet MS"/>
                <a:cs typeface="Trebuchet MS"/>
              </a:rPr>
              <a:t>i</a:t>
            </a:r>
            <a:r>
              <a:rPr sz="3850" spc="15" dirty="0">
                <a:latin typeface="Trebuchet MS"/>
                <a:cs typeface="Trebuchet MS"/>
              </a:rPr>
              <a:t>t</a:t>
            </a:r>
            <a:r>
              <a:rPr sz="3850" spc="140" dirty="0">
                <a:latin typeface="Trebuchet MS"/>
                <a:cs typeface="Trebuchet MS"/>
              </a:rPr>
              <a:t>a</a:t>
            </a:r>
            <a:r>
              <a:rPr sz="3850" spc="-10" dirty="0">
                <a:latin typeface="Trebuchet MS"/>
                <a:cs typeface="Trebuchet MS"/>
              </a:rPr>
              <a:t>r</a:t>
            </a:r>
            <a:r>
              <a:rPr sz="3850" spc="-280" dirty="0">
                <a:latin typeface="Trebuchet MS"/>
                <a:cs typeface="Trebuchet MS"/>
              </a:rPr>
              <a:t> </a:t>
            </a:r>
            <a:r>
              <a:rPr sz="3850" b="1" spc="105" dirty="0">
                <a:latin typeface="Trebuchet MS"/>
                <a:cs typeface="Trebuchet MS"/>
              </a:rPr>
              <a:t>l</a:t>
            </a:r>
            <a:r>
              <a:rPr sz="3850" b="1" spc="150" dirty="0">
                <a:latin typeface="Trebuchet MS"/>
                <a:cs typeface="Trebuchet MS"/>
              </a:rPr>
              <a:t>a</a:t>
            </a:r>
            <a:r>
              <a:rPr sz="3850" b="1" spc="-350" dirty="0">
                <a:latin typeface="Trebuchet MS"/>
                <a:cs typeface="Trebuchet MS"/>
              </a:rPr>
              <a:t> </a:t>
            </a:r>
            <a:r>
              <a:rPr sz="3850" b="1" spc="85" dirty="0">
                <a:latin typeface="Trebuchet MS"/>
                <a:cs typeface="Trebuchet MS"/>
              </a:rPr>
              <a:t>d</a:t>
            </a:r>
            <a:r>
              <a:rPr sz="3850" b="1" dirty="0">
                <a:latin typeface="Trebuchet MS"/>
                <a:cs typeface="Trebuchet MS"/>
              </a:rPr>
              <a:t>o</a:t>
            </a:r>
            <a:r>
              <a:rPr sz="3850" b="1" spc="80" dirty="0">
                <a:latin typeface="Trebuchet MS"/>
                <a:cs typeface="Trebuchet MS"/>
              </a:rPr>
              <a:t>b</a:t>
            </a:r>
            <a:r>
              <a:rPr sz="3850" b="1" spc="105" dirty="0">
                <a:latin typeface="Trebuchet MS"/>
                <a:cs typeface="Trebuchet MS"/>
              </a:rPr>
              <a:t>l</a:t>
            </a:r>
            <a:r>
              <a:rPr sz="3850" b="1" spc="-20" dirty="0">
                <a:latin typeface="Trebuchet MS"/>
                <a:cs typeface="Trebuchet MS"/>
              </a:rPr>
              <a:t>e  </a:t>
            </a:r>
            <a:r>
              <a:rPr sz="3850" b="1" spc="-80" dirty="0">
                <a:latin typeface="Trebuchet MS"/>
                <a:cs typeface="Trebuchet MS"/>
              </a:rPr>
              <a:t>i</a:t>
            </a:r>
            <a:r>
              <a:rPr sz="3850" b="1" spc="125" dirty="0">
                <a:latin typeface="Trebuchet MS"/>
                <a:cs typeface="Trebuchet MS"/>
              </a:rPr>
              <a:t>m</a:t>
            </a:r>
            <a:r>
              <a:rPr sz="3850" b="1" spc="70" dirty="0">
                <a:latin typeface="Trebuchet MS"/>
                <a:cs typeface="Trebuchet MS"/>
              </a:rPr>
              <a:t>p</a:t>
            </a:r>
            <a:r>
              <a:rPr sz="3850" b="1" dirty="0">
                <a:latin typeface="Trebuchet MS"/>
                <a:cs typeface="Trebuchet MS"/>
              </a:rPr>
              <a:t>o</a:t>
            </a:r>
            <a:r>
              <a:rPr sz="3850" b="1" spc="350" dirty="0">
                <a:latin typeface="Trebuchet MS"/>
                <a:cs typeface="Trebuchet MS"/>
              </a:rPr>
              <a:t>s</a:t>
            </a:r>
            <a:r>
              <a:rPr sz="3850" b="1" spc="-80" dirty="0">
                <a:latin typeface="Trebuchet MS"/>
                <a:cs typeface="Trebuchet MS"/>
              </a:rPr>
              <a:t>i</a:t>
            </a:r>
            <a:r>
              <a:rPr sz="3850" b="1" spc="100" dirty="0">
                <a:latin typeface="Trebuchet MS"/>
                <a:cs typeface="Trebuchet MS"/>
              </a:rPr>
              <a:t>c</a:t>
            </a:r>
            <a:r>
              <a:rPr sz="3850" b="1" spc="-80" dirty="0">
                <a:latin typeface="Trebuchet MS"/>
                <a:cs typeface="Trebuchet MS"/>
              </a:rPr>
              <a:t>i</a:t>
            </a:r>
            <a:r>
              <a:rPr sz="3850" b="1" dirty="0">
                <a:latin typeface="Trebuchet MS"/>
                <a:cs typeface="Trebuchet MS"/>
              </a:rPr>
              <a:t>ó</a:t>
            </a:r>
            <a:r>
              <a:rPr sz="3850" b="1" spc="5" dirty="0">
                <a:latin typeface="Trebuchet MS"/>
                <a:cs typeface="Trebuchet MS"/>
              </a:rPr>
              <a:t>n</a:t>
            </a:r>
            <a:r>
              <a:rPr sz="3850" b="1" spc="-350" dirty="0">
                <a:latin typeface="Trebuchet MS"/>
                <a:cs typeface="Trebuchet MS"/>
              </a:rPr>
              <a:t> </a:t>
            </a:r>
            <a:r>
              <a:rPr sz="3850" b="1" spc="110" dirty="0">
                <a:latin typeface="Trebuchet MS"/>
                <a:cs typeface="Trebuchet MS"/>
              </a:rPr>
              <a:t>f</a:t>
            </a:r>
            <a:r>
              <a:rPr sz="3850" b="1" spc="-80" dirty="0">
                <a:latin typeface="Trebuchet MS"/>
                <a:cs typeface="Trebuchet MS"/>
              </a:rPr>
              <a:t>i</a:t>
            </a:r>
            <a:r>
              <a:rPr sz="3850" b="1" spc="-90" dirty="0">
                <a:latin typeface="Trebuchet MS"/>
                <a:cs typeface="Trebuchet MS"/>
              </a:rPr>
              <a:t>r</a:t>
            </a:r>
            <a:r>
              <a:rPr sz="3850" b="1" spc="125" dirty="0">
                <a:latin typeface="Trebuchet MS"/>
                <a:cs typeface="Trebuchet MS"/>
              </a:rPr>
              <a:t>m</a:t>
            </a:r>
            <a:r>
              <a:rPr sz="3850" b="1" spc="145" dirty="0">
                <a:latin typeface="Trebuchet MS"/>
                <a:cs typeface="Trebuchet MS"/>
              </a:rPr>
              <a:t>a</a:t>
            </a:r>
            <a:r>
              <a:rPr sz="3850" b="1" spc="85" dirty="0">
                <a:latin typeface="Trebuchet MS"/>
                <a:cs typeface="Trebuchet MS"/>
              </a:rPr>
              <a:t>d</a:t>
            </a:r>
            <a:r>
              <a:rPr sz="3850" b="1" spc="5" dirty="0">
                <a:latin typeface="Trebuchet MS"/>
                <a:cs typeface="Trebuchet MS"/>
              </a:rPr>
              <a:t>o</a:t>
            </a:r>
            <a:r>
              <a:rPr sz="3850" b="1" spc="-350" dirty="0">
                <a:latin typeface="Trebuchet MS"/>
                <a:cs typeface="Trebuchet MS"/>
              </a:rPr>
              <a:t> </a:t>
            </a:r>
            <a:r>
              <a:rPr sz="3850" b="1" spc="100" dirty="0">
                <a:latin typeface="Trebuchet MS"/>
                <a:cs typeface="Trebuchet MS"/>
              </a:rPr>
              <a:t>c</a:t>
            </a:r>
            <a:r>
              <a:rPr sz="3850" b="1" dirty="0">
                <a:latin typeface="Trebuchet MS"/>
                <a:cs typeface="Trebuchet MS"/>
              </a:rPr>
              <a:t>o</a:t>
            </a:r>
            <a:r>
              <a:rPr sz="3850" b="1" spc="5" dirty="0">
                <a:latin typeface="Trebuchet MS"/>
                <a:cs typeface="Trebuchet MS"/>
              </a:rPr>
              <a:t>n</a:t>
            </a:r>
            <a:r>
              <a:rPr sz="3850" b="1" spc="-350" dirty="0">
                <a:latin typeface="Trebuchet MS"/>
                <a:cs typeface="Trebuchet MS"/>
              </a:rPr>
              <a:t> </a:t>
            </a:r>
            <a:r>
              <a:rPr sz="3850" b="1" spc="-35" dirty="0">
                <a:latin typeface="Trebuchet MS"/>
                <a:cs typeface="Trebuchet MS"/>
              </a:rPr>
              <a:t>e</a:t>
            </a:r>
            <a:r>
              <a:rPr sz="3850" b="1" spc="110" dirty="0">
                <a:latin typeface="Trebuchet MS"/>
                <a:cs typeface="Trebuchet MS"/>
              </a:rPr>
              <a:t>l</a:t>
            </a:r>
            <a:r>
              <a:rPr sz="3850" b="1" spc="-350" dirty="0">
                <a:latin typeface="Trebuchet MS"/>
                <a:cs typeface="Trebuchet MS"/>
              </a:rPr>
              <a:t> </a:t>
            </a:r>
            <a:r>
              <a:rPr sz="3850" b="1" spc="70" dirty="0">
                <a:latin typeface="Trebuchet MS"/>
                <a:cs typeface="Trebuchet MS"/>
              </a:rPr>
              <a:t>p</a:t>
            </a:r>
            <a:r>
              <a:rPr sz="3850" b="1" spc="145" dirty="0">
                <a:latin typeface="Trebuchet MS"/>
                <a:cs typeface="Trebuchet MS"/>
              </a:rPr>
              <a:t>a</a:t>
            </a:r>
            <a:r>
              <a:rPr sz="3850" b="1" spc="-90" dirty="0">
                <a:latin typeface="Trebuchet MS"/>
                <a:cs typeface="Trebuchet MS"/>
              </a:rPr>
              <a:t>í</a:t>
            </a:r>
            <a:r>
              <a:rPr sz="3850" b="1" spc="355" dirty="0">
                <a:latin typeface="Trebuchet MS"/>
                <a:cs typeface="Trebuchet MS"/>
              </a:rPr>
              <a:t>s</a:t>
            </a:r>
            <a:r>
              <a:rPr sz="3850" b="1" spc="-350" dirty="0">
                <a:latin typeface="Trebuchet MS"/>
                <a:cs typeface="Trebuchet MS"/>
              </a:rPr>
              <a:t> </a:t>
            </a:r>
            <a:r>
              <a:rPr sz="3850" b="1" spc="85" dirty="0">
                <a:latin typeface="Trebuchet MS"/>
                <a:cs typeface="Trebuchet MS"/>
              </a:rPr>
              <a:t>d</a:t>
            </a:r>
            <a:r>
              <a:rPr sz="3850" b="1" spc="-30" dirty="0">
                <a:latin typeface="Trebuchet MS"/>
                <a:cs typeface="Trebuchet MS"/>
              </a:rPr>
              <a:t>e</a:t>
            </a:r>
            <a:r>
              <a:rPr sz="3850" b="1" spc="-350" dirty="0">
                <a:latin typeface="Trebuchet MS"/>
                <a:cs typeface="Trebuchet MS"/>
              </a:rPr>
              <a:t> </a:t>
            </a:r>
            <a:r>
              <a:rPr sz="3850" b="1" spc="85" dirty="0">
                <a:latin typeface="Trebuchet MS"/>
                <a:cs typeface="Trebuchet MS"/>
              </a:rPr>
              <a:t>d</a:t>
            </a:r>
            <a:r>
              <a:rPr sz="3850" b="1" spc="-35" dirty="0">
                <a:latin typeface="Trebuchet MS"/>
                <a:cs typeface="Trebuchet MS"/>
              </a:rPr>
              <a:t>e</a:t>
            </a:r>
            <a:r>
              <a:rPr sz="3850" b="1" spc="350" dirty="0">
                <a:latin typeface="Trebuchet MS"/>
                <a:cs typeface="Trebuchet MS"/>
              </a:rPr>
              <a:t>s</a:t>
            </a:r>
            <a:r>
              <a:rPr sz="3850" b="1" spc="90" dirty="0">
                <a:latin typeface="Trebuchet MS"/>
                <a:cs typeface="Trebuchet MS"/>
              </a:rPr>
              <a:t>t</a:t>
            </a:r>
            <a:r>
              <a:rPr sz="3850" b="1" spc="-80" dirty="0">
                <a:latin typeface="Trebuchet MS"/>
                <a:cs typeface="Trebuchet MS"/>
              </a:rPr>
              <a:t>i</a:t>
            </a:r>
            <a:r>
              <a:rPr sz="3850" b="1" dirty="0">
                <a:latin typeface="Trebuchet MS"/>
                <a:cs typeface="Trebuchet MS"/>
              </a:rPr>
              <a:t>no</a:t>
            </a:r>
            <a:r>
              <a:rPr sz="3850" b="1" spc="-380" dirty="0">
                <a:latin typeface="Trebuchet MS"/>
                <a:cs typeface="Trebuchet MS"/>
              </a:rPr>
              <a:t>.</a:t>
            </a:r>
            <a:endParaRPr sz="3850" dirty="0">
              <a:latin typeface="Trebuchet MS"/>
              <a:cs typeface="Trebuchet MS"/>
            </a:endParaRPr>
          </a:p>
        </p:txBody>
      </p:sp>
      <p:sp>
        <p:nvSpPr>
          <p:cNvPr id="5" name="object 5"/>
          <p:cNvSpPr txBox="1"/>
          <p:nvPr/>
        </p:nvSpPr>
        <p:spPr>
          <a:xfrm>
            <a:off x="3592967" y="6257976"/>
            <a:ext cx="9210040" cy="611505"/>
          </a:xfrm>
          <a:prstGeom prst="rect">
            <a:avLst/>
          </a:prstGeom>
        </p:spPr>
        <p:txBody>
          <a:bodyPr vert="horz" wrap="square" lIns="0" tIns="12065" rIns="0" bIns="0" rtlCol="0">
            <a:spAutoFit/>
          </a:bodyPr>
          <a:lstStyle/>
          <a:p>
            <a:pPr marL="12700">
              <a:lnSpc>
                <a:spcPct val="100000"/>
              </a:lnSpc>
              <a:spcBef>
                <a:spcPts val="95"/>
              </a:spcBef>
            </a:pPr>
            <a:r>
              <a:rPr sz="3850" b="1" spc="285" dirty="0" err="1">
                <a:latin typeface="Trebuchet MS"/>
                <a:cs typeface="Trebuchet MS"/>
              </a:rPr>
              <a:t>D</a:t>
            </a:r>
            <a:r>
              <a:rPr sz="3850" b="1" spc="-35" dirty="0" err="1">
                <a:latin typeface="Trebuchet MS"/>
                <a:cs typeface="Trebuchet MS"/>
              </a:rPr>
              <a:t>e</a:t>
            </a:r>
            <a:r>
              <a:rPr sz="3850" b="1" spc="90" dirty="0" err="1">
                <a:latin typeface="Trebuchet MS"/>
                <a:cs typeface="Trebuchet MS"/>
              </a:rPr>
              <a:t>t</a:t>
            </a:r>
            <a:r>
              <a:rPr sz="3850" b="1" spc="-35" dirty="0" err="1">
                <a:latin typeface="Trebuchet MS"/>
                <a:cs typeface="Trebuchet MS"/>
              </a:rPr>
              <a:t>e</a:t>
            </a:r>
            <a:r>
              <a:rPr sz="3850" b="1" spc="-90" dirty="0" err="1">
                <a:latin typeface="Trebuchet MS"/>
                <a:cs typeface="Trebuchet MS"/>
              </a:rPr>
              <a:t>r</a:t>
            </a:r>
            <a:r>
              <a:rPr sz="3850" b="1" spc="125" dirty="0" err="1">
                <a:latin typeface="Trebuchet MS"/>
                <a:cs typeface="Trebuchet MS"/>
              </a:rPr>
              <a:t>m</a:t>
            </a:r>
            <a:r>
              <a:rPr sz="3850" b="1" spc="-80" dirty="0" err="1">
                <a:latin typeface="Trebuchet MS"/>
                <a:cs typeface="Trebuchet MS"/>
              </a:rPr>
              <a:t>i</a:t>
            </a:r>
            <a:r>
              <a:rPr sz="3850" b="1" dirty="0" err="1">
                <a:latin typeface="Trebuchet MS"/>
                <a:cs typeface="Trebuchet MS"/>
              </a:rPr>
              <a:t>n</a:t>
            </a:r>
            <a:r>
              <a:rPr sz="3850" b="1" spc="145" dirty="0" err="1">
                <a:latin typeface="Trebuchet MS"/>
                <a:cs typeface="Trebuchet MS"/>
              </a:rPr>
              <a:t>a</a:t>
            </a:r>
            <a:r>
              <a:rPr sz="3850" b="1" spc="100" dirty="0" err="1">
                <a:latin typeface="Trebuchet MS"/>
                <a:cs typeface="Trebuchet MS"/>
              </a:rPr>
              <a:t>c</a:t>
            </a:r>
            <a:r>
              <a:rPr sz="3850" b="1" spc="-80" dirty="0" err="1">
                <a:latin typeface="Trebuchet MS"/>
                <a:cs typeface="Trebuchet MS"/>
              </a:rPr>
              <a:t>i</a:t>
            </a:r>
            <a:r>
              <a:rPr lang="es-ES" sz="3850" b="1" dirty="0">
                <a:latin typeface="Trebuchet MS"/>
                <a:cs typeface="Trebuchet MS"/>
              </a:rPr>
              <a:t>ó</a:t>
            </a:r>
            <a:r>
              <a:rPr sz="3850" b="1" spc="5" dirty="0">
                <a:latin typeface="Trebuchet MS"/>
                <a:cs typeface="Trebuchet MS"/>
              </a:rPr>
              <a:t>n</a:t>
            </a:r>
            <a:r>
              <a:rPr sz="3850" b="1" spc="-350" dirty="0">
                <a:latin typeface="Trebuchet MS"/>
                <a:cs typeface="Trebuchet MS"/>
              </a:rPr>
              <a:t> </a:t>
            </a:r>
            <a:r>
              <a:rPr sz="3850" b="1" spc="70" dirty="0">
                <a:latin typeface="Trebuchet MS"/>
                <a:cs typeface="Trebuchet MS"/>
              </a:rPr>
              <a:t>p</a:t>
            </a:r>
            <a:r>
              <a:rPr sz="3850" b="1" spc="145" dirty="0">
                <a:latin typeface="Trebuchet MS"/>
                <a:cs typeface="Trebuchet MS"/>
              </a:rPr>
              <a:t>a</a:t>
            </a:r>
            <a:r>
              <a:rPr sz="3850" b="1" spc="-90" dirty="0">
                <a:latin typeface="Trebuchet MS"/>
                <a:cs typeface="Trebuchet MS"/>
              </a:rPr>
              <a:t>í</a:t>
            </a:r>
            <a:r>
              <a:rPr sz="3850" b="1" spc="355" dirty="0">
                <a:latin typeface="Trebuchet MS"/>
                <a:cs typeface="Trebuchet MS"/>
              </a:rPr>
              <a:t>s</a:t>
            </a:r>
            <a:r>
              <a:rPr sz="3850" b="1" spc="-350" dirty="0">
                <a:latin typeface="Trebuchet MS"/>
                <a:cs typeface="Trebuchet MS"/>
              </a:rPr>
              <a:t> </a:t>
            </a:r>
            <a:r>
              <a:rPr sz="3850" b="1" spc="85" dirty="0">
                <a:latin typeface="Trebuchet MS"/>
                <a:cs typeface="Trebuchet MS"/>
              </a:rPr>
              <a:t>d</a:t>
            </a:r>
            <a:r>
              <a:rPr sz="3850" b="1" spc="-30" dirty="0">
                <a:latin typeface="Trebuchet MS"/>
                <a:cs typeface="Trebuchet MS"/>
              </a:rPr>
              <a:t>e</a:t>
            </a:r>
            <a:r>
              <a:rPr sz="3850" b="1" spc="-350" dirty="0">
                <a:latin typeface="Trebuchet MS"/>
                <a:cs typeface="Trebuchet MS"/>
              </a:rPr>
              <a:t> </a:t>
            </a:r>
            <a:r>
              <a:rPr sz="3850" b="1" spc="-90" dirty="0">
                <a:latin typeface="Trebuchet MS"/>
                <a:cs typeface="Trebuchet MS"/>
              </a:rPr>
              <a:t>r</a:t>
            </a:r>
            <a:r>
              <a:rPr sz="3850" b="1" spc="-35" dirty="0">
                <a:latin typeface="Trebuchet MS"/>
                <a:cs typeface="Trebuchet MS"/>
              </a:rPr>
              <a:t>e</a:t>
            </a:r>
            <a:r>
              <a:rPr sz="3850" b="1" spc="350" dirty="0">
                <a:latin typeface="Trebuchet MS"/>
                <a:cs typeface="Trebuchet MS"/>
              </a:rPr>
              <a:t>s</a:t>
            </a:r>
            <a:r>
              <a:rPr sz="3850" b="1" spc="-80" dirty="0">
                <a:latin typeface="Trebuchet MS"/>
                <a:cs typeface="Trebuchet MS"/>
              </a:rPr>
              <a:t>i</a:t>
            </a:r>
            <a:r>
              <a:rPr sz="3850" b="1" spc="85" dirty="0">
                <a:latin typeface="Trebuchet MS"/>
                <a:cs typeface="Trebuchet MS"/>
              </a:rPr>
              <a:t>d</a:t>
            </a:r>
            <a:r>
              <a:rPr sz="3850" b="1" spc="-35" dirty="0">
                <a:latin typeface="Trebuchet MS"/>
                <a:cs typeface="Trebuchet MS"/>
              </a:rPr>
              <a:t>e</a:t>
            </a:r>
            <a:r>
              <a:rPr sz="3850" b="1" dirty="0">
                <a:latin typeface="Trebuchet MS"/>
                <a:cs typeface="Trebuchet MS"/>
              </a:rPr>
              <a:t>n</a:t>
            </a:r>
            <a:r>
              <a:rPr sz="3850" b="1" spc="100" dirty="0">
                <a:latin typeface="Trebuchet MS"/>
                <a:cs typeface="Trebuchet MS"/>
              </a:rPr>
              <a:t>c</a:t>
            </a:r>
            <a:r>
              <a:rPr sz="3850" b="1" spc="-80" dirty="0">
                <a:latin typeface="Trebuchet MS"/>
                <a:cs typeface="Trebuchet MS"/>
              </a:rPr>
              <a:t>i</a:t>
            </a:r>
            <a:r>
              <a:rPr sz="3850" b="1" spc="150" dirty="0">
                <a:latin typeface="Trebuchet MS"/>
                <a:cs typeface="Trebuchet MS"/>
              </a:rPr>
              <a:t>a</a:t>
            </a:r>
            <a:r>
              <a:rPr sz="3850" b="1" spc="-350" dirty="0">
                <a:latin typeface="Trebuchet MS"/>
                <a:cs typeface="Trebuchet MS"/>
              </a:rPr>
              <a:t> </a:t>
            </a:r>
            <a:r>
              <a:rPr sz="3850" b="1" spc="110" dirty="0">
                <a:latin typeface="Trebuchet MS"/>
                <a:cs typeface="Trebuchet MS"/>
              </a:rPr>
              <a:t>f</a:t>
            </a:r>
            <a:r>
              <a:rPr sz="3850" b="1" spc="-80" dirty="0">
                <a:latin typeface="Trebuchet MS"/>
                <a:cs typeface="Trebuchet MS"/>
              </a:rPr>
              <a:t>i</a:t>
            </a:r>
            <a:r>
              <a:rPr sz="3850" b="1" spc="350" dirty="0">
                <a:latin typeface="Trebuchet MS"/>
                <a:cs typeface="Trebuchet MS"/>
              </a:rPr>
              <a:t>s</a:t>
            </a:r>
            <a:r>
              <a:rPr sz="3850" b="1" spc="100" dirty="0">
                <a:latin typeface="Trebuchet MS"/>
                <a:cs typeface="Trebuchet MS"/>
              </a:rPr>
              <a:t>c</a:t>
            </a:r>
            <a:r>
              <a:rPr sz="3850" b="1" spc="145" dirty="0">
                <a:latin typeface="Trebuchet MS"/>
                <a:cs typeface="Trebuchet MS"/>
              </a:rPr>
              <a:t>a</a:t>
            </a:r>
            <a:r>
              <a:rPr sz="3850" b="1" spc="105" dirty="0">
                <a:latin typeface="Trebuchet MS"/>
                <a:cs typeface="Trebuchet MS"/>
              </a:rPr>
              <a:t>l</a:t>
            </a:r>
            <a:r>
              <a:rPr sz="3850" spc="-550" dirty="0">
                <a:latin typeface="Trebuchet MS"/>
                <a:cs typeface="Trebuchet MS"/>
              </a:rPr>
              <a:t>.</a:t>
            </a:r>
            <a:endParaRPr sz="3850" dirty="0">
              <a:latin typeface="Trebuchet MS"/>
              <a:cs typeface="Trebuchet MS"/>
            </a:endParaRPr>
          </a:p>
        </p:txBody>
      </p:sp>
      <p:sp>
        <p:nvSpPr>
          <p:cNvPr id="6" name="object 6"/>
          <p:cNvSpPr/>
          <p:nvPr/>
        </p:nvSpPr>
        <p:spPr>
          <a:xfrm>
            <a:off x="2642123" y="4851136"/>
            <a:ext cx="676275" cy="676275"/>
          </a:xfrm>
          <a:custGeom>
            <a:avLst/>
            <a:gdLst/>
            <a:ahLst/>
            <a:cxnLst/>
            <a:rect l="l" t="t" r="r" b="b"/>
            <a:pathLst>
              <a:path w="676275" h="676275">
                <a:moveTo>
                  <a:pt x="338137" y="676274"/>
                </a:moveTo>
                <a:lnTo>
                  <a:pt x="292254" y="673188"/>
                </a:lnTo>
                <a:lnTo>
                  <a:pt x="248247" y="664196"/>
                </a:lnTo>
                <a:lnTo>
                  <a:pt x="206519" y="649702"/>
                </a:lnTo>
                <a:lnTo>
                  <a:pt x="167473" y="630109"/>
                </a:lnTo>
                <a:lnTo>
                  <a:pt x="131511" y="605819"/>
                </a:lnTo>
                <a:lnTo>
                  <a:pt x="99038" y="577236"/>
                </a:lnTo>
                <a:lnTo>
                  <a:pt x="70455" y="544763"/>
                </a:lnTo>
                <a:lnTo>
                  <a:pt x="46165" y="508801"/>
                </a:lnTo>
                <a:lnTo>
                  <a:pt x="26572" y="469755"/>
                </a:lnTo>
                <a:lnTo>
                  <a:pt x="12078" y="428027"/>
                </a:lnTo>
                <a:lnTo>
                  <a:pt x="3086" y="384020"/>
                </a:lnTo>
                <a:lnTo>
                  <a:pt x="0" y="338137"/>
                </a:lnTo>
                <a:lnTo>
                  <a:pt x="3086" y="292254"/>
                </a:lnTo>
                <a:lnTo>
                  <a:pt x="12078" y="248247"/>
                </a:lnTo>
                <a:lnTo>
                  <a:pt x="26572" y="206519"/>
                </a:lnTo>
                <a:lnTo>
                  <a:pt x="46165" y="167473"/>
                </a:lnTo>
                <a:lnTo>
                  <a:pt x="70455" y="131511"/>
                </a:lnTo>
                <a:lnTo>
                  <a:pt x="99038" y="99038"/>
                </a:lnTo>
                <a:lnTo>
                  <a:pt x="131511" y="70455"/>
                </a:lnTo>
                <a:lnTo>
                  <a:pt x="167473" y="46165"/>
                </a:lnTo>
                <a:lnTo>
                  <a:pt x="206519" y="26572"/>
                </a:lnTo>
                <a:lnTo>
                  <a:pt x="248247" y="12078"/>
                </a:lnTo>
                <a:lnTo>
                  <a:pt x="292254" y="3086"/>
                </a:lnTo>
                <a:lnTo>
                  <a:pt x="338137" y="0"/>
                </a:lnTo>
                <a:lnTo>
                  <a:pt x="384020" y="3086"/>
                </a:lnTo>
                <a:lnTo>
                  <a:pt x="428027" y="12078"/>
                </a:lnTo>
                <a:lnTo>
                  <a:pt x="469755" y="26572"/>
                </a:lnTo>
                <a:lnTo>
                  <a:pt x="508801" y="46165"/>
                </a:lnTo>
                <a:lnTo>
                  <a:pt x="544763" y="70455"/>
                </a:lnTo>
                <a:lnTo>
                  <a:pt x="577236" y="99038"/>
                </a:lnTo>
                <a:lnTo>
                  <a:pt x="605819" y="131511"/>
                </a:lnTo>
                <a:lnTo>
                  <a:pt x="630109" y="167473"/>
                </a:lnTo>
                <a:lnTo>
                  <a:pt x="649702" y="206519"/>
                </a:lnTo>
                <a:lnTo>
                  <a:pt x="664196" y="248247"/>
                </a:lnTo>
                <a:lnTo>
                  <a:pt x="673188" y="292254"/>
                </a:lnTo>
                <a:lnTo>
                  <a:pt x="676274" y="338137"/>
                </a:lnTo>
                <a:lnTo>
                  <a:pt x="673188" y="384020"/>
                </a:lnTo>
                <a:lnTo>
                  <a:pt x="664196" y="428027"/>
                </a:lnTo>
                <a:lnTo>
                  <a:pt x="649702" y="469755"/>
                </a:lnTo>
                <a:lnTo>
                  <a:pt x="630109" y="508801"/>
                </a:lnTo>
                <a:lnTo>
                  <a:pt x="605819" y="544763"/>
                </a:lnTo>
                <a:lnTo>
                  <a:pt x="577236" y="577236"/>
                </a:lnTo>
                <a:lnTo>
                  <a:pt x="544763" y="605819"/>
                </a:lnTo>
                <a:lnTo>
                  <a:pt x="508801" y="630109"/>
                </a:lnTo>
                <a:lnTo>
                  <a:pt x="469755" y="649702"/>
                </a:lnTo>
                <a:lnTo>
                  <a:pt x="428027" y="664196"/>
                </a:lnTo>
                <a:lnTo>
                  <a:pt x="384020" y="673188"/>
                </a:lnTo>
                <a:lnTo>
                  <a:pt x="338137" y="676274"/>
                </a:lnTo>
                <a:close/>
              </a:path>
            </a:pathLst>
          </a:custGeom>
          <a:solidFill>
            <a:srgbClr val="E30045"/>
          </a:solidFill>
        </p:spPr>
        <p:txBody>
          <a:bodyPr wrap="square" lIns="0" tIns="0" rIns="0" bIns="0" rtlCol="0"/>
          <a:lstStyle/>
          <a:p>
            <a:endParaRPr/>
          </a:p>
        </p:txBody>
      </p:sp>
      <p:sp>
        <p:nvSpPr>
          <p:cNvPr id="7" name="object 7"/>
          <p:cNvSpPr/>
          <p:nvPr/>
        </p:nvSpPr>
        <p:spPr>
          <a:xfrm>
            <a:off x="2651648" y="6221819"/>
            <a:ext cx="666750" cy="666750"/>
          </a:xfrm>
          <a:custGeom>
            <a:avLst/>
            <a:gdLst/>
            <a:ahLst/>
            <a:cxnLst/>
            <a:rect l="l" t="t" r="r" b="b"/>
            <a:pathLst>
              <a:path w="666750" h="666750">
                <a:moveTo>
                  <a:pt x="333374" y="666749"/>
                </a:moveTo>
                <a:lnTo>
                  <a:pt x="284111" y="663135"/>
                </a:lnTo>
                <a:lnTo>
                  <a:pt x="237091" y="652635"/>
                </a:lnTo>
                <a:lnTo>
                  <a:pt x="192832" y="635765"/>
                </a:lnTo>
                <a:lnTo>
                  <a:pt x="151848" y="613041"/>
                </a:lnTo>
                <a:lnTo>
                  <a:pt x="114656" y="584978"/>
                </a:lnTo>
                <a:lnTo>
                  <a:pt x="81771" y="552093"/>
                </a:lnTo>
                <a:lnTo>
                  <a:pt x="53708" y="514901"/>
                </a:lnTo>
                <a:lnTo>
                  <a:pt x="30984" y="473917"/>
                </a:lnTo>
                <a:lnTo>
                  <a:pt x="14114" y="429658"/>
                </a:lnTo>
                <a:lnTo>
                  <a:pt x="3614" y="382638"/>
                </a:lnTo>
                <a:lnTo>
                  <a:pt x="0" y="333374"/>
                </a:lnTo>
                <a:lnTo>
                  <a:pt x="3614" y="284111"/>
                </a:lnTo>
                <a:lnTo>
                  <a:pt x="14114" y="237091"/>
                </a:lnTo>
                <a:lnTo>
                  <a:pt x="30984" y="192832"/>
                </a:lnTo>
                <a:lnTo>
                  <a:pt x="53708" y="151848"/>
                </a:lnTo>
                <a:lnTo>
                  <a:pt x="81771" y="114656"/>
                </a:lnTo>
                <a:lnTo>
                  <a:pt x="114656" y="81771"/>
                </a:lnTo>
                <a:lnTo>
                  <a:pt x="151848" y="53708"/>
                </a:lnTo>
                <a:lnTo>
                  <a:pt x="192832" y="30984"/>
                </a:lnTo>
                <a:lnTo>
                  <a:pt x="237091" y="14114"/>
                </a:lnTo>
                <a:lnTo>
                  <a:pt x="284111" y="3614"/>
                </a:lnTo>
                <a:lnTo>
                  <a:pt x="333374" y="0"/>
                </a:lnTo>
                <a:lnTo>
                  <a:pt x="382638" y="3614"/>
                </a:lnTo>
                <a:lnTo>
                  <a:pt x="429658" y="14114"/>
                </a:lnTo>
                <a:lnTo>
                  <a:pt x="473917" y="30984"/>
                </a:lnTo>
                <a:lnTo>
                  <a:pt x="514901" y="53708"/>
                </a:lnTo>
                <a:lnTo>
                  <a:pt x="552093" y="81771"/>
                </a:lnTo>
                <a:lnTo>
                  <a:pt x="584978" y="114656"/>
                </a:lnTo>
                <a:lnTo>
                  <a:pt x="613041" y="151848"/>
                </a:lnTo>
                <a:lnTo>
                  <a:pt x="635765" y="192832"/>
                </a:lnTo>
                <a:lnTo>
                  <a:pt x="652635" y="237091"/>
                </a:lnTo>
                <a:lnTo>
                  <a:pt x="663135" y="284111"/>
                </a:lnTo>
                <a:lnTo>
                  <a:pt x="666749" y="333374"/>
                </a:lnTo>
                <a:lnTo>
                  <a:pt x="663135" y="382638"/>
                </a:lnTo>
                <a:lnTo>
                  <a:pt x="652635" y="429658"/>
                </a:lnTo>
                <a:lnTo>
                  <a:pt x="635765" y="473917"/>
                </a:lnTo>
                <a:lnTo>
                  <a:pt x="613041" y="514901"/>
                </a:lnTo>
                <a:lnTo>
                  <a:pt x="584978" y="552093"/>
                </a:lnTo>
                <a:lnTo>
                  <a:pt x="552093" y="584978"/>
                </a:lnTo>
                <a:lnTo>
                  <a:pt x="514901" y="613041"/>
                </a:lnTo>
                <a:lnTo>
                  <a:pt x="473917" y="635765"/>
                </a:lnTo>
                <a:lnTo>
                  <a:pt x="429658" y="652635"/>
                </a:lnTo>
                <a:lnTo>
                  <a:pt x="382638" y="663135"/>
                </a:lnTo>
                <a:lnTo>
                  <a:pt x="333374" y="666749"/>
                </a:lnTo>
                <a:close/>
              </a:path>
            </a:pathLst>
          </a:custGeom>
          <a:solidFill>
            <a:srgbClr val="E30045"/>
          </a:solidFill>
        </p:spPr>
        <p:txBody>
          <a:bodyPr wrap="square" lIns="0" tIns="0" rIns="0" bIns="0" rtlCol="0"/>
          <a:lstStyle/>
          <a:p>
            <a:endParaRPr/>
          </a:p>
        </p:txBody>
      </p:sp>
      <p:sp>
        <p:nvSpPr>
          <p:cNvPr id="8" name="object 8"/>
          <p:cNvSpPr txBox="1"/>
          <p:nvPr/>
        </p:nvSpPr>
        <p:spPr>
          <a:xfrm>
            <a:off x="2849409" y="4848699"/>
            <a:ext cx="243204" cy="635000"/>
          </a:xfrm>
          <a:prstGeom prst="rect">
            <a:avLst/>
          </a:prstGeom>
        </p:spPr>
        <p:txBody>
          <a:bodyPr vert="horz" wrap="square" lIns="0" tIns="12700" rIns="0" bIns="0" rtlCol="0">
            <a:spAutoFit/>
          </a:bodyPr>
          <a:lstStyle/>
          <a:p>
            <a:pPr marL="12700">
              <a:lnSpc>
                <a:spcPct val="100000"/>
              </a:lnSpc>
              <a:spcBef>
                <a:spcPts val="100"/>
              </a:spcBef>
            </a:pPr>
            <a:r>
              <a:rPr sz="4000" b="1" spc="-635" dirty="0">
                <a:solidFill>
                  <a:srgbClr val="FFFFFF"/>
                </a:solidFill>
                <a:latin typeface="Trebuchet MS"/>
                <a:cs typeface="Trebuchet MS"/>
              </a:rPr>
              <a:t>1</a:t>
            </a:r>
            <a:endParaRPr sz="4000">
              <a:latin typeface="Trebuchet MS"/>
              <a:cs typeface="Trebuchet MS"/>
            </a:endParaRPr>
          </a:p>
        </p:txBody>
      </p:sp>
      <p:sp>
        <p:nvSpPr>
          <p:cNvPr id="9" name="object 9"/>
          <p:cNvSpPr txBox="1"/>
          <p:nvPr/>
        </p:nvSpPr>
        <p:spPr>
          <a:xfrm>
            <a:off x="2813333" y="6214619"/>
            <a:ext cx="347980" cy="635000"/>
          </a:xfrm>
          <a:prstGeom prst="rect">
            <a:avLst/>
          </a:prstGeom>
        </p:spPr>
        <p:txBody>
          <a:bodyPr vert="horz" wrap="square" lIns="0" tIns="12700" rIns="0" bIns="0" rtlCol="0">
            <a:spAutoFit/>
          </a:bodyPr>
          <a:lstStyle/>
          <a:p>
            <a:pPr marL="12700">
              <a:lnSpc>
                <a:spcPct val="100000"/>
              </a:lnSpc>
              <a:spcBef>
                <a:spcPts val="100"/>
              </a:spcBef>
            </a:pPr>
            <a:r>
              <a:rPr sz="4000" b="1" spc="195" dirty="0">
                <a:solidFill>
                  <a:srgbClr val="FFFFFF"/>
                </a:solidFill>
                <a:latin typeface="Trebuchet MS"/>
                <a:cs typeface="Trebuchet MS"/>
              </a:rPr>
              <a:t>2</a:t>
            </a:r>
            <a:endParaRPr sz="4000">
              <a:latin typeface="Trebuchet MS"/>
              <a:cs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6800" y="1006159"/>
            <a:ext cx="11409045" cy="1968500"/>
          </a:xfrm>
          <a:prstGeom prst="rect">
            <a:avLst/>
          </a:prstGeom>
        </p:spPr>
        <p:txBody>
          <a:bodyPr vert="horz" wrap="square" lIns="0" tIns="12700" rIns="0" bIns="0" rtlCol="0">
            <a:spAutoFit/>
          </a:bodyPr>
          <a:lstStyle/>
          <a:p>
            <a:pPr marL="12700" marR="5080">
              <a:lnSpc>
                <a:spcPct val="113799"/>
              </a:lnSpc>
              <a:spcBef>
                <a:spcPts val="100"/>
              </a:spcBef>
            </a:pPr>
            <a:r>
              <a:rPr sz="5600" spc="-450" dirty="0"/>
              <a:t>T</a:t>
            </a:r>
            <a:r>
              <a:rPr sz="5600" spc="5" dirty="0"/>
              <a:t>R</a:t>
            </a:r>
            <a:r>
              <a:rPr sz="5600" dirty="0"/>
              <a:t>I</a:t>
            </a:r>
            <a:r>
              <a:rPr sz="5600" spc="305" dirty="0"/>
              <a:t>B</a:t>
            </a:r>
            <a:r>
              <a:rPr sz="5600" spc="-80" dirty="0"/>
              <a:t>U</a:t>
            </a:r>
            <a:r>
              <a:rPr sz="5600" spc="-450" dirty="0"/>
              <a:t>T</a:t>
            </a:r>
            <a:r>
              <a:rPr sz="5600" spc="45" dirty="0"/>
              <a:t>A</a:t>
            </a:r>
            <a:r>
              <a:rPr sz="5600" spc="-10" dirty="0"/>
              <a:t>C</a:t>
            </a:r>
            <a:r>
              <a:rPr sz="5600" dirty="0"/>
              <a:t>I</a:t>
            </a:r>
            <a:r>
              <a:rPr sz="5600" spc="-295" dirty="0"/>
              <a:t>Ó</a:t>
            </a:r>
            <a:r>
              <a:rPr sz="5600" spc="330" dirty="0"/>
              <a:t>N</a:t>
            </a:r>
            <a:r>
              <a:rPr sz="5600" spc="-465" dirty="0"/>
              <a:t> </a:t>
            </a:r>
            <a:r>
              <a:rPr sz="5600" spc="130" dirty="0"/>
              <a:t>D</a:t>
            </a:r>
            <a:r>
              <a:rPr sz="5600" spc="-210" dirty="0"/>
              <a:t>E</a:t>
            </a:r>
            <a:r>
              <a:rPr sz="5600" spc="-465" dirty="0"/>
              <a:t> </a:t>
            </a:r>
            <a:r>
              <a:rPr sz="5600" spc="-250" dirty="0"/>
              <a:t>L</a:t>
            </a:r>
            <a:r>
              <a:rPr sz="5600" spc="-295" dirty="0"/>
              <a:t>O</a:t>
            </a:r>
            <a:r>
              <a:rPr sz="5600" spc="260" dirty="0"/>
              <a:t>S</a:t>
            </a:r>
            <a:r>
              <a:rPr sz="5600" spc="-465" dirty="0"/>
              <a:t> </a:t>
            </a:r>
            <a:r>
              <a:rPr sz="5600" spc="5" dirty="0"/>
              <a:t>R</a:t>
            </a:r>
            <a:r>
              <a:rPr sz="5600" spc="-215" dirty="0"/>
              <a:t>E</a:t>
            </a:r>
            <a:r>
              <a:rPr sz="5600" spc="325" dirty="0"/>
              <a:t>N</a:t>
            </a:r>
            <a:r>
              <a:rPr sz="5600" spc="130" dirty="0"/>
              <a:t>D</a:t>
            </a:r>
            <a:r>
              <a:rPr sz="5600" dirty="0"/>
              <a:t>I</a:t>
            </a:r>
            <a:r>
              <a:rPr sz="5600" spc="840" dirty="0"/>
              <a:t>M</a:t>
            </a:r>
            <a:r>
              <a:rPr sz="5600" dirty="0"/>
              <a:t>I</a:t>
            </a:r>
            <a:r>
              <a:rPr sz="5600" spc="-215" dirty="0"/>
              <a:t>E</a:t>
            </a:r>
            <a:r>
              <a:rPr sz="5600" spc="325" dirty="0"/>
              <a:t>N</a:t>
            </a:r>
            <a:r>
              <a:rPr sz="5600" spc="-450" dirty="0"/>
              <a:t>T</a:t>
            </a:r>
            <a:r>
              <a:rPr sz="5600" spc="-295" dirty="0"/>
              <a:t>O</a:t>
            </a:r>
            <a:r>
              <a:rPr sz="5600" spc="195" dirty="0"/>
              <a:t>S  </a:t>
            </a:r>
            <a:r>
              <a:rPr sz="5600" spc="130" dirty="0"/>
              <a:t>D</a:t>
            </a:r>
            <a:r>
              <a:rPr sz="5600" spc="-215" dirty="0"/>
              <a:t>E</a:t>
            </a:r>
            <a:r>
              <a:rPr sz="5600" spc="-245" dirty="0"/>
              <a:t>L</a:t>
            </a:r>
            <a:r>
              <a:rPr sz="5600" spc="-465" dirty="0"/>
              <a:t> </a:t>
            </a:r>
            <a:r>
              <a:rPr sz="5600" spc="-450" dirty="0"/>
              <a:t>T</a:t>
            </a:r>
            <a:r>
              <a:rPr sz="5600" spc="5" dirty="0"/>
              <a:t>R</a:t>
            </a:r>
            <a:r>
              <a:rPr sz="5600" spc="45" dirty="0"/>
              <a:t>A</a:t>
            </a:r>
            <a:r>
              <a:rPr sz="5600" spc="305" dirty="0"/>
              <a:t>B</a:t>
            </a:r>
            <a:r>
              <a:rPr sz="5600" spc="45" dirty="0"/>
              <a:t>A</a:t>
            </a:r>
            <a:r>
              <a:rPr sz="5600" spc="-570" dirty="0"/>
              <a:t>J</a:t>
            </a:r>
            <a:r>
              <a:rPr sz="5600" spc="-290" dirty="0"/>
              <a:t>O</a:t>
            </a:r>
            <a:endParaRPr sz="5600"/>
          </a:p>
        </p:txBody>
      </p:sp>
      <p:sp>
        <p:nvSpPr>
          <p:cNvPr id="3" name="object 3"/>
          <p:cNvSpPr txBox="1"/>
          <p:nvPr/>
        </p:nvSpPr>
        <p:spPr>
          <a:xfrm>
            <a:off x="1016000" y="3954491"/>
            <a:ext cx="14800580" cy="4843185"/>
          </a:xfrm>
          <a:prstGeom prst="rect">
            <a:avLst/>
          </a:prstGeom>
        </p:spPr>
        <p:txBody>
          <a:bodyPr vert="horz" wrap="square" lIns="0" tIns="12700" rIns="0" bIns="0" rtlCol="0">
            <a:spAutoFit/>
          </a:bodyPr>
          <a:lstStyle/>
          <a:p>
            <a:pPr marL="12700" marR="13970">
              <a:lnSpc>
                <a:spcPct val="115700"/>
              </a:lnSpc>
              <a:spcBef>
                <a:spcPts val="100"/>
              </a:spcBef>
            </a:pPr>
            <a:r>
              <a:rPr sz="2700" b="1" u="sng" spc="110" dirty="0">
                <a:solidFill>
                  <a:srgbClr val="181818"/>
                </a:solidFill>
                <a:latin typeface="Trebuchet MS"/>
                <a:cs typeface="Trebuchet MS"/>
              </a:rPr>
              <a:t>Estancias</a:t>
            </a:r>
            <a:r>
              <a:rPr sz="2700" b="1" u="sng" spc="-245" dirty="0">
                <a:solidFill>
                  <a:srgbClr val="181818"/>
                </a:solidFill>
                <a:latin typeface="Trebuchet MS"/>
                <a:cs typeface="Trebuchet MS"/>
              </a:rPr>
              <a:t> </a:t>
            </a:r>
            <a:r>
              <a:rPr sz="2700" b="1" u="sng" spc="-5" dirty="0">
                <a:solidFill>
                  <a:srgbClr val="181818"/>
                </a:solidFill>
                <a:latin typeface="Trebuchet MS"/>
                <a:cs typeface="Trebuchet MS"/>
              </a:rPr>
              <a:t>en</a:t>
            </a:r>
            <a:r>
              <a:rPr sz="2700" b="1" u="sng" spc="-245" dirty="0">
                <a:solidFill>
                  <a:srgbClr val="181818"/>
                </a:solidFill>
                <a:latin typeface="Trebuchet MS"/>
                <a:cs typeface="Trebuchet MS"/>
              </a:rPr>
              <a:t> </a:t>
            </a:r>
            <a:r>
              <a:rPr sz="2700" b="1" u="sng" spc="30" dirty="0">
                <a:solidFill>
                  <a:srgbClr val="181818"/>
                </a:solidFill>
                <a:latin typeface="Trebuchet MS"/>
                <a:cs typeface="Trebuchet MS"/>
              </a:rPr>
              <a:t>el</a:t>
            </a:r>
            <a:r>
              <a:rPr sz="2700" b="1" u="sng" spc="-240" dirty="0">
                <a:solidFill>
                  <a:srgbClr val="181818"/>
                </a:solidFill>
                <a:latin typeface="Trebuchet MS"/>
                <a:cs typeface="Trebuchet MS"/>
              </a:rPr>
              <a:t> </a:t>
            </a:r>
            <a:r>
              <a:rPr sz="2700" b="1" u="sng" spc="5" dirty="0">
                <a:solidFill>
                  <a:srgbClr val="181818"/>
                </a:solidFill>
                <a:latin typeface="Trebuchet MS"/>
                <a:cs typeface="Trebuchet MS"/>
              </a:rPr>
              <a:t>otro</a:t>
            </a:r>
            <a:r>
              <a:rPr sz="2700" b="1" u="sng" spc="-245" dirty="0">
                <a:solidFill>
                  <a:srgbClr val="181818"/>
                </a:solidFill>
                <a:latin typeface="Trebuchet MS"/>
                <a:cs typeface="Trebuchet MS"/>
              </a:rPr>
              <a:t> </a:t>
            </a:r>
            <a:r>
              <a:rPr sz="2700" b="1" u="sng" spc="90" dirty="0">
                <a:solidFill>
                  <a:srgbClr val="181818"/>
                </a:solidFill>
                <a:latin typeface="Trebuchet MS"/>
                <a:cs typeface="Trebuchet MS"/>
              </a:rPr>
              <a:t>país</a:t>
            </a:r>
            <a:r>
              <a:rPr sz="2700" b="1" u="sng" spc="-245" dirty="0">
                <a:solidFill>
                  <a:srgbClr val="181818"/>
                </a:solidFill>
                <a:latin typeface="Trebuchet MS"/>
                <a:cs typeface="Trebuchet MS"/>
              </a:rPr>
              <a:t> </a:t>
            </a:r>
            <a:r>
              <a:rPr sz="2700" b="1" u="sng" spc="35" dirty="0">
                <a:solidFill>
                  <a:srgbClr val="181818"/>
                </a:solidFill>
                <a:latin typeface="Trebuchet MS"/>
                <a:cs typeface="Trebuchet MS"/>
              </a:rPr>
              <a:t>menores</a:t>
            </a:r>
            <a:r>
              <a:rPr sz="2700" b="1" u="sng" spc="-240" dirty="0">
                <a:solidFill>
                  <a:srgbClr val="181818"/>
                </a:solidFill>
                <a:latin typeface="Trebuchet MS"/>
                <a:cs typeface="Trebuchet MS"/>
              </a:rPr>
              <a:t> </a:t>
            </a:r>
            <a:r>
              <a:rPr sz="2700" b="1" u="sng" spc="110" dirty="0">
                <a:solidFill>
                  <a:srgbClr val="181818"/>
                </a:solidFill>
                <a:latin typeface="Trebuchet MS"/>
                <a:cs typeface="Trebuchet MS"/>
              </a:rPr>
              <a:t>a</a:t>
            </a:r>
            <a:r>
              <a:rPr sz="2700" b="1" u="sng" spc="-245" dirty="0">
                <a:solidFill>
                  <a:srgbClr val="181818"/>
                </a:solidFill>
                <a:latin typeface="Trebuchet MS"/>
                <a:cs typeface="Trebuchet MS"/>
              </a:rPr>
              <a:t> </a:t>
            </a:r>
            <a:r>
              <a:rPr sz="2700" b="1" u="sng" spc="5" dirty="0">
                <a:solidFill>
                  <a:srgbClr val="181818"/>
                </a:solidFill>
                <a:latin typeface="Trebuchet MS"/>
                <a:cs typeface="Trebuchet MS"/>
              </a:rPr>
              <a:t>183</a:t>
            </a:r>
            <a:r>
              <a:rPr sz="2700" b="1" u="sng" spc="-240" dirty="0">
                <a:solidFill>
                  <a:srgbClr val="181818"/>
                </a:solidFill>
                <a:latin typeface="Trebuchet MS"/>
                <a:cs typeface="Trebuchet MS"/>
              </a:rPr>
              <a:t> </a:t>
            </a:r>
            <a:r>
              <a:rPr sz="2700" b="1" u="sng" spc="90" dirty="0">
                <a:solidFill>
                  <a:srgbClr val="181818"/>
                </a:solidFill>
                <a:latin typeface="Trebuchet MS"/>
                <a:cs typeface="Trebuchet MS"/>
              </a:rPr>
              <a:t>dias</a:t>
            </a:r>
            <a:r>
              <a:rPr sz="2700" b="1" u="sng" spc="-245" dirty="0">
                <a:solidFill>
                  <a:srgbClr val="181818"/>
                </a:solidFill>
                <a:latin typeface="Trebuchet MS"/>
                <a:cs typeface="Trebuchet MS"/>
              </a:rPr>
              <a:t> </a:t>
            </a:r>
            <a:r>
              <a:rPr sz="2700" b="1" spc="-5" dirty="0">
                <a:solidFill>
                  <a:srgbClr val="181818"/>
                </a:solidFill>
                <a:latin typeface="Trebuchet MS"/>
                <a:cs typeface="Trebuchet MS"/>
              </a:rPr>
              <a:t>en</a:t>
            </a:r>
            <a:r>
              <a:rPr sz="2700" b="1" spc="-245" dirty="0">
                <a:solidFill>
                  <a:srgbClr val="181818"/>
                </a:solidFill>
                <a:latin typeface="Trebuchet MS"/>
                <a:cs typeface="Trebuchet MS"/>
              </a:rPr>
              <a:t> </a:t>
            </a:r>
            <a:r>
              <a:rPr sz="2700" b="1" spc="30" dirty="0">
                <a:solidFill>
                  <a:srgbClr val="181818"/>
                </a:solidFill>
                <a:latin typeface="Trebuchet MS"/>
                <a:cs typeface="Trebuchet MS"/>
              </a:rPr>
              <a:t>el</a:t>
            </a:r>
            <a:r>
              <a:rPr sz="2700" b="1" spc="-240" dirty="0">
                <a:solidFill>
                  <a:srgbClr val="181818"/>
                </a:solidFill>
                <a:latin typeface="Trebuchet MS"/>
                <a:cs typeface="Trebuchet MS"/>
              </a:rPr>
              <a:t> </a:t>
            </a:r>
            <a:r>
              <a:rPr sz="2700" b="1" spc="40" dirty="0">
                <a:solidFill>
                  <a:srgbClr val="181818"/>
                </a:solidFill>
                <a:latin typeface="Trebuchet MS"/>
                <a:cs typeface="Trebuchet MS"/>
              </a:rPr>
              <a:t>año</a:t>
            </a:r>
            <a:r>
              <a:rPr sz="2700" b="1" spc="-245" dirty="0">
                <a:solidFill>
                  <a:srgbClr val="181818"/>
                </a:solidFill>
                <a:latin typeface="Trebuchet MS"/>
                <a:cs typeface="Trebuchet MS"/>
              </a:rPr>
              <a:t> </a:t>
            </a:r>
            <a:r>
              <a:rPr sz="2700" b="1" spc="90" dirty="0">
                <a:solidFill>
                  <a:srgbClr val="181818"/>
                </a:solidFill>
                <a:latin typeface="Trebuchet MS"/>
                <a:cs typeface="Trebuchet MS"/>
              </a:rPr>
              <a:t>fiscal</a:t>
            </a:r>
            <a:r>
              <a:rPr sz="2700" b="1" spc="-245" dirty="0">
                <a:solidFill>
                  <a:srgbClr val="181818"/>
                </a:solidFill>
                <a:latin typeface="Trebuchet MS"/>
                <a:cs typeface="Trebuchet MS"/>
              </a:rPr>
              <a:t> </a:t>
            </a:r>
            <a:r>
              <a:rPr sz="2700" b="1" spc="10" dirty="0">
                <a:solidFill>
                  <a:srgbClr val="181818"/>
                </a:solidFill>
                <a:latin typeface="Trebuchet MS"/>
                <a:cs typeface="Trebuchet MS"/>
              </a:rPr>
              <a:t>considerado</a:t>
            </a:r>
            <a:r>
              <a:rPr sz="2700" spc="10" dirty="0">
                <a:solidFill>
                  <a:srgbClr val="181818"/>
                </a:solidFill>
                <a:latin typeface="Trebuchet MS"/>
                <a:cs typeface="Trebuchet MS"/>
              </a:rPr>
              <a:t>,</a:t>
            </a:r>
            <a:r>
              <a:rPr sz="2700" spc="-190" dirty="0">
                <a:solidFill>
                  <a:srgbClr val="181818"/>
                </a:solidFill>
                <a:latin typeface="Trebuchet MS"/>
                <a:cs typeface="Trebuchet MS"/>
              </a:rPr>
              <a:t> </a:t>
            </a:r>
            <a:r>
              <a:rPr sz="2700" spc="65" dirty="0">
                <a:solidFill>
                  <a:srgbClr val="181818"/>
                </a:solidFill>
                <a:latin typeface="Trebuchet MS"/>
                <a:cs typeface="Trebuchet MS"/>
              </a:rPr>
              <a:t>o</a:t>
            </a:r>
            <a:r>
              <a:rPr sz="2700" spc="-195" dirty="0">
                <a:solidFill>
                  <a:srgbClr val="181818"/>
                </a:solidFill>
                <a:latin typeface="Trebuchet MS"/>
                <a:cs typeface="Trebuchet MS"/>
              </a:rPr>
              <a:t> </a:t>
            </a:r>
            <a:r>
              <a:rPr sz="2700" spc="65" dirty="0">
                <a:solidFill>
                  <a:srgbClr val="181818"/>
                </a:solidFill>
                <a:latin typeface="Trebuchet MS"/>
                <a:cs typeface="Trebuchet MS"/>
              </a:rPr>
              <a:t>en</a:t>
            </a:r>
            <a:r>
              <a:rPr sz="2700" spc="-190" dirty="0">
                <a:solidFill>
                  <a:srgbClr val="181818"/>
                </a:solidFill>
                <a:latin typeface="Trebuchet MS"/>
                <a:cs typeface="Trebuchet MS"/>
              </a:rPr>
              <a:t> </a:t>
            </a:r>
            <a:r>
              <a:rPr sz="2700" spc="75" dirty="0">
                <a:solidFill>
                  <a:srgbClr val="181818"/>
                </a:solidFill>
                <a:latin typeface="Trebuchet MS"/>
                <a:cs typeface="Trebuchet MS"/>
              </a:rPr>
              <a:t>un</a:t>
            </a:r>
            <a:r>
              <a:rPr sz="2700" spc="-195" dirty="0">
                <a:solidFill>
                  <a:srgbClr val="181818"/>
                </a:solidFill>
                <a:latin typeface="Trebuchet MS"/>
                <a:cs typeface="Trebuchet MS"/>
              </a:rPr>
              <a:t> </a:t>
            </a:r>
            <a:r>
              <a:rPr sz="2700" spc="45" dirty="0">
                <a:solidFill>
                  <a:srgbClr val="181818"/>
                </a:solidFill>
                <a:latin typeface="Trebuchet MS"/>
                <a:cs typeface="Trebuchet MS"/>
              </a:rPr>
              <a:t>periodo</a:t>
            </a:r>
            <a:r>
              <a:rPr sz="2700" spc="-195" dirty="0">
                <a:solidFill>
                  <a:srgbClr val="181818"/>
                </a:solidFill>
                <a:latin typeface="Trebuchet MS"/>
                <a:cs typeface="Trebuchet MS"/>
              </a:rPr>
              <a:t> </a:t>
            </a:r>
            <a:r>
              <a:rPr sz="2700" spc="70" dirty="0">
                <a:solidFill>
                  <a:srgbClr val="181818"/>
                </a:solidFill>
                <a:latin typeface="Trebuchet MS"/>
                <a:cs typeface="Trebuchet MS"/>
              </a:rPr>
              <a:t>de </a:t>
            </a:r>
            <a:r>
              <a:rPr sz="2700" spc="-795" dirty="0">
                <a:solidFill>
                  <a:srgbClr val="181818"/>
                </a:solidFill>
                <a:latin typeface="Trebuchet MS"/>
                <a:cs typeface="Trebuchet MS"/>
              </a:rPr>
              <a:t> </a:t>
            </a:r>
            <a:r>
              <a:rPr sz="2700" spc="-65" dirty="0">
                <a:solidFill>
                  <a:srgbClr val="181818"/>
                </a:solidFill>
                <a:latin typeface="Trebuchet MS"/>
                <a:cs typeface="Trebuchet MS"/>
              </a:rPr>
              <a:t>12</a:t>
            </a:r>
            <a:r>
              <a:rPr sz="2700" spc="-200" dirty="0">
                <a:solidFill>
                  <a:srgbClr val="181818"/>
                </a:solidFill>
                <a:latin typeface="Trebuchet MS"/>
                <a:cs typeface="Trebuchet MS"/>
              </a:rPr>
              <a:t> </a:t>
            </a:r>
            <a:r>
              <a:rPr sz="2700" spc="70" dirty="0">
                <a:solidFill>
                  <a:srgbClr val="181818"/>
                </a:solidFill>
                <a:latin typeface="Trebuchet MS"/>
                <a:cs typeface="Trebuchet MS"/>
              </a:rPr>
              <a:t>meses,</a:t>
            </a:r>
            <a:r>
              <a:rPr sz="2700" spc="-195" dirty="0">
                <a:solidFill>
                  <a:srgbClr val="181818"/>
                </a:solidFill>
                <a:latin typeface="Trebuchet MS"/>
                <a:cs typeface="Trebuchet MS"/>
              </a:rPr>
              <a:t> </a:t>
            </a:r>
            <a:r>
              <a:rPr sz="2700" spc="160" dirty="0">
                <a:solidFill>
                  <a:srgbClr val="181818"/>
                </a:solidFill>
                <a:latin typeface="Trebuchet MS"/>
                <a:cs typeface="Trebuchet MS"/>
              </a:rPr>
              <a:t>según</a:t>
            </a:r>
            <a:r>
              <a:rPr sz="2700" spc="-195" dirty="0">
                <a:solidFill>
                  <a:srgbClr val="181818"/>
                </a:solidFill>
                <a:latin typeface="Trebuchet MS"/>
                <a:cs typeface="Trebuchet MS"/>
              </a:rPr>
              <a:t> </a:t>
            </a:r>
            <a:r>
              <a:rPr sz="2700" spc="25" dirty="0">
                <a:solidFill>
                  <a:srgbClr val="181818"/>
                </a:solidFill>
                <a:latin typeface="Trebuchet MS"/>
                <a:cs typeface="Trebuchet MS"/>
              </a:rPr>
              <a:t>el</a:t>
            </a:r>
            <a:r>
              <a:rPr sz="2700" spc="-195" dirty="0">
                <a:solidFill>
                  <a:srgbClr val="181818"/>
                </a:solidFill>
                <a:latin typeface="Trebuchet MS"/>
                <a:cs typeface="Trebuchet MS"/>
              </a:rPr>
              <a:t> </a:t>
            </a:r>
            <a:r>
              <a:rPr sz="2700" spc="55" dirty="0">
                <a:solidFill>
                  <a:srgbClr val="181818"/>
                </a:solidFill>
                <a:latin typeface="Trebuchet MS"/>
                <a:cs typeface="Trebuchet MS"/>
              </a:rPr>
              <a:t>convenio</a:t>
            </a:r>
            <a:r>
              <a:rPr sz="2700" spc="-195" dirty="0">
                <a:solidFill>
                  <a:srgbClr val="181818"/>
                </a:solidFill>
                <a:latin typeface="Trebuchet MS"/>
                <a:cs typeface="Trebuchet MS"/>
              </a:rPr>
              <a:t> </a:t>
            </a:r>
            <a:r>
              <a:rPr sz="2700" spc="15" dirty="0">
                <a:solidFill>
                  <a:srgbClr val="181818"/>
                </a:solidFill>
                <a:latin typeface="Trebuchet MS"/>
                <a:cs typeface="Trebuchet MS"/>
              </a:rPr>
              <a:t>aplicable:</a:t>
            </a:r>
            <a:endParaRPr sz="2700" dirty="0">
              <a:latin typeface="Trebuchet MS"/>
              <a:cs typeface="Trebuchet MS"/>
            </a:endParaRPr>
          </a:p>
          <a:p>
            <a:pPr marL="12700" marR="53975">
              <a:lnSpc>
                <a:spcPct val="115700"/>
              </a:lnSpc>
            </a:pPr>
            <a:r>
              <a:rPr sz="2700" spc="25" dirty="0">
                <a:solidFill>
                  <a:srgbClr val="181818"/>
                </a:solidFill>
                <a:latin typeface="Trebuchet MS"/>
                <a:cs typeface="Trebuchet MS"/>
              </a:rPr>
              <a:t>-</a:t>
            </a:r>
            <a:r>
              <a:rPr sz="2700" spc="-195" dirty="0">
                <a:solidFill>
                  <a:srgbClr val="181818"/>
                </a:solidFill>
                <a:latin typeface="Trebuchet MS"/>
                <a:cs typeface="Trebuchet MS"/>
              </a:rPr>
              <a:t> </a:t>
            </a:r>
            <a:r>
              <a:rPr sz="2700" b="1" spc="40" dirty="0">
                <a:solidFill>
                  <a:srgbClr val="181818"/>
                </a:solidFill>
                <a:latin typeface="Trebuchet MS"/>
                <a:cs typeface="Trebuchet MS"/>
              </a:rPr>
              <a:t>Unicamente</a:t>
            </a:r>
            <a:r>
              <a:rPr sz="2700" b="1" spc="-240" dirty="0">
                <a:solidFill>
                  <a:srgbClr val="181818"/>
                </a:solidFill>
                <a:latin typeface="Trebuchet MS"/>
                <a:cs typeface="Trebuchet MS"/>
              </a:rPr>
              <a:t> </a:t>
            </a:r>
            <a:r>
              <a:rPr sz="2700" b="1" spc="114" dirty="0">
                <a:solidFill>
                  <a:srgbClr val="181818"/>
                </a:solidFill>
                <a:latin typeface="Trebuchet MS"/>
                <a:cs typeface="Trebuchet MS"/>
              </a:rPr>
              <a:t>se</a:t>
            </a:r>
            <a:r>
              <a:rPr sz="2700" b="1" spc="-245" dirty="0">
                <a:solidFill>
                  <a:srgbClr val="181818"/>
                </a:solidFill>
                <a:latin typeface="Trebuchet MS"/>
                <a:cs typeface="Trebuchet MS"/>
              </a:rPr>
              <a:t> </a:t>
            </a:r>
            <a:r>
              <a:rPr sz="2700" b="1" spc="25" dirty="0">
                <a:solidFill>
                  <a:srgbClr val="181818"/>
                </a:solidFill>
                <a:latin typeface="Trebuchet MS"/>
                <a:cs typeface="Trebuchet MS"/>
              </a:rPr>
              <a:t>tributa</a:t>
            </a:r>
            <a:r>
              <a:rPr sz="2700" b="1" spc="-240" dirty="0">
                <a:solidFill>
                  <a:srgbClr val="181818"/>
                </a:solidFill>
                <a:latin typeface="Trebuchet MS"/>
                <a:cs typeface="Trebuchet MS"/>
              </a:rPr>
              <a:t> </a:t>
            </a:r>
            <a:r>
              <a:rPr sz="2700" b="1" dirty="0" err="1">
                <a:solidFill>
                  <a:srgbClr val="181818"/>
                </a:solidFill>
                <a:latin typeface="Trebuchet MS"/>
                <a:cs typeface="Trebuchet MS"/>
              </a:rPr>
              <a:t>por</a:t>
            </a:r>
            <a:r>
              <a:rPr sz="2700" b="1" spc="-245" dirty="0">
                <a:solidFill>
                  <a:srgbClr val="181818"/>
                </a:solidFill>
                <a:latin typeface="Trebuchet MS"/>
                <a:cs typeface="Trebuchet MS"/>
              </a:rPr>
              <a:t> </a:t>
            </a:r>
            <a:r>
              <a:rPr lang="es-ES" sz="2700" b="1" spc="5" dirty="0">
                <a:solidFill>
                  <a:srgbClr val="181818"/>
                </a:solidFill>
                <a:latin typeface="Trebuchet MS"/>
                <a:cs typeface="Trebuchet MS"/>
              </a:rPr>
              <a:t>IRPF</a:t>
            </a:r>
            <a:r>
              <a:rPr sz="2700" b="1" spc="-240" dirty="0">
                <a:solidFill>
                  <a:srgbClr val="181818"/>
                </a:solidFill>
                <a:latin typeface="Trebuchet MS"/>
                <a:cs typeface="Trebuchet MS"/>
              </a:rPr>
              <a:t> </a:t>
            </a:r>
            <a:r>
              <a:rPr sz="2700" b="1" spc="-5" dirty="0">
                <a:solidFill>
                  <a:srgbClr val="181818"/>
                </a:solidFill>
                <a:latin typeface="Trebuchet MS"/>
                <a:cs typeface="Trebuchet MS"/>
              </a:rPr>
              <a:t>en</a:t>
            </a:r>
            <a:r>
              <a:rPr sz="2700" b="1" spc="-240" dirty="0">
                <a:solidFill>
                  <a:srgbClr val="181818"/>
                </a:solidFill>
                <a:latin typeface="Trebuchet MS"/>
                <a:cs typeface="Trebuchet MS"/>
              </a:rPr>
              <a:t> </a:t>
            </a:r>
            <a:r>
              <a:rPr sz="2700" b="1" spc="30" dirty="0">
                <a:solidFill>
                  <a:srgbClr val="181818"/>
                </a:solidFill>
                <a:latin typeface="Trebuchet MS"/>
                <a:cs typeface="Trebuchet MS"/>
              </a:rPr>
              <a:t>el</a:t>
            </a:r>
            <a:r>
              <a:rPr sz="2700" b="1" spc="-245" dirty="0">
                <a:solidFill>
                  <a:srgbClr val="181818"/>
                </a:solidFill>
                <a:latin typeface="Trebuchet MS"/>
                <a:cs typeface="Trebuchet MS"/>
              </a:rPr>
              <a:t> </a:t>
            </a:r>
            <a:r>
              <a:rPr sz="2700" b="1" spc="90" dirty="0">
                <a:solidFill>
                  <a:srgbClr val="181818"/>
                </a:solidFill>
                <a:latin typeface="Trebuchet MS"/>
                <a:cs typeface="Trebuchet MS"/>
              </a:rPr>
              <a:t>país</a:t>
            </a:r>
            <a:r>
              <a:rPr sz="2700" b="1" spc="-240" dirty="0">
                <a:solidFill>
                  <a:srgbClr val="181818"/>
                </a:solidFill>
                <a:latin typeface="Trebuchet MS"/>
                <a:cs typeface="Trebuchet MS"/>
              </a:rPr>
              <a:t> </a:t>
            </a:r>
            <a:r>
              <a:rPr sz="2700" b="1" spc="20" dirty="0">
                <a:solidFill>
                  <a:srgbClr val="181818"/>
                </a:solidFill>
                <a:latin typeface="Trebuchet MS"/>
                <a:cs typeface="Trebuchet MS"/>
              </a:rPr>
              <a:t>de</a:t>
            </a:r>
            <a:r>
              <a:rPr sz="2700" b="1" spc="-245" dirty="0">
                <a:solidFill>
                  <a:srgbClr val="181818"/>
                </a:solidFill>
                <a:latin typeface="Trebuchet MS"/>
                <a:cs typeface="Trebuchet MS"/>
              </a:rPr>
              <a:t> </a:t>
            </a:r>
            <a:r>
              <a:rPr sz="2700" b="1" spc="30" dirty="0">
                <a:solidFill>
                  <a:srgbClr val="181818"/>
                </a:solidFill>
                <a:latin typeface="Trebuchet MS"/>
                <a:cs typeface="Trebuchet MS"/>
              </a:rPr>
              <a:t>residencia</a:t>
            </a:r>
            <a:r>
              <a:rPr sz="2700" b="1" spc="-190" dirty="0">
                <a:solidFill>
                  <a:srgbClr val="181818"/>
                </a:solidFill>
                <a:latin typeface="Trebuchet MS"/>
                <a:cs typeface="Trebuchet MS"/>
              </a:rPr>
              <a:t> </a:t>
            </a:r>
            <a:r>
              <a:rPr sz="2700" spc="15" dirty="0">
                <a:solidFill>
                  <a:srgbClr val="181818"/>
                </a:solidFill>
                <a:latin typeface="Trebuchet MS"/>
                <a:cs typeface="Trebuchet MS"/>
              </a:rPr>
              <a:t>(si</a:t>
            </a:r>
            <a:r>
              <a:rPr sz="2700" spc="-195" dirty="0">
                <a:solidFill>
                  <a:srgbClr val="181818"/>
                </a:solidFill>
                <a:latin typeface="Trebuchet MS"/>
                <a:cs typeface="Trebuchet MS"/>
              </a:rPr>
              <a:t> </a:t>
            </a:r>
            <a:r>
              <a:rPr sz="2700" spc="130" dirty="0">
                <a:solidFill>
                  <a:srgbClr val="181818"/>
                </a:solidFill>
                <a:latin typeface="Trebuchet MS"/>
                <a:cs typeface="Trebuchet MS"/>
              </a:rPr>
              <a:t>las</a:t>
            </a:r>
            <a:r>
              <a:rPr sz="2700" spc="-190" dirty="0">
                <a:solidFill>
                  <a:srgbClr val="181818"/>
                </a:solidFill>
                <a:latin typeface="Trebuchet MS"/>
                <a:cs typeface="Trebuchet MS"/>
              </a:rPr>
              <a:t> </a:t>
            </a:r>
            <a:r>
              <a:rPr sz="2700" spc="70" dirty="0">
                <a:solidFill>
                  <a:srgbClr val="181818"/>
                </a:solidFill>
                <a:latin typeface="Trebuchet MS"/>
                <a:cs typeface="Trebuchet MS"/>
              </a:rPr>
              <a:t>remuneraciones</a:t>
            </a:r>
            <a:r>
              <a:rPr sz="2700" spc="-190" dirty="0">
                <a:solidFill>
                  <a:srgbClr val="181818"/>
                </a:solidFill>
                <a:latin typeface="Trebuchet MS"/>
                <a:cs typeface="Trebuchet MS"/>
              </a:rPr>
              <a:t> </a:t>
            </a:r>
            <a:r>
              <a:rPr sz="2700" spc="165" dirty="0">
                <a:solidFill>
                  <a:srgbClr val="181818"/>
                </a:solidFill>
                <a:latin typeface="Trebuchet MS"/>
                <a:cs typeface="Trebuchet MS"/>
              </a:rPr>
              <a:t>se</a:t>
            </a:r>
            <a:r>
              <a:rPr sz="2700" spc="-195" dirty="0">
                <a:solidFill>
                  <a:srgbClr val="181818"/>
                </a:solidFill>
                <a:latin typeface="Trebuchet MS"/>
                <a:cs typeface="Trebuchet MS"/>
              </a:rPr>
              <a:t> </a:t>
            </a:r>
            <a:r>
              <a:rPr sz="2700" spc="140" dirty="0">
                <a:solidFill>
                  <a:srgbClr val="181818"/>
                </a:solidFill>
                <a:latin typeface="Trebuchet MS"/>
                <a:cs typeface="Trebuchet MS"/>
              </a:rPr>
              <a:t>pagan</a:t>
            </a:r>
            <a:r>
              <a:rPr sz="2700" spc="-190" dirty="0">
                <a:solidFill>
                  <a:srgbClr val="181818"/>
                </a:solidFill>
                <a:latin typeface="Trebuchet MS"/>
                <a:cs typeface="Trebuchet MS"/>
              </a:rPr>
              <a:t> </a:t>
            </a:r>
            <a:r>
              <a:rPr sz="2700" spc="55" dirty="0">
                <a:solidFill>
                  <a:srgbClr val="181818"/>
                </a:solidFill>
                <a:latin typeface="Trebuchet MS"/>
                <a:cs typeface="Trebuchet MS"/>
              </a:rPr>
              <a:t>por </a:t>
            </a:r>
            <a:r>
              <a:rPr sz="2700" spc="-800" dirty="0">
                <a:solidFill>
                  <a:srgbClr val="181818"/>
                </a:solidFill>
                <a:latin typeface="Trebuchet MS"/>
                <a:cs typeface="Trebuchet MS"/>
              </a:rPr>
              <a:t> </a:t>
            </a:r>
            <a:r>
              <a:rPr sz="2700" spc="75" dirty="0">
                <a:solidFill>
                  <a:srgbClr val="181818"/>
                </a:solidFill>
                <a:latin typeface="Trebuchet MS"/>
                <a:cs typeface="Trebuchet MS"/>
              </a:rPr>
              <a:t>un </a:t>
            </a:r>
            <a:r>
              <a:rPr sz="2700" spc="60" dirty="0">
                <a:solidFill>
                  <a:srgbClr val="181818"/>
                </a:solidFill>
                <a:latin typeface="Trebuchet MS"/>
                <a:cs typeface="Trebuchet MS"/>
              </a:rPr>
              <a:t>empleador </a:t>
            </a:r>
            <a:r>
              <a:rPr sz="2700" spc="70" dirty="0">
                <a:solidFill>
                  <a:srgbClr val="181818"/>
                </a:solidFill>
                <a:latin typeface="Trebuchet MS"/>
                <a:cs typeface="Trebuchet MS"/>
              </a:rPr>
              <a:t>de </a:t>
            </a:r>
            <a:r>
              <a:rPr sz="2700" spc="75" dirty="0">
                <a:solidFill>
                  <a:srgbClr val="181818"/>
                </a:solidFill>
                <a:latin typeface="Trebuchet MS"/>
                <a:cs typeface="Trebuchet MS"/>
              </a:rPr>
              <a:t>no </a:t>
            </a:r>
            <a:r>
              <a:rPr sz="2700" spc="145" dirty="0">
                <a:solidFill>
                  <a:srgbClr val="181818"/>
                </a:solidFill>
                <a:latin typeface="Trebuchet MS"/>
                <a:cs typeface="Trebuchet MS"/>
              </a:rPr>
              <a:t>sea </a:t>
            </a:r>
            <a:r>
              <a:rPr sz="2700" spc="60" dirty="0">
                <a:solidFill>
                  <a:srgbClr val="181818"/>
                </a:solidFill>
                <a:latin typeface="Trebuchet MS"/>
                <a:cs typeface="Trebuchet MS"/>
              </a:rPr>
              <a:t>residente </a:t>
            </a:r>
            <a:r>
              <a:rPr sz="2700" spc="50" dirty="0">
                <a:solidFill>
                  <a:srgbClr val="181818"/>
                </a:solidFill>
                <a:latin typeface="Trebuchet MS"/>
                <a:cs typeface="Trebuchet MS"/>
              </a:rPr>
              <a:t>del </a:t>
            </a:r>
            <a:r>
              <a:rPr sz="2700" spc="100" dirty="0">
                <a:solidFill>
                  <a:srgbClr val="181818"/>
                </a:solidFill>
                <a:latin typeface="Trebuchet MS"/>
                <a:cs typeface="Trebuchet MS"/>
              </a:rPr>
              <a:t>estado </a:t>
            </a:r>
            <a:r>
              <a:rPr sz="2700" spc="70" dirty="0">
                <a:solidFill>
                  <a:srgbClr val="181818"/>
                </a:solidFill>
                <a:latin typeface="Trebuchet MS"/>
                <a:cs typeface="Trebuchet MS"/>
              </a:rPr>
              <a:t>de </a:t>
            </a:r>
            <a:r>
              <a:rPr sz="2700" spc="50" dirty="0">
                <a:solidFill>
                  <a:srgbClr val="181818"/>
                </a:solidFill>
                <a:latin typeface="Trebuchet MS"/>
                <a:cs typeface="Trebuchet MS"/>
              </a:rPr>
              <a:t>actividad </a:t>
            </a:r>
            <a:r>
              <a:rPr sz="2700" spc="105" dirty="0">
                <a:solidFill>
                  <a:srgbClr val="181818"/>
                </a:solidFill>
                <a:latin typeface="Trebuchet MS"/>
                <a:cs typeface="Trebuchet MS"/>
              </a:rPr>
              <a:t>y </a:t>
            </a:r>
            <a:r>
              <a:rPr sz="2700" spc="75" dirty="0">
                <a:solidFill>
                  <a:srgbClr val="181818"/>
                </a:solidFill>
                <a:latin typeface="Trebuchet MS"/>
                <a:cs typeface="Trebuchet MS"/>
              </a:rPr>
              <a:t>no </a:t>
            </a:r>
            <a:r>
              <a:rPr sz="2700" spc="130" dirty="0">
                <a:solidFill>
                  <a:srgbClr val="181818"/>
                </a:solidFill>
                <a:latin typeface="Trebuchet MS"/>
                <a:cs typeface="Trebuchet MS"/>
              </a:rPr>
              <a:t>las </a:t>
            </a:r>
            <a:r>
              <a:rPr sz="2700" spc="90" dirty="0">
                <a:solidFill>
                  <a:srgbClr val="181818"/>
                </a:solidFill>
                <a:latin typeface="Trebuchet MS"/>
                <a:cs typeface="Trebuchet MS"/>
              </a:rPr>
              <a:t>soporta </a:t>
            </a:r>
            <a:r>
              <a:rPr sz="2700" spc="75" dirty="0">
                <a:solidFill>
                  <a:srgbClr val="181818"/>
                </a:solidFill>
                <a:latin typeface="Trebuchet MS"/>
                <a:cs typeface="Trebuchet MS"/>
              </a:rPr>
              <a:t>un </a:t>
            </a:r>
            <a:r>
              <a:rPr sz="2700" spc="80" dirty="0">
                <a:solidFill>
                  <a:srgbClr val="181818"/>
                </a:solidFill>
                <a:latin typeface="Trebuchet MS"/>
                <a:cs typeface="Trebuchet MS"/>
              </a:rPr>
              <a:t> </a:t>
            </a:r>
            <a:r>
              <a:rPr sz="2700" spc="60" dirty="0">
                <a:solidFill>
                  <a:srgbClr val="181818"/>
                </a:solidFill>
                <a:latin typeface="Trebuchet MS"/>
                <a:cs typeface="Trebuchet MS"/>
              </a:rPr>
              <a:t>establecimiento</a:t>
            </a:r>
            <a:r>
              <a:rPr sz="2700" spc="-195" dirty="0">
                <a:solidFill>
                  <a:srgbClr val="181818"/>
                </a:solidFill>
                <a:latin typeface="Trebuchet MS"/>
                <a:cs typeface="Trebuchet MS"/>
              </a:rPr>
              <a:t> </a:t>
            </a:r>
            <a:r>
              <a:rPr sz="2700" spc="60" dirty="0">
                <a:solidFill>
                  <a:srgbClr val="181818"/>
                </a:solidFill>
                <a:latin typeface="Trebuchet MS"/>
                <a:cs typeface="Trebuchet MS"/>
              </a:rPr>
              <a:t>permanente</a:t>
            </a:r>
            <a:r>
              <a:rPr sz="2700" spc="-195" dirty="0">
                <a:solidFill>
                  <a:srgbClr val="181818"/>
                </a:solidFill>
                <a:latin typeface="Trebuchet MS"/>
                <a:cs typeface="Trebuchet MS"/>
              </a:rPr>
              <a:t> </a:t>
            </a:r>
            <a:r>
              <a:rPr sz="2700" spc="70" dirty="0">
                <a:solidFill>
                  <a:srgbClr val="181818"/>
                </a:solidFill>
                <a:latin typeface="Trebuchet MS"/>
                <a:cs typeface="Trebuchet MS"/>
              </a:rPr>
              <a:t>que</a:t>
            </a:r>
            <a:r>
              <a:rPr sz="2700" spc="-190" dirty="0">
                <a:solidFill>
                  <a:srgbClr val="181818"/>
                </a:solidFill>
                <a:latin typeface="Trebuchet MS"/>
                <a:cs typeface="Trebuchet MS"/>
              </a:rPr>
              <a:t> </a:t>
            </a:r>
            <a:r>
              <a:rPr sz="2700" spc="25" dirty="0">
                <a:solidFill>
                  <a:srgbClr val="181818"/>
                </a:solidFill>
                <a:latin typeface="Trebuchet MS"/>
                <a:cs typeface="Trebuchet MS"/>
              </a:rPr>
              <a:t>el</a:t>
            </a:r>
            <a:r>
              <a:rPr sz="2700" spc="-195" dirty="0">
                <a:solidFill>
                  <a:srgbClr val="181818"/>
                </a:solidFill>
                <a:latin typeface="Trebuchet MS"/>
                <a:cs typeface="Trebuchet MS"/>
              </a:rPr>
              <a:t> </a:t>
            </a:r>
            <a:r>
              <a:rPr sz="2700" spc="60" dirty="0">
                <a:solidFill>
                  <a:srgbClr val="181818"/>
                </a:solidFill>
                <a:latin typeface="Trebuchet MS"/>
                <a:cs typeface="Trebuchet MS"/>
              </a:rPr>
              <a:t>empleador</a:t>
            </a:r>
            <a:r>
              <a:rPr sz="2700" spc="-190" dirty="0">
                <a:solidFill>
                  <a:srgbClr val="181818"/>
                </a:solidFill>
                <a:latin typeface="Trebuchet MS"/>
                <a:cs typeface="Trebuchet MS"/>
              </a:rPr>
              <a:t> </a:t>
            </a:r>
            <a:r>
              <a:rPr sz="2700" spc="110" dirty="0">
                <a:solidFill>
                  <a:srgbClr val="181818"/>
                </a:solidFill>
                <a:latin typeface="Trebuchet MS"/>
                <a:cs typeface="Trebuchet MS"/>
              </a:rPr>
              <a:t>tenga</a:t>
            </a:r>
            <a:r>
              <a:rPr sz="2700" spc="-195" dirty="0">
                <a:solidFill>
                  <a:srgbClr val="181818"/>
                </a:solidFill>
                <a:latin typeface="Trebuchet MS"/>
                <a:cs typeface="Trebuchet MS"/>
              </a:rPr>
              <a:t> </a:t>
            </a:r>
            <a:r>
              <a:rPr sz="2700" spc="65" dirty="0">
                <a:solidFill>
                  <a:srgbClr val="181818"/>
                </a:solidFill>
                <a:latin typeface="Trebuchet MS"/>
                <a:cs typeface="Trebuchet MS"/>
              </a:rPr>
              <a:t>en</a:t>
            </a:r>
            <a:r>
              <a:rPr sz="2700" spc="-190" dirty="0">
                <a:solidFill>
                  <a:srgbClr val="181818"/>
                </a:solidFill>
                <a:latin typeface="Trebuchet MS"/>
                <a:cs typeface="Trebuchet MS"/>
              </a:rPr>
              <a:t> </a:t>
            </a:r>
            <a:r>
              <a:rPr sz="2700" spc="25" dirty="0">
                <a:solidFill>
                  <a:srgbClr val="181818"/>
                </a:solidFill>
                <a:latin typeface="Trebuchet MS"/>
                <a:cs typeface="Trebuchet MS"/>
              </a:rPr>
              <a:t>el</a:t>
            </a:r>
            <a:r>
              <a:rPr sz="2700" spc="-195" dirty="0">
                <a:solidFill>
                  <a:srgbClr val="181818"/>
                </a:solidFill>
                <a:latin typeface="Trebuchet MS"/>
                <a:cs typeface="Trebuchet MS"/>
              </a:rPr>
              <a:t> </a:t>
            </a:r>
            <a:r>
              <a:rPr sz="2700" spc="100" dirty="0">
                <a:solidFill>
                  <a:srgbClr val="181818"/>
                </a:solidFill>
                <a:latin typeface="Trebuchet MS"/>
                <a:cs typeface="Trebuchet MS"/>
              </a:rPr>
              <a:t>estado</a:t>
            </a:r>
            <a:r>
              <a:rPr sz="2700" spc="-190" dirty="0">
                <a:solidFill>
                  <a:srgbClr val="181818"/>
                </a:solidFill>
                <a:latin typeface="Trebuchet MS"/>
                <a:cs typeface="Trebuchet MS"/>
              </a:rPr>
              <a:t> </a:t>
            </a:r>
            <a:r>
              <a:rPr sz="2700" spc="70" dirty="0">
                <a:solidFill>
                  <a:srgbClr val="181818"/>
                </a:solidFill>
                <a:latin typeface="Trebuchet MS"/>
                <a:cs typeface="Trebuchet MS"/>
              </a:rPr>
              <a:t>de</a:t>
            </a:r>
            <a:r>
              <a:rPr sz="2700" spc="-195" dirty="0">
                <a:solidFill>
                  <a:srgbClr val="181818"/>
                </a:solidFill>
                <a:latin typeface="Trebuchet MS"/>
                <a:cs typeface="Trebuchet MS"/>
              </a:rPr>
              <a:t> </a:t>
            </a:r>
            <a:r>
              <a:rPr sz="2700" spc="-10" dirty="0">
                <a:solidFill>
                  <a:srgbClr val="181818"/>
                </a:solidFill>
                <a:latin typeface="Trebuchet MS"/>
                <a:cs typeface="Trebuchet MS"/>
              </a:rPr>
              <a:t>actividad).</a:t>
            </a:r>
            <a:endParaRPr sz="2700" dirty="0">
              <a:latin typeface="Trebuchet MS"/>
              <a:cs typeface="Trebuchet MS"/>
            </a:endParaRPr>
          </a:p>
          <a:p>
            <a:pPr>
              <a:lnSpc>
                <a:spcPct val="100000"/>
              </a:lnSpc>
              <a:spcBef>
                <a:spcPts val="35"/>
              </a:spcBef>
            </a:pPr>
            <a:endParaRPr sz="3200" dirty="0">
              <a:latin typeface="Trebuchet MS"/>
              <a:cs typeface="Trebuchet MS"/>
            </a:endParaRPr>
          </a:p>
          <a:p>
            <a:pPr marL="12700" marR="5080">
              <a:lnSpc>
                <a:spcPct val="115700"/>
              </a:lnSpc>
              <a:tabLst>
                <a:tab pos="7152640" algn="l"/>
              </a:tabLst>
            </a:pPr>
            <a:r>
              <a:rPr sz="2700" b="1" spc="210" dirty="0">
                <a:solidFill>
                  <a:srgbClr val="181818"/>
                </a:solidFill>
                <a:latin typeface="Trebuchet MS"/>
                <a:cs typeface="Trebuchet MS"/>
              </a:rPr>
              <a:t>Es</a:t>
            </a:r>
            <a:r>
              <a:rPr sz="2700" b="1" spc="-240" dirty="0">
                <a:solidFill>
                  <a:srgbClr val="181818"/>
                </a:solidFill>
                <a:latin typeface="Trebuchet MS"/>
                <a:cs typeface="Trebuchet MS"/>
              </a:rPr>
              <a:t> </a:t>
            </a:r>
            <a:r>
              <a:rPr sz="2700" b="1" spc="30" dirty="0">
                <a:solidFill>
                  <a:srgbClr val="181818"/>
                </a:solidFill>
                <a:latin typeface="Trebuchet MS"/>
                <a:cs typeface="Trebuchet MS"/>
              </a:rPr>
              <a:t>el</a:t>
            </a:r>
            <a:r>
              <a:rPr sz="2700" b="1" spc="-235" dirty="0">
                <a:solidFill>
                  <a:srgbClr val="181818"/>
                </a:solidFill>
                <a:latin typeface="Trebuchet MS"/>
                <a:cs typeface="Trebuchet MS"/>
              </a:rPr>
              <a:t> </a:t>
            </a:r>
            <a:r>
              <a:rPr sz="2700" b="1" spc="110" dirty="0">
                <a:solidFill>
                  <a:srgbClr val="181818"/>
                </a:solidFill>
                <a:latin typeface="Trebuchet MS"/>
                <a:cs typeface="Trebuchet MS"/>
              </a:rPr>
              <a:t>caso</a:t>
            </a:r>
            <a:r>
              <a:rPr sz="2700" b="1" spc="-240" dirty="0">
                <a:solidFill>
                  <a:srgbClr val="181818"/>
                </a:solidFill>
                <a:latin typeface="Trebuchet MS"/>
                <a:cs typeface="Trebuchet MS"/>
              </a:rPr>
              <a:t> </a:t>
            </a:r>
            <a:r>
              <a:rPr sz="2700" b="1" spc="20" dirty="0">
                <a:solidFill>
                  <a:srgbClr val="181818"/>
                </a:solidFill>
                <a:latin typeface="Trebuchet MS"/>
                <a:cs typeface="Trebuchet MS"/>
              </a:rPr>
              <a:t>de</a:t>
            </a:r>
            <a:r>
              <a:rPr sz="2700" b="1" spc="-235" dirty="0">
                <a:solidFill>
                  <a:srgbClr val="181818"/>
                </a:solidFill>
                <a:latin typeface="Trebuchet MS"/>
                <a:cs typeface="Trebuchet MS"/>
              </a:rPr>
              <a:t> </a:t>
            </a:r>
            <a:r>
              <a:rPr sz="2700" b="1" dirty="0">
                <a:solidFill>
                  <a:srgbClr val="181818"/>
                </a:solidFill>
                <a:latin typeface="Trebuchet MS"/>
                <a:cs typeface="Trebuchet MS"/>
              </a:rPr>
              <a:t>un</a:t>
            </a:r>
            <a:r>
              <a:rPr sz="2700" b="1" spc="-235" dirty="0">
                <a:solidFill>
                  <a:srgbClr val="181818"/>
                </a:solidFill>
                <a:latin typeface="Trebuchet MS"/>
                <a:cs typeface="Trebuchet MS"/>
              </a:rPr>
              <a:t> </a:t>
            </a:r>
            <a:r>
              <a:rPr sz="2700" b="1" spc="25" dirty="0">
                <a:solidFill>
                  <a:srgbClr val="181818"/>
                </a:solidFill>
                <a:latin typeface="Trebuchet MS"/>
                <a:cs typeface="Trebuchet MS"/>
              </a:rPr>
              <a:t>residente</a:t>
            </a:r>
            <a:r>
              <a:rPr sz="2700" b="1" spc="-240" dirty="0">
                <a:solidFill>
                  <a:srgbClr val="181818"/>
                </a:solidFill>
                <a:latin typeface="Trebuchet MS"/>
                <a:cs typeface="Trebuchet MS"/>
              </a:rPr>
              <a:t> </a:t>
            </a:r>
            <a:r>
              <a:rPr sz="2700" b="1" spc="90" dirty="0">
                <a:solidFill>
                  <a:srgbClr val="181818"/>
                </a:solidFill>
                <a:latin typeface="Trebuchet MS"/>
                <a:cs typeface="Trebuchet MS"/>
              </a:rPr>
              <a:t>fiscal</a:t>
            </a:r>
            <a:r>
              <a:rPr sz="2700" b="1" spc="-235" dirty="0">
                <a:solidFill>
                  <a:srgbClr val="181818"/>
                </a:solidFill>
                <a:latin typeface="Trebuchet MS"/>
                <a:cs typeface="Trebuchet MS"/>
              </a:rPr>
              <a:t> </a:t>
            </a:r>
            <a:r>
              <a:rPr sz="2700" b="1" spc="-5" dirty="0">
                <a:solidFill>
                  <a:srgbClr val="181818"/>
                </a:solidFill>
                <a:latin typeface="Trebuchet MS"/>
                <a:cs typeface="Trebuchet MS"/>
              </a:rPr>
              <a:t>en</a:t>
            </a:r>
            <a:r>
              <a:rPr sz="2700" b="1" spc="-235" dirty="0">
                <a:solidFill>
                  <a:srgbClr val="181818"/>
                </a:solidFill>
                <a:latin typeface="Trebuchet MS"/>
                <a:cs typeface="Trebuchet MS"/>
              </a:rPr>
              <a:t> </a:t>
            </a:r>
            <a:r>
              <a:rPr lang="es-ES" sz="2700" b="1" spc="35" dirty="0">
                <a:solidFill>
                  <a:srgbClr val="181818"/>
                </a:solidFill>
                <a:latin typeface="Trebuchet MS"/>
                <a:cs typeface="Trebuchet MS"/>
              </a:rPr>
              <a:t>E</a:t>
            </a:r>
            <a:r>
              <a:rPr sz="2700" b="1" spc="35" dirty="0" err="1">
                <a:solidFill>
                  <a:srgbClr val="181818"/>
                </a:solidFill>
                <a:latin typeface="Trebuchet MS"/>
                <a:cs typeface="Trebuchet MS"/>
              </a:rPr>
              <a:t>spaña</a:t>
            </a:r>
            <a:r>
              <a:rPr sz="2700" b="1" spc="35" dirty="0">
                <a:solidFill>
                  <a:srgbClr val="181818"/>
                </a:solidFill>
                <a:latin typeface="Trebuchet MS"/>
                <a:cs typeface="Trebuchet MS"/>
              </a:rPr>
              <a:t>,	</a:t>
            </a:r>
            <a:r>
              <a:rPr sz="2700" spc="70" dirty="0">
                <a:solidFill>
                  <a:srgbClr val="181818"/>
                </a:solidFill>
                <a:latin typeface="Trebuchet MS"/>
                <a:cs typeface="Trebuchet MS"/>
              </a:rPr>
              <a:t>empleado de </a:t>
            </a:r>
            <a:r>
              <a:rPr sz="2700" spc="85" dirty="0">
                <a:solidFill>
                  <a:srgbClr val="181818"/>
                </a:solidFill>
                <a:latin typeface="Trebuchet MS"/>
                <a:cs typeface="Trebuchet MS"/>
              </a:rPr>
              <a:t>una </a:t>
            </a:r>
            <a:r>
              <a:rPr sz="2700" spc="95" dirty="0">
                <a:solidFill>
                  <a:srgbClr val="181818"/>
                </a:solidFill>
                <a:latin typeface="Trebuchet MS"/>
                <a:cs typeface="Trebuchet MS"/>
              </a:rPr>
              <a:t>empresa </a:t>
            </a:r>
            <a:r>
              <a:rPr sz="2700" spc="50" dirty="0">
                <a:solidFill>
                  <a:srgbClr val="181818"/>
                </a:solidFill>
                <a:latin typeface="Trebuchet MS"/>
                <a:cs typeface="Trebuchet MS"/>
              </a:rPr>
              <a:t>española, </a:t>
            </a:r>
            <a:r>
              <a:rPr sz="2700" spc="70" dirty="0">
                <a:solidFill>
                  <a:srgbClr val="181818"/>
                </a:solidFill>
                <a:latin typeface="Trebuchet MS"/>
                <a:cs typeface="Trebuchet MS"/>
              </a:rPr>
              <a:t>que </a:t>
            </a:r>
            <a:r>
              <a:rPr sz="2700" spc="75" dirty="0">
                <a:solidFill>
                  <a:srgbClr val="181818"/>
                </a:solidFill>
                <a:latin typeface="Trebuchet MS"/>
                <a:cs typeface="Trebuchet MS"/>
              </a:rPr>
              <a:t> </a:t>
            </a:r>
            <a:r>
              <a:rPr sz="2700" spc="20" dirty="0">
                <a:solidFill>
                  <a:srgbClr val="181818"/>
                </a:solidFill>
                <a:latin typeface="Trebuchet MS"/>
                <a:cs typeface="Trebuchet MS"/>
              </a:rPr>
              <a:t>teletrabaja </a:t>
            </a:r>
            <a:r>
              <a:rPr sz="2700" spc="65" dirty="0">
                <a:solidFill>
                  <a:srgbClr val="181818"/>
                </a:solidFill>
                <a:latin typeface="Trebuchet MS"/>
                <a:cs typeface="Trebuchet MS"/>
              </a:rPr>
              <a:t>en </a:t>
            </a:r>
            <a:r>
              <a:rPr lang="es-ES" sz="2700" spc="60" dirty="0">
                <a:solidFill>
                  <a:srgbClr val="181818"/>
                </a:solidFill>
                <a:latin typeface="Trebuchet MS"/>
                <a:cs typeface="Trebuchet MS"/>
              </a:rPr>
              <a:t>F</a:t>
            </a:r>
            <a:r>
              <a:rPr sz="2700" spc="60" dirty="0" err="1">
                <a:solidFill>
                  <a:srgbClr val="181818"/>
                </a:solidFill>
                <a:latin typeface="Trebuchet MS"/>
                <a:cs typeface="Trebuchet MS"/>
              </a:rPr>
              <a:t>rancia</a:t>
            </a:r>
            <a:r>
              <a:rPr sz="2700" spc="60" dirty="0">
                <a:solidFill>
                  <a:srgbClr val="181818"/>
                </a:solidFill>
                <a:latin typeface="Trebuchet MS"/>
                <a:cs typeface="Trebuchet MS"/>
              </a:rPr>
              <a:t> </a:t>
            </a:r>
            <a:r>
              <a:rPr sz="2700" spc="114" dirty="0">
                <a:solidFill>
                  <a:srgbClr val="181818"/>
                </a:solidFill>
                <a:latin typeface="Trebuchet MS"/>
                <a:cs typeface="Trebuchet MS"/>
              </a:rPr>
              <a:t>menos </a:t>
            </a:r>
            <a:r>
              <a:rPr sz="2700" spc="70" dirty="0">
                <a:solidFill>
                  <a:srgbClr val="181818"/>
                </a:solidFill>
                <a:latin typeface="Trebuchet MS"/>
                <a:cs typeface="Trebuchet MS"/>
              </a:rPr>
              <a:t>de </a:t>
            </a:r>
            <a:r>
              <a:rPr sz="2700" spc="100" dirty="0">
                <a:solidFill>
                  <a:srgbClr val="181818"/>
                </a:solidFill>
                <a:latin typeface="Trebuchet MS"/>
                <a:cs typeface="Trebuchet MS"/>
              </a:rPr>
              <a:t>183 </a:t>
            </a:r>
            <a:r>
              <a:rPr sz="2700" spc="105" dirty="0">
                <a:solidFill>
                  <a:srgbClr val="181818"/>
                </a:solidFill>
                <a:latin typeface="Trebuchet MS"/>
                <a:cs typeface="Trebuchet MS"/>
              </a:rPr>
              <a:t>días </a:t>
            </a:r>
            <a:r>
              <a:rPr sz="2700" spc="65" dirty="0">
                <a:solidFill>
                  <a:srgbClr val="181818"/>
                </a:solidFill>
                <a:latin typeface="Trebuchet MS"/>
                <a:cs typeface="Trebuchet MS"/>
              </a:rPr>
              <a:t>en </a:t>
            </a:r>
            <a:r>
              <a:rPr sz="2700" spc="75" dirty="0">
                <a:solidFill>
                  <a:srgbClr val="181818"/>
                </a:solidFill>
                <a:latin typeface="Trebuchet MS"/>
                <a:cs typeface="Trebuchet MS"/>
              </a:rPr>
              <a:t>un </a:t>
            </a:r>
            <a:r>
              <a:rPr sz="2700" spc="85" dirty="0">
                <a:solidFill>
                  <a:srgbClr val="181818"/>
                </a:solidFill>
                <a:latin typeface="Trebuchet MS"/>
                <a:cs typeface="Trebuchet MS"/>
              </a:rPr>
              <a:t>año </a:t>
            </a:r>
            <a:r>
              <a:rPr sz="2700" spc="25" dirty="0">
                <a:solidFill>
                  <a:srgbClr val="181818"/>
                </a:solidFill>
                <a:latin typeface="Trebuchet MS"/>
                <a:cs typeface="Trebuchet MS"/>
              </a:rPr>
              <a:t>fiscal. </a:t>
            </a:r>
            <a:r>
              <a:rPr sz="2700" spc="145" dirty="0">
                <a:solidFill>
                  <a:srgbClr val="181818"/>
                </a:solidFill>
                <a:latin typeface="Trebuchet MS"/>
                <a:cs typeface="Trebuchet MS"/>
              </a:rPr>
              <a:t>La </a:t>
            </a:r>
            <a:r>
              <a:rPr sz="2700" spc="95" dirty="0">
                <a:solidFill>
                  <a:srgbClr val="181818"/>
                </a:solidFill>
                <a:latin typeface="Trebuchet MS"/>
                <a:cs typeface="Trebuchet MS"/>
              </a:rPr>
              <a:t>empresa </a:t>
            </a:r>
            <a:r>
              <a:rPr sz="2700" spc="100" dirty="0">
                <a:solidFill>
                  <a:srgbClr val="181818"/>
                </a:solidFill>
                <a:latin typeface="Trebuchet MS"/>
                <a:cs typeface="Trebuchet MS"/>
              </a:rPr>
              <a:t>española </a:t>
            </a:r>
            <a:r>
              <a:rPr sz="2700" spc="60" dirty="0">
                <a:solidFill>
                  <a:srgbClr val="181818"/>
                </a:solidFill>
                <a:latin typeface="Trebuchet MS"/>
                <a:cs typeface="Trebuchet MS"/>
              </a:rPr>
              <a:t>aplica </a:t>
            </a:r>
            <a:r>
              <a:rPr sz="2700" spc="65" dirty="0">
                <a:solidFill>
                  <a:srgbClr val="181818"/>
                </a:solidFill>
                <a:latin typeface="Trebuchet MS"/>
                <a:cs typeface="Trebuchet MS"/>
              </a:rPr>
              <a:t> retenciones</a:t>
            </a:r>
            <a:r>
              <a:rPr sz="2700" spc="-195" dirty="0">
                <a:solidFill>
                  <a:srgbClr val="181818"/>
                </a:solidFill>
                <a:latin typeface="Trebuchet MS"/>
                <a:cs typeface="Trebuchet MS"/>
              </a:rPr>
              <a:t> </a:t>
            </a:r>
            <a:r>
              <a:rPr sz="2700" spc="55" dirty="0">
                <a:solidFill>
                  <a:srgbClr val="181818"/>
                </a:solidFill>
                <a:latin typeface="Trebuchet MS"/>
                <a:cs typeface="Trebuchet MS"/>
              </a:rPr>
              <a:t>por</a:t>
            </a:r>
            <a:r>
              <a:rPr sz="2700" spc="-190" dirty="0">
                <a:solidFill>
                  <a:srgbClr val="181818"/>
                </a:solidFill>
                <a:latin typeface="Trebuchet MS"/>
                <a:cs typeface="Trebuchet MS"/>
              </a:rPr>
              <a:t> </a:t>
            </a:r>
            <a:r>
              <a:rPr sz="2700" spc="55" dirty="0">
                <a:solidFill>
                  <a:srgbClr val="181818"/>
                </a:solidFill>
                <a:latin typeface="Trebuchet MS"/>
                <a:cs typeface="Trebuchet MS"/>
              </a:rPr>
              <a:t>la</a:t>
            </a:r>
            <a:r>
              <a:rPr sz="2700" spc="-195" dirty="0">
                <a:solidFill>
                  <a:srgbClr val="181818"/>
                </a:solidFill>
                <a:latin typeface="Trebuchet MS"/>
                <a:cs typeface="Trebuchet MS"/>
              </a:rPr>
              <a:t> </a:t>
            </a:r>
            <a:r>
              <a:rPr sz="2700" spc="50" dirty="0">
                <a:solidFill>
                  <a:srgbClr val="181818"/>
                </a:solidFill>
                <a:latin typeface="Trebuchet MS"/>
                <a:cs typeface="Trebuchet MS"/>
              </a:rPr>
              <a:t>totalidad</a:t>
            </a:r>
            <a:r>
              <a:rPr sz="2700" spc="-190" dirty="0">
                <a:solidFill>
                  <a:srgbClr val="181818"/>
                </a:solidFill>
                <a:latin typeface="Trebuchet MS"/>
                <a:cs typeface="Trebuchet MS"/>
              </a:rPr>
              <a:t> </a:t>
            </a:r>
            <a:r>
              <a:rPr sz="2700" spc="70" dirty="0">
                <a:solidFill>
                  <a:srgbClr val="181818"/>
                </a:solidFill>
                <a:latin typeface="Trebuchet MS"/>
                <a:cs typeface="Trebuchet MS"/>
              </a:rPr>
              <a:t>de</a:t>
            </a:r>
            <a:r>
              <a:rPr sz="2700" spc="-190" dirty="0">
                <a:solidFill>
                  <a:srgbClr val="181818"/>
                </a:solidFill>
                <a:latin typeface="Trebuchet MS"/>
                <a:cs typeface="Trebuchet MS"/>
              </a:rPr>
              <a:t> </a:t>
            </a:r>
            <a:r>
              <a:rPr sz="2700" spc="120" dirty="0">
                <a:solidFill>
                  <a:srgbClr val="181818"/>
                </a:solidFill>
                <a:latin typeface="Trebuchet MS"/>
                <a:cs typeface="Trebuchet MS"/>
              </a:rPr>
              <a:t>los</a:t>
            </a:r>
            <a:r>
              <a:rPr sz="2700" spc="-195" dirty="0">
                <a:solidFill>
                  <a:srgbClr val="181818"/>
                </a:solidFill>
                <a:latin typeface="Trebuchet MS"/>
                <a:cs typeface="Trebuchet MS"/>
              </a:rPr>
              <a:t> </a:t>
            </a:r>
            <a:r>
              <a:rPr sz="2700" spc="55" dirty="0">
                <a:solidFill>
                  <a:srgbClr val="181818"/>
                </a:solidFill>
                <a:latin typeface="Trebuchet MS"/>
                <a:cs typeface="Trebuchet MS"/>
              </a:rPr>
              <a:t>rendimientos</a:t>
            </a:r>
            <a:r>
              <a:rPr sz="2700" spc="-190" dirty="0">
                <a:solidFill>
                  <a:srgbClr val="181818"/>
                </a:solidFill>
                <a:latin typeface="Trebuchet MS"/>
                <a:cs typeface="Trebuchet MS"/>
              </a:rPr>
              <a:t> </a:t>
            </a:r>
            <a:r>
              <a:rPr sz="2700" spc="50" dirty="0">
                <a:solidFill>
                  <a:srgbClr val="181818"/>
                </a:solidFill>
                <a:latin typeface="Trebuchet MS"/>
                <a:cs typeface="Trebuchet MS"/>
              </a:rPr>
              <a:t>del</a:t>
            </a:r>
            <a:r>
              <a:rPr sz="2700" spc="-190" dirty="0">
                <a:solidFill>
                  <a:srgbClr val="181818"/>
                </a:solidFill>
                <a:latin typeface="Trebuchet MS"/>
                <a:cs typeface="Trebuchet MS"/>
              </a:rPr>
              <a:t> </a:t>
            </a:r>
            <a:r>
              <a:rPr sz="2700" spc="15" dirty="0">
                <a:solidFill>
                  <a:srgbClr val="181818"/>
                </a:solidFill>
                <a:latin typeface="Trebuchet MS"/>
                <a:cs typeface="Trebuchet MS"/>
              </a:rPr>
              <a:t>trabajo</a:t>
            </a:r>
            <a:r>
              <a:rPr sz="2700" spc="-195" dirty="0">
                <a:solidFill>
                  <a:srgbClr val="181818"/>
                </a:solidFill>
                <a:latin typeface="Trebuchet MS"/>
                <a:cs typeface="Trebuchet MS"/>
              </a:rPr>
              <a:t> </a:t>
            </a:r>
            <a:r>
              <a:rPr sz="2700" spc="65" dirty="0">
                <a:solidFill>
                  <a:srgbClr val="181818"/>
                </a:solidFill>
                <a:latin typeface="Trebuchet MS"/>
                <a:cs typeface="Trebuchet MS"/>
              </a:rPr>
              <a:t>en</a:t>
            </a:r>
            <a:r>
              <a:rPr sz="2700" spc="-190" dirty="0">
                <a:solidFill>
                  <a:srgbClr val="181818"/>
                </a:solidFill>
                <a:latin typeface="Trebuchet MS"/>
                <a:cs typeface="Trebuchet MS"/>
              </a:rPr>
              <a:t> </a:t>
            </a:r>
            <a:r>
              <a:rPr lang="es-ES" sz="2700" spc="120" dirty="0">
                <a:solidFill>
                  <a:srgbClr val="181818"/>
                </a:solidFill>
                <a:latin typeface="Trebuchet MS"/>
                <a:cs typeface="Trebuchet MS"/>
              </a:rPr>
              <a:t>E</a:t>
            </a:r>
            <a:r>
              <a:rPr sz="2700" spc="120" dirty="0" err="1">
                <a:solidFill>
                  <a:srgbClr val="181818"/>
                </a:solidFill>
                <a:latin typeface="Trebuchet MS"/>
                <a:cs typeface="Trebuchet MS"/>
              </a:rPr>
              <a:t>spaña</a:t>
            </a:r>
            <a:r>
              <a:rPr sz="2700" spc="-195" dirty="0">
                <a:solidFill>
                  <a:srgbClr val="181818"/>
                </a:solidFill>
                <a:latin typeface="Trebuchet MS"/>
                <a:cs typeface="Trebuchet MS"/>
              </a:rPr>
              <a:t> </a:t>
            </a:r>
            <a:r>
              <a:rPr sz="2700" spc="105" dirty="0">
                <a:solidFill>
                  <a:srgbClr val="181818"/>
                </a:solidFill>
                <a:latin typeface="Trebuchet MS"/>
                <a:cs typeface="Trebuchet MS"/>
              </a:rPr>
              <a:t>y</a:t>
            </a:r>
            <a:r>
              <a:rPr sz="2700" spc="-190" dirty="0">
                <a:solidFill>
                  <a:srgbClr val="181818"/>
                </a:solidFill>
                <a:latin typeface="Trebuchet MS"/>
                <a:cs typeface="Trebuchet MS"/>
              </a:rPr>
              <a:t> </a:t>
            </a:r>
            <a:r>
              <a:rPr sz="2700" spc="25" dirty="0">
                <a:solidFill>
                  <a:srgbClr val="181818"/>
                </a:solidFill>
                <a:latin typeface="Trebuchet MS"/>
                <a:cs typeface="Trebuchet MS"/>
              </a:rPr>
              <a:t>el</a:t>
            </a:r>
            <a:r>
              <a:rPr sz="2700" spc="-190" dirty="0">
                <a:solidFill>
                  <a:srgbClr val="181818"/>
                </a:solidFill>
                <a:latin typeface="Trebuchet MS"/>
                <a:cs typeface="Trebuchet MS"/>
              </a:rPr>
              <a:t> </a:t>
            </a:r>
            <a:r>
              <a:rPr sz="2700" spc="70" dirty="0">
                <a:solidFill>
                  <a:srgbClr val="181818"/>
                </a:solidFill>
                <a:latin typeface="Trebuchet MS"/>
                <a:cs typeface="Trebuchet MS"/>
              </a:rPr>
              <a:t>empleado</a:t>
            </a:r>
            <a:r>
              <a:rPr sz="2700" spc="-195" dirty="0">
                <a:solidFill>
                  <a:srgbClr val="181818"/>
                </a:solidFill>
                <a:latin typeface="Trebuchet MS"/>
                <a:cs typeface="Trebuchet MS"/>
              </a:rPr>
              <a:t> </a:t>
            </a:r>
            <a:r>
              <a:rPr sz="2700" spc="75" dirty="0">
                <a:solidFill>
                  <a:srgbClr val="181818"/>
                </a:solidFill>
                <a:latin typeface="Trebuchet MS"/>
                <a:cs typeface="Trebuchet MS"/>
              </a:rPr>
              <a:t>no</a:t>
            </a:r>
            <a:r>
              <a:rPr sz="2700" spc="-190" dirty="0">
                <a:solidFill>
                  <a:srgbClr val="181818"/>
                </a:solidFill>
                <a:latin typeface="Trebuchet MS"/>
                <a:cs typeface="Trebuchet MS"/>
              </a:rPr>
              <a:t> </a:t>
            </a:r>
            <a:r>
              <a:rPr sz="2700" spc="25" dirty="0">
                <a:solidFill>
                  <a:srgbClr val="181818"/>
                </a:solidFill>
                <a:latin typeface="Trebuchet MS"/>
                <a:cs typeface="Trebuchet MS"/>
              </a:rPr>
              <a:t>tiene </a:t>
            </a:r>
            <a:r>
              <a:rPr sz="2700" spc="-800" dirty="0">
                <a:solidFill>
                  <a:srgbClr val="181818"/>
                </a:solidFill>
                <a:latin typeface="Trebuchet MS"/>
                <a:cs typeface="Trebuchet MS"/>
              </a:rPr>
              <a:t> </a:t>
            </a:r>
            <a:r>
              <a:rPr sz="2700" spc="70" dirty="0">
                <a:solidFill>
                  <a:srgbClr val="181818"/>
                </a:solidFill>
                <a:latin typeface="Trebuchet MS"/>
                <a:cs typeface="Trebuchet MS"/>
              </a:rPr>
              <a:t>que</a:t>
            </a:r>
            <a:r>
              <a:rPr sz="2700" spc="-200" dirty="0">
                <a:solidFill>
                  <a:srgbClr val="181818"/>
                </a:solidFill>
                <a:latin typeface="Trebuchet MS"/>
                <a:cs typeface="Trebuchet MS"/>
              </a:rPr>
              <a:t> </a:t>
            </a:r>
            <a:r>
              <a:rPr sz="2700" spc="60" dirty="0">
                <a:solidFill>
                  <a:srgbClr val="181818"/>
                </a:solidFill>
                <a:latin typeface="Trebuchet MS"/>
                <a:cs typeface="Trebuchet MS"/>
              </a:rPr>
              <a:t>declarar</a:t>
            </a:r>
            <a:r>
              <a:rPr sz="2700" spc="-195" dirty="0">
                <a:solidFill>
                  <a:srgbClr val="181818"/>
                </a:solidFill>
                <a:latin typeface="Trebuchet MS"/>
                <a:cs typeface="Trebuchet MS"/>
              </a:rPr>
              <a:t> </a:t>
            </a:r>
            <a:r>
              <a:rPr sz="2700" spc="130" dirty="0">
                <a:solidFill>
                  <a:srgbClr val="181818"/>
                </a:solidFill>
                <a:latin typeface="Trebuchet MS"/>
                <a:cs typeface="Trebuchet MS"/>
              </a:rPr>
              <a:t>las</a:t>
            </a:r>
            <a:r>
              <a:rPr sz="2700" spc="-195" dirty="0">
                <a:solidFill>
                  <a:srgbClr val="181818"/>
                </a:solidFill>
                <a:latin typeface="Trebuchet MS"/>
                <a:cs typeface="Trebuchet MS"/>
              </a:rPr>
              <a:t> </a:t>
            </a:r>
            <a:r>
              <a:rPr sz="2700" spc="85" dirty="0">
                <a:solidFill>
                  <a:srgbClr val="181818"/>
                </a:solidFill>
                <a:latin typeface="Trebuchet MS"/>
                <a:cs typeface="Trebuchet MS"/>
              </a:rPr>
              <a:t>rentas</a:t>
            </a:r>
            <a:r>
              <a:rPr sz="2700" spc="-195" dirty="0">
                <a:solidFill>
                  <a:srgbClr val="181818"/>
                </a:solidFill>
                <a:latin typeface="Trebuchet MS"/>
                <a:cs typeface="Trebuchet MS"/>
              </a:rPr>
              <a:t> </a:t>
            </a:r>
            <a:r>
              <a:rPr sz="2700" spc="50" dirty="0">
                <a:solidFill>
                  <a:srgbClr val="181818"/>
                </a:solidFill>
                <a:latin typeface="Trebuchet MS"/>
                <a:cs typeface="Trebuchet MS"/>
              </a:rPr>
              <a:t>del</a:t>
            </a:r>
            <a:r>
              <a:rPr sz="2700" spc="-195" dirty="0">
                <a:solidFill>
                  <a:srgbClr val="181818"/>
                </a:solidFill>
                <a:latin typeface="Trebuchet MS"/>
                <a:cs typeface="Trebuchet MS"/>
              </a:rPr>
              <a:t> </a:t>
            </a:r>
            <a:r>
              <a:rPr sz="2700" spc="15" dirty="0">
                <a:solidFill>
                  <a:srgbClr val="181818"/>
                </a:solidFill>
                <a:latin typeface="Trebuchet MS"/>
                <a:cs typeface="Trebuchet MS"/>
              </a:rPr>
              <a:t>trabajo</a:t>
            </a:r>
            <a:r>
              <a:rPr sz="2700" spc="-195" dirty="0">
                <a:solidFill>
                  <a:srgbClr val="181818"/>
                </a:solidFill>
                <a:latin typeface="Trebuchet MS"/>
                <a:cs typeface="Trebuchet MS"/>
              </a:rPr>
              <a:t> </a:t>
            </a:r>
            <a:r>
              <a:rPr sz="2700" spc="65" dirty="0">
                <a:solidFill>
                  <a:srgbClr val="181818"/>
                </a:solidFill>
                <a:latin typeface="Trebuchet MS"/>
                <a:cs typeface="Trebuchet MS"/>
              </a:rPr>
              <a:t>en</a:t>
            </a:r>
            <a:r>
              <a:rPr sz="2700" spc="-195" dirty="0">
                <a:solidFill>
                  <a:srgbClr val="181818"/>
                </a:solidFill>
                <a:latin typeface="Trebuchet MS"/>
                <a:cs typeface="Trebuchet MS"/>
              </a:rPr>
              <a:t> </a:t>
            </a:r>
            <a:r>
              <a:rPr lang="es-ES" sz="2700" spc="5" dirty="0">
                <a:solidFill>
                  <a:srgbClr val="181818"/>
                </a:solidFill>
                <a:latin typeface="Trebuchet MS"/>
                <a:cs typeface="Trebuchet MS"/>
              </a:rPr>
              <a:t>F</a:t>
            </a:r>
            <a:r>
              <a:rPr sz="2700" spc="5" dirty="0" err="1">
                <a:solidFill>
                  <a:srgbClr val="181818"/>
                </a:solidFill>
                <a:latin typeface="Trebuchet MS"/>
                <a:cs typeface="Trebuchet MS"/>
              </a:rPr>
              <a:t>rancia</a:t>
            </a:r>
            <a:r>
              <a:rPr sz="2700" spc="5" dirty="0">
                <a:solidFill>
                  <a:srgbClr val="181818"/>
                </a:solidFill>
                <a:latin typeface="Trebuchet MS"/>
                <a:cs typeface="Trebuchet MS"/>
              </a:rPr>
              <a:t>.</a:t>
            </a:r>
            <a:endParaRPr sz="2700" dirty="0">
              <a:latin typeface="Trebuchet MS"/>
              <a:cs typeface="Trebuchet MS"/>
            </a:endParaRPr>
          </a:p>
        </p:txBody>
      </p:sp>
      <p:sp>
        <p:nvSpPr>
          <p:cNvPr id="4" name="object 4"/>
          <p:cNvSpPr/>
          <p:nvPr/>
        </p:nvSpPr>
        <p:spPr>
          <a:xfrm>
            <a:off x="10993906" y="0"/>
            <a:ext cx="7294245" cy="3298190"/>
          </a:xfrm>
          <a:custGeom>
            <a:avLst/>
            <a:gdLst/>
            <a:ahLst/>
            <a:cxnLst/>
            <a:rect l="l" t="t" r="r" b="b"/>
            <a:pathLst>
              <a:path w="7294244" h="3298190">
                <a:moveTo>
                  <a:pt x="0" y="0"/>
                </a:moveTo>
                <a:lnTo>
                  <a:pt x="7294094" y="0"/>
                </a:lnTo>
                <a:lnTo>
                  <a:pt x="7294094" y="3297593"/>
                </a:lnTo>
                <a:lnTo>
                  <a:pt x="0" y="0"/>
                </a:lnTo>
                <a:close/>
              </a:path>
            </a:pathLst>
          </a:custGeom>
          <a:solidFill>
            <a:srgbClr val="002569"/>
          </a:solid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6800" y="1006159"/>
            <a:ext cx="11409045" cy="1968500"/>
          </a:xfrm>
          <a:prstGeom prst="rect">
            <a:avLst/>
          </a:prstGeom>
        </p:spPr>
        <p:txBody>
          <a:bodyPr vert="horz" wrap="square" lIns="0" tIns="12700" rIns="0" bIns="0" rtlCol="0">
            <a:spAutoFit/>
          </a:bodyPr>
          <a:lstStyle/>
          <a:p>
            <a:pPr marL="12700" marR="5080">
              <a:lnSpc>
                <a:spcPct val="113799"/>
              </a:lnSpc>
              <a:spcBef>
                <a:spcPts val="100"/>
              </a:spcBef>
            </a:pPr>
            <a:r>
              <a:rPr sz="5600" spc="-450" dirty="0"/>
              <a:t>T</a:t>
            </a:r>
            <a:r>
              <a:rPr sz="5600" spc="5" dirty="0"/>
              <a:t>R</a:t>
            </a:r>
            <a:r>
              <a:rPr sz="5600" dirty="0"/>
              <a:t>I</a:t>
            </a:r>
            <a:r>
              <a:rPr sz="5600" spc="305" dirty="0"/>
              <a:t>B</a:t>
            </a:r>
            <a:r>
              <a:rPr sz="5600" spc="-80" dirty="0"/>
              <a:t>U</a:t>
            </a:r>
            <a:r>
              <a:rPr sz="5600" spc="-450" dirty="0"/>
              <a:t>T</a:t>
            </a:r>
            <a:r>
              <a:rPr sz="5600" spc="45" dirty="0"/>
              <a:t>A</a:t>
            </a:r>
            <a:r>
              <a:rPr sz="5600" spc="-10" dirty="0"/>
              <a:t>C</a:t>
            </a:r>
            <a:r>
              <a:rPr sz="5600" dirty="0"/>
              <a:t>I</a:t>
            </a:r>
            <a:r>
              <a:rPr sz="5600" spc="-295" dirty="0"/>
              <a:t>Ó</a:t>
            </a:r>
            <a:r>
              <a:rPr sz="5600" spc="330" dirty="0"/>
              <a:t>N</a:t>
            </a:r>
            <a:r>
              <a:rPr sz="5600" spc="-465" dirty="0"/>
              <a:t> </a:t>
            </a:r>
            <a:r>
              <a:rPr sz="5600" spc="130" dirty="0"/>
              <a:t>D</a:t>
            </a:r>
            <a:r>
              <a:rPr sz="5600" spc="-210" dirty="0"/>
              <a:t>E</a:t>
            </a:r>
            <a:r>
              <a:rPr sz="5600" spc="-465" dirty="0"/>
              <a:t> </a:t>
            </a:r>
            <a:r>
              <a:rPr sz="5600" spc="-250" dirty="0"/>
              <a:t>L</a:t>
            </a:r>
            <a:r>
              <a:rPr sz="5600" spc="-295" dirty="0"/>
              <a:t>O</a:t>
            </a:r>
            <a:r>
              <a:rPr sz="5600" spc="260" dirty="0"/>
              <a:t>S</a:t>
            </a:r>
            <a:r>
              <a:rPr sz="5600" spc="-465" dirty="0"/>
              <a:t> </a:t>
            </a:r>
            <a:r>
              <a:rPr sz="5600" spc="5" dirty="0"/>
              <a:t>R</a:t>
            </a:r>
            <a:r>
              <a:rPr sz="5600" spc="-215" dirty="0"/>
              <a:t>E</a:t>
            </a:r>
            <a:r>
              <a:rPr sz="5600" spc="325" dirty="0"/>
              <a:t>N</a:t>
            </a:r>
            <a:r>
              <a:rPr sz="5600" spc="130" dirty="0"/>
              <a:t>D</a:t>
            </a:r>
            <a:r>
              <a:rPr sz="5600" dirty="0"/>
              <a:t>I</a:t>
            </a:r>
            <a:r>
              <a:rPr sz="5600" spc="840" dirty="0"/>
              <a:t>M</a:t>
            </a:r>
            <a:r>
              <a:rPr sz="5600" dirty="0"/>
              <a:t>I</a:t>
            </a:r>
            <a:r>
              <a:rPr sz="5600" spc="-215" dirty="0"/>
              <a:t>E</a:t>
            </a:r>
            <a:r>
              <a:rPr sz="5600" spc="325" dirty="0"/>
              <a:t>N</a:t>
            </a:r>
            <a:r>
              <a:rPr sz="5600" spc="-450" dirty="0"/>
              <a:t>T</a:t>
            </a:r>
            <a:r>
              <a:rPr sz="5600" spc="-295" dirty="0"/>
              <a:t>O</a:t>
            </a:r>
            <a:r>
              <a:rPr sz="5600" spc="195" dirty="0"/>
              <a:t>S  </a:t>
            </a:r>
            <a:r>
              <a:rPr sz="5600" spc="130" dirty="0"/>
              <a:t>D</a:t>
            </a:r>
            <a:r>
              <a:rPr sz="5600" spc="-215" dirty="0"/>
              <a:t>E</a:t>
            </a:r>
            <a:r>
              <a:rPr sz="5600" spc="-245" dirty="0"/>
              <a:t>L</a:t>
            </a:r>
            <a:r>
              <a:rPr sz="5600" spc="-465" dirty="0"/>
              <a:t> </a:t>
            </a:r>
            <a:r>
              <a:rPr sz="5600" spc="-450" dirty="0"/>
              <a:t>T</a:t>
            </a:r>
            <a:r>
              <a:rPr sz="5600" spc="5" dirty="0"/>
              <a:t>R</a:t>
            </a:r>
            <a:r>
              <a:rPr sz="5600" spc="45" dirty="0"/>
              <a:t>A</a:t>
            </a:r>
            <a:r>
              <a:rPr sz="5600" spc="305" dirty="0"/>
              <a:t>B</a:t>
            </a:r>
            <a:r>
              <a:rPr sz="5600" spc="45" dirty="0"/>
              <a:t>A</a:t>
            </a:r>
            <a:r>
              <a:rPr sz="5600" spc="-570" dirty="0"/>
              <a:t>J</a:t>
            </a:r>
            <a:r>
              <a:rPr sz="5600" spc="-290" dirty="0"/>
              <a:t>O</a:t>
            </a:r>
            <a:endParaRPr sz="5600"/>
          </a:p>
        </p:txBody>
      </p:sp>
      <p:sp>
        <p:nvSpPr>
          <p:cNvPr id="3" name="object 3"/>
          <p:cNvSpPr txBox="1"/>
          <p:nvPr/>
        </p:nvSpPr>
        <p:spPr>
          <a:xfrm>
            <a:off x="1016000" y="3954491"/>
            <a:ext cx="14843125" cy="4358822"/>
          </a:xfrm>
          <a:prstGeom prst="rect">
            <a:avLst/>
          </a:prstGeom>
        </p:spPr>
        <p:txBody>
          <a:bodyPr vert="horz" wrap="square" lIns="0" tIns="12700" rIns="0" bIns="0" rtlCol="0">
            <a:spAutoFit/>
          </a:bodyPr>
          <a:lstStyle/>
          <a:p>
            <a:pPr marL="12700" marR="41910">
              <a:lnSpc>
                <a:spcPct val="115700"/>
              </a:lnSpc>
              <a:spcBef>
                <a:spcPts val="100"/>
              </a:spcBef>
            </a:pPr>
            <a:r>
              <a:rPr sz="2700" b="1" u="sng" spc="110" dirty="0">
                <a:solidFill>
                  <a:srgbClr val="181818"/>
                </a:solidFill>
                <a:latin typeface="Trebuchet MS"/>
                <a:cs typeface="Trebuchet MS"/>
              </a:rPr>
              <a:t>Estancias</a:t>
            </a:r>
            <a:r>
              <a:rPr sz="2700" b="1" u="sng" spc="-245" dirty="0">
                <a:solidFill>
                  <a:srgbClr val="181818"/>
                </a:solidFill>
                <a:latin typeface="Trebuchet MS"/>
                <a:cs typeface="Trebuchet MS"/>
              </a:rPr>
              <a:t> </a:t>
            </a:r>
            <a:r>
              <a:rPr sz="2700" b="1" u="sng" spc="-5" dirty="0">
                <a:solidFill>
                  <a:srgbClr val="181818"/>
                </a:solidFill>
                <a:latin typeface="Trebuchet MS"/>
                <a:cs typeface="Trebuchet MS"/>
              </a:rPr>
              <a:t>en</a:t>
            </a:r>
            <a:r>
              <a:rPr sz="2700" b="1" u="sng" spc="-245" dirty="0">
                <a:solidFill>
                  <a:srgbClr val="181818"/>
                </a:solidFill>
                <a:latin typeface="Trebuchet MS"/>
                <a:cs typeface="Trebuchet MS"/>
              </a:rPr>
              <a:t> </a:t>
            </a:r>
            <a:r>
              <a:rPr sz="2700" b="1" u="sng" spc="30" dirty="0">
                <a:solidFill>
                  <a:srgbClr val="181818"/>
                </a:solidFill>
                <a:latin typeface="Trebuchet MS"/>
                <a:cs typeface="Trebuchet MS"/>
              </a:rPr>
              <a:t>el</a:t>
            </a:r>
            <a:r>
              <a:rPr sz="2700" b="1" u="sng" spc="-240" dirty="0">
                <a:solidFill>
                  <a:srgbClr val="181818"/>
                </a:solidFill>
                <a:latin typeface="Trebuchet MS"/>
                <a:cs typeface="Trebuchet MS"/>
              </a:rPr>
              <a:t> </a:t>
            </a:r>
            <a:r>
              <a:rPr sz="2700" b="1" u="sng" spc="5" dirty="0">
                <a:solidFill>
                  <a:srgbClr val="181818"/>
                </a:solidFill>
                <a:latin typeface="Trebuchet MS"/>
                <a:cs typeface="Trebuchet MS"/>
              </a:rPr>
              <a:t>otro</a:t>
            </a:r>
            <a:r>
              <a:rPr sz="2700" b="1" u="sng" spc="-245" dirty="0">
                <a:solidFill>
                  <a:srgbClr val="181818"/>
                </a:solidFill>
                <a:latin typeface="Trebuchet MS"/>
                <a:cs typeface="Trebuchet MS"/>
              </a:rPr>
              <a:t> </a:t>
            </a:r>
            <a:r>
              <a:rPr sz="2700" b="1" u="sng" spc="90" dirty="0">
                <a:solidFill>
                  <a:srgbClr val="181818"/>
                </a:solidFill>
                <a:latin typeface="Trebuchet MS"/>
                <a:cs typeface="Trebuchet MS"/>
              </a:rPr>
              <a:t>país</a:t>
            </a:r>
            <a:r>
              <a:rPr sz="2700" b="1" u="sng" spc="-240" dirty="0">
                <a:solidFill>
                  <a:srgbClr val="181818"/>
                </a:solidFill>
                <a:latin typeface="Trebuchet MS"/>
                <a:cs typeface="Trebuchet MS"/>
              </a:rPr>
              <a:t> </a:t>
            </a:r>
            <a:r>
              <a:rPr sz="2700" b="1" u="sng" spc="65" dirty="0">
                <a:solidFill>
                  <a:srgbClr val="181818"/>
                </a:solidFill>
                <a:latin typeface="Trebuchet MS"/>
                <a:cs typeface="Trebuchet MS"/>
              </a:rPr>
              <a:t>mayores</a:t>
            </a:r>
            <a:r>
              <a:rPr sz="2700" b="1" u="sng" spc="-245" dirty="0">
                <a:solidFill>
                  <a:srgbClr val="181818"/>
                </a:solidFill>
                <a:latin typeface="Trebuchet MS"/>
                <a:cs typeface="Trebuchet MS"/>
              </a:rPr>
              <a:t> </a:t>
            </a:r>
            <a:r>
              <a:rPr sz="2700" b="1" u="sng" spc="110" dirty="0">
                <a:solidFill>
                  <a:srgbClr val="181818"/>
                </a:solidFill>
                <a:latin typeface="Trebuchet MS"/>
                <a:cs typeface="Trebuchet MS"/>
              </a:rPr>
              <a:t>a</a:t>
            </a:r>
            <a:r>
              <a:rPr sz="2700" b="1" u="sng" spc="-240" dirty="0">
                <a:solidFill>
                  <a:srgbClr val="181818"/>
                </a:solidFill>
                <a:latin typeface="Trebuchet MS"/>
                <a:cs typeface="Trebuchet MS"/>
              </a:rPr>
              <a:t> </a:t>
            </a:r>
            <a:r>
              <a:rPr sz="2700" b="1" u="sng" spc="5" dirty="0">
                <a:solidFill>
                  <a:srgbClr val="181818"/>
                </a:solidFill>
                <a:latin typeface="Trebuchet MS"/>
                <a:cs typeface="Trebuchet MS"/>
              </a:rPr>
              <a:t>183</a:t>
            </a:r>
            <a:r>
              <a:rPr sz="2700" b="1" u="sng" spc="-245" dirty="0">
                <a:solidFill>
                  <a:srgbClr val="181818"/>
                </a:solidFill>
                <a:latin typeface="Trebuchet MS"/>
                <a:cs typeface="Trebuchet MS"/>
              </a:rPr>
              <a:t> </a:t>
            </a:r>
            <a:r>
              <a:rPr sz="2700" b="1" u="sng" spc="5" dirty="0">
                <a:solidFill>
                  <a:srgbClr val="181818"/>
                </a:solidFill>
                <a:latin typeface="Trebuchet MS"/>
                <a:cs typeface="Trebuchet MS"/>
              </a:rPr>
              <a:t>días</a:t>
            </a:r>
            <a:r>
              <a:rPr sz="2700" spc="5" dirty="0">
                <a:solidFill>
                  <a:srgbClr val="181818"/>
                </a:solidFill>
                <a:latin typeface="Trebuchet MS"/>
                <a:cs typeface="Trebuchet MS"/>
              </a:rPr>
              <a:t>,</a:t>
            </a:r>
            <a:r>
              <a:rPr sz="2700" spc="-195" dirty="0">
                <a:solidFill>
                  <a:srgbClr val="181818"/>
                </a:solidFill>
                <a:latin typeface="Trebuchet MS"/>
                <a:cs typeface="Trebuchet MS"/>
              </a:rPr>
              <a:t> </a:t>
            </a:r>
            <a:r>
              <a:rPr sz="2700" spc="65" dirty="0">
                <a:solidFill>
                  <a:srgbClr val="181818"/>
                </a:solidFill>
                <a:latin typeface="Trebuchet MS"/>
                <a:cs typeface="Trebuchet MS"/>
              </a:rPr>
              <a:t>en</a:t>
            </a:r>
            <a:r>
              <a:rPr sz="2700" spc="-190" dirty="0">
                <a:solidFill>
                  <a:srgbClr val="181818"/>
                </a:solidFill>
                <a:latin typeface="Trebuchet MS"/>
                <a:cs typeface="Trebuchet MS"/>
              </a:rPr>
              <a:t> </a:t>
            </a:r>
            <a:r>
              <a:rPr sz="2700" spc="25" dirty="0">
                <a:solidFill>
                  <a:srgbClr val="181818"/>
                </a:solidFill>
                <a:latin typeface="Trebuchet MS"/>
                <a:cs typeface="Trebuchet MS"/>
              </a:rPr>
              <a:t>el</a:t>
            </a:r>
            <a:r>
              <a:rPr sz="2700" spc="-195" dirty="0">
                <a:solidFill>
                  <a:srgbClr val="181818"/>
                </a:solidFill>
                <a:latin typeface="Trebuchet MS"/>
                <a:cs typeface="Trebuchet MS"/>
              </a:rPr>
              <a:t> </a:t>
            </a:r>
            <a:r>
              <a:rPr sz="2700" spc="85" dirty="0">
                <a:solidFill>
                  <a:srgbClr val="181818"/>
                </a:solidFill>
                <a:latin typeface="Trebuchet MS"/>
                <a:cs typeface="Trebuchet MS"/>
              </a:rPr>
              <a:t>año</a:t>
            </a:r>
            <a:r>
              <a:rPr sz="2700" spc="-190" dirty="0">
                <a:solidFill>
                  <a:srgbClr val="181818"/>
                </a:solidFill>
                <a:latin typeface="Trebuchet MS"/>
                <a:cs typeface="Trebuchet MS"/>
              </a:rPr>
              <a:t> </a:t>
            </a:r>
            <a:r>
              <a:rPr sz="2700" spc="90" dirty="0">
                <a:solidFill>
                  <a:srgbClr val="181818"/>
                </a:solidFill>
                <a:latin typeface="Trebuchet MS"/>
                <a:cs typeface="Trebuchet MS"/>
              </a:rPr>
              <a:t>fiscal</a:t>
            </a:r>
            <a:r>
              <a:rPr sz="2700" spc="-195" dirty="0">
                <a:solidFill>
                  <a:srgbClr val="181818"/>
                </a:solidFill>
                <a:latin typeface="Trebuchet MS"/>
                <a:cs typeface="Trebuchet MS"/>
              </a:rPr>
              <a:t> </a:t>
            </a:r>
            <a:r>
              <a:rPr sz="2700" spc="45" dirty="0">
                <a:solidFill>
                  <a:srgbClr val="181818"/>
                </a:solidFill>
                <a:latin typeface="Trebuchet MS"/>
                <a:cs typeface="Trebuchet MS"/>
              </a:rPr>
              <a:t>considerado,</a:t>
            </a:r>
            <a:r>
              <a:rPr sz="2700" spc="-190" dirty="0">
                <a:solidFill>
                  <a:srgbClr val="181818"/>
                </a:solidFill>
                <a:latin typeface="Trebuchet MS"/>
                <a:cs typeface="Trebuchet MS"/>
              </a:rPr>
              <a:t> </a:t>
            </a:r>
            <a:r>
              <a:rPr sz="2700" spc="65" dirty="0">
                <a:solidFill>
                  <a:srgbClr val="181818"/>
                </a:solidFill>
                <a:latin typeface="Trebuchet MS"/>
                <a:cs typeface="Trebuchet MS"/>
              </a:rPr>
              <a:t>o</a:t>
            </a:r>
            <a:r>
              <a:rPr sz="2700" spc="-195" dirty="0">
                <a:solidFill>
                  <a:srgbClr val="181818"/>
                </a:solidFill>
                <a:latin typeface="Trebuchet MS"/>
                <a:cs typeface="Trebuchet MS"/>
              </a:rPr>
              <a:t> </a:t>
            </a:r>
            <a:r>
              <a:rPr sz="2700" spc="65" dirty="0">
                <a:solidFill>
                  <a:srgbClr val="181818"/>
                </a:solidFill>
                <a:latin typeface="Trebuchet MS"/>
                <a:cs typeface="Trebuchet MS"/>
              </a:rPr>
              <a:t>en</a:t>
            </a:r>
            <a:r>
              <a:rPr sz="2700" spc="-190" dirty="0">
                <a:solidFill>
                  <a:srgbClr val="181818"/>
                </a:solidFill>
                <a:latin typeface="Trebuchet MS"/>
                <a:cs typeface="Trebuchet MS"/>
              </a:rPr>
              <a:t> </a:t>
            </a:r>
            <a:r>
              <a:rPr sz="2700" spc="75" dirty="0">
                <a:solidFill>
                  <a:srgbClr val="181818"/>
                </a:solidFill>
                <a:latin typeface="Trebuchet MS"/>
                <a:cs typeface="Trebuchet MS"/>
              </a:rPr>
              <a:t>un</a:t>
            </a:r>
            <a:r>
              <a:rPr sz="2700" spc="-195" dirty="0">
                <a:solidFill>
                  <a:srgbClr val="181818"/>
                </a:solidFill>
                <a:latin typeface="Trebuchet MS"/>
                <a:cs typeface="Trebuchet MS"/>
              </a:rPr>
              <a:t> </a:t>
            </a:r>
            <a:r>
              <a:rPr sz="2700" spc="45" dirty="0">
                <a:solidFill>
                  <a:srgbClr val="181818"/>
                </a:solidFill>
                <a:latin typeface="Trebuchet MS"/>
                <a:cs typeface="Trebuchet MS"/>
              </a:rPr>
              <a:t>periodo</a:t>
            </a:r>
            <a:r>
              <a:rPr sz="2700" spc="-190" dirty="0">
                <a:solidFill>
                  <a:srgbClr val="181818"/>
                </a:solidFill>
                <a:latin typeface="Trebuchet MS"/>
                <a:cs typeface="Trebuchet MS"/>
              </a:rPr>
              <a:t> </a:t>
            </a:r>
            <a:r>
              <a:rPr sz="2700" spc="70" dirty="0">
                <a:solidFill>
                  <a:srgbClr val="181818"/>
                </a:solidFill>
                <a:latin typeface="Trebuchet MS"/>
                <a:cs typeface="Trebuchet MS"/>
              </a:rPr>
              <a:t>de </a:t>
            </a:r>
            <a:r>
              <a:rPr sz="2700" spc="-800" dirty="0">
                <a:solidFill>
                  <a:srgbClr val="181818"/>
                </a:solidFill>
                <a:latin typeface="Trebuchet MS"/>
                <a:cs typeface="Trebuchet MS"/>
              </a:rPr>
              <a:t> </a:t>
            </a:r>
            <a:r>
              <a:rPr sz="2700" spc="-65" dirty="0">
                <a:solidFill>
                  <a:srgbClr val="181818"/>
                </a:solidFill>
                <a:latin typeface="Trebuchet MS"/>
                <a:cs typeface="Trebuchet MS"/>
              </a:rPr>
              <a:t>12</a:t>
            </a:r>
            <a:r>
              <a:rPr sz="2700" spc="-200" dirty="0">
                <a:solidFill>
                  <a:srgbClr val="181818"/>
                </a:solidFill>
                <a:latin typeface="Trebuchet MS"/>
                <a:cs typeface="Trebuchet MS"/>
              </a:rPr>
              <a:t> </a:t>
            </a:r>
            <a:r>
              <a:rPr sz="2700" spc="70" dirty="0">
                <a:solidFill>
                  <a:srgbClr val="181818"/>
                </a:solidFill>
                <a:latin typeface="Trebuchet MS"/>
                <a:cs typeface="Trebuchet MS"/>
              </a:rPr>
              <a:t>meses,</a:t>
            </a:r>
            <a:r>
              <a:rPr sz="2700" spc="-195" dirty="0">
                <a:solidFill>
                  <a:srgbClr val="181818"/>
                </a:solidFill>
                <a:latin typeface="Trebuchet MS"/>
                <a:cs typeface="Trebuchet MS"/>
              </a:rPr>
              <a:t> </a:t>
            </a:r>
            <a:r>
              <a:rPr sz="2700" spc="160" dirty="0">
                <a:solidFill>
                  <a:srgbClr val="181818"/>
                </a:solidFill>
                <a:latin typeface="Trebuchet MS"/>
                <a:cs typeface="Trebuchet MS"/>
              </a:rPr>
              <a:t>según</a:t>
            </a:r>
            <a:r>
              <a:rPr sz="2700" spc="-195" dirty="0">
                <a:solidFill>
                  <a:srgbClr val="181818"/>
                </a:solidFill>
                <a:latin typeface="Trebuchet MS"/>
                <a:cs typeface="Trebuchet MS"/>
              </a:rPr>
              <a:t> </a:t>
            </a:r>
            <a:r>
              <a:rPr sz="2700" spc="25" dirty="0">
                <a:solidFill>
                  <a:srgbClr val="181818"/>
                </a:solidFill>
                <a:latin typeface="Trebuchet MS"/>
                <a:cs typeface="Trebuchet MS"/>
              </a:rPr>
              <a:t>el</a:t>
            </a:r>
            <a:r>
              <a:rPr sz="2700" spc="-195" dirty="0">
                <a:solidFill>
                  <a:srgbClr val="181818"/>
                </a:solidFill>
                <a:latin typeface="Trebuchet MS"/>
                <a:cs typeface="Trebuchet MS"/>
              </a:rPr>
              <a:t> </a:t>
            </a:r>
            <a:r>
              <a:rPr sz="2700" spc="55" dirty="0">
                <a:solidFill>
                  <a:srgbClr val="181818"/>
                </a:solidFill>
                <a:latin typeface="Trebuchet MS"/>
                <a:cs typeface="Trebuchet MS"/>
              </a:rPr>
              <a:t>convenio</a:t>
            </a:r>
            <a:r>
              <a:rPr sz="2700" spc="-195" dirty="0">
                <a:solidFill>
                  <a:srgbClr val="181818"/>
                </a:solidFill>
                <a:latin typeface="Trebuchet MS"/>
                <a:cs typeface="Trebuchet MS"/>
              </a:rPr>
              <a:t> </a:t>
            </a:r>
            <a:r>
              <a:rPr sz="2700" spc="15" dirty="0">
                <a:solidFill>
                  <a:srgbClr val="181818"/>
                </a:solidFill>
                <a:latin typeface="Trebuchet MS"/>
                <a:cs typeface="Trebuchet MS"/>
              </a:rPr>
              <a:t>aplicable:</a:t>
            </a:r>
            <a:endParaRPr sz="2700" dirty="0">
              <a:latin typeface="Trebuchet MS"/>
              <a:cs typeface="Trebuchet MS"/>
            </a:endParaRPr>
          </a:p>
          <a:p>
            <a:pPr marL="12700" marR="602615">
              <a:lnSpc>
                <a:spcPct val="115700"/>
              </a:lnSpc>
              <a:buFont typeface="Trebuchet MS"/>
              <a:buChar char="-"/>
              <a:tabLst>
                <a:tab pos="221615" algn="l"/>
              </a:tabLst>
            </a:pPr>
            <a:r>
              <a:rPr sz="2700" b="1" spc="70" dirty="0">
                <a:solidFill>
                  <a:srgbClr val="181818"/>
                </a:solidFill>
                <a:latin typeface="Trebuchet MS"/>
                <a:cs typeface="Trebuchet MS"/>
              </a:rPr>
              <a:t>Posible</a:t>
            </a:r>
            <a:r>
              <a:rPr sz="2700" b="1" spc="-245" dirty="0">
                <a:solidFill>
                  <a:srgbClr val="181818"/>
                </a:solidFill>
                <a:latin typeface="Trebuchet MS"/>
                <a:cs typeface="Trebuchet MS"/>
              </a:rPr>
              <a:t> </a:t>
            </a:r>
            <a:r>
              <a:rPr sz="2700" b="1" spc="20" dirty="0">
                <a:solidFill>
                  <a:srgbClr val="181818"/>
                </a:solidFill>
                <a:latin typeface="Trebuchet MS"/>
                <a:cs typeface="Trebuchet MS"/>
              </a:rPr>
              <a:t>tributacion</a:t>
            </a:r>
            <a:r>
              <a:rPr sz="2700" b="1" spc="-240" dirty="0">
                <a:solidFill>
                  <a:srgbClr val="181818"/>
                </a:solidFill>
                <a:latin typeface="Trebuchet MS"/>
                <a:cs typeface="Trebuchet MS"/>
              </a:rPr>
              <a:t> </a:t>
            </a:r>
            <a:r>
              <a:rPr sz="2700" b="1" spc="-5" dirty="0">
                <a:solidFill>
                  <a:srgbClr val="181818"/>
                </a:solidFill>
                <a:latin typeface="Trebuchet MS"/>
                <a:cs typeface="Trebuchet MS"/>
              </a:rPr>
              <a:t>en</a:t>
            </a:r>
            <a:r>
              <a:rPr sz="2700" b="1" spc="-240" dirty="0">
                <a:solidFill>
                  <a:srgbClr val="181818"/>
                </a:solidFill>
                <a:latin typeface="Trebuchet MS"/>
                <a:cs typeface="Trebuchet MS"/>
              </a:rPr>
              <a:t> </a:t>
            </a:r>
            <a:r>
              <a:rPr sz="2700" b="1" spc="105" dirty="0">
                <a:solidFill>
                  <a:srgbClr val="181818"/>
                </a:solidFill>
                <a:latin typeface="Trebuchet MS"/>
                <a:cs typeface="Trebuchet MS"/>
              </a:rPr>
              <a:t>ambos</a:t>
            </a:r>
            <a:r>
              <a:rPr sz="2700" b="1" spc="-240" dirty="0">
                <a:solidFill>
                  <a:srgbClr val="181818"/>
                </a:solidFill>
                <a:latin typeface="Trebuchet MS"/>
                <a:cs typeface="Trebuchet MS"/>
              </a:rPr>
              <a:t> </a:t>
            </a:r>
            <a:r>
              <a:rPr sz="2700" b="1" spc="95" dirty="0">
                <a:solidFill>
                  <a:srgbClr val="181818"/>
                </a:solidFill>
                <a:latin typeface="Trebuchet MS"/>
                <a:cs typeface="Trebuchet MS"/>
              </a:rPr>
              <a:t>países</a:t>
            </a:r>
            <a:r>
              <a:rPr sz="2700" b="1" spc="-190" dirty="0">
                <a:solidFill>
                  <a:srgbClr val="181818"/>
                </a:solidFill>
                <a:latin typeface="Trebuchet MS"/>
                <a:cs typeface="Trebuchet MS"/>
              </a:rPr>
              <a:t> </a:t>
            </a:r>
            <a:r>
              <a:rPr sz="2700" spc="65" dirty="0">
                <a:solidFill>
                  <a:srgbClr val="181818"/>
                </a:solidFill>
                <a:latin typeface="Trebuchet MS"/>
                <a:cs typeface="Trebuchet MS"/>
              </a:rPr>
              <a:t>en</a:t>
            </a:r>
            <a:r>
              <a:rPr sz="2700" spc="-190" dirty="0">
                <a:solidFill>
                  <a:srgbClr val="181818"/>
                </a:solidFill>
                <a:latin typeface="Trebuchet MS"/>
                <a:cs typeface="Trebuchet MS"/>
              </a:rPr>
              <a:t> </a:t>
            </a:r>
            <a:r>
              <a:rPr sz="2700" spc="65" dirty="0">
                <a:solidFill>
                  <a:srgbClr val="181818"/>
                </a:solidFill>
                <a:latin typeface="Trebuchet MS"/>
                <a:cs typeface="Trebuchet MS"/>
              </a:rPr>
              <a:t>función</a:t>
            </a:r>
            <a:r>
              <a:rPr sz="2700" spc="-190" dirty="0">
                <a:solidFill>
                  <a:srgbClr val="181818"/>
                </a:solidFill>
                <a:latin typeface="Trebuchet MS"/>
                <a:cs typeface="Trebuchet MS"/>
              </a:rPr>
              <a:t> </a:t>
            </a:r>
            <a:r>
              <a:rPr sz="2700" spc="100" dirty="0">
                <a:solidFill>
                  <a:srgbClr val="181818"/>
                </a:solidFill>
                <a:latin typeface="Trebuchet MS"/>
                <a:cs typeface="Trebuchet MS"/>
              </a:rPr>
              <a:t>país</a:t>
            </a:r>
            <a:r>
              <a:rPr sz="2700" spc="-190" dirty="0">
                <a:solidFill>
                  <a:srgbClr val="181818"/>
                </a:solidFill>
                <a:latin typeface="Trebuchet MS"/>
                <a:cs typeface="Trebuchet MS"/>
              </a:rPr>
              <a:t> </a:t>
            </a:r>
            <a:r>
              <a:rPr sz="2700" spc="70" dirty="0">
                <a:solidFill>
                  <a:srgbClr val="181818"/>
                </a:solidFill>
                <a:latin typeface="Trebuchet MS"/>
                <a:cs typeface="Trebuchet MS"/>
              </a:rPr>
              <a:t>de</a:t>
            </a:r>
            <a:r>
              <a:rPr sz="2700" spc="-190" dirty="0">
                <a:solidFill>
                  <a:srgbClr val="181818"/>
                </a:solidFill>
                <a:latin typeface="Trebuchet MS"/>
                <a:cs typeface="Trebuchet MS"/>
              </a:rPr>
              <a:t> </a:t>
            </a:r>
            <a:r>
              <a:rPr sz="2700" spc="65" dirty="0">
                <a:solidFill>
                  <a:srgbClr val="181818"/>
                </a:solidFill>
                <a:latin typeface="Trebuchet MS"/>
                <a:cs typeface="Trebuchet MS"/>
              </a:rPr>
              <a:t>residencia</a:t>
            </a:r>
            <a:r>
              <a:rPr sz="2700" spc="-190" dirty="0">
                <a:solidFill>
                  <a:srgbClr val="181818"/>
                </a:solidFill>
                <a:latin typeface="Trebuchet MS"/>
                <a:cs typeface="Trebuchet MS"/>
              </a:rPr>
              <a:t> </a:t>
            </a:r>
            <a:r>
              <a:rPr sz="2700" spc="90" dirty="0">
                <a:solidFill>
                  <a:srgbClr val="181818"/>
                </a:solidFill>
                <a:latin typeface="Trebuchet MS"/>
                <a:cs typeface="Trebuchet MS"/>
              </a:rPr>
              <a:t>fiscal</a:t>
            </a:r>
            <a:r>
              <a:rPr sz="2700" spc="-190" dirty="0">
                <a:solidFill>
                  <a:srgbClr val="181818"/>
                </a:solidFill>
                <a:latin typeface="Trebuchet MS"/>
                <a:cs typeface="Trebuchet MS"/>
              </a:rPr>
              <a:t> </a:t>
            </a:r>
            <a:r>
              <a:rPr sz="2700" spc="105" dirty="0">
                <a:solidFill>
                  <a:srgbClr val="181818"/>
                </a:solidFill>
                <a:latin typeface="Trebuchet MS"/>
                <a:cs typeface="Trebuchet MS"/>
              </a:rPr>
              <a:t>y</a:t>
            </a:r>
            <a:r>
              <a:rPr sz="2700" spc="-190" dirty="0">
                <a:solidFill>
                  <a:srgbClr val="181818"/>
                </a:solidFill>
                <a:latin typeface="Trebuchet MS"/>
                <a:cs typeface="Trebuchet MS"/>
              </a:rPr>
              <a:t> </a:t>
            </a:r>
            <a:r>
              <a:rPr sz="2700" spc="70" dirty="0">
                <a:solidFill>
                  <a:srgbClr val="181818"/>
                </a:solidFill>
                <a:latin typeface="Trebuchet MS"/>
                <a:cs typeface="Trebuchet MS"/>
              </a:rPr>
              <a:t>de</a:t>
            </a:r>
            <a:r>
              <a:rPr sz="2700" spc="-190" dirty="0">
                <a:solidFill>
                  <a:srgbClr val="181818"/>
                </a:solidFill>
                <a:latin typeface="Trebuchet MS"/>
                <a:cs typeface="Trebuchet MS"/>
              </a:rPr>
              <a:t> </a:t>
            </a:r>
            <a:r>
              <a:rPr sz="2700" spc="120" dirty="0">
                <a:solidFill>
                  <a:srgbClr val="181818"/>
                </a:solidFill>
                <a:latin typeface="Trebuchet MS"/>
                <a:cs typeface="Trebuchet MS"/>
              </a:rPr>
              <a:t>los</a:t>
            </a:r>
            <a:r>
              <a:rPr sz="2700" spc="-190" dirty="0">
                <a:solidFill>
                  <a:srgbClr val="181818"/>
                </a:solidFill>
                <a:latin typeface="Trebuchet MS"/>
                <a:cs typeface="Trebuchet MS"/>
              </a:rPr>
              <a:t> </a:t>
            </a:r>
            <a:r>
              <a:rPr sz="2700" spc="105" dirty="0">
                <a:solidFill>
                  <a:srgbClr val="181818"/>
                </a:solidFill>
                <a:latin typeface="Trebuchet MS"/>
                <a:cs typeface="Trebuchet MS"/>
              </a:rPr>
              <a:t>días</a:t>
            </a:r>
            <a:r>
              <a:rPr sz="2700" spc="-190" dirty="0">
                <a:solidFill>
                  <a:srgbClr val="181818"/>
                </a:solidFill>
                <a:latin typeface="Trebuchet MS"/>
                <a:cs typeface="Trebuchet MS"/>
              </a:rPr>
              <a:t> </a:t>
            </a:r>
            <a:r>
              <a:rPr sz="2700" spc="70" dirty="0">
                <a:solidFill>
                  <a:srgbClr val="181818"/>
                </a:solidFill>
                <a:latin typeface="Trebuchet MS"/>
                <a:cs typeface="Trebuchet MS"/>
              </a:rPr>
              <a:t>de </a:t>
            </a:r>
            <a:r>
              <a:rPr sz="2700" spc="-795" dirty="0">
                <a:solidFill>
                  <a:srgbClr val="181818"/>
                </a:solidFill>
                <a:latin typeface="Trebuchet MS"/>
                <a:cs typeface="Trebuchet MS"/>
              </a:rPr>
              <a:t> </a:t>
            </a:r>
            <a:r>
              <a:rPr sz="2700" spc="15" dirty="0">
                <a:solidFill>
                  <a:srgbClr val="181818"/>
                </a:solidFill>
                <a:latin typeface="Trebuchet MS"/>
                <a:cs typeface="Trebuchet MS"/>
              </a:rPr>
              <a:t>trabajo</a:t>
            </a:r>
            <a:r>
              <a:rPr sz="2700" spc="-200" dirty="0">
                <a:solidFill>
                  <a:srgbClr val="181818"/>
                </a:solidFill>
                <a:latin typeface="Trebuchet MS"/>
                <a:cs typeface="Trebuchet MS"/>
              </a:rPr>
              <a:t> </a:t>
            </a:r>
            <a:r>
              <a:rPr sz="2700" spc="45" dirty="0">
                <a:solidFill>
                  <a:srgbClr val="181818"/>
                </a:solidFill>
                <a:latin typeface="Trebuchet MS"/>
                <a:cs typeface="Trebuchet MS"/>
              </a:rPr>
              <a:t>efectivo</a:t>
            </a:r>
            <a:r>
              <a:rPr sz="2700" spc="-195" dirty="0">
                <a:solidFill>
                  <a:srgbClr val="181818"/>
                </a:solidFill>
                <a:latin typeface="Trebuchet MS"/>
                <a:cs typeface="Trebuchet MS"/>
              </a:rPr>
              <a:t> </a:t>
            </a:r>
            <a:r>
              <a:rPr sz="2700" spc="65" dirty="0">
                <a:solidFill>
                  <a:srgbClr val="181818"/>
                </a:solidFill>
                <a:latin typeface="Trebuchet MS"/>
                <a:cs typeface="Trebuchet MS"/>
              </a:rPr>
              <a:t>en</a:t>
            </a:r>
            <a:r>
              <a:rPr sz="2700" spc="-195" dirty="0">
                <a:solidFill>
                  <a:srgbClr val="181818"/>
                </a:solidFill>
                <a:latin typeface="Trebuchet MS"/>
                <a:cs typeface="Trebuchet MS"/>
              </a:rPr>
              <a:t> </a:t>
            </a:r>
            <a:r>
              <a:rPr sz="2700" spc="25" dirty="0">
                <a:solidFill>
                  <a:srgbClr val="181818"/>
                </a:solidFill>
                <a:latin typeface="Trebuchet MS"/>
                <a:cs typeface="Trebuchet MS"/>
              </a:rPr>
              <a:t>el</a:t>
            </a:r>
            <a:r>
              <a:rPr sz="2700" spc="-195" dirty="0">
                <a:solidFill>
                  <a:srgbClr val="181818"/>
                </a:solidFill>
                <a:latin typeface="Trebuchet MS"/>
                <a:cs typeface="Trebuchet MS"/>
              </a:rPr>
              <a:t> </a:t>
            </a:r>
            <a:r>
              <a:rPr sz="2700" spc="35" dirty="0">
                <a:solidFill>
                  <a:srgbClr val="181818"/>
                </a:solidFill>
                <a:latin typeface="Trebuchet MS"/>
                <a:cs typeface="Trebuchet MS"/>
              </a:rPr>
              <a:t>otro</a:t>
            </a:r>
            <a:r>
              <a:rPr sz="2700" spc="-195" dirty="0">
                <a:solidFill>
                  <a:srgbClr val="181818"/>
                </a:solidFill>
                <a:latin typeface="Trebuchet MS"/>
                <a:cs typeface="Trebuchet MS"/>
              </a:rPr>
              <a:t> </a:t>
            </a:r>
            <a:r>
              <a:rPr sz="2700" spc="5" dirty="0">
                <a:solidFill>
                  <a:srgbClr val="181818"/>
                </a:solidFill>
                <a:latin typeface="Trebuchet MS"/>
                <a:cs typeface="Trebuchet MS"/>
              </a:rPr>
              <a:t>país.</a:t>
            </a:r>
            <a:endParaRPr sz="2700" dirty="0">
              <a:latin typeface="Trebuchet MS"/>
              <a:cs typeface="Trebuchet MS"/>
            </a:endParaRPr>
          </a:p>
          <a:p>
            <a:pPr marL="220979" indent="-208915">
              <a:lnSpc>
                <a:spcPct val="100000"/>
              </a:lnSpc>
              <a:spcBef>
                <a:spcPts val="509"/>
              </a:spcBef>
              <a:buFont typeface="Trebuchet MS"/>
              <a:buChar char="-"/>
              <a:tabLst>
                <a:tab pos="221615" algn="l"/>
              </a:tabLst>
            </a:pPr>
            <a:r>
              <a:rPr sz="2700" b="1" spc="175" dirty="0">
                <a:solidFill>
                  <a:srgbClr val="181818"/>
                </a:solidFill>
                <a:latin typeface="Trebuchet MS"/>
                <a:cs typeface="Trebuchet MS"/>
              </a:rPr>
              <a:t>E</a:t>
            </a:r>
            <a:r>
              <a:rPr sz="2700" b="1" spc="80" dirty="0">
                <a:solidFill>
                  <a:srgbClr val="181818"/>
                </a:solidFill>
                <a:latin typeface="Trebuchet MS"/>
                <a:cs typeface="Trebuchet MS"/>
              </a:rPr>
              <a:t>l</a:t>
            </a:r>
            <a:r>
              <a:rPr sz="2700" b="1" spc="-55" dirty="0">
                <a:solidFill>
                  <a:srgbClr val="181818"/>
                </a:solidFill>
                <a:latin typeface="Trebuchet MS"/>
                <a:cs typeface="Trebuchet MS"/>
              </a:rPr>
              <a:t>i</a:t>
            </a:r>
            <a:r>
              <a:rPr sz="2700" b="1" spc="95" dirty="0">
                <a:solidFill>
                  <a:srgbClr val="181818"/>
                </a:solidFill>
                <a:latin typeface="Trebuchet MS"/>
                <a:cs typeface="Trebuchet MS"/>
              </a:rPr>
              <a:t>m</a:t>
            </a:r>
            <a:r>
              <a:rPr sz="2700" b="1" spc="-55" dirty="0">
                <a:solidFill>
                  <a:srgbClr val="181818"/>
                </a:solidFill>
                <a:latin typeface="Trebuchet MS"/>
                <a:cs typeface="Trebuchet MS"/>
              </a:rPr>
              <a:t>i</a:t>
            </a:r>
            <a:r>
              <a:rPr sz="2700" b="1" spc="5" dirty="0">
                <a:solidFill>
                  <a:srgbClr val="181818"/>
                </a:solidFill>
                <a:latin typeface="Trebuchet MS"/>
                <a:cs typeface="Trebuchet MS"/>
              </a:rPr>
              <a:t>n</a:t>
            </a:r>
            <a:r>
              <a:rPr sz="2700" b="1" spc="110" dirty="0">
                <a:solidFill>
                  <a:srgbClr val="181818"/>
                </a:solidFill>
                <a:latin typeface="Trebuchet MS"/>
                <a:cs typeface="Trebuchet MS"/>
              </a:rPr>
              <a:t>a</a:t>
            </a:r>
            <a:r>
              <a:rPr sz="2700" b="1" spc="75" dirty="0">
                <a:solidFill>
                  <a:srgbClr val="181818"/>
                </a:solidFill>
                <a:latin typeface="Trebuchet MS"/>
                <a:cs typeface="Trebuchet MS"/>
              </a:rPr>
              <a:t>c</a:t>
            </a:r>
            <a:r>
              <a:rPr sz="2700" b="1" spc="-55" dirty="0">
                <a:solidFill>
                  <a:srgbClr val="181818"/>
                </a:solidFill>
                <a:latin typeface="Trebuchet MS"/>
                <a:cs typeface="Trebuchet MS"/>
              </a:rPr>
              <a:t>i</a:t>
            </a:r>
            <a:r>
              <a:rPr sz="2700" b="1" spc="5" dirty="0">
                <a:solidFill>
                  <a:srgbClr val="181818"/>
                </a:solidFill>
                <a:latin typeface="Trebuchet MS"/>
                <a:cs typeface="Trebuchet MS"/>
              </a:rPr>
              <a:t>on</a:t>
            </a:r>
            <a:r>
              <a:rPr sz="2700" b="1" spc="-245" dirty="0">
                <a:solidFill>
                  <a:srgbClr val="181818"/>
                </a:solidFill>
                <a:latin typeface="Trebuchet MS"/>
                <a:cs typeface="Trebuchet MS"/>
              </a:rPr>
              <a:t> </a:t>
            </a:r>
            <a:r>
              <a:rPr sz="2700" b="1" spc="65" dirty="0">
                <a:solidFill>
                  <a:srgbClr val="181818"/>
                </a:solidFill>
                <a:latin typeface="Trebuchet MS"/>
                <a:cs typeface="Trebuchet MS"/>
              </a:rPr>
              <a:t>d</a:t>
            </a:r>
            <a:r>
              <a:rPr sz="2700" b="1" spc="5" dirty="0">
                <a:solidFill>
                  <a:srgbClr val="181818"/>
                </a:solidFill>
                <a:latin typeface="Trebuchet MS"/>
                <a:cs typeface="Trebuchet MS"/>
              </a:rPr>
              <a:t>o</a:t>
            </a:r>
            <a:r>
              <a:rPr sz="2700" b="1" spc="60" dirty="0">
                <a:solidFill>
                  <a:srgbClr val="181818"/>
                </a:solidFill>
                <a:latin typeface="Trebuchet MS"/>
                <a:cs typeface="Trebuchet MS"/>
              </a:rPr>
              <a:t>b</a:t>
            </a:r>
            <a:r>
              <a:rPr sz="2700" b="1" spc="80" dirty="0">
                <a:solidFill>
                  <a:srgbClr val="181818"/>
                </a:solidFill>
                <a:latin typeface="Trebuchet MS"/>
                <a:cs typeface="Trebuchet MS"/>
              </a:rPr>
              <a:t>l</a:t>
            </a:r>
            <a:r>
              <a:rPr sz="2700" b="1" spc="-20" dirty="0">
                <a:solidFill>
                  <a:srgbClr val="181818"/>
                </a:solidFill>
                <a:latin typeface="Trebuchet MS"/>
                <a:cs typeface="Trebuchet MS"/>
              </a:rPr>
              <a:t>e</a:t>
            </a:r>
            <a:r>
              <a:rPr sz="2700" b="1" spc="-245" dirty="0">
                <a:solidFill>
                  <a:srgbClr val="181818"/>
                </a:solidFill>
                <a:latin typeface="Trebuchet MS"/>
                <a:cs typeface="Trebuchet MS"/>
              </a:rPr>
              <a:t> </a:t>
            </a:r>
            <a:r>
              <a:rPr sz="2700" b="1" spc="-55" dirty="0">
                <a:solidFill>
                  <a:srgbClr val="181818"/>
                </a:solidFill>
                <a:latin typeface="Trebuchet MS"/>
                <a:cs typeface="Trebuchet MS"/>
              </a:rPr>
              <a:t>i</a:t>
            </a:r>
            <a:r>
              <a:rPr sz="2700" b="1" spc="95" dirty="0">
                <a:solidFill>
                  <a:srgbClr val="181818"/>
                </a:solidFill>
                <a:latin typeface="Trebuchet MS"/>
                <a:cs typeface="Trebuchet MS"/>
              </a:rPr>
              <a:t>m</a:t>
            </a:r>
            <a:r>
              <a:rPr sz="2700" b="1" spc="55" dirty="0">
                <a:solidFill>
                  <a:srgbClr val="181818"/>
                </a:solidFill>
                <a:latin typeface="Trebuchet MS"/>
                <a:cs typeface="Trebuchet MS"/>
              </a:rPr>
              <a:t>p</a:t>
            </a:r>
            <a:r>
              <a:rPr sz="2700" b="1" spc="5" dirty="0">
                <a:solidFill>
                  <a:srgbClr val="181818"/>
                </a:solidFill>
                <a:latin typeface="Trebuchet MS"/>
                <a:cs typeface="Trebuchet MS"/>
              </a:rPr>
              <a:t>o</a:t>
            </a:r>
            <a:r>
              <a:rPr sz="2700" b="1" spc="250" dirty="0">
                <a:solidFill>
                  <a:srgbClr val="181818"/>
                </a:solidFill>
                <a:latin typeface="Trebuchet MS"/>
                <a:cs typeface="Trebuchet MS"/>
              </a:rPr>
              <a:t>s</a:t>
            </a:r>
            <a:r>
              <a:rPr sz="2700" b="1" spc="-55" dirty="0">
                <a:solidFill>
                  <a:srgbClr val="181818"/>
                </a:solidFill>
                <a:latin typeface="Trebuchet MS"/>
                <a:cs typeface="Trebuchet MS"/>
              </a:rPr>
              <a:t>i</a:t>
            </a:r>
            <a:r>
              <a:rPr sz="2700" b="1" spc="75" dirty="0">
                <a:solidFill>
                  <a:srgbClr val="181818"/>
                </a:solidFill>
                <a:latin typeface="Trebuchet MS"/>
                <a:cs typeface="Trebuchet MS"/>
              </a:rPr>
              <a:t>c</a:t>
            </a:r>
            <a:r>
              <a:rPr sz="2700" b="1" spc="-55" dirty="0">
                <a:solidFill>
                  <a:srgbClr val="181818"/>
                </a:solidFill>
                <a:latin typeface="Trebuchet MS"/>
                <a:cs typeface="Trebuchet MS"/>
              </a:rPr>
              <a:t>i</a:t>
            </a:r>
            <a:r>
              <a:rPr sz="2700" b="1" spc="5" dirty="0">
                <a:solidFill>
                  <a:srgbClr val="181818"/>
                </a:solidFill>
                <a:latin typeface="Trebuchet MS"/>
                <a:cs typeface="Trebuchet MS"/>
              </a:rPr>
              <a:t>on</a:t>
            </a:r>
            <a:r>
              <a:rPr sz="2700" b="1" spc="-195" dirty="0">
                <a:solidFill>
                  <a:srgbClr val="181818"/>
                </a:solidFill>
                <a:latin typeface="Trebuchet MS"/>
                <a:cs typeface="Trebuchet MS"/>
              </a:rPr>
              <a:t> </a:t>
            </a:r>
            <a:r>
              <a:rPr sz="2700" spc="-65" dirty="0">
                <a:solidFill>
                  <a:srgbClr val="181818"/>
                </a:solidFill>
                <a:latin typeface="Trebuchet MS"/>
                <a:cs typeface="Trebuchet MS"/>
              </a:rPr>
              <a:t>i</a:t>
            </a:r>
            <a:r>
              <a:rPr sz="2700" spc="80" dirty="0">
                <a:solidFill>
                  <a:srgbClr val="181818"/>
                </a:solidFill>
                <a:latin typeface="Trebuchet MS"/>
                <a:cs typeface="Trebuchet MS"/>
              </a:rPr>
              <a:t>n</a:t>
            </a:r>
            <a:r>
              <a:rPr sz="2700" spc="15" dirty="0">
                <a:solidFill>
                  <a:srgbClr val="181818"/>
                </a:solidFill>
                <a:latin typeface="Trebuchet MS"/>
                <a:cs typeface="Trebuchet MS"/>
              </a:rPr>
              <a:t>t</a:t>
            </a:r>
            <a:r>
              <a:rPr sz="2700" spc="45" dirty="0">
                <a:solidFill>
                  <a:srgbClr val="181818"/>
                </a:solidFill>
                <a:latin typeface="Trebuchet MS"/>
                <a:cs typeface="Trebuchet MS"/>
              </a:rPr>
              <a:t>e</a:t>
            </a:r>
            <a:r>
              <a:rPr sz="2700" spc="-5" dirty="0">
                <a:solidFill>
                  <a:srgbClr val="181818"/>
                </a:solidFill>
                <a:latin typeface="Trebuchet MS"/>
                <a:cs typeface="Trebuchet MS"/>
              </a:rPr>
              <a:t>r</a:t>
            </a:r>
            <a:r>
              <a:rPr sz="2700" spc="80" dirty="0">
                <a:solidFill>
                  <a:srgbClr val="181818"/>
                </a:solidFill>
                <a:latin typeface="Trebuchet MS"/>
                <a:cs typeface="Trebuchet MS"/>
              </a:rPr>
              <a:t>n</a:t>
            </a:r>
            <a:r>
              <a:rPr sz="2700" spc="105" dirty="0">
                <a:solidFill>
                  <a:srgbClr val="181818"/>
                </a:solidFill>
                <a:latin typeface="Trebuchet MS"/>
                <a:cs typeface="Trebuchet MS"/>
              </a:rPr>
              <a:t>a</a:t>
            </a:r>
            <a:r>
              <a:rPr sz="2700" spc="114" dirty="0">
                <a:solidFill>
                  <a:srgbClr val="181818"/>
                </a:solidFill>
                <a:latin typeface="Trebuchet MS"/>
                <a:cs typeface="Trebuchet MS"/>
              </a:rPr>
              <a:t>c</a:t>
            </a:r>
            <a:r>
              <a:rPr sz="2700" spc="-65" dirty="0">
                <a:solidFill>
                  <a:srgbClr val="181818"/>
                </a:solidFill>
                <a:latin typeface="Trebuchet MS"/>
                <a:cs typeface="Trebuchet MS"/>
              </a:rPr>
              <a:t>i</a:t>
            </a:r>
            <a:r>
              <a:rPr sz="2700" spc="65" dirty="0">
                <a:solidFill>
                  <a:srgbClr val="181818"/>
                </a:solidFill>
                <a:latin typeface="Trebuchet MS"/>
                <a:cs typeface="Trebuchet MS"/>
              </a:rPr>
              <a:t>o</a:t>
            </a:r>
            <a:r>
              <a:rPr sz="2700" spc="80" dirty="0">
                <a:solidFill>
                  <a:srgbClr val="181818"/>
                </a:solidFill>
                <a:latin typeface="Trebuchet MS"/>
                <a:cs typeface="Trebuchet MS"/>
              </a:rPr>
              <a:t>n</a:t>
            </a:r>
            <a:r>
              <a:rPr sz="2700" spc="105" dirty="0">
                <a:solidFill>
                  <a:srgbClr val="181818"/>
                </a:solidFill>
                <a:latin typeface="Trebuchet MS"/>
                <a:cs typeface="Trebuchet MS"/>
              </a:rPr>
              <a:t>a</a:t>
            </a:r>
            <a:r>
              <a:rPr sz="2700" spc="5" dirty="0">
                <a:solidFill>
                  <a:srgbClr val="181818"/>
                </a:solidFill>
                <a:latin typeface="Trebuchet MS"/>
                <a:cs typeface="Trebuchet MS"/>
              </a:rPr>
              <a:t>l</a:t>
            </a:r>
            <a:r>
              <a:rPr sz="2700" spc="-195" dirty="0">
                <a:solidFill>
                  <a:srgbClr val="181818"/>
                </a:solidFill>
                <a:latin typeface="Trebuchet MS"/>
                <a:cs typeface="Trebuchet MS"/>
              </a:rPr>
              <a:t> </a:t>
            </a:r>
            <a:r>
              <a:rPr sz="2700" spc="45" dirty="0">
                <a:solidFill>
                  <a:srgbClr val="181818"/>
                </a:solidFill>
                <a:latin typeface="Trebuchet MS"/>
                <a:cs typeface="Trebuchet MS"/>
              </a:rPr>
              <a:t>e</a:t>
            </a:r>
            <a:r>
              <a:rPr sz="2700" spc="80" dirty="0">
                <a:solidFill>
                  <a:srgbClr val="181818"/>
                </a:solidFill>
                <a:latin typeface="Trebuchet MS"/>
                <a:cs typeface="Trebuchet MS"/>
              </a:rPr>
              <a:t>n</a:t>
            </a:r>
            <a:r>
              <a:rPr sz="2700" spc="-195" dirty="0">
                <a:solidFill>
                  <a:srgbClr val="181818"/>
                </a:solidFill>
                <a:latin typeface="Trebuchet MS"/>
                <a:cs typeface="Trebuchet MS"/>
              </a:rPr>
              <a:t> </a:t>
            </a:r>
            <a:r>
              <a:rPr sz="2700" spc="45" dirty="0">
                <a:solidFill>
                  <a:srgbClr val="181818"/>
                </a:solidFill>
                <a:latin typeface="Trebuchet MS"/>
                <a:cs typeface="Trebuchet MS"/>
              </a:rPr>
              <a:t>e</a:t>
            </a:r>
            <a:r>
              <a:rPr sz="2700" spc="5" dirty="0">
                <a:solidFill>
                  <a:srgbClr val="181818"/>
                </a:solidFill>
                <a:latin typeface="Trebuchet MS"/>
                <a:cs typeface="Trebuchet MS"/>
              </a:rPr>
              <a:t>l</a:t>
            </a:r>
            <a:r>
              <a:rPr sz="2700" spc="-195" dirty="0">
                <a:solidFill>
                  <a:srgbClr val="181818"/>
                </a:solidFill>
                <a:latin typeface="Trebuchet MS"/>
                <a:cs typeface="Trebuchet MS"/>
              </a:rPr>
              <a:t> </a:t>
            </a:r>
            <a:r>
              <a:rPr sz="2700" spc="95" dirty="0">
                <a:solidFill>
                  <a:srgbClr val="181818"/>
                </a:solidFill>
                <a:latin typeface="Trebuchet MS"/>
                <a:cs typeface="Trebuchet MS"/>
              </a:rPr>
              <a:t>p</a:t>
            </a:r>
            <a:r>
              <a:rPr sz="2700" spc="105" dirty="0">
                <a:solidFill>
                  <a:srgbClr val="181818"/>
                </a:solidFill>
                <a:latin typeface="Trebuchet MS"/>
                <a:cs typeface="Trebuchet MS"/>
              </a:rPr>
              <a:t>a</a:t>
            </a:r>
            <a:r>
              <a:rPr sz="2700" spc="-80" dirty="0">
                <a:solidFill>
                  <a:srgbClr val="181818"/>
                </a:solidFill>
                <a:latin typeface="Trebuchet MS"/>
                <a:cs typeface="Trebuchet MS"/>
              </a:rPr>
              <a:t>í</a:t>
            </a:r>
            <a:r>
              <a:rPr sz="2700" spc="285" dirty="0">
                <a:solidFill>
                  <a:srgbClr val="181818"/>
                </a:solidFill>
                <a:latin typeface="Trebuchet MS"/>
                <a:cs typeface="Trebuchet MS"/>
              </a:rPr>
              <a:t>s</a:t>
            </a:r>
            <a:r>
              <a:rPr sz="2700" spc="-195" dirty="0">
                <a:solidFill>
                  <a:srgbClr val="181818"/>
                </a:solidFill>
                <a:latin typeface="Trebuchet MS"/>
                <a:cs typeface="Trebuchet MS"/>
              </a:rPr>
              <a:t> </a:t>
            </a:r>
            <a:r>
              <a:rPr sz="2700" spc="100" dirty="0">
                <a:solidFill>
                  <a:srgbClr val="181818"/>
                </a:solidFill>
                <a:latin typeface="Trebuchet MS"/>
                <a:cs typeface="Trebuchet MS"/>
              </a:rPr>
              <a:t>d</a:t>
            </a:r>
            <a:r>
              <a:rPr sz="2700" spc="45" dirty="0">
                <a:solidFill>
                  <a:srgbClr val="181818"/>
                </a:solidFill>
                <a:latin typeface="Trebuchet MS"/>
                <a:cs typeface="Trebuchet MS"/>
              </a:rPr>
              <a:t>e</a:t>
            </a:r>
            <a:r>
              <a:rPr sz="2700" spc="-195" dirty="0">
                <a:solidFill>
                  <a:srgbClr val="181818"/>
                </a:solidFill>
                <a:latin typeface="Trebuchet MS"/>
                <a:cs typeface="Trebuchet MS"/>
              </a:rPr>
              <a:t> </a:t>
            </a:r>
            <a:r>
              <a:rPr sz="2700" spc="-5" dirty="0">
                <a:solidFill>
                  <a:srgbClr val="181818"/>
                </a:solidFill>
                <a:latin typeface="Trebuchet MS"/>
                <a:cs typeface="Trebuchet MS"/>
              </a:rPr>
              <a:t>r</a:t>
            </a:r>
            <a:r>
              <a:rPr sz="2700" spc="45" dirty="0">
                <a:solidFill>
                  <a:srgbClr val="181818"/>
                </a:solidFill>
                <a:latin typeface="Trebuchet MS"/>
                <a:cs typeface="Trebuchet MS"/>
              </a:rPr>
              <a:t>e</a:t>
            </a:r>
            <a:r>
              <a:rPr sz="2700" spc="285" dirty="0">
                <a:solidFill>
                  <a:srgbClr val="181818"/>
                </a:solidFill>
                <a:latin typeface="Trebuchet MS"/>
                <a:cs typeface="Trebuchet MS"/>
              </a:rPr>
              <a:t>s</a:t>
            </a:r>
            <a:r>
              <a:rPr sz="2700" spc="-65" dirty="0">
                <a:solidFill>
                  <a:srgbClr val="181818"/>
                </a:solidFill>
                <a:latin typeface="Trebuchet MS"/>
                <a:cs typeface="Trebuchet MS"/>
              </a:rPr>
              <a:t>i</a:t>
            </a:r>
            <a:r>
              <a:rPr sz="2700" spc="100" dirty="0">
                <a:solidFill>
                  <a:srgbClr val="181818"/>
                </a:solidFill>
                <a:latin typeface="Trebuchet MS"/>
                <a:cs typeface="Trebuchet MS"/>
              </a:rPr>
              <a:t>d</a:t>
            </a:r>
            <a:r>
              <a:rPr sz="2700" spc="45" dirty="0">
                <a:solidFill>
                  <a:srgbClr val="181818"/>
                </a:solidFill>
                <a:latin typeface="Trebuchet MS"/>
                <a:cs typeface="Trebuchet MS"/>
              </a:rPr>
              <a:t>e</a:t>
            </a:r>
            <a:r>
              <a:rPr sz="2700" spc="80" dirty="0">
                <a:solidFill>
                  <a:srgbClr val="181818"/>
                </a:solidFill>
                <a:latin typeface="Trebuchet MS"/>
                <a:cs typeface="Trebuchet MS"/>
              </a:rPr>
              <a:t>n</a:t>
            </a:r>
            <a:r>
              <a:rPr sz="2700" spc="114" dirty="0">
                <a:solidFill>
                  <a:srgbClr val="181818"/>
                </a:solidFill>
                <a:latin typeface="Trebuchet MS"/>
                <a:cs typeface="Trebuchet MS"/>
              </a:rPr>
              <a:t>c</a:t>
            </a:r>
            <a:r>
              <a:rPr sz="2700" spc="-65" dirty="0">
                <a:solidFill>
                  <a:srgbClr val="181818"/>
                </a:solidFill>
                <a:latin typeface="Trebuchet MS"/>
                <a:cs typeface="Trebuchet MS"/>
              </a:rPr>
              <a:t>i</a:t>
            </a:r>
            <a:r>
              <a:rPr sz="2700" spc="105" dirty="0">
                <a:solidFill>
                  <a:srgbClr val="181818"/>
                </a:solidFill>
                <a:latin typeface="Trebuchet MS"/>
                <a:cs typeface="Trebuchet MS"/>
              </a:rPr>
              <a:t>a</a:t>
            </a:r>
            <a:r>
              <a:rPr sz="2700" spc="-385" dirty="0">
                <a:solidFill>
                  <a:srgbClr val="181818"/>
                </a:solidFill>
                <a:latin typeface="Trebuchet MS"/>
                <a:cs typeface="Trebuchet MS"/>
              </a:rPr>
              <a:t>.</a:t>
            </a:r>
            <a:endParaRPr sz="2700" dirty="0">
              <a:latin typeface="Trebuchet MS"/>
              <a:cs typeface="Trebuchet MS"/>
            </a:endParaRPr>
          </a:p>
          <a:p>
            <a:pPr>
              <a:lnSpc>
                <a:spcPct val="100000"/>
              </a:lnSpc>
              <a:spcBef>
                <a:spcPts val="35"/>
              </a:spcBef>
            </a:pPr>
            <a:endParaRPr sz="3200" dirty="0">
              <a:latin typeface="Trebuchet MS"/>
              <a:cs typeface="Trebuchet MS"/>
            </a:endParaRPr>
          </a:p>
          <a:p>
            <a:pPr marL="12700" marR="5080" algn="just">
              <a:lnSpc>
                <a:spcPct val="115700"/>
              </a:lnSpc>
            </a:pPr>
            <a:r>
              <a:rPr sz="2700" spc="150" dirty="0">
                <a:solidFill>
                  <a:srgbClr val="181818"/>
                </a:solidFill>
                <a:latin typeface="Trebuchet MS"/>
                <a:cs typeface="Trebuchet MS"/>
              </a:rPr>
              <a:t>En</a:t>
            </a:r>
            <a:r>
              <a:rPr sz="2700" spc="-190" dirty="0">
                <a:solidFill>
                  <a:srgbClr val="181818"/>
                </a:solidFill>
                <a:latin typeface="Trebuchet MS"/>
                <a:cs typeface="Trebuchet MS"/>
              </a:rPr>
              <a:t> </a:t>
            </a:r>
            <a:r>
              <a:rPr sz="2700" spc="55" dirty="0">
                <a:solidFill>
                  <a:srgbClr val="181818"/>
                </a:solidFill>
                <a:latin typeface="Trebuchet MS"/>
                <a:cs typeface="Trebuchet MS"/>
              </a:rPr>
              <a:t>la</a:t>
            </a:r>
            <a:r>
              <a:rPr sz="2700" spc="-190" dirty="0">
                <a:solidFill>
                  <a:srgbClr val="181818"/>
                </a:solidFill>
                <a:latin typeface="Trebuchet MS"/>
                <a:cs typeface="Trebuchet MS"/>
              </a:rPr>
              <a:t> </a:t>
            </a:r>
            <a:r>
              <a:rPr sz="2700" spc="15" dirty="0">
                <a:solidFill>
                  <a:srgbClr val="181818"/>
                </a:solidFill>
                <a:latin typeface="Trebuchet MS"/>
                <a:cs typeface="Trebuchet MS"/>
              </a:rPr>
              <a:t>práctica,</a:t>
            </a:r>
            <a:r>
              <a:rPr sz="2700" spc="-235" dirty="0">
                <a:solidFill>
                  <a:srgbClr val="181818"/>
                </a:solidFill>
                <a:latin typeface="Trebuchet MS"/>
                <a:cs typeface="Trebuchet MS"/>
              </a:rPr>
              <a:t> </a:t>
            </a:r>
            <a:r>
              <a:rPr sz="2700" b="1" spc="95" dirty="0">
                <a:solidFill>
                  <a:srgbClr val="181818"/>
                </a:solidFill>
                <a:latin typeface="Trebuchet MS"/>
                <a:cs typeface="Trebuchet MS"/>
              </a:rPr>
              <a:t>la</a:t>
            </a:r>
            <a:r>
              <a:rPr sz="2700" b="1" spc="-240" dirty="0">
                <a:solidFill>
                  <a:srgbClr val="181818"/>
                </a:solidFill>
                <a:latin typeface="Trebuchet MS"/>
                <a:cs typeface="Trebuchet MS"/>
              </a:rPr>
              <a:t> </a:t>
            </a:r>
            <a:r>
              <a:rPr sz="2700" b="1" spc="60" dirty="0">
                <a:solidFill>
                  <a:srgbClr val="181818"/>
                </a:solidFill>
                <a:latin typeface="Trebuchet MS"/>
                <a:cs typeface="Trebuchet MS"/>
              </a:rPr>
              <a:t>empresa</a:t>
            </a:r>
            <a:r>
              <a:rPr sz="2700" b="1" spc="-235" dirty="0">
                <a:solidFill>
                  <a:srgbClr val="181818"/>
                </a:solidFill>
                <a:latin typeface="Trebuchet MS"/>
                <a:cs typeface="Trebuchet MS"/>
              </a:rPr>
              <a:t> </a:t>
            </a:r>
            <a:r>
              <a:rPr sz="2700" b="1" spc="40" dirty="0">
                <a:solidFill>
                  <a:srgbClr val="181818"/>
                </a:solidFill>
                <a:latin typeface="Trebuchet MS"/>
                <a:cs typeface="Trebuchet MS"/>
              </a:rPr>
              <a:t>empleadora</a:t>
            </a:r>
            <a:r>
              <a:rPr sz="2700" b="1" spc="-240" dirty="0">
                <a:solidFill>
                  <a:srgbClr val="181818"/>
                </a:solidFill>
                <a:latin typeface="Trebuchet MS"/>
                <a:cs typeface="Trebuchet MS"/>
              </a:rPr>
              <a:t> </a:t>
            </a:r>
            <a:r>
              <a:rPr sz="2700" b="1" spc="-5" dirty="0">
                <a:solidFill>
                  <a:srgbClr val="181818"/>
                </a:solidFill>
                <a:latin typeface="Trebuchet MS"/>
                <a:cs typeface="Trebuchet MS"/>
              </a:rPr>
              <a:t>en</a:t>
            </a:r>
            <a:r>
              <a:rPr sz="2700" b="1" spc="-240" dirty="0">
                <a:solidFill>
                  <a:srgbClr val="181818"/>
                </a:solidFill>
                <a:latin typeface="Trebuchet MS"/>
                <a:cs typeface="Trebuchet MS"/>
              </a:rPr>
              <a:t> </a:t>
            </a:r>
            <a:r>
              <a:rPr lang="es-ES" sz="2700" b="1" spc="85" dirty="0">
                <a:solidFill>
                  <a:srgbClr val="181818"/>
                </a:solidFill>
                <a:latin typeface="Trebuchet MS"/>
                <a:cs typeface="Trebuchet MS"/>
              </a:rPr>
              <a:t>E</a:t>
            </a:r>
            <a:r>
              <a:rPr sz="2700" b="1" spc="85" dirty="0" err="1">
                <a:solidFill>
                  <a:srgbClr val="181818"/>
                </a:solidFill>
                <a:latin typeface="Trebuchet MS"/>
                <a:cs typeface="Trebuchet MS"/>
              </a:rPr>
              <a:t>spaña</a:t>
            </a:r>
            <a:r>
              <a:rPr sz="2700" b="1" spc="-235" dirty="0">
                <a:solidFill>
                  <a:srgbClr val="181818"/>
                </a:solidFill>
                <a:latin typeface="Trebuchet MS"/>
                <a:cs typeface="Trebuchet MS"/>
              </a:rPr>
              <a:t> </a:t>
            </a:r>
            <a:r>
              <a:rPr sz="2700" b="1" spc="75" dirty="0">
                <a:solidFill>
                  <a:srgbClr val="181818"/>
                </a:solidFill>
                <a:latin typeface="Trebuchet MS"/>
                <a:cs typeface="Trebuchet MS"/>
              </a:rPr>
              <a:t>estará</a:t>
            </a:r>
            <a:r>
              <a:rPr sz="2700" b="1" spc="-240" dirty="0">
                <a:solidFill>
                  <a:srgbClr val="181818"/>
                </a:solidFill>
                <a:latin typeface="Trebuchet MS"/>
                <a:cs typeface="Trebuchet MS"/>
              </a:rPr>
              <a:t> </a:t>
            </a:r>
            <a:r>
              <a:rPr sz="2700" b="1" spc="90" dirty="0">
                <a:solidFill>
                  <a:srgbClr val="181818"/>
                </a:solidFill>
                <a:latin typeface="Trebuchet MS"/>
                <a:cs typeface="Trebuchet MS"/>
              </a:rPr>
              <a:t>obligada</a:t>
            </a:r>
            <a:r>
              <a:rPr sz="2700" b="1" spc="-240" dirty="0">
                <a:solidFill>
                  <a:srgbClr val="181818"/>
                </a:solidFill>
                <a:latin typeface="Trebuchet MS"/>
                <a:cs typeface="Trebuchet MS"/>
              </a:rPr>
              <a:t> </a:t>
            </a:r>
            <a:r>
              <a:rPr sz="2700" b="1" spc="110" dirty="0">
                <a:solidFill>
                  <a:srgbClr val="181818"/>
                </a:solidFill>
                <a:latin typeface="Trebuchet MS"/>
                <a:cs typeface="Trebuchet MS"/>
              </a:rPr>
              <a:t>a</a:t>
            </a:r>
            <a:r>
              <a:rPr sz="2700" b="1" spc="-235" dirty="0">
                <a:solidFill>
                  <a:srgbClr val="181818"/>
                </a:solidFill>
                <a:latin typeface="Trebuchet MS"/>
                <a:cs typeface="Trebuchet MS"/>
              </a:rPr>
              <a:t> </a:t>
            </a:r>
            <a:r>
              <a:rPr sz="2700" b="1" spc="35" dirty="0">
                <a:solidFill>
                  <a:srgbClr val="181818"/>
                </a:solidFill>
                <a:latin typeface="Trebuchet MS"/>
                <a:cs typeface="Trebuchet MS"/>
              </a:rPr>
              <a:t>practicar</a:t>
            </a:r>
            <a:r>
              <a:rPr sz="2700" b="1" spc="-240" dirty="0">
                <a:solidFill>
                  <a:srgbClr val="181818"/>
                </a:solidFill>
                <a:latin typeface="Trebuchet MS"/>
                <a:cs typeface="Trebuchet MS"/>
              </a:rPr>
              <a:t> </a:t>
            </a:r>
            <a:r>
              <a:rPr sz="2700" b="1" spc="20" dirty="0">
                <a:solidFill>
                  <a:srgbClr val="181818"/>
                </a:solidFill>
                <a:latin typeface="Trebuchet MS"/>
                <a:cs typeface="Trebuchet MS"/>
              </a:rPr>
              <a:t>retenciones</a:t>
            </a:r>
            <a:r>
              <a:rPr sz="2700" b="1" spc="-240" dirty="0">
                <a:solidFill>
                  <a:srgbClr val="181818"/>
                </a:solidFill>
                <a:latin typeface="Trebuchet MS"/>
                <a:cs typeface="Trebuchet MS"/>
              </a:rPr>
              <a:t> </a:t>
            </a:r>
            <a:r>
              <a:rPr sz="2700" b="1" spc="-5" dirty="0">
                <a:solidFill>
                  <a:srgbClr val="181818"/>
                </a:solidFill>
                <a:latin typeface="Trebuchet MS"/>
                <a:cs typeface="Trebuchet MS"/>
              </a:rPr>
              <a:t>en </a:t>
            </a:r>
            <a:r>
              <a:rPr sz="2700" b="1" spc="-800" dirty="0">
                <a:solidFill>
                  <a:srgbClr val="181818"/>
                </a:solidFill>
                <a:latin typeface="Trebuchet MS"/>
                <a:cs typeface="Trebuchet MS"/>
              </a:rPr>
              <a:t> </a:t>
            </a:r>
            <a:r>
              <a:rPr sz="2700" b="1" spc="30" dirty="0">
                <a:solidFill>
                  <a:srgbClr val="181818"/>
                </a:solidFill>
                <a:latin typeface="Trebuchet MS"/>
                <a:cs typeface="Trebuchet MS"/>
              </a:rPr>
              <a:t>el</a:t>
            </a:r>
            <a:r>
              <a:rPr sz="2700" b="1" spc="-240" dirty="0">
                <a:solidFill>
                  <a:srgbClr val="181818"/>
                </a:solidFill>
                <a:latin typeface="Trebuchet MS"/>
                <a:cs typeface="Trebuchet MS"/>
              </a:rPr>
              <a:t> </a:t>
            </a:r>
            <a:r>
              <a:rPr sz="2700" b="1" spc="65" dirty="0">
                <a:solidFill>
                  <a:srgbClr val="181818"/>
                </a:solidFill>
                <a:latin typeface="Trebuchet MS"/>
                <a:cs typeface="Trebuchet MS"/>
              </a:rPr>
              <a:t>salario</a:t>
            </a:r>
            <a:r>
              <a:rPr sz="2700" b="1" spc="-240" dirty="0">
                <a:solidFill>
                  <a:srgbClr val="181818"/>
                </a:solidFill>
                <a:latin typeface="Trebuchet MS"/>
                <a:cs typeface="Trebuchet MS"/>
              </a:rPr>
              <a:t> </a:t>
            </a:r>
            <a:r>
              <a:rPr sz="2700" b="1" spc="40" dirty="0">
                <a:solidFill>
                  <a:srgbClr val="181818"/>
                </a:solidFill>
                <a:latin typeface="Trebuchet MS"/>
                <a:cs typeface="Trebuchet MS"/>
              </a:rPr>
              <a:t>íntegro</a:t>
            </a:r>
            <a:r>
              <a:rPr sz="2700" b="1" spc="-240" dirty="0">
                <a:solidFill>
                  <a:srgbClr val="181818"/>
                </a:solidFill>
                <a:latin typeface="Trebuchet MS"/>
                <a:cs typeface="Trebuchet MS"/>
              </a:rPr>
              <a:t> </a:t>
            </a:r>
            <a:r>
              <a:rPr sz="2700" b="1" spc="40" dirty="0">
                <a:solidFill>
                  <a:srgbClr val="181818"/>
                </a:solidFill>
                <a:latin typeface="Trebuchet MS"/>
                <a:cs typeface="Trebuchet MS"/>
              </a:rPr>
              <a:t>del</a:t>
            </a:r>
            <a:r>
              <a:rPr sz="2700" b="1" spc="-240" dirty="0">
                <a:solidFill>
                  <a:srgbClr val="181818"/>
                </a:solidFill>
                <a:latin typeface="Trebuchet MS"/>
                <a:cs typeface="Trebuchet MS"/>
              </a:rPr>
              <a:t> </a:t>
            </a:r>
            <a:r>
              <a:rPr sz="2700" b="1" spc="45" dirty="0">
                <a:solidFill>
                  <a:srgbClr val="181818"/>
                </a:solidFill>
                <a:latin typeface="Trebuchet MS"/>
                <a:cs typeface="Trebuchet MS"/>
              </a:rPr>
              <a:t>empleado</a:t>
            </a:r>
            <a:r>
              <a:rPr sz="2700" b="1" spc="-190" dirty="0">
                <a:solidFill>
                  <a:srgbClr val="181818"/>
                </a:solidFill>
                <a:latin typeface="Trebuchet MS"/>
                <a:cs typeface="Trebuchet MS"/>
              </a:rPr>
              <a:t> </a:t>
            </a:r>
            <a:r>
              <a:rPr sz="2700" spc="100" dirty="0">
                <a:solidFill>
                  <a:srgbClr val="181818"/>
                </a:solidFill>
                <a:latin typeface="Trebuchet MS"/>
                <a:cs typeface="Trebuchet MS"/>
              </a:rPr>
              <a:t>salvo</a:t>
            </a:r>
            <a:r>
              <a:rPr sz="2700" spc="-190" dirty="0">
                <a:solidFill>
                  <a:srgbClr val="181818"/>
                </a:solidFill>
                <a:latin typeface="Trebuchet MS"/>
                <a:cs typeface="Trebuchet MS"/>
              </a:rPr>
              <a:t> </a:t>
            </a:r>
            <a:r>
              <a:rPr sz="2700" spc="70" dirty="0">
                <a:solidFill>
                  <a:srgbClr val="181818"/>
                </a:solidFill>
                <a:latin typeface="Trebuchet MS"/>
                <a:cs typeface="Trebuchet MS"/>
              </a:rPr>
              <a:t>que</a:t>
            </a:r>
            <a:r>
              <a:rPr sz="2700" spc="-185" dirty="0">
                <a:solidFill>
                  <a:srgbClr val="181818"/>
                </a:solidFill>
                <a:latin typeface="Trebuchet MS"/>
                <a:cs typeface="Trebuchet MS"/>
              </a:rPr>
              <a:t> </a:t>
            </a:r>
            <a:r>
              <a:rPr sz="2700" spc="85" dirty="0">
                <a:solidFill>
                  <a:srgbClr val="181818"/>
                </a:solidFill>
                <a:latin typeface="Trebuchet MS"/>
                <a:cs typeface="Trebuchet MS"/>
              </a:rPr>
              <a:t>pueda</a:t>
            </a:r>
            <a:r>
              <a:rPr sz="2700" spc="-190" dirty="0">
                <a:solidFill>
                  <a:srgbClr val="181818"/>
                </a:solidFill>
                <a:latin typeface="Trebuchet MS"/>
                <a:cs typeface="Trebuchet MS"/>
              </a:rPr>
              <a:t> </a:t>
            </a:r>
            <a:r>
              <a:rPr sz="2700" spc="45" dirty="0">
                <a:solidFill>
                  <a:srgbClr val="181818"/>
                </a:solidFill>
                <a:latin typeface="Trebuchet MS"/>
                <a:cs typeface="Trebuchet MS"/>
              </a:rPr>
              <a:t>acreditar</a:t>
            </a:r>
            <a:r>
              <a:rPr sz="2700" spc="-190" dirty="0">
                <a:solidFill>
                  <a:srgbClr val="181818"/>
                </a:solidFill>
                <a:latin typeface="Trebuchet MS"/>
                <a:cs typeface="Trebuchet MS"/>
              </a:rPr>
              <a:t> </a:t>
            </a:r>
            <a:r>
              <a:rPr sz="2700" spc="175" dirty="0">
                <a:solidFill>
                  <a:srgbClr val="181818"/>
                </a:solidFill>
                <a:latin typeface="Trebuchet MS"/>
                <a:cs typeface="Trebuchet MS"/>
              </a:rPr>
              <a:t>su</a:t>
            </a:r>
            <a:r>
              <a:rPr sz="2700" spc="-190" dirty="0">
                <a:solidFill>
                  <a:srgbClr val="181818"/>
                </a:solidFill>
                <a:latin typeface="Trebuchet MS"/>
                <a:cs typeface="Trebuchet MS"/>
              </a:rPr>
              <a:t> </a:t>
            </a:r>
            <a:r>
              <a:rPr sz="2700" spc="55" dirty="0">
                <a:solidFill>
                  <a:srgbClr val="181818"/>
                </a:solidFill>
                <a:latin typeface="Trebuchet MS"/>
                <a:cs typeface="Trebuchet MS"/>
              </a:rPr>
              <a:t>condición</a:t>
            </a:r>
            <a:r>
              <a:rPr sz="2700" spc="-185" dirty="0">
                <a:solidFill>
                  <a:srgbClr val="181818"/>
                </a:solidFill>
                <a:latin typeface="Trebuchet MS"/>
                <a:cs typeface="Trebuchet MS"/>
              </a:rPr>
              <a:t> </a:t>
            </a:r>
            <a:r>
              <a:rPr sz="2700" spc="70" dirty="0">
                <a:solidFill>
                  <a:srgbClr val="181818"/>
                </a:solidFill>
                <a:latin typeface="Trebuchet MS"/>
                <a:cs typeface="Trebuchet MS"/>
              </a:rPr>
              <a:t>de</a:t>
            </a:r>
            <a:r>
              <a:rPr sz="2700" spc="-190" dirty="0">
                <a:solidFill>
                  <a:srgbClr val="181818"/>
                </a:solidFill>
                <a:latin typeface="Trebuchet MS"/>
                <a:cs typeface="Trebuchet MS"/>
              </a:rPr>
              <a:t> </a:t>
            </a:r>
            <a:r>
              <a:rPr sz="2700" spc="75" dirty="0">
                <a:solidFill>
                  <a:srgbClr val="181818"/>
                </a:solidFill>
                <a:latin typeface="Trebuchet MS"/>
                <a:cs typeface="Trebuchet MS"/>
              </a:rPr>
              <a:t>no</a:t>
            </a:r>
            <a:r>
              <a:rPr sz="2700" spc="-190" dirty="0">
                <a:solidFill>
                  <a:srgbClr val="181818"/>
                </a:solidFill>
                <a:latin typeface="Trebuchet MS"/>
                <a:cs typeface="Trebuchet MS"/>
              </a:rPr>
              <a:t> </a:t>
            </a:r>
            <a:r>
              <a:rPr sz="2700" spc="60" dirty="0">
                <a:solidFill>
                  <a:srgbClr val="181818"/>
                </a:solidFill>
                <a:latin typeface="Trebuchet MS"/>
                <a:cs typeface="Trebuchet MS"/>
              </a:rPr>
              <a:t>residente</a:t>
            </a:r>
            <a:r>
              <a:rPr sz="2700" spc="-190" dirty="0">
                <a:solidFill>
                  <a:srgbClr val="181818"/>
                </a:solidFill>
                <a:latin typeface="Trebuchet MS"/>
                <a:cs typeface="Trebuchet MS"/>
              </a:rPr>
              <a:t> </a:t>
            </a:r>
            <a:r>
              <a:rPr sz="2700" spc="90" dirty="0">
                <a:solidFill>
                  <a:srgbClr val="181818"/>
                </a:solidFill>
                <a:latin typeface="Trebuchet MS"/>
                <a:cs typeface="Trebuchet MS"/>
              </a:rPr>
              <a:t>fiscal </a:t>
            </a:r>
            <a:r>
              <a:rPr sz="2700" spc="-800" dirty="0">
                <a:solidFill>
                  <a:srgbClr val="181818"/>
                </a:solidFill>
                <a:latin typeface="Trebuchet MS"/>
                <a:cs typeface="Trebuchet MS"/>
              </a:rPr>
              <a:t> </a:t>
            </a:r>
            <a:r>
              <a:rPr sz="2700" spc="65" dirty="0">
                <a:solidFill>
                  <a:srgbClr val="181818"/>
                </a:solidFill>
                <a:latin typeface="Trebuchet MS"/>
                <a:cs typeface="Trebuchet MS"/>
              </a:rPr>
              <a:t>en</a:t>
            </a:r>
            <a:r>
              <a:rPr sz="2700" spc="-195" dirty="0">
                <a:solidFill>
                  <a:srgbClr val="181818"/>
                </a:solidFill>
                <a:latin typeface="Trebuchet MS"/>
                <a:cs typeface="Trebuchet MS"/>
              </a:rPr>
              <a:t> </a:t>
            </a:r>
            <a:r>
              <a:rPr lang="es-ES" sz="2700" spc="120" dirty="0">
                <a:solidFill>
                  <a:srgbClr val="181818"/>
                </a:solidFill>
                <a:latin typeface="Trebuchet MS"/>
                <a:cs typeface="Trebuchet MS"/>
              </a:rPr>
              <a:t>E</a:t>
            </a:r>
            <a:r>
              <a:rPr sz="2700" spc="120" dirty="0" err="1">
                <a:solidFill>
                  <a:srgbClr val="181818"/>
                </a:solidFill>
                <a:latin typeface="Trebuchet MS"/>
                <a:cs typeface="Trebuchet MS"/>
              </a:rPr>
              <a:t>spaña</a:t>
            </a:r>
            <a:r>
              <a:rPr sz="2700" spc="-190" dirty="0">
                <a:solidFill>
                  <a:srgbClr val="181818"/>
                </a:solidFill>
                <a:latin typeface="Trebuchet MS"/>
                <a:cs typeface="Trebuchet MS"/>
              </a:rPr>
              <a:t> </a:t>
            </a:r>
            <a:r>
              <a:rPr sz="2700" spc="30" dirty="0">
                <a:solidFill>
                  <a:srgbClr val="181818"/>
                </a:solidFill>
                <a:latin typeface="Trebuchet MS"/>
                <a:cs typeface="Trebuchet MS"/>
              </a:rPr>
              <a:t>(modelo</a:t>
            </a:r>
            <a:r>
              <a:rPr sz="2700" spc="-190" dirty="0">
                <a:solidFill>
                  <a:srgbClr val="181818"/>
                </a:solidFill>
                <a:latin typeface="Trebuchet MS"/>
                <a:cs typeface="Trebuchet MS"/>
              </a:rPr>
              <a:t> </a:t>
            </a:r>
            <a:r>
              <a:rPr sz="2700" spc="85" dirty="0">
                <a:solidFill>
                  <a:srgbClr val="181818"/>
                </a:solidFill>
                <a:latin typeface="Trebuchet MS"/>
                <a:cs typeface="Trebuchet MS"/>
              </a:rPr>
              <a:t>247,</a:t>
            </a:r>
            <a:r>
              <a:rPr sz="2700" spc="-190" dirty="0">
                <a:solidFill>
                  <a:srgbClr val="181818"/>
                </a:solidFill>
                <a:latin typeface="Trebuchet MS"/>
                <a:cs typeface="Trebuchet MS"/>
              </a:rPr>
              <a:t> </a:t>
            </a:r>
            <a:r>
              <a:rPr sz="2700" spc="70" dirty="0">
                <a:solidFill>
                  <a:srgbClr val="181818"/>
                </a:solidFill>
                <a:latin typeface="Trebuchet MS"/>
                <a:cs typeface="Trebuchet MS"/>
              </a:rPr>
              <a:t>que</a:t>
            </a:r>
            <a:r>
              <a:rPr sz="2700" spc="-190" dirty="0">
                <a:solidFill>
                  <a:srgbClr val="181818"/>
                </a:solidFill>
                <a:latin typeface="Trebuchet MS"/>
                <a:cs typeface="Trebuchet MS"/>
              </a:rPr>
              <a:t> </a:t>
            </a:r>
            <a:r>
              <a:rPr sz="2700" spc="30" dirty="0">
                <a:solidFill>
                  <a:srgbClr val="181818"/>
                </a:solidFill>
                <a:latin typeface="Trebuchet MS"/>
                <a:cs typeface="Trebuchet MS"/>
              </a:rPr>
              <a:t>permite</a:t>
            </a:r>
            <a:r>
              <a:rPr sz="2700" spc="-190" dirty="0">
                <a:solidFill>
                  <a:srgbClr val="181818"/>
                </a:solidFill>
                <a:latin typeface="Trebuchet MS"/>
                <a:cs typeface="Trebuchet MS"/>
              </a:rPr>
              <a:t> </a:t>
            </a:r>
            <a:r>
              <a:rPr sz="2700" spc="105" dirty="0">
                <a:solidFill>
                  <a:srgbClr val="181818"/>
                </a:solidFill>
                <a:latin typeface="Trebuchet MS"/>
                <a:cs typeface="Trebuchet MS"/>
              </a:rPr>
              <a:t>a</a:t>
            </a:r>
            <a:r>
              <a:rPr sz="2700" spc="-190" dirty="0">
                <a:solidFill>
                  <a:srgbClr val="181818"/>
                </a:solidFill>
                <a:latin typeface="Trebuchet MS"/>
                <a:cs typeface="Trebuchet MS"/>
              </a:rPr>
              <a:t> </a:t>
            </a:r>
            <a:r>
              <a:rPr sz="2700" spc="130" dirty="0">
                <a:solidFill>
                  <a:srgbClr val="181818"/>
                </a:solidFill>
                <a:latin typeface="Trebuchet MS"/>
                <a:cs typeface="Trebuchet MS"/>
              </a:rPr>
              <a:t>las</a:t>
            </a:r>
            <a:r>
              <a:rPr sz="2700" spc="-190" dirty="0">
                <a:solidFill>
                  <a:srgbClr val="181818"/>
                </a:solidFill>
                <a:latin typeface="Trebuchet MS"/>
                <a:cs typeface="Trebuchet MS"/>
              </a:rPr>
              <a:t> </a:t>
            </a:r>
            <a:r>
              <a:rPr sz="2700" spc="120" dirty="0">
                <a:solidFill>
                  <a:srgbClr val="181818"/>
                </a:solidFill>
                <a:latin typeface="Trebuchet MS"/>
                <a:cs typeface="Trebuchet MS"/>
              </a:rPr>
              <a:t>empresas</a:t>
            </a:r>
            <a:r>
              <a:rPr sz="2700" spc="-195" dirty="0">
                <a:solidFill>
                  <a:srgbClr val="181818"/>
                </a:solidFill>
                <a:latin typeface="Trebuchet MS"/>
                <a:cs typeface="Trebuchet MS"/>
              </a:rPr>
              <a:t> </a:t>
            </a:r>
            <a:r>
              <a:rPr sz="2700" spc="40" dirty="0">
                <a:solidFill>
                  <a:srgbClr val="181818"/>
                </a:solidFill>
                <a:latin typeface="Trebuchet MS"/>
                <a:cs typeface="Trebuchet MS"/>
              </a:rPr>
              <a:t>anticipar</a:t>
            </a:r>
            <a:r>
              <a:rPr sz="2700" spc="-190" dirty="0">
                <a:solidFill>
                  <a:srgbClr val="181818"/>
                </a:solidFill>
                <a:latin typeface="Trebuchet MS"/>
                <a:cs typeface="Trebuchet MS"/>
              </a:rPr>
              <a:t> </a:t>
            </a:r>
            <a:r>
              <a:rPr sz="2700" spc="55" dirty="0">
                <a:solidFill>
                  <a:srgbClr val="181818"/>
                </a:solidFill>
                <a:latin typeface="Trebuchet MS"/>
                <a:cs typeface="Trebuchet MS"/>
              </a:rPr>
              <a:t>la</a:t>
            </a:r>
            <a:r>
              <a:rPr sz="2700" spc="-190" dirty="0">
                <a:solidFill>
                  <a:srgbClr val="181818"/>
                </a:solidFill>
                <a:latin typeface="Trebuchet MS"/>
                <a:cs typeface="Trebuchet MS"/>
              </a:rPr>
              <a:t> </a:t>
            </a:r>
            <a:r>
              <a:rPr sz="2700" spc="55" dirty="0">
                <a:solidFill>
                  <a:srgbClr val="181818"/>
                </a:solidFill>
                <a:latin typeface="Trebuchet MS"/>
                <a:cs typeface="Trebuchet MS"/>
              </a:rPr>
              <a:t>condición</a:t>
            </a:r>
            <a:r>
              <a:rPr sz="2700" spc="-190" dirty="0">
                <a:solidFill>
                  <a:srgbClr val="181818"/>
                </a:solidFill>
                <a:latin typeface="Trebuchet MS"/>
                <a:cs typeface="Trebuchet MS"/>
              </a:rPr>
              <a:t> </a:t>
            </a:r>
            <a:r>
              <a:rPr sz="2700" spc="70" dirty="0">
                <a:solidFill>
                  <a:srgbClr val="181818"/>
                </a:solidFill>
                <a:latin typeface="Trebuchet MS"/>
                <a:cs typeface="Trebuchet MS"/>
              </a:rPr>
              <a:t>de</a:t>
            </a:r>
            <a:r>
              <a:rPr sz="2700" spc="-190" dirty="0">
                <a:solidFill>
                  <a:srgbClr val="181818"/>
                </a:solidFill>
                <a:latin typeface="Trebuchet MS"/>
                <a:cs typeface="Trebuchet MS"/>
              </a:rPr>
              <a:t> </a:t>
            </a:r>
            <a:r>
              <a:rPr sz="2700" spc="75" dirty="0">
                <a:solidFill>
                  <a:srgbClr val="181818"/>
                </a:solidFill>
                <a:latin typeface="Trebuchet MS"/>
                <a:cs typeface="Trebuchet MS"/>
              </a:rPr>
              <a:t>no</a:t>
            </a:r>
            <a:r>
              <a:rPr sz="2700" spc="-190" dirty="0">
                <a:solidFill>
                  <a:srgbClr val="181818"/>
                </a:solidFill>
                <a:latin typeface="Trebuchet MS"/>
                <a:cs typeface="Trebuchet MS"/>
              </a:rPr>
              <a:t> </a:t>
            </a:r>
            <a:r>
              <a:rPr sz="2700" dirty="0">
                <a:solidFill>
                  <a:srgbClr val="181818"/>
                </a:solidFill>
                <a:latin typeface="Trebuchet MS"/>
                <a:cs typeface="Trebuchet MS"/>
              </a:rPr>
              <a:t>residente).</a:t>
            </a:r>
            <a:endParaRPr sz="2700" dirty="0">
              <a:latin typeface="Trebuchet MS"/>
              <a:cs typeface="Trebuchet MS"/>
            </a:endParaRPr>
          </a:p>
        </p:txBody>
      </p:sp>
      <p:sp>
        <p:nvSpPr>
          <p:cNvPr id="4" name="object 4"/>
          <p:cNvSpPr/>
          <p:nvPr/>
        </p:nvSpPr>
        <p:spPr>
          <a:xfrm>
            <a:off x="10993906" y="0"/>
            <a:ext cx="7294245" cy="3298190"/>
          </a:xfrm>
          <a:custGeom>
            <a:avLst/>
            <a:gdLst/>
            <a:ahLst/>
            <a:cxnLst/>
            <a:rect l="l" t="t" r="r" b="b"/>
            <a:pathLst>
              <a:path w="7294244" h="3298190">
                <a:moveTo>
                  <a:pt x="0" y="0"/>
                </a:moveTo>
                <a:lnTo>
                  <a:pt x="7294094" y="0"/>
                </a:lnTo>
                <a:lnTo>
                  <a:pt x="7294094" y="3297593"/>
                </a:lnTo>
                <a:lnTo>
                  <a:pt x="0" y="0"/>
                </a:lnTo>
                <a:close/>
              </a:path>
            </a:pathLst>
          </a:custGeom>
          <a:solidFill>
            <a:srgbClr val="002569"/>
          </a:solid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6800" y="1006165"/>
            <a:ext cx="11409045" cy="1968500"/>
          </a:xfrm>
          <a:prstGeom prst="rect">
            <a:avLst/>
          </a:prstGeom>
        </p:spPr>
        <p:txBody>
          <a:bodyPr vert="horz" wrap="square" lIns="0" tIns="12700" rIns="0" bIns="0" rtlCol="0">
            <a:spAutoFit/>
          </a:bodyPr>
          <a:lstStyle/>
          <a:p>
            <a:pPr marL="12700" marR="5080">
              <a:lnSpc>
                <a:spcPct val="113799"/>
              </a:lnSpc>
              <a:spcBef>
                <a:spcPts val="100"/>
              </a:spcBef>
            </a:pPr>
            <a:r>
              <a:rPr sz="5600" spc="-450" dirty="0"/>
              <a:t>T</a:t>
            </a:r>
            <a:r>
              <a:rPr sz="5600" spc="5" dirty="0"/>
              <a:t>R</a:t>
            </a:r>
            <a:r>
              <a:rPr sz="5600" dirty="0"/>
              <a:t>I</a:t>
            </a:r>
            <a:r>
              <a:rPr sz="5600" spc="305" dirty="0"/>
              <a:t>B</a:t>
            </a:r>
            <a:r>
              <a:rPr sz="5600" spc="-80" dirty="0"/>
              <a:t>U</a:t>
            </a:r>
            <a:r>
              <a:rPr sz="5600" spc="-450" dirty="0"/>
              <a:t>T</a:t>
            </a:r>
            <a:r>
              <a:rPr sz="5600" spc="45" dirty="0"/>
              <a:t>A</a:t>
            </a:r>
            <a:r>
              <a:rPr sz="5600" spc="-10" dirty="0"/>
              <a:t>C</a:t>
            </a:r>
            <a:r>
              <a:rPr sz="5600" dirty="0"/>
              <a:t>I</a:t>
            </a:r>
            <a:r>
              <a:rPr sz="5600" spc="-295" dirty="0"/>
              <a:t>Ó</a:t>
            </a:r>
            <a:r>
              <a:rPr sz="5600" spc="330" dirty="0"/>
              <a:t>N</a:t>
            </a:r>
            <a:r>
              <a:rPr sz="5600" spc="-465" dirty="0"/>
              <a:t> </a:t>
            </a:r>
            <a:r>
              <a:rPr sz="5600" spc="130" dirty="0"/>
              <a:t>D</a:t>
            </a:r>
            <a:r>
              <a:rPr sz="5600" spc="-210" dirty="0"/>
              <a:t>E</a:t>
            </a:r>
            <a:r>
              <a:rPr sz="5600" spc="-465" dirty="0"/>
              <a:t> </a:t>
            </a:r>
            <a:r>
              <a:rPr sz="5600" spc="-250" dirty="0"/>
              <a:t>L</a:t>
            </a:r>
            <a:r>
              <a:rPr sz="5600" spc="-295" dirty="0"/>
              <a:t>O</a:t>
            </a:r>
            <a:r>
              <a:rPr sz="5600" spc="260" dirty="0"/>
              <a:t>S</a:t>
            </a:r>
            <a:r>
              <a:rPr sz="5600" spc="-465" dirty="0"/>
              <a:t> </a:t>
            </a:r>
            <a:r>
              <a:rPr sz="5600" spc="5" dirty="0"/>
              <a:t>R</a:t>
            </a:r>
            <a:r>
              <a:rPr sz="5600" spc="-215" dirty="0"/>
              <a:t>E</a:t>
            </a:r>
            <a:r>
              <a:rPr sz="5600" spc="325" dirty="0"/>
              <a:t>N</a:t>
            </a:r>
            <a:r>
              <a:rPr sz="5600" spc="130" dirty="0"/>
              <a:t>D</a:t>
            </a:r>
            <a:r>
              <a:rPr sz="5600" dirty="0"/>
              <a:t>I</a:t>
            </a:r>
            <a:r>
              <a:rPr sz="5600" spc="840" dirty="0"/>
              <a:t>M</a:t>
            </a:r>
            <a:r>
              <a:rPr sz="5600" dirty="0"/>
              <a:t>I</a:t>
            </a:r>
            <a:r>
              <a:rPr sz="5600" spc="-215" dirty="0"/>
              <a:t>E</a:t>
            </a:r>
            <a:r>
              <a:rPr sz="5600" spc="325" dirty="0"/>
              <a:t>N</a:t>
            </a:r>
            <a:r>
              <a:rPr sz="5600" spc="-450" dirty="0"/>
              <a:t>T</a:t>
            </a:r>
            <a:r>
              <a:rPr sz="5600" spc="-295" dirty="0"/>
              <a:t>O</a:t>
            </a:r>
            <a:r>
              <a:rPr sz="5600" spc="195" dirty="0"/>
              <a:t>S  </a:t>
            </a:r>
            <a:r>
              <a:rPr sz="5600" spc="130" dirty="0"/>
              <a:t>D</a:t>
            </a:r>
            <a:r>
              <a:rPr sz="5600" spc="-215" dirty="0"/>
              <a:t>E</a:t>
            </a:r>
            <a:r>
              <a:rPr sz="5600" spc="-245" dirty="0"/>
              <a:t>L</a:t>
            </a:r>
            <a:r>
              <a:rPr sz="5600" spc="-465" dirty="0"/>
              <a:t> </a:t>
            </a:r>
            <a:r>
              <a:rPr sz="5600" spc="-450" dirty="0"/>
              <a:t>T</a:t>
            </a:r>
            <a:r>
              <a:rPr sz="5600" spc="5" dirty="0"/>
              <a:t>R</a:t>
            </a:r>
            <a:r>
              <a:rPr sz="5600" spc="45" dirty="0"/>
              <a:t>A</a:t>
            </a:r>
            <a:r>
              <a:rPr sz="5600" spc="305" dirty="0"/>
              <a:t>B</a:t>
            </a:r>
            <a:r>
              <a:rPr sz="5600" spc="45" dirty="0"/>
              <a:t>A</a:t>
            </a:r>
            <a:r>
              <a:rPr sz="5600" spc="-570" dirty="0"/>
              <a:t>J</a:t>
            </a:r>
            <a:r>
              <a:rPr sz="5600" spc="-290" dirty="0"/>
              <a:t>O</a:t>
            </a:r>
            <a:endParaRPr sz="5600"/>
          </a:p>
        </p:txBody>
      </p:sp>
      <p:sp>
        <p:nvSpPr>
          <p:cNvPr id="3" name="object 3"/>
          <p:cNvSpPr txBox="1"/>
          <p:nvPr/>
        </p:nvSpPr>
        <p:spPr>
          <a:xfrm>
            <a:off x="1016000" y="3418711"/>
            <a:ext cx="14627860" cy="6216650"/>
          </a:xfrm>
          <a:prstGeom prst="rect">
            <a:avLst/>
          </a:prstGeom>
        </p:spPr>
        <p:txBody>
          <a:bodyPr vert="horz" wrap="square" lIns="0" tIns="12700" rIns="0" bIns="0" rtlCol="0">
            <a:spAutoFit/>
          </a:bodyPr>
          <a:lstStyle/>
          <a:p>
            <a:pPr marL="12700" marR="107950">
              <a:lnSpc>
                <a:spcPct val="115700"/>
              </a:lnSpc>
              <a:spcBef>
                <a:spcPts val="100"/>
              </a:spcBef>
            </a:pPr>
            <a:r>
              <a:rPr sz="2700" spc="145" dirty="0">
                <a:solidFill>
                  <a:srgbClr val="181818"/>
                </a:solidFill>
                <a:latin typeface="Trebuchet MS"/>
                <a:cs typeface="Trebuchet MS"/>
              </a:rPr>
              <a:t>La </a:t>
            </a:r>
            <a:r>
              <a:rPr sz="2700" spc="55" dirty="0">
                <a:solidFill>
                  <a:srgbClr val="181818"/>
                </a:solidFill>
                <a:latin typeface="Trebuchet MS"/>
                <a:cs typeface="Trebuchet MS"/>
              </a:rPr>
              <a:t>Dirección </a:t>
            </a:r>
            <a:r>
              <a:rPr sz="2700" spc="60" dirty="0">
                <a:solidFill>
                  <a:srgbClr val="181818"/>
                </a:solidFill>
                <a:latin typeface="Trebuchet MS"/>
                <a:cs typeface="Trebuchet MS"/>
              </a:rPr>
              <a:t>General </a:t>
            </a:r>
            <a:r>
              <a:rPr sz="2700" spc="70" dirty="0">
                <a:solidFill>
                  <a:srgbClr val="181818"/>
                </a:solidFill>
                <a:latin typeface="Trebuchet MS"/>
                <a:cs typeface="Trebuchet MS"/>
              </a:rPr>
              <a:t>de </a:t>
            </a:r>
            <a:r>
              <a:rPr sz="2700" spc="60" dirty="0">
                <a:solidFill>
                  <a:srgbClr val="181818"/>
                </a:solidFill>
                <a:latin typeface="Trebuchet MS"/>
                <a:cs typeface="Trebuchet MS"/>
              </a:rPr>
              <a:t>Tributos </a:t>
            </a:r>
            <a:r>
              <a:rPr sz="2700" spc="65" dirty="0">
                <a:solidFill>
                  <a:srgbClr val="181818"/>
                </a:solidFill>
                <a:latin typeface="Trebuchet MS"/>
                <a:cs typeface="Trebuchet MS"/>
              </a:rPr>
              <a:t>en </a:t>
            </a:r>
            <a:r>
              <a:rPr sz="2700" spc="85" dirty="0">
                <a:solidFill>
                  <a:srgbClr val="181818"/>
                </a:solidFill>
                <a:latin typeface="Trebuchet MS"/>
                <a:cs typeface="Trebuchet MS"/>
              </a:rPr>
              <a:t>una </a:t>
            </a:r>
            <a:r>
              <a:rPr sz="2700" spc="90" dirty="0">
                <a:solidFill>
                  <a:srgbClr val="181818"/>
                </a:solidFill>
                <a:latin typeface="Trebuchet MS"/>
                <a:cs typeface="Trebuchet MS"/>
              </a:rPr>
              <a:t>consulta </a:t>
            </a:r>
            <a:r>
              <a:rPr sz="2700" spc="50" dirty="0">
                <a:solidFill>
                  <a:srgbClr val="181818"/>
                </a:solidFill>
                <a:latin typeface="Trebuchet MS"/>
                <a:cs typeface="Trebuchet MS"/>
              </a:rPr>
              <a:t>vinculante </a:t>
            </a:r>
            <a:r>
              <a:rPr sz="2700" spc="-55" dirty="0">
                <a:solidFill>
                  <a:srgbClr val="181818"/>
                </a:solidFill>
                <a:latin typeface="Trebuchet MS"/>
                <a:cs typeface="Trebuchet MS"/>
              </a:rPr>
              <a:t>(V0194/21), </a:t>
            </a:r>
            <a:r>
              <a:rPr sz="2700" spc="30" dirty="0">
                <a:solidFill>
                  <a:srgbClr val="181818"/>
                </a:solidFill>
                <a:latin typeface="Trebuchet MS"/>
                <a:cs typeface="Trebuchet MS"/>
              </a:rPr>
              <a:t>relativa </a:t>
            </a:r>
            <a:r>
              <a:rPr sz="2700" spc="105" dirty="0">
                <a:solidFill>
                  <a:srgbClr val="181818"/>
                </a:solidFill>
                <a:latin typeface="Trebuchet MS"/>
                <a:cs typeface="Trebuchet MS"/>
              </a:rPr>
              <a:t>a </a:t>
            </a:r>
            <a:r>
              <a:rPr sz="2700" spc="75" dirty="0">
                <a:solidFill>
                  <a:srgbClr val="181818"/>
                </a:solidFill>
                <a:latin typeface="Trebuchet MS"/>
                <a:cs typeface="Trebuchet MS"/>
              </a:rPr>
              <a:t>un </a:t>
            </a:r>
            <a:r>
              <a:rPr sz="2700" spc="80" dirty="0">
                <a:solidFill>
                  <a:srgbClr val="181818"/>
                </a:solidFill>
                <a:latin typeface="Trebuchet MS"/>
                <a:cs typeface="Trebuchet MS"/>
              </a:rPr>
              <a:t> </a:t>
            </a:r>
            <a:r>
              <a:rPr sz="2700" spc="60" dirty="0">
                <a:solidFill>
                  <a:srgbClr val="181818"/>
                </a:solidFill>
                <a:latin typeface="Trebuchet MS"/>
                <a:cs typeface="Trebuchet MS"/>
              </a:rPr>
              <a:t>residente</a:t>
            </a:r>
            <a:r>
              <a:rPr sz="2700" spc="-190" dirty="0">
                <a:solidFill>
                  <a:srgbClr val="181818"/>
                </a:solidFill>
                <a:latin typeface="Trebuchet MS"/>
                <a:cs typeface="Trebuchet MS"/>
              </a:rPr>
              <a:t> </a:t>
            </a:r>
            <a:r>
              <a:rPr sz="2700" spc="90" dirty="0">
                <a:solidFill>
                  <a:srgbClr val="181818"/>
                </a:solidFill>
                <a:latin typeface="Trebuchet MS"/>
                <a:cs typeface="Trebuchet MS"/>
              </a:rPr>
              <a:t>fiscal</a:t>
            </a:r>
            <a:r>
              <a:rPr sz="2700" spc="-185" dirty="0">
                <a:solidFill>
                  <a:srgbClr val="181818"/>
                </a:solidFill>
                <a:latin typeface="Trebuchet MS"/>
                <a:cs typeface="Trebuchet MS"/>
              </a:rPr>
              <a:t> </a:t>
            </a:r>
            <a:r>
              <a:rPr sz="2700" spc="65" dirty="0">
                <a:solidFill>
                  <a:srgbClr val="181818"/>
                </a:solidFill>
                <a:latin typeface="Trebuchet MS"/>
                <a:cs typeface="Trebuchet MS"/>
              </a:rPr>
              <a:t>en</a:t>
            </a:r>
            <a:r>
              <a:rPr sz="2700" spc="-185" dirty="0">
                <a:solidFill>
                  <a:srgbClr val="181818"/>
                </a:solidFill>
                <a:latin typeface="Trebuchet MS"/>
                <a:cs typeface="Trebuchet MS"/>
              </a:rPr>
              <a:t> </a:t>
            </a:r>
            <a:r>
              <a:rPr sz="2700" spc="80" dirty="0">
                <a:solidFill>
                  <a:srgbClr val="181818"/>
                </a:solidFill>
                <a:latin typeface="Trebuchet MS"/>
                <a:cs typeface="Trebuchet MS"/>
              </a:rPr>
              <a:t>España,</a:t>
            </a:r>
            <a:r>
              <a:rPr sz="2700" spc="-185" dirty="0">
                <a:solidFill>
                  <a:srgbClr val="181818"/>
                </a:solidFill>
                <a:latin typeface="Trebuchet MS"/>
                <a:cs typeface="Trebuchet MS"/>
              </a:rPr>
              <a:t> </a:t>
            </a:r>
            <a:r>
              <a:rPr sz="2700" spc="90" dirty="0">
                <a:solidFill>
                  <a:srgbClr val="181818"/>
                </a:solidFill>
                <a:latin typeface="Trebuchet MS"/>
                <a:cs typeface="Trebuchet MS"/>
              </a:rPr>
              <a:t>con</a:t>
            </a:r>
            <a:r>
              <a:rPr sz="2700" spc="-185" dirty="0">
                <a:solidFill>
                  <a:srgbClr val="181818"/>
                </a:solidFill>
                <a:latin typeface="Trebuchet MS"/>
                <a:cs typeface="Trebuchet MS"/>
              </a:rPr>
              <a:t> </a:t>
            </a:r>
            <a:r>
              <a:rPr sz="2700" spc="75" dirty="0">
                <a:solidFill>
                  <a:srgbClr val="181818"/>
                </a:solidFill>
                <a:latin typeface="Trebuchet MS"/>
                <a:cs typeface="Trebuchet MS"/>
              </a:rPr>
              <a:t>un</a:t>
            </a:r>
            <a:r>
              <a:rPr sz="2700" spc="-185" dirty="0">
                <a:solidFill>
                  <a:srgbClr val="181818"/>
                </a:solidFill>
                <a:latin typeface="Trebuchet MS"/>
                <a:cs typeface="Trebuchet MS"/>
              </a:rPr>
              <a:t> </a:t>
            </a:r>
            <a:r>
              <a:rPr sz="2700" spc="55" dirty="0">
                <a:solidFill>
                  <a:srgbClr val="181818"/>
                </a:solidFill>
                <a:latin typeface="Trebuchet MS"/>
                <a:cs typeface="Trebuchet MS"/>
              </a:rPr>
              <a:t>contrato</a:t>
            </a:r>
            <a:r>
              <a:rPr sz="2700" spc="-185" dirty="0">
                <a:solidFill>
                  <a:srgbClr val="181818"/>
                </a:solidFill>
                <a:latin typeface="Trebuchet MS"/>
                <a:cs typeface="Trebuchet MS"/>
              </a:rPr>
              <a:t> </a:t>
            </a:r>
            <a:r>
              <a:rPr sz="2700" spc="70" dirty="0">
                <a:solidFill>
                  <a:srgbClr val="181818"/>
                </a:solidFill>
                <a:latin typeface="Trebuchet MS"/>
                <a:cs typeface="Trebuchet MS"/>
              </a:rPr>
              <a:t>de</a:t>
            </a:r>
            <a:r>
              <a:rPr sz="2700" spc="-185" dirty="0">
                <a:solidFill>
                  <a:srgbClr val="181818"/>
                </a:solidFill>
                <a:latin typeface="Trebuchet MS"/>
                <a:cs typeface="Trebuchet MS"/>
              </a:rPr>
              <a:t> </a:t>
            </a:r>
            <a:r>
              <a:rPr sz="2700" b="1" spc="15" dirty="0">
                <a:solidFill>
                  <a:srgbClr val="181818"/>
                </a:solidFill>
                <a:latin typeface="Trebuchet MS"/>
                <a:cs typeface="Trebuchet MS"/>
              </a:rPr>
              <a:t>teletrabajo</a:t>
            </a:r>
            <a:r>
              <a:rPr sz="2700" b="1" spc="-240" dirty="0">
                <a:solidFill>
                  <a:srgbClr val="181818"/>
                </a:solidFill>
                <a:latin typeface="Trebuchet MS"/>
                <a:cs typeface="Trebuchet MS"/>
              </a:rPr>
              <a:t> </a:t>
            </a:r>
            <a:r>
              <a:rPr sz="2700" b="1" spc="15" dirty="0">
                <a:solidFill>
                  <a:srgbClr val="181818"/>
                </a:solidFill>
                <a:latin typeface="Trebuchet MS"/>
                <a:cs typeface="Trebuchet MS"/>
              </a:rPr>
              <a:t>británico</a:t>
            </a:r>
            <a:r>
              <a:rPr sz="2700" b="1" spc="-235" dirty="0">
                <a:solidFill>
                  <a:srgbClr val="181818"/>
                </a:solidFill>
                <a:latin typeface="Trebuchet MS"/>
                <a:cs typeface="Trebuchet MS"/>
              </a:rPr>
              <a:t> </a:t>
            </a:r>
            <a:r>
              <a:rPr sz="2700" b="1" spc="-5" dirty="0">
                <a:solidFill>
                  <a:srgbClr val="181818"/>
                </a:solidFill>
                <a:latin typeface="Trebuchet MS"/>
                <a:cs typeface="Trebuchet MS"/>
              </a:rPr>
              <a:t>en</a:t>
            </a:r>
            <a:r>
              <a:rPr sz="2700" b="1" spc="-235" dirty="0">
                <a:solidFill>
                  <a:srgbClr val="181818"/>
                </a:solidFill>
                <a:latin typeface="Trebuchet MS"/>
                <a:cs typeface="Trebuchet MS"/>
              </a:rPr>
              <a:t> </a:t>
            </a:r>
            <a:r>
              <a:rPr sz="2700" b="1" spc="30" dirty="0">
                <a:solidFill>
                  <a:srgbClr val="181818"/>
                </a:solidFill>
                <a:latin typeface="Trebuchet MS"/>
                <a:cs typeface="Trebuchet MS"/>
              </a:rPr>
              <a:t>el</a:t>
            </a:r>
            <a:r>
              <a:rPr sz="2700" b="1" spc="-235" dirty="0">
                <a:solidFill>
                  <a:srgbClr val="181818"/>
                </a:solidFill>
                <a:latin typeface="Trebuchet MS"/>
                <a:cs typeface="Trebuchet MS"/>
              </a:rPr>
              <a:t> </a:t>
            </a:r>
            <a:r>
              <a:rPr sz="2700" b="1" spc="5" dirty="0">
                <a:solidFill>
                  <a:srgbClr val="181818"/>
                </a:solidFill>
                <a:latin typeface="Trebuchet MS"/>
                <a:cs typeface="Trebuchet MS"/>
              </a:rPr>
              <a:t>que</a:t>
            </a:r>
            <a:r>
              <a:rPr sz="2700" b="1" spc="-240" dirty="0">
                <a:solidFill>
                  <a:srgbClr val="181818"/>
                </a:solidFill>
                <a:latin typeface="Trebuchet MS"/>
                <a:cs typeface="Trebuchet MS"/>
              </a:rPr>
              <a:t> </a:t>
            </a:r>
            <a:r>
              <a:rPr sz="2700" b="1" spc="114" dirty="0">
                <a:solidFill>
                  <a:srgbClr val="181818"/>
                </a:solidFill>
                <a:latin typeface="Trebuchet MS"/>
                <a:cs typeface="Trebuchet MS"/>
              </a:rPr>
              <a:t>se</a:t>
            </a:r>
            <a:r>
              <a:rPr sz="2700" b="1" spc="-235" dirty="0">
                <a:solidFill>
                  <a:srgbClr val="181818"/>
                </a:solidFill>
                <a:latin typeface="Trebuchet MS"/>
                <a:cs typeface="Trebuchet MS"/>
              </a:rPr>
              <a:t> </a:t>
            </a:r>
            <a:r>
              <a:rPr sz="2700" b="1" spc="30" dirty="0">
                <a:solidFill>
                  <a:srgbClr val="181818"/>
                </a:solidFill>
                <a:latin typeface="Trebuchet MS"/>
                <a:cs typeface="Trebuchet MS"/>
              </a:rPr>
              <a:t>le</a:t>
            </a:r>
            <a:r>
              <a:rPr sz="2700" b="1" spc="-235" dirty="0">
                <a:solidFill>
                  <a:srgbClr val="181818"/>
                </a:solidFill>
                <a:latin typeface="Trebuchet MS"/>
                <a:cs typeface="Trebuchet MS"/>
              </a:rPr>
              <a:t> </a:t>
            </a:r>
            <a:r>
              <a:rPr sz="2700" b="1" spc="10" dirty="0">
                <a:solidFill>
                  <a:srgbClr val="181818"/>
                </a:solidFill>
                <a:latin typeface="Trebuchet MS"/>
                <a:cs typeface="Trebuchet MS"/>
              </a:rPr>
              <a:t>permite </a:t>
            </a:r>
            <a:r>
              <a:rPr sz="2700" b="1" spc="-800" dirty="0">
                <a:solidFill>
                  <a:srgbClr val="181818"/>
                </a:solidFill>
                <a:latin typeface="Trebuchet MS"/>
                <a:cs typeface="Trebuchet MS"/>
              </a:rPr>
              <a:t> </a:t>
            </a:r>
            <a:r>
              <a:rPr sz="2700" b="1" spc="15" dirty="0">
                <a:solidFill>
                  <a:srgbClr val="181818"/>
                </a:solidFill>
                <a:latin typeface="Trebuchet MS"/>
                <a:cs typeface="Trebuchet MS"/>
              </a:rPr>
              <a:t>trabajar</a:t>
            </a:r>
            <a:r>
              <a:rPr sz="2700" b="1" spc="-245" dirty="0">
                <a:solidFill>
                  <a:srgbClr val="181818"/>
                </a:solidFill>
                <a:latin typeface="Trebuchet MS"/>
                <a:cs typeface="Trebuchet MS"/>
              </a:rPr>
              <a:t> </a:t>
            </a:r>
            <a:r>
              <a:rPr sz="2700" b="1" spc="-5" dirty="0">
                <a:solidFill>
                  <a:srgbClr val="181818"/>
                </a:solidFill>
                <a:latin typeface="Trebuchet MS"/>
                <a:cs typeface="Trebuchet MS"/>
              </a:rPr>
              <a:t>en</a:t>
            </a:r>
            <a:r>
              <a:rPr sz="2700" b="1" spc="-245" dirty="0">
                <a:solidFill>
                  <a:srgbClr val="181818"/>
                </a:solidFill>
                <a:latin typeface="Trebuchet MS"/>
                <a:cs typeface="Trebuchet MS"/>
              </a:rPr>
              <a:t> </a:t>
            </a:r>
            <a:r>
              <a:rPr sz="2700" b="1" spc="15" dirty="0">
                <a:solidFill>
                  <a:srgbClr val="181818"/>
                </a:solidFill>
                <a:latin typeface="Trebuchet MS"/>
                <a:cs typeface="Trebuchet MS"/>
              </a:rPr>
              <a:t>remoto</a:t>
            </a:r>
            <a:r>
              <a:rPr sz="2700" b="1" spc="-240" dirty="0">
                <a:solidFill>
                  <a:srgbClr val="181818"/>
                </a:solidFill>
                <a:latin typeface="Trebuchet MS"/>
                <a:cs typeface="Trebuchet MS"/>
              </a:rPr>
              <a:t> </a:t>
            </a:r>
            <a:r>
              <a:rPr sz="2700" b="1" spc="70" dirty="0">
                <a:solidFill>
                  <a:srgbClr val="181818"/>
                </a:solidFill>
                <a:latin typeface="Trebuchet MS"/>
                <a:cs typeface="Trebuchet MS"/>
              </a:rPr>
              <a:t>desde</a:t>
            </a:r>
            <a:r>
              <a:rPr sz="2700" b="1" spc="-245" dirty="0">
                <a:solidFill>
                  <a:srgbClr val="181818"/>
                </a:solidFill>
                <a:latin typeface="Trebuchet MS"/>
                <a:cs typeface="Trebuchet MS"/>
              </a:rPr>
              <a:t> </a:t>
            </a:r>
            <a:r>
              <a:rPr sz="2700" b="1" spc="114" dirty="0">
                <a:solidFill>
                  <a:srgbClr val="181818"/>
                </a:solidFill>
                <a:latin typeface="Trebuchet MS"/>
                <a:cs typeface="Trebuchet MS"/>
              </a:rPr>
              <a:t>España</a:t>
            </a:r>
            <a:r>
              <a:rPr sz="2700" b="1" spc="-195" dirty="0">
                <a:solidFill>
                  <a:srgbClr val="181818"/>
                </a:solidFill>
                <a:latin typeface="Trebuchet MS"/>
                <a:cs typeface="Trebuchet MS"/>
              </a:rPr>
              <a:t> </a:t>
            </a:r>
            <a:r>
              <a:rPr sz="2700" spc="90" dirty="0">
                <a:solidFill>
                  <a:srgbClr val="181818"/>
                </a:solidFill>
                <a:latin typeface="Trebuchet MS"/>
                <a:cs typeface="Trebuchet MS"/>
              </a:rPr>
              <a:t>con</a:t>
            </a:r>
            <a:r>
              <a:rPr sz="2700" spc="-240" dirty="0">
                <a:solidFill>
                  <a:srgbClr val="181818"/>
                </a:solidFill>
                <a:latin typeface="Trebuchet MS"/>
                <a:cs typeface="Trebuchet MS"/>
              </a:rPr>
              <a:t> </a:t>
            </a:r>
            <a:r>
              <a:rPr sz="2700" b="1" spc="95" dirty="0">
                <a:solidFill>
                  <a:srgbClr val="181818"/>
                </a:solidFill>
                <a:latin typeface="Trebuchet MS"/>
                <a:cs typeface="Trebuchet MS"/>
              </a:rPr>
              <a:t>la</a:t>
            </a:r>
            <a:r>
              <a:rPr sz="2700" b="1" spc="-245" dirty="0">
                <a:solidFill>
                  <a:srgbClr val="181818"/>
                </a:solidFill>
                <a:latin typeface="Trebuchet MS"/>
                <a:cs typeface="Trebuchet MS"/>
              </a:rPr>
              <a:t> </a:t>
            </a:r>
            <a:r>
              <a:rPr sz="2700" b="1" spc="15" dirty="0">
                <a:solidFill>
                  <a:srgbClr val="181818"/>
                </a:solidFill>
                <a:latin typeface="Trebuchet MS"/>
                <a:cs typeface="Trebuchet MS"/>
              </a:rPr>
              <a:t>condición</a:t>
            </a:r>
            <a:r>
              <a:rPr sz="2700" b="1" spc="-240" dirty="0">
                <a:solidFill>
                  <a:srgbClr val="181818"/>
                </a:solidFill>
                <a:latin typeface="Trebuchet MS"/>
                <a:cs typeface="Trebuchet MS"/>
              </a:rPr>
              <a:t> </a:t>
            </a:r>
            <a:r>
              <a:rPr sz="2700" b="1" spc="20" dirty="0">
                <a:solidFill>
                  <a:srgbClr val="181818"/>
                </a:solidFill>
                <a:latin typeface="Trebuchet MS"/>
                <a:cs typeface="Trebuchet MS"/>
              </a:rPr>
              <a:t>de</a:t>
            </a:r>
            <a:r>
              <a:rPr sz="2700" b="1" spc="-245" dirty="0">
                <a:solidFill>
                  <a:srgbClr val="181818"/>
                </a:solidFill>
                <a:latin typeface="Trebuchet MS"/>
                <a:cs typeface="Trebuchet MS"/>
              </a:rPr>
              <a:t> </a:t>
            </a:r>
            <a:r>
              <a:rPr sz="2700" b="1" spc="5" dirty="0">
                <a:solidFill>
                  <a:srgbClr val="181818"/>
                </a:solidFill>
                <a:latin typeface="Trebuchet MS"/>
                <a:cs typeface="Trebuchet MS"/>
              </a:rPr>
              <a:t>que</a:t>
            </a:r>
            <a:r>
              <a:rPr sz="2700" b="1" spc="-245" dirty="0">
                <a:solidFill>
                  <a:srgbClr val="181818"/>
                </a:solidFill>
                <a:latin typeface="Trebuchet MS"/>
                <a:cs typeface="Trebuchet MS"/>
              </a:rPr>
              <a:t> </a:t>
            </a:r>
            <a:r>
              <a:rPr sz="2700" b="1" spc="100" dirty="0">
                <a:solidFill>
                  <a:srgbClr val="181818"/>
                </a:solidFill>
                <a:latin typeface="Trebuchet MS"/>
                <a:cs typeface="Trebuchet MS"/>
              </a:rPr>
              <a:t>pase</a:t>
            </a:r>
            <a:r>
              <a:rPr sz="2700" b="1" spc="-240" dirty="0">
                <a:solidFill>
                  <a:srgbClr val="181818"/>
                </a:solidFill>
                <a:latin typeface="Trebuchet MS"/>
                <a:cs typeface="Trebuchet MS"/>
              </a:rPr>
              <a:t> </a:t>
            </a:r>
            <a:r>
              <a:rPr sz="2700" b="1" spc="150" dirty="0">
                <a:solidFill>
                  <a:srgbClr val="181818"/>
                </a:solidFill>
                <a:latin typeface="Trebuchet MS"/>
                <a:cs typeface="Trebuchet MS"/>
              </a:rPr>
              <a:t>más</a:t>
            </a:r>
            <a:r>
              <a:rPr sz="2700" b="1" spc="-245" dirty="0">
                <a:solidFill>
                  <a:srgbClr val="181818"/>
                </a:solidFill>
                <a:latin typeface="Trebuchet MS"/>
                <a:cs typeface="Trebuchet MS"/>
              </a:rPr>
              <a:t> </a:t>
            </a:r>
            <a:r>
              <a:rPr sz="2700" b="1" spc="20" dirty="0">
                <a:solidFill>
                  <a:srgbClr val="181818"/>
                </a:solidFill>
                <a:latin typeface="Trebuchet MS"/>
                <a:cs typeface="Trebuchet MS"/>
              </a:rPr>
              <a:t>de</a:t>
            </a:r>
            <a:r>
              <a:rPr sz="2700" b="1" spc="-245" dirty="0">
                <a:solidFill>
                  <a:srgbClr val="181818"/>
                </a:solidFill>
                <a:latin typeface="Trebuchet MS"/>
                <a:cs typeface="Trebuchet MS"/>
              </a:rPr>
              <a:t> </a:t>
            </a:r>
            <a:r>
              <a:rPr sz="2700" b="1" spc="-114" dirty="0">
                <a:solidFill>
                  <a:srgbClr val="181818"/>
                </a:solidFill>
                <a:latin typeface="Trebuchet MS"/>
                <a:cs typeface="Trebuchet MS"/>
              </a:rPr>
              <a:t>91</a:t>
            </a:r>
            <a:r>
              <a:rPr sz="2700" b="1" spc="-240" dirty="0">
                <a:solidFill>
                  <a:srgbClr val="181818"/>
                </a:solidFill>
                <a:latin typeface="Trebuchet MS"/>
                <a:cs typeface="Trebuchet MS"/>
              </a:rPr>
              <a:t> </a:t>
            </a:r>
            <a:r>
              <a:rPr sz="2700" b="1" spc="90" dirty="0">
                <a:solidFill>
                  <a:srgbClr val="181818"/>
                </a:solidFill>
                <a:latin typeface="Trebuchet MS"/>
                <a:cs typeface="Trebuchet MS"/>
              </a:rPr>
              <a:t>días</a:t>
            </a:r>
            <a:r>
              <a:rPr sz="2700" b="1" spc="-245" dirty="0">
                <a:solidFill>
                  <a:srgbClr val="181818"/>
                </a:solidFill>
                <a:latin typeface="Trebuchet MS"/>
                <a:cs typeface="Trebuchet MS"/>
              </a:rPr>
              <a:t> </a:t>
            </a:r>
            <a:r>
              <a:rPr sz="2700" b="1" spc="95" dirty="0">
                <a:solidFill>
                  <a:srgbClr val="181818"/>
                </a:solidFill>
                <a:latin typeface="Trebuchet MS"/>
                <a:cs typeface="Trebuchet MS"/>
              </a:rPr>
              <a:t>al</a:t>
            </a:r>
            <a:r>
              <a:rPr sz="2700" b="1" spc="-240" dirty="0">
                <a:solidFill>
                  <a:srgbClr val="181818"/>
                </a:solidFill>
                <a:latin typeface="Trebuchet MS"/>
                <a:cs typeface="Trebuchet MS"/>
              </a:rPr>
              <a:t> </a:t>
            </a:r>
            <a:r>
              <a:rPr sz="2700" b="1" spc="40" dirty="0">
                <a:solidFill>
                  <a:srgbClr val="181818"/>
                </a:solidFill>
                <a:latin typeface="Trebuchet MS"/>
                <a:cs typeface="Trebuchet MS"/>
              </a:rPr>
              <a:t>año</a:t>
            </a:r>
            <a:r>
              <a:rPr sz="2700" b="1" spc="-245" dirty="0">
                <a:solidFill>
                  <a:srgbClr val="181818"/>
                </a:solidFill>
                <a:latin typeface="Trebuchet MS"/>
                <a:cs typeface="Trebuchet MS"/>
              </a:rPr>
              <a:t> </a:t>
            </a:r>
            <a:r>
              <a:rPr sz="2700" b="1" spc="-5" dirty="0">
                <a:solidFill>
                  <a:srgbClr val="181818"/>
                </a:solidFill>
                <a:latin typeface="Trebuchet MS"/>
                <a:cs typeface="Trebuchet MS"/>
              </a:rPr>
              <a:t>en </a:t>
            </a:r>
            <a:r>
              <a:rPr sz="2700" b="1" dirty="0">
                <a:solidFill>
                  <a:srgbClr val="181818"/>
                </a:solidFill>
                <a:latin typeface="Trebuchet MS"/>
                <a:cs typeface="Trebuchet MS"/>
              </a:rPr>
              <a:t> </a:t>
            </a:r>
            <a:r>
              <a:rPr sz="2700" b="1" spc="25" dirty="0">
                <a:solidFill>
                  <a:srgbClr val="181818"/>
                </a:solidFill>
                <a:latin typeface="Trebuchet MS"/>
                <a:cs typeface="Trebuchet MS"/>
              </a:rPr>
              <a:t>Inglaterra</a:t>
            </a:r>
            <a:r>
              <a:rPr sz="2700" spc="25" dirty="0">
                <a:solidFill>
                  <a:srgbClr val="181818"/>
                </a:solidFill>
                <a:latin typeface="Trebuchet MS"/>
                <a:cs typeface="Trebuchet MS"/>
              </a:rPr>
              <a:t>,</a:t>
            </a:r>
            <a:r>
              <a:rPr sz="2700" spc="-190" dirty="0">
                <a:solidFill>
                  <a:srgbClr val="181818"/>
                </a:solidFill>
                <a:latin typeface="Trebuchet MS"/>
                <a:cs typeface="Trebuchet MS"/>
              </a:rPr>
              <a:t> </a:t>
            </a:r>
            <a:r>
              <a:rPr sz="2700" spc="90" dirty="0">
                <a:solidFill>
                  <a:srgbClr val="181818"/>
                </a:solidFill>
                <a:latin typeface="Trebuchet MS"/>
                <a:cs typeface="Trebuchet MS"/>
              </a:rPr>
              <a:t>ha</a:t>
            </a:r>
            <a:r>
              <a:rPr sz="2700" spc="-185" dirty="0">
                <a:solidFill>
                  <a:srgbClr val="181818"/>
                </a:solidFill>
                <a:latin typeface="Trebuchet MS"/>
                <a:cs typeface="Trebuchet MS"/>
              </a:rPr>
              <a:t> </a:t>
            </a:r>
            <a:r>
              <a:rPr sz="2700" spc="75" dirty="0">
                <a:solidFill>
                  <a:srgbClr val="181818"/>
                </a:solidFill>
                <a:latin typeface="Trebuchet MS"/>
                <a:cs typeface="Trebuchet MS"/>
              </a:rPr>
              <a:t>optado</a:t>
            </a:r>
            <a:r>
              <a:rPr sz="2700" spc="-190" dirty="0">
                <a:solidFill>
                  <a:srgbClr val="181818"/>
                </a:solidFill>
                <a:latin typeface="Trebuchet MS"/>
                <a:cs typeface="Trebuchet MS"/>
              </a:rPr>
              <a:t> </a:t>
            </a:r>
            <a:r>
              <a:rPr sz="2700" spc="55" dirty="0">
                <a:solidFill>
                  <a:srgbClr val="181818"/>
                </a:solidFill>
                <a:latin typeface="Trebuchet MS"/>
                <a:cs typeface="Trebuchet MS"/>
              </a:rPr>
              <a:t>por</a:t>
            </a:r>
            <a:r>
              <a:rPr sz="2700" spc="-185" dirty="0">
                <a:solidFill>
                  <a:srgbClr val="181818"/>
                </a:solidFill>
                <a:latin typeface="Trebuchet MS"/>
                <a:cs typeface="Trebuchet MS"/>
              </a:rPr>
              <a:t> </a:t>
            </a:r>
            <a:r>
              <a:rPr sz="2700" spc="55" dirty="0">
                <a:solidFill>
                  <a:srgbClr val="181818"/>
                </a:solidFill>
                <a:latin typeface="Trebuchet MS"/>
                <a:cs typeface="Trebuchet MS"/>
              </a:rPr>
              <a:t>la</a:t>
            </a:r>
            <a:r>
              <a:rPr sz="2700" spc="-190" dirty="0">
                <a:solidFill>
                  <a:srgbClr val="181818"/>
                </a:solidFill>
                <a:latin typeface="Trebuchet MS"/>
                <a:cs typeface="Trebuchet MS"/>
              </a:rPr>
              <a:t> </a:t>
            </a:r>
            <a:r>
              <a:rPr sz="2700" spc="55" dirty="0">
                <a:solidFill>
                  <a:srgbClr val="181818"/>
                </a:solidFill>
                <a:latin typeface="Trebuchet MS"/>
                <a:cs typeface="Trebuchet MS"/>
              </a:rPr>
              <a:t>aplicación</a:t>
            </a:r>
            <a:r>
              <a:rPr sz="2700" spc="-185" dirty="0">
                <a:solidFill>
                  <a:srgbClr val="181818"/>
                </a:solidFill>
                <a:latin typeface="Trebuchet MS"/>
                <a:cs typeface="Trebuchet MS"/>
              </a:rPr>
              <a:t> </a:t>
            </a:r>
            <a:r>
              <a:rPr sz="2700" spc="65" dirty="0">
                <a:solidFill>
                  <a:srgbClr val="181818"/>
                </a:solidFill>
                <a:latin typeface="Trebuchet MS"/>
                <a:cs typeface="Trebuchet MS"/>
              </a:rPr>
              <a:t>estricta</a:t>
            </a:r>
            <a:r>
              <a:rPr sz="2700" spc="-190" dirty="0">
                <a:solidFill>
                  <a:srgbClr val="181818"/>
                </a:solidFill>
                <a:latin typeface="Trebuchet MS"/>
                <a:cs typeface="Trebuchet MS"/>
              </a:rPr>
              <a:t> </a:t>
            </a:r>
            <a:r>
              <a:rPr sz="2700" spc="50" dirty="0">
                <a:solidFill>
                  <a:srgbClr val="181818"/>
                </a:solidFill>
                <a:latin typeface="Trebuchet MS"/>
                <a:cs typeface="Trebuchet MS"/>
              </a:rPr>
              <a:t>del</a:t>
            </a:r>
            <a:r>
              <a:rPr sz="2700" spc="-185" dirty="0">
                <a:solidFill>
                  <a:srgbClr val="181818"/>
                </a:solidFill>
                <a:latin typeface="Trebuchet MS"/>
                <a:cs typeface="Trebuchet MS"/>
              </a:rPr>
              <a:t> </a:t>
            </a:r>
            <a:r>
              <a:rPr sz="2700" spc="70" dirty="0">
                <a:solidFill>
                  <a:srgbClr val="181818"/>
                </a:solidFill>
                <a:latin typeface="Trebuchet MS"/>
                <a:cs typeface="Trebuchet MS"/>
              </a:rPr>
              <a:t>Convenio</a:t>
            </a:r>
            <a:r>
              <a:rPr sz="2700" spc="-190" dirty="0">
                <a:solidFill>
                  <a:srgbClr val="181818"/>
                </a:solidFill>
                <a:latin typeface="Trebuchet MS"/>
                <a:cs typeface="Trebuchet MS"/>
              </a:rPr>
              <a:t> </a:t>
            </a:r>
            <a:r>
              <a:rPr sz="2700" spc="75" dirty="0">
                <a:solidFill>
                  <a:srgbClr val="181818"/>
                </a:solidFill>
                <a:latin typeface="Trebuchet MS"/>
                <a:cs typeface="Trebuchet MS"/>
              </a:rPr>
              <a:t>para</a:t>
            </a:r>
            <a:r>
              <a:rPr sz="2700" spc="-185" dirty="0">
                <a:solidFill>
                  <a:srgbClr val="181818"/>
                </a:solidFill>
                <a:latin typeface="Trebuchet MS"/>
                <a:cs typeface="Trebuchet MS"/>
              </a:rPr>
              <a:t> </a:t>
            </a:r>
            <a:r>
              <a:rPr sz="2700" spc="20" dirty="0">
                <a:solidFill>
                  <a:srgbClr val="181818"/>
                </a:solidFill>
                <a:latin typeface="Trebuchet MS"/>
                <a:cs typeface="Trebuchet MS"/>
              </a:rPr>
              <a:t>evitar</a:t>
            </a:r>
            <a:r>
              <a:rPr sz="2700" spc="-185" dirty="0">
                <a:solidFill>
                  <a:srgbClr val="181818"/>
                </a:solidFill>
                <a:latin typeface="Trebuchet MS"/>
                <a:cs typeface="Trebuchet MS"/>
              </a:rPr>
              <a:t> </a:t>
            </a:r>
            <a:r>
              <a:rPr sz="2700" spc="55" dirty="0">
                <a:solidFill>
                  <a:srgbClr val="181818"/>
                </a:solidFill>
                <a:latin typeface="Trebuchet MS"/>
                <a:cs typeface="Trebuchet MS"/>
              </a:rPr>
              <a:t>la</a:t>
            </a:r>
            <a:r>
              <a:rPr sz="2700" spc="-190" dirty="0">
                <a:solidFill>
                  <a:srgbClr val="181818"/>
                </a:solidFill>
                <a:latin typeface="Trebuchet MS"/>
                <a:cs typeface="Trebuchet MS"/>
              </a:rPr>
              <a:t> </a:t>
            </a:r>
            <a:r>
              <a:rPr sz="2700" spc="65" dirty="0">
                <a:solidFill>
                  <a:srgbClr val="181818"/>
                </a:solidFill>
                <a:latin typeface="Trebuchet MS"/>
                <a:cs typeface="Trebuchet MS"/>
              </a:rPr>
              <a:t>doble</a:t>
            </a:r>
            <a:r>
              <a:rPr sz="2700" spc="-185" dirty="0">
                <a:solidFill>
                  <a:srgbClr val="181818"/>
                </a:solidFill>
                <a:latin typeface="Trebuchet MS"/>
                <a:cs typeface="Trebuchet MS"/>
              </a:rPr>
              <a:t> </a:t>
            </a:r>
            <a:r>
              <a:rPr sz="2700" spc="60" dirty="0">
                <a:solidFill>
                  <a:srgbClr val="181818"/>
                </a:solidFill>
                <a:latin typeface="Trebuchet MS"/>
                <a:cs typeface="Trebuchet MS"/>
              </a:rPr>
              <a:t>imposición </a:t>
            </a:r>
            <a:r>
              <a:rPr sz="2700" spc="-800" dirty="0">
                <a:solidFill>
                  <a:srgbClr val="181818"/>
                </a:solidFill>
                <a:latin typeface="Trebuchet MS"/>
                <a:cs typeface="Trebuchet MS"/>
              </a:rPr>
              <a:t> </a:t>
            </a:r>
            <a:r>
              <a:rPr sz="2700" spc="35" dirty="0">
                <a:solidFill>
                  <a:srgbClr val="181818"/>
                </a:solidFill>
                <a:latin typeface="Trebuchet MS"/>
                <a:cs typeface="Trebuchet MS"/>
              </a:rPr>
              <a:t>entre</a:t>
            </a:r>
            <a:r>
              <a:rPr sz="2700" spc="-195" dirty="0">
                <a:solidFill>
                  <a:srgbClr val="181818"/>
                </a:solidFill>
                <a:latin typeface="Trebuchet MS"/>
                <a:cs typeface="Trebuchet MS"/>
              </a:rPr>
              <a:t> </a:t>
            </a:r>
            <a:r>
              <a:rPr sz="2700" spc="150" dirty="0">
                <a:solidFill>
                  <a:srgbClr val="181818"/>
                </a:solidFill>
                <a:latin typeface="Trebuchet MS"/>
                <a:cs typeface="Trebuchet MS"/>
              </a:rPr>
              <a:t>España</a:t>
            </a:r>
            <a:r>
              <a:rPr sz="2700" spc="-195" dirty="0">
                <a:solidFill>
                  <a:srgbClr val="181818"/>
                </a:solidFill>
                <a:latin typeface="Trebuchet MS"/>
                <a:cs typeface="Trebuchet MS"/>
              </a:rPr>
              <a:t> </a:t>
            </a:r>
            <a:r>
              <a:rPr sz="2700" spc="105" dirty="0">
                <a:solidFill>
                  <a:srgbClr val="181818"/>
                </a:solidFill>
                <a:latin typeface="Trebuchet MS"/>
                <a:cs typeface="Trebuchet MS"/>
              </a:rPr>
              <a:t>y</a:t>
            </a:r>
            <a:r>
              <a:rPr sz="2700" spc="-195" dirty="0">
                <a:solidFill>
                  <a:srgbClr val="181818"/>
                </a:solidFill>
                <a:latin typeface="Trebuchet MS"/>
                <a:cs typeface="Trebuchet MS"/>
              </a:rPr>
              <a:t> </a:t>
            </a:r>
            <a:r>
              <a:rPr sz="2700" spc="75" dirty="0">
                <a:solidFill>
                  <a:srgbClr val="181818"/>
                </a:solidFill>
                <a:latin typeface="Trebuchet MS"/>
                <a:cs typeface="Trebuchet MS"/>
              </a:rPr>
              <a:t>Reino</a:t>
            </a:r>
            <a:r>
              <a:rPr sz="2700" spc="-195" dirty="0">
                <a:solidFill>
                  <a:srgbClr val="181818"/>
                </a:solidFill>
                <a:latin typeface="Trebuchet MS"/>
                <a:cs typeface="Trebuchet MS"/>
              </a:rPr>
              <a:t> </a:t>
            </a:r>
            <a:r>
              <a:rPr sz="2700" spc="-5" dirty="0">
                <a:solidFill>
                  <a:srgbClr val="181818"/>
                </a:solidFill>
                <a:latin typeface="Trebuchet MS"/>
                <a:cs typeface="Trebuchet MS"/>
              </a:rPr>
              <a:t>Unido,</a:t>
            </a:r>
            <a:r>
              <a:rPr sz="2700" spc="-195" dirty="0">
                <a:solidFill>
                  <a:srgbClr val="181818"/>
                </a:solidFill>
                <a:latin typeface="Trebuchet MS"/>
                <a:cs typeface="Trebuchet MS"/>
              </a:rPr>
              <a:t> </a:t>
            </a:r>
            <a:r>
              <a:rPr sz="2700" spc="55" dirty="0">
                <a:solidFill>
                  <a:srgbClr val="181818"/>
                </a:solidFill>
                <a:latin typeface="Trebuchet MS"/>
                <a:cs typeface="Trebuchet MS"/>
              </a:rPr>
              <a:t>determinando</a:t>
            </a:r>
            <a:r>
              <a:rPr sz="2700" spc="-195" dirty="0">
                <a:solidFill>
                  <a:srgbClr val="181818"/>
                </a:solidFill>
                <a:latin typeface="Trebuchet MS"/>
                <a:cs typeface="Trebuchet MS"/>
              </a:rPr>
              <a:t> </a:t>
            </a:r>
            <a:r>
              <a:rPr sz="2700" spc="-45" dirty="0">
                <a:solidFill>
                  <a:srgbClr val="181818"/>
                </a:solidFill>
                <a:latin typeface="Trebuchet MS"/>
                <a:cs typeface="Trebuchet MS"/>
              </a:rPr>
              <a:t>que:</a:t>
            </a:r>
            <a:endParaRPr sz="2700">
              <a:latin typeface="Trebuchet MS"/>
              <a:cs typeface="Trebuchet MS"/>
            </a:endParaRPr>
          </a:p>
          <a:p>
            <a:pPr>
              <a:lnSpc>
                <a:spcPct val="100000"/>
              </a:lnSpc>
              <a:spcBef>
                <a:spcPts val="35"/>
              </a:spcBef>
            </a:pPr>
            <a:endParaRPr sz="3200">
              <a:latin typeface="Trebuchet MS"/>
              <a:cs typeface="Trebuchet MS"/>
            </a:endParaRPr>
          </a:p>
          <a:p>
            <a:pPr marL="12700" marR="5080">
              <a:lnSpc>
                <a:spcPct val="115700"/>
              </a:lnSpc>
            </a:pPr>
            <a:r>
              <a:rPr sz="2700" i="1" spc="-55" dirty="0">
                <a:solidFill>
                  <a:srgbClr val="181818"/>
                </a:solidFill>
                <a:latin typeface="Trebuchet MS"/>
                <a:cs typeface="Trebuchet MS"/>
              </a:rPr>
              <a:t>“Al</a:t>
            </a:r>
            <a:r>
              <a:rPr sz="2700" i="1" spc="-190" dirty="0">
                <a:solidFill>
                  <a:srgbClr val="181818"/>
                </a:solidFill>
                <a:latin typeface="Trebuchet MS"/>
                <a:cs typeface="Trebuchet MS"/>
              </a:rPr>
              <a:t> </a:t>
            </a:r>
            <a:r>
              <a:rPr sz="2700" i="1" spc="-5" dirty="0">
                <a:solidFill>
                  <a:srgbClr val="181818"/>
                </a:solidFill>
                <a:latin typeface="Trebuchet MS"/>
                <a:cs typeface="Trebuchet MS"/>
              </a:rPr>
              <a:t>obtener</a:t>
            </a:r>
            <a:r>
              <a:rPr sz="2700" i="1" spc="-190" dirty="0">
                <a:solidFill>
                  <a:srgbClr val="181818"/>
                </a:solidFill>
                <a:latin typeface="Trebuchet MS"/>
                <a:cs typeface="Trebuchet MS"/>
              </a:rPr>
              <a:t> </a:t>
            </a:r>
            <a:r>
              <a:rPr sz="2700" i="1" spc="25" dirty="0">
                <a:solidFill>
                  <a:srgbClr val="181818"/>
                </a:solidFill>
                <a:latin typeface="Trebuchet MS"/>
                <a:cs typeface="Trebuchet MS"/>
              </a:rPr>
              <a:t>rentas</a:t>
            </a:r>
            <a:r>
              <a:rPr sz="2700" i="1" spc="-185" dirty="0">
                <a:solidFill>
                  <a:srgbClr val="181818"/>
                </a:solidFill>
                <a:latin typeface="Trebuchet MS"/>
                <a:cs typeface="Trebuchet MS"/>
              </a:rPr>
              <a:t> </a:t>
            </a:r>
            <a:r>
              <a:rPr sz="2700" i="1" dirty="0">
                <a:solidFill>
                  <a:srgbClr val="181818"/>
                </a:solidFill>
                <a:latin typeface="Trebuchet MS"/>
                <a:cs typeface="Trebuchet MS"/>
              </a:rPr>
              <a:t>del</a:t>
            </a:r>
            <a:r>
              <a:rPr sz="2700" i="1" spc="-190" dirty="0">
                <a:solidFill>
                  <a:srgbClr val="181818"/>
                </a:solidFill>
                <a:latin typeface="Trebuchet MS"/>
                <a:cs typeface="Trebuchet MS"/>
              </a:rPr>
              <a:t> </a:t>
            </a:r>
            <a:r>
              <a:rPr sz="2700" i="1" spc="-40" dirty="0">
                <a:solidFill>
                  <a:srgbClr val="181818"/>
                </a:solidFill>
                <a:latin typeface="Trebuchet MS"/>
                <a:cs typeface="Trebuchet MS"/>
              </a:rPr>
              <a:t>trabajo</a:t>
            </a:r>
            <a:r>
              <a:rPr sz="2700" i="1" spc="-185" dirty="0">
                <a:solidFill>
                  <a:srgbClr val="181818"/>
                </a:solidFill>
                <a:latin typeface="Trebuchet MS"/>
                <a:cs typeface="Trebuchet MS"/>
              </a:rPr>
              <a:t> </a:t>
            </a:r>
            <a:r>
              <a:rPr sz="2700" i="1" spc="25" dirty="0">
                <a:solidFill>
                  <a:srgbClr val="181818"/>
                </a:solidFill>
                <a:latin typeface="Trebuchet MS"/>
                <a:cs typeface="Trebuchet MS"/>
              </a:rPr>
              <a:t>derivadas</a:t>
            </a:r>
            <a:r>
              <a:rPr sz="2700" i="1" spc="-190" dirty="0">
                <a:solidFill>
                  <a:srgbClr val="181818"/>
                </a:solidFill>
                <a:latin typeface="Trebuchet MS"/>
                <a:cs typeface="Trebuchet MS"/>
              </a:rPr>
              <a:t> </a:t>
            </a:r>
            <a:r>
              <a:rPr sz="2700" i="1" spc="35" dirty="0">
                <a:solidFill>
                  <a:srgbClr val="181818"/>
                </a:solidFill>
                <a:latin typeface="Trebuchet MS"/>
                <a:cs typeface="Trebuchet MS"/>
              </a:rPr>
              <a:t>de</a:t>
            </a:r>
            <a:r>
              <a:rPr sz="2700" i="1" spc="-185" dirty="0">
                <a:solidFill>
                  <a:srgbClr val="181818"/>
                </a:solidFill>
                <a:latin typeface="Trebuchet MS"/>
                <a:cs typeface="Trebuchet MS"/>
              </a:rPr>
              <a:t> </a:t>
            </a:r>
            <a:r>
              <a:rPr sz="2700" i="1" spc="-40" dirty="0">
                <a:solidFill>
                  <a:srgbClr val="181818"/>
                </a:solidFill>
                <a:latin typeface="Trebuchet MS"/>
                <a:cs typeface="Trebuchet MS"/>
              </a:rPr>
              <a:t>realizar</a:t>
            </a:r>
            <a:r>
              <a:rPr sz="2700" i="1" spc="-190" dirty="0">
                <a:solidFill>
                  <a:srgbClr val="181818"/>
                </a:solidFill>
                <a:latin typeface="Trebuchet MS"/>
                <a:cs typeface="Trebuchet MS"/>
              </a:rPr>
              <a:t> </a:t>
            </a:r>
            <a:r>
              <a:rPr sz="2700" i="1" spc="-40" dirty="0">
                <a:solidFill>
                  <a:srgbClr val="181818"/>
                </a:solidFill>
                <a:latin typeface="Trebuchet MS"/>
                <a:cs typeface="Trebuchet MS"/>
              </a:rPr>
              <a:t>teletrabajo</a:t>
            </a:r>
            <a:r>
              <a:rPr sz="2700" i="1" spc="-185" dirty="0">
                <a:solidFill>
                  <a:srgbClr val="181818"/>
                </a:solidFill>
                <a:latin typeface="Trebuchet MS"/>
                <a:cs typeface="Trebuchet MS"/>
              </a:rPr>
              <a:t> </a:t>
            </a:r>
            <a:r>
              <a:rPr sz="2700" i="1" spc="75" dirty="0">
                <a:solidFill>
                  <a:srgbClr val="181818"/>
                </a:solidFill>
                <a:latin typeface="Trebuchet MS"/>
                <a:cs typeface="Trebuchet MS"/>
              </a:rPr>
              <a:t>desde</a:t>
            </a:r>
            <a:r>
              <a:rPr sz="2700" i="1" spc="-190" dirty="0">
                <a:solidFill>
                  <a:srgbClr val="181818"/>
                </a:solidFill>
                <a:latin typeface="Trebuchet MS"/>
                <a:cs typeface="Trebuchet MS"/>
              </a:rPr>
              <a:t> </a:t>
            </a:r>
            <a:r>
              <a:rPr sz="2700" i="1" spc="15" dirty="0">
                <a:solidFill>
                  <a:srgbClr val="181818"/>
                </a:solidFill>
                <a:latin typeface="Trebuchet MS"/>
                <a:cs typeface="Trebuchet MS"/>
              </a:rPr>
              <a:t>un</a:t>
            </a:r>
            <a:r>
              <a:rPr sz="2700" i="1" spc="-185" dirty="0">
                <a:solidFill>
                  <a:srgbClr val="181818"/>
                </a:solidFill>
                <a:latin typeface="Trebuchet MS"/>
                <a:cs typeface="Trebuchet MS"/>
              </a:rPr>
              <a:t> </a:t>
            </a:r>
            <a:r>
              <a:rPr sz="2700" i="1" spc="-20" dirty="0">
                <a:solidFill>
                  <a:srgbClr val="181818"/>
                </a:solidFill>
                <a:latin typeface="Trebuchet MS"/>
                <a:cs typeface="Trebuchet MS"/>
              </a:rPr>
              <a:t>domicilio</a:t>
            </a:r>
            <a:r>
              <a:rPr sz="2700" i="1" spc="-190" dirty="0">
                <a:solidFill>
                  <a:srgbClr val="181818"/>
                </a:solidFill>
                <a:latin typeface="Trebuchet MS"/>
                <a:cs typeface="Trebuchet MS"/>
              </a:rPr>
              <a:t> </a:t>
            </a:r>
            <a:r>
              <a:rPr sz="2700" i="1" spc="-10" dirty="0">
                <a:solidFill>
                  <a:srgbClr val="181818"/>
                </a:solidFill>
                <a:latin typeface="Trebuchet MS"/>
                <a:cs typeface="Trebuchet MS"/>
              </a:rPr>
              <a:t>privado</a:t>
            </a:r>
            <a:r>
              <a:rPr sz="2700" i="1" spc="-185" dirty="0">
                <a:solidFill>
                  <a:srgbClr val="181818"/>
                </a:solidFill>
                <a:latin typeface="Trebuchet MS"/>
                <a:cs typeface="Trebuchet MS"/>
              </a:rPr>
              <a:t> </a:t>
            </a:r>
            <a:r>
              <a:rPr sz="2700" i="1" spc="25" dirty="0">
                <a:solidFill>
                  <a:srgbClr val="181818"/>
                </a:solidFill>
                <a:latin typeface="Trebuchet MS"/>
                <a:cs typeface="Trebuchet MS"/>
              </a:rPr>
              <a:t>en </a:t>
            </a:r>
            <a:r>
              <a:rPr sz="2700" i="1" spc="30" dirty="0">
                <a:solidFill>
                  <a:srgbClr val="181818"/>
                </a:solidFill>
                <a:latin typeface="Trebuchet MS"/>
                <a:cs typeface="Trebuchet MS"/>
              </a:rPr>
              <a:t> </a:t>
            </a:r>
            <a:r>
              <a:rPr sz="2700" i="1" spc="35" dirty="0">
                <a:solidFill>
                  <a:srgbClr val="181818"/>
                </a:solidFill>
                <a:latin typeface="Trebuchet MS"/>
                <a:cs typeface="Trebuchet MS"/>
              </a:rPr>
              <a:t>España,</a:t>
            </a:r>
            <a:r>
              <a:rPr sz="2700" i="1" spc="-195" dirty="0">
                <a:solidFill>
                  <a:srgbClr val="181818"/>
                </a:solidFill>
                <a:latin typeface="Trebuchet MS"/>
                <a:cs typeface="Trebuchet MS"/>
              </a:rPr>
              <a:t> </a:t>
            </a:r>
            <a:r>
              <a:rPr sz="2700" i="1" spc="125" dirty="0">
                <a:solidFill>
                  <a:srgbClr val="181818"/>
                </a:solidFill>
                <a:latin typeface="Trebuchet MS"/>
                <a:cs typeface="Trebuchet MS"/>
              </a:rPr>
              <a:t>se</a:t>
            </a:r>
            <a:r>
              <a:rPr sz="2700" i="1" spc="-190" dirty="0">
                <a:solidFill>
                  <a:srgbClr val="181818"/>
                </a:solidFill>
                <a:latin typeface="Trebuchet MS"/>
                <a:cs typeface="Trebuchet MS"/>
              </a:rPr>
              <a:t> </a:t>
            </a:r>
            <a:r>
              <a:rPr sz="2700" i="1" spc="5" dirty="0">
                <a:solidFill>
                  <a:srgbClr val="181818"/>
                </a:solidFill>
                <a:latin typeface="Trebuchet MS"/>
                <a:cs typeface="Trebuchet MS"/>
              </a:rPr>
              <a:t>entenderá</a:t>
            </a:r>
            <a:r>
              <a:rPr sz="2700" i="1" spc="-190" dirty="0">
                <a:solidFill>
                  <a:srgbClr val="181818"/>
                </a:solidFill>
                <a:latin typeface="Trebuchet MS"/>
                <a:cs typeface="Trebuchet MS"/>
              </a:rPr>
              <a:t> </a:t>
            </a:r>
            <a:r>
              <a:rPr sz="2700" i="1" spc="25" dirty="0">
                <a:solidFill>
                  <a:srgbClr val="181818"/>
                </a:solidFill>
                <a:latin typeface="Trebuchet MS"/>
                <a:cs typeface="Trebuchet MS"/>
              </a:rPr>
              <a:t>que</a:t>
            </a:r>
            <a:r>
              <a:rPr sz="2700" i="1" spc="-190" dirty="0">
                <a:solidFill>
                  <a:srgbClr val="181818"/>
                </a:solidFill>
                <a:latin typeface="Trebuchet MS"/>
                <a:cs typeface="Trebuchet MS"/>
              </a:rPr>
              <a:t> </a:t>
            </a:r>
            <a:r>
              <a:rPr sz="2700" i="1" spc="-30" dirty="0">
                <a:solidFill>
                  <a:srgbClr val="181818"/>
                </a:solidFill>
                <a:latin typeface="Trebuchet MS"/>
                <a:cs typeface="Trebuchet MS"/>
              </a:rPr>
              <a:t>el</a:t>
            </a:r>
            <a:r>
              <a:rPr sz="2700" i="1" spc="-190" dirty="0">
                <a:solidFill>
                  <a:srgbClr val="181818"/>
                </a:solidFill>
                <a:latin typeface="Trebuchet MS"/>
                <a:cs typeface="Trebuchet MS"/>
              </a:rPr>
              <a:t> </a:t>
            </a:r>
            <a:r>
              <a:rPr sz="2700" i="1" spc="5" dirty="0">
                <a:solidFill>
                  <a:srgbClr val="181818"/>
                </a:solidFill>
                <a:latin typeface="Trebuchet MS"/>
                <a:cs typeface="Trebuchet MS"/>
              </a:rPr>
              <a:t>empleo</a:t>
            </a:r>
            <a:r>
              <a:rPr sz="2700" i="1" spc="-190" dirty="0">
                <a:solidFill>
                  <a:srgbClr val="181818"/>
                </a:solidFill>
                <a:latin typeface="Trebuchet MS"/>
                <a:cs typeface="Trebuchet MS"/>
              </a:rPr>
              <a:t> </a:t>
            </a:r>
            <a:r>
              <a:rPr sz="2700" i="1" spc="125" dirty="0">
                <a:solidFill>
                  <a:srgbClr val="181818"/>
                </a:solidFill>
                <a:latin typeface="Trebuchet MS"/>
                <a:cs typeface="Trebuchet MS"/>
              </a:rPr>
              <a:t>se</a:t>
            </a:r>
            <a:r>
              <a:rPr sz="2700" i="1" spc="-190" dirty="0">
                <a:solidFill>
                  <a:srgbClr val="181818"/>
                </a:solidFill>
                <a:latin typeface="Trebuchet MS"/>
                <a:cs typeface="Trebuchet MS"/>
              </a:rPr>
              <a:t> </a:t>
            </a:r>
            <a:r>
              <a:rPr sz="2700" i="1" spc="-30" dirty="0">
                <a:solidFill>
                  <a:srgbClr val="181818"/>
                </a:solidFill>
                <a:latin typeface="Trebuchet MS"/>
                <a:cs typeface="Trebuchet MS"/>
              </a:rPr>
              <a:t>ejerce</a:t>
            </a:r>
            <a:r>
              <a:rPr sz="2700" i="1" spc="-190" dirty="0">
                <a:solidFill>
                  <a:srgbClr val="181818"/>
                </a:solidFill>
                <a:latin typeface="Trebuchet MS"/>
                <a:cs typeface="Trebuchet MS"/>
              </a:rPr>
              <a:t> </a:t>
            </a:r>
            <a:r>
              <a:rPr sz="2700" i="1" spc="25" dirty="0">
                <a:solidFill>
                  <a:srgbClr val="181818"/>
                </a:solidFill>
                <a:latin typeface="Trebuchet MS"/>
                <a:cs typeface="Trebuchet MS"/>
              </a:rPr>
              <a:t>en</a:t>
            </a:r>
            <a:r>
              <a:rPr sz="2700" i="1" spc="-190" dirty="0">
                <a:solidFill>
                  <a:srgbClr val="181818"/>
                </a:solidFill>
                <a:latin typeface="Trebuchet MS"/>
                <a:cs typeface="Trebuchet MS"/>
              </a:rPr>
              <a:t> </a:t>
            </a:r>
            <a:r>
              <a:rPr sz="2700" i="1" spc="105" dirty="0">
                <a:solidFill>
                  <a:srgbClr val="181818"/>
                </a:solidFill>
                <a:latin typeface="Trebuchet MS"/>
                <a:cs typeface="Trebuchet MS"/>
              </a:rPr>
              <a:t>España</a:t>
            </a:r>
            <a:r>
              <a:rPr sz="2700" i="1" spc="-190" dirty="0">
                <a:solidFill>
                  <a:srgbClr val="181818"/>
                </a:solidFill>
                <a:latin typeface="Trebuchet MS"/>
                <a:cs typeface="Trebuchet MS"/>
              </a:rPr>
              <a:t> </a:t>
            </a:r>
            <a:r>
              <a:rPr sz="2700" i="1" spc="5" dirty="0">
                <a:solidFill>
                  <a:srgbClr val="181818"/>
                </a:solidFill>
                <a:latin typeface="Trebuchet MS"/>
                <a:cs typeface="Trebuchet MS"/>
              </a:rPr>
              <a:t>(siendo</a:t>
            </a:r>
            <a:r>
              <a:rPr sz="2700" i="1" spc="-190" dirty="0">
                <a:solidFill>
                  <a:srgbClr val="181818"/>
                </a:solidFill>
                <a:latin typeface="Trebuchet MS"/>
                <a:cs typeface="Trebuchet MS"/>
              </a:rPr>
              <a:t> </a:t>
            </a:r>
            <a:r>
              <a:rPr sz="2700" i="1" spc="-35" dirty="0">
                <a:solidFill>
                  <a:srgbClr val="181818"/>
                </a:solidFill>
                <a:latin typeface="Trebuchet MS"/>
                <a:cs typeface="Trebuchet MS"/>
              </a:rPr>
              <a:t>irrelevante</a:t>
            </a:r>
            <a:r>
              <a:rPr sz="2700" i="1" spc="-190" dirty="0">
                <a:solidFill>
                  <a:srgbClr val="181818"/>
                </a:solidFill>
                <a:latin typeface="Trebuchet MS"/>
                <a:cs typeface="Trebuchet MS"/>
              </a:rPr>
              <a:t> </a:t>
            </a:r>
            <a:r>
              <a:rPr sz="2700" i="1" spc="25" dirty="0">
                <a:solidFill>
                  <a:srgbClr val="181818"/>
                </a:solidFill>
                <a:latin typeface="Trebuchet MS"/>
                <a:cs typeface="Trebuchet MS"/>
              </a:rPr>
              <a:t>que</a:t>
            </a:r>
            <a:r>
              <a:rPr sz="2700" i="1" spc="-190" dirty="0">
                <a:solidFill>
                  <a:srgbClr val="181818"/>
                </a:solidFill>
                <a:latin typeface="Trebuchet MS"/>
                <a:cs typeface="Trebuchet MS"/>
              </a:rPr>
              <a:t> </a:t>
            </a:r>
            <a:r>
              <a:rPr sz="2700" i="1" spc="60" dirty="0">
                <a:solidFill>
                  <a:srgbClr val="181818"/>
                </a:solidFill>
                <a:latin typeface="Trebuchet MS"/>
                <a:cs typeface="Trebuchet MS"/>
              </a:rPr>
              <a:t>los</a:t>
            </a:r>
            <a:r>
              <a:rPr sz="2700" i="1" spc="-190" dirty="0">
                <a:solidFill>
                  <a:srgbClr val="181818"/>
                </a:solidFill>
                <a:latin typeface="Trebuchet MS"/>
                <a:cs typeface="Trebuchet MS"/>
              </a:rPr>
              <a:t> </a:t>
            </a:r>
            <a:r>
              <a:rPr sz="2700" i="1" spc="5" dirty="0">
                <a:solidFill>
                  <a:srgbClr val="181818"/>
                </a:solidFill>
                <a:latin typeface="Trebuchet MS"/>
                <a:cs typeface="Trebuchet MS"/>
              </a:rPr>
              <a:t>frutos</a:t>
            </a:r>
            <a:r>
              <a:rPr sz="2700" i="1" spc="-190" dirty="0">
                <a:solidFill>
                  <a:srgbClr val="181818"/>
                </a:solidFill>
                <a:latin typeface="Trebuchet MS"/>
                <a:cs typeface="Trebuchet MS"/>
              </a:rPr>
              <a:t> </a:t>
            </a:r>
            <a:r>
              <a:rPr sz="2700" i="1" dirty="0">
                <a:solidFill>
                  <a:srgbClr val="181818"/>
                </a:solidFill>
                <a:latin typeface="Trebuchet MS"/>
                <a:cs typeface="Trebuchet MS"/>
              </a:rPr>
              <a:t>del </a:t>
            </a:r>
            <a:r>
              <a:rPr sz="2700" i="1" spc="5" dirty="0">
                <a:solidFill>
                  <a:srgbClr val="181818"/>
                </a:solidFill>
                <a:latin typeface="Trebuchet MS"/>
                <a:cs typeface="Trebuchet MS"/>
              </a:rPr>
              <a:t> </a:t>
            </a:r>
            <a:r>
              <a:rPr sz="2700" i="1" spc="-40" dirty="0">
                <a:solidFill>
                  <a:srgbClr val="181818"/>
                </a:solidFill>
                <a:latin typeface="Trebuchet MS"/>
                <a:cs typeface="Trebuchet MS"/>
              </a:rPr>
              <a:t>trabajo</a:t>
            </a:r>
            <a:r>
              <a:rPr sz="2700" i="1" spc="-190" dirty="0">
                <a:solidFill>
                  <a:srgbClr val="181818"/>
                </a:solidFill>
                <a:latin typeface="Trebuchet MS"/>
                <a:cs typeface="Trebuchet MS"/>
              </a:rPr>
              <a:t> </a:t>
            </a:r>
            <a:r>
              <a:rPr sz="2700" i="1" spc="125" dirty="0">
                <a:solidFill>
                  <a:srgbClr val="181818"/>
                </a:solidFill>
                <a:latin typeface="Trebuchet MS"/>
                <a:cs typeface="Trebuchet MS"/>
              </a:rPr>
              <a:t>se</a:t>
            </a:r>
            <a:r>
              <a:rPr sz="2700" i="1" spc="-185" dirty="0">
                <a:solidFill>
                  <a:srgbClr val="181818"/>
                </a:solidFill>
                <a:latin typeface="Trebuchet MS"/>
                <a:cs typeface="Trebuchet MS"/>
              </a:rPr>
              <a:t> </a:t>
            </a:r>
            <a:r>
              <a:rPr sz="2700" i="1" spc="20" dirty="0">
                <a:solidFill>
                  <a:srgbClr val="181818"/>
                </a:solidFill>
                <a:latin typeface="Trebuchet MS"/>
                <a:cs typeface="Trebuchet MS"/>
              </a:rPr>
              <a:t>perciban</a:t>
            </a:r>
            <a:r>
              <a:rPr sz="2700" i="1" spc="-185" dirty="0">
                <a:solidFill>
                  <a:srgbClr val="181818"/>
                </a:solidFill>
                <a:latin typeface="Trebuchet MS"/>
                <a:cs typeface="Trebuchet MS"/>
              </a:rPr>
              <a:t> </a:t>
            </a:r>
            <a:r>
              <a:rPr sz="2700" i="1" spc="-15" dirty="0">
                <a:solidFill>
                  <a:srgbClr val="181818"/>
                </a:solidFill>
                <a:latin typeface="Trebuchet MS"/>
                <a:cs typeface="Trebuchet MS"/>
              </a:rPr>
              <a:t>por</a:t>
            </a:r>
            <a:r>
              <a:rPr sz="2700" i="1" spc="-185" dirty="0">
                <a:solidFill>
                  <a:srgbClr val="181818"/>
                </a:solidFill>
                <a:latin typeface="Trebuchet MS"/>
                <a:cs typeface="Trebuchet MS"/>
              </a:rPr>
              <a:t> </a:t>
            </a:r>
            <a:r>
              <a:rPr sz="2700" i="1" spc="30" dirty="0">
                <a:solidFill>
                  <a:srgbClr val="181818"/>
                </a:solidFill>
                <a:latin typeface="Trebuchet MS"/>
                <a:cs typeface="Trebuchet MS"/>
              </a:rPr>
              <a:t>una</a:t>
            </a:r>
            <a:r>
              <a:rPr sz="2700" i="1" spc="-185" dirty="0">
                <a:solidFill>
                  <a:srgbClr val="181818"/>
                </a:solidFill>
                <a:latin typeface="Trebuchet MS"/>
                <a:cs typeface="Trebuchet MS"/>
              </a:rPr>
              <a:t> </a:t>
            </a:r>
            <a:r>
              <a:rPr sz="2700" i="1" spc="40" dirty="0">
                <a:solidFill>
                  <a:srgbClr val="181818"/>
                </a:solidFill>
                <a:latin typeface="Trebuchet MS"/>
                <a:cs typeface="Trebuchet MS"/>
              </a:rPr>
              <a:t>empresa</a:t>
            </a:r>
            <a:r>
              <a:rPr sz="2700" i="1" spc="-185" dirty="0">
                <a:solidFill>
                  <a:srgbClr val="181818"/>
                </a:solidFill>
                <a:latin typeface="Trebuchet MS"/>
                <a:cs typeface="Trebuchet MS"/>
              </a:rPr>
              <a:t> </a:t>
            </a:r>
            <a:r>
              <a:rPr sz="2700" i="1" spc="-55" dirty="0">
                <a:solidFill>
                  <a:srgbClr val="181818"/>
                </a:solidFill>
                <a:latin typeface="Trebuchet MS"/>
                <a:cs typeface="Trebuchet MS"/>
              </a:rPr>
              <a:t>británica),</a:t>
            </a:r>
            <a:r>
              <a:rPr sz="2700" i="1" spc="-185" dirty="0">
                <a:solidFill>
                  <a:srgbClr val="181818"/>
                </a:solidFill>
                <a:latin typeface="Trebuchet MS"/>
                <a:cs typeface="Trebuchet MS"/>
              </a:rPr>
              <a:t> </a:t>
            </a:r>
            <a:r>
              <a:rPr sz="2700" b="1" i="1" spc="-55" dirty="0">
                <a:solidFill>
                  <a:srgbClr val="181818"/>
                </a:solidFill>
                <a:latin typeface="Trebuchet MS"/>
                <a:cs typeface="Trebuchet MS"/>
              </a:rPr>
              <a:t>por</a:t>
            </a:r>
            <a:r>
              <a:rPr sz="2700" b="1" i="1" spc="-235" dirty="0">
                <a:solidFill>
                  <a:srgbClr val="181818"/>
                </a:solidFill>
                <a:latin typeface="Trebuchet MS"/>
                <a:cs typeface="Trebuchet MS"/>
              </a:rPr>
              <a:t> </a:t>
            </a:r>
            <a:r>
              <a:rPr sz="2700" b="1" i="1" spc="-15" dirty="0">
                <a:solidFill>
                  <a:srgbClr val="181818"/>
                </a:solidFill>
                <a:latin typeface="Trebuchet MS"/>
                <a:cs typeface="Trebuchet MS"/>
              </a:rPr>
              <a:t>lo</a:t>
            </a:r>
            <a:r>
              <a:rPr sz="2700" b="1" i="1" spc="-235" dirty="0">
                <a:solidFill>
                  <a:srgbClr val="181818"/>
                </a:solidFill>
                <a:latin typeface="Trebuchet MS"/>
                <a:cs typeface="Trebuchet MS"/>
              </a:rPr>
              <a:t> </a:t>
            </a:r>
            <a:r>
              <a:rPr sz="2700" b="1" i="1" spc="20" dirty="0">
                <a:solidFill>
                  <a:srgbClr val="181818"/>
                </a:solidFill>
                <a:latin typeface="Trebuchet MS"/>
                <a:cs typeface="Trebuchet MS"/>
              </a:rPr>
              <a:t>que</a:t>
            </a:r>
            <a:r>
              <a:rPr sz="2700" b="1" i="1" spc="-235" dirty="0">
                <a:solidFill>
                  <a:srgbClr val="181818"/>
                </a:solidFill>
                <a:latin typeface="Trebuchet MS"/>
                <a:cs typeface="Trebuchet MS"/>
              </a:rPr>
              <a:t> </a:t>
            </a:r>
            <a:r>
              <a:rPr sz="2700" b="1" i="1" spc="70" dirty="0">
                <a:solidFill>
                  <a:srgbClr val="181818"/>
                </a:solidFill>
                <a:latin typeface="Trebuchet MS"/>
                <a:cs typeface="Trebuchet MS"/>
              </a:rPr>
              <a:t>(…)</a:t>
            </a:r>
            <a:r>
              <a:rPr sz="2700" b="1" i="1" spc="-240" dirty="0">
                <a:solidFill>
                  <a:srgbClr val="181818"/>
                </a:solidFill>
                <a:latin typeface="Trebuchet MS"/>
                <a:cs typeface="Trebuchet MS"/>
              </a:rPr>
              <a:t> </a:t>
            </a:r>
            <a:r>
              <a:rPr sz="2700" b="1" i="1" spc="40" dirty="0">
                <a:solidFill>
                  <a:srgbClr val="181818"/>
                </a:solidFill>
                <a:latin typeface="Trebuchet MS"/>
                <a:cs typeface="Trebuchet MS"/>
              </a:rPr>
              <a:t>los</a:t>
            </a:r>
            <a:r>
              <a:rPr sz="2700" b="1" i="1" spc="-235" dirty="0">
                <a:solidFill>
                  <a:srgbClr val="181818"/>
                </a:solidFill>
                <a:latin typeface="Trebuchet MS"/>
                <a:cs typeface="Trebuchet MS"/>
              </a:rPr>
              <a:t> </a:t>
            </a:r>
            <a:r>
              <a:rPr sz="2700" b="1" i="1" spc="-5" dirty="0">
                <a:solidFill>
                  <a:srgbClr val="181818"/>
                </a:solidFill>
                <a:latin typeface="Trebuchet MS"/>
                <a:cs typeface="Trebuchet MS"/>
              </a:rPr>
              <a:t>rendimientos</a:t>
            </a:r>
            <a:r>
              <a:rPr sz="2700" b="1" i="1" spc="-235" dirty="0">
                <a:solidFill>
                  <a:srgbClr val="181818"/>
                </a:solidFill>
                <a:latin typeface="Trebuchet MS"/>
                <a:cs typeface="Trebuchet MS"/>
              </a:rPr>
              <a:t> </a:t>
            </a:r>
            <a:r>
              <a:rPr sz="2700" b="1" i="1" dirty="0">
                <a:solidFill>
                  <a:srgbClr val="181818"/>
                </a:solidFill>
                <a:latin typeface="Trebuchet MS"/>
                <a:cs typeface="Trebuchet MS"/>
              </a:rPr>
              <a:t>obtenidos</a:t>
            </a:r>
            <a:r>
              <a:rPr sz="2700" b="1" i="1" spc="-235" dirty="0">
                <a:solidFill>
                  <a:srgbClr val="181818"/>
                </a:solidFill>
                <a:latin typeface="Trebuchet MS"/>
                <a:cs typeface="Trebuchet MS"/>
              </a:rPr>
              <a:t> </a:t>
            </a:r>
            <a:r>
              <a:rPr sz="2700" b="1" i="1" spc="-55" dirty="0">
                <a:solidFill>
                  <a:srgbClr val="181818"/>
                </a:solidFill>
                <a:latin typeface="Trebuchet MS"/>
                <a:cs typeface="Trebuchet MS"/>
              </a:rPr>
              <a:t>por </a:t>
            </a:r>
            <a:r>
              <a:rPr sz="2700" b="1" i="1" spc="-800" dirty="0">
                <a:solidFill>
                  <a:srgbClr val="181818"/>
                </a:solidFill>
                <a:latin typeface="Trebuchet MS"/>
                <a:cs typeface="Trebuchet MS"/>
              </a:rPr>
              <a:t> </a:t>
            </a:r>
            <a:r>
              <a:rPr sz="2700" b="1" i="1" spc="10" dirty="0">
                <a:solidFill>
                  <a:srgbClr val="181818"/>
                </a:solidFill>
                <a:latin typeface="Trebuchet MS"/>
                <a:cs typeface="Trebuchet MS"/>
              </a:rPr>
              <a:t>el</a:t>
            </a:r>
            <a:r>
              <a:rPr sz="2700" b="1" i="1" spc="-245" dirty="0">
                <a:solidFill>
                  <a:srgbClr val="181818"/>
                </a:solidFill>
                <a:latin typeface="Trebuchet MS"/>
                <a:cs typeface="Trebuchet MS"/>
              </a:rPr>
              <a:t> </a:t>
            </a:r>
            <a:r>
              <a:rPr sz="2700" b="1" i="1" spc="-75" dirty="0">
                <a:solidFill>
                  <a:srgbClr val="181818"/>
                </a:solidFill>
                <a:latin typeface="Trebuchet MS"/>
                <a:cs typeface="Trebuchet MS"/>
              </a:rPr>
              <a:t>teletrabajo,</a:t>
            </a:r>
            <a:r>
              <a:rPr sz="2700" b="1" i="1" spc="-245" dirty="0">
                <a:solidFill>
                  <a:srgbClr val="181818"/>
                </a:solidFill>
                <a:latin typeface="Trebuchet MS"/>
                <a:cs typeface="Trebuchet MS"/>
              </a:rPr>
              <a:t> </a:t>
            </a:r>
            <a:r>
              <a:rPr sz="2700" b="1" i="1" spc="-60" dirty="0">
                <a:solidFill>
                  <a:srgbClr val="181818"/>
                </a:solidFill>
                <a:latin typeface="Trebuchet MS"/>
                <a:cs typeface="Trebuchet MS"/>
              </a:rPr>
              <a:t>realizado</a:t>
            </a:r>
            <a:r>
              <a:rPr sz="2700" b="1" i="1" spc="-245" dirty="0">
                <a:solidFill>
                  <a:srgbClr val="181818"/>
                </a:solidFill>
                <a:latin typeface="Trebuchet MS"/>
                <a:cs typeface="Trebuchet MS"/>
              </a:rPr>
              <a:t> </a:t>
            </a:r>
            <a:r>
              <a:rPr sz="2700" b="1" i="1" spc="40" dirty="0">
                <a:solidFill>
                  <a:srgbClr val="181818"/>
                </a:solidFill>
                <a:latin typeface="Trebuchet MS"/>
                <a:cs typeface="Trebuchet MS"/>
              </a:rPr>
              <a:t>en</a:t>
            </a:r>
            <a:r>
              <a:rPr sz="2700" b="1" i="1" spc="-245" dirty="0">
                <a:solidFill>
                  <a:srgbClr val="181818"/>
                </a:solidFill>
                <a:latin typeface="Trebuchet MS"/>
                <a:cs typeface="Trebuchet MS"/>
              </a:rPr>
              <a:t> </a:t>
            </a:r>
            <a:r>
              <a:rPr sz="2700" b="1" i="1" spc="25" dirty="0">
                <a:solidFill>
                  <a:srgbClr val="181818"/>
                </a:solidFill>
                <a:latin typeface="Trebuchet MS"/>
                <a:cs typeface="Trebuchet MS"/>
              </a:rPr>
              <a:t>España</a:t>
            </a:r>
            <a:r>
              <a:rPr sz="2700" b="1" i="1" spc="-245" dirty="0">
                <a:solidFill>
                  <a:srgbClr val="181818"/>
                </a:solidFill>
                <a:latin typeface="Trebuchet MS"/>
                <a:cs typeface="Trebuchet MS"/>
              </a:rPr>
              <a:t> </a:t>
            </a:r>
            <a:r>
              <a:rPr sz="2700" b="1" i="1" spc="-70" dirty="0">
                <a:solidFill>
                  <a:srgbClr val="181818"/>
                </a:solidFill>
                <a:latin typeface="Trebuchet MS"/>
                <a:cs typeface="Trebuchet MS"/>
              </a:rPr>
              <a:t>“en</a:t>
            </a:r>
            <a:r>
              <a:rPr sz="2700" b="1" i="1" spc="-245" dirty="0">
                <a:solidFill>
                  <a:srgbClr val="181818"/>
                </a:solidFill>
                <a:latin typeface="Trebuchet MS"/>
                <a:cs typeface="Trebuchet MS"/>
              </a:rPr>
              <a:t> </a:t>
            </a:r>
            <a:r>
              <a:rPr sz="2700" b="1" i="1" spc="-80" dirty="0">
                <a:solidFill>
                  <a:srgbClr val="181818"/>
                </a:solidFill>
                <a:latin typeface="Trebuchet MS"/>
                <a:cs typeface="Trebuchet MS"/>
              </a:rPr>
              <a:t>remoto”,</a:t>
            </a:r>
            <a:r>
              <a:rPr sz="2700" b="1" i="1" spc="-245" dirty="0">
                <a:solidFill>
                  <a:srgbClr val="181818"/>
                </a:solidFill>
                <a:latin typeface="Trebuchet MS"/>
                <a:cs typeface="Trebuchet MS"/>
              </a:rPr>
              <a:t> </a:t>
            </a:r>
            <a:r>
              <a:rPr sz="2700" b="1" i="1" spc="20" dirty="0">
                <a:solidFill>
                  <a:srgbClr val="181818"/>
                </a:solidFill>
                <a:latin typeface="Trebuchet MS"/>
                <a:cs typeface="Trebuchet MS"/>
              </a:rPr>
              <a:t>solo</a:t>
            </a:r>
            <a:r>
              <a:rPr sz="2700" b="1" i="1" spc="-240" dirty="0">
                <a:solidFill>
                  <a:srgbClr val="181818"/>
                </a:solidFill>
                <a:latin typeface="Trebuchet MS"/>
                <a:cs typeface="Trebuchet MS"/>
              </a:rPr>
              <a:t> </a:t>
            </a:r>
            <a:r>
              <a:rPr sz="2700" b="1" i="1" spc="-50" dirty="0">
                <a:solidFill>
                  <a:srgbClr val="181818"/>
                </a:solidFill>
                <a:latin typeface="Trebuchet MS"/>
                <a:cs typeface="Trebuchet MS"/>
              </a:rPr>
              <a:t>tributarán</a:t>
            </a:r>
            <a:r>
              <a:rPr sz="2700" b="1" i="1" spc="-245" dirty="0">
                <a:solidFill>
                  <a:srgbClr val="181818"/>
                </a:solidFill>
                <a:latin typeface="Trebuchet MS"/>
                <a:cs typeface="Trebuchet MS"/>
              </a:rPr>
              <a:t> </a:t>
            </a:r>
            <a:r>
              <a:rPr sz="2700" b="1" i="1" spc="40" dirty="0">
                <a:solidFill>
                  <a:srgbClr val="181818"/>
                </a:solidFill>
                <a:latin typeface="Trebuchet MS"/>
                <a:cs typeface="Trebuchet MS"/>
              </a:rPr>
              <a:t>en</a:t>
            </a:r>
            <a:r>
              <a:rPr sz="2700" b="1" i="1" spc="-245" dirty="0">
                <a:solidFill>
                  <a:srgbClr val="181818"/>
                </a:solidFill>
                <a:latin typeface="Trebuchet MS"/>
                <a:cs typeface="Trebuchet MS"/>
              </a:rPr>
              <a:t> </a:t>
            </a:r>
            <a:r>
              <a:rPr sz="2700" b="1" i="1" spc="-55" dirty="0">
                <a:solidFill>
                  <a:srgbClr val="181818"/>
                </a:solidFill>
                <a:latin typeface="Trebuchet MS"/>
                <a:cs typeface="Trebuchet MS"/>
              </a:rPr>
              <a:t>España.</a:t>
            </a:r>
            <a:r>
              <a:rPr sz="2700" i="1" spc="-55" dirty="0">
                <a:solidFill>
                  <a:srgbClr val="181818"/>
                </a:solidFill>
                <a:latin typeface="Trebuchet MS"/>
                <a:cs typeface="Trebuchet MS"/>
              </a:rPr>
              <a:t>”</a:t>
            </a:r>
            <a:endParaRPr sz="2700">
              <a:latin typeface="Trebuchet MS"/>
              <a:cs typeface="Trebuchet MS"/>
            </a:endParaRPr>
          </a:p>
          <a:p>
            <a:pPr>
              <a:lnSpc>
                <a:spcPct val="100000"/>
              </a:lnSpc>
              <a:spcBef>
                <a:spcPts val="35"/>
              </a:spcBef>
            </a:pPr>
            <a:endParaRPr sz="3200">
              <a:latin typeface="Trebuchet MS"/>
              <a:cs typeface="Trebuchet MS"/>
            </a:endParaRPr>
          </a:p>
          <a:p>
            <a:pPr marL="12700" marR="620395">
              <a:lnSpc>
                <a:spcPct val="115700"/>
              </a:lnSpc>
            </a:pPr>
            <a:r>
              <a:rPr sz="2700" spc="95" dirty="0">
                <a:solidFill>
                  <a:srgbClr val="181818"/>
                </a:solidFill>
                <a:latin typeface="Trebuchet MS"/>
                <a:cs typeface="Trebuchet MS"/>
              </a:rPr>
              <a:t>Y</a:t>
            </a:r>
            <a:r>
              <a:rPr sz="2700" spc="-190" dirty="0">
                <a:solidFill>
                  <a:srgbClr val="181818"/>
                </a:solidFill>
                <a:latin typeface="Trebuchet MS"/>
                <a:cs typeface="Trebuchet MS"/>
              </a:rPr>
              <a:t> </a:t>
            </a:r>
            <a:r>
              <a:rPr sz="2700" spc="120" dirty="0">
                <a:solidFill>
                  <a:srgbClr val="181818"/>
                </a:solidFill>
                <a:latin typeface="Trebuchet MS"/>
                <a:cs typeface="Trebuchet MS"/>
              </a:rPr>
              <a:t>los</a:t>
            </a:r>
            <a:r>
              <a:rPr sz="2700" spc="-185" dirty="0">
                <a:solidFill>
                  <a:srgbClr val="181818"/>
                </a:solidFill>
                <a:latin typeface="Trebuchet MS"/>
                <a:cs typeface="Trebuchet MS"/>
              </a:rPr>
              <a:t> </a:t>
            </a:r>
            <a:r>
              <a:rPr sz="2700" spc="55" dirty="0">
                <a:solidFill>
                  <a:srgbClr val="181818"/>
                </a:solidFill>
                <a:latin typeface="Trebuchet MS"/>
                <a:cs typeface="Trebuchet MS"/>
              </a:rPr>
              <a:t>rendimientos</a:t>
            </a:r>
            <a:r>
              <a:rPr sz="2700" spc="-185" dirty="0">
                <a:solidFill>
                  <a:srgbClr val="181818"/>
                </a:solidFill>
                <a:latin typeface="Trebuchet MS"/>
                <a:cs typeface="Trebuchet MS"/>
              </a:rPr>
              <a:t> </a:t>
            </a:r>
            <a:r>
              <a:rPr sz="2700" spc="75" dirty="0">
                <a:solidFill>
                  <a:srgbClr val="181818"/>
                </a:solidFill>
                <a:latin typeface="Trebuchet MS"/>
                <a:cs typeface="Trebuchet MS"/>
              </a:rPr>
              <a:t>obtenidos</a:t>
            </a:r>
            <a:r>
              <a:rPr sz="2700" spc="-190" dirty="0">
                <a:solidFill>
                  <a:srgbClr val="181818"/>
                </a:solidFill>
                <a:latin typeface="Trebuchet MS"/>
                <a:cs typeface="Trebuchet MS"/>
              </a:rPr>
              <a:t> </a:t>
            </a:r>
            <a:r>
              <a:rPr sz="2700" spc="55" dirty="0">
                <a:solidFill>
                  <a:srgbClr val="181818"/>
                </a:solidFill>
                <a:latin typeface="Trebuchet MS"/>
                <a:cs typeface="Trebuchet MS"/>
              </a:rPr>
              <a:t>por</a:t>
            </a:r>
            <a:r>
              <a:rPr sz="2700" spc="-185" dirty="0">
                <a:solidFill>
                  <a:srgbClr val="181818"/>
                </a:solidFill>
                <a:latin typeface="Trebuchet MS"/>
                <a:cs typeface="Trebuchet MS"/>
              </a:rPr>
              <a:t> </a:t>
            </a:r>
            <a:r>
              <a:rPr sz="2700" spc="25" dirty="0">
                <a:solidFill>
                  <a:srgbClr val="181818"/>
                </a:solidFill>
                <a:latin typeface="Trebuchet MS"/>
                <a:cs typeface="Trebuchet MS"/>
              </a:rPr>
              <a:t>el</a:t>
            </a:r>
            <a:r>
              <a:rPr sz="2700" spc="-190" dirty="0">
                <a:solidFill>
                  <a:srgbClr val="181818"/>
                </a:solidFill>
                <a:latin typeface="Trebuchet MS"/>
                <a:cs typeface="Trebuchet MS"/>
              </a:rPr>
              <a:t> </a:t>
            </a:r>
            <a:r>
              <a:rPr sz="2700" spc="15" dirty="0">
                <a:solidFill>
                  <a:srgbClr val="181818"/>
                </a:solidFill>
                <a:latin typeface="Trebuchet MS"/>
                <a:cs typeface="Trebuchet MS"/>
              </a:rPr>
              <a:t>trabajo</a:t>
            </a:r>
            <a:r>
              <a:rPr sz="2700" spc="-185" dirty="0">
                <a:solidFill>
                  <a:srgbClr val="181818"/>
                </a:solidFill>
                <a:latin typeface="Trebuchet MS"/>
                <a:cs typeface="Trebuchet MS"/>
              </a:rPr>
              <a:t> </a:t>
            </a:r>
            <a:r>
              <a:rPr sz="2700" spc="40" dirty="0">
                <a:solidFill>
                  <a:srgbClr val="181818"/>
                </a:solidFill>
                <a:latin typeface="Trebuchet MS"/>
                <a:cs typeface="Trebuchet MS"/>
              </a:rPr>
              <a:t>realizado</a:t>
            </a:r>
            <a:r>
              <a:rPr sz="2700" spc="-185" dirty="0">
                <a:solidFill>
                  <a:srgbClr val="181818"/>
                </a:solidFill>
                <a:latin typeface="Trebuchet MS"/>
                <a:cs typeface="Trebuchet MS"/>
              </a:rPr>
              <a:t> </a:t>
            </a:r>
            <a:r>
              <a:rPr sz="2700" spc="65" dirty="0">
                <a:solidFill>
                  <a:srgbClr val="181818"/>
                </a:solidFill>
                <a:latin typeface="Trebuchet MS"/>
                <a:cs typeface="Trebuchet MS"/>
              </a:rPr>
              <a:t>físicamente</a:t>
            </a:r>
            <a:r>
              <a:rPr sz="2700" spc="-190" dirty="0">
                <a:solidFill>
                  <a:srgbClr val="181818"/>
                </a:solidFill>
                <a:latin typeface="Trebuchet MS"/>
                <a:cs typeface="Trebuchet MS"/>
              </a:rPr>
              <a:t> </a:t>
            </a:r>
            <a:r>
              <a:rPr sz="2700" spc="65" dirty="0">
                <a:solidFill>
                  <a:srgbClr val="181818"/>
                </a:solidFill>
                <a:latin typeface="Trebuchet MS"/>
                <a:cs typeface="Trebuchet MS"/>
              </a:rPr>
              <a:t>en</a:t>
            </a:r>
            <a:r>
              <a:rPr sz="2700" spc="-185" dirty="0">
                <a:solidFill>
                  <a:srgbClr val="181818"/>
                </a:solidFill>
                <a:latin typeface="Trebuchet MS"/>
                <a:cs typeface="Trebuchet MS"/>
              </a:rPr>
              <a:t> </a:t>
            </a:r>
            <a:r>
              <a:rPr sz="2700" spc="75" dirty="0">
                <a:solidFill>
                  <a:srgbClr val="181818"/>
                </a:solidFill>
                <a:latin typeface="Trebuchet MS"/>
                <a:cs typeface="Trebuchet MS"/>
              </a:rPr>
              <a:t>Reino</a:t>
            </a:r>
            <a:r>
              <a:rPr sz="2700" spc="-185" dirty="0">
                <a:solidFill>
                  <a:srgbClr val="181818"/>
                </a:solidFill>
                <a:latin typeface="Trebuchet MS"/>
                <a:cs typeface="Trebuchet MS"/>
              </a:rPr>
              <a:t> </a:t>
            </a:r>
            <a:r>
              <a:rPr sz="2700" spc="65" dirty="0">
                <a:solidFill>
                  <a:srgbClr val="181818"/>
                </a:solidFill>
                <a:latin typeface="Trebuchet MS"/>
                <a:cs typeface="Trebuchet MS"/>
              </a:rPr>
              <a:t>Unido</a:t>
            </a:r>
            <a:r>
              <a:rPr sz="2700" spc="-190" dirty="0">
                <a:solidFill>
                  <a:srgbClr val="181818"/>
                </a:solidFill>
                <a:latin typeface="Trebuchet MS"/>
                <a:cs typeface="Trebuchet MS"/>
              </a:rPr>
              <a:t> </a:t>
            </a:r>
            <a:r>
              <a:rPr sz="2700" spc="75" dirty="0">
                <a:solidFill>
                  <a:srgbClr val="181818"/>
                </a:solidFill>
                <a:latin typeface="Trebuchet MS"/>
                <a:cs typeface="Trebuchet MS"/>
              </a:rPr>
              <a:t>podrán </a:t>
            </a:r>
            <a:r>
              <a:rPr sz="2700" spc="-795" dirty="0">
                <a:solidFill>
                  <a:srgbClr val="181818"/>
                </a:solidFill>
                <a:latin typeface="Trebuchet MS"/>
                <a:cs typeface="Trebuchet MS"/>
              </a:rPr>
              <a:t> </a:t>
            </a:r>
            <a:r>
              <a:rPr sz="2700" spc="15" dirty="0">
                <a:solidFill>
                  <a:srgbClr val="181818"/>
                </a:solidFill>
                <a:latin typeface="Trebuchet MS"/>
                <a:cs typeface="Trebuchet MS"/>
              </a:rPr>
              <a:t>t</a:t>
            </a:r>
            <a:r>
              <a:rPr sz="2700" spc="-5" dirty="0">
                <a:solidFill>
                  <a:srgbClr val="181818"/>
                </a:solidFill>
                <a:latin typeface="Trebuchet MS"/>
                <a:cs typeface="Trebuchet MS"/>
              </a:rPr>
              <a:t>r</a:t>
            </a:r>
            <a:r>
              <a:rPr sz="2700" spc="-65" dirty="0">
                <a:solidFill>
                  <a:srgbClr val="181818"/>
                </a:solidFill>
                <a:latin typeface="Trebuchet MS"/>
                <a:cs typeface="Trebuchet MS"/>
              </a:rPr>
              <a:t>i</a:t>
            </a:r>
            <a:r>
              <a:rPr sz="2700" spc="100" dirty="0">
                <a:solidFill>
                  <a:srgbClr val="181818"/>
                </a:solidFill>
                <a:latin typeface="Trebuchet MS"/>
                <a:cs typeface="Trebuchet MS"/>
              </a:rPr>
              <a:t>b</a:t>
            </a:r>
            <a:r>
              <a:rPr sz="2700" spc="70" dirty="0">
                <a:solidFill>
                  <a:srgbClr val="181818"/>
                </a:solidFill>
                <a:latin typeface="Trebuchet MS"/>
                <a:cs typeface="Trebuchet MS"/>
              </a:rPr>
              <a:t>u</a:t>
            </a:r>
            <a:r>
              <a:rPr sz="2700" spc="15" dirty="0">
                <a:solidFill>
                  <a:srgbClr val="181818"/>
                </a:solidFill>
                <a:latin typeface="Trebuchet MS"/>
                <a:cs typeface="Trebuchet MS"/>
              </a:rPr>
              <a:t>t</a:t>
            </a:r>
            <a:r>
              <a:rPr sz="2700" spc="105" dirty="0">
                <a:solidFill>
                  <a:srgbClr val="181818"/>
                </a:solidFill>
                <a:latin typeface="Trebuchet MS"/>
                <a:cs typeface="Trebuchet MS"/>
              </a:rPr>
              <a:t>a</a:t>
            </a:r>
            <a:r>
              <a:rPr sz="2700" spc="-5" dirty="0">
                <a:solidFill>
                  <a:srgbClr val="181818"/>
                </a:solidFill>
                <a:latin typeface="Trebuchet MS"/>
                <a:cs typeface="Trebuchet MS"/>
              </a:rPr>
              <a:t>r</a:t>
            </a:r>
            <a:r>
              <a:rPr sz="2700" spc="-195" dirty="0">
                <a:solidFill>
                  <a:srgbClr val="181818"/>
                </a:solidFill>
                <a:latin typeface="Trebuchet MS"/>
                <a:cs typeface="Trebuchet MS"/>
              </a:rPr>
              <a:t> </a:t>
            </a:r>
            <a:r>
              <a:rPr sz="2700" spc="45" dirty="0">
                <a:solidFill>
                  <a:srgbClr val="181818"/>
                </a:solidFill>
                <a:latin typeface="Trebuchet MS"/>
                <a:cs typeface="Trebuchet MS"/>
              </a:rPr>
              <a:t>e</a:t>
            </a:r>
            <a:r>
              <a:rPr sz="2700" spc="80" dirty="0">
                <a:solidFill>
                  <a:srgbClr val="181818"/>
                </a:solidFill>
                <a:latin typeface="Trebuchet MS"/>
                <a:cs typeface="Trebuchet MS"/>
              </a:rPr>
              <a:t>n</a:t>
            </a:r>
            <a:r>
              <a:rPr sz="2700" spc="-195" dirty="0">
                <a:solidFill>
                  <a:srgbClr val="181818"/>
                </a:solidFill>
                <a:latin typeface="Trebuchet MS"/>
                <a:cs typeface="Trebuchet MS"/>
              </a:rPr>
              <a:t> </a:t>
            </a:r>
            <a:r>
              <a:rPr sz="2700" spc="5" dirty="0">
                <a:solidFill>
                  <a:srgbClr val="181818"/>
                </a:solidFill>
                <a:latin typeface="Trebuchet MS"/>
                <a:cs typeface="Trebuchet MS"/>
              </a:rPr>
              <a:t>l</a:t>
            </a:r>
            <a:r>
              <a:rPr sz="2700" spc="65" dirty="0">
                <a:solidFill>
                  <a:srgbClr val="181818"/>
                </a:solidFill>
                <a:latin typeface="Trebuchet MS"/>
                <a:cs typeface="Trebuchet MS"/>
              </a:rPr>
              <a:t>o</a:t>
            </a:r>
            <a:r>
              <a:rPr sz="2700" spc="285" dirty="0">
                <a:solidFill>
                  <a:srgbClr val="181818"/>
                </a:solidFill>
                <a:latin typeface="Trebuchet MS"/>
                <a:cs typeface="Trebuchet MS"/>
              </a:rPr>
              <a:t>s</a:t>
            </a:r>
            <a:r>
              <a:rPr sz="2700" spc="-195" dirty="0">
                <a:solidFill>
                  <a:srgbClr val="181818"/>
                </a:solidFill>
                <a:latin typeface="Trebuchet MS"/>
                <a:cs typeface="Trebuchet MS"/>
              </a:rPr>
              <a:t> </a:t>
            </a:r>
            <a:r>
              <a:rPr sz="2700" spc="100" dirty="0">
                <a:solidFill>
                  <a:srgbClr val="181818"/>
                </a:solidFill>
                <a:latin typeface="Trebuchet MS"/>
                <a:cs typeface="Trebuchet MS"/>
              </a:rPr>
              <a:t>d</a:t>
            </a:r>
            <a:r>
              <a:rPr sz="2700" spc="65" dirty="0">
                <a:solidFill>
                  <a:srgbClr val="181818"/>
                </a:solidFill>
                <a:latin typeface="Trebuchet MS"/>
                <a:cs typeface="Trebuchet MS"/>
              </a:rPr>
              <a:t>o</a:t>
            </a:r>
            <a:r>
              <a:rPr sz="2700" spc="285" dirty="0">
                <a:solidFill>
                  <a:srgbClr val="181818"/>
                </a:solidFill>
                <a:latin typeface="Trebuchet MS"/>
                <a:cs typeface="Trebuchet MS"/>
              </a:rPr>
              <a:t>s</a:t>
            </a:r>
            <a:r>
              <a:rPr sz="2700" spc="-195" dirty="0">
                <a:solidFill>
                  <a:srgbClr val="181818"/>
                </a:solidFill>
                <a:latin typeface="Trebuchet MS"/>
                <a:cs typeface="Trebuchet MS"/>
              </a:rPr>
              <a:t> </a:t>
            </a:r>
            <a:r>
              <a:rPr sz="2700" spc="95" dirty="0">
                <a:solidFill>
                  <a:srgbClr val="181818"/>
                </a:solidFill>
                <a:latin typeface="Trebuchet MS"/>
                <a:cs typeface="Trebuchet MS"/>
              </a:rPr>
              <a:t>p</a:t>
            </a:r>
            <a:r>
              <a:rPr sz="2700" spc="105" dirty="0">
                <a:solidFill>
                  <a:srgbClr val="181818"/>
                </a:solidFill>
                <a:latin typeface="Trebuchet MS"/>
                <a:cs typeface="Trebuchet MS"/>
              </a:rPr>
              <a:t>a</a:t>
            </a:r>
            <a:r>
              <a:rPr sz="2700" spc="-80" dirty="0">
                <a:solidFill>
                  <a:srgbClr val="181818"/>
                </a:solidFill>
                <a:latin typeface="Trebuchet MS"/>
                <a:cs typeface="Trebuchet MS"/>
              </a:rPr>
              <a:t>í</a:t>
            </a:r>
            <a:r>
              <a:rPr sz="2700" spc="285" dirty="0">
                <a:solidFill>
                  <a:srgbClr val="181818"/>
                </a:solidFill>
                <a:latin typeface="Trebuchet MS"/>
                <a:cs typeface="Trebuchet MS"/>
              </a:rPr>
              <a:t>s</a:t>
            </a:r>
            <a:r>
              <a:rPr sz="2700" spc="45" dirty="0">
                <a:solidFill>
                  <a:srgbClr val="181818"/>
                </a:solidFill>
                <a:latin typeface="Trebuchet MS"/>
                <a:cs typeface="Trebuchet MS"/>
              </a:rPr>
              <a:t>e</a:t>
            </a:r>
            <a:r>
              <a:rPr sz="2700" spc="285" dirty="0">
                <a:solidFill>
                  <a:srgbClr val="181818"/>
                </a:solidFill>
                <a:latin typeface="Trebuchet MS"/>
                <a:cs typeface="Trebuchet MS"/>
              </a:rPr>
              <a:t>s</a:t>
            </a:r>
            <a:r>
              <a:rPr sz="2700" spc="-195" dirty="0">
                <a:solidFill>
                  <a:srgbClr val="181818"/>
                </a:solidFill>
                <a:latin typeface="Trebuchet MS"/>
                <a:cs typeface="Trebuchet MS"/>
              </a:rPr>
              <a:t> </a:t>
            </a:r>
            <a:r>
              <a:rPr sz="2700" spc="100" dirty="0">
                <a:solidFill>
                  <a:srgbClr val="181818"/>
                </a:solidFill>
                <a:latin typeface="Trebuchet MS"/>
                <a:cs typeface="Trebuchet MS"/>
              </a:rPr>
              <a:t>d</a:t>
            </a:r>
            <a:r>
              <a:rPr sz="2700" spc="45" dirty="0">
                <a:solidFill>
                  <a:srgbClr val="181818"/>
                </a:solidFill>
                <a:latin typeface="Trebuchet MS"/>
                <a:cs typeface="Trebuchet MS"/>
              </a:rPr>
              <a:t>e</a:t>
            </a:r>
            <a:r>
              <a:rPr sz="2700" spc="100" dirty="0">
                <a:solidFill>
                  <a:srgbClr val="181818"/>
                </a:solidFill>
                <a:latin typeface="Trebuchet MS"/>
                <a:cs typeface="Trebuchet MS"/>
              </a:rPr>
              <a:t>b</a:t>
            </a:r>
            <a:r>
              <a:rPr sz="2700" spc="-65" dirty="0">
                <a:solidFill>
                  <a:srgbClr val="181818"/>
                </a:solidFill>
                <a:latin typeface="Trebuchet MS"/>
                <a:cs typeface="Trebuchet MS"/>
              </a:rPr>
              <a:t>i</a:t>
            </a:r>
            <a:r>
              <a:rPr sz="2700" spc="45" dirty="0">
                <a:solidFill>
                  <a:srgbClr val="181818"/>
                </a:solidFill>
                <a:latin typeface="Trebuchet MS"/>
                <a:cs typeface="Trebuchet MS"/>
              </a:rPr>
              <a:t>é</a:t>
            </a:r>
            <a:r>
              <a:rPr sz="2700" spc="80" dirty="0">
                <a:solidFill>
                  <a:srgbClr val="181818"/>
                </a:solidFill>
                <a:latin typeface="Trebuchet MS"/>
                <a:cs typeface="Trebuchet MS"/>
              </a:rPr>
              <a:t>n</a:t>
            </a:r>
            <a:r>
              <a:rPr sz="2700" spc="100" dirty="0">
                <a:solidFill>
                  <a:srgbClr val="181818"/>
                </a:solidFill>
                <a:latin typeface="Trebuchet MS"/>
                <a:cs typeface="Trebuchet MS"/>
              </a:rPr>
              <a:t>d</a:t>
            </a:r>
            <a:r>
              <a:rPr sz="2700" spc="65" dirty="0">
                <a:solidFill>
                  <a:srgbClr val="181818"/>
                </a:solidFill>
                <a:latin typeface="Trebuchet MS"/>
                <a:cs typeface="Trebuchet MS"/>
              </a:rPr>
              <a:t>o</a:t>
            </a:r>
            <a:r>
              <a:rPr sz="2700" spc="285" dirty="0">
                <a:solidFill>
                  <a:srgbClr val="181818"/>
                </a:solidFill>
                <a:latin typeface="Trebuchet MS"/>
                <a:cs typeface="Trebuchet MS"/>
              </a:rPr>
              <a:t>s</a:t>
            </a:r>
            <a:r>
              <a:rPr sz="2700" spc="45" dirty="0">
                <a:solidFill>
                  <a:srgbClr val="181818"/>
                </a:solidFill>
                <a:latin typeface="Trebuchet MS"/>
                <a:cs typeface="Trebuchet MS"/>
              </a:rPr>
              <a:t>e</a:t>
            </a:r>
            <a:r>
              <a:rPr sz="2700" spc="-195" dirty="0">
                <a:solidFill>
                  <a:srgbClr val="181818"/>
                </a:solidFill>
                <a:latin typeface="Trebuchet MS"/>
                <a:cs typeface="Trebuchet MS"/>
              </a:rPr>
              <a:t> </a:t>
            </a:r>
            <a:r>
              <a:rPr sz="2700" b="1" spc="-20" dirty="0">
                <a:solidFill>
                  <a:srgbClr val="181818"/>
                </a:solidFill>
                <a:latin typeface="Trebuchet MS"/>
                <a:cs typeface="Trebuchet MS"/>
              </a:rPr>
              <a:t>e</a:t>
            </a:r>
            <a:r>
              <a:rPr sz="2700" b="1" spc="80" dirty="0">
                <a:solidFill>
                  <a:srgbClr val="181818"/>
                </a:solidFill>
                <a:latin typeface="Trebuchet MS"/>
                <a:cs typeface="Trebuchet MS"/>
              </a:rPr>
              <a:t>l</a:t>
            </a:r>
            <a:r>
              <a:rPr sz="2700" b="1" spc="-55" dirty="0">
                <a:solidFill>
                  <a:srgbClr val="181818"/>
                </a:solidFill>
                <a:latin typeface="Trebuchet MS"/>
                <a:cs typeface="Trebuchet MS"/>
              </a:rPr>
              <a:t>i</a:t>
            </a:r>
            <a:r>
              <a:rPr sz="2700" b="1" spc="95" dirty="0">
                <a:solidFill>
                  <a:srgbClr val="181818"/>
                </a:solidFill>
                <a:latin typeface="Trebuchet MS"/>
                <a:cs typeface="Trebuchet MS"/>
              </a:rPr>
              <a:t>m</a:t>
            </a:r>
            <a:r>
              <a:rPr sz="2700" b="1" spc="-55" dirty="0">
                <a:solidFill>
                  <a:srgbClr val="181818"/>
                </a:solidFill>
                <a:latin typeface="Trebuchet MS"/>
                <a:cs typeface="Trebuchet MS"/>
              </a:rPr>
              <a:t>i</a:t>
            </a:r>
            <a:r>
              <a:rPr sz="2700" b="1" spc="5" dirty="0">
                <a:solidFill>
                  <a:srgbClr val="181818"/>
                </a:solidFill>
                <a:latin typeface="Trebuchet MS"/>
                <a:cs typeface="Trebuchet MS"/>
              </a:rPr>
              <a:t>n</a:t>
            </a:r>
            <a:r>
              <a:rPr sz="2700" b="1" spc="110" dirty="0">
                <a:solidFill>
                  <a:srgbClr val="181818"/>
                </a:solidFill>
                <a:latin typeface="Trebuchet MS"/>
                <a:cs typeface="Trebuchet MS"/>
              </a:rPr>
              <a:t>a</a:t>
            </a:r>
            <a:r>
              <a:rPr sz="2700" b="1" spc="-60" dirty="0">
                <a:solidFill>
                  <a:srgbClr val="181818"/>
                </a:solidFill>
                <a:latin typeface="Trebuchet MS"/>
                <a:cs typeface="Trebuchet MS"/>
              </a:rPr>
              <a:t>r</a:t>
            </a:r>
            <a:r>
              <a:rPr sz="2700" b="1" spc="-245" dirty="0">
                <a:solidFill>
                  <a:srgbClr val="181818"/>
                </a:solidFill>
                <a:latin typeface="Trebuchet MS"/>
                <a:cs typeface="Trebuchet MS"/>
              </a:rPr>
              <a:t> </a:t>
            </a:r>
            <a:r>
              <a:rPr sz="2700" b="1" spc="80" dirty="0">
                <a:solidFill>
                  <a:srgbClr val="181818"/>
                </a:solidFill>
                <a:latin typeface="Trebuchet MS"/>
                <a:cs typeface="Trebuchet MS"/>
              </a:rPr>
              <a:t>l</a:t>
            </a:r>
            <a:r>
              <a:rPr sz="2700" b="1" spc="110" dirty="0">
                <a:solidFill>
                  <a:srgbClr val="181818"/>
                </a:solidFill>
                <a:latin typeface="Trebuchet MS"/>
                <a:cs typeface="Trebuchet MS"/>
              </a:rPr>
              <a:t>a</a:t>
            </a:r>
            <a:r>
              <a:rPr sz="2700" b="1" spc="-245" dirty="0">
                <a:solidFill>
                  <a:srgbClr val="181818"/>
                </a:solidFill>
                <a:latin typeface="Trebuchet MS"/>
                <a:cs typeface="Trebuchet MS"/>
              </a:rPr>
              <a:t> </a:t>
            </a:r>
            <a:r>
              <a:rPr sz="2700" b="1" spc="65" dirty="0">
                <a:solidFill>
                  <a:srgbClr val="181818"/>
                </a:solidFill>
                <a:latin typeface="Trebuchet MS"/>
                <a:cs typeface="Trebuchet MS"/>
              </a:rPr>
              <a:t>d</a:t>
            </a:r>
            <a:r>
              <a:rPr sz="2700" b="1" spc="5" dirty="0">
                <a:solidFill>
                  <a:srgbClr val="181818"/>
                </a:solidFill>
                <a:latin typeface="Trebuchet MS"/>
                <a:cs typeface="Trebuchet MS"/>
              </a:rPr>
              <a:t>o</a:t>
            </a:r>
            <a:r>
              <a:rPr sz="2700" b="1" spc="60" dirty="0">
                <a:solidFill>
                  <a:srgbClr val="181818"/>
                </a:solidFill>
                <a:latin typeface="Trebuchet MS"/>
                <a:cs typeface="Trebuchet MS"/>
              </a:rPr>
              <a:t>b</a:t>
            </a:r>
            <a:r>
              <a:rPr sz="2700" b="1" spc="80" dirty="0">
                <a:solidFill>
                  <a:srgbClr val="181818"/>
                </a:solidFill>
                <a:latin typeface="Trebuchet MS"/>
                <a:cs typeface="Trebuchet MS"/>
              </a:rPr>
              <a:t>l</a:t>
            </a:r>
            <a:r>
              <a:rPr sz="2700" b="1" spc="-20" dirty="0">
                <a:solidFill>
                  <a:srgbClr val="181818"/>
                </a:solidFill>
                <a:latin typeface="Trebuchet MS"/>
                <a:cs typeface="Trebuchet MS"/>
              </a:rPr>
              <a:t>e</a:t>
            </a:r>
            <a:r>
              <a:rPr sz="2700" b="1" spc="-245" dirty="0">
                <a:solidFill>
                  <a:srgbClr val="181818"/>
                </a:solidFill>
                <a:latin typeface="Trebuchet MS"/>
                <a:cs typeface="Trebuchet MS"/>
              </a:rPr>
              <a:t> </a:t>
            </a:r>
            <a:r>
              <a:rPr sz="2700" b="1" spc="-55" dirty="0">
                <a:solidFill>
                  <a:srgbClr val="181818"/>
                </a:solidFill>
                <a:latin typeface="Trebuchet MS"/>
                <a:cs typeface="Trebuchet MS"/>
              </a:rPr>
              <a:t>i</a:t>
            </a:r>
            <a:r>
              <a:rPr sz="2700" b="1" spc="95" dirty="0">
                <a:solidFill>
                  <a:srgbClr val="181818"/>
                </a:solidFill>
                <a:latin typeface="Trebuchet MS"/>
                <a:cs typeface="Trebuchet MS"/>
              </a:rPr>
              <a:t>m</a:t>
            </a:r>
            <a:r>
              <a:rPr sz="2700" b="1" spc="55" dirty="0">
                <a:solidFill>
                  <a:srgbClr val="181818"/>
                </a:solidFill>
                <a:latin typeface="Trebuchet MS"/>
                <a:cs typeface="Trebuchet MS"/>
              </a:rPr>
              <a:t>p</a:t>
            </a:r>
            <a:r>
              <a:rPr sz="2700" b="1" spc="5" dirty="0">
                <a:solidFill>
                  <a:srgbClr val="181818"/>
                </a:solidFill>
                <a:latin typeface="Trebuchet MS"/>
                <a:cs typeface="Trebuchet MS"/>
              </a:rPr>
              <a:t>o</a:t>
            </a:r>
            <a:r>
              <a:rPr sz="2700" b="1" spc="250" dirty="0">
                <a:solidFill>
                  <a:srgbClr val="181818"/>
                </a:solidFill>
                <a:latin typeface="Trebuchet MS"/>
                <a:cs typeface="Trebuchet MS"/>
              </a:rPr>
              <a:t>s</a:t>
            </a:r>
            <a:r>
              <a:rPr sz="2700" b="1" spc="-55" dirty="0">
                <a:solidFill>
                  <a:srgbClr val="181818"/>
                </a:solidFill>
                <a:latin typeface="Trebuchet MS"/>
                <a:cs typeface="Trebuchet MS"/>
              </a:rPr>
              <a:t>i</a:t>
            </a:r>
            <a:r>
              <a:rPr sz="2700" b="1" spc="75" dirty="0">
                <a:solidFill>
                  <a:srgbClr val="181818"/>
                </a:solidFill>
                <a:latin typeface="Trebuchet MS"/>
                <a:cs typeface="Trebuchet MS"/>
              </a:rPr>
              <a:t>c</a:t>
            </a:r>
            <a:r>
              <a:rPr sz="2700" b="1" spc="-55" dirty="0">
                <a:solidFill>
                  <a:srgbClr val="181818"/>
                </a:solidFill>
                <a:latin typeface="Trebuchet MS"/>
                <a:cs typeface="Trebuchet MS"/>
              </a:rPr>
              <a:t>i</a:t>
            </a:r>
            <a:r>
              <a:rPr sz="2700" b="1" spc="5" dirty="0">
                <a:solidFill>
                  <a:srgbClr val="181818"/>
                </a:solidFill>
                <a:latin typeface="Trebuchet MS"/>
                <a:cs typeface="Trebuchet MS"/>
              </a:rPr>
              <a:t>ón</a:t>
            </a:r>
            <a:r>
              <a:rPr sz="2700" b="1" spc="-245" dirty="0">
                <a:solidFill>
                  <a:srgbClr val="181818"/>
                </a:solidFill>
                <a:latin typeface="Trebuchet MS"/>
                <a:cs typeface="Trebuchet MS"/>
              </a:rPr>
              <a:t> </a:t>
            </a:r>
            <a:r>
              <a:rPr sz="2700" b="1" spc="-20" dirty="0">
                <a:solidFill>
                  <a:srgbClr val="181818"/>
                </a:solidFill>
                <a:latin typeface="Trebuchet MS"/>
                <a:cs typeface="Trebuchet MS"/>
              </a:rPr>
              <a:t>e</a:t>
            </a:r>
            <a:r>
              <a:rPr sz="2700" b="1" spc="5" dirty="0">
                <a:solidFill>
                  <a:srgbClr val="181818"/>
                </a:solidFill>
                <a:latin typeface="Trebuchet MS"/>
                <a:cs typeface="Trebuchet MS"/>
              </a:rPr>
              <a:t>n</a:t>
            </a:r>
            <a:r>
              <a:rPr sz="2700" b="1" spc="-245" dirty="0">
                <a:solidFill>
                  <a:srgbClr val="181818"/>
                </a:solidFill>
                <a:latin typeface="Trebuchet MS"/>
                <a:cs typeface="Trebuchet MS"/>
              </a:rPr>
              <a:t> </a:t>
            </a:r>
            <a:r>
              <a:rPr sz="2700" b="1" spc="175" dirty="0">
                <a:solidFill>
                  <a:srgbClr val="181818"/>
                </a:solidFill>
                <a:latin typeface="Trebuchet MS"/>
                <a:cs typeface="Trebuchet MS"/>
              </a:rPr>
              <a:t>E</a:t>
            </a:r>
            <a:r>
              <a:rPr sz="2700" b="1" spc="250" dirty="0">
                <a:solidFill>
                  <a:srgbClr val="181818"/>
                </a:solidFill>
                <a:latin typeface="Trebuchet MS"/>
                <a:cs typeface="Trebuchet MS"/>
              </a:rPr>
              <a:t>s</a:t>
            </a:r>
            <a:r>
              <a:rPr sz="2700" b="1" spc="55" dirty="0">
                <a:solidFill>
                  <a:srgbClr val="181818"/>
                </a:solidFill>
                <a:latin typeface="Trebuchet MS"/>
                <a:cs typeface="Trebuchet MS"/>
              </a:rPr>
              <a:t>p</a:t>
            </a:r>
            <a:r>
              <a:rPr sz="2700" b="1" spc="110" dirty="0">
                <a:solidFill>
                  <a:srgbClr val="181818"/>
                </a:solidFill>
                <a:latin typeface="Trebuchet MS"/>
                <a:cs typeface="Trebuchet MS"/>
              </a:rPr>
              <a:t>a</a:t>
            </a:r>
            <a:r>
              <a:rPr sz="2700" b="1" spc="5" dirty="0">
                <a:solidFill>
                  <a:srgbClr val="181818"/>
                </a:solidFill>
                <a:latin typeface="Trebuchet MS"/>
                <a:cs typeface="Trebuchet MS"/>
              </a:rPr>
              <a:t>ñ</a:t>
            </a:r>
            <a:r>
              <a:rPr sz="2700" b="1" spc="105" dirty="0">
                <a:solidFill>
                  <a:srgbClr val="181818"/>
                </a:solidFill>
                <a:latin typeface="Trebuchet MS"/>
                <a:cs typeface="Trebuchet MS"/>
              </a:rPr>
              <a:t>a</a:t>
            </a:r>
            <a:r>
              <a:rPr sz="2700" spc="-385" dirty="0">
                <a:solidFill>
                  <a:srgbClr val="181818"/>
                </a:solidFill>
                <a:latin typeface="Trebuchet MS"/>
                <a:cs typeface="Trebuchet MS"/>
              </a:rPr>
              <a:t>.</a:t>
            </a:r>
            <a:endParaRPr sz="2700">
              <a:latin typeface="Trebuchet MS"/>
              <a:cs typeface="Trebuchet MS"/>
            </a:endParaRPr>
          </a:p>
        </p:txBody>
      </p:sp>
      <p:sp>
        <p:nvSpPr>
          <p:cNvPr id="4" name="object 4"/>
          <p:cNvSpPr/>
          <p:nvPr/>
        </p:nvSpPr>
        <p:spPr>
          <a:xfrm>
            <a:off x="10993919" y="5"/>
            <a:ext cx="7294245" cy="3298190"/>
          </a:xfrm>
          <a:custGeom>
            <a:avLst/>
            <a:gdLst/>
            <a:ahLst/>
            <a:cxnLst/>
            <a:rect l="l" t="t" r="r" b="b"/>
            <a:pathLst>
              <a:path w="7294244" h="3298190">
                <a:moveTo>
                  <a:pt x="0" y="0"/>
                </a:moveTo>
                <a:lnTo>
                  <a:pt x="7294080" y="0"/>
                </a:lnTo>
                <a:lnTo>
                  <a:pt x="7294080" y="3297587"/>
                </a:lnTo>
                <a:lnTo>
                  <a:pt x="0" y="0"/>
                </a:lnTo>
                <a:close/>
              </a:path>
            </a:pathLst>
          </a:custGeom>
          <a:solidFill>
            <a:srgbClr val="002569"/>
          </a:solid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A86C87734564B489FA7DB7573750203" ma:contentTypeVersion="13" ma:contentTypeDescription="Crear nuevo documento." ma:contentTypeScope="" ma:versionID="3719fb523a0e7a6c5ee4e9c7255935cb">
  <xsd:schema xmlns:xsd="http://www.w3.org/2001/XMLSchema" xmlns:xs="http://www.w3.org/2001/XMLSchema" xmlns:p="http://schemas.microsoft.com/office/2006/metadata/properties" xmlns:ns2="1497f96a-493b-4793-9fe7-436376d70c99" xmlns:ns3="13dc5387-5ab5-4aa9-bdac-f98fed19b041" targetNamespace="http://schemas.microsoft.com/office/2006/metadata/properties" ma:root="true" ma:fieldsID="ca866e6c07fc1a3aad579ee954ce1fc5" ns2:_="" ns3:_="">
    <xsd:import namespace="1497f96a-493b-4793-9fe7-436376d70c99"/>
    <xsd:import namespace="13dc5387-5ab5-4aa9-bdac-f98fed19b04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97f96a-493b-4793-9fe7-436376d70c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dc5387-5ab5-4aa9-bdac-f98fed19b041"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ED1C96-B402-49A5-8A5F-0C855B950661}"/>
</file>

<file path=customXml/itemProps2.xml><?xml version="1.0" encoding="utf-8"?>
<ds:datastoreItem xmlns:ds="http://schemas.openxmlformats.org/officeDocument/2006/customXml" ds:itemID="{3ECD5FC4-CF92-4789-9787-AC2A9AC6F33E}"/>
</file>

<file path=customXml/itemProps3.xml><?xml version="1.0" encoding="utf-8"?>
<ds:datastoreItem xmlns:ds="http://schemas.openxmlformats.org/officeDocument/2006/customXml" ds:itemID="{CC5B526C-CDF7-431E-8DED-8983C7E2960C}"/>
</file>

<file path=docProps/app.xml><?xml version="1.0" encoding="utf-8"?>
<Properties xmlns="http://schemas.openxmlformats.org/officeDocument/2006/extended-properties" xmlns:vt="http://schemas.openxmlformats.org/officeDocument/2006/docPropsVTypes">
  <Template/>
  <TotalTime>295</TotalTime>
  <Words>1319</Words>
  <Application>Microsoft Office PowerPoint</Application>
  <PresentationFormat>Personalizado</PresentationFormat>
  <Paragraphs>65</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Calibri</vt:lpstr>
      <vt:lpstr>Consolas</vt:lpstr>
      <vt:lpstr>Times New Roman</vt:lpstr>
      <vt:lpstr>Trebuchet MS</vt:lpstr>
      <vt:lpstr>Office Theme</vt:lpstr>
      <vt:lpstr>Presentación de PowerPoint</vt:lpstr>
      <vt:lpstr>Presentación de PowerPoint</vt:lpstr>
      <vt:lpstr>LEGISLACIÓN LABORAL APLICABLE</vt:lpstr>
      <vt:lpstr>Presentación de PowerPoint</vt:lpstr>
      <vt:lpstr>COTIZACIONES DE LA  SEGURIDAD SOCIAL</vt:lpstr>
      <vt:lpstr>TRIBUTACIÓN DE LOS RENDIMIENTOS  DEL TRABAJO</vt:lpstr>
      <vt:lpstr>TRIBUTACIÓN DE LOS RENDIMIENTOS  DEL TRABAJO</vt:lpstr>
      <vt:lpstr>TRIBUTACIÓN DE LOS RENDIMIENTOS  DEL TRABAJO</vt:lpstr>
      <vt:lpstr>TRIBUTACIÓN DE LOS RENDIMIENTOS  DEL TRABAJO</vt:lpstr>
      <vt:lpstr>Necesidad de analizar las funciones realizadas por el trabajador  ya que dependiendo de las circunstancias de cada caso, podrían  determinar la existencia de un establecimiento permanente de  la empresa empleadora en el país donde se efectúa el  teletrabajo.</vt:lpstr>
      <vt:lpstr>Ante el vacío legal existente en materia de teletrabajo internacional y  del riesgo de aplicación estricta de la reglamentación existente, las  empresas tienen que monitorizar los días de permanencia física del  empleado en un país desde el que teletrabaja así como el rol y la  actividad que desempeña en ese país.</vt:lpstr>
      <vt:lpstr>CCI FRANCE-ESPAGNE  DEPARTAMENTO FISCAL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TELETRABAJO INTERNACIONAL EN EL MARCO DE LA UNIÓN EUROPEA</dc:title>
  <dc:creator>Lamarque</dc:creator>
  <cp:keywords>DAEwKZcxlt0,BADqbTXexUE</cp:keywords>
  <cp:lastModifiedBy>Victoria Barrutia</cp:lastModifiedBy>
  <cp:revision>10</cp:revision>
  <dcterms:created xsi:type="dcterms:W3CDTF">2021-11-22T08:26:07Z</dcterms:created>
  <dcterms:modified xsi:type="dcterms:W3CDTF">2021-11-30T10:40:34Z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2021-11-22T00:00:00Z</vt:filetime>
  </property>
  <property fmtid="{D5CDD505-2E9C-101B-9397-08002B2CF9AE}" pid="3" name="Creator">
    <vt:lpwstr>Canva</vt:lpwstr>
  </property>
  <property fmtid="{D5CDD505-2E9C-101B-9397-08002B2CF9AE}" pid="4" name="LastSaved">
    <vt:filetime>2021-11-22T00:00:00Z</vt:filetime>
  </property>
  <property fmtid="{D5CDD505-2E9C-101B-9397-08002B2CF9AE}" pid="5" name="ContentTypeId">
    <vt:lpwstr>0x0101008A86C87734564B489FA7DB7573750203</vt:lpwstr>
  </property>
</Properties>
</file>