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notesSlides/notesSlide3.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notesSlides/notesSlide4.xml" ContentType="application/vnd.openxmlformats-officedocument.presentationml.notesSlide+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822" r:id="rId1"/>
    <p:sldMasterId id="2147483892" r:id="rId2"/>
  </p:sldMasterIdLst>
  <p:notesMasterIdLst>
    <p:notesMasterId r:id="rId19"/>
  </p:notesMasterIdLst>
  <p:handoutMasterIdLst>
    <p:handoutMasterId r:id="rId20"/>
  </p:handoutMasterIdLst>
  <p:sldIdLst>
    <p:sldId id="277" r:id="rId3"/>
    <p:sldId id="295" r:id="rId4"/>
    <p:sldId id="314" r:id="rId5"/>
    <p:sldId id="315" r:id="rId6"/>
    <p:sldId id="316" r:id="rId7"/>
    <p:sldId id="317" r:id="rId8"/>
    <p:sldId id="318" r:id="rId9"/>
    <p:sldId id="319" r:id="rId10"/>
    <p:sldId id="320" r:id="rId11"/>
    <p:sldId id="321" r:id="rId12"/>
    <p:sldId id="322" r:id="rId13"/>
    <p:sldId id="326" r:id="rId14"/>
    <p:sldId id="323" r:id="rId15"/>
    <p:sldId id="325" r:id="rId16"/>
    <p:sldId id="324" r:id="rId17"/>
    <p:sldId id="313" r:id="rId18"/>
  </p:sldIdLst>
  <p:sldSz cx="12198350" cy="6858000"/>
  <p:notesSz cx="6950075" cy="9236075"/>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47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E2E38"/>
    <a:srgbClr val="C4C4CD"/>
    <a:srgbClr val="747480"/>
    <a:srgbClr val="FFE600"/>
    <a:srgbClr val="808080"/>
    <a:srgbClr val="000000"/>
    <a:srgbClr val="FF9A91"/>
    <a:srgbClr val="FF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964" autoAdjust="0"/>
  </p:normalViewPr>
  <p:slideViewPr>
    <p:cSldViewPr snapToGrid="0" snapToObjects="1" showGuides="1">
      <p:cViewPr varScale="1">
        <p:scale>
          <a:sx n="60" d="100"/>
          <a:sy n="60" d="100"/>
        </p:scale>
        <p:origin x="898" y="38"/>
      </p:cViewPr>
      <p:guideLst/>
    </p:cSldViewPr>
  </p:slideViewPr>
  <p:outlineViewPr>
    <p:cViewPr>
      <p:scale>
        <a:sx n="33" d="100"/>
        <a:sy n="33" d="100"/>
      </p:scale>
      <p:origin x="0" y="-7090"/>
    </p:cViewPr>
  </p:outlineViewPr>
  <p:notesTextViewPr>
    <p:cViewPr>
      <p:scale>
        <a:sx n="50" d="100"/>
        <a:sy n="50" d="100"/>
      </p:scale>
      <p:origin x="0" y="0"/>
    </p:cViewPr>
  </p:notesTextViewPr>
  <p:sorterViewPr>
    <p:cViewPr>
      <p:scale>
        <a:sx n="130" d="100"/>
        <a:sy n="130" d="100"/>
      </p:scale>
      <p:origin x="0" y="0"/>
    </p:cViewPr>
  </p:sorterViewPr>
  <p:notesViewPr>
    <p:cSldViewPr snapToGrid="0" snapToObjects="1" showGuides="1">
      <p:cViewPr varScale="1">
        <p:scale>
          <a:sx n="80" d="100"/>
          <a:sy n="80" d="100"/>
        </p:scale>
        <p:origin x="-2004" y="-96"/>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GB" dirty="0">
              <a:latin typeface="Arial" pitchFamily="34" charset="0"/>
            </a:endParaRPr>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fld id="{75A85089-C692-4DEA-AC49-04CF34D4FE14}" type="datetimeFigureOut">
              <a:rPr lang="en-GB" smtClean="0">
                <a:latin typeface="Arial" pitchFamily="34" charset="0"/>
              </a:rPr>
              <a:pPr/>
              <a:t>19/06/2019</a:t>
            </a:fld>
            <a:endParaRPr lang="en-GB" dirty="0">
              <a:latin typeface="Arial" pitchFamily="34" charset="0"/>
            </a:endParaRP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GB" dirty="0">
              <a:latin typeface="Arial" pitchFamily="34" charset="0"/>
            </a:endParaRPr>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D3A5C721-4BB5-4DB6-AD65-4BA2A62B05B6}" type="slidenum">
              <a:rPr lang="en-GB" smtClean="0">
                <a:latin typeface="Arial" pitchFamily="34" charset="0"/>
              </a:rPr>
              <a:pPr/>
              <a:t>‹#›</a:t>
            </a:fld>
            <a:endParaRPr lang="en-GB" dirty="0">
              <a:latin typeface="Arial" pitchFamily="34" charset="0"/>
            </a:endParaRPr>
          </a:p>
        </p:txBody>
      </p:sp>
    </p:spTree>
    <p:extLst>
      <p:ext uri="{BB962C8B-B14F-4D97-AF65-F5344CB8AC3E}">
        <p14:creationId xmlns:p14="http://schemas.microsoft.com/office/powerpoint/2010/main" val="1991632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atin typeface="Arial" pitchFamily="34" charset="0"/>
              </a:defRPr>
            </a:lvl1pPr>
          </a:lstStyle>
          <a:p>
            <a:endParaRPr lang="en-GB"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atin typeface="Arial" pitchFamily="34" charset="0"/>
              </a:defRPr>
            </a:lvl1pPr>
          </a:lstStyle>
          <a:p>
            <a:fld id="{8045EBA9-A28D-4849-BFEA-AA04F6A21B63}" type="datetimeFigureOut">
              <a:rPr lang="en-GB" smtClean="0"/>
              <a:pPr/>
              <a:t>19/06/2019</a:t>
            </a:fld>
            <a:endParaRPr lang="en-GB" dirty="0"/>
          </a:p>
        </p:txBody>
      </p:sp>
      <p:sp>
        <p:nvSpPr>
          <p:cNvPr id="4" name="Slide Image Placeholder 3"/>
          <p:cNvSpPr>
            <a:spLocks noGrp="1" noRot="1" noChangeAspect="1"/>
          </p:cNvSpPr>
          <p:nvPr>
            <p:ph type="sldImg" idx="2"/>
          </p:nvPr>
        </p:nvSpPr>
        <p:spPr>
          <a:xfrm>
            <a:off x="393700" y="692150"/>
            <a:ext cx="6162675" cy="3463925"/>
          </a:xfrm>
          <a:prstGeom prst="rect">
            <a:avLst/>
          </a:prstGeom>
          <a:noFill/>
          <a:ln w="12700">
            <a:solidFill>
              <a:prstClr val="black"/>
            </a:solidFill>
          </a:ln>
        </p:spPr>
        <p:txBody>
          <a:bodyPr vert="horz" lIns="92492" tIns="46246" rIns="92492" bIns="46246" rtlCol="0" anchor="ctr"/>
          <a:lstStyle/>
          <a:p>
            <a:endParaRPr lang="en-GB"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atin typeface="Arial" pitchFamily="34" charset="0"/>
              </a:defRPr>
            </a:lvl1pPr>
          </a:lstStyle>
          <a:p>
            <a:endParaRPr lang="en-GB"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atin typeface="Arial" pitchFamily="34" charset="0"/>
              </a:defRPr>
            </a:lvl1pPr>
          </a:lstStyle>
          <a:p>
            <a:fld id="{5B43D19E-BFDB-4C92-8EDD-32EDDA8F41DF}" type="slidenum">
              <a:rPr lang="en-GB" smtClean="0"/>
              <a:pPr/>
              <a:t>‹#›</a:t>
            </a:fld>
            <a:endParaRPr lang="en-GB" dirty="0"/>
          </a:p>
        </p:txBody>
      </p:sp>
    </p:spTree>
    <p:extLst>
      <p:ext uri="{BB962C8B-B14F-4D97-AF65-F5344CB8AC3E}">
        <p14:creationId xmlns:p14="http://schemas.microsoft.com/office/powerpoint/2010/main" val="1606270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5B43D19E-BFDB-4C92-8EDD-32EDDA8F41DF}" type="slidenum">
              <a:rPr lang="en-GB" smtClean="0"/>
              <a:pPr/>
              <a:t>1</a:t>
            </a:fld>
            <a:endParaRPr lang="en-GB" dirty="0"/>
          </a:p>
        </p:txBody>
      </p:sp>
    </p:spTree>
    <p:extLst>
      <p:ext uri="{BB962C8B-B14F-4D97-AF65-F5344CB8AC3E}">
        <p14:creationId xmlns:p14="http://schemas.microsoft.com/office/powerpoint/2010/main" val="2422556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5B43D19E-BFDB-4C92-8EDD-32EDDA8F41DF}" type="slidenum">
              <a:rPr lang="en-GB" smtClean="0"/>
              <a:pPr/>
              <a:t>12</a:t>
            </a:fld>
            <a:endParaRPr lang="en-GB" dirty="0"/>
          </a:p>
        </p:txBody>
      </p:sp>
    </p:spTree>
    <p:extLst>
      <p:ext uri="{BB962C8B-B14F-4D97-AF65-F5344CB8AC3E}">
        <p14:creationId xmlns:p14="http://schemas.microsoft.com/office/powerpoint/2010/main" val="1970957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5B43D19E-BFDB-4C92-8EDD-32EDDA8F41DF}" type="slidenum">
              <a:rPr lang="en-GB" smtClean="0"/>
              <a:pPr/>
              <a:t>13</a:t>
            </a:fld>
            <a:endParaRPr lang="en-GB" dirty="0"/>
          </a:p>
        </p:txBody>
      </p:sp>
    </p:spTree>
    <p:extLst>
      <p:ext uri="{BB962C8B-B14F-4D97-AF65-F5344CB8AC3E}">
        <p14:creationId xmlns:p14="http://schemas.microsoft.com/office/powerpoint/2010/main" val="381052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5B43D19E-BFDB-4C92-8EDD-32EDDA8F41DF}" type="slidenum">
              <a:rPr lang="en-GB" smtClean="0">
                <a:solidFill>
                  <a:prstClr val="black"/>
                </a:solidFill>
              </a:rPr>
              <a:pPr/>
              <a:t>14</a:t>
            </a:fld>
            <a:endParaRPr lang="en-GB" dirty="0">
              <a:solidFill>
                <a:prstClr val="black"/>
              </a:solidFill>
            </a:endParaRPr>
          </a:p>
        </p:txBody>
      </p:sp>
    </p:spTree>
    <p:extLst>
      <p:ext uri="{BB962C8B-B14F-4D97-AF65-F5344CB8AC3E}">
        <p14:creationId xmlns:p14="http://schemas.microsoft.com/office/powerpoint/2010/main" val="1313805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Cover alternate">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2F4B0007-DA02-48C7-9137-9386DFC24A9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350" cy="6858000"/>
          </a:xfrm>
          <a:prstGeom prst="rect">
            <a:avLst/>
          </a:prstGeom>
        </p:spPr>
      </p:pic>
      <p:sp>
        <p:nvSpPr>
          <p:cNvPr id="16" name="Freeform 56">
            <a:extLst>
              <a:ext uri="{FF2B5EF4-FFF2-40B4-BE49-F238E27FC236}">
                <a16:creationId xmlns="" xmlns:a16="http://schemas.microsoft.com/office/drawing/2014/main" id="{13A7AC18-CF42-4EC5-8D40-441EAE30A06C}"/>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775504" y="1954221"/>
            <a:ext cx="4328932" cy="979702"/>
          </a:xfrm>
        </p:spPr>
        <p:txBody>
          <a:bodyPr/>
          <a:lstStyle>
            <a:lvl1pPr>
              <a:defRPr sz="3000" b="0">
                <a:solidFill>
                  <a:schemeClr val="tx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2" name="Subtitle 2"/>
          <p:cNvSpPr>
            <a:spLocks noGrp="1"/>
          </p:cNvSpPr>
          <p:nvPr>
            <p:ph type="subTitle" idx="1"/>
          </p:nvPr>
        </p:nvSpPr>
        <p:spPr>
          <a:xfrm>
            <a:off x="775504" y="3046158"/>
            <a:ext cx="4328932" cy="1046323"/>
          </a:xfrm>
        </p:spPr>
        <p:txBody>
          <a:bodyPr/>
          <a:lstStyle>
            <a:lvl1pPr marL="0" indent="0" algn="l">
              <a:spcAft>
                <a:spcPts val="1200"/>
              </a:spcAft>
              <a:buNone/>
              <a:defRPr sz="2000">
                <a:solidFill>
                  <a:schemeClr val="tx1"/>
                </a:solidFill>
                <a:latin typeface="EYInterstate" panose="02000503020000020004" pitchFamily="2" charset="0"/>
                <a:cs typeface="Arial" pitchFamily="34" charset="0"/>
              </a:defRPr>
            </a:lvl1pPr>
            <a:lvl2pPr marL="0" indent="0" algn="l">
              <a:buNone/>
              <a:defRPr sz="1600" b="1">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grpSp>
        <p:nvGrpSpPr>
          <p:cNvPr id="14" name="Group 4">
            <a:extLst>
              <a:ext uri="{FF2B5EF4-FFF2-40B4-BE49-F238E27FC236}">
                <a16:creationId xmlns="" xmlns:a16="http://schemas.microsoft.com/office/drawing/2014/main" id="{C8422AE9-8257-41A9-AB41-1F10585C886F}"/>
              </a:ext>
            </a:extLst>
          </p:cNvPr>
          <p:cNvGrpSpPr>
            <a:grpSpLocks noChangeAspect="1"/>
          </p:cNvGrpSpPr>
          <p:nvPr userDrawn="1"/>
        </p:nvGrpSpPr>
        <p:grpSpPr bwMode="auto">
          <a:xfrm>
            <a:off x="10364788" y="4960938"/>
            <a:ext cx="1225550" cy="1435100"/>
            <a:chOff x="6529" y="3125"/>
            <a:chExt cx="772" cy="904"/>
          </a:xfrm>
        </p:grpSpPr>
        <p:sp>
          <p:nvSpPr>
            <p:cNvPr id="15" name="Freeform 5">
              <a:extLst>
                <a:ext uri="{FF2B5EF4-FFF2-40B4-BE49-F238E27FC236}">
                  <a16:creationId xmlns="" xmlns:a16="http://schemas.microsoft.com/office/drawing/2014/main" id="{D19659BD-653C-4300-9060-420AFAE39587}"/>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 name="Freeform 6">
              <a:extLst>
                <a:ext uri="{FF2B5EF4-FFF2-40B4-BE49-F238E27FC236}">
                  <a16:creationId xmlns="" xmlns:a16="http://schemas.microsoft.com/office/drawing/2014/main" id="{A4669336-72A1-4233-827A-C41AB4C1CC04}"/>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815037000"/>
      </p:ext>
    </p:extLst>
  </p:cSld>
  <p:clrMapOvr>
    <a:masterClrMapping/>
  </p:clrMapOvr>
  <p:extLst mod="1">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pproved question wide">
    <p:spTree>
      <p:nvGrpSpPr>
        <p:cNvPr id="1" name=""/>
        <p:cNvGrpSpPr/>
        <p:nvPr/>
      </p:nvGrpSpPr>
      <p:grpSpPr>
        <a:xfrm>
          <a:off x="0" y="0"/>
          <a:ext cx="0" cy="0"/>
          <a:chOff x="0" y="0"/>
          <a:chExt cx="0" cy="0"/>
        </a:xfrm>
      </p:grpSpPr>
      <p:grpSp>
        <p:nvGrpSpPr>
          <p:cNvPr id="235" name="Group 234">
            <a:extLst>
              <a:ext uri="{FF2B5EF4-FFF2-40B4-BE49-F238E27FC236}">
                <a16:creationId xmlns="" xmlns:a16="http://schemas.microsoft.com/office/drawing/2014/main" id="{5342E118-6F1D-4C46-956E-4CCCBCAA7952}"/>
              </a:ext>
            </a:extLst>
          </p:cNvPr>
          <p:cNvGrpSpPr/>
          <p:nvPr userDrawn="1"/>
        </p:nvGrpSpPr>
        <p:grpSpPr>
          <a:xfrm>
            <a:off x="498115" y="5826612"/>
            <a:ext cx="3878023" cy="570195"/>
            <a:chOff x="498115" y="5951018"/>
            <a:chExt cx="3878023" cy="570195"/>
          </a:xfrm>
        </p:grpSpPr>
        <p:sp>
          <p:nvSpPr>
            <p:cNvPr id="168" name="Rectangle 167">
              <a:extLst>
                <a:ext uri="{FF2B5EF4-FFF2-40B4-BE49-F238E27FC236}">
                  <a16:creationId xmlns="" xmlns:a16="http://schemas.microsoft.com/office/drawing/2014/main" id="{A22049CA-64AE-409F-988D-A7317F8AD136}"/>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69" name="Rectangle 6">
              <a:extLst>
                <a:ext uri="{FF2B5EF4-FFF2-40B4-BE49-F238E27FC236}">
                  <a16:creationId xmlns="" xmlns:a16="http://schemas.microsoft.com/office/drawing/2014/main" id="{E37A0A05-0A78-44A7-8873-0A1A20C87175}"/>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0" name="Rectangle 7">
              <a:extLst>
                <a:ext uri="{FF2B5EF4-FFF2-40B4-BE49-F238E27FC236}">
                  <a16:creationId xmlns="" xmlns:a16="http://schemas.microsoft.com/office/drawing/2014/main" id="{0DEA0CBE-8527-4287-BF98-DA48947875F5}"/>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1" name="Freeform 8">
              <a:extLst>
                <a:ext uri="{FF2B5EF4-FFF2-40B4-BE49-F238E27FC236}">
                  <a16:creationId xmlns="" xmlns:a16="http://schemas.microsoft.com/office/drawing/2014/main" id="{444058C6-612A-446E-8F68-0E5CC4CFF366}"/>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2" name="Freeform 9">
              <a:extLst>
                <a:ext uri="{FF2B5EF4-FFF2-40B4-BE49-F238E27FC236}">
                  <a16:creationId xmlns="" xmlns:a16="http://schemas.microsoft.com/office/drawing/2014/main" id="{1011EC31-E0C3-404F-93B3-EFD3DADC11CB}"/>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3" name="Freeform 10">
              <a:extLst>
                <a:ext uri="{FF2B5EF4-FFF2-40B4-BE49-F238E27FC236}">
                  <a16:creationId xmlns="" xmlns:a16="http://schemas.microsoft.com/office/drawing/2014/main" id="{3C9D076B-D88C-4089-8D58-9A31CFCDB02A}"/>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4" name="Freeform 11">
              <a:extLst>
                <a:ext uri="{FF2B5EF4-FFF2-40B4-BE49-F238E27FC236}">
                  <a16:creationId xmlns="" xmlns:a16="http://schemas.microsoft.com/office/drawing/2014/main" id="{29DB43AC-B765-4ECB-B483-562473BD4A38}"/>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5" name="Freeform 12">
              <a:extLst>
                <a:ext uri="{FF2B5EF4-FFF2-40B4-BE49-F238E27FC236}">
                  <a16:creationId xmlns="" xmlns:a16="http://schemas.microsoft.com/office/drawing/2014/main" id="{AF1DE1B8-EA4B-4A98-A97D-BA5EEA42B197}"/>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6" name="Freeform 13">
              <a:extLst>
                <a:ext uri="{FF2B5EF4-FFF2-40B4-BE49-F238E27FC236}">
                  <a16:creationId xmlns="" xmlns:a16="http://schemas.microsoft.com/office/drawing/2014/main" id="{F8F60B79-7AF5-4C5E-A5EF-126F117D591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7" name="Freeform 14">
              <a:extLst>
                <a:ext uri="{FF2B5EF4-FFF2-40B4-BE49-F238E27FC236}">
                  <a16:creationId xmlns="" xmlns:a16="http://schemas.microsoft.com/office/drawing/2014/main" id="{0A0438AD-9937-4C25-AB9E-7F8C8CCA23F7}"/>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8" name="Freeform 15">
              <a:extLst>
                <a:ext uri="{FF2B5EF4-FFF2-40B4-BE49-F238E27FC236}">
                  <a16:creationId xmlns="" xmlns:a16="http://schemas.microsoft.com/office/drawing/2014/main" id="{6FDE2726-7032-4BE4-A420-0ECF49A32A8B}"/>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9" name="Freeform 16">
              <a:extLst>
                <a:ext uri="{FF2B5EF4-FFF2-40B4-BE49-F238E27FC236}">
                  <a16:creationId xmlns="" xmlns:a16="http://schemas.microsoft.com/office/drawing/2014/main" id="{50C22C21-F8DB-486D-9042-765D68AE3A7C}"/>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0" name="Freeform 17">
              <a:extLst>
                <a:ext uri="{FF2B5EF4-FFF2-40B4-BE49-F238E27FC236}">
                  <a16:creationId xmlns="" xmlns:a16="http://schemas.microsoft.com/office/drawing/2014/main" id="{7F763F72-BB8F-482C-9FDA-40EDD6EE5FF8}"/>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1" name="Freeform 18">
              <a:extLst>
                <a:ext uri="{FF2B5EF4-FFF2-40B4-BE49-F238E27FC236}">
                  <a16:creationId xmlns="" xmlns:a16="http://schemas.microsoft.com/office/drawing/2014/main" id="{710F466C-6BEC-4970-9707-40D8002740B0}"/>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2" name="Freeform 19">
              <a:extLst>
                <a:ext uri="{FF2B5EF4-FFF2-40B4-BE49-F238E27FC236}">
                  <a16:creationId xmlns="" xmlns:a16="http://schemas.microsoft.com/office/drawing/2014/main" id="{3332407D-F423-41B2-985F-8A4482C61D9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3" name="Freeform 20">
              <a:extLst>
                <a:ext uri="{FF2B5EF4-FFF2-40B4-BE49-F238E27FC236}">
                  <a16:creationId xmlns="" xmlns:a16="http://schemas.microsoft.com/office/drawing/2014/main" id="{44E3286F-1188-47B1-8B46-3498795DF2DC}"/>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4" name="Freeform 21">
              <a:extLst>
                <a:ext uri="{FF2B5EF4-FFF2-40B4-BE49-F238E27FC236}">
                  <a16:creationId xmlns="" xmlns:a16="http://schemas.microsoft.com/office/drawing/2014/main" id="{E7BD9E0B-920A-4409-95E7-40A47107B346}"/>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5" name="Freeform 22">
              <a:extLst>
                <a:ext uri="{FF2B5EF4-FFF2-40B4-BE49-F238E27FC236}">
                  <a16:creationId xmlns="" xmlns:a16="http://schemas.microsoft.com/office/drawing/2014/main" id="{9D2625B8-0A5B-46EF-8302-77353AB0D3A9}"/>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6" name="Freeform 23">
              <a:extLst>
                <a:ext uri="{FF2B5EF4-FFF2-40B4-BE49-F238E27FC236}">
                  <a16:creationId xmlns="" xmlns:a16="http://schemas.microsoft.com/office/drawing/2014/main" id="{DE6C9E0E-C49B-4FBE-97F3-BB6DFAC57421}"/>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7" name="Freeform 24">
              <a:extLst>
                <a:ext uri="{FF2B5EF4-FFF2-40B4-BE49-F238E27FC236}">
                  <a16:creationId xmlns="" xmlns:a16="http://schemas.microsoft.com/office/drawing/2014/main" id="{580801ED-9260-41DB-A0B7-5AF24B32272B}"/>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8" name="Freeform 25">
              <a:extLst>
                <a:ext uri="{FF2B5EF4-FFF2-40B4-BE49-F238E27FC236}">
                  <a16:creationId xmlns="" xmlns:a16="http://schemas.microsoft.com/office/drawing/2014/main" id="{3A9842FB-6E95-4D11-B5B9-58C4CB82C2F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9" name="Freeform 26">
              <a:extLst>
                <a:ext uri="{FF2B5EF4-FFF2-40B4-BE49-F238E27FC236}">
                  <a16:creationId xmlns="" xmlns:a16="http://schemas.microsoft.com/office/drawing/2014/main" id="{076538BB-C266-42BE-916B-458AF9EFB224}"/>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0" name="Freeform 27">
              <a:extLst>
                <a:ext uri="{FF2B5EF4-FFF2-40B4-BE49-F238E27FC236}">
                  <a16:creationId xmlns="" xmlns:a16="http://schemas.microsoft.com/office/drawing/2014/main" id="{A7C95C0F-A1E9-46B5-B9DB-284F35C72801}"/>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1" name="Freeform 28">
              <a:extLst>
                <a:ext uri="{FF2B5EF4-FFF2-40B4-BE49-F238E27FC236}">
                  <a16:creationId xmlns="" xmlns:a16="http://schemas.microsoft.com/office/drawing/2014/main" id="{BEEA6186-B2B9-4E5E-9631-B6332C7FDBA3}"/>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2" name="Freeform 29">
              <a:extLst>
                <a:ext uri="{FF2B5EF4-FFF2-40B4-BE49-F238E27FC236}">
                  <a16:creationId xmlns="" xmlns:a16="http://schemas.microsoft.com/office/drawing/2014/main" id="{E9B00A5D-BE04-4D7D-B4A2-204E2D0E0485}"/>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3" name="Freeform 30">
              <a:extLst>
                <a:ext uri="{FF2B5EF4-FFF2-40B4-BE49-F238E27FC236}">
                  <a16:creationId xmlns="" xmlns:a16="http://schemas.microsoft.com/office/drawing/2014/main" id="{72C85502-C007-49A3-A8AB-2BCC8C53945F}"/>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4" name="Freeform 31">
              <a:extLst>
                <a:ext uri="{FF2B5EF4-FFF2-40B4-BE49-F238E27FC236}">
                  <a16:creationId xmlns="" xmlns:a16="http://schemas.microsoft.com/office/drawing/2014/main" id="{9A42586B-B388-4323-82EB-ED3423EDC5DE}"/>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5" name="Freeform 32">
              <a:extLst>
                <a:ext uri="{FF2B5EF4-FFF2-40B4-BE49-F238E27FC236}">
                  <a16:creationId xmlns="" xmlns:a16="http://schemas.microsoft.com/office/drawing/2014/main" id="{558D2F0C-3796-492F-9EBD-4BB822191F30}"/>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6" name="Freeform 33">
              <a:extLst>
                <a:ext uri="{FF2B5EF4-FFF2-40B4-BE49-F238E27FC236}">
                  <a16:creationId xmlns="" xmlns:a16="http://schemas.microsoft.com/office/drawing/2014/main" id="{DE4E3633-17EF-414F-A86D-0B6A9F2F098F}"/>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7" name="Freeform 34">
              <a:extLst>
                <a:ext uri="{FF2B5EF4-FFF2-40B4-BE49-F238E27FC236}">
                  <a16:creationId xmlns="" xmlns:a16="http://schemas.microsoft.com/office/drawing/2014/main" id="{2572AE39-9386-47FC-B6AF-FBCF804BEBF8}"/>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8" name="Freeform 35">
              <a:extLst>
                <a:ext uri="{FF2B5EF4-FFF2-40B4-BE49-F238E27FC236}">
                  <a16:creationId xmlns="" xmlns:a16="http://schemas.microsoft.com/office/drawing/2014/main" id="{7096AEC6-B8C0-4212-842F-89677AE7D800}"/>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9" name="Freeform 36">
              <a:extLst>
                <a:ext uri="{FF2B5EF4-FFF2-40B4-BE49-F238E27FC236}">
                  <a16:creationId xmlns="" xmlns:a16="http://schemas.microsoft.com/office/drawing/2014/main" id="{406AD873-E434-40CF-BFBD-6D1D1CA7CB89}"/>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0" name="Freeform 37">
              <a:extLst>
                <a:ext uri="{FF2B5EF4-FFF2-40B4-BE49-F238E27FC236}">
                  <a16:creationId xmlns="" xmlns:a16="http://schemas.microsoft.com/office/drawing/2014/main" id="{74857EE2-44CC-4E8F-B1BB-355509B3EFE5}"/>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1" name="Freeform 38">
              <a:extLst>
                <a:ext uri="{FF2B5EF4-FFF2-40B4-BE49-F238E27FC236}">
                  <a16:creationId xmlns="" xmlns:a16="http://schemas.microsoft.com/office/drawing/2014/main" id="{D39EC8B1-952E-4BF5-9735-6A38584161BC}"/>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2" name="Freeform 39">
              <a:extLst>
                <a:ext uri="{FF2B5EF4-FFF2-40B4-BE49-F238E27FC236}">
                  <a16:creationId xmlns="" xmlns:a16="http://schemas.microsoft.com/office/drawing/2014/main" id="{EA37D3DF-3401-44BD-97F4-F423BFC87A1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3" name="Freeform 40">
              <a:extLst>
                <a:ext uri="{FF2B5EF4-FFF2-40B4-BE49-F238E27FC236}">
                  <a16:creationId xmlns="" xmlns:a16="http://schemas.microsoft.com/office/drawing/2014/main" id="{7DFA4B46-95EA-4D4D-800F-4D2DB7BB66E0}"/>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4" name="Freeform 41">
              <a:extLst>
                <a:ext uri="{FF2B5EF4-FFF2-40B4-BE49-F238E27FC236}">
                  <a16:creationId xmlns="" xmlns:a16="http://schemas.microsoft.com/office/drawing/2014/main" id="{EF5012BA-3255-4BEF-8F4F-9117A6BEF324}"/>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5" name="Freeform 42">
              <a:extLst>
                <a:ext uri="{FF2B5EF4-FFF2-40B4-BE49-F238E27FC236}">
                  <a16:creationId xmlns="" xmlns:a16="http://schemas.microsoft.com/office/drawing/2014/main" id="{223989A0-E246-4806-AF7E-9D6C2B1DD489}"/>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6" name="Freeform 43">
              <a:extLst>
                <a:ext uri="{FF2B5EF4-FFF2-40B4-BE49-F238E27FC236}">
                  <a16:creationId xmlns="" xmlns:a16="http://schemas.microsoft.com/office/drawing/2014/main" id="{5FED967A-F1ED-4489-A689-A9A49A278085}"/>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7" name="Freeform 44">
              <a:extLst>
                <a:ext uri="{FF2B5EF4-FFF2-40B4-BE49-F238E27FC236}">
                  <a16:creationId xmlns="" xmlns:a16="http://schemas.microsoft.com/office/drawing/2014/main" id="{DA362954-FE74-40B7-AB98-CC8AC60FFC8D}"/>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8" name="Freeform 45">
              <a:extLst>
                <a:ext uri="{FF2B5EF4-FFF2-40B4-BE49-F238E27FC236}">
                  <a16:creationId xmlns="" xmlns:a16="http://schemas.microsoft.com/office/drawing/2014/main" id="{C1C7EF3F-CB28-4C69-901C-8F9F09C5B597}"/>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9" name="Freeform 46">
              <a:extLst>
                <a:ext uri="{FF2B5EF4-FFF2-40B4-BE49-F238E27FC236}">
                  <a16:creationId xmlns="" xmlns:a16="http://schemas.microsoft.com/office/drawing/2014/main" id="{80D5AA14-D31C-42E8-B89F-2FCABF204007}"/>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0" name="Freeform 47">
              <a:extLst>
                <a:ext uri="{FF2B5EF4-FFF2-40B4-BE49-F238E27FC236}">
                  <a16:creationId xmlns="" xmlns:a16="http://schemas.microsoft.com/office/drawing/2014/main" id="{3894EB82-A456-47F8-BB06-FE894AF4B86B}"/>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1" name="Freeform 48">
              <a:extLst>
                <a:ext uri="{FF2B5EF4-FFF2-40B4-BE49-F238E27FC236}">
                  <a16:creationId xmlns="" xmlns:a16="http://schemas.microsoft.com/office/drawing/2014/main" id="{A88F5C3F-FAE1-4A50-86D3-E9A1CAA89A96}"/>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2" name="Freeform 49">
              <a:extLst>
                <a:ext uri="{FF2B5EF4-FFF2-40B4-BE49-F238E27FC236}">
                  <a16:creationId xmlns="" xmlns:a16="http://schemas.microsoft.com/office/drawing/2014/main" id="{1EFCBDA7-FA42-4391-9872-95EB6DDEA684}"/>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3" name="Freeform 50">
              <a:extLst>
                <a:ext uri="{FF2B5EF4-FFF2-40B4-BE49-F238E27FC236}">
                  <a16:creationId xmlns="" xmlns:a16="http://schemas.microsoft.com/office/drawing/2014/main" id="{721D8C30-DB23-4A0B-8A74-BC467086477D}"/>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4" name="Freeform 51">
              <a:extLst>
                <a:ext uri="{FF2B5EF4-FFF2-40B4-BE49-F238E27FC236}">
                  <a16:creationId xmlns="" xmlns:a16="http://schemas.microsoft.com/office/drawing/2014/main" id="{01AD00CA-8BC7-4B62-AC64-03851855A7AE}"/>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5" name="Freeform 52">
              <a:extLst>
                <a:ext uri="{FF2B5EF4-FFF2-40B4-BE49-F238E27FC236}">
                  <a16:creationId xmlns="" xmlns:a16="http://schemas.microsoft.com/office/drawing/2014/main" id="{BC957590-E3D7-48BF-A1DF-73DCD7673857}"/>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6" name="Freeform 53">
              <a:extLst>
                <a:ext uri="{FF2B5EF4-FFF2-40B4-BE49-F238E27FC236}">
                  <a16:creationId xmlns="" xmlns:a16="http://schemas.microsoft.com/office/drawing/2014/main" id="{9BC2125B-AF0E-4411-AFA7-3F79B873BFBA}"/>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7" name="Freeform 54">
              <a:extLst>
                <a:ext uri="{FF2B5EF4-FFF2-40B4-BE49-F238E27FC236}">
                  <a16:creationId xmlns="" xmlns:a16="http://schemas.microsoft.com/office/drawing/2014/main" id="{1E5BE33C-9675-423A-802C-0A789DB1851B}"/>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8" name="Freeform 55">
              <a:extLst>
                <a:ext uri="{FF2B5EF4-FFF2-40B4-BE49-F238E27FC236}">
                  <a16:creationId xmlns="" xmlns:a16="http://schemas.microsoft.com/office/drawing/2014/main" id="{FB04A8AC-9DA2-4FB3-985A-DD8E6439135C}"/>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9" name="Freeform 56">
              <a:extLst>
                <a:ext uri="{FF2B5EF4-FFF2-40B4-BE49-F238E27FC236}">
                  <a16:creationId xmlns="" xmlns:a16="http://schemas.microsoft.com/office/drawing/2014/main" id="{F365BB87-C861-4F40-A844-477BAA1EAA5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0" name="Freeform 57">
              <a:extLst>
                <a:ext uri="{FF2B5EF4-FFF2-40B4-BE49-F238E27FC236}">
                  <a16:creationId xmlns="" xmlns:a16="http://schemas.microsoft.com/office/drawing/2014/main" id="{8B7E2806-AAFA-45B5-B801-55C79A927799}"/>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1" name="Freeform 58">
              <a:extLst>
                <a:ext uri="{FF2B5EF4-FFF2-40B4-BE49-F238E27FC236}">
                  <a16:creationId xmlns="" xmlns:a16="http://schemas.microsoft.com/office/drawing/2014/main" id="{7A49B80F-B4C0-4F31-9238-8123D3E20D16}"/>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2" name="Freeform 59">
              <a:extLst>
                <a:ext uri="{FF2B5EF4-FFF2-40B4-BE49-F238E27FC236}">
                  <a16:creationId xmlns="" xmlns:a16="http://schemas.microsoft.com/office/drawing/2014/main" id="{9C60C45F-865F-4118-A4B0-174C696B472F}"/>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3" name="Freeform 60">
              <a:extLst>
                <a:ext uri="{FF2B5EF4-FFF2-40B4-BE49-F238E27FC236}">
                  <a16:creationId xmlns="" xmlns:a16="http://schemas.microsoft.com/office/drawing/2014/main" id="{15FBF980-B96C-472B-A46B-A731CA164E92}"/>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4" name="Freeform 61">
              <a:extLst>
                <a:ext uri="{FF2B5EF4-FFF2-40B4-BE49-F238E27FC236}">
                  <a16:creationId xmlns="" xmlns:a16="http://schemas.microsoft.com/office/drawing/2014/main" id="{64F1DD18-05EE-4F9F-9E6B-E03C4C500F21}"/>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5" name="Freeform 62">
              <a:extLst>
                <a:ext uri="{FF2B5EF4-FFF2-40B4-BE49-F238E27FC236}">
                  <a16:creationId xmlns="" xmlns:a16="http://schemas.microsoft.com/office/drawing/2014/main" id="{6051CC00-BFF2-4334-9855-62AD588546F7}"/>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6" name="Freeform 63">
              <a:extLst>
                <a:ext uri="{FF2B5EF4-FFF2-40B4-BE49-F238E27FC236}">
                  <a16:creationId xmlns="" xmlns:a16="http://schemas.microsoft.com/office/drawing/2014/main" id="{905DD261-B224-46ED-8CEE-E8D180BA4B72}"/>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7" name="Freeform 64">
              <a:extLst>
                <a:ext uri="{FF2B5EF4-FFF2-40B4-BE49-F238E27FC236}">
                  <a16:creationId xmlns="" xmlns:a16="http://schemas.microsoft.com/office/drawing/2014/main" id="{A23129DF-0296-4CA9-9723-124682F0A70E}"/>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8" name="Freeform 65">
              <a:extLst>
                <a:ext uri="{FF2B5EF4-FFF2-40B4-BE49-F238E27FC236}">
                  <a16:creationId xmlns="" xmlns:a16="http://schemas.microsoft.com/office/drawing/2014/main" id="{A2A2BF8E-DA3A-4AC0-B7EB-7CAABFC9E699}"/>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9" name="Freeform 66">
              <a:extLst>
                <a:ext uri="{FF2B5EF4-FFF2-40B4-BE49-F238E27FC236}">
                  <a16:creationId xmlns="" xmlns:a16="http://schemas.microsoft.com/office/drawing/2014/main" id="{BEBFC1A4-92B9-418F-A0A9-2E210A37BCFF}"/>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0" name="Freeform 67">
              <a:extLst>
                <a:ext uri="{FF2B5EF4-FFF2-40B4-BE49-F238E27FC236}">
                  <a16:creationId xmlns="" xmlns:a16="http://schemas.microsoft.com/office/drawing/2014/main" id="{A28B9FD0-8354-4DD6-856A-157C5F8768EB}"/>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1" name="Freeform 68">
              <a:extLst>
                <a:ext uri="{FF2B5EF4-FFF2-40B4-BE49-F238E27FC236}">
                  <a16:creationId xmlns="" xmlns:a16="http://schemas.microsoft.com/office/drawing/2014/main" id="{83D3DEEE-A610-48BE-BADD-6BA188B5B86D}"/>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2" name="Freeform 69">
              <a:extLst>
                <a:ext uri="{FF2B5EF4-FFF2-40B4-BE49-F238E27FC236}">
                  <a16:creationId xmlns="" xmlns:a16="http://schemas.microsoft.com/office/drawing/2014/main" id="{463C7ADB-C654-4D24-9055-0B6003A770A3}"/>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3" name="Freeform 70">
              <a:extLst>
                <a:ext uri="{FF2B5EF4-FFF2-40B4-BE49-F238E27FC236}">
                  <a16:creationId xmlns="" xmlns:a16="http://schemas.microsoft.com/office/drawing/2014/main" id="{40CF3793-E792-4DB3-8064-4B43F4706A3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grpSp>
      <p:sp>
        <p:nvSpPr>
          <p:cNvPr id="18" name="Title 1"/>
          <p:cNvSpPr>
            <a:spLocks noGrp="1"/>
          </p:cNvSpPr>
          <p:nvPr userDrawn="1">
            <p:ph type="ctrTitle"/>
          </p:nvPr>
        </p:nvSpPr>
        <p:spPr>
          <a:xfrm>
            <a:off x="944880" y="2158329"/>
            <a:ext cx="4783882" cy="860400"/>
          </a:xfrm>
          <a:prstGeom prst="rect">
            <a:avLst/>
          </a:prstGeo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9" name="Subtitle 2"/>
          <p:cNvSpPr>
            <a:spLocks noGrp="1"/>
          </p:cNvSpPr>
          <p:nvPr userDrawn="1">
            <p:ph type="subTitle" idx="1"/>
          </p:nvPr>
        </p:nvSpPr>
        <p:spPr>
          <a:xfrm>
            <a:off x="945072" y="3200329"/>
            <a:ext cx="4808028" cy="645742"/>
          </a:xfrm>
          <a:prstGeom prst="rect">
            <a:avLst/>
          </a:prstGeom>
        </p:spPr>
        <p:txBody>
          <a:bodyPr/>
          <a:lstStyle>
            <a:lvl1pPr marL="0" indent="0" algn="l">
              <a:buNone/>
              <a:defRPr sz="2000">
                <a:solidFill>
                  <a:schemeClr val="bg1"/>
                </a:solidFill>
                <a:latin typeface="EYInterstate Light" panose="02000506000000020004" pitchFamily="2" charset="0"/>
                <a:cs typeface="Arial" pitchFamily="34" charset="0"/>
              </a:defRPr>
            </a:lvl1pPr>
            <a:lvl2pPr marL="0" indent="0" algn="l">
              <a:buNone/>
              <a:defRPr sz="1600">
                <a:solidFill>
                  <a:schemeClr val="tx1">
                    <a:lumMod val="75000"/>
                    <a:lumOff val="2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sp>
        <p:nvSpPr>
          <p:cNvPr id="3" name="Freeform: Shape 2">
            <a:extLst>
              <a:ext uri="{FF2B5EF4-FFF2-40B4-BE49-F238E27FC236}">
                <a16:creationId xmlns="" xmlns:a16="http://schemas.microsoft.com/office/drawing/2014/main" id="{44A731D0-020D-4D8E-955D-2354AF0FE452}"/>
              </a:ext>
            </a:extLst>
          </p:cNvPr>
          <p:cNvSpPr/>
          <p:nvPr userDrawn="1"/>
        </p:nvSpPr>
        <p:spPr>
          <a:xfrm>
            <a:off x="489366" y="723658"/>
            <a:ext cx="5680945" cy="3452894"/>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chemeClr val="tx2"/>
          </a:solidFill>
          <a:ln w="9525" cap="flat">
            <a:noFill/>
            <a:prstDash val="solid"/>
            <a:miter/>
          </a:ln>
        </p:spPr>
        <p:txBody>
          <a:bodyPr rtlCol="0" anchor="ctr"/>
          <a:lstStyle/>
          <a:p>
            <a:endParaRPr lang="en-IN"/>
          </a:p>
        </p:txBody>
      </p:sp>
      <p:sp>
        <p:nvSpPr>
          <p:cNvPr id="4" name="Freeform: Shape 3">
            <a:extLst>
              <a:ext uri="{FF2B5EF4-FFF2-40B4-BE49-F238E27FC236}">
                <a16:creationId xmlns="" xmlns:a16="http://schemas.microsoft.com/office/drawing/2014/main" id="{15324C54-B75E-4AC0-90C2-FA558C7716F7}"/>
              </a:ext>
            </a:extLst>
          </p:cNvPr>
          <p:cNvSpPr/>
          <p:nvPr/>
        </p:nvSpPr>
        <p:spPr>
          <a:xfrm>
            <a:off x="489366"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sp>
        <p:nvSpPr>
          <p:cNvPr id="5" name="Freeform: Shape 4">
            <a:extLst>
              <a:ext uri="{FF2B5EF4-FFF2-40B4-BE49-F238E27FC236}">
                <a16:creationId xmlns="" xmlns:a16="http://schemas.microsoft.com/office/drawing/2014/main" id="{CAA95478-C099-485F-AD95-A617656C6C7C}"/>
              </a:ext>
            </a:extLst>
          </p:cNvPr>
          <p:cNvSpPr/>
          <p:nvPr/>
        </p:nvSpPr>
        <p:spPr>
          <a:xfrm>
            <a:off x="774697"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sp>
        <p:nvSpPr>
          <p:cNvPr id="6" name="Freeform: Shape 5">
            <a:extLst>
              <a:ext uri="{FF2B5EF4-FFF2-40B4-BE49-F238E27FC236}">
                <a16:creationId xmlns="" xmlns:a16="http://schemas.microsoft.com/office/drawing/2014/main" id="{D65680A1-86D1-44C2-AA38-0DF5735F1F26}"/>
              </a:ext>
            </a:extLst>
          </p:cNvPr>
          <p:cNvSpPr/>
          <p:nvPr/>
        </p:nvSpPr>
        <p:spPr>
          <a:xfrm>
            <a:off x="1059910"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grpSp>
        <p:nvGrpSpPr>
          <p:cNvPr id="104" name="Group 4">
            <a:extLst>
              <a:ext uri="{FF2B5EF4-FFF2-40B4-BE49-F238E27FC236}">
                <a16:creationId xmlns="" xmlns:a16="http://schemas.microsoft.com/office/drawing/2014/main" id="{89402076-F24D-44C5-B8A7-1127F9C4B9B7}"/>
              </a:ext>
            </a:extLst>
          </p:cNvPr>
          <p:cNvGrpSpPr>
            <a:grpSpLocks noChangeAspect="1"/>
          </p:cNvGrpSpPr>
          <p:nvPr userDrawn="1"/>
        </p:nvGrpSpPr>
        <p:grpSpPr bwMode="auto">
          <a:xfrm>
            <a:off x="10364788" y="4960938"/>
            <a:ext cx="1225550" cy="1435100"/>
            <a:chOff x="6529" y="3125"/>
            <a:chExt cx="772" cy="904"/>
          </a:xfrm>
        </p:grpSpPr>
        <p:sp>
          <p:nvSpPr>
            <p:cNvPr id="105" name="Freeform 5">
              <a:extLst>
                <a:ext uri="{FF2B5EF4-FFF2-40B4-BE49-F238E27FC236}">
                  <a16:creationId xmlns="" xmlns:a16="http://schemas.microsoft.com/office/drawing/2014/main" id="{A239DDBF-0740-4B20-9CF3-A05C2A0BF592}"/>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06" name="Freeform 6">
              <a:extLst>
                <a:ext uri="{FF2B5EF4-FFF2-40B4-BE49-F238E27FC236}">
                  <a16:creationId xmlns="" xmlns:a16="http://schemas.microsoft.com/office/drawing/2014/main" id="{380EECCA-3396-425E-AB04-F11ABB1B5092}"/>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3062192309"/>
      </p:ext>
    </p:extLst>
  </p:cSld>
  <p:clrMapOvr>
    <a:masterClrMapping/>
  </p:clrMapOvr>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pproved question tall">
    <p:spTree>
      <p:nvGrpSpPr>
        <p:cNvPr id="1" name=""/>
        <p:cNvGrpSpPr/>
        <p:nvPr/>
      </p:nvGrpSpPr>
      <p:grpSpPr>
        <a:xfrm>
          <a:off x="0" y="0"/>
          <a:ext cx="0" cy="0"/>
          <a:chOff x="0" y="0"/>
          <a:chExt cx="0" cy="0"/>
        </a:xfrm>
      </p:grpSpPr>
      <p:pic>
        <p:nvPicPr>
          <p:cNvPr id="75" name="Picture 74">
            <a:extLst>
              <a:ext uri="{FF2B5EF4-FFF2-40B4-BE49-F238E27FC236}">
                <a16:creationId xmlns="" xmlns:a16="http://schemas.microsoft.com/office/drawing/2014/main" id="{32889845-07EE-48FB-A972-F8ECF1EF871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0644" b="5020"/>
          <a:stretch/>
        </p:blipFill>
        <p:spPr>
          <a:xfrm>
            <a:off x="0" y="0"/>
            <a:ext cx="12198350" cy="6858000"/>
          </a:xfrm>
          <a:prstGeom prst="rect">
            <a:avLst/>
          </a:prstGeom>
        </p:spPr>
      </p:pic>
      <p:pic>
        <p:nvPicPr>
          <p:cNvPr id="85" name="Graphic 84">
            <a:extLst>
              <a:ext uri="{FF2B5EF4-FFF2-40B4-BE49-F238E27FC236}">
                <a16:creationId xmlns="" xmlns:a16="http://schemas.microsoft.com/office/drawing/2014/main" id="{819BCB30-E1AA-4383-BEF0-0BE30C6425DE}"/>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a:xfrm>
            <a:off x="489366" y="869576"/>
            <a:ext cx="4848024" cy="3933825"/>
          </a:xfrm>
          <a:prstGeom prst="rect">
            <a:avLst/>
          </a:prstGeom>
        </p:spPr>
      </p:pic>
      <p:grpSp>
        <p:nvGrpSpPr>
          <p:cNvPr id="186" name="Group 185">
            <a:extLst>
              <a:ext uri="{FF2B5EF4-FFF2-40B4-BE49-F238E27FC236}">
                <a16:creationId xmlns="" xmlns:a16="http://schemas.microsoft.com/office/drawing/2014/main" id="{9CDE954B-B280-441B-9B2D-3DC58AAE3926}"/>
              </a:ext>
            </a:extLst>
          </p:cNvPr>
          <p:cNvGrpSpPr/>
          <p:nvPr userDrawn="1"/>
        </p:nvGrpSpPr>
        <p:grpSpPr>
          <a:xfrm>
            <a:off x="498115" y="5826612"/>
            <a:ext cx="3878023" cy="570195"/>
            <a:chOff x="498115" y="5951018"/>
            <a:chExt cx="3878023" cy="570195"/>
          </a:xfrm>
        </p:grpSpPr>
        <p:sp>
          <p:nvSpPr>
            <p:cNvPr id="187" name="Rectangle 186">
              <a:extLst>
                <a:ext uri="{FF2B5EF4-FFF2-40B4-BE49-F238E27FC236}">
                  <a16:creationId xmlns="" xmlns:a16="http://schemas.microsoft.com/office/drawing/2014/main" id="{93D8FAC8-9530-49D4-8284-D35D1B1509D3}"/>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8" name="Rectangle 6">
              <a:extLst>
                <a:ext uri="{FF2B5EF4-FFF2-40B4-BE49-F238E27FC236}">
                  <a16:creationId xmlns="" xmlns:a16="http://schemas.microsoft.com/office/drawing/2014/main" id="{FD924F44-93C1-4254-B594-53DB14FD995E}"/>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9" name="Rectangle 7">
              <a:extLst>
                <a:ext uri="{FF2B5EF4-FFF2-40B4-BE49-F238E27FC236}">
                  <a16:creationId xmlns="" xmlns:a16="http://schemas.microsoft.com/office/drawing/2014/main" id="{2A2DA425-7935-45A1-B63F-2D14CF8D5F9C}"/>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0" name="Freeform 8">
              <a:extLst>
                <a:ext uri="{FF2B5EF4-FFF2-40B4-BE49-F238E27FC236}">
                  <a16:creationId xmlns="" xmlns:a16="http://schemas.microsoft.com/office/drawing/2014/main" id="{91EFF75E-13E7-4E35-B108-D9FD5E9C802C}"/>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1" name="Freeform 9">
              <a:extLst>
                <a:ext uri="{FF2B5EF4-FFF2-40B4-BE49-F238E27FC236}">
                  <a16:creationId xmlns="" xmlns:a16="http://schemas.microsoft.com/office/drawing/2014/main" id="{4411951F-E009-4FE7-B2EC-47771CA8E178}"/>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2" name="Freeform 10">
              <a:extLst>
                <a:ext uri="{FF2B5EF4-FFF2-40B4-BE49-F238E27FC236}">
                  <a16:creationId xmlns="" xmlns:a16="http://schemas.microsoft.com/office/drawing/2014/main" id="{B28EE49C-5F5A-49C6-AEB8-6D12DDF344ED}"/>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3" name="Freeform 11">
              <a:extLst>
                <a:ext uri="{FF2B5EF4-FFF2-40B4-BE49-F238E27FC236}">
                  <a16:creationId xmlns="" xmlns:a16="http://schemas.microsoft.com/office/drawing/2014/main" id="{6E2B7D76-D660-491F-8B04-169C6F138B0A}"/>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4" name="Freeform 12">
              <a:extLst>
                <a:ext uri="{FF2B5EF4-FFF2-40B4-BE49-F238E27FC236}">
                  <a16:creationId xmlns="" xmlns:a16="http://schemas.microsoft.com/office/drawing/2014/main" id="{41BE51DE-402B-48B5-99C8-D8BB9A32DF35}"/>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5" name="Freeform 13">
              <a:extLst>
                <a:ext uri="{FF2B5EF4-FFF2-40B4-BE49-F238E27FC236}">
                  <a16:creationId xmlns="" xmlns:a16="http://schemas.microsoft.com/office/drawing/2014/main" id="{8D5E878B-8859-44FA-A69D-DCE630AAB0D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6" name="Freeform 14">
              <a:extLst>
                <a:ext uri="{FF2B5EF4-FFF2-40B4-BE49-F238E27FC236}">
                  <a16:creationId xmlns="" xmlns:a16="http://schemas.microsoft.com/office/drawing/2014/main" id="{08D55808-ECDC-4E9B-84ED-7301E9E716C2}"/>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7" name="Freeform 15">
              <a:extLst>
                <a:ext uri="{FF2B5EF4-FFF2-40B4-BE49-F238E27FC236}">
                  <a16:creationId xmlns="" xmlns:a16="http://schemas.microsoft.com/office/drawing/2014/main" id="{3436B310-313E-4A53-A70D-CA0D0D97FE7A}"/>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8" name="Freeform 16">
              <a:extLst>
                <a:ext uri="{FF2B5EF4-FFF2-40B4-BE49-F238E27FC236}">
                  <a16:creationId xmlns="" xmlns:a16="http://schemas.microsoft.com/office/drawing/2014/main" id="{F3CE55A9-AE55-4169-A58D-8171D9916EC9}"/>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9" name="Freeform 17">
              <a:extLst>
                <a:ext uri="{FF2B5EF4-FFF2-40B4-BE49-F238E27FC236}">
                  <a16:creationId xmlns="" xmlns:a16="http://schemas.microsoft.com/office/drawing/2014/main" id="{FA01BC48-4605-46FC-A7AC-192C7DBCA046}"/>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0" name="Freeform 18">
              <a:extLst>
                <a:ext uri="{FF2B5EF4-FFF2-40B4-BE49-F238E27FC236}">
                  <a16:creationId xmlns="" xmlns:a16="http://schemas.microsoft.com/office/drawing/2014/main" id="{870190F3-472B-4296-B88D-D6904B9F3085}"/>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1" name="Freeform 19">
              <a:extLst>
                <a:ext uri="{FF2B5EF4-FFF2-40B4-BE49-F238E27FC236}">
                  <a16:creationId xmlns="" xmlns:a16="http://schemas.microsoft.com/office/drawing/2014/main" id="{6CEA0F2B-4AAB-4A16-B7F1-CFCB0C0DCEE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2" name="Freeform 20">
              <a:extLst>
                <a:ext uri="{FF2B5EF4-FFF2-40B4-BE49-F238E27FC236}">
                  <a16:creationId xmlns="" xmlns:a16="http://schemas.microsoft.com/office/drawing/2014/main" id="{CD64F657-7EE7-4AF2-ADE4-160C87E64D6B}"/>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3" name="Freeform 21">
              <a:extLst>
                <a:ext uri="{FF2B5EF4-FFF2-40B4-BE49-F238E27FC236}">
                  <a16:creationId xmlns="" xmlns:a16="http://schemas.microsoft.com/office/drawing/2014/main" id="{FA80A690-9084-4519-8D88-A01963C02369}"/>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4" name="Freeform 22">
              <a:extLst>
                <a:ext uri="{FF2B5EF4-FFF2-40B4-BE49-F238E27FC236}">
                  <a16:creationId xmlns="" xmlns:a16="http://schemas.microsoft.com/office/drawing/2014/main" id="{E847401D-2482-482A-AC12-D2E83C13546D}"/>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5" name="Freeform 23">
              <a:extLst>
                <a:ext uri="{FF2B5EF4-FFF2-40B4-BE49-F238E27FC236}">
                  <a16:creationId xmlns="" xmlns:a16="http://schemas.microsoft.com/office/drawing/2014/main" id="{86054F72-4509-4465-B9A8-8DAE3EFD35B0}"/>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6" name="Freeform 24">
              <a:extLst>
                <a:ext uri="{FF2B5EF4-FFF2-40B4-BE49-F238E27FC236}">
                  <a16:creationId xmlns="" xmlns:a16="http://schemas.microsoft.com/office/drawing/2014/main" id="{813850E4-4B62-4FDA-ABD6-F5A5AA5E7C28}"/>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7" name="Freeform 25">
              <a:extLst>
                <a:ext uri="{FF2B5EF4-FFF2-40B4-BE49-F238E27FC236}">
                  <a16:creationId xmlns="" xmlns:a16="http://schemas.microsoft.com/office/drawing/2014/main" id="{1B4F0124-2FAE-4D54-9ECC-E88A8031BBD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8" name="Freeform 26">
              <a:extLst>
                <a:ext uri="{FF2B5EF4-FFF2-40B4-BE49-F238E27FC236}">
                  <a16:creationId xmlns="" xmlns:a16="http://schemas.microsoft.com/office/drawing/2014/main" id="{2A730E5F-DF9C-488E-B4E0-EE9F501529EE}"/>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9" name="Freeform 27">
              <a:extLst>
                <a:ext uri="{FF2B5EF4-FFF2-40B4-BE49-F238E27FC236}">
                  <a16:creationId xmlns="" xmlns:a16="http://schemas.microsoft.com/office/drawing/2014/main" id="{39861D7E-D8DA-436F-9E2F-5C08A8BFB4D5}"/>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0" name="Freeform 28">
              <a:extLst>
                <a:ext uri="{FF2B5EF4-FFF2-40B4-BE49-F238E27FC236}">
                  <a16:creationId xmlns="" xmlns:a16="http://schemas.microsoft.com/office/drawing/2014/main" id="{8B038F9F-6A9C-4E57-A659-0090AF470598}"/>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1" name="Freeform 29">
              <a:extLst>
                <a:ext uri="{FF2B5EF4-FFF2-40B4-BE49-F238E27FC236}">
                  <a16:creationId xmlns="" xmlns:a16="http://schemas.microsoft.com/office/drawing/2014/main" id="{15E4EB7D-754D-4053-9A23-596C7CFDA987}"/>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2" name="Freeform 30">
              <a:extLst>
                <a:ext uri="{FF2B5EF4-FFF2-40B4-BE49-F238E27FC236}">
                  <a16:creationId xmlns="" xmlns:a16="http://schemas.microsoft.com/office/drawing/2014/main" id="{28E147CB-2B8F-497B-B00B-C25E679DC5EB}"/>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3" name="Freeform 31">
              <a:extLst>
                <a:ext uri="{FF2B5EF4-FFF2-40B4-BE49-F238E27FC236}">
                  <a16:creationId xmlns="" xmlns:a16="http://schemas.microsoft.com/office/drawing/2014/main" id="{E68BC676-C787-429D-B59B-1A5CE062F78A}"/>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4" name="Freeform 32">
              <a:extLst>
                <a:ext uri="{FF2B5EF4-FFF2-40B4-BE49-F238E27FC236}">
                  <a16:creationId xmlns="" xmlns:a16="http://schemas.microsoft.com/office/drawing/2014/main" id="{71266960-73CB-44B9-9A97-810858989148}"/>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5" name="Freeform 33">
              <a:extLst>
                <a:ext uri="{FF2B5EF4-FFF2-40B4-BE49-F238E27FC236}">
                  <a16:creationId xmlns="" xmlns:a16="http://schemas.microsoft.com/office/drawing/2014/main" id="{3FF3AC5A-B742-4B29-8E04-03A71D82B9A6}"/>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6" name="Freeform 34">
              <a:extLst>
                <a:ext uri="{FF2B5EF4-FFF2-40B4-BE49-F238E27FC236}">
                  <a16:creationId xmlns="" xmlns:a16="http://schemas.microsoft.com/office/drawing/2014/main" id="{0C912743-E24B-4E48-8196-5FBD1ECEE9AD}"/>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7" name="Freeform 35">
              <a:extLst>
                <a:ext uri="{FF2B5EF4-FFF2-40B4-BE49-F238E27FC236}">
                  <a16:creationId xmlns="" xmlns:a16="http://schemas.microsoft.com/office/drawing/2014/main" id="{6E2F01F4-1410-4FE1-B043-EA97A1541F32}"/>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8" name="Freeform 36">
              <a:extLst>
                <a:ext uri="{FF2B5EF4-FFF2-40B4-BE49-F238E27FC236}">
                  <a16:creationId xmlns="" xmlns:a16="http://schemas.microsoft.com/office/drawing/2014/main" id="{58ACFF1C-49F0-414E-B9E3-DE4E9FFAA38A}"/>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9" name="Freeform 37">
              <a:extLst>
                <a:ext uri="{FF2B5EF4-FFF2-40B4-BE49-F238E27FC236}">
                  <a16:creationId xmlns="" xmlns:a16="http://schemas.microsoft.com/office/drawing/2014/main" id="{DACBD04B-22FF-4A4F-8B29-A2F31A05423A}"/>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0" name="Freeform 38">
              <a:extLst>
                <a:ext uri="{FF2B5EF4-FFF2-40B4-BE49-F238E27FC236}">
                  <a16:creationId xmlns="" xmlns:a16="http://schemas.microsoft.com/office/drawing/2014/main" id="{A13F6E37-C22B-4FD3-ADFE-9C53ECB44692}"/>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1" name="Freeform 39">
              <a:extLst>
                <a:ext uri="{FF2B5EF4-FFF2-40B4-BE49-F238E27FC236}">
                  <a16:creationId xmlns="" xmlns:a16="http://schemas.microsoft.com/office/drawing/2014/main" id="{76256F1D-405A-49F9-8592-A899623F2DB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2" name="Freeform 40">
              <a:extLst>
                <a:ext uri="{FF2B5EF4-FFF2-40B4-BE49-F238E27FC236}">
                  <a16:creationId xmlns="" xmlns:a16="http://schemas.microsoft.com/office/drawing/2014/main" id="{2F9CAE14-DB05-4B70-867F-3F6164BDB74F}"/>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3" name="Freeform 41">
              <a:extLst>
                <a:ext uri="{FF2B5EF4-FFF2-40B4-BE49-F238E27FC236}">
                  <a16:creationId xmlns="" xmlns:a16="http://schemas.microsoft.com/office/drawing/2014/main" id="{30C7B10F-7027-41F9-BEE2-F1575CB690D6}"/>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4" name="Freeform 42">
              <a:extLst>
                <a:ext uri="{FF2B5EF4-FFF2-40B4-BE49-F238E27FC236}">
                  <a16:creationId xmlns="" xmlns:a16="http://schemas.microsoft.com/office/drawing/2014/main" id="{16B384B2-A2D9-4CB4-AF87-AF1004852B5B}"/>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5" name="Freeform 43">
              <a:extLst>
                <a:ext uri="{FF2B5EF4-FFF2-40B4-BE49-F238E27FC236}">
                  <a16:creationId xmlns="" xmlns:a16="http://schemas.microsoft.com/office/drawing/2014/main" id="{DC309D60-84B9-4652-BEF1-F71EFAD3A402}"/>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6" name="Freeform 44">
              <a:extLst>
                <a:ext uri="{FF2B5EF4-FFF2-40B4-BE49-F238E27FC236}">
                  <a16:creationId xmlns="" xmlns:a16="http://schemas.microsoft.com/office/drawing/2014/main" id="{A4440044-5486-483F-B652-7EE3849461B3}"/>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7" name="Freeform 45">
              <a:extLst>
                <a:ext uri="{FF2B5EF4-FFF2-40B4-BE49-F238E27FC236}">
                  <a16:creationId xmlns="" xmlns:a16="http://schemas.microsoft.com/office/drawing/2014/main" id="{446771E9-EA09-4256-8955-FE392C07AFC4}"/>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8" name="Freeform 46">
              <a:extLst>
                <a:ext uri="{FF2B5EF4-FFF2-40B4-BE49-F238E27FC236}">
                  <a16:creationId xmlns="" xmlns:a16="http://schemas.microsoft.com/office/drawing/2014/main" id="{FE985025-CAA5-44F2-9174-87CD1D8BA182}"/>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9" name="Freeform 47">
              <a:extLst>
                <a:ext uri="{FF2B5EF4-FFF2-40B4-BE49-F238E27FC236}">
                  <a16:creationId xmlns="" xmlns:a16="http://schemas.microsoft.com/office/drawing/2014/main" id="{1105FBBE-AD06-4F22-94D8-E2E98185FAA9}"/>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0" name="Freeform 48">
              <a:extLst>
                <a:ext uri="{FF2B5EF4-FFF2-40B4-BE49-F238E27FC236}">
                  <a16:creationId xmlns="" xmlns:a16="http://schemas.microsoft.com/office/drawing/2014/main" id="{8141824A-6AD4-4B53-B837-71461DD538CC}"/>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1" name="Freeform 49">
              <a:extLst>
                <a:ext uri="{FF2B5EF4-FFF2-40B4-BE49-F238E27FC236}">
                  <a16:creationId xmlns="" xmlns:a16="http://schemas.microsoft.com/office/drawing/2014/main" id="{1CEF1D95-CD6C-417A-9539-CB4DBAA5E07D}"/>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2" name="Freeform 50">
              <a:extLst>
                <a:ext uri="{FF2B5EF4-FFF2-40B4-BE49-F238E27FC236}">
                  <a16:creationId xmlns="" xmlns:a16="http://schemas.microsoft.com/office/drawing/2014/main" id="{BF6CB5D3-9648-4D73-AB7C-5374814E5BA2}"/>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3" name="Freeform 51">
              <a:extLst>
                <a:ext uri="{FF2B5EF4-FFF2-40B4-BE49-F238E27FC236}">
                  <a16:creationId xmlns="" xmlns:a16="http://schemas.microsoft.com/office/drawing/2014/main" id="{55F0E322-3AEE-482E-8E59-9FB04FACA931}"/>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4" name="Freeform 52">
              <a:extLst>
                <a:ext uri="{FF2B5EF4-FFF2-40B4-BE49-F238E27FC236}">
                  <a16:creationId xmlns="" xmlns:a16="http://schemas.microsoft.com/office/drawing/2014/main" id="{0D3C59AD-7CCF-4166-9D21-3C3484889312}"/>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5" name="Freeform 53">
              <a:extLst>
                <a:ext uri="{FF2B5EF4-FFF2-40B4-BE49-F238E27FC236}">
                  <a16:creationId xmlns="" xmlns:a16="http://schemas.microsoft.com/office/drawing/2014/main" id="{9C9DA4CE-7B4D-42AE-9264-92B7D7757DD8}"/>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6" name="Freeform 54">
              <a:extLst>
                <a:ext uri="{FF2B5EF4-FFF2-40B4-BE49-F238E27FC236}">
                  <a16:creationId xmlns="" xmlns:a16="http://schemas.microsoft.com/office/drawing/2014/main" id="{DBCBD0D2-5C9C-4B12-8CF8-9CA320825ED7}"/>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7" name="Freeform 55">
              <a:extLst>
                <a:ext uri="{FF2B5EF4-FFF2-40B4-BE49-F238E27FC236}">
                  <a16:creationId xmlns="" xmlns:a16="http://schemas.microsoft.com/office/drawing/2014/main" id="{CDCFBD31-7961-4587-876E-1FAFC4E74AB8}"/>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8" name="Freeform 56">
              <a:extLst>
                <a:ext uri="{FF2B5EF4-FFF2-40B4-BE49-F238E27FC236}">
                  <a16:creationId xmlns="" xmlns:a16="http://schemas.microsoft.com/office/drawing/2014/main" id="{52482C08-723A-4738-9787-3516B3C1714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9" name="Freeform 57">
              <a:extLst>
                <a:ext uri="{FF2B5EF4-FFF2-40B4-BE49-F238E27FC236}">
                  <a16:creationId xmlns="" xmlns:a16="http://schemas.microsoft.com/office/drawing/2014/main" id="{5B72A8F0-33E3-42CD-88C2-C35BEC0E9833}"/>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0" name="Freeform 58">
              <a:extLst>
                <a:ext uri="{FF2B5EF4-FFF2-40B4-BE49-F238E27FC236}">
                  <a16:creationId xmlns="" xmlns:a16="http://schemas.microsoft.com/office/drawing/2014/main" id="{73FC54A2-6588-499B-968A-79F4CA9CF5F3}"/>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1" name="Freeform 59">
              <a:extLst>
                <a:ext uri="{FF2B5EF4-FFF2-40B4-BE49-F238E27FC236}">
                  <a16:creationId xmlns="" xmlns:a16="http://schemas.microsoft.com/office/drawing/2014/main" id="{1E6AB002-C130-4648-A18E-BA496FF1756C}"/>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2" name="Freeform 60">
              <a:extLst>
                <a:ext uri="{FF2B5EF4-FFF2-40B4-BE49-F238E27FC236}">
                  <a16:creationId xmlns="" xmlns:a16="http://schemas.microsoft.com/office/drawing/2014/main" id="{B0044278-9F7F-4596-96D2-ACFBE0DEC0B1}"/>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3" name="Freeform 61">
              <a:extLst>
                <a:ext uri="{FF2B5EF4-FFF2-40B4-BE49-F238E27FC236}">
                  <a16:creationId xmlns="" xmlns:a16="http://schemas.microsoft.com/office/drawing/2014/main" id="{79F75E0D-27A7-44C1-BF19-495F4768F995}"/>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4" name="Freeform 62">
              <a:extLst>
                <a:ext uri="{FF2B5EF4-FFF2-40B4-BE49-F238E27FC236}">
                  <a16:creationId xmlns="" xmlns:a16="http://schemas.microsoft.com/office/drawing/2014/main" id="{E5B9E395-C74C-4D98-8911-EE2C765D8BEB}"/>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5" name="Freeform 63">
              <a:extLst>
                <a:ext uri="{FF2B5EF4-FFF2-40B4-BE49-F238E27FC236}">
                  <a16:creationId xmlns="" xmlns:a16="http://schemas.microsoft.com/office/drawing/2014/main" id="{53BB8418-388C-4142-9A80-8BF00A87F7B0}"/>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6" name="Freeform 64">
              <a:extLst>
                <a:ext uri="{FF2B5EF4-FFF2-40B4-BE49-F238E27FC236}">
                  <a16:creationId xmlns="" xmlns:a16="http://schemas.microsoft.com/office/drawing/2014/main" id="{0256DB41-B3C1-4FEB-B394-9762C00E7F70}"/>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7" name="Freeform 65">
              <a:extLst>
                <a:ext uri="{FF2B5EF4-FFF2-40B4-BE49-F238E27FC236}">
                  <a16:creationId xmlns="" xmlns:a16="http://schemas.microsoft.com/office/drawing/2014/main" id="{F2BC9C1F-3F30-47A6-B503-20FB179B7F3A}"/>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8" name="Freeform 66">
              <a:extLst>
                <a:ext uri="{FF2B5EF4-FFF2-40B4-BE49-F238E27FC236}">
                  <a16:creationId xmlns="" xmlns:a16="http://schemas.microsoft.com/office/drawing/2014/main" id="{F2E1921C-CA0E-4886-93CA-956A6497CF03}"/>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9" name="Freeform 67">
              <a:extLst>
                <a:ext uri="{FF2B5EF4-FFF2-40B4-BE49-F238E27FC236}">
                  <a16:creationId xmlns="" xmlns:a16="http://schemas.microsoft.com/office/drawing/2014/main" id="{33147323-CD74-4B45-8B3D-9FC2D6ABC4D5}"/>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0" name="Freeform 68">
              <a:extLst>
                <a:ext uri="{FF2B5EF4-FFF2-40B4-BE49-F238E27FC236}">
                  <a16:creationId xmlns="" xmlns:a16="http://schemas.microsoft.com/office/drawing/2014/main" id="{646502BE-8655-4E99-B8D3-19E6C1D2B9F4}"/>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1" name="Freeform 69">
              <a:extLst>
                <a:ext uri="{FF2B5EF4-FFF2-40B4-BE49-F238E27FC236}">
                  <a16:creationId xmlns="" xmlns:a16="http://schemas.microsoft.com/office/drawing/2014/main" id="{7B89F1B5-6B06-45D2-838B-039A44EFFD1B}"/>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2" name="Freeform 70">
              <a:extLst>
                <a:ext uri="{FF2B5EF4-FFF2-40B4-BE49-F238E27FC236}">
                  <a16:creationId xmlns="" xmlns:a16="http://schemas.microsoft.com/office/drawing/2014/main" id="{07A005EC-C937-4146-8D02-C00C5931EBC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grpSp>
      <p:sp>
        <p:nvSpPr>
          <p:cNvPr id="263" name="Title 1">
            <a:extLst>
              <a:ext uri="{FF2B5EF4-FFF2-40B4-BE49-F238E27FC236}">
                <a16:creationId xmlns="" xmlns:a16="http://schemas.microsoft.com/office/drawing/2014/main" id="{3F36D6CC-3534-47CC-AECE-83EDA4639FB5}"/>
              </a:ext>
            </a:extLst>
          </p:cNvPr>
          <p:cNvSpPr>
            <a:spLocks noGrp="1"/>
          </p:cNvSpPr>
          <p:nvPr>
            <p:ph type="ctrTitle"/>
          </p:nvPr>
        </p:nvSpPr>
        <p:spPr>
          <a:xfrm>
            <a:off x="944880" y="2158329"/>
            <a:ext cx="4000436" cy="860400"/>
          </a:xfrm>
          <a:prstGeom prst="rect">
            <a:avLst/>
          </a:prstGeo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264" name="Subtitle 2">
            <a:extLst>
              <a:ext uri="{FF2B5EF4-FFF2-40B4-BE49-F238E27FC236}">
                <a16:creationId xmlns="" xmlns:a16="http://schemas.microsoft.com/office/drawing/2014/main" id="{C26FB38E-4E99-4AFB-8C8C-F03F7A963D9C}"/>
              </a:ext>
            </a:extLst>
          </p:cNvPr>
          <p:cNvSpPr>
            <a:spLocks noGrp="1"/>
          </p:cNvSpPr>
          <p:nvPr>
            <p:ph type="subTitle" idx="1"/>
          </p:nvPr>
        </p:nvSpPr>
        <p:spPr>
          <a:xfrm>
            <a:off x="945072" y="3200329"/>
            <a:ext cx="4020628" cy="645742"/>
          </a:xfrm>
          <a:prstGeom prst="rect">
            <a:avLst/>
          </a:prstGeom>
        </p:spPr>
        <p:txBody>
          <a:bodyPr/>
          <a:lstStyle>
            <a:lvl1pPr marL="0" indent="0" algn="l">
              <a:buNone/>
              <a:defRPr sz="2000">
                <a:solidFill>
                  <a:schemeClr val="bg1"/>
                </a:solidFill>
                <a:latin typeface="EYInterstate Light" panose="02000506000000020004" pitchFamily="2" charset="0"/>
                <a:cs typeface="Arial" pitchFamily="34" charset="0"/>
              </a:defRPr>
            </a:lvl1pPr>
            <a:lvl2pPr marL="0" indent="0" algn="l">
              <a:buNone/>
              <a:defRPr sz="1600">
                <a:solidFill>
                  <a:schemeClr val="tx1">
                    <a:lumMod val="75000"/>
                    <a:lumOff val="2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grpSp>
        <p:nvGrpSpPr>
          <p:cNvPr id="82" name="Group 4">
            <a:extLst>
              <a:ext uri="{FF2B5EF4-FFF2-40B4-BE49-F238E27FC236}">
                <a16:creationId xmlns="" xmlns:a16="http://schemas.microsoft.com/office/drawing/2014/main" id="{A63454B3-EB4E-450A-98AA-6B5943D89732}"/>
              </a:ext>
            </a:extLst>
          </p:cNvPr>
          <p:cNvGrpSpPr>
            <a:grpSpLocks noChangeAspect="1"/>
          </p:cNvGrpSpPr>
          <p:nvPr userDrawn="1"/>
        </p:nvGrpSpPr>
        <p:grpSpPr bwMode="auto">
          <a:xfrm>
            <a:off x="10364788" y="4960938"/>
            <a:ext cx="1225550" cy="1435100"/>
            <a:chOff x="6529" y="3125"/>
            <a:chExt cx="772" cy="904"/>
          </a:xfrm>
        </p:grpSpPr>
        <p:sp>
          <p:nvSpPr>
            <p:cNvPr id="83" name="Freeform 5">
              <a:extLst>
                <a:ext uri="{FF2B5EF4-FFF2-40B4-BE49-F238E27FC236}">
                  <a16:creationId xmlns="" xmlns:a16="http://schemas.microsoft.com/office/drawing/2014/main" id="{C4ED221A-C963-42C0-91ED-C597F6BDAF9C}"/>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84" name="Freeform 6">
              <a:extLst>
                <a:ext uri="{FF2B5EF4-FFF2-40B4-BE49-F238E27FC236}">
                  <a16:creationId xmlns="" xmlns:a16="http://schemas.microsoft.com/office/drawing/2014/main" id="{7956D1CB-5F24-4766-80AE-D75515383444}"/>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496167784"/>
      </p:ext>
    </p:extLst>
  </p:cSld>
  <p:clrMapOvr>
    <a:masterClrMapping/>
  </p:clrMapOvr>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sz="2400">
                <a:solidFill>
                  <a:schemeClr val="bg1"/>
                </a:solidFill>
              </a:defRPr>
            </a:lvl1pPr>
          </a:lstStyle>
          <a:p>
            <a:r>
              <a:rPr lang="en-US" dirty="0"/>
              <a:t>Click to edit Master title style</a:t>
            </a:r>
            <a:endParaRPr lang="en-GB" dirty="0"/>
          </a:p>
        </p:txBody>
      </p:sp>
      <p:sp>
        <p:nvSpPr>
          <p:cNvPr id="12" name="Line 10">
            <a:extLst>
              <a:ext uri="{FF2B5EF4-FFF2-40B4-BE49-F238E27FC236}">
                <a16:creationId xmlns="" xmlns:a16="http://schemas.microsoft.com/office/drawing/2014/main" id="{DA9741B6-D337-4A18-8ECB-FB21A6953E44}"/>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148806A2-2AA7-4EC7-8FA5-6DD8E9FC1AD1}"/>
              </a:ext>
            </a:extLst>
          </p:cNvPr>
          <p:cNvSpPr>
            <a:spLocks noGrp="1"/>
          </p:cNvSpPr>
          <p:nvPr>
            <p:ph type="dt" sz="half" idx="10"/>
          </p:nvPr>
        </p:nvSpPr>
        <p:spPr/>
        <p:txBody>
          <a:bodyPr/>
          <a:lstStyle/>
          <a:p>
            <a:fld id="{97B14021-CB4E-4A4F-8709-D33FAB29C8FB}" type="datetime3">
              <a:rPr lang="en-US" smtClean="0"/>
              <a:t>19 June 2019</a:t>
            </a:fld>
            <a:endParaRPr lang="en-IN" dirty="0"/>
          </a:p>
        </p:txBody>
      </p:sp>
      <p:sp>
        <p:nvSpPr>
          <p:cNvPr id="5" name="Footer Placeholder 4">
            <a:extLst>
              <a:ext uri="{FF2B5EF4-FFF2-40B4-BE49-F238E27FC236}">
                <a16:creationId xmlns="" xmlns:a16="http://schemas.microsoft.com/office/drawing/2014/main" id="{8C56F6B4-9E49-490D-8FE1-DB9035090F2D}"/>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 xmlns:a16="http://schemas.microsoft.com/office/drawing/2014/main" id="{B3C35AEC-478D-4BBF-9883-4CE09EB36AB9}"/>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
        <p:nvSpPr>
          <p:cNvPr id="8" name="Text Placeholder 2">
            <a:extLst>
              <a:ext uri="{FF2B5EF4-FFF2-40B4-BE49-F238E27FC236}">
                <a16:creationId xmlns="" xmlns:a16="http://schemas.microsoft.com/office/drawing/2014/main" id="{AC5F387F-0A77-424D-88D8-FFE5F0CA22D3}"/>
              </a:ext>
            </a:extLst>
          </p:cNvPr>
          <p:cNvSpPr>
            <a:spLocks noGrp="1"/>
          </p:cNvSpPr>
          <p:nvPr>
            <p:ph idx="1"/>
          </p:nvPr>
        </p:nvSpPr>
        <p:spPr>
          <a:xfrm>
            <a:off x="609918" y="1137920"/>
            <a:ext cx="10978515" cy="494792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9939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tandar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918" y="294200"/>
            <a:ext cx="10978515" cy="590400"/>
          </a:xfrm>
        </p:spPr>
        <p:txBody>
          <a:bodyPr/>
          <a:lstStyle>
            <a:lvl1pPr>
              <a:defRPr sz="2400">
                <a:solidFill>
                  <a:schemeClr val="bg1"/>
                </a:solidFill>
              </a:defRPr>
            </a:lvl1pPr>
          </a:lstStyle>
          <a:p>
            <a:r>
              <a:rPr lang="en-US" dirty="0"/>
              <a:t>Standard slide</a:t>
            </a:r>
            <a:endParaRPr lang="en-GB" dirty="0"/>
          </a:p>
        </p:txBody>
      </p:sp>
      <p:sp>
        <p:nvSpPr>
          <p:cNvPr id="80" name="Line 10">
            <a:extLst>
              <a:ext uri="{FF2B5EF4-FFF2-40B4-BE49-F238E27FC236}">
                <a16:creationId xmlns="" xmlns:a16="http://schemas.microsoft.com/office/drawing/2014/main" id="{EF8E9275-C0E0-4ABA-8699-73E5E292EC85}"/>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40F0AABF-D862-4E52-856A-98A908BD81E4}"/>
              </a:ext>
            </a:extLst>
          </p:cNvPr>
          <p:cNvSpPr>
            <a:spLocks noGrp="1"/>
          </p:cNvSpPr>
          <p:nvPr>
            <p:ph type="dt" sz="half" idx="10"/>
          </p:nvPr>
        </p:nvSpPr>
        <p:spPr/>
        <p:txBody>
          <a:bodyPr/>
          <a:lstStyle/>
          <a:p>
            <a:fld id="{EE19B0F1-44AD-42A5-9A37-2FB41F1EC903}" type="datetime3">
              <a:rPr lang="en-US" smtClean="0"/>
              <a:t>19 June 2019</a:t>
            </a:fld>
            <a:endParaRPr lang="en-IN" dirty="0"/>
          </a:p>
        </p:txBody>
      </p:sp>
      <p:sp>
        <p:nvSpPr>
          <p:cNvPr id="4" name="Footer Placeholder 3">
            <a:extLst>
              <a:ext uri="{FF2B5EF4-FFF2-40B4-BE49-F238E27FC236}">
                <a16:creationId xmlns="" xmlns:a16="http://schemas.microsoft.com/office/drawing/2014/main" id="{7F5FDC76-F946-4827-A773-FCD68068B859}"/>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 xmlns:a16="http://schemas.microsoft.com/office/drawing/2014/main" id="{2ABF873B-E40B-4AF7-8D2F-967775EB8EA6}"/>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136554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tandard slide">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380593A0-4211-460E-B6CF-FE2D9CE6D9CB}"/>
              </a:ext>
            </a:extLst>
          </p:cNvPr>
          <p:cNvSpPr>
            <a:spLocks noGrp="1"/>
          </p:cNvSpPr>
          <p:nvPr>
            <p:ph type="pic" sz="quarter" idx="10"/>
          </p:nvPr>
        </p:nvSpPr>
        <p:spPr>
          <a:xfrm>
            <a:off x="8199120" y="1"/>
            <a:ext cx="3999231" cy="6156104"/>
          </a:xfrm>
        </p:spPr>
        <p:txBody>
          <a:bodyPr/>
          <a:lstStyle/>
          <a:p>
            <a:endParaRPr lang="en-IN" dirty="0"/>
          </a:p>
        </p:txBody>
      </p:sp>
      <p:sp>
        <p:nvSpPr>
          <p:cNvPr id="2" name="Title 1"/>
          <p:cNvSpPr>
            <a:spLocks noGrp="1"/>
          </p:cNvSpPr>
          <p:nvPr>
            <p:ph type="title"/>
          </p:nvPr>
        </p:nvSpPr>
        <p:spPr>
          <a:xfrm>
            <a:off x="609919" y="294200"/>
            <a:ext cx="7444422" cy="590400"/>
          </a:xfrm>
        </p:spPr>
        <p:txBody>
          <a:bodyPr/>
          <a:lstStyle>
            <a:lvl1pPr>
              <a:defRPr sz="2400">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609918" y="1137921"/>
            <a:ext cx="7299642" cy="873760"/>
          </a:xfrm>
        </p:spPr>
        <p:txBody>
          <a:bodyPr/>
          <a:lstStyle>
            <a:lvl1pPr marL="0" indent="0">
              <a:buNone/>
              <a:defRPr sz="18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1" name="Content Placeholder 2">
            <a:extLst>
              <a:ext uri="{FF2B5EF4-FFF2-40B4-BE49-F238E27FC236}">
                <a16:creationId xmlns="" xmlns:a16="http://schemas.microsoft.com/office/drawing/2014/main" id="{578D3272-120F-430D-AFB5-E93227EEEAAF}"/>
              </a:ext>
            </a:extLst>
          </p:cNvPr>
          <p:cNvSpPr>
            <a:spLocks noGrp="1"/>
          </p:cNvSpPr>
          <p:nvPr>
            <p:ph idx="11" hasCustomPrompt="1"/>
          </p:nvPr>
        </p:nvSpPr>
        <p:spPr>
          <a:xfrm>
            <a:off x="609918" y="2311401"/>
            <a:ext cx="3580117" cy="3844704"/>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2" name="Content Placeholder 2">
            <a:extLst>
              <a:ext uri="{FF2B5EF4-FFF2-40B4-BE49-F238E27FC236}">
                <a16:creationId xmlns="" xmlns:a16="http://schemas.microsoft.com/office/drawing/2014/main" id="{0C7BD71A-882B-40FB-A05F-48ECC69FF73D}"/>
              </a:ext>
            </a:extLst>
          </p:cNvPr>
          <p:cNvSpPr>
            <a:spLocks noGrp="1"/>
          </p:cNvSpPr>
          <p:nvPr>
            <p:ph idx="12" hasCustomPrompt="1"/>
          </p:nvPr>
        </p:nvSpPr>
        <p:spPr>
          <a:xfrm>
            <a:off x="4329443" y="2311401"/>
            <a:ext cx="3580117" cy="1254759"/>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4" name="Content Placeholder 2">
            <a:extLst>
              <a:ext uri="{FF2B5EF4-FFF2-40B4-BE49-F238E27FC236}">
                <a16:creationId xmlns="" xmlns:a16="http://schemas.microsoft.com/office/drawing/2014/main" id="{D87D58C8-1517-42AA-8B2A-E449A3F6F028}"/>
              </a:ext>
            </a:extLst>
          </p:cNvPr>
          <p:cNvSpPr>
            <a:spLocks noGrp="1"/>
          </p:cNvSpPr>
          <p:nvPr>
            <p:ph idx="13" hasCustomPrompt="1"/>
          </p:nvPr>
        </p:nvSpPr>
        <p:spPr>
          <a:xfrm>
            <a:off x="4329443" y="4236721"/>
            <a:ext cx="3580117" cy="1944160"/>
          </a:xfrm>
        </p:spPr>
        <p:txBody>
          <a:bodyPr numCol="1"/>
          <a:lstStyle>
            <a:lvl1pPr marL="0" indent="0">
              <a:buNone/>
              <a:defRPr sz="1800">
                <a:solidFill>
                  <a:schemeClr val="bg1"/>
                </a:solidFill>
                <a:latin typeface="Georgia" panose="02040502050405020303" pitchFamily="18" charset="0"/>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Quote</a:t>
            </a:r>
          </a:p>
        </p:txBody>
      </p:sp>
      <p:sp>
        <p:nvSpPr>
          <p:cNvPr id="23" name="Line 10">
            <a:extLst>
              <a:ext uri="{FF2B5EF4-FFF2-40B4-BE49-F238E27FC236}">
                <a16:creationId xmlns="" xmlns:a16="http://schemas.microsoft.com/office/drawing/2014/main" id="{E820DC59-E206-4DC0-9012-584F8EBAF730}"/>
              </a:ext>
            </a:extLst>
          </p:cNvPr>
          <p:cNvSpPr>
            <a:spLocks noChangeShapeType="1"/>
          </p:cNvSpPr>
          <p:nvPr userDrawn="1"/>
        </p:nvSpPr>
        <p:spPr bwMode="auto">
          <a:xfrm>
            <a:off x="609918" y="907750"/>
            <a:ext cx="772385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38FDA286-FC7C-4768-AFFF-1618056D687D}"/>
              </a:ext>
            </a:extLst>
          </p:cNvPr>
          <p:cNvSpPr>
            <a:spLocks noGrp="1"/>
          </p:cNvSpPr>
          <p:nvPr>
            <p:ph type="dt" sz="half" idx="14"/>
          </p:nvPr>
        </p:nvSpPr>
        <p:spPr/>
        <p:txBody>
          <a:bodyPr/>
          <a:lstStyle/>
          <a:p>
            <a:fld id="{FAA65521-E907-4B6A-8E88-DD4BEE4ED137}" type="datetime3">
              <a:rPr lang="en-US" smtClean="0"/>
              <a:t>19 June 2019</a:t>
            </a:fld>
            <a:endParaRPr lang="en-IN" dirty="0"/>
          </a:p>
        </p:txBody>
      </p:sp>
      <p:sp>
        <p:nvSpPr>
          <p:cNvPr id="6" name="Footer Placeholder 5">
            <a:extLst>
              <a:ext uri="{FF2B5EF4-FFF2-40B4-BE49-F238E27FC236}">
                <a16:creationId xmlns="" xmlns:a16="http://schemas.microsoft.com/office/drawing/2014/main" id="{69C73E4D-1EBD-404A-B8F4-9B8AD7336F33}"/>
              </a:ext>
            </a:extLst>
          </p:cNvPr>
          <p:cNvSpPr>
            <a:spLocks noGrp="1"/>
          </p:cNvSpPr>
          <p:nvPr>
            <p:ph type="ftr" sz="quarter" idx="15"/>
          </p:nvPr>
        </p:nvSpPr>
        <p:spPr/>
        <p:txBody>
          <a:bodyPr/>
          <a:lstStyle/>
          <a:p>
            <a:r>
              <a:rPr lang="en-US"/>
              <a:t>Presentation title</a:t>
            </a:r>
            <a:endParaRPr lang="en-US" dirty="0"/>
          </a:p>
        </p:txBody>
      </p:sp>
      <p:sp>
        <p:nvSpPr>
          <p:cNvPr id="7" name="Slide Number Placeholder 6">
            <a:extLst>
              <a:ext uri="{FF2B5EF4-FFF2-40B4-BE49-F238E27FC236}">
                <a16:creationId xmlns="" xmlns:a16="http://schemas.microsoft.com/office/drawing/2014/main" id="{D159C267-49E7-46A8-B353-C5EB81154AB5}"/>
              </a:ext>
            </a:extLst>
          </p:cNvPr>
          <p:cNvSpPr>
            <a:spLocks noGrp="1"/>
          </p:cNvSpPr>
          <p:nvPr>
            <p:ph type="sldNum" sz="quarter" idx="16"/>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1406391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tandard slide">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380593A0-4211-460E-B6CF-FE2D9CE6D9CB}"/>
              </a:ext>
            </a:extLst>
          </p:cNvPr>
          <p:cNvSpPr>
            <a:spLocks noGrp="1"/>
          </p:cNvSpPr>
          <p:nvPr>
            <p:ph type="pic" sz="quarter" idx="10"/>
          </p:nvPr>
        </p:nvSpPr>
        <p:spPr>
          <a:xfrm>
            <a:off x="0" y="0"/>
            <a:ext cx="2384460" cy="6857999"/>
          </a:xfrm>
        </p:spPr>
        <p:txBody>
          <a:bodyPr/>
          <a:lstStyle/>
          <a:p>
            <a:endParaRPr lang="en-IN"/>
          </a:p>
        </p:txBody>
      </p:sp>
      <p:sp>
        <p:nvSpPr>
          <p:cNvPr id="2" name="Title 1"/>
          <p:cNvSpPr>
            <a:spLocks noGrp="1"/>
          </p:cNvSpPr>
          <p:nvPr>
            <p:ph type="title"/>
          </p:nvPr>
        </p:nvSpPr>
        <p:spPr>
          <a:xfrm>
            <a:off x="2695294" y="294200"/>
            <a:ext cx="8892000" cy="590400"/>
          </a:xfrm>
        </p:spPr>
        <p:txBody>
          <a:bodyPr/>
          <a:lstStyle>
            <a:lvl1pPr>
              <a:defRPr sz="2400">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2695293" y="1137921"/>
            <a:ext cx="2742882" cy="5018184"/>
          </a:xfrm>
        </p:spPr>
        <p:txBody>
          <a:bodyPr/>
          <a:lstStyle>
            <a:lvl1pPr marL="0" indent="0">
              <a:buNone/>
              <a:defRPr sz="18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1" name="Content Placeholder 2">
            <a:extLst>
              <a:ext uri="{FF2B5EF4-FFF2-40B4-BE49-F238E27FC236}">
                <a16:creationId xmlns="" xmlns:a16="http://schemas.microsoft.com/office/drawing/2014/main" id="{578D3272-120F-430D-AFB5-E93227EEEAAF}"/>
              </a:ext>
            </a:extLst>
          </p:cNvPr>
          <p:cNvSpPr>
            <a:spLocks noGrp="1"/>
          </p:cNvSpPr>
          <p:nvPr>
            <p:ph idx="11" hasCustomPrompt="1"/>
          </p:nvPr>
        </p:nvSpPr>
        <p:spPr>
          <a:xfrm>
            <a:off x="5727083" y="1137921"/>
            <a:ext cx="2803842" cy="5018184"/>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23" name="Content Placeholder 2">
            <a:extLst>
              <a:ext uri="{FF2B5EF4-FFF2-40B4-BE49-F238E27FC236}">
                <a16:creationId xmlns="" xmlns:a16="http://schemas.microsoft.com/office/drawing/2014/main" id="{6FF4A6F8-D9C6-4FEE-9324-5200D308BB1F}"/>
              </a:ext>
            </a:extLst>
          </p:cNvPr>
          <p:cNvSpPr>
            <a:spLocks noGrp="1"/>
          </p:cNvSpPr>
          <p:nvPr userDrawn="1">
            <p:ph idx="12" hasCustomPrompt="1"/>
          </p:nvPr>
        </p:nvSpPr>
        <p:spPr>
          <a:xfrm>
            <a:off x="8819832" y="1137921"/>
            <a:ext cx="2768600" cy="2796151"/>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9" name="Line 10">
            <a:extLst>
              <a:ext uri="{FF2B5EF4-FFF2-40B4-BE49-F238E27FC236}">
                <a16:creationId xmlns="" xmlns:a16="http://schemas.microsoft.com/office/drawing/2014/main" id="{B63A7CBA-3151-452E-BD2F-D3E65CE1595F}"/>
              </a:ext>
            </a:extLst>
          </p:cNvPr>
          <p:cNvSpPr>
            <a:spLocks noChangeShapeType="1"/>
          </p:cNvSpPr>
          <p:nvPr userDrawn="1"/>
        </p:nvSpPr>
        <p:spPr bwMode="auto">
          <a:xfrm>
            <a:off x="2695294" y="907750"/>
            <a:ext cx="8892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457DDD53-DA5D-4F66-8EAA-913A40461E30}"/>
              </a:ext>
            </a:extLst>
          </p:cNvPr>
          <p:cNvSpPr>
            <a:spLocks noGrp="1"/>
          </p:cNvSpPr>
          <p:nvPr>
            <p:ph type="dt" sz="half" idx="13"/>
          </p:nvPr>
        </p:nvSpPr>
        <p:spPr/>
        <p:txBody>
          <a:bodyPr/>
          <a:lstStyle/>
          <a:p>
            <a:fld id="{B2FB67F6-71E2-4CE9-9767-63F7E639F73F}" type="datetime3">
              <a:rPr lang="en-US" smtClean="0"/>
              <a:t>19 June 2019</a:t>
            </a:fld>
            <a:endParaRPr lang="en-IN" dirty="0"/>
          </a:p>
        </p:txBody>
      </p:sp>
      <p:sp>
        <p:nvSpPr>
          <p:cNvPr id="6" name="Footer Placeholder 5">
            <a:extLst>
              <a:ext uri="{FF2B5EF4-FFF2-40B4-BE49-F238E27FC236}">
                <a16:creationId xmlns="" xmlns:a16="http://schemas.microsoft.com/office/drawing/2014/main" id="{89A18168-B280-402E-8310-35BC958D390B}"/>
              </a:ext>
            </a:extLst>
          </p:cNvPr>
          <p:cNvSpPr>
            <a:spLocks noGrp="1"/>
          </p:cNvSpPr>
          <p:nvPr>
            <p:ph type="ftr" sz="quarter" idx="14"/>
          </p:nvPr>
        </p:nvSpPr>
        <p:spPr/>
        <p:txBody>
          <a:bodyPr/>
          <a:lstStyle/>
          <a:p>
            <a:r>
              <a:rPr lang="en-US"/>
              <a:t>Presentation title</a:t>
            </a:r>
            <a:endParaRPr lang="en-US" dirty="0"/>
          </a:p>
        </p:txBody>
      </p:sp>
      <p:sp>
        <p:nvSpPr>
          <p:cNvPr id="7" name="Slide Number Placeholder 6">
            <a:extLst>
              <a:ext uri="{FF2B5EF4-FFF2-40B4-BE49-F238E27FC236}">
                <a16:creationId xmlns="" xmlns:a16="http://schemas.microsoft.com/office/drawing/2014/main" id="{97D562B9-5194-4705-ABBD-89576E2CC7A3}"/>
              </a:ext>
            </a:extLst>
          </p:cNvPr>
          <p:cNvSpPr>
            <a:spLocks noGrp="1"/>
          </p:cNvSpPr>
          <p:nvPr>
            <p:ph type="sldNum" sz="quarter" idx="15"/>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353138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idx="1"/>
          </p:nvPr>
        </p:nvSpPr>
        <p:spPr>
          <a:xfrm>
            <a:off x="609918" y="1137920"/>
            <a:ext cx="8238744" cy="4834800"/>
          </a:xfrm>
        </p:spPr>
        <p:txBody>
          <a:bodyPr/>
          <a:lstStyle>
            <a:lvl1pPr marL="0" indent="0">
              <a:spcBef>
                <a:spcPts val="0"/>
              </a:spcBef>
              <a:buNone/>
              <a:defRPr>
                <a:solidFill>
                  <a:schemeClr val="bg1"/>
                </a:solidFill>
              </a:defRPr>
            </a:lvl1pPr>
            <a:lvl2pPr marL="0" indent="0">
              <a:spcBef>
                <a:spcPts val="0"/>
              </a:spcBef>
              <a:buNone/>
              <a:defRPr sz="1800">
                <a:solidFill>
                  <a:schemeClr val="bg1"/>
                </a:solidFill>
              </a:defRPr>
            </a:lvl2pPr>
            <a:lvl3pPr marL="0" indent="0">
              <a:spcBef>
                <a:spcPts val="0"/>
              </a:spcBef>
              <a:buNone/>
              <a:defRPr sz="1600">
                <a:solidFill>
                  <a:schemeClr val="bg1"/>
                </a:solidFill>
              </a:defRPr>
            </a:lvl3pPr>
            <a:lvl4pPr marL="0" indent="0">
              <a:spcBef>
                <a:spcPts val="0"/>
              </a:spcBef>
              <a:buNone/>
              <a:defRPr sz="1400">
                <a:solidFill>
                  <a:schemeClr val="bg1"/>
                </a:solidFill>
              </a:defRPr>
            </a:lvl4pPr>
            <a:lvl5pPr marL="0" indent="0">
              <a:spcBef>
                <a:spcPts val="0"/>
              </a:spcBef>
              <a:buNone/>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Line 10">
            <a:extLst>
              <a:ext uri="{FF2B5EF4-FFF2-40B4-BE49-F238E27FC236}">
                <a16:creationId xmlns="" xmlns:a16="http://schemas.microsoft.com/office/drawing/2014/main" id="{CF130104-FAF2-4309-9701-573F37743137}"/>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00869D6F-A030-48CA-9C7C-9FC3A6F1F671}"/>
              </a:ext>
            </a:extLst>
          </p:cNvPr>
          <p:cNvSpPr>
            <a:spLocks noGrp="1"/>
          </p:cNvSpPr>
          <p:nvPr>
            <p:ph type="dt" sz="half" idx="10"/>
          </p:nvPr>
        </p:nvSpPr>
        <p:spPr/>
        <p:txBody>
          <a:bodyPr/>
          <a:lstStyle/>
          <a:p>
            <a:fld id="{1E6D7102-DD97-4F84-8724-387B81A0E6ED}" type="datetime3">
              <a:rPr lang="en-US" smtClean="0"/>
              <a:t>19 June 2019</a:t>
            </a:fld>
            <a:endParaRPr lang="en-IN" dirty="0"/>
          </a:p>
        </p:txBody>
      </p:sp>
      <p:sp>
        <p:nvSpPr>
          <p:cNvPr id="5" name="Footer Placeholder 4">
            <a:extLst>
              <a:ext uri="{FF2B5EF4-FFF2-40B4-BE49-F238E27FC236}">
                <a16:creationId xmlns="" xmlns:a16="http://schemas.microsoft.com/office/drawing/2014/main" id="{2F02C3F7-BD0A-4AD4-95D8-328DA6F539AD}"/>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 xmlns:a16="http://schemas.microsoft.com/office/drawing/2014/main" id="{DE4422C8-68BE-4650-89F1-3BECCFF9B514}"/>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253457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B697C43D-4F1B-43DA-A0C6-DA6B6708E161}"/>
              </a:ext>
            </a:extLst>
          </p:cNvPr>
          <p:cNvSpPr>
            <a:spLocks noGrp="1"/>
          </p:cNvSpPr>
          <p:nvPr>
            <p:ph type="body" sz="quarter" idx="10" hasCustomPrompt="1"/>
          </p:nvPr>
        </p:nvSpPr>
        <p:spPr>
          <a:xfrm>
            <a:off x="352800" y="2851522"/>
            <a:ext cx="4447800" cy="1202318"/>
          </a:xfrm>
        </p:spPr>
        <p:txBody>
          <a:bodyPr vert="horz" lIns="0" tIns="0" rIns="0" bIns="0" rtlCol="0" anchor="ctr" anchorCtr="0">
            <a:noAutofit/>
          </a:bodyPr>
          <a:lstStyle>
            <a:lvl1pPr marL="0" inden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stStyle>
          <a:p>
            <a:pPr marL="356616" marR="0" lvl="0" indent="-356616" defTabSz="1007887"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 xmlns:a16="http://schemas.microsoft.com/office/drawing/2014/main" id="{984443D1-37A3-4969-A6D3-4E99E05604B9}"/>
              </a:ext>
            </a:extLst>
          </p:cNvPr>
          <p:cNvSpPr>
            <a:spLocks noGrp="1"/>
          </p:cNvSpPr>
          <p:nvPr>
            <p:ph type="dt" sz="half" idx="11"/>
          </p:nvPr>
        </p:nvSpPr>
        <p:spPr/>
        <p:txBody>
          <a:bodyPr/>
          <a:lstStyle/>
          <a:p>
            <a:fld id="{C1498488-8765-4B8D-9D72-8E71718AE3EF}" type="datetime3">
              <a:rPr lang="en-US" smtClean="0"/>
              <a:t>19 June 2019</a:t>
            </a:fld>
            <a:endParaRPr lang="en-IN" dirty="0"/>
          </a:p>
        </p:txBody>
      </p:sp>
      <p:sp>
        <p:nvSpPr>
          <p:cNvPr id="3" name="Footer Placeholder 2">
            <a:extLst>
              <a:ext uri="{FF2B5EF4-FFF2-40B4-BE49-F238E27FC236}">
                <a16:creationId xmlns="" xmlns:a16="http://schemas.microsoft.com/office/drawing/2014/main" id="{61AB04F4-59F4-4102-9BBD-DB62B48E184D}"/>
              </a:ext>
            </a:extLst>
          </p:cNvPr>
          <p:cNvSpPr>
            <a:spLocks noGrp="1"/>
          </p:cNvSpPr>
          <p:nvPr>
            <p:ph type="ftr" sz="quarter" idx="12"/>
          </p:nvPr>
        </p:nvSpPr>
        <p:spPr/>
        <p:txBody>
          <a:bodyPr/>
          <a:lstStyle/>
          <a:p>
            <a:r>
              <a:rPr lang="en-US"/>
              <a:t>Presentation title</a:t>
            </a:r>
            <a:endParaRPr lang="en-US" dirty="0"/>
          </a:p>
        </p:txBody>
      </p:sp>
      <p:sp>
        <p:nvSpPr>
          <p:cNvPr id="4" name="Slide Number Placeholder 3">
            <a:extLst>
              <a:ext uri="{FF2B5EF4-FFF2-40B4-BE49-F238E27FC236}">
                <a16:creationId xmlns="" xmlns:a16="http://schemas.microsoft.com/office/drawing/2014/main" id="{E499AB0A-887B-46B8-BA72-781970F002C7}"/>
              </a:ext>
            </a:extLst>
          </p:cNvPr>
          <p:cNvSpPr>
            <a:spLocks noGrp="1"/>
          </p:cNvSpPr>
          <p:nvPr>
            <p:ph type="sldNum" sz="quarter" idx="13"/>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389370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tandard slide_no bullets">
    <p:spTree>
      <p:nvGrpSpPr>
        <p:cNvPr id="1" name=""/>
        <p:cNvGrpSpPr/>
        <p:nvPr/>
      </p:nvGrpSpPr>
      <p:grpSpPr>
        <a:xfrm>
          <a:off x="0" y="0"/>
          <a:ext cx="0" cy="0"/>
          <a:chOff x="0" y="0"/>
          <a:chExt cx="0" cy="0"/>
        </a:xfrm>
      </p:grpSpPr>
      <p:sp>
        <p:nvSpPr>
          <p:cNvPr id="15" name="Picture Placeholder 14">
            <a:extLst>
              <a:ext uri="{FF2B5EF4-FFF2-40B4-BE49-F238E27FC236}">
                <a16:creationId xmlns="" xmlns:a16="http://schemas.microsoft.com/office/drawing/2014/main" id="{628F8CDB-776D-4811-AE2C-217236ECDECA}"/>
              </a:ext>
            </a:extLst>
          </p:cNvPr>
          <p:cNvSpPr>
            <a:spLocks noGrp="1"/>
          </p:cNvSpPr>
          <p:nvPr>
            <p:ph type="pic" sz="quarter" idx="12"/>
          </p:nvPr>
        </p:nvSpPr>
        <p:spPr>
          <a:xfrm>
            <a:off x="6227180" y="0"/>
            <a:ext cx="5971170" cy="6858000"/>
          </a:xfrm>
        </p:spPr>
        <p:txBody>
          <a:bodyPr/>
          <a:lstStyle/>
          <a:p>
            <a:endParaRPr lang="en-IN"/>
          </a:p>
        </p:txBody>
      </p:sp>
      <p:sp>
        <p:nvSpPr>
          <p:cNvPr id="5" name="Text Placeholder 4">
            <a:extLst>
              <a:ext uri="{FF2B5EF4-FFF2-40B4-BE49-F238E27FC236}">
                <a16:creationId xmlns="" xmlns:a16="http://schemas.microsoft.com/office/drawing/2014/main" id="{626E96BA-E9E4-496B-8CA5-6DA27B8AD7E4}"/>
              </a:ext>
            </a:extLst>
          </p:cNvPr>
          <p:cNvSpPr>
            <a:spLocks noGrp="1"/>
          </p:cNvSpPr>
          <p:nvPr>
            <p:ph type="body" sz="quarter" idx="10" hasCustomPrompt="1"/>
          </p:nvPr>
        </p:nvSpPr>
        <p:spPr>
          <a:xfrm>
            <a:off x="369705" y="2578743"/>
            <a:ext cx="4537959" cy="1055708"/>
          </a:xfrm>
        </p:spPr>
        <p:txBody>
          <a:bodyPr/>
          <a:lstStyle>
            <a:lvl1pPr marL="0" indent="0">
              <a:buNone/>
              <a:defRPr sz="3000"/>
            </a:lvl1pPr>
          </a:lstStyle>
          <a:p>
            <a:pPr lvl="0"/>
            <a:r>
              <a:rPr lang="en-IN" dirty="0"/>
              <a:t>Chapter Title</a:t>
            </a:r>
          </a:p>
          <a:p>
            <a:pPr lvl="0"/>
            <a:r>
              <a:rPr lang="en-IN" dirty="0"/>
              <a:t>EY Interstate Light</a:t>
            </a:r>
          </a:p>
        </p:txBody>
      </p:sp>
      <p:sp>
        <p:nvSpPr>
          <p:cNvPr id="14" name="Text Placeholder 4">
            <a:extLst>
              <a:ext uri="{FF2B5EF4-FFF2-40B4-BE49-F238E27FC236}">
                <a16:creationId xmlns="" xmlns:a16="http://schemas.microsoft.com/office/drawing/2014/main" id="{1173C8A3-BA2F-497B-A214-45B02D73AF20}"/>
              </a:ext>
            </a:extLst>
          </p:cNvPr>
          <p:cNvSpPr>
            <a:spLocks noGrp="1"/>
          </p:cNvSpPr>
          <p:nvPr>
            <p:ph type="body" sz="quarter" idx="11" hasCustomPrompt="1"/>
          </p:nvPr>
        </p:nvSpPr>
        <p:spPr>
          <a:xfrm>
            <a:off x="369705" y="3840384"/>
            <a:ext cx="4537959" cy="1055708"/>
          </a:xfrm>
        </p:spPr>
        <p:txBody>
          <a:bodyPr/>
          <a:lstStyle>
            <a:lvl1pPr marL="0" indent="0">
              <a:buNone/>
              <a:defRPr sz="1600"/>
            </a:lvl1pPr>
          </a:lstStyle>
          <a:p>
            <a:pPr lvl="0"/>
            <a:r>
              <a:rPr lang="en-IN" dirty="0"/>
              <a:t>text</a:t>
            </a:r>
          </a:p>
        </p:txBody>
      </p:sp>
      <p:sp>
        <p:nvSpPr>
          <p:cNvPr id="2" name="Date Placeholder 1">
            <a:extLst>
              <a:ext uri="{FF2B5EF4-FFF2-40B4-BE49-F238E27FC236}">
                <a16:creationId xmlns="" xmlns:a16="http://schemas.microsoft.com/office/drawing/2014/main" id="{F656DB61-969F-46BA-942C-3600269FA4D1}"/>
              </a:ext>
            </a:extLst>
          </p:cNvPr>
          <p:cNvSpPr>
            <a:spLocks noGrp="1"/>
          </p:cNvSpPr>
          <p:nvPr>
            <p:ph type="dt" sz="half" idx="13"/>
          </p:nvPr>
        </p:nvSpPr>
        <p:spPr/>
        <p:txBody>
          <a:bodyPr/>
          <a:lstStyle/>
          <a:p>
            <a:fld id="{70698E0F-C516-4EA3-9B7A-A60925844285}" type="datetime3">
              <a:rPr lang="en-US" smtClean="0"/>
              <a:t>19 June 2019</a:t>
            </a:fld>
            <a:endParaRPr lang="en-IN" dirty="0"/>
          </a:p>
        </p:txBody>
      </p:sp>
      <p:sp>
        <p:nvSpPr>
          <p:cNvPr id="3" name="Footer Placeholder 2">
            <a:extLst>
              <a:ext uri="{FF2B5EF4-FFF2-40B4-BE49-F238E27FC236}">
                <a16:creationId xmlns="" xmlns:a16="http://schemas.microsoft.com/office/drawing/2014/main" id="{C7C562FF-E912-4424-B259-AED677C026AF}"/>
              </a:ext>
            </a:extLst>
          </p:cNvPr>
          <p:cNvSpPr>
            <a:spLocks noGrp="1"/>
          </p:cNvSpPr>
          <p:nvPr>
            <p:ph type="ftr" sz="quarter" idx="14"/>
          </p:nvPr>
        </p:nvSpPr>
        <p:spPr/>
        <p:txBody>
          <a:bodyPr/>
          <a:lstStyle/>
          <a:p>
            <a:r>
              <a:rPr lang="en-US"/>
              <a:t>Presentation title</a:t>
            </a:r>
            <a:endParaRPr lang="en-US" dirty="0"/>
          </a:p>
        </p:txBody>
      </p:sp>
      <p:sp>
        <p:nvSpPr>
          <p:cNvPr id="4" name="Slide Number Placeholder 3">
            <a:extLst>
              <a:ext uri="{FF2B5EF4-FFF2-40B4-BE49-F238E27FC236}">
                <a16:creationId xmlns="" xmlns:a16="http://schemas.microsoft.com/office/drawing/2014/main" id="{E82C1B82-1A85-4CFD-98C3-C21698A96B67}"/>
              </a:ext>
            </a:extLst>
          </p:cNvPr>
          <p:cNvSpPr>
            <a:spLocks noGrp="1"/>
          </p:cNvSpPr>
          <p:nvPr>
            <p:ph type="sldNum" sz="quarter" idx="15"/>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1580524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dirty="0"/>
              <a:t>Click to edit Master title style</a:t>
            </a:r>
            <a:endParaRPr lang="en-GB" dirty="0"/>
          </a:p>
        </p:txBody>
      </p:sp>
      <p:sp>
        <p:nvSpPr>
          <p:cNvPr id="5" name="Table Placeholder 4">
            <a:extLst>
              <a:ext uri="{FF2B5EF4-FFF2-40B4-BE49-F238E27FC236}">
                <a16:creationId xmlns="" xmlns:a16="http://schemas.microsoft.com/office/drawing/2014/main" id="{95A2BE92-ABF7-4A82-BC35-00F28F500FED}"/>
              </a:ext>
            </a:extLst>
          </p:cNvPr>
          <p:cNvSpPr>
            <a:spLocks noGrp="1"/>
          </p:cNvSpPr>
          <p:nvPr>
            <p:ph type="tbl" sz="quarter" idx="10"/>
          </p:nvPr>
        </p:nvSpPr>
        <p:spPr>
          <a:xfrm>
            <a:off x="609917" y="1137920"/>
            <a:ext cx="4957505" cy="4267457"/>
          </a:xfrm>
        </p:spPr>
        <p:txBody>
          <a:bodyPr/>
          <a:lstStyle/>
          <a:p>
            <a:endParaRPr lang="en-IN" dirty="0"/>
          </a:p>
        </p:txBody>
      </p:sp>
      <p:sp>
        <p:nvSpPr>
          <p:cNvPr id="10" name="Text Placeholder 16">
            <a:extLst>
              <a:ext uri="{FF2B5EF4-FFF2-40B4-BE49-F238E27FC236}">
                <a16:creationId xmlns="" xmlns:a16="http://schemas.microsoft.com/office/drawing/2014/main" id="{DA81FCAA-64D2-4A9C-B16E-9C4E3BB431BB}"/>
              </a:ext>
            </a:extLst>
          </p:cNvPr>
          <p:cNvSpPr>
            <a:spLocks noGrp="1"/>
          </p:cNvSpPr>
          <p:nvPr>
            <p:ph type="body" sz="quarter" idx="14" hasCustomPrompt="1"/>
          </p:nvPr>
        </p:nvSpPr>
        <p:spPr>
          <a:xfrm>
            <a:off x="7133461" y="3813288"/>
            <a:ext cx="3089275" cy="180000"/>
          </a:xfrm>
        </p:spPr>
        <p:txBody>
          <a:bodyPr/>
          <a:lstStyle>
            <a:lvl1pPr marL="0" indent="0">
              <a:buNone/>
              <a:defRPr sz="1200">
                <a:solidFill>
                  <a:schemeClr val="bg1"/>
                </a:solidFill>
              </a:defRPr>
            </a:lvl1pPr>
          </a:lstStyle>
          <a:p>
            <a:pPr lvl="0"/>
            <a:r>
              <a:rPr lang="en-US" dirty="0"/>
              <a:t>Name Surname</a:t>
            </a:r>
            <a:endParaRPr lang="en-GB" dirty="0"/>
          </a:p>
        </p:txBody>
      </p:sp>
      <p:sp>
        <p:nvSpPr>
          <p:cNvPr id="11" name="Text Placeholder 16">
            <a:extLst>
              <a:ext uri="{FF2B5EF4-FFF2-40B4-BE49-F238E27FC236}">
                <a16:creationId xmlns="" xmlns:a16="http://schemas.microsoft.com/office/drawing/2014/main" id="{03CDC117-35F2-47B2-85B2-29CB8EE7E096}"/>
              </a:ext>
            </a:extLst>
          </p:cNvPr>
          <p:cNvSpPr>
            <a:spLocks noGrp="1"/>
          </p:cNvSpPr>
          <p:nvPr>
            <p:ph type="body" sz="quarter" idx="15" hasCustomPrompt="1"/>
          </p:nvPr>
        </p:nvSpPr>
        <p:spPr>
          <a:xfrm>
            <a:off x="7133461" y="4055931"/>
            <a:ext cx="3089275" cy="180000"/>
          </a:xfrm>
        </p:spPr>
        <p:txBody>
          <a:bodyPr/>
          <a:lstStyle>
            <a:lvl1pPr marL="0" indent="0">
              <a:buNone/>
              <a:defRPr sz="1200">
                <a:solidFill>
                  <a:schemeClr val="bg1"/>
                </a:solidFill>
              </a:defRPr>
            </a:lvl1pPr>
          </a:lstStyle>
          <a:p>
            <a:pPr lvl="0"/>
            <a:r>
              <a:rPr lang="en-US" dirty="0"/>
              <a:t>Job Title to go here</a:t>
            </a:r>
            <a:endParaRPr lang="en-GB" dirty="0"/>
          </a:p>
        </p:txBody>
      </p:sp>
      <p:sp>
        <p:nvSpPr>
          <p:cNvPr id="14" name="Picture Placeholder 19">
            <a:extLst>
              <a:ext uri="{FF2B5EF4-FFF2-40B4-BE49-F238E27FC236}">
                <a16:creationId xmlns="" xmlns:a16="http://schemas.microsoft.com/office/drawing/2014/main" id="{00A15EA9-2372-4E06-83C2-1E13AB1FA626}"/>
              </a:ext>
            </a:extLst>
          </p:cNvPr>
          <p:cNvSpPr>
            <a:spLocks noGrp="1"/>
          </p:cNvSpPr>
          <p:nvPr>
            <p:ph type="pic" sz="quarter" idx="16"/>
          </p:nvPr>
        </p:nvSpPr>
        <p:spPr>
          <a:xfrm>
            <a:off x="6123007" y="3578083"/>
            <a:ext cx="778959" cy="778959"/>
          </a:xfrm>
          <a:prstGeom prst="ellipse">
            <a:avLst/>
          </a:prstGeom>
        </p:spPr>
        <p:txBody>
          <a:bodyPr anchor="ctr"/>
          <a:lstStyle>
            <a:lvl1pPr marL="0" indent="0" algn="ctr">
              <a:buNone/>
              <a:defRPr sz="900">
                <a:solidFill>
                  <a:schemeClr val="bg1"/>
                </a:solidFill>
              </a:defRPr>
            </a:lvl1pPr>
          </a:lstStyle>
          <a:p>
            <a:endParaRPr lang="en-GB" dirty="0"/>
          </a:p>
        </p:txBody>
      </p:sp>
      <p:sp>
        <p:nvSpPr>
          <p:cNvPr id="9" name="Text Placeholder 8">
            <a:extLst>
              <a:ext uri="{FF2B5EF4-FFF2-40B4-BE49-F238E27FC236}">
                <a16:creationId xmlns="" xmlns:a16="http://schemas.microsoft.com/office/drawing/2014/main" id="{5DB83DAE-9FEB-4E9C-85BA-A34BD239275A}"/>
              </a:ext>
            </a:extLst>
          </p:cNvPr>
          <p:cNvSpPr>
            <a:spLocks noGrp="1"/>
          </p:cNvSpPr>
          <p:nvPr>
            <p:ph type="body" sz="quarter" idx="17" hasCustomPrompt="1"/>
          </p:nvPr>
        </p:nvSpPr>
        <p:spPr>
          <a:xfrm>
            <a:off x="6123008" y="1137920"/>
            <a:ext cx="5465425" cy="373807"/>
          </a:xfrm>
        </p:spPr>
        <p:txBody>
          <a:bodyPr/>
          <a:lstStyle>
            <a:lvl1pPr marL="0" indent="0">
              <a:buNone/>
              <a:defRPr/>
            </a:lvl1pPr>
          </a:lstStyle>
          <a:p>
            <a:pPr lvl="0"/>
            <a:r>
              <a:rPr lang="en-US" dirty="0"/>
              <a:t>Key Takeaways</a:t>
            </a:r>
          </a:p>
        </p:txBody>
      </p:sp>
      <p:sp>
        <p:nvSpPr>
          <p:cNvPr id="15" name="Text Placeholder 8">
            <a:extLst>
              <a:ext uri="{FF2B5EF4-FFF2-40B4-BE49-F238E27FC236}">
                <a16:creationId xmlns="" xmlns:a16="http://schemas.microsoft.com/office/drawing/2014/main" id="{C1ABE303-7041-4312-AD03-0E872AEF99BE}"/>
              </a:ext>
            </a:extLst>
          </p:cNvPr>
          <p:cNvSpPr>
            <a:spLocks noGrp="1"/>
          </p:cNvSpPr>
          <p:nvPr>
            <p:ph type="body" sz="quarter" idx="18" hasCustomPrompt="1"/>
          </p:nvPr>
        </p:nvSpPr>
        <p:spPr>
          <a:xfrm>
            <a:off x="6123008" y="1635009"/>
            <a:ext cx="5465425" cy="1611554"/>
          </a:xfrm>
        </p:spPr>
        <p:txBody>
          <a:bodyPr/>
          <a:lstStyle>
            <a:lvl1pPr marL="0" indent="0">
              <a:buNone/>
              <a:defRPr sz="1600"/>
            </a:lvl1pPr>
          </a:lstStyle>
          <a:p>
            <a:pPr lvl="0"/>
            <a:r>
              <a:rPr lang="en-US" dirty="0"/>
              <a:t>Content EY Interstate Light, 16pt, Lorem ipsum dolor, 12pt, </a:t>
            </a:r>
            <a:r>
              <a:rPr lang="en-US" dirty="0" err="1"/>
              <a:t>Utinam</a:t>
            </a:r>
            <a:r>
              <a:rPr lang="en-US" dirty="0"/>
              <a:t> </a:t>
            </a:r>
            <a:r>
              <a:rPr lang="en-US" dirty="0" err="1"/>
              <a:t>nonumy</a:t>
            </a:r>
            <a:r>
              <a:rPr lang="en-US" dirty="0"/>
              <a:t> </a:t>
            </a:r>
            <a:r>
              <a:rPr lang="en-US" dirty="0" err="1"/>
              <a:t>abhorreant</a:t>
            </a:r>
            <a:r>
              <a:rPr lang="en-US" dirty="0"/>
              <a:t> </a:t>
            </a:r>
            <a:r>
              <a:rPr lang="en-US" dirty="0" err="1"/>
              <a:t>sead</a:t>
            </a:r>
            <a:r>
              <a:rPr lang="en-US" dirty="0"/>
              <a:t>. </a:t>
            </a:r>
            <a:r>
              <a:rPr lang="en-US" dirty="0" err="1"/>
              <a:t>Putant</a:t>
            </a:r>
            <a:r>
              <a:rPr lang="en-US" dirty="0"/>
              <a:t> </a:t>
            </a:r>
            <a:r>
              <a:rPr lang="en-US" dirty="0" err="1"/>
              <a:t>probatus</a:t>
            </a:r>
            <a:r>
              <a:rPr lang="en-US" dirty="0"/>
              <a:t> id vis, ad his </a:t>
            </a:r>
            <a:r>
              <a:rPr lang="en-US" dirty="0" err="1"/>
              <a:t>meis</a:t>
            </a:r>
            <a:r>
              <a:rPr lang="en-US" dirty="0"/>
              <a:t> </a:t>
            </a:r>
            <a:r>
              <a:rPr lang="en-US" dirty="0" err="1"/>
              <a:t>habemus</a:t>
            </a:r>
            <a:r>
              <a:rPr lang="en-US" dirty="0"/>
              <a:t> </a:t>
            </a:r>
            <a:r>
              <a:rPr lang="en-US" dirty="0" err="1"/>
              <a:t>repudiare</a:t>
            </a:r>
            <a:r>
              <a:rPr lang="en-US" dirty="0"/>
              <a:t>, has an </a:t>
            </a:r>
            <a:r>
              <a:rPr lang="en-US" dirty="0" err="1"/>
              <a:t>pericula</a:t>
            </a:r>
            <a:r>
              <a:rPr lang="en-US" dirty="0"/>
              <a:t> </a:t>
            </a:r>
            <a:r>
              <a:rPr lang="en-US" dirty="0" err="1"/>
              <a:t>tractatos</a:t>
            </a:r>
            <a:r>
              <a:rPr lang="en-US" dirty="0"/>
              <a:t>. </a:t>
            </a:r>
            <a:r>
              <a:rPr lang="en-US" dirty="0" err="1"/>
              <a:t>Nec</a:t>
            </a:r>
            <a:r>
              <a:rPr lang="en-US" dirty="0"/>
              <a:t> </a:t>
            </a:r>
            <a:r>
              <a:rPr lang="en-US" dirty="0" err="1"/>
              <a:t>debitis</a:t>
            </a:r>
            <a:r>
              <a:rPr lang="en-US" dirty="0"/>
              <a:t> </a:t>
            </a:r>
            <a:r>
              <a:rPr lang="en-US" dirty="0" err="1"/>
              <a:t>dissentias</a:t>
            </a:r>
            <a:r>
              <a:rPr lang="en-US" dirty="0"/>
              <a:t> ad. </a:t>
            </a:r>
            <a:r>
              <a:rPr lang="en-US" dirty="0" err="1"/>
              <a:t>Patrioque</a:t>
            </a:r>
            <a:r>
              <a:rPr lang="en-US" dirty="0"/>
              <a:t> </a:t>
            </a:r>
            <a:r>
              <a:rPr lang="en-US" dirty="0" err="1"/>
              <a:t>voluptatum</a:t>
            </a:r>
            <a:r>
              <a:rPr lang="en-US" dirty="0"/>
              <a:t> </a:t>
            </a:r>
            <a:r>
              <a:rPr lang="en-US" dirty="0" err="1"/>
              <a:t>sed</a:t>
            </a:r>
            <a:r>
              <a:rPr lang="en-US" dirty="0"/>
              <a:t> ex, id </a:t>
            </a:r>
            <a:r>
              <a:rPr lang="en-US" dirty="0" err="1"/>
              <a:t>admodum</a:t>
            </a:r>
            <a:r>
              <a:rPr lang="en-US" dirty="0"/>
              <a:t>.</a:t>
            </a:r>
          </a:p>
          <a:p>
            <a:pPr lvl="0"/>
            <a:endParaRPr lang="en-US" dirty="0"/>
          </a:p>
        </p:txBody>
      </p:sp>
      <p:sp>
        <p:nvSpPr>
          <p:cNvPr id="20" name="Line 10">
            <a:extLst>
              <a:ext uri="{FF2B5EF4-FFF2-40B4-BE49-F238E27FC236}">
                <a16:creationId xmlns="" xmlns:a16="http://schemas.microsoft.com/office/drawing/2014/main" id="{B69EB865-6B86-419B-923C-F7DDC68C9C66}"/>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C5822E28-B24F-4CF6-8F50-70ED7C22A114}"/>
              </a:ext>
            </a:extLst>
          </p:cNvPr>
          <p:cNvSpPr>
            <a:spLocks noGrp="1"/>
          </p:cNvSpPr>
          <p:nvPr>
            <p:ph type="dt" sz="half" idx="19"/>
          </p:nvPr>
        </p:nvSpPr>
        <p:spPr/>
        <p:txBody>
          <a:bodyPr/>
          <a:lstStyle/>
          <a:p>
            <a:fld id="{A30B5B11-3029-4BDF-9283-90F5215BC815}" type="datetime3">
              <a:rPr lang="en-US" smtClean="0"/>
              <a:t>19 June 2019</a:t>
            </a:fld>
            <a:endParaRPr lang="en-IN" dirty="0"/>
          </a:p>
        </p:txBody>
      </p:sp>
      <p:sp>
        <p:nvSpPr>
          <p:cNvPr id="4" name="Footer Placeholder 3">
            <a:extLst>
              <a:ext uri="{FF2B5EF4-FFF2-40B4-BE49-F238E27FC236}">
                <a16:creationId xmlns="" xmlns:a16="http://schemas.microsoft.com/office/drawing/2014/main" id="{6865E1CD-A05B-41DC-B488-E4BA204E7AE5}"/>
              </a:ext>
            </a:extLst>
          </p:cNvPr>
          <p:cNvSpPr>
            <a:spLocks noGrp="1"/>
          </p:cNvSpPr>
          <p:nvPr>
            <p:ph type="ftr" sz="quarter" idx="20"/>
          </p:nvPr>
        </p:nvSpPr>
        <p:spPr/>
        <p:txBody>
          <a:bodyPr/>
          <a:lstStyle/>
          <a:p>
            <a:r>
              <a:rPr lang="en-US"/>
              <a:t>Presentation title</a:t>
            </a:r>
            <a:endParaRPr lang="en-US" dirty="0"/>
          </a:p>
        </p:txBody>
      </p:sp>
      <p:sp>
        <p:nvSpPr>
          <p:cNvPr id="6" name="Slide Number Placeholder 5">
            <a:extLst>
              <a:ext uri="{FF2B5EF4-FFF2-40B4-BE49-F238E27FC236}">
                <a16:creationId xmlns="" xmlns:a16="http://schemas.microsoft.com/office/drawing/2014/main" id="{5716ABDB-CF45-4001-9487-F3BA3DD8DACD}"/>
              </a:ext>
            </a:extLst>
          </p:cNvPr>
          <p:cNvSpPr>
            <a:spLocks noGrp="1"/>
          </p:cNvSpPr>
          <p:nvPr>
            <p:ph type="sldNum" sz="quarter" idx="21"/>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2833100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 slide_Quotes">
    <p:spTree>
      <p:nvGrpSpPr>
        <p:cNvPr id="1" name=""/>
        <p:cNvGrpSpPr/>
        <p:nvPr/>
      </p:nvGrpSpPr>
      <p:grpSpPr>
        <a:xfrm>
          <a:off x="0" y="0"/>
          <a:ext cx="0" cy="0"/>
          <a:chOff x="0" y="0"/>
          <a:chExt cx="0" cy="0"/>
        </a:xfrm>
      </p:grpSpPr>
      <p:sp>
        <p:nvSpPr>
          <p:cNvPr id="3" name="Date Placeholder 2">
            <a:extLst>
              <a:ext uri="{FF2B5EF4-FFF2-40B4-BE49-F238E27FC236}">
                <a16:creationId xmlns="" xmlns:a16="http://schemas.microsoft.com/office/drawing/2014/main" id="{1CD06B42-27A8-4223-AE57-EB729EB5FC27}"/>
              </a:ext>
            </a:extLst>
          </p:cNvPr>
          <p:cNvSpPr>
            <a:spLocks noGrp="1"/>
          </p:cNvSpPr>
          <p:nvPr>
            <p:ph type="dt" sz="half" idx="10"/>
          </p:nvPr>
        </p:nvSpPr>
        <p:spPr/>
        <p:txBody>
          <a:bodyPr/>
          <a:lstStyle/>
          <a:p>
            <a:fld id="{BF2C04E3-9852-4EE1-995A-A982B306E72F}" type="datetime3">
              <a:rPr lang="en-US" smtClean="0"/>
              <a:t>19 June 2019</a:t>
            </a:fld>
            <a:endParaRPr lang="en-IN" dirty="0"/>
          </a:p>
        </p:txBody>
      </p:sp>
      <p:sp>
        <p:nvSpPr>
          <p:cNvPr id="4" name="Footer Placeholder 3">
            <a:extLst>
              <a:ext uri="{FF2B5EF4-FFF2-40B4-BE49-F238E27FC236}">
                <a16:creationId xmlns="" xmlns:a16="http://schemas.microsoft.com/office/drawing/2014/main" id="{5C1F4AD2-0FC3-4A7D-B553-FC19C918C14E}"/>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 xmlns:a16="http://schemas.microsoft.com/office/drawing/2014/main" id="{C7E89B92-9E6D-4E4B-A5F6-7BC8B1612D1D}"/>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1965827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tandard slide_Quotes">
    <p:spTree>
      <p:nvGrpSpPr>
        <p:cNvPr id="1" name=""/>
        <p:cNvGrpSpPr/>
        <p:nvPr/>
      </p:nvGrpSpPr>
      <p:grpSpPr>
        <a:xfrm>
          <a:off x="0" y="0"/>
          <a:ext cx="0" cy="0"/>
          <a:chOff x="0" y="0"/>
          <a:chExt cx="0" cy="0"/>
        </a:xfrm>
      </p:grpSpPr>
      <p:sp>
        <p:nvSpPr>
          <p:cNvPr id="4" name="Text Placeholder 6">
            <a:extLst>
              <a:ext uri="{FF2B5EF4-FFF2-40B4-BE49-F238E27FC236}">
                <a16:creationId xmlns="" xmlns:a16="http://schemas.microsoft.com/office/drawing/2014/main" id="{E28D7EA5-A532-4D8B-9984-8F3D1FEA98DB}"/>
              </a:ext>
            </a:extLst>
          </p:cNvPr>
          <p:cNvSpPr>
            <a:spLocks noGrp="1"/>
          </p:cNvSpPr>
          <p:nvPr>
            <p:ph type="body" sz="quarter" idx="10"/>
          </p:nvPr>
        </p:nvSpPr>
        <p:spPr>
          <a:xfrm>
            <a:off x="3453175" y="2060235"/>
            <a:ext cx="5292000" cy="3025522"/>
          </a:xfrm>
        </p:spPr>
        <p:txBody>
          <a:bodyPr lIns="0" tIns="0" rIns="0" bIns="0">
            <a:noAutofit/>
          </a:bodyPr>
          <a:lstStyle>
            <a:lvl1pPr marL="0" indent="0" algn="ctr">
              <a:buNone/>
              <a:defRPr lang="en-US" sz="2800" dirty="0" smtClean="0">
                <a:latin typeface="Georgia" panose="02040502050405020303" pitchFamily="18" charset="0"/>
              </a:defRPr>
            </a:lvl1pPr>
          </a:lstStyle>
          <a:p>
            <a:pPr marL="356616" lvl="0" indent="-356616" algn="ctr">
              <a:spcBef>
                <a:spcPts val="0"/>
              </a:spcBef>
            </a:pPr>
            <a:r>
              <a:rPr lang="en-US" dirty="0"/>
              <a:t>Edit Master text styles</a:t>
            </a:r>
          </a:p>
        </p:txBody>
      </p:sp>
      <p:sp>
        <p:nvSpPr>
          <p:cNvPr id="5" name="Text Placeholder 6">
            <a:extLst>
              <a:ext uri="{FF2B5EF4-FFF2-40B4-BE49-F238E27FC236}">
                <a16:creationId xmlns="" xmlns:a16="http://schemas.microsoft.com/office/drawing/2014/main" id="{9F9B9C3C-16F2-40B2-A460-0480520ECF89}"/>
              </a:ext>
            </a:extLst>
          </p:cNvPr>
          <p:cNvSpPr>
            <a:spLocks noGrp="1"/>
          </p:cNvSpPr>
          <p:nvPr>
            <p:ph type="body" sz="quarter" idx="11" hasCustomPrompt="1"/>
          </p:nvPr>
        </p:nvSpPr>
        <p:spPr>
          <a:xfrm>
            <a:off x="3453175" y="5506678"/>
            <a:ext cx="5292000" cy="316838"/>
          </a:xfrm>
        </p:spPr>
        <p:txBody>
          <a:bodyPr lIns="0" tIns="0" rIns="0" bIns="0">
            <a:noAutofit/>
          </a:bodyPr>
          <a:lstStyle>
            <a:lvl1pPr marL="0" indent="0" algn="ctr">
              <a:buNone/>
              <a:defRPr lang="en-US" sz="1600" dirty="0" smtClean="0">
                <a:solidFill>
                  <a:srgbClr val="FFE600"/>
                </a:solidFill>
                <a:latin typeface="+mn-lt"/>
              </a:defRPr>
            </a:lvl1pPr>
          </a:lstStyle>
          <a:p>
            <a:pPr marL="356616" lvl="0" indent="-356616" algn="ctr">
              <a:spcBef>
                <a:spcPts val="0"/>
              </a:spcBef>
              <a:spcAft>
                <a:spcPts val="600"/>
              </a:spcAft>
            </a:pPr>
            <a:r>
              <a:rPr lang="en-US" dirty="0"/>
              <a:t>Name Surname</a:t>
            </a:r>
          </a:p>
        </p:txBody>
      </p:sp>
      <p:sp>
        <p:nvSpPr>
          <p:cNvPr id="6" name="Text Placeholder 6">
            <a:extLst>
              <a:ext uri="{FF2B5EF4-FFF2-40B4-BE49-F238E27FC236}">
                <a16:creationId xmlns="" xmlns:a16="http://schemas.microsoft.com/office/drawing/2014/main" id="{8E04541C-CC5D-4455-8271-73223AE0A881}"/>
              </a:ext>
            </a:extLst>
          </p:cNvPr>
          <p:cNvSpPr>
            <a:spLocks noGrp="1"/>
          </p:cNvSpPr>
          <p:nvPr>
            <p:ph type="body" sz="quarter" idx="12" hasCustomPrompt="1"/>
          </p:nvPr>
        </p:nvSpPr>
        <p:spPr>
          <a:xfrm>
            <a:off x="3453175" y="5818717"/>
            <a:ext cx="5292000" cy="316838"/>
          </a:xfrm>
        </p:spPr>
        <p:txBody>
          <a:bodyPr vert="horz" lIns="0" tIns="0" rIns="0" bIns="0" rtlCol="0" anchor="t" anchorCtr="0">
            <a:noAutofit/>
          </a:bodyPr>
          <a:lstStyle>
            <a:lvl1pPr marL="0" indent="0" algn="ctr">
              <a:buNone/>
              <a:defRPr lang="en-US" sz="1600" dirty="0" smtClean="0">
                <a:latin typeface="+mn-lt"/>
              </a:defRPr>
            </a:lvl1pPr>
          </a:lstStyle>
          <a:p>
            <a:pPr marL="356616" lvl="0" indent="-356616" algn="ctr">
              <a:spcBef>
                <a:spcPts val="0"/>
              </a:spcBef>
              <a:spcAft>
                <a:spcPts val="600"/>
              </a:spcAft>
            </a:pPr>
            <a:r>
              <a:rPr lang="en-US" dirty="0"/>
              <a:t>Job Title</a:t>
            </a:r>
          </a:p>
        </p:txBody>
      </p:sp>
      <p:sp>
        <p:nvSpPr>
          <p:cNvPr id="9" name="Text Placeholder 11">
            <a:extLst>
              <a:ext uri="{FF2B5EF4-FFF2-40B4-BE49-F238E27FC236}">
                <a16:creationId xmlns="" xmlns:a16="http://schemas.microsoft.com/office/drawing/2014/main" id="{FBD672D3-B116-471A-8511-D80D5D920D93}"/>
              </a:ext>
            </a:extLst>
          </p:cNvPr>
          <p:cNvSpPr txBox="1">
            <a:spLocks/>
          </p:cNvSpPr>
          <p:nvPr userDrawn="1"/>
        </p:nvSpPr>
        <p:spPr>
          <a:xfrm>
            <a:off x="4929981" y="979787"/>
            <a:ext cx="2338388" cy="882687"/>
          </a:xfrm>
          <a:prstGeom prst="rect">
            <a:avLst/>
          </a:prstGeom>
        </p:spPr>
        <p:txBody>
          <a:bodyPr lIns="0" tIns="0" rIns="0" bIns="0">
            <a:noAutofit/>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1200" dirty="0">
                <a:solidFill>
                  <a:schemeClr val="tx2"/>
                </a:solidFill>
                <a:latin typeface="Georgia" panose="02040502050405020303" pitchFamily="18" charset="0"/>
              </a:rPr>
              <a:t>“ </a:t>
            </a:r>
          </a:p>
        </p:txBody>
      </p:sp>
    </p:spTree>
    <p:extLst>
      <p:ext uri="{BB962C8B-B14F-4D97-AF65-F5344CB8AC3E}">
        <p14:creationId xmlns:p14="http://schemas.microsoft.com/office/powerpoint/2010/main" val="3521220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tandard slide_Quotes">
    <p:spTree>
      <p:nvGrpSpPr>
        <p:cNvPr id="1" name=""/>
        <p:cNvGrpSpPr/>
        <p:nvPr/>
      </p:nvGrpSpPr>
      <p:grpSpPr>
        <a:xfrm>
          <a:off x="0" y="0"/>
          <a:ext cx="0" cy="0"/>
          <a:chOff x="0" y="0"/>
          <a:chExt cx="0" cy="0"/>
        </a:xfrm>
      </p:grpSpPr>
      <p:sp>
        <p:nvSpPr>
          <p:cNvPr id="5" name="Text Placeholder 11">
            <a:extLst>
              <a:ext uri="{FF2B5EF4-FFF2-40B4-BE49-F238E27FC236}">
                <a16:creationId xmlns="" xmlns:a16="http://schemas.microsoft.com/office/drawing/2014/main" id="{8F291EB0-15F5-4E9A-A38B-CE3AC1452E21}"/>
              </a:ext>
            </a:extLst>
          </p:cNvPr>
          <p:cNvSpPr txBox="1">
            <a:spLocks/>
          </p:cNvSpPr>
          <p:nvPr userDrawn="1"/>
        </p:nvSpPr>
        <p:spPr>
          <a:xfrm>
            <a:off x="477351" y="1488927"/>
            <a:ext cx="2338388" cy="858838"/>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200" dirty="0">
                <a:solidFill>
                  <a:schemeClr val="tx2"/>
                </a:solidFill>
                <a:latin typeface="Georgia" panose="02040502050405020303" pitchFamily="18" charset="0"/>
              </a:rPr>
              <a:t>“</a:t>
            </a:r>
          </a:p>
        </p:txBody>
      </p:sp>
      <p:sp>
        <p:nvSpPr>
          <p:cNvPr id="7" name="Text Placeholder 6">
            <a:extLst>
              <a:ext uri="{FF2B5EF4-FFF2-40B4-BE49-F238E27FC236}">
                <a16:creationId xmlns="" xmlns:a16="http://schemas.microsoft.com/office/drawing/2014/main" id="{FB5D2AC0-B4F7-4455-9AE0-201966050A6D}"/>
              </a:ext>
            </a:extLst>
          </p:cNvPr>
          <p:cNvSpPr>
            <a:spLocks noGrp="1"/>
          </p:cNvSpPr>
          <p:nvPr>
            <p:ph type="body" sz="quarter" idx="10"/>
          </p:nvPr>
        </p:nvSpPr>
        <p:spPr>
          <a:xfrm>
            <a:off x="513350" y="2526765"/>
            <a:ext cx="5292000" cy="1800000"/>
          </a:xfrm>
        </p:spPr>
        <p:txBody>
          <a:bodyPr lIns="90000" tIns="46800" rIns="90000" bIns="46800"/>
          <a:lstStyle>
            <a:lvl1pPr marL="0" indent="0">
              <a:buNone/>
              <a:defRPr lang="en-US" sz="2800" dirty="0" smtClean="0">
                <a:latin typeface="Georgia" panose="02040502050405020303" pitchFamily="18" charset="0"/>
              </a:defRPr>
            </a:lvl1pPr>
          </a:lstStyle>
          <a:p>
            <a:pPr marL="356616" lvl="0" indent="-356616">
              <a:spcBef>
                <a:spcPts val="0"/>
              </a:spcBef>
            </a:pPr>
            <a:r>
              <a:rPr lang="en-US" dirty="0"/>
              <a:t>Edit Master text styles</a:t>
            </a:r>
          </a:p>
        </p:txBody>
      </p:sp>
      <p:sp>
        <p:nvSpPr>
          <p:cNvPr id="8" name="Text Placeholder 6">
            <a:extLst>
              <a:ext uri="{FF2B5EF4-FFF2-40B4-BE49-F238E27FC236}">
                <a16:creationId xmlns="" xmlns:a16="http://schemas.microsoft.com/office/drawing/2014/main" id="{F1BA83A2-78F0-4F7E-836B-9B4B87820F96}"/>
              </a:ext>
            </a:extLst>
          </p:cNvPr>
          <p:cNvSpPr>
            <a:spLocks noGrp="1"/>
          </p:cNvSpPr>
          <p:nvPr>
            <p:ph type="body" sz="quarter" idx="11" hasCustomPrompt="1"/>
          </p:nvPr>
        </p:nvSpPr>
        <p:spPr>
          <a:xfrm>
            <a:off x="513350" y="4632765"/>
            <a:ext cx="5292000" cy="316838"/>
          </a:xfrm>
        </p:spPr>
        <p:txBody>
          <a:bodyPr lIns="90000" tIns="46800" rIns="90000" bIns="46800"/>
          <a:lstStyle>
            <a:lvl1pPr marL="0" indent="0" algn="l" defTabSz="914400" rtl="0" eaLnBrk="1" latinLnBrk="0" hangingPunct="1">
              <a:spcBef>
                <a:spcPts val="0"/>
              </a:spcBef>
              <a:spcAft>
                <a:spcPts val="600"/>
              </a:spcAft>
              <a:buClr>
                <a:schemeClr val="tx2"/>
              </a:buClr>
              <a:buSzPct val="70000"/>
              <a:buFont typeface="Arial" pitchFamily="34" charset="0"/>
              <a:buNone/>
              <a:defRPr lang="en-US" sz="1600" kern="1200" dirty="0" smtClean="0">
                <a:solidFill>
                  <a:schemeClr val="tx2"/>
                </a:solidFill>
                <a:latin typeface="+mn-lt"/>
                <a:ea typeface="+mn-ea"/>
                <a:cs typeface="+mn-cs"/>
              </a:defRPr>
            </a:lvl1pPr>
            <a:lvl2pPr marL="356616" indent="0">
              <a:buNone/>
              <a:defRPr lang="en-US" sz="2000" smtClean="0">
                <a:latin typeface="+mn-lt"/>
              </a:defRPr>
            </a:lvl2pPr>
            <a:lvl3pPr>
              <a:defRPr lang="en-US" sz="1800" smtClean="0">
                <a:latin typeface="+mn-lt"/>
              </a:defRPr>
            </a:lvl3pPr>
            <a:lvl4pPr>
              <a:defRPr lang="en-US" sz="1600" smtClean="0">
                <a:latin typeface="+mn-lt"/>
              </a:defRPr>
            </a:lvl4pPr>
            <a:lvl5pPr>
              <a:defRPr lang="en-IN" sz="1600">
                <a:latin typeface="+mn-lt"/>
              </a:defRPr>
            </a:lvl5pPr>
          </a:lstStyle>
          <a:p>
            <a:pPr marL="0" lvl="0" indent="0">
              <a:spcBef>
                <a:spcPts val="0"/>
              </a:spcBef>
              <a:buNone/>
            </a:pPr>
            <a:r>
              <a:rPr lang="en-US" dirty="0"/>
              <a:t>Name Surname</a:t>
            </a:r>
          </a:p>
        </p:txBody>
      </p:sp>
      <p:sp>
        <p:nvSpPr>
          <p:cNvPr id="9" name="Text Placeholder 6">
            <a:extLst>
              <a:ext uri="{FF2B5EF4-FFF2-40B4-BE49-F238E27FC236}">
                <a16:creationId xmlns="" xmlns:a16="http://schemas.microsoft.com/office/drawing/2014/main" id="{034CE9DD-CE12-4D9F-8FD6-A2522F36C807}"/>
              </a:ext>
            </a:extLst>
          </p:cNvPr>
          <p:cNvSpPr>
            <a:spLocks noGrp="1"/>
          </p:cNvSpPr>
          <p:nvPr>
            <p:ph type="body" sz="quarter" idx="12" hasCustomPrompt="1"/>
          </p:nvPr>
        </p:nvSpPr>
        <p:spPr>
          <a:xfrm>
            <a:off x="513350" y="4971442"/>
            <a:ext cx="5292000" cy="316838"/>
          </a:xfrm>
        </p:spPr>
        <p:txBody>
          <a:bodyPr lIns="90000" tIns="46800" rIns="90000" bIns="46800"/>
          <a:lstStyle>
            <a:lvl1pPr marL="0" indent="0" algn="l" defTabSz="914400" rtl="0" eaLnBrk="1" latinLnBrk="0" hangingPunct="1">
              <a:spcBef>
                <a:spcPts val="0"/>
              </a:spcBef>
              <a:spcAft>
                <a:spcPts val="600"/>
              </a:spcAft>
              <a:buClr>
                <a:schemeClr val="tx2"/>
              </a:buClr>
              <a:buSzPct val="70000"/>
              <a:buFont typeface="Arial" pitchFamily="34" charset="0"/>
              <a:buNone/>
              <a:defRPr lang="en-US" sz="1600" kern="1200" dirty="0" smtClean="0">
                <a:solidFill>
                  <a:schemeClr val="bg1"/>
                </a:solidFill>
                <a:latin typeface="+mn-lt"/>
                <a:ea typeface="+mn-ea"/>
                <a:cs typeface="+mn-cs"/>
              </a:defRPr>
            </a:lvl1pPr>
            <a:lvl2pPr marL="356616" indent="0">
              <a:buNone/>
              <a:defRPr lang="en-US" sz="2000" smtClean="0">
                <a:latin typeface="+mn-lt"/>
              </a:defRPr>
            </a:lvl2pPr>
            <a:lvl3pPr>
              <a:defRPr lang="en-US" sz="1800" smtClean="0">
                <a:latin typeface="+mn-lt"/>
              </a:defRPr>
            </a:lvl3pPr>
            <a:lvl4pPr>
              <a:defRPr lang="en-US" sz="1600" smtClean="0">
                <a:latin typeface="+mn-lt"/>
              </a:defRPr>
            </a:lvl4pPr>
            <a:lvl5pPr>
              <a:defRPr lang="en-IN" sz="1600">
                <a:latin typeface="+mn-lt"/>
              </a:defRPr>
            </a:lvl5pPr>
          </a:lstStyle>
          <a:p>
            <a:pPr marL="0" lvl="0" indent="0">
              <a:spcBef>
                <a:spcPts val="0"/>
              </a:spcBef>
              <a:buNone/>
            </a:pPr>
            <a:r>
              <a:rPr lang="en-US" dirty="0"/>
              <a:t>Job Title</a:t>
            </a:r>
          </a:p>
        </p:txBody>
      </p:sp>
    </p:spTree>
    <p:extLst>
      <p:ext uri="{BB962C8B-B14F-4D97-AF65-F5344CB8AC3E}">
        <p14:creationId xmlns:p14="http://schemas.microsoft.com/office/powerpoint/2010/main" val="2322284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Standard slide_no_first_level_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609918" y="1137920"/>
            <a:ext cx="8238744" cy="4834800"/>
          </a:xfrm>
        </p:spPr>
        <p:txBody>
          <a:bodyPr/>
          <a:lstStyle>
            <a:lvl1pPr marL="0" indent="0">
              <a:buNone/>
              <a:defRPr>
                <a:solidFill>
                  <a:schemeClr val="bg1"/>
                </a:solidFill>
              </a:defRPr>
            </a:lvl1pPr>
            <a:lvl2pPr marL="356616">
              <a:defRPr>
                <a:solidFill>
                  <a:schemeClr val="bg1"/>
                </a:solidFill>
              </a:defRPr>
            </a:lvl2pPr>
            <a:lvl3pPr marL="713232">
              <a:defRPr>
                <a:solidFill>
                  <a:schemeClr val="bg1"/>
                </a:solidFill>
              </a:defRPr>
            </a:lvl3pPr>
            <a:lvl4pPr marL="1069848">
              <a:defRPr>
                <a:solidFill>
                  <a:schemeClr val="bg1"/>
                </a:solidFill>
              </a:defRPr>
            </a:lvl4pPr>
            <a:lvl5pPr marL="1426464">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Line 10">
            <a:extLst>
              <a:ext uri="{FF2B5EF4-FFF2-40B4-BE49-F238E27FC236}">
                <a16:creationId xmlns="" xmlns:a16="http://schemas.microsoft.com/office/drawing/2014/main" id="{8D4CA674-C969-4C5C-9EA4-6D41FE961DE2}"/>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E7DAEB49-9ADD-490C-B904-979B3953B8CD}"/>
              </a:ext>
            </a:extLst>
          </p:cNvPr>
          <p:cNvSpPr>
            <a:spLocks noGrp="1"/>
          </p:cNvSpPr>
          <p:nvPr>
            <p:ph type="dt" sz="half" idx="10"/>
          </p:nvPr>
        </p:nvSpPr>
        <p:spPr/>
        <p:txBody>
          <a:bodyPr/>
          <a:lstStyle/>
          <a:p>
            <a:fld id="{F4FB490B-7BF8-4509-9F0D-5A2D3FE1A9A1}" type="datetime3">
              <a:rPr lang="en-US" smtClean="0"/>
              <a:t>19 June 2019</a:t>
            </a:fld>
            <a:endParaRPr lang="en-IN" dirty="0"/>
          </a:p>
        </p:txBody>
      </p:sp>
      <p:sp>
        <p:nvSpPr>
          <p:cNvPr id="5" name="Footer Placeholder 4">
            <a:extLst>
              <a:ext uri="{FF2B5EF4-FFF2-40B4-BE49-F238E27FC236}">
                <a16:creationId xmlns="" xmlns:a16="http://schemas.microsoft.com/office/drawing/2014/main" id="{36528C68-2511-4745-B448-A5AA41E7BFE8}"/>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 xmlns:a16="http://schemas.microsoft.com/office/drawing/2014/main" id="{1B5C8157-0191-4E69-819F-DB443768675C}"/>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37750028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endParaRPr lang="en-GB" dirty="0"/>
          </a:p>
        </p:txBody>
      </p:sp>
      <p:sp>
        <p:nvSpPr>
          <p:cNvPr id="6" name="Line 10">
            <a:extLst>
              <a:ext uri="{FF2B5EF4-FFF2-40B4-BE49-F238E27FC236}">
                <a16:creationId xmlns="" xmlns:a16="http://schemas.microsoft.com/office/drawing/2014/main" id="{97A26880-8DD7-4A78-ADAF-91ED2E744A7C}"/>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0B88B559-CD59-4D3D-87C0-5D51BCF9B731}"/>
              </a:ext>
            </a:extLst>
          </p:cNvPr>
          <p:cNvSpPr>
            <a:spLocks noGrp="1"/>
          </p:cNvSpPr>
          <p:nvPr>
            <p:ph type="dt" sz="half" idx="10"/>
          </p:nvPr>
        </p:nvSpPr>
        <p:spPr/>
        <p:txBody>
          <a:bodyPr/>
          <a:lstStyle/>
          <a:p>
            <a:fld id="{7EDC6652-D330-42A9-B2DB-FD7DBFE6E7CE}" type="datetime3">
              <a:rPr lang="en-US" smtClean="0"/>
              <a:t>19 June 2019</a:t>
            </a:fld>
            <a:endParaRPr lang="en-IN" dirty="0"/>
          </a:p>
        </p:txBody>
      </p:sp>
      <p:sp>
        <p:nvSpPr>
          <p:cNvPr id="4" name="Footer Placeholder 3">
            <a:extLst>
              <a:ext uri="{FF2B5EF4-FFF2-40B4-BE49-F238E27FC236}">
                <a16:creationId xmlns="" xmlns:a16="http://schemas.microsoft.com/office/drawing/2014/main" id="{136FB98F-FBCE-4F2C-978B-A5576B577450}"/>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 xmlns:a16="http://schemas.microsoft.com/office/drawing/2014/main" id="{01A95690-F0A7-4101-82DB-B17CE6B7A487}"/>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2537938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lumns, no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09918" y="1137919"/>
            <a:ext cx="5387605" cy="4834800"/>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200828" y="1137919"/>
            <a:ext cx="5387605" cy="4834800"/>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Line 10">
            <a:extLst>
              <a:ext uri="{FF2B5EF4-FFF2-40B4-BE49-F238E27FC236}">
                <a16:creationId xmlns="" xmlns:a16="http://schemas.microsoft.com/office/drawing/2014/main" id="{9B070B28-7AAC-47E5-9EB5-96B8B8B88057}"/>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5" name="Date Placeholder 4">
            <a:extLst>
              <a:ext uri="{FF2B5EF4-FFF2-40B4-BE49-F238E27FC236}">
                <a16:creationId xmlns="" xmlns:a16="http://schemas.microsoft.com/office/drawing/2014/main" id="{B20B9B26-E95B-4DC1-A613-4C0C0933C72B}"/>
              </a:ext>
            </a:extLst>
          </p:cNvPr>
          <p:cNvSpPr>
            <a:spLocks noGrp="1"/>
          </p:cNvSpPr>
          <p:nvPr>
            <p:ph type="dt" sz="half" idx="10"/>
          </p:nvPr>
        </p:nvSpPr>
        <p:spPr/>
        <p:txBody>
          <a:bodyPr/>
          <a:lstStyle/>
          <a:p>
            <a:fld id="{7848B339-892E-45B1-8EC6-9663C993893D}" type="datetime3">
              <a:rPr lang="en-US" smtClean="0"/>
              <a:t>19 June 2019</a:t>
            </a:fld>
            <a:endParaRPr lang="en-IN" dirty="0"/>
          </a:p>
        </p:txBody>
      </p:sp>
      <p:sp>
        <p:nvSpPr>
          <p:cNvPr id="6" name="Footer Placeholder 5">
            <a:extLst>
              <a:ext uri="{FF2B5EF4-FFF2-40B4-BE49-F238E27FC236}">
                <a16:creationId xmlns="" xmlns:a16="http://schemas.microsoft.com/office/drawing/2014/main" id="{ED7373D8-2AB5-4625-822C-B1F2B5CDC39C}"/>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 xmlns:a16="http://schemas.microsoft.com/office/drawing/2014/main" id="{E76E3B4B-D68B-4AFA-A20D-2ECE69120F7E}"/>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3391415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s with heading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2648" y="1869440"/>
            <a:ext cx="5393208" cy="4256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9632" y="1869440"/>
            <a:ext cx="5393208" cy="4256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p:cNvSpPr>
            <a:spLocks noGrp="1"/>
          </p:cNvSpPr>
          <p:nvPr>
            <p:ph type="body" sz="quarter" idx="12"/>
          </p:nvPr>
        </p:nvSpPr>
        <p:spPr>
          <a:xfrm>
            <a:off x="609918" y="1137920"/>
            <a:ext cx="5393208" cy="640800"/>
          </a:xfrm>
        </p:spPr>
        <p:txBody>
          <a:bodyPr anchor="t" anchorCtr="0"/>
          <a:lstStyle>
            <a:lvl1pPr>
              <a:buNone/>
              <a:defRPr b="1">
                <a:solidFill>
                  <a:schemeClr val="bg1"/>
                </a:solidFill>
              </a:defRPr>
            </a:lvl1pPr>
          </a:lstStyle>
          <a:p>
            <a:pPr lvl="0"/>
            <a:endParaRPr lang="en-GB" dirty="0"/>
          </a:p>
        </p:txBody>
      </p:sp>
      <p:sp>
        <p:nvSpPr>
          <p:cNvPr id="11" name="Text Placeholder 9"/>
          <p:cNvSpPr>
            <a:spLocks noGrp="1"/>
          </p:cNvSpPr>
          <p:nvPr>
            <p:ph type="body" sz="quarter" idx="13"/>
          </p:nvPr>
        </p:nvSpPr>
        <p:spPr>
          <a:xfrm>
            <a:off x="6199632" y="1137920"/>
            <a:ext cx="5393208" cy="640800"/>
          </a:xfrm>
        </p:spPr>
        <p:txBody>
          <a:bodyPr anchor="t" anchorCtr="0"/>
          <a:lstStyle>
            <a:lvl1pPr>
              <a:buNone/>
              <a:defRPr b="1">
                <a:solidFill>
                  <a:schemeClr val="bg1"/>
                </a:solidFill>
              </a:defRPr>
            </a:lvl1pPr>
          </a:lstStyle>
          <a:p>
            <a:pPr lvl="0"/>
            <a:endParaRPr lang="en-GB" dirty="0"/>
          </a:p>
        </p:txBody>
      </p:sp>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p>
        </p:txBody>
      </p:sp>
      <p:sp>
        <p:nvSpPr>
          <p:cNvPr id="14" name="Line 10">
            <a:extLst>
              <a:ext uri="{FF2B5EF4-FFF2-40B4-BE49-F238E27FC236}">
                <a16:creationId xmlns="" xmlns:a16="http://schemas.microsoft.com/office/drawing/2014/main" id="{9773E7D9-2434-4381-A00D-27B62C086733}"/>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5" name="Date Placeholder 4">
            <a:extLst>
              <a:ext uri="{FF2B5EF4-FFF2-40B4-BE49-F238E27FC236}">
                <a16:creationId xmlns="" xmlns:a16="http://schemas.microsoft.com/office/drawing/2014/main" id="{409FCCF0-19BC-4024-9BCA-E14DB77EAF2F}"/>
              </a:ext>
            </a:extLst>
          </p:cNvPr>
          <p:cNvSpPr>
            <a:spLocks noGrp="1"/>
          </p:cNvSpPr>
          <p:nvPr>
            <p:ph type="dt" sz="half" idx="14"/>
          </p:nvPr>
        </p:nvSpPr>
        <p:spPr/>
        <p:txBody>
          <a:bodyPr/>
          <a:lstStyle/>
          <a:p>
            <a:fld id="{53C96D42-85A7-4FB8-81C2-A76989CD2C0B}" type="datetime3">
              <a:rPr lang="en-US" smtClean="0"/>
              <a:t>19 June 2019</a:t>
            </a:fld>
            <a:endParaRPr lang="en-IN" dirty="0"/>
          </a:p>
        </p:txBody>
      </p:sp>
      <p:sp>
        <p:nvSpPr>
          <p:cNvPr id="6" name="Footer Placeholder 5">
            <a:extLst>
              <a:ext uri="{FF2B5EF4-FFF2-40B4-BE49-F238E27FC236}">
                <a16:creationId xmlns="" xmlns:a16="http://schemas.microsoft.com/office/drawing/2014/main" id="{12B54F7E-BDC4-4386-B2E2-1FC66609D14F}"/>
              </a:ext>
            </a:extLst>
          </p:cNvPr>
          <p:cNvSpPr>
            <a:spLocks noGrp="1"/>
          </p:cNvSpPr>
          <p:nvPr>
            <p:ph type="ftr" sz="quarter" idx="15"/>
          </p:nvPr>
        </p:nvSpPr>
        <p:spPr/>
        <p:txBody>
          <a:bodyPr/>
          <a:lstStyle/>
          <a:p>
            <a:r>
              <a:rPr lang="en-US"/>
              <a:t>Presentation title</a:t>
            </a:r>
            <a:endParaRPr lang="en-US" dirty="0"/>
          </a:p>
        </p:txBody>
      </p:sp>
      <p:sp>
        <p:nvSpPr>
          <p:cNvPr id="7" name="Slide Number Placeholder 6">
            <a:extLst>
              <a:ext uri="{FF2B5EF4-FFF2-40B4-BE49-F238E27FC236}">
                <a16:creationId xmlns="" xmlns:a16="http://schemas.microsoft.com/office/drawing/2014/main" id="{B94FBF9A-EC9A-41E4-A24C-ECB5DC15CCD7}"/>
              </a:ext>
            </a:extLst>
          </p:cNvPr>
          <p:cNvSpPr>
            <a:spLocks noGrp="1"/>
          </p:cNvSpPr>
          <p:nvPr>
            <p:ph type="sldNum" sz="quarter" idx="16"/>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2561902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8EDF149-816A-4257-A64D-E23E91A5063C}"/>
              </a:ext>
            </a:extLst>
          </p:cNvPr>
          <p:cNvSpPr>
            <a:spLocks noGrp="1"/>
          </p:cNvSpPr>
          <p:nvPr>
            <p:ph type="dt" sz="half" idx="10"/>
          </p:nvPr>
        </p:nvSpPr>
        <p:spPr/>
        <p:txBody>
          <a:bodyPr/>
          <a:lstStyle/>
          <a:p>
            <a:fld id="{BE72F864-C261-4ACC-899D-1F7B54215EB6}" type="datetime3">
              <a:rPr lang="en-US" smtClean="0"/>
              <a:t>19 June 2019</a:t>
            </a:fld>
            <a:endParaRPr lang="en-IN" dirty="0"/>
          </a:p>
        </p:txBody>
      </p:sp>
      <p:sp>
        <p:nvSpPr>
          <p:cNvPr id="4" name="Footer Placeholder 3">
            <a:extLst>
              <a:ext uri="{FF2B5EF4-FFF2-40B4-BE49-F238E27FC236}">
                <a16:creationId xmlns="" xmlns:a16="http://schemas.microsoft.com/office/drawing/2014/main" id="{4678256F-B716-4FA1-B0CC-85D20C72FCE5}"/>
              </a:ext>
            </a:extLst>
          </p:cNvPr>
          <p:cNvSpPr>
            <a:spLocks noGrp="1"/>
          </p:cNvSpPr>
          <p:nvPr>
            <p:ph type="ftr" sz="quarter" idx="11"/>
          </p:nvPr>
        </p:nvSpPr>
        <p:spPr/>
        <p:txBody>
          <a:bodyPr/>
          <a:lstStyle/>
          <a:p>
            <a:r>
              <a:rPr lang="en-US"/>
              <a:t>Presentation title</a:t>
            </a:r>
            <a:endParaRPr lang="en-US" dirty="0"/>
          </a:p>
        </p:txBody>
      </p:sp>
      <p:sp>
        <p:nvSpPr>
          <p:cNvPr id="5" name="Slide Number Placeholder 4">
            <a:extLst>
              <a:ext uri="{FF2B5EF4-FFF2-40B4-BE49-F238E27FC236}">
                <a16:creationId xmlns="" xmlns:a16="http://schemas.microsoft.com/office/drawing/2014/main" id="{32344F6A-D6D0-4CE3-8495-873C004D38DC}"/>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1794348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cused data">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139B669-D18F-448E-A005-0A353671C9CB}"/>
              </a:ext>
            </a:extLst>
          </p:cNvPr>
          <p:cNvSpPr>
            <a:spLocks noGrp="1"/>
          </p:cNvSpPr>
          <p:nvPr>
            <p:ph type="dt" sz="half" idx="10"/>
          </p:nvPr>
        </p:nvSpPr>
        <p:spPr/>
        <p:txBody>
          <a:bodyPr/>
          <a:lstStyle/>
          <a:p>
            <a:fld id="{DE39BF9A-0D1B-456C-90FD-7DD4E43985FE}" type="datetime3">
              <a:rPr lang="en-US" smtClean="0"/>
              <a:t>19 June 2019</a:t>
            </a:fld>
            <a:endParaRPr lang="en-IN" dirty="0"/>
          </a:p>
        </p:txBody>
      </p:sp>
      <p:sp>
        <p:nvSpPr>
          <p:cNvPr id="3" name="Footer Placeholder 2">
            <a:extLst>
              <a:ext uri="{FF2B5EF4-FFF2-40B4-BE49-F238E27FC236}">
                <a16:creationId xmlns="" xmlns:a16="http://schemas.microsoft.com/office/drawing/2014/main" id="{A7031300-352D-4FEE-9216-28FB241372A5}"/>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 xmlns:a16="http://schemas.microsoft.com/office/drawing/2014/main" id="{CAADEB71-FD7D-4974-99DD-0F48E0466750}"/>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8948674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570B882-5FC5-4C48-9562-890886DDEDF3}"/>
              </a:ext>
            </a:extLst>
          </p:cNvPr>
          <p:cNvSpPr>
            <a:spLocks noGrp="1"/>
          </p:cNvSpPr>
          <p:nvPr>
            <p:ph type="dt" sz="half" idx="10"/>
          </p:nvPr>
        </p:nvSpPr>
        <p:spPr/>
        <p:txBody>
          <a:bodyPr/>
          <a:lstStyle/>
          <a:p>
            <a:fld id="{678A09A2-12AE-4A08-9E31-994E3910808B}" type="datetime3">
              <a:rPr lang="en-US" smtClean="0"/>
              <a:t>19 June 2019</a:t>
            </a:fld>
            <a:endParaRPr lang="en-IN" dirty="0"/>
          </a:p>
        </p:txBody>
      </p:sp>
      <p:sp>
        <p:nvSpPr>
          <p:cNvPr id="3" name="Footer Placeholder 2">
            <a:extLst>
              <a:ext uri="{FF2B5EF4-FFF2-40B4-BE49-F238E27FC236}">
                <a16:creationId xmlns="" xmlns:a16="http://schemas.microsoft.com/office/drawing/2014/main" id="{992E7899-FE60-4FDA-8608-58147D09186A}"/>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 xmlns:a16="http://schemas.microsoft.com/office/drawing/2014/main" id="{BAA32B5C-3285-477F-B755-A6F2F0F4D3A2}"/>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405290533"/>
      </p:ext>
    </p:extLst>
  </p:cSld>
  <p:clrMapOvr>
    <a:masterClrMapping/>
  </p:clrMapOvr>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37416E9-5919-4213-81D7-5E74B3B61EAA}"/>
              </a:ext>
            </a:extLst>
          </p:cNvPr>
          <p:cNvSpPr>
            <a:spLocks noGrp="1"/>
          </p:cNvSpPr>
          <p:nvPr>
            <p:ph type="dt" sz="half" idx="10"/>
          </p:nvPr>
        </p:nvSpPr>
        <p:spPr/>
        <p:txBody>
          <a:bodyPr/>
          <a:lstStyle/>
          <a:p>
            <a:fld id="{0BD55BA1-5616-41A0-A230-900CC53918C9}" type="datetime3">
              <a:rPr lang="en-US" smtClean="0"/>
              <a:t>19 June 2019</a:t>
            </a:fld>
            <a:endParaRPr lang="en-IN" dirty="0"/>
          </a:p>
        </p:txBody>
      </p:sp>
      <p:sp>
        <p:nvSpPr>
          <p:cNvPr id="3" name="Footer Placeholder 2">
            <a:extLst>
              <a:ext uri="{FF2B5EF4-FFF2-40B4-BE49-F238E27FC236}">
                <a16:creationId xmlns="" xmlns:a16="http://schemas.microsoft.com/office/drawing/2014/main" id="{6BDFF1B2-A745-40FB-B885-B3638A4F4178}"/>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 xmlns:a16="http://schemas.microsoft.com/office/drawing/2014/main" id="{0DC9AD96-7B7E-4E05-90E8-1F98943B0720}"/>
              </a:ext>
            </a:extLst>
          </p:cNvPr>
          <p:cNvSpPr>
            <a:spLocks noGrp="1"/>
          </p:cNvSpPr>
          <p:nvPr>
            <p:ph type="sldNum" sz="quarter" idx="12"/>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169379374"/>
      </p:ext>
    </p:extLst>
  </p:cSld>
  <p:clrMapOvr>
    <a:masterClrMapping/>
  </p:clrMapOvr>
  <p:extLst mod="1">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438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3" name="Media Placeholder 2">
            <a:extLst>
              <a:ext uri="{FF2B5EF4-FFF2-40B4-BE49-F238E27FC236}">
                <a16:creationId xmlns="" xmlns:a16="http://schemas.microsoft.com/office/drawing/2014/main" id="{0052CFA6-7CF5-41BD-9D94-2D0DAE108428}"/>
              </a:ext>
            </a:extLst>
          </p:cNvPr>
          <p:cNvSpPr>
            <a:spLocks noGrp="1"/>
          </p:cNvSpPr>
          <p:nvPr>
            <p:ph type="media" sz="quarter" idx="10" hasCustomPrompt="1"/>
          </p:nvPr>
        </p:nvSpPr>
        <p:spPr>
          <a:xfrm>
            <a:off x="0" y="0"/>
            <a:ext cx="12198350" cy="6858000"/>
          </a:xfrm>
        </p:spPr>
        <p:txBody>
          <a:bodyPr anchor="ctr"/>
          <a:lstStyle>
            <a:lvl1pPr marL="0" indent="0" algn="ctr">
              <a:buNone/>
              <a:defRPr/>
            </a:lvl1pPr>
          </a:lstStyle>
          <a:p>
            <a:r>
              <a:rPr lang="en-IN" dirty="0"/>
              <a:t>Video</a:t>
            </a:r>
          </a:p>
        </p:txBody>
      </p:sp>
      <p:sp>
        <p:nvSpPr>
          <p:cNvPr id="2" name="Date Placeholder 1">
            <a:extLst>
              <a:ext uri="{FF2B5EF4-FFF2-40B4-BE49-F238E27FC236}">
                <a16:creationId xmlns="" xmlns:a16="http://schemas.microsoft.com/office/drawing/2014/main" id="{711B3654-4C35-482F-B580-02C23F975B92}"/>
              </a:ext>
            </a:extLst>
          </p:cNvPr>
          <p:cNvSpPr>
            <a:spLocks noGrp="1"/>
          </p:cNvSpPr>
          <p:nvPr>
            <p:ph type="dt" sz="half" idx="11"/>
          </p:nvPr>
        </p:nvSpPr>
        <p:spPr/>
        <p:txBody>
          <a:bodyPr/>
          <a:lstStyle/>
          <a:p>
            <a:fld id="{ECB31890-3905-4699-8A54-4A643E2FBD12}" type="datetime3">
              <a:rPr lang="en-US" smtClean="0"/>
              <a:t>19 June 2019</a:t>
            </a:fld>
            <a:endParaRPr lang="en-IN" dirty="0"/>
          </a:p>
        </p:txBody>
      </p:sp>
      <p:sp>
        <p:nvSpPr>
          <p:cNvPr id="4" name="Footer Placeholder 3">
            <a:extLst>
              <a:ext uri="{FF2B5EF4-FFF2-40B4-BE49-F238E27FC236}">
                <a16:creationId xmlns="" xmlns:a16="http://schemas.microsoft.com/office/drawing/2014/main" id="{162EFEC5-10C4-4E79-B06E-F14B8F305F91}"/>
              </a:ext>
            </a:extLst>
          </p:cNvPr>
          <p:cNvSpPr>
            <a:spLocks noGrp="1"/>
          </p:cNvSpPr>
          <p:nvPr>
            <p:ph type="ftr" sz="quarter" idx="12"/>
          </p:nvPr>
        </p:nvSpPr>
        <p:spPr/>
        <p:txBody>
          <a:bodyPr/>
          <a:lstStyle/>
          <a:p>
            <a:r>
              <a:rPr lang="en-US"/>
              <a:t>Presentation title</a:t>
            </a:r>
            <a:endParaRPr lang="en-US" dirty="0"/>
          </a:p>
        </p:txBody>
      </p:sp>
      <p:sp>
        <p:nvSpPr>
          <p:cNvPr id="5" name="Slide Number Placeholder 4">
            <a:extLst>
              <a:ext uri="{FF2B5EF4-FFF2-40B4-BE49-F238E27FC236}">
                <a16:creationId xmlns="" xmlns:a16="http://schemas.microsoft.com/office/drawing/2014/main" id="{0CC05763-C066-4818-A1DF-64ED4D64BE2E}"/>
              </a:ext>
            </a:extLst>
          </p:cNvPr>
          <p:cNvSpPr>
            <a:spLocks noGrp="1"/>
          </p:cNvSpPr>
          <p:nvPr>
            <p:ph type="sldNum" sz="quarter" idx="13"/>
          </p:nvPr>
        </p:nvSpPr>
        <p:spPr/>
        <p:txBody>
          <a:bodyPr/>
          <a:lstStyle/>
          <a:p>
            <a:r>
              <a:rPr lang="en-GB"/>
              <a:t>Page </a:t>
            </a:r>
            <a:fld id="{F1BC30E3-FFE5-4B91-AA19-87A149EBB9EE}" type="slidenum">
              <a:rPr smtClean="0"/>
              <a:pPr/>
              <a:t>‹#›</a:t>
            </a:fld>
            <a:endParaRPr dirty="0"/>
          </a:p>
        </p:txBody>
      </p:sp>
    </p:spTree>
    <p:extLst>
      <p:ext uri="{BB962C8B-B14F-4D97-AF65-F5344CB8AC3E}">
        <p14:creationId xmlns:p14="http://schemas.microsoft.com/office/powerpoint/2010/main" val="3573040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inal legal text">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C129049-E3D5-4C0A-BB1F-72BEDB1FB5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0"/>
            <a:ext cx="12192000" cy="6858000"/>
          </a:xfrm>
          <a:prstGeom prst="rect">
            <a:avLst/>
          </a:prstGeom>
        </p:spPr>
      </p:pic>
      <p:sp>
        <p:nvSpPr>
          <p:cNvPr id="8" name="Content Placeholder 2"/>
          <p:cNvSpPr>
            <a:spLocks noGrp="1"/>
          </p:cNvSpPr>
          <p:nvPr>
            <p:ph idx="1"/>
          </p:nvPr>
        </p:nvSpPr>
        <p:spPr>
          <a:xfrm>
            <a:off x="607799" y="719139"/>
            <a:ext cx="4677635" cy="5210062"/>
          </a:xfrm>
        </p:spPr>
        <p:txBody>
          <a:bodyPr/>
          <a:lstStyle>
            <a:lvl1pPr marL="0" indent="0" algn="l" defTabSz="995363" rtl="0" fontAlgn="base">
              <a:lnSpc>
                <a:spcPct val="100000"/>
              </a:lnSpc>
              <a:spcBef>
                <a:spcPct val="70000"/>
              </a:spcBef>
              <a:spcAft>
                <a:spcPct val="0"/>
              </a:spcAft>
              <a:buSzPct val="100000"/>
              <a:buNone/>
              <a:defRPr lang="en-US" sz="1200" kern="1200" noProof="0" dirty="0" smtClean="0">
                <a:solidFill>
                  <a:schemeClr val="bg1"/>
                </a:solidFill>
                <a:latin typeface="EYInterstate Light" panose="02000506000000020004" pitchFamily="2" charset="0"/>
                <a:ea typeface="+mn-ea"/>
                <a:cs typeface="Arial" pitchFamily="34" charset="0"/>
              </a:defRPr>
            </a:lvl1pPr>
            <a:lvl2pPr marL="0" indent="0" algn="l" defTabSz="995363"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213" indent="-176213" algn="l" defTabSz="995363"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5363"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913" indent="-188913" algn="l" defTabSz="995363"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0992367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Final legal text">
    <p:spTree>
      <p:nvGrpSpPr>
        <p:cNvPr id="1" name=""/>
        <p:cNvGrpSpPr/>
        <p:nvPr/>
      </p:nvGrpSpPr>
      <p:grpSpPr>
        <a:xfrm>
          <a:off x="0" y="0"/>
          <a:ext cx="0" cy="0"/>
          <a:chOff x="0" y="0"/>
          <a:chExt cx="0" cy="0"/>
        </a:xfrm>
      </p:grpSpPr>
      <p:pic>
        <p:nvPicPr>
          <p:cNvPr id="5" name="Content Placeholder 3">
            <a:extLst>
              <a:ext uri="{FF2B5EF4-FFF2-40B4-BE49-F238E27FC236}">
                <a16:creationId xmlns="" xmlns:a16="http://schemas.microsoft.com/office/drawing/2014/main" id="{501A2F11-32A0-4526-A5F7-F4382DA5B4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55" y="0"/>
            <a:ext cx="12192000" cy="6858000"/>
          </a:xfrm>
          <a:prstGeom prst="rect">
            <a:avLst/>
          </a:prstGeom>
        </p:spPr>
      </p:pic>
      <p:sp>
        <p:nvSpPr>
          <p:cNvPr id="8" name="Content Placeholder 2"/>
          <p:cNvSpPr>
            <a:spLocks noGrp="1"/>
          </p:cNvSpPr>
          <p:nvPr>
            <p:ph idx="1"/>
          </p:nvPr>
        </p:nvSpPr>
        <p:spPr>
          <a:xfrm>
            <a:off x="607799" y="719139"/>
            <a:ext cx="4677635" cy="5210062"/>
          </a:xfrm>
        </p:spPr>
        <p:txBody>
          <a:bodyPr/>
          <a:lstStyle>
            <a:lvl1pPr marL="0" indent="0" algn="l" defTabSz="995363" rtl="0" fontAlgn="base">
              <a:lnSpc>
                <a:spcPct val="100000"/>
              </a:lnSpc>
              <a:spcBef>
                <a:spcPct val="70000"/>
              </a:spcBef>
              <a:spcAft>
                <a:spcPct val="0"/>
              </a:spcAft>
              <a:buSzPct val="100000"/>
              <a:buNone/>
              <a:defRPr lang="en-US" sz="1200" kern="1200" noProof="0" dirty="0" smtClean="0">
                <a:solidFill>
                  <a:schemeClr val="bg1"/>
                </a:solidFill>
                <a:latin typeface="EYInterstate Light" panose="02000506000000020004" pitchFamily="2" charset="0"/>
                <a:ea typeface="+mn-ea"/>
                <a:cs typeface="Arial" pitchFamily="34" charset="0"/>
              </a:defRPr>
            </a:lvl1pPr>
            <a:lvl2pPr marL="0" indent="0" algn="l" defTabSz="995363"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213" indent="-176213" algn="l" defTabSz="995363"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5363"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913" indent="-188913" algn="l" defTabSz="995363"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91958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Final legal text">
    <p:spTree>
      <p:nvGrpSpPr>
        <p:cNvPr id="1" name=""/>
        <p:cNvGrpSpPr/>
        <p:nvPr/>
      </p:nvGrpSpPr>
      <p:grpSpPr>
        <a:xfrm>
          <a:off x="0" y="0"/>
          <a:ext cx="0" cy="0"/>
          <a:chOff x="0" y="0"/>
          <a:chExt cx="0" cy="0"/>
        </a:xfrm>
      </p:grpSpPr>
      <p:sp>
        <p:nvSpPr>
          <p:cNvPr id="5" name="TextBox 1">
            <a:extLst>
              <a:ext uri="{FF2B5EF4-FFF2-40B4-BE49-F238E27FC236}">
                <a16:creationId xmlns="" xmlns:a16="http://schemas.microsoft.com/office/drawing/2014/main" id="{DD4830C2-DCCC-4B87-996A-653D730647D8}"/>
              </a:ext>
            </a:extLst>
          </p:cNvPr>
          <p:cNvSpPr txBox="1"/>
          <p:nvPr userDrawn="1"/>
        </p:nvSpPr>
        <p:spPr>
          <a:xfrm>
            <a:off x="482876" y="438333"/>
            <a:ext cx="3485478" cy="4869025"/>
          </a:xfrm>
          <a:prstGeom prst="rect">
            <a:avLst/>
          </a:prstGeom>
          <a:noFill/>
        </p:spPr>
        <p:txBody>
          <a:bodyPr wrap="square" lIns="0" tIns="36576"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800" b="1" kern="1200" dirty="0">
                <a:solidFill>
                  <a:schemeClr val="bg1"/>
                </a:solidFill>
                <a:effectLst/>
                <a:latin typeface="+mn-lt"/>
                <a:ea typeface="+mn-ea"/>
                <a:cs typeface="+mn-cs"/>
              </a:rPr>
              <a:t>EY | </a:t>
            </a:r>
            <a:r>
              <a:rPr lang="en-US" sz="800" kern="1200" dirty="0">
                <a:solidFill>
                  <a:schemeClr val="bg1"/>
                </a:solidFill>
                <a:effectLst/>
                <a:latin typeface="+mn-lt"/>
                <a:ea typeface="+mn-ea"/>
                <a:cs typeface="+mn-cs"/>
              </a:rPr>
              <a:t>Assurance | Tax | Transactions | Advisory</a:t>
            </a:r>
          </a:p>
          <a:p>
            <a:pPr>
              <a:lnSpc>
                <a:spcPct val="100000"/>
              </a:lnSpc>
            </a:pPr>
            <a:endParaRPr lang="el-GR" sz="800" kern="1200" dirty="0">
              <a:solidFill>
                <a:schemeClr val="bg1"/>
              </a:solidFill>
              <a:effectLst/>
              <a:latin typeface="+mn-lt"/>
              <a:ea typeface="+mn-ea"/>
              <a:cs typeface="+mn-cs"/>
            </a:endParaRPr>
          </a:p>
          <a:p>
            <a:pPr>
              <a:lnSpc>
                <a:spcPct val="100000"/>
              </a:lnSpc>
            </a:pPr>
            <a:r>
              <a:rPr lang="en-US" sz="800" b="1" kern="1200" dirty="0">
                <a:solidFill>
                  <a:schemeClr val="bg1"/>
                </a:solidFill>
                <a:effectLst/>
                <a:latin typeface="+mn-lt"/>
                <a:ea typeface="+mn-ea"/>
                <a:cs typeface="+mn-cs"/>
              </a:rPr>
              <a:t>About EY</a:t>
            </a:r>
            <a:endParaRPr lang="el-GR" sz="800" b="1" kern="1200" dirty="0">
              <a:solidFill>
                <a:schemeClr val="bg1"/>
              </a:solidFill>
              <a:effectLst/>
              <a:latin typeface="+mn-lt"/>
              <a:ea typeface="+mn-ea"/>
              <a:cs typeface="+mn-cs"/>
            </a:endParaRPr>
          </a:p>
          <a:p>
            <a:pPr marL="0" indent="0">
              <a:lnSpc>
                <a:spcPct val="100000"/>
              </a:lnSpc>
              <a:spcAft>
                <a:spcPts val="600"/>
              </a:spcAft>
              <a:buClr>
                <a:schemeClr val="accent2"/>
              </a:buClr>
              <a:buSzPct val="70000"/>
              <a:buFont typeface="Arial" pitchFamily="34" charset="0"/>
              <a:buNone/>
            </a:pPr>
            <a:r>
              <a:rPr lang="en-US" sz="800" dirty="0">
                <a:solidFill>
                  <a:schemeClr val="bg1"/>
                </a:solidFill>
              </a:rPr>
              <a:t>EY is a global leader in assurance, tax, transaction and advisory services. </a:t>
            </a:r>
            <a:r>
              <a:rPr lang="el-GR" sz="800" dirty="0">
                <a:solidFill>
                  <a:schemeClr val="bg1"/>
                </a:solidFill>
              </a:rPr>
              <a:t/>
            </a:r>
            <a:br>
              <a:rPr lang="el-GR" sz="800" dirty="0">
                <a:solidFill>
                  <a:schemeClr val="bg1"/>
                </a:solidFill>
              </a:rPr>
            </a:br>
            <a:r>
              <a:rPr lang="en-US" sz="800" dirty="0">
                <a:solidFill>
                  <a:schemeClr val="bg1"/>
                </a:solidFill>
              </a:rPr>
              <a:t>The insights and quality services we deliver help build trust and confidence in the capital markets and in economies the world over. We develop outstanding leaders who team to deliver on our promises to all of our stakeholders. In so doing, we play a critical role in building a better working world for our people, for our clients and for our communities.</a:t>
            </a:r>
          </a:p>
          <a:p>
            <a:pPr marL="0" indent="0">
              <a:lnSpc>
                <a:spcPct val="100000"/>
              </a:lnSpc>
              <a:spcAft>
                <a:spcPts val="600"/>
              </a:spcAft>
              <a:buClr>
                <a:schemeClr val="accent2"/>
              </a:buClr>
              <a:buSzPct val="70000"/>
              <a:buFont typeface="Arial" pitchFamily="34" charset="0"/>
              <a:buNone/>
            </a:pPr>
            <a:r>
              <a:rPr lang="en-US" sz="800" dirty="0">
                <a:solidFill>
                  <a:schemeClr val="bg1"/>
                </a:solidFill>
              </a:rPr>
              <a:t>EY refers to the global organization, and may refer to one or more, of the member firms of Ernst &amp; Young Global Limited, each of which is a separate legal entity. Ernst &amp; Young Global Limited, a UK company limited by guarantee, does not provide services to clients. For more information about our organization, please visit ey.com.</a:t>
            </a:r>
            <a:r>
              <a:rPr lang="en-US" sz="800" kern="1200" dirty="0">
                <a:solidFill>
                  <a:schemeClr val="bg1"/>
                </a:solidFill>
                <a:effectLst/>
                <a:latin typeface="+mn-lt"/>
                <a:ea typeface="+mn-ea"/>
                <a:cs typeface="+mn-cs"/>
              </a:rPr>
              <a:t/>
            </a:r>
            <a:br>
              <a:rPr lang="en-US" sz="800" kern="1200" dirty="0">
                <a:solidFill>
                  <a:schemeClr val="bg1"/>
                </a:solidFill>
                <a:effectLst/>
                <a:latin typeface="+mn-lt"/>
                <a:ea typeface="+mn-ea"/>
                <a:cs typeface="+mn-cs"/>
              </a:rPr>
            </a:br>
            <a:endParaRPr lang="el-GR" sz="800" kern="1200" dirty="0">
              <a:solidFill>
                <a:schemeClr val="bg1"/>
              </a:solidFill>
              <a:effectLst/>
              <a:latin typeface="+mn-lt"/>
              <a:ea typeface="+mn-ea"/>
              <a:cs typeface="+mn-cs"/>
            </a:endParaRPr>
          </a:p>
          <a:p>
            <a:r>
              <a:rPr lang="en-US" sz="800" b="1" kern="1200" dirty="0">
                <a:solidFill>
                  <a:schemeClr val="bg1"/>
                </a:solidFill>
                <a:effectLst/>
                <a:latin typeface="+mn-lt"/>
                <a:ea typeface="+mn-ea"/>
                <a:cs typeface="+mn-cs"/>
              </a:rPr>
              <a:t>About EY’s Assurance Services </a:t>
            </a:r>
            <a:r>
              <a:rPr lang="en-US" sz="800" kern="1200" dirty="0">
                <a:solidFill>
                  <a:schemeClr val="bg1"/>
                </a:solidFill>
                <a:effectLst/>
                <a:latin typeface="+mn-lt"/>
                <a:ea typeface="+mn-ea"/>
                <a:cs typeface="+mn-cs"/>
              </a:rPr>
              <a:t/>
            </a:r>
            <a:br>
              <a:rPr lang="en-US" sz="800" kern="1200" dirty="0">
                <a:solidFill>
                  <a:schemeClr val="bg1"/>
                </a:solidFill>
                <a:effectLst/>
                <a:latin typeface="+mn-lt"/>
                <a:ea typeface="+mn-ea"/>
                <a:cs typeface="+mn-cs"/>
              </a:rPr>
            </a:br>
            <a:r>
              <a:rPr lang="en-US" sz="800" dirty="0">
                <a:solidFill>
                  <a:schemeClr val="bg1"/>
                </a:solidFill>
                <a:effectLst/>
              </a:rPr>
              <a:t>Our assurance services help our clients meet their reporting requirements by providing an objective and independent examination of the financial statements that are provided to investors and other stakeholders. Throughout the audit process, our teams provide a timely and constructive challenge to management on accounting and reporting matters and a robust and clear perspective to audit committees charged with oversight.</a:t>
            </a:r>
          </a:p>
          <a:p>
            <a:endParaRPr lang="en-US" sz="800" dirty="0">
              <a:solidFill>
                <a:schemeClr val="bg1"/>
              </a:solidFill>
              <a:effectLst/>
            </a:endParaRPr>
          </a:p>
          <a:p>
            <a:r>
              <a:rPr lang="en-US" sz="800" dirty="0">
                <a:solidFill>
                  <a:schemeClr val="bg1"/>
                </a:solidFill>
                <a:effectLst/>
              </a:rPr>
              <a:t>The quality of our audits starts with our 60,000 assurance professionals, who have the breadth of experience and ongoing professional development that come from auditing many of the world’s leading companies.</a:t>
            </a:r>
          </a:p>
          <a:p>
            <a:endParaRPr lang="en-US" sz="800" dirty="0">
              <a:solidFill>
                <a:schemeClr val="bg1"/>
              </a:solidFill>
              <a:effectLst/>
            </a:endParaRPr>
          </a:p>
          <a:p>
            <a:r>
              <a:rPr lang="en-US" sz="800" dirty="0">
                <a:solidFill>
                  <a:schemeClr val="bg1"/>
                </a:solidFill>
                <a:effectLst/>
              </a:rPr>
              <a:t>For every client, we assemble the right multidisciplinary team with the sector knowledge and subject matter knowledge to address your specific issues. All teams use our Global Audit Methodology and latest audit tools to deliver consistent audits worldwide.</a:t>
            </a:r>
          </a:p>
          <a:p>
            <a:pPr>
              <a:lnSpc>
                <a:spcPct val="100000"/>
              </a:lnSpc>
            </a:pPr>
            <a:r>
              <a:rPr lang="en-US" sz="800" kern="1200" dirty="0">
                <a:solidFill>
                  <a:schemeClr val="bg1"/>
                </a:solidFill>
                <a:effectLst/>
                <a:latin typeface="+mn-lt"/>
                <a:ea typeface="+mn-ea"/>
                <a:cs typeface="+mn-cs"/>
              </a:rPr>
              <a:t> </a:t>
            </a:r>
            <a:endParaRPr lang="el-GR" sz="800" kern="1200" dirty="0">
              <a:solidFill>
                <a:schemeClr val="bg1"/>
              </a:solidFill>
              <a:effectLst/>
              <a:latin typeface="+mn-lt"/>
              <a:ea typeface="+mn-ea"/>
              <a:cs typeface="+mn-cs"/>
            </a:endParaRPr>
          </a:p>
          <a:p>
            <a:pPr>
              <a:lnSpc>
                <a:spcPct val="100000"/>
              </a:lnSpc>
            </a:pPr>
            <a:r>
              <a:rPr lang="en-US" sz="800" kern="1200" dirty="0">
                <a:solidFill>
                  <a:schemeClr val="bg1"/>
                </a:solidFill>
                <a:effectLst/>
                <a:latin typeface="+mn-lt"/>
                <a:ea typeface="+mn-ea"/>
                <a:cs typeface="+mn-cs"/>
              </a:rPr>
              <a:t>© 201</a:t>
            </a:r>
            <a:r>
              <a:rPr lang="el-GR" sz="800" kern="1200" dirty="0">
                <a:solidFill>
                  <a:schemeClr val="bg1"/>
                </a:solidFill>
                <a:effectLst/>
                <a:latin typeface="+mn-lt"/>
                <a:ea typeface="+mn-ea"/>
                <a:cs typeface="+mn-cs"/>
              </a:rPr>
              <a:t>9</a:t>
            </a:r>
            <a:r>
              <a:rPr lang="en-US" sz="800" kern="1200" dirty="0">
                <a:solidFill>
                  <a:schemeClr val="bg1"/>
                </a:solidFill>
                <a:effectLst/>
                <a:latin typeface="+mn-lt"/>
                <a:ea typeface="+mn-ea"/>
                <a:cs typeface="+mn-cs"/>
              </a:rPr>
              <a:t> EY</a:t>
            </a:r>
            <a:endParaRPr lang="el-GR" sz="800" kern="1200" dirty="0">
              <a:solidFill>
                <a:schemeClr val="bg1"/>
              </a:solidFill>
              <a:effectLst/>
              <a:latin typeface="+mn-lt"/>
              <a:ea typeface="+mn-ea"/>
              <a:cs typeface="+mn-cs"/>
            </a:endParaRPr>
          </a:p>
          <a:p>
            <a:pPr>
              <a:lnSpc>
                <a:spcPct val="100000"/>
              </a:lnSpc>
            </a:pPr>
            <a:r>
              <a:rPr lang="en-US" sz="800" kern="1200" dirty="0">
                <a:solidFill>
                  <a:schemeClr val="bg1"/>
                </a:solidFill>
                <a:effectLst/>
                <a:latin typeface="+mn-lt"/>
                <a:ea typeface="+mn-ea"/>
                <a:cs typeface="+mn-cs"/>
              </a:rPr>
              <a:t>All Rights Reserved.</a:t>
            </a:r>
            <a:endParaRPr lang="el-GR" sz="800"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000" b="0" i="0" u="none" strike="noStrike" kern="1200" baseline="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baseline="0" dirty="0">
                <a:solidFill>
                  <a:schemeClr val="bg1"/>
                </a:solidFill>
                <a:latin typeface="EYInterstate" panose="02000503020000020004" pitchFamily="2" charset="0"/>
                <a:ea typeface="+mn-ea"/>
                <a:cs typeface="+mn-cs"/>
              </a:rPr>
              <a:t>ey.com</a:t>
            </a:r>
          </a:p>
          <a:p>
            <a:pPr>
              <a:lnSpc>
                <a:spcPct val="100000"/>
              </a:lnSpc>
            </a:pPr>
            <a:endParaRPr lang="el-GR" sz="800" kern="1200" dirty="0">
              <a:solidFill>
                <a:schemeClr val="bg1"/>
              </a:solidFill>
              <a:effectLst/>
              <a:latin typeface="+mn-lt"/>
              <a:ea typeface="+mn-ea"/>
              <a:cs typeface="+mn-cs"/>
            </a:endParaRPr>
          </a:p>
        </p:txBody>
      </p:sp>
      <p:pic>
        <p:nvPicPr>
          <p:cNvPr id="7" name="Picture 6">
            <a:extLst>
              <a:ext uri="{FF2B5EF4-FFF2-40B4-BE49-F238E27FC236}">
                <a16:creationId xmlns="" xmlns:a16="http://schemas.microsoft.com/office/drawing/2014/main" id="{F27077DE-0109-410C-8C8A-36F3B6EC881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2876" y="6313915"/>
            <a:ext cx="2977290" cy="141850"/>
          </a:xfrm>
          <a:prstGeom prst="rect">
            <a:avLst/>
          </a:prstGeom>
        </p:spPr>
      </p:pic>
    </p:spTree>
    <p:extLst>
      <p:ext uri="{BB962C8B-B14F-4D97-AF65-F5344CB8AC3E}">
        <p14:creationId xmlns:p14="http://schemas.microsoft.com/office/powerpoint/2010/main" val="1282227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78806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2_Cover alternate">
    <p:spTree>
      <p:nvGrpSpPr>
        <p:cNvPr id="1" name=""/>
        <p:cNvGrpSpPr/>
        <p:nvPr/>
      </p:nvGrpSpPr>
      <p:grpSpPr>
        <a:xfrm>
          <a:off x="0" y="0"/>
          <a:ext cx="0" cy="0"/>
          <a:chOff x="0" y="0"/>
          <a:chExt cx="0" cy="0"/>
        </a:xfrm>
      </p:grpSpPr>
      <p:sp>
        <p:nvSpPr>
          <p:cNvPr id="16" name="Freeform 56">
            <a:extLst>
              <a:ext uri="{FF2B5EF4-FFF2-40B4-BE49-F238E27FC236}">
                <a16:creationId xmlns="" xmlns:a16="http://schemas.microsoft.com/office/drawing/2014/main" id="{13A7AC18-CF42-4EC5-8D40-441EAE30A06C}"/>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775504" y="1954221"/>
            <a:ext cx="4328932" cy="979702"/>
          </a:xfr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2" name="Subtitle 2"/>
          <p:cNvSpPr>
            <a:spLocks noGrp="1"/>
          </p:cNvSpPr>
          <p:nvPr>
            <p:ph type="subTitle" idx="1"/>
          </p:nvPr>
        </p:nvSpPr>
        <p:spPr>
          <a:xfrm>
            <a:off x="775504" y="3046158"/>
            <a:ext cx="4328932" cy="1046323"/>
          </a:xfrm>
        </p:spPr>
        <p:txBody>
          <a:bodyPr/>
          <a:lstStyle>
            <a:lvl1pPr marL="0" indent="0" algn="l">
              <a:spcAft>
                <a:spcPts val="1200"/>
              </a:spcAft>
              <a:buNone/>
              <a:defRPr sz="2000">
                <a:solidFill>
                  <a:schemeClr val="bg1"/>
                </a:solidFill>
                <a:latin typeface="EYInterstate" panose="02000503020000020004" pitchFamily="2" charset="0"/>
                <a:cs typeface="Arial" pitchFamily="34" charset="0"/>
              </a:defRPr>
            </a:lvl1pPr>
            <a:lvl2pPr marL="0" indent="0" algn="l">
              <a:buNone/>
              <a:defRPr sz="1600" b="1">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grpSp>
        <p:nvGrpSpPr>
          <p:cNvPr id="14" name="Group 4">
            <a:extLst>
              <a:ext uri="{FF2B5EF4-FFF2-40B4-BE49-F238E27FC236}">
                <a16:creationId xmlns="" xmlns:a16="http://schemas.microsoft.com/office/drawing/2014/main" id="{C8422AE9-8257-41A9-AB41-1F10585C886F}"/>
              </a:ext>
            </a:extLst>
          </p:cNvPr>
          <p:cNvGrpSpPr>
            <a:grpSpLocks noChangeAspect="1"/>
          </p:cNvGrpSpPr>
          <p:nvPr userDrawn="1"/>
        </p:nvGrpSpPr>
        <p:grpSpPr bwMode="auto">
          <a:xfrm>
            <a:off x="10364788" y="4960938"/>
            <a:ext cx="1225550" cy="1435100"/>
            <a:chOff x="6529" y="3125"/>
            <a:chExt cx="772" cy="904"/>
          </a:xfrm>
        </p:grpSpPr>
        <p:sp>
          <p:nvSpPr>
            <p:cNvPr id="15" name="Freeform 5">
              <a:extLst>
                <a:ext uri="{FF2B5EF4-FFF2-40B4-BE49-F238E27FC236}">
                  <a16:creationId xmlns="" xmlns:a16="http://schemas.microsoft.com/office/drawing/2014/main" id="{D19659BD-653C-4300-9060-420AFAE39587}"/>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 name="Freeform 6">
              <a:extLst>
                <a:ext uri="{FF2B5EF4-FFF2-40B4-BE49-F238E27FC236}">
                  <a16:creationId xmlns="" xmlns:a16="http://schemas.microsoft.com/office/drawing/2014/main" id="{A4669336-72A1-4233-827A-C41AB4C1CC04}"/>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035356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Cover">
    <p:spTree>
      <p:nvGrpSpPr>
        <p:cNvPr id="1" name=""/>
        <p:cNvGrpSpPr/>
        <p:nvPr/>
      </p:nvGrpSpPr>
      <p:grpSpPr>
        <a:xfrm>
          <a:off x="0" y="0"/>
          <a:ext cx="0" cy="0"/>
          <a:chOff x="0" y="0"/>
          <a:chExt cx="0" cy="0"/>
        </a:xfrm>
      </p:grpSpPr>
      <p:sp>
        <p:nvSpPr>
          <p:cNvPr id="16" name="Freeform 56">
            <a:extLst>
              <a:ext uri="{FF2B5EF4-FFF2-40B4-BE49-F238E27FC236}">
                <a16:creationId xmlns="" xmlns:a16="http://schemas.microsoft.com/office/drawing/2014/main" id="{13A7AC18-CF42-4EC5-8D40-441EAE30A06C}"/>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775504" y="1954221"/>
            <a:ext cx="4328932" cy="979702"/>
          </a:xfr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2" name="Subtitle 2"/>
          <p:cNvSpPr>
            <a:spLocks noGrp="1"/>
          </p:cNvSpPr>
          <p:nvPr>
            <p:ph type="subTitle" idx="1"/>
          </p:nvPr>
        </p:nvSpPr>
        <p:spPr>
          <a:xfrm>
            <a:off x="775504" y="3046158"/>
            <a:ext cx="4328932" cy="1046323"/>
          </a:xfrm>
        </p:spPr>
        <p:txBody>
          <a:bodyPr/>
          <a:lstStyle>
            <a:lvl1pPr marL="0" indent="0" algn="l">
              <a:spcAft>
                <a:spcPts val="1200"/>
              </a:spcAft>
              <a:buNone/>
              <a:defRPr sz="2000">
                <a:solidFill>
                  <a:schemeClr val="bg1"/>
                </a:solidFill>
                <a:latin typeface="EYInterstate" panose="02000503020000020004" pitchFamily="2" charset="0"/>
                <a:cs typeface="Arial" pitchFamily="34" charset="0"/>
              </a:defRPr>
            </a:lvl1pPr>
            <a:lvl2pPr marL="0" indent="0" algn="l">
              <a:buNone/>
              <a:defRPr sz="1600" b="1">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cxnSp>
        <p:nvCxnSpPr>
          <p:cNvPr id="7" name="Straight Connector 6">
            <a:extLst>
              <a:ext uri="{FF2B5EF4-FFF2-40B4-BE49-F238E27FC236}">
                <a16:creationId xmlns="" xmlns:a16="http://schemas.microsoft.com/office/drawing/2014/main" id="{F93BD223-2224-476C-AB5C-300C248C1618}"/>
              </a:ext>
            </a:extLst>
          </p:cNvPr>
          <p:cNvCxnSpPr>
            <a:cxnSpLocks/>
          </p:cNvCxnSpPr>
          <p:nvPr userDrawn="1"/>
        </p:nvCxnSpPr>
        <p:spPr>
          <a:xfrm>
            <a:off x="1333184" y="5709060"/>
            <a:ext cx="8122101"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651B4C43-E5F8-400E-A971-58A3766B1BF0}"/>
              </a:ext>
            </a:extLst>
          </p:cNvPr>
          <p:cNvSpPr txBox="1"/>
          <p:nvPr userDrawn="1"/>
        </p:nvSpPr>
        <p:spPr>
          <a:xfrm>
            <a:off x="461984" y="5605200"/>
            <a:ext cx="1045073" cy="197581"/>
          </a:xfrm>
          <a:prstGeom prst="rect">
            <a:avLst/>
          </a:prstGeom>
          <a:noFill/>
        </p:spPr>
        <p:txBody>
          <a:bodyPr wrap="square" lIns="0" tIns="0" rIns="0" bIns="0" rtlCol="0" anchor="ctr" anchorCtr="0">
            <a:noAutofit/>
          </a:bodyPr>
          <a:lstStyle/>
          <a:p>
            <a:r>
              <a:rPr lang="en-GB" sz="1200" dirty="0">
                <a:solidFill>
                  <a:srgbClr val="828290"/>
                </a:solidFill>
                <a:latin typeface="EYInterstate Light" panose="02000506000000020004" pitchFamily="2" charset="0"/>
              </a:rPr>
              <a:t>Written by</a:t>
            </a:r>
          </a:p>
        </p:txBody>
      </p:sp>
      <p:sp>
        <p:nvSpPr>
          <p:cNvPr id="10" name="Text Placeholder 16">
            <a:extLst>
              <a:ext uri="{FF2B5EF4-FFF2-40B4-BE49-F238E27FC236}">
                <a16:creationId xmlns="" xmlns:a16="http://schemas.microsoft.com/office/drawing/2014/main" id="{A9465B6B-DFD4-4E0C-9ACE-E88CA2220464}"/>
              </a:ext>
            </a:extLst>
          </p:cNvPr>
          <p:cNvSpPr>
            <a:spLocks noGrp="1"/>
          </p:cNvSpPr>
          <p:nvPr>
            <p:ph type="body" sz="quarter" idx="14" hasCustomPrompt="1"/>
          </p:nvPr>
        </p:nvSpPr>
        <p:spPr>
          <a:xfrm>
            <a:off x="1333184" y="6019189"/>
            <a:ext cx="3089275" cy="180000"/>
          </a:xfrm>
        </p:spPr>
        <p:txBody>
          <a:bodyPr/>
          <a:lstStyle>
            <a:lvl1pPr marL="0" indent="0">
              <a:buNone/>
              <a:defRPr sz="1200">
                <a:solidFill>
                  <a:schemeClr val="bg1"/>
                </a:solidFill>
              </a:defRPr>
            </a:lvl1pPr>
          </a:lstStyle>
          <a:p>
            <a:pPr lvl="0"/>
            <a:r>
              <a:rPr lang="en-US" dirty="0"/>
              <a:t>Name Surname</a:t>
            </a:r>
            <a:endParaRPr lang="en-GB" dirty="0"/>
          </a:p>
        </p:txBody>
      </p:sp>
      <p:sp>
        <p:nvSpPr>
          <p:cNvPr id="13" name="Text Placeholder 16">
            <a:extLst>
              <a:ext uri="{FF2B5EF4-FFF2-40B4-BE49-F238E27FC236}">
                <a16:creationId xmlns="" xmlns:a16="http://schemas.microsoft.com/office/drawing/2014/main" id="{A1F2ED22-5637-4AB8-ABD8-3693A6EA55FD}"/>
              </a:ext>
            </a:extLst>
          </p:cNvPr>
          <p:cNvSpPr>
            <a:spLocks noGrp="1"/>
          </p:cNvSpPr>
          <p:nvPr>
            <p:ph type="body" sz="quarter" idx="15" hasCustomPrompt="1"/>
          </p:nvPr>
        </p:nvSpPr>
        <p:spPr>
          <a:xfrm>
            <a:off x="1333184" y="6216807"/>
            <a:ext cx="3089275" cy="180000"/>
          </a:xfrm>
        </p:spPr>
        <p:txBody>
          <a:bodyPr/>
          <a:lstStyle>
            <a:lvl1pPr marL="0" indent="0">
              <a:buNone/>
              <a:defRPr sz="1200">
                <a:solidFill>
                  <a:schemeClr val="bg1"/>
                </a:solidFill>
              </a:defRPr>
            </a:lvl1pPr>
          </a:lstStyle>
          <a:p>
            <a:pPr lvl="0"/>
            <a:r>
              <a:rPr lang="en-US" dirty="0"/>
              <a:t>Job Title</a:t>
            </a:r>
            <a:endParaRPr lang="en-GB" dirty="0"/>
          </a:p>
        </p:txBody>
      </p:sp>
      <p:sp>
        <p:nvSpPr>
          <p:cNvPr id="14" name="Picture Placeholder 19">
            <a:extLst>
              <a:ext uri="{FF2B5EF4-FFF2-40B4-BE49-F238E27FC236}">
                <a16:creationId xmlns="" xmlns:a16="http://schemas.microsoft.com/office/drawing/2014/main" id="{29A5E1BC-8F6B-43EF-9FF6-8242E7708BDA}"/>
              </a:ext>
            </a:extLst>
          </p:cNvPr>
          <p:cNvSpPr>
            <a:spLocks noGrp="1"/>
          </p:cNvSpPr>
          <p:nvPr>
            <p:ph type="pic" sz="quarter" idx="16"/>
          </p:nvPr>
        </p:nvSpPr>
        <p:spPr>
          <a:xfrm>
            <a:off x="461983" y="5914642"/>
            <a:ext cx="576000" cy="576000"/>
          </a:xfrm>
          <a:prstGeom prst="ellipse">
            <a:avLst/>
          </a:prstGeom>
        </p:spPr>
        <p:txBody>
          <a:bodyPr anchor="ctr"/>
          <a:lstStyle>
            <a:lvl1pPr marL="0" indent="0" algn="ctr">
              <a:buNone/>
              <a:defRPr sz="900">
                <a:solidFill>
                  <a:schemeClr val="bg1"/>
                </a:solidFill>
              </a:defRPr>
            </a:lvl1pPr>
          </a:lstStyle>
          <a:p>
            <a:endParaRPr lang="en-GB" dirty="0"/>
          </a:p>
        </p:txBody>
      </p:sp>
      <p:grpSp>
        <p:nvGrpSpPr>
          <p:cNvPr id="2" name="Group 4">
            <a:extLst>
              <a:ext uri="{FF2B5EF4-FFF2-40B4-BE49-F238E27FC236}">
                <a16:creationId xmlns="" xmlns:a16="http://schemas.microsoft.com/office/drawing/2014/main" id="{63F02F42-4916-4588-807F-4BB7367EB0EC}"/>
              </a:ext>
            </a:extLst>
          </p:cNvPr>
          <p:cNvGrpSpPr>
            <a:grpSpLocks noChangeAspect="1"/>
          </p:cNvGrpSpPr>
          <p:nvPr userDrawn="1"/>
        </p:nvGrpSpPr>
        <p:grpSpPr bwMode="auto">
          <a:xfrm>
            <a:off x="10364788" y="4960938"/>
            <a:ext cx="1225550" cy="1435100"/>
            <a:chOff x="6529" y="3125"/>
            <a:chExt cx="772" cy="904"/>
          </a:xfrm>
        </p:grpSpPr>
        <p:sp>
          <p:nvSpPr>
            <p:cNvPr id="4" name="Freeform 5">
              <a:extLst>
                <a:ext uri="{FF2B5EF4-FFF2-40B4-BE49-F238E27FC236}">
                  <a16:creationId xmlns="" xmlns:a16="http://schemas.microsoft.com/office/drawing/2014/main" id="{0BD928C5-1C7D-4599-A7E9-8AB1B188C6AA}"/>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 name="Freeform 6">
              <a:extLst>
                <a:ext uri="{FF2B5EF4-FFF2-40B4-BE49-F238E27FC236}">
                  <a16:creationId xmlns="" xmlns:a16="http://schemas.microsoft.com/office/drawing/2014/main" id="{37C281E8-2924-471F-A849-26C37A059B4E}"/>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572513004"/>
      </p:ext>
    </p:extLst>
  </p:cSld>
  <p:clrMapOvr>
    <a:masterClrMapping/>
  </p:clrMapOvr>
  <p:extLst mod="1">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Approved question tall">
    <p:spTree>
      <p:nvGrpSpPr>
        <p:cNvPr id="1" name=""/>
        <p:cNvGrpSpPr/>
        <p:nvPr/>
      </p:nvGrpSpPr>
      <p:grpSpPr>
        <a:xfrm>
          <a:off x="0" y="0"/>
          <a:ext cx="0" cy="0"/>
          <a:chOff x="0" y="0"/>
          <a:chExt cx="0" cy="0"/>
        </a:xfrm>
      </p:grpSpPr>
      <p:grpSp>
        <p:nvGrpSpPr>
          <p:cNvPr id="186" name="Group 185">
            <a:extLst>
              <a:ext uri="{FF2B5EF4-FFF2-40B4-BE49-F238E27FC236}">
                <a16:creationId xmlns="" xmlns:a16="http://schemas.microsoft.com/office/drawing/2014/main" id="{9CDE954B-B280-441B-9B2D-3DC58AAE3926}"/>
              </a:ext>
            </a:extLst>
          </p:cNvPr>
          <p:cNvGrpSpPr/>
          <p:nvPr userDrawn="1"/>
        </p:nvGrpSpPr>
        <p:grpSpPr>
          <a:xfrm>
            <a:off x="498115" y="5826612"/>
            <a:ext cx="3878023" cy="570195"/>
            <a:chOff x="498115" y="5951018"/>
            <a:chExt cx="3878023" cy="570195"/>
          </a:xfrm>
        </p:grpSpPr>
        <p:sp>
          <p:nvSpPr>
            <p:cNvPr id="187" name="Rectangle 186">
              <a:extLst>
                <a:ext uri="{FF2B5EF4-FFF2-40B4-BE49-F238E27FC236}">
                  <a16:creationId xmlns="" xmlns:a16="http://schemas.microsoft.com/office/drawing/2014/main" id="{93D8FAC8-9530-49D4-8284-D35D1B1509D3}"/>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8" name="Rectangle 6">
              <a:extLst>
                <a:ext uri="{FF2B5EF4-FFF2-40B4-BE49-F238E27FC236}">
                  <a16:creationId xmlns="" xmlns:a16="http://schemas.microsoft.com/office/drawing/2014/main" id="{FD924F44-93C1-4254-B594-53DB14FD995E}"/>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9" name="Rectangle 7">
              <a:extLst>
                <a:ext uri="{FF2B5EF4-FFF2-40B4-BE49-F238E27FC236}">
                  <a16:creationId xmlns="" xmlns:a16="http://schemas.microsoft.com/office/drawing/2014/main" id="{2A2DA425-7935-45A1-B63F-2D14CF8D5F9C}"/>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0" name="Freeform 8">
              <a:extLst>
                <a:ext uri="{FF2B5EF4-FFF2-40B4-BE49-F238E27FC236}">
                  <a16:creationId xmlns="" xmlns:a16="http://schemas.microsoft.com/office/drawing/2014/main" id="{91EFF75E-13E7-4E35-B108-D9FD5E9C802C}"/>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1" name="Freeform 9">
              <a:extLst>
                <a:ext uri="{FF2B5EF4-FFF2-40B4-BE49-F238E27FC236}">
                  <a16:creationId xmlns="" xmlns:a16="http://schemas.microsoft.com/office/drawing/2014/main" id="{4411951F-E009-4FE7-B2EC-47771CA8E178}"/>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2" name="Freeform 10">
              <a:extLst>
                <a:ext uri="{FF2B5EF4-FFF2-40B4-BE49-F238E27FC236}">
                  <a16:creationId xmlns="" xmlns:a16="http://schemas.microsoft.com/office/drawing/2014/main" id="{B28EE49C-5F5A-49C6-AEB8-6D12DDF344ED}"/>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3" name="Freeform 11">
              <a:extLst>
                <a:ext uri="{FF2B5EF4-FFF2-40B4-BE49-F238E27FC236}">
                  <a16:creationId xmlns="" xmlns:a16="http://schemas.microsoft.com/office/drawing/2014/main" id="{6E2B7D76-D660-491F-8B04-169C6F138B0A}"/>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4" name="Freeform 12">
              <a:extLst>
                <a:ext uri="{FF2B5EF4-FFF2-40B4-BE49-F238E27FC236}">
                  <a16:creationId xmlns="" xmlns:a16="http://schemas.microsoft.com/office/drawing/2014/main" id="{41BE51DE-402B-48B5-99C8-D8BB9A32DF35}"/>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5" name="Freeform 13">
              <a:extLst>
                <a:ext uri="{FF2B5EF4-FFF2-40B4-BE49-F238E27FC236}">
                  <a16:creationId xmlns="" xmlns:a16="http://schemas.microsoft.com/office/drawing/2014/main" id="{8D5E878B-8859-44FA-A69D-DCE630AAB0D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6" name="Freeform 14">
              <a:extLst>
                <a:ext uri="{FF2B5EF4-FFF2-40B4-BE49-F238E27FC236}">
                  <a16:creationId xmlns="" xmlns:a16="http://schemas.microsoft.com/office/drawing/2014/main" id="{08D55808-ECDC-4E9B-84ED-7301E9E716C2}"/>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7" name="Freeform 15">
              <a:extLst>
                <a:ext uri="{FF2B5EF4-FFF2-40B4-BE49-F238E27FC236}">
                  <a16:creationId xmlns="" xmlns:a16="http://schemas.microsoft.com/office/drawing/2014/main" id="{3436B310-313E-4A53-A70D-CA0D0D97FE7A}"/>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8" name="Freeform 16">
              <a:extLst>
                <a:ext uri="{FF2B5EF4-FFF2-40B4-BE49-F238E27FC236}">
                  <a16:creationId xmlns="" xmlns:a16="http://schemas.microsoft.com/office/drawing/2014/main" id="{F3CE55A9-AE55-4169-A58D-8171D9916EC9}"/>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9" name="Freeform 17">
              <a:extLst>
                <a:ext uri="{FF2B5EF4-FFF2-40B4-BE49-F238E27FC236}">
                  <a16:creationId xmlns="" xmlns:a16="http://schemas.microsoft.com/office/drawing/2014/main" id="{FA01BC48-4605-46FC-A7AC-192C7DBCA046}"/>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0" name="Freeform 18">
              <a:extLst>
                <a:ext uri="{FF2B5EF4-FFF2-40B4-BE49-F238E27FC236}">
                  <a16:creationId xmlns="" xmlns:a16="http://schemas.microsoft.com/office/drawing/2014/main" id="{870190F3-472B-4296-B88D-D6904B9F3085}"/>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1" name="Freeform 19">
              <a:extLst>
                <a:ext uri="{FF2B5EF4-FFF2-40B4-BE49-F238E27FC236}">
                  <a16:creationId xmlns="" xmlns:a16="http://schemas.microsoft.com/office/drawing/2014/main" id="{6CEA0F2B-4AAB-4A16-B7F1-CFCB0C0DCEE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2" name="Freeform 20">
              <a:extLst>
                <a:ext uri="{FF2B5EF4-FFF2-40B4-BE49-F238E27FC236}">
                  <a16:creationId xmlns="" xmlns:a16="http://schemas.microsoft.com/office/drawing/2014/main" id="{CD64F657-7EE7-4AF2-ADE4-160C87E64D6B}"/>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3" name="Freeform 21">
              <a:extLst>
                <a:ext uri="{FF2B5EF4-FFF2-40B4-BE49-F238E27FC236}">
                  <a16:creationId xmlns="" xmlns:a16="http://schemas.microsoft.com/office/drawing/2014/main" id="{FA80A690-9084-4519-8D88-A01963C02369}"/>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4" name="Freeform 22">
              <a:extLst>
                <a:ext uri="{FF2B5EF4-FFF2-40B4-BE49-F238E27FC236}">
                  <a16:creationId xmlns="" xmlns:a16="http://schemas.microsoft.com/office/drawing/2014/main" id="{E847401D-2482-482A-AC12-D2E83C13546D}"/>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5" name="Freeform 23">
              <a:extLst>
                <a:ext uri="{FF2B5EF4-FFF2-40B4-BE49-F238E27FC236}">
                  <a16:creationId xmlns="" xmlns:a16="http://schemas.microsoft.com/office/drawing/2014/main" id="{86054F72-4509-4465-B9A8-8DAE3EFD35B0}"/>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6" name="Freeform 24">
              <a:extLst>
                <a:ext uri="{FF2B5EF4-FFF2-40B4-BE49-F238E27FC236}">
                  <a16:creationId xmlns="" xmlns:a16="http://schemas.microsoft.com/office/drawing/2014/main" id="{813850E4-4B62-4FDA-ABD6-F5A5AA5E7C28}"/>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7" name="Freeform 25">
              <a:extLst>
                <a:ext uri="{FF2B5EF4-FFF2-40B4-BE49-F238E27FC236}">
                  <a16:creationId xmlns="" xmlns:a16="http://schemas.microsoft.com/office/drawing/2014/main" id="{1B4F0124-2FAE-4D54-9ECC-E88A8031BBD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8" name="Freeform 26">
              <a:extLst>
                <a:ext uri="{FF2B5EF4-FFF2-40B4-BE49-F238E27FC236}">
                  <a16:creationId xmlns="" xmlns:a16="http://schemas.microsoft.com/office/drawing/2014/main" id="{2A730E5F-DF9C-488E-B4E0-EE9F501529EE}"/>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9" name="Freeform 27">
              <a:extLst>
                <a:ext uri="{FF2B5EF4-FFF2-40B4-BE49-F238E27FC236}">
                  <a16:creationId xmlns="" xmlns:a16="http://schemas.microsoft.com/office/drawing/2014/main" id="{39861D7E-D8DA-436F-9E2F-5C08A8BFB4D5}"/>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0" name="Freeform 28">
              <a:extLst>
                <a:ext uri="{FF2B5EF4-FFF2-40B4-BE49-F238E27FC236}">
                  <a16:creationId xmlns="" xmlns:a16="http://schemas.microsoft.com/office/drawing/2014/main" id="{8B038F9F-6A9C-4E57-A659-0090AF470598}"/>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1" name="Freeform 29">
              <a:extLst>
                <a:ext uri="{FF2B5EF4-FFF2-40B4-BE49-F238E27FC236}">
                  <a16:creationId xmlns="" xmlns:a16="http://schemas.microsoft.com/office/drawing/2014/main" id="{15E4EB7D-754D-4053-9A23-596C7CFDA987}"/>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2" name="Freeform 30">
              <a:extLst>
                <a:ext uri="{FF2B5EF4-FFF2-40B4-BE49-F238E27FC236}">
                  <a16:creationId xmlns="" xmlns:a16="http://schemas.microsoft.com/office/drawing/2014/main" id="{28E147CB-2B8F-497B-B00B-C25E679DC5EB}"/>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3" name="Freeform 31">
              <a:extLst>
                <a:ext uri="{FF2B5EF4-FFF2-40B4-BE49-F238E27FC236}">
                  <a16:creationId xmlns="" xmlns:a16="http://schemas.microsoft.com/office/drawing/2014/main" id="{E68BC676-C787-429D-B59B-1A5CE062F78A}"/>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4" name="Freeform 32">
              <a:extLst>
                <a:ext uri="{FF2B5EF4-FFF2-40B4-BE49-F238E27FC236}">
                  <a16:creationId xmlns="" xmlns:a16="http://schemas.microsoft.com/office/drawing/2014/main" id="{71266960-73CB-44B9-9A97-810858989148}"/>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5" name="Freeform 33">
              <a:extLst>
                <a:ext uri="{FF2B5EF4-FFF2-40B4-BE49-F238E27FC236}">
                  <a16:creationId xmlns="" xmlns:a16="http://schemas.microsoft.com/office/drawing/2014/main" id="{3FF3AC5A-B742-4B29-8E04-03A71D82B9A6}"/>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6" name="Freeform 34">
              <a:extLst>
                <a:ext uri="{FF2B5EF4-FFF2-40B4-BE49-F238E27FC236}">
                  <a16:creationId xmlns="" xmlns:a16="http://schemas.microsoft.com/office/drawing/2014/main" id="{0C912743-E24B-4E48-8196-5FBD1ECEE9AD}"/>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7" name="Freeform 35">
              <a:extLst>
                <a:ext uri="{FF2B5EF4-FFF2-40B4-BE49-F238E27FC236}">
                  <a16:creationId xmlns="" xmlns:a16="http://schemas.microsoft.com/office/drawing/2014/main" id="{6E2F01F4-1410-4FE1-B043-EA97A1541F32}"/>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8" name="Freeform 36">
              <a:extLst>
                <a:ext uri="{FF2B5EF4-FFF2-40B4-BE49-F238E27FC236}">
                  <a16:creationId xmlns="" xmlns:a16="http://schemas.microsoft.com/office/drawing/2014/main" id="{58ACFF1C-49F0-414E-B9E3-DE4E9FFAA38A}"/>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9" name="Freeform 37">
              <a:extLst>
                <a:ext uri="{FF2B5EF4-FFF2-40B4-BE49-F238E27FC236}">
                  <a16:creationId xmlns="" xmlns:a16="http://schemas.microsoft.com/office/drawing/2014/main" id="{DACBD04B-22FF-4A4F-8B29-A2F31A05423A}"/>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0" name="Freeform 38">
              <a:extLst>
                <a:ext uri="{FF2B5EF4-FFF2-40B4-BE49-F238E27FC236}">
                  <a16:creationId xmlns="" xmlns:a16="http://schemas.microsoft.com/office/drawing/2014/main" id="{A13F6E37-C22B-4FD3-ADFE-9C53ECB44692}"/>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1" name="Freeform 39">
              <a:extLst>
                <a:ext uri="{FF2B5EF4-FFF2-40B4-BE49-F238E27FC236}">
                  <a16:creationId xmlns="" xmlns:a16="http://schemas.microsoft.com/office/drawing/2014/main" id="{76256F1D-405A-49F9-8592-A899623F2DB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2" name="Freeform 40">
              <a:extLst>
                <a:ext uri="{FF2B5EF4-FFF2-40B4-BE49-F238E27FC236}">
                  <a16:creationId xmlns="" xmlns:a16="http://schemas.microsoft.com/office/drawing/2014/main" id="{2F9CAE14-DB05-4B70-867F-3F6164BDB74F}"/>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3" name="Freeform 41">
              <a:extLst>
                <a:ext uri="{FF2B5EF4-FFF2-40B4-BE49-F238E27FC236}">
                  <a16:creationId xmlns="" xmlns:a16="http://schemas.microsoft.com/office/drawing/2014/main" id="{30C7B10F-7027-41F9-BEE2-F1575CB690D6}"/>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4" name="Freeform 42">
              <a:extLst>
                <a:ext uri="{FF2B5EF4-FFF2-40B4-BE49-F238E27FC236}">
                  <a16:creationId xmlns="" xmlns:a16="http://schemas.microsoft.com/office/drawing/2014/main" id="{16B384B2-A2D9-4CB4-AF87-AF1004852B5B}"/>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5" name="Freeform 43">
              <a:extLst>
                <a:ext uri="{FF2B5EF4-FFF2-40B4-BE49-F238E27FC236}">
                  <a16:creationId xmlns="" xmlns:a16="http://schemas.microsoft.com/office/drawing/2014/main" id="{DC309D60-84B9-4652-BEF1-F71EFAD3A402}"/>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6" name="Freeform 44">
              <a:extLst>
                <a:ext uri="{FF2B5EF4-FFF2-40B4-BE49-F238E27FC236}">
                  <a16:creationId xmlns="" xmlns:a16="http://schemas.microsoft.com/office/drawing/2014/main" id="{A4440044-5486-483F-B652-7EE3849461B3}"/>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7" name="Freeform 45">
              <a:extLst>
                <a:ext uri="{FF2B5EF4-FFF2-40B4-BE49-F238E27FC236}">
                  <a16:creationId xmlns="" xmlns:a16="http://schemas.microsoft.com/office/drawing/2014/main" id="{446771E9-EA09-4256-8955-FE392C07AFC4}"/>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8" name="Freeform 46">
              <a:extLst>
                <a:ext uri="{FF2B5EF4-FFF2-40B4-BE49-F238E27FC236}">
                  <a16:creationId xmlns="" xmlns:a16="http://schemas.microsoft.com/office/drawing/2014/main" id="{FE985025-CAA5-44F2-9174-87CD1D8BA182}"/>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9" name="Freeform 47">
              <a:extLst>
                <a:ext uri="{FF2B5EF4-FFF2-40B4-BE49-F238E27FC236}">
                  <a16:creationId xmlns="" xmlns:a16="http://schemas.microsoft.com/office/drawing/2014/main" id="{1105FBBE-AD06-4F22-94D8-E2E98185FAA9}"/>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0" name="Freeform 48">
              <a:extLst>
                <a:ext uri="{FF2B5EF4-FFF2-40B4-BE49-F238E27FC236}">
                  <a16:creationId xmlns="" xmlns:a16="http://schemas.microsoft.com/office/drawing/2014/main" id="{8141824A-6AD4-4B53-B837-71461DD538CC}"/>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1" name="Freeform 49">
              <a:extLst>
                <a:ext uri="{FF2B5EF4-FFF2-40B4-BE49-F238E27FC236}">
                  <a16:creationId xmlns="" xmlns:a16="http://schemas.microsoft.com/office/drawing/2014/main" id="{1CEF1D95-CD6C-417A-9539-CB4DBAA5E07D}"/>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2" name="Freeform 50">
              <a:extLst>
                <a:ext uri="{FF2B5EF4-FFF2-40B4-BE49-F238E27FC236}">
                  <a16:creationId xmlns="" xmlns:a16="http://schemas.microsoft.com/office/drawing/2014/main" id="{BF6CB5D3-9648-4D73-AB7C-5374814E5BA2}"/>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3" name="Freeform 51">
              <a:extLst>
                <a:ext uri="{FF2B5EF4-FFF2-40B4-BE49-F238E27FC236}">
                  <a16:creationId xmlns="" xmlns:a16="http://schemas.microsoft.com/office/drawing/2014/main" id="{55F0E322-3AEE-482E-8E59-9FB04FACA931}"/>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4" name="Freeform 52">
              <a:extLst>
                <a:ext uri="{FF2B5EF4-FFF2-40B4-BE49-F238E27FC236}">
                  <a16:creationId xmlns="" xmlns:a16="http://schemas.microsoft.com/office/drawing/2014/main" id="{0D3C59AD-7CCF-4166-9D21-3C3484889312}"/>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5" name="Freeform 53">
              <a:extLst>
                <a:ext uri="{FF2B5EF4-FFF2-40B4-BE49-F238E27FC236}">
                  <a16:creationId xmlns="" xmlns:a16="http://schemas.microsoft.com/office/drawing/2014/main" id="{9C9DA4CE-7B4D-42AE-9264-92B7D7757DD8}"/>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6" name="Freeform 54">
              <a:extLst>
                <a:ext uri="{FF2B5EF4-FFF2-40B4-BE49-F238E27FC236}">
                  <a16:creationId xmlns="" xmlns:a16="http://schemas.microsoft.com/office/drawing/2014/main" id="{DBCBD0D2-5C9C-4B12-8CF8-9CA320825ED7}"/>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7" name="Freeform 55">
              <a:extLst>
                <a:ext uri="{FF2B5EF4-FFF2-40B4-BE49-F238E27FC236}">
                  <a16:creationId xmlns="" xmlns:a16="http://schemas.microsoft.com/office/drawing/2014/main" id="{CDCFBD31-7961-4587-876E-1FAFC4E74AB8}"/>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8" name="Freeform 56">
              <a:extLst>
                <a:ext uri="{FF2B5EF4-FFF2-40B4-BE49-F238E27FC236}">
                  <a16:creationId xmlns="" xmlns:a16="http://schemas.microsoft.com/office/drawing/2014/main" id="{52482C08-723A-4738-9787-3516B3C1714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9" name="Freeform 57">
              <a:extLst>
                <a:ext uri="{FF2B5EF4-FFF2-40B4-BE49-F238E27FC236}">
                  <a16:creationId xmlns="" xmlns:a16="http://schemas.microsoft.com/office/drawing/2014/main" id="{5B72A8F0-33E3-42CD-88C2-C35BEC0E9833}"/>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0" name="Freeform 58">
              <a:extLst>
                <a:ext uri="{FF2B5EF4-FFF2-40B4-BE49-F238E27FC236}">
                  <a16:creationId xmlns="" xmlns:a16="http://schemas.microsoft.com/office/drawing/2014/main" id="{73FC54A2-6588-499B-968A-79F4CA9CF5F3}"/>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1" name="Freeform 59">
              <a:extLst>
                <a:ext uri="{FF2B5EF4-FFF2-40B4-BE49-F238E27FC236}">
                  <a16:creationId xmlns="" xmlns:a16="http://schemas.microsoft.com/office/drawing/2014/main" id="{1E6AB002-C130-4648-A18E-BA496FF1756C}"/>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2" name="Freeform 60">
              <a:extLst>
                <a:ext uri="{FF2B5EF4-FFF2-40B4-BE49-F238E27FC236}">
                  <a16:creationId xmlns="" xmlns:a16="http://schemas.microsoft.com/office/drawing/2014/main" id="{B0044278-9F7F-4596-96D2-ACFBE0DEC0B1}"/>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3" name="Freeform 61">
              <a:extLst>
                <a:ext uri="{FF2B5EF4-FFF2-40B4-BE49-F238E27FC236}">
                  <a16:creationId xmlns="" xmlns:a16="http://schemas.microsoft.com/office/drawing/2014/main" id="{79F75E0D-27A7-44C1-BF19-495F4768F995}"/>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4" name="Freeform 62">
              <a:extLst>
                <a:ext uri="{FF2B5EF4-FFF2-40B4-BE49-F238E27FC236}">
                  <a16:creationId xmlns="" xmlns:a16="http://schemas.microsoft.com/office/drawing/2014/main" id="{E5B9E395-C74C-4D98-8911-EE2C765D8BEB}"/>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5" name="Freeform 63">
              <a:extLst>
                <a:ext uri="{FF2B5EF4-FFF2-40B4-BE49-F238E27FC236}">
                  <a16:creationId xmlns="" xmlns:a16="http://schemas.microsoft.com/office/drawing/2014/main" id="{53BB8418-388C-4142-9A80-8BF00A87F7B0}"/>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6" name="Freeform 64">
              <a:extLst>
                <a:ext uri="{FF2B5EF4-FFF2-40B4-BE49-F238E27FC236}">
                  <a16:creationId xmlns="" xmlns:a16="http://schemas.microsoft.com/office/drawing/2014/main" id="{0256DB41-B3C1-4FEB-B394-9762C00E7F70}"/>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7" name="Freeform 65">
              <a:extLst>
                <a:ext uri="{FF2B5EF4-FFF2-40B4-BE49-F238E27FC236}">
                  <a16:creationId xmlns="" xmlns:a16="http://schemas.microsoft.com/office/drawing/2014/main" id="{F2BC9C1F-3F30-47A6-B503-20FB179B7F3A}"/>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8" name="Freeform 66">
              <a:extLst>
                <a:ext uri="{FF2B5EF4-FFF2-40B4-BE49-F238E27FC236}">
                  <a16:creationId xmlns="" xmlns:a16="http://schemas.microsoft.com/office/drawing/2014/main" id="{F2E1921C-CA0E-4886-93CA-956A6497CF03}"/>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9" name="Freeform 67">
              <a:extLst>
                <a:ext uri="{FF2B5EF4-FFF2-40B4-BE49-F238E27FC236}">
                  <a16:creationId xmlns="" xmlns:a16="http://schemas.microsoft.com/office/drawing/2014/main" id="{33147323-CD74-4B45-8B3D-9FC2D6ABC4D5}"/>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0" name="Freeform 68">
              <a:extLst>
                <a:ext uri="{FF2B5EF4-FFF2-40B4-BE49-F238E27FC236}">
                  <a16:creationId xmlns="" xmlns:a16="http://schemas.microsoft.com/office/drawing/2014/main" id="{646502BE-8655-4E99-B8D3-19E6C1D2B9F4}"/>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1" name="Freeform 69">
              <a:extLst>
                <a:ext uri="{FF2B5EF4-FFF2-40B4-BE49-F238E27FC236}">
                  <a16:creationId xmlns="" xmlns:a16="http://schemas.microsoft.com/office/drawing/2014/main" id="{7B89F1B5-6B06-45D2-838B-039A44EFFD1B}"/>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2" name="Freeform 70">
              <a:extLst>
                <a:ext uri="{FF2B5EF4-FFF2-40B4-BE49-F238E27FC236}">
                  <a16:creationId xmlns="" xmlns:a16="http://schemas.microsoft.com/office/drawing/2014/main" id="{07A005EC-C937-4146-8D02-C00C5931EBC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grpSp>
      <p:sp>
        <p:nvSpPr>
          <p:cNvPr id="263" name="Title 1">
            <a:extLst>
              <a:ext uri="{FF2B5EF4-FFF2-40B4-BE49-F238E27FC236}">
                <a16:creationId xmlns="" xmlns:a16="http://schemas.microsoft.com/office/drawing/2014/main" id="{3F36D6CC-3534-47CC-AECE-83EDA4639FB5}"/>
              </a:ext>
            </a:extLst>
          </p:cNvPr>
          <p:cNvSpPr>
            <a:spLocks noGrp="1"/>
          </p:cNvSpPr>
          <p:nvPr>
            <p:ph type="ctrTitle"/>
          </p:nvPr>
        </p:nvSpPr>
        <p:spPr>
          <a:xfrm>
            <a:off x="944880" y="2158329"/>
            <a:ext cx="4000436" cy="860400"/>
          </a:xfrm>
          <a:prstGeom prst="rect">
            <a:avLst/>
          </a:prstGeo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264" name="Subtitle 2">
            <a:extLst>
              <a:ext uri="{FF2B5EF4-FFF2-40B4-BE49-F238E27FC236}">
                <a16:creationId xmlns="" xmlns:a16="http://schemas.microsoft.com/office/drawing/2014/main" id="{C26FB38E-4E99-4AFB-8C8C-F03F7A963D9C}"/>
              </a:ext>
            </a:extLst>
          </p:cNvPr>
          <p:cNvSpPr>
            <a:spLocks noGrp="1"/>
          </p:cNvSpPr>
          <p:nvPr>
            <p:ph type="subTitle" idx="1"/>
          </p:nvPr>
        </p:nvSpPr>
        <p:spPr>
          <a:xfrm>
            <a:off x="945072" y="3200329"/>
            <a:ext cx="4020628" cy="645742"/>
          </a:xfrm>
          <a:prstGeom prst="rect">
            <a:avLst/>
          </a:prstGeom>
        </p:spPr>
        <p:txBody>
          <a:bodyPr/>
          <a:lstStyle>
            <a:lvl1pPr marL="0" indent="0" algn="l">
              <a:buNone/>
              <a:defRPr sz="2000">
                <a:solidFill>
                  <a:schemeClr val="bg1"/>
                </a:solidFill>
                <a:latin typeface="EYInterstate Light" panose="02000506000000020004" pitchFamily="2" charset="0"/>
                <a:cs typeface="Arial" pitchFamily="34" charset="0"/>
              </a:defRPr>
            </a:lvl1pPr>
            <a:lvl2pPr marL="0" indent="0" algn="l">
              <a:buNone/>
              <a:defRPr sz="1600">
                <a:solidFill>
                  <a:schemeClr val="tx1">
                    <a:lumMod val="75000"/>
                    <a:lumOff val="2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grpSp>
        <p:nvGrpSpPr>
          <p:cNvPr id="77" name="Group 76">
            <a:extLst>
              <a:ext uri="{FF2B5EF4-FFF2-40B4-BE49-F238E27FC236}">
                <a16:creationId xmlns="" xmlns:a16="http://schemas.microsoft.com/office/drawing/2014/main" id="{AE95BC52-A56D-4358-A294-750179EBB698}"/>
              </a:ext>
            </a:extLst>
          </p:cNvPr>
          <p:cNvGrpSpPr/>
          <p:nvPr userDrawn="1"/>
        </p:nvGrpSpPr>
        <p:grpSpPr>
          <a:xfrm>
            <a:off x="489366" y="876058"/>
            <a:ext cx="4855295" cy="3374475"/>
            <a:chOff x="6855933" y="899048"/>
            <a:chExt cx="4855295" cy="3374475"/>
          </a:xfrm>
          <a:solidFill>
            <a:schemeClr val="tx2"/>
          </a:solidFill>
        </p:grpSpPr>
        <p:sp>
          <p:nvSpPr>
            <p:cNvPr id="78" name="Freeform: Shape 77">
              <a:extLst>
                <a:ext uri="{FF2B5EF4-FFF2-40B4-BE49-F238E27FC236}">
                  <a16:creationId xmlns="" xmlns:a16="http://schemas.microsoft.com/office/drawing/2014/main" id="{ECBD2AD5-9A79-4CFE-A808-769ADC8898F3}"/>
                </a:ext>
              </a:extLst>
            </p:cNvPr>
            <p:cNvSpPr/>
            <p:nvPr/>
          </p:nvSpPr>
          <p:spPr>
            <a:xfrm>
              <a:off x="6855933" y="899048"/>
              <a:ext cx="4855295" cy="3374475"/>
            </a:xfrm>
            <a:custGeom>
              <a:avLst/>
              <a:gdLst>
                <a:gd name="connsiteX0" fmla="*/ 6731 w 4855294"/>
                <a:gd name="connsiteY0" fmla="*/ 863542 h 3374474"/>
                <a:gd name="connsiteX1" fmla="*/ 6731 w 4855294"/>
                <a:gd name="connsiteY1" fmla="*/ 3095901 h 3374474"/>
                <a:gd name="connsiteX2" fmla="*/ 145659 w 4855294"/>
                <a:gd name="connsiteY2" fmla="*/ 3095901 h 3374474"/>
                <a:gd name="connsiteX3" fmla="*/ 145659 w 4855294"/>
                <a:gd name="connsiteY3" fmla="*/ 988380 h 3374474"/>
                <a:gd name="connsiteX4" fmla="*/ 4715918 w 4855294"/>
                <a:gd name="connsiteY4" fmla="*/ 179673 h 3374474"/>
                <a:gd name="connsiteX5" fmla="*/ 4715918 w 4855294"/>
                <a:gd name="connsiteY5" fmla="*/ 3234829 h 3374474"/>
                <a:gd name="connsiteX6" fmla="*/ 840208 w 4855294"/>
                <a:gd name="connsiteY6" fmla="*/ 3234829 h 3374474"/>
                <a:gd name="connsiteX7" fmla="*/ 840208 w 4855294"/>
                <a:gd name="connsiteY7" fmla="*/ 3373757 h 3374474"/>
                <a:gd name="connsiteX8" fmla="*/ 4854846 w 4855294"/>
                <a:gd name="connsiteY8" fmla="*/ 3373757 h 3374474"/>
                <a:gd name="connsiteX9" fmla="*/ 4854846 w 4855294"/>
                <a:gd name="connsiteY9" fmla="*/ 6731 h 3374474"/>
                <a:gd name="connsiteX10" fmla="*/ 6731 w 4855294"/>
                <a:gd name="connsiteY10" fmla="*/ 863542 h 33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294" h="3374474">
                  <a:moveTo>
                    <a:pt x="6731" y="863542"/>
                  </a:moveTo>
                  <a:lnTo>
                    <a:pt x="6731" y="3095901"/>
                  </a:lnTo>
                  <a:lnTo>
                    <a:pt x="145659" y="3095901"/>
                  </a:lnTo>
                  <a:lnTo>
                    <a:pt x="145659" y="988380"/>
                  </a:lnTo>
                  <a:lnTo>
                    <a:pt x="4715918" y="179673"/>
                  </a:lnTo>
                  <a:lnTo>
                    <a:pt x="4715918" y="3234829"/>
                  </a:lnTo>
                  <a:lnTo>
                    <a:pt x="840208" y="3234829"/>
                  </a:lnTo>
                  <a:lnTo>
                    <a:pt x="840208" y="3373757"/>
                  </a:lnTo>
                  <a:lnTo>
                    <a:pt x="4854846" y="3373757"/>
                  </a:lnTo>
                  <a:lnTo>
                    <a:pt x="4854846" y="6731"/>
                  </a:lnTo>
                  <a:lnTo>
                    <a:pt x="6731" y="863542"/>
                  </a:lnTo>
                  <a:close/>
                </a:path>
              </a:pathLst>
            </a:custGeom>
            <a:grpFill/>
            <a:ln w="9525" cap="flat">
              <a:noFill/>
              <a:prstDash val="solid"/>
              <a:miter/>
            </a:ln>
          </p:spPr>
          <p:txBody>
            <a:bodyPr rtlCol="0" anchor="ctr"/>
            <a:lstStyle/>
            <a:p>
              <a:endParaRPr lang="en-IN"/>
            </a:p>
          </p:txBody>
        </p:sp>
        <p:sp>
          <p:nvSpPr>
            <p:cNvPr id="79" name="Freeform: Shape 78">
              <a:extLst>
                <a:ext uri="{FF2B5EF4-FFF2-40B4-BE49-F238E27FC236}">
                  <a16:creationId xmlns="" xmlns:a16="http://schemas.microsoft.com/office/drawing/2014/main" id="{9EE673CB-A779-4F64-B72D-93428DD2B26D}"/>
                </a:ext>
              </a:extLst>
            </p:cNvPr>
            <p:cNvSpPr/>
            <p:nvPr/>
          </p:nvSpPr>
          <p:spPr>
            <a:xfrm>
              <a:off x="6855933"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a:p>
          </p:txBody>
        </p:sp>
        <p:sp>
          <p:nvSpPr>
            <p:cNvPr id="80" name="Freeform: Shape 79">
              <a:extLst>
                <a:ext uri="{FF2B5EF4-FFF2-40B4-BE49-F238E27FC236}">
                  <a16:creationId xmlns="" xmlns:a16="http://schemas.microsoft.com/office/drawing/2014/main" id="{88144C98-507D-403B-8819-FBBF64A82FA3}"/>
                </a:ext>
              </a:extLst>
            </p:cNvPr>
            <p:cNvSpPr/>
            <p:nvPr/>
          </p:nvSpPr>
          <p:spPr>
            <a:xfrm>
              <a:off x="7133789"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a:p>
          </p:txBody>
        </p:sp>
        <p:sp>
          <p:nvSpPr>
            <p:cNvPr id="81" name="Freeform: Shape 80">
              <a:extLst>
                <a:ext uri="{FF2B5EF4-FFF2-40B4-BE49-F238E27FC236}">
                  <a16:creationId xmlns="" xmlns:a16="http://schemas.microsoft.com/office/drawing/2014/main" id="{21919CB3-2430-4DA6-BF41-59A1EF9C03CB}"/>
                </a:ext>
              </a:extLst>
            </p:cNvPr>
            <p:cNvSpPr/>
            <p:nvPr/>
          </p:nvSpPr>
          <p:spPr>
            <a:xfrm>
              <a:off x="7411555"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a:p>
          </p:txBody>
        </p:sp>
      </p:grpSp>
      <p:grpSp>
        <p:nvGrpSpPr>
          <p:cNvPr id="82" name="Group 4">
            <a:extLst>
              <a:ext uri="{FF2B5EF4-FFF2-40B4-BE49-F238E27FC236}">
                <a16:creationId xmlns="" xmlns:a16="http://schemas.microsoft.com/office/drawing/2014/main" id="{C5FADEE5-07C4-41A9-88D6-C6D2ED1362B8}"/>
              </a:ext>
            </a:extLst>
          </p:cNvPr>
          <p:cNvGrpSpPr>
            <a:grpSpLocks noChangeAspect="1"/>
          </p:cNvGrpSpPr>
          <p:nvPr userDrawn="1"/>
        </p:nvGrpSpPr>
        <p:grpSpPr bwMode="auto">
          <a:xfrm>
            <a:off x="10364788" y="4960938"/>
            <a:ext cx="1225550" cy="1435100"/>
            <a:chOff x="6529" y="3125"/>
            <a:chExt cx="772" cy="904"/>
          </a:xfrm>
        </p:grpSpPr>
        <p:sp>
          <p:nvSpPr>
            <p:cNvPr id="83" name="Freeform 5">
              <a:extLst>
                <a:ext uri="{FF2B5EF4-FFF2-40B4-BE49-F238E27FC236}">
                  <a16:creationId xmlns="" xmlns:a16="http://schemas.microsoft.com/office/drawing/2014/main" id="{5A2C465B-7D43-431D-A35E-50762E7696FC}"/>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84" name="Freeform 6">
              <a:extLst>
                <a:ext uri="{FF2B5EF4-FFF2-40B4-BE49-F238E27FC236}">
                  <a16:creationId xmlns="" xmlns:a16="http://schemas.microsoft.com/office/drawing/2014/main" id="{AC35E6C1-71A8-4C9D-A1A5-682B0BD0A03F}"/>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217270853"/>
      </p:ext>
    </p:extLst>
  </p:cSld>
  <p:clrMapOvr>
    <a:masterClrMapping/>
  </p:clrMapOvr>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Approved question wide">
    <p:spTree>
      <p:nvGrpSpPr>
        <p:cNvPr id="1" name=""/>
        <p:cNvGrpSpPr/>
        <p:nvPr/>
      </p:nvGrpSpPr>
      <p:grpSpPr>
        <a:xfrm>
          <a:off x="0" y="0"/>
          <a:ext cx="0" cy="0"/>
          <a:chOff x="0" y="0"/>
          <a:chExt cx="0" cy="0"/>
        </a:xfrm>
      </p:grpSpPr>
      <p:grpSp>
        <p:nvGrpSpPr>
          <p:cNvPr id="235" name="Group 234">
            <a:extLst>
              <a:ext uri="{FF2B5EF4-FFF2-40B4-BE49-F238E27FC236}">
                <a16:creationId xmlns="" xmlns:a16="http://schemas.microsoft.com/office/drawing/2014/main" id="{5342E118-6F1D-4C46-956E-4CCCBCAA7952}"/>
              </a:ext>
            </a:extLst>
          </p:cNvPr>
          <p:cNvGrpSpPr/>
          <p:nvPr userDrawn="1"/>
        </p:nvGrpSpPr>
        <p:grpSpPr>
          <a:xfrm>
            <a:off x="498115" y="5826612"/>
            <a:ext cx="3878023" cy="570195"/>
            <a:chOff x="498115" y="5951018"/>
            <a:chExt cx="3878023" cy="570195"/>
          </a:xfrm>
        </p:grpSpPr>
        <p:sp>
          <p:nvSpPr>
            <p:cNvPr id="168" name="Rectangle 167">
              <a:extLst>
                <a:ext uri="{FF2B5EF4-FFF2-40B4-BE49-F238E27FC236}">
                  <a16:creationId xmlns="" xmlns:a16="http://schemas.microsoft.com/office/drawing/2014/main" id="{A22049CA-64AE-409F-988D-A7317F8AD136}"/>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69" name="Rectangle 6">
              <a:extLst>
                <a:ext uri="{FF2B5EF4-FFF2-40B4-BE49-F238E27FC236}">
                  <a16:creationId xmlns="" xmlns:a16="http://schemas.microsoft.com/office/drawing/2014/main" id="{E37A0A05-0A78-44A7-8873-0A1A20C87175}"/>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0" name="Rectangle 7">
              <a:extLst>
                <a:ext uri="{FF2B5EF4-FFF2-40B4-BE49-F238E27FC236}">
                  <a16:creationId xmlns="" xmlns:a16="http://schemas.microsoft.com/office/drawing/2014/main" id="{0DEA0CBE-8527-4287-BF98-DA48947875F5}"/>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1" name="Freeform 8">
              <a:extLst>
                <a:ext uri="{FF2B5EF4-FFF2-40B4-BE49-F238E27FC236}">
                  <a16:creationId xmlns="" xmlns:a16="http://schemas.microsoft.com/office/drawing/2014/main" id="{444058C6-612A-446E-8F68-0E5CC4CFF366}"/>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2" name="Freeform 9">
              <a:extLst>
                <a:ext uri="{FF2B5EF4-FFF2-40B4-BE49-F238E27FC236}">
                  <a16:creationId xmlns="" xmlns:a16="http://schemas.microsoft.com/office/drawing/2014/main" id="{1011EC31-E0C3-404F-93B3-EFD3DADC11CB}"/>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3" name="Freeform 10">
              <a:extLst>
                <a:ext uri="{FF2B5EF4-FFF2-40B4-BE49-F238E27FC236}">
                  <a16:creationId xmlns="" xmlns:a16="http://schemas.microsoft.com/office/drawing/2014/main" id="{3C9D076B-D88C-4089-8D58-9A31CFCDB02A}"/>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4" name="Freeform 11">
              <a:extLst>
                <a:ext uri="{FF2B5EF4-FFF2-40B4-BE49-F238E27FC236}">
                  <a16:creationId xmlns="" xmlns:a16="http://schemas.microsoft.com/office/drawing/2014/main" id="{29DB43AC-B765-4ECB-B483-562473BD4A38}"/>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5" name="Freeform 12">
              <a:extLst>
                <a:ext uri="{FF2B5EF4-FFF2-40B4-BE49-F238E27FC236}">
                  <a16:creationId xmlns="" xmlns:a16="http://schemas.microsoft.com/office/drawing/2014/main" id="{AF1DE1B8-EA4B-4A98-A97D-BA5EEA42B197}"/>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6" name="Freeform 13">
              <a:extLst>
                <a:ext uri="{FF2B5EF4-FFF2-40B4-BE49-F238E27FC236}">
                  <a16:creationId xmlns="" xmlns:a16="http://schemas.microsoft.com/office/drawing/2014/main" id="{F8F60B79-7AF5-4C5E-A5EF-126F117D591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7" name="Freeform 14">
              <a:extLst>
                <a:ext uri="{FF2B5EF4-FFF2-40B4-BE49-F238E27FC236}">
                  <a16:creationId xmlns="" xmlns:a16="http://schemas.microsoft.com/office/drawing/2014/main" id="{0A0438AD-9937-4C25-AB9E-7F8C8CCA23F7}"/>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8" name="Freeform 15">
              <a:extLst>
                <a:ext uri="{FF2B5EF4-FFF2-40B4-BE49-F238E27FC236}">
                  <a16:creationId xmlns="" xmlns:a16="http://schemas.microsoft.com/office/drawing/2014/main" id="{6FDE2726-7032-4BE4-A420-0ECF49A32A8B}"/>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9" name="Freeform 16">
              <a:extLst>
                <a:ext uri="{FF2B5EF4-FFF2-40B4-BE49-F238E27FC236}">
                  <a16:creationId xmlns="" xmlns:a16="http://schemas.microsoft.com/office/drawing/2014/main" id="{50C22C21-F8DB-486D-9042-765D68AE3A7C}"/>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0" name="Freeform 17">
              <a:extLst>
                <a:ext uri="{FF2B5EF4-FFF2-40B4-BE49-F238E27FC236}">
                  <a16:creationId xmlns="" xmlns:a16="http://schemas.microsoft.com/office/drawing/2014/main" id="{7F763F72-BB8F-482C-9FDA-40EDD6EE5FF8}"/>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1" name="Freeform 18">
              <a:extLst>
                <a:ext uri="{FF2B5EF4-FFF2-40B4-BE49-F238E27FC236}">
                  <a16:creationId xmlns="" xmlns:a16="http://schemas.microsoft.com/office/drawing/2014/main" id="{710F466C-6BEC-4970-9707-40D8002740B0}"/>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2" name="Freeform 19">
              <a:extLst>
                <a:ext uri="{FF2B5EF4-FFF2-40B4-BE49-F238E27FC236}">
                  <a16:creationId xmlns="" xmlns:a16="http://schemas.microsoft.com/office/drawing/2014/main" id="{3332407D-F423-41B2-985F-8A4482C61D9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3" name="Freeform 20">
              <a:extLst>
                <a:ext uri="{FF2B5EF4-FFF2-40B4-BE49-F238E27FC236}">
                  <a16:creationId xmlns="" xmlns:a16="http://schemas.microsoft.com/office/drawing/2014/main" id="{44E3286F-1188-47B1-8B46-3498795DF2DC}"/>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4" name="Freeform 21">
              <a:extLst>
                <a:ext uri="{FF2B5EF4-FFF2-40B4-BE49-F238E27FC236}">
                  <a16:creationId xmlns="" xmlns:a16="http://schemas.microsoft.com/office/drawing/2014/main" id="{E7BD9E0B-920A-4409-95E7-40A47107B346}"/>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5" name="Freeform 22">
              <a:extLst>
                <a:ext uri="{FF2B5EF4-FFF2-40B4-BE49-F238E27FC236}">
                  <a16:creationId xmlns="" xmlns:a16="http://schemas.microsoft.com/office/drawing/2014/main" id="{9D2625B8-0A5B-46EF-8302-77353AB0D3A9}"/>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6" name="Freeform 23">
              <a:extLst>
                <a:ext uri="{FF2B5EF4-FFF2-40B4-BE49-F238E27FC236}">
                  <a16:creationId xmlns="" xmlns:a16="http://schemas.microsoft.com/office/drawing/2014/main" id="{DE6C9E0E-C49B-4FBE-97F3-BB6DFAC57421}"/>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7" name="Freeform 24">
              <a:extLst>
                <a:ext uri="{FF2B5EF4-FFF2-40B4-BE49-F238E27FC236}">
                  <a16:creationId xmlns="" xmlns:a16="http://schemas.microsoft.com/office/drawing/2014/main" id="{580801ED-9260-41DB-A0B7-5AF24B32272B}"/>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8" name="Freeform 25">
              <a:extLst>
                <a:ext uri="{FF2B5EF4-FFF2-40B4-BE49-F238E27FC236}">
                  <a16:creationId xmlns="" xmlns:a16="http://schemas.microsoft.com/office/drawing/2014/main" id="{3A9842FB-6E95-4D11-B5B9-58C4CB82C2F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9" name="Freeform 26">
              <a:extLst>
                <a:ext uri="{FF2B5EF4-FFF2-40B4-BE49-F238E27FC236}">
                  <a16:creationId xmlns="" xmlns:a16="http://schemas.microsoft.com/office/drawing/2014/main" id="{076538BB-C266-42BE-916B-458AF9EFB224}"/>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0" name="Freeform 27">
              <a:extLst>
                <a:ext uri="{FF2B5EF4-FFF2-40B4-BE49-F238E27FC236}">
                  <a16:creationId xmlns="" xmlns:a16="http://schemas.microsoft.com/office/drawing/2014/main" id="{A7C95C0F-A1E9-46B5-B9DB-284F35C72801}"/>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1" name="Freeform 28">
              <a:extLst>
                <a:ext uri="{FF2B5EF4-FFF2-40B4-BE49-F238E27FC236}">
                  <a16:creationId xmlns="" xmlns:a16="http://schemas.microsoft.com/office/drawing/2014/main" id="{BEEA6186-B2B9-4E5E-9631-B6332C7FDBA3}"/>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2" name="Freeform 29">
              <a:extLst>
                <a:ext uri="{FF2B5EF4-FFF2-40B4-BE49-F238E27FC236}">
                  <a16:creationId xmlns="" xmlns:a16="http://schemas.microsoft.com/office/drawing/2014/main" id="{E9B00A5D-BE04-4D7D-B4A2-204E2D0E0485}"/>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3" name="Freeform 30">
              <a:extLst>
                <a:ext uri="{FF2B5EF4-FFF2-40B4-BE49-F238E27FC236}">
                  <a16:creationId xmlns="" xmlns:a16="http://schemas.microsoft.com/office/drawing/2014/main" id="{72C85502-C007-49A3-A8AB-2BCC8C53945F}"/>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4" name="Freeform 31">
              <a:extLst>
                <a:ext uri="{FF2B5EF4-FFF2-40B4-BE49-F238E27FC236}">
                  <a16:creationId xmlns="" xmlns:a16="http://schemas.microsoft.com/office/drawing/2014/main" id="{9A42586B-B388-4323-82EB-ED3423EDC5DE}"/>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5" name="Freeform 32">
              <a:extLst>
                <a:ext uri="{FF2B5EF4-FFF2-40B4-BE49-F238E27FC236}">
                  <a16:creationId xmlns="" xmlns:a16="http://schemas.microsoft.com/office/drawing/2014/main" id="{558D2F0C-3796-492F-9EBD-4BB822191F30}"/>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6" name="Freeform 33">
              <a:extLst>
                <a:ext uri="{FF2B5EF4-FFF2-40B4-BE49-F238E27FC236}">
                  <a16:creationId xmlns="" xmlns:a16="http://schemas.microsoft.com/office/drawing/2014/main" id="{DE4E3633-17EF-414F-A86D-0B6A9F2F098F}"/>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7" name="Freeform 34">
              <a:extLst>
                <a:ext uri="{FF2B5EF4-FFF2-40B4-BE49-F238E27FC236}">
                  <a16:creationId xmlns="" xmlns:a16="http://schemas.microsoft.com/office/drawing/2014/main" id="{2572AE39-9386-47FC-B6AF-FBCF804BEBF8}"/>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8" name="Freeform 35">
              <a:extLst>
                <a:ext uri="{FF2B5EF4-FFF2-40B4-BE49-F238E27FC236}">
                  <a16:creationId xmlns="" xmlns:a16="http://schemas.microsoft.com/office/drawing/2014/main" id="{7096AEC6-B8C0-4212-842F-89677AE7D800}"/>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9" name="Freeform 36">
              <a:extLst>
                <a:ext uri="{FF2B5EF4-FFF2-40B4-BE49-F238E27FC236}">
                  <a16:creationId xmlns="" xmlns:a16="http://schemas.microsoft.com/office/drawing/2014/main" id="{406AD873-E434-40CF-BFBD-6D1D1CA7CB89}"/>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0" name="Freeform 37">
              <a:extLst>
                <a:ext uri="{FF2B5EF4-FFF2-40B4-BE49-F238E27FC236}">
                  <a16:creationId xmlns="" xmlns:a16="http://schemas.microsoft.com/office/drawing/2014/main" id="{74857EE2-44CC-4E8F-B1BB-355509B3EFE5}"/>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1" name="Freeform 38">
              <a:extLst>
                <a:ext uri="{FF2B5EF4-FFF2-40B4-BE49-F238E27FC236}">
                  <a16:creationId xmlns="" xmlns:a16="http://schemas.microsoft.com/office/drawing/2014/main" id="{D39EC8B1-952E-4BF5-9735-6A38584161BC}"/>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2" name="Freeform 39">
              <a:extLst>
                <a:ext uri="{FF2B5EF4-FFF2-40B4-BE49-F238E27FC236}">
                  <a16:creationId xmlns="" xmlns:a16="http://schemas.microsoft.com/office/drawing/2014/main" id="{EA37D3DF-3401-44BD-97F4-F423BFC87A1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3" name="Freeform 40">
              <a:extLst>
                <a:ext uri="{FF2B5EF4-FFF2-40B4-BE49-F238E27FC236}">
                  <a16:creationId xmlns="" xmlns:a16="http://schemas.microsoft.com/office/drawing/2014/main" id="{7DFA4B46-95EA-4D4D-800F-4D2DB7BB66E0}"/>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4" name="Freeform 41">
              <a:extLst>
                <a:ext uri="{FF2B5EF4-FFF2-40B4-BE49-F238E27FC236}">
                  <a16:creationId xmlns="" xmlns:a16="http://schemas.microsoft.com/office/drawing/2014/main" id="{EF5012BA-3255-4BEF-8F4F-9117A6BEF324}"/>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5" name="Freeform 42">
              <a:extLst>
                <a:ext uri="{FF2B5EF4-FFF2-40B4-BE49-F238E27FC236}">
                  <a16:creationId xmlns="" xmlns:a16="http://schemas.microsoft.com/office/drawing/2014/main" id="{223989A0-E246-4806-AF7E-9D6C2B1DD489}"/>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6" name="Freeform 43">
              <a:extLst>
                <a:ext uri="{FF2B5EF4-FFF2-40B4-BE49-F238E27FC236}">
                  <a16:creationId xmlns="" xmlns:a16="http://schemas.microsoft.com/office/drawing/2014/main" id="{5FED967A-F1ED-4489-A689-A9A49A278085}"/>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7" name="Freeform 44">
              <a:extLst>
                <a:ext uri="{FF2B5EF4-FFF2-40B4-BE49-F238E27FC236}">
                  <a16:creationId xmlns="" xmlns:a16="http://schemas.microsoft.com/office/drawing/2014/main" id="{DA362954-FE74-40B7-AB98-CC8AC60FFC8D}"/>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8" name="Freeform 45">
              <a:extLst>
                <a:ext uri="{FF2B5EF4-FFF2-40B4-BE49-F238E27FC236}">
                  <a16:creationId xmlns="" xmlns:a16="http://schemas.microsoft.com/office/drawing/2014/main" id="{C1C7EF3F-CB28-4C69-901C-8F9F09C5B597}"/>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9" name="Freeform 46">
              <a:extLst>
                <a:ext uri="{FF2B5EF4-FFF2-40B4-BE49-F238E27FC236}">
                  <a16:creationId xmlns="" xmlns:a16="http://schemas.microsoft.com/office/drawing/2014/main" id="{80D5AA14-D31C-42E8-B89F-2FCABF204007}"/>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0" name="Freeform 47">
              <a:extLst>
                <a:ext uri="{FF2B5EF4-FFF2-40B4-BE49-F238E27FC236}">
                  <a16:creationId xmlns="" xmlns:a16="http://schemas.microsoft.com/office/drawing/2014/main" id="{3894EB82-A456-47F8-BB06-FE894AF4B86B}"/>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1" name="Freeform 48">
              <a:extLst>
                <a:ext uri="{FF2B5EF4-FFF2-40B4-BE49-F238E27FC236}">
                  <a16:creationId xmlns="" xmlns:a16="http://schemas.microsoft.com/office/drawing/2014/main" id="{A88F5C3F-FAE1-4A50-86D3-E9A1CAA89A96}"/>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2" name="Freeform 49">
              <a:extLst>
                <a:ext uri="{FF2B5EF4-FFF2-40B4-BE49-F238E27FC236}">
                  <a16:creationId xmlns="" xmlns:a16="http://schemas.microsoft.com/office/drawing/2014/main" id="{1EFCBDA7-FA42-4391-9872-95EB6DDEA684}"/>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3" name="Freeform 50">
              <a:extLst>
                <a:ext uri="{FF2B5EF4-FFF2-40B4-BE49-F238E27FC236}">
                  <a16:creationId xmlns="" xmlns:a16="http://schemas.microsoft.com/office/drawing/2014/main" id="{721D8C30-DB23-4A0B-8A74-BC467086477D}"/>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4" name="Freeform 51">
              <a:extLst>
                <a:ext uri="{FF2B5EF4-FFF2-40B4-BE49-F238E27FC236}">
                  <a16:creationId xmlns="" xmlns:a16="http://schemas.microsoft.com/office/drawing/2014/main" id="{01AD00CA-8BC7-4B62-AC64-03851855A7AE}"/>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5" name="Freeform 52">
              <a:extLst>
                <a:ext uri="{FF2B5EF4-FFF2-40B4-BE49-F238E27FC236}">
                  <a16:creationId xmlns="" xmlns:a16="http://schemas.microsoft.com/office/drawing/2014/main" id="{BC957590-E3D7-48BF-A1DF-73DCD7673857}"/>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6" name="Freeform 53">
              <a:extLst>
                <a:ext uri="{FF2B5EF4-FFF2-40B4-BE49-F238E27FC236}">
                  <a16:creationId xmlns="" xmlns:a16="http://schemas.microsoft.com/office/drawing/2014/main" id="{9BC2125B-AF0E-4411-AFA7-3F79B873BFBA}"/>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7" name="Freeform 54">
              <a:extLst>
                <a:ext uri="{FF2B5EF4-FFF2-40B4-BE49-F238E27FC236}">
                  <a16:creationId xmlns="" xmlns:a16="http://schemas.microsoft.com/office/drawing/2014/main" id="{1E5BE33C-9675-423A-802C-0A789DB1851B}"/>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8" name="Freeform 55">
              <a:extLst>
                <a:ext uri="{FF2B5EF4-FFF2-40B4-BE49-F238E27FC236}">
                  <a16:creationId xmlns="" xmlns:a16="http://schemas.microsoft.com/office/drawing/2014/main" id="{FB04A8AC-9DA2-4FB3-985A-DD8E6439135C}"/>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9" name="Freeform 56">
              <a:extLst>
                <a:ext uri="{FF2B5EF4-FFF2-40B4-BE49-F238E27FC236}">
                  <a16:creationId xmlns="" xmlns:a16="http://schemas.microsoft.com/office/drawing/2014/main" id="{F365BB87-C861-4F40-A844-477BAA1EAA5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0" name="Freeform 57">
              <a:extLst>
                <a:ext uri="{FF2B5EF4-FFF2-40B4-BE49-F238E27FC236}">
                  <a16:creationId xmlns="" xmlns:a16="http://schemas.microsoft.com/office/drawing/2014/main" id="{8B7E2806-AAFA-45B5-B801-55C79A927799}"/>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1" name="Freeform 58">
              <a:extLst>
                <a:ext uri="{FF2B5EF4-FFF2-40B4-BE49-F238E27FC236}">
                  <a16:creationId xmlns="" xmlns:a16="http://schemas.microsoft.com/office/drawing/2014/main" id="{7A49B80F-B4C0-4F31-9238-8123D3E20D16}"/>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2" name="Freeform 59">
              <a:extLst>
                <a:ext uri="{FF2B5EF4-FFF2-40B4-BE49-F238E27FC236}">
                  <a16:creationId xmlns="" xmlns:a16="http://schemas.microsoft.com/office/drawing/2014/main" id="{9C60C45F-865F-4118-A4B0-174C696B472F}"/>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3" name="Freeform 60">
              <a:extLst>
                <a:ext uri="{FF2B5EF4-FFF2-40B4-BE49-F238E27FC236}">
                  <a16:creationId xmlns="" xmlns:a16="http://schemas.microsoft.com/office/drawing/2014/main" id="{15FBF980-B96C-472B-A46B-A731CA164E92}"/>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4" name="Freeform 61">
              <a:extLst>
                <a:ext uri="{FF2B5EF4-FFF2-40B4-BE49-F238E27FC236}">
                  <a16:creationId xmlns="" xmlns:a16="http://schemas.microsoft.com/office/drawing/2014/main" id="{64F1DD18-05EE-4F9F-9E6B-E03C4C500F21}"/>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5" name="Freeform 62">
              <a:extLst>
                <a:ext uri="{FF2B5EF4-FFF2-40B4-BE49-F238E27FC236}">
                  <a16:creationId xmlns="" xmlns:a16="http://schemas.microsoft.com/office/drawing/2014/main" id="{6051CC00-BFF2-4334-9855-62AD588546F7}"/>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6" name="Freeform 63">
              <a:extLst>
                <a:ext uri="{FF2B5EF4-FFF2-40B4-BE49-F238E27FC236}">
                  <a16:creationId xmlns="" xmlns:a16="http://schemas.microsoft.com/office/drawing/2014/main" id="{905DD261-B224-46ED-8CEE-E8D180BA4B72}"/>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7" name="Freeform 64">
              <a:extLst>
                <a:ext uri="{FF2B5EF4-FFF2-40B4-BE49-F238E27FC236}">
                  <a16:creationId xmlns="" xmlns:a16="http://schemas.microsoft.com/office/drawing/2014/main" id="{A23129DF-0296-4CA9-9723-124682F0A70E}"/>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8" name="Freeform 65">
              <a:extLst>
                <a:ext uri="{FF2B5EF4-FFF2-40B4-BE49-F238E27FC236}">
                  <a16:creationId xmlns="" xmlns:a16="http://schemas.microsoft.com/office/drawing/2014/main" id="{A2A2BF8E-DA3A-4AC0-B7EB-7CAABFC9E699}"/>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9" name="Freeform 66">
              <a:extLst>
                <a:ext uri="{FF2B5EF4-FFF2-40B4-BE49-F238E27FC236}">
                  <a16:creationId xmlns="" xmlns:a16="http://schemas.microsoft.com/office/drawing/2014/main" id="{BEBFC1A4-92B9-418F-A0A9-2E210A37BCFF}"/>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0" name="Freeform 67">
              <a:extLst>
                <a:ext uri="{FF2B5EF4-FFF2-40B4-BE49-F238E27FC236}">
                  <a16:creationId xmlns="" xmlns:a16="http://schemas.microsoft.com/office/drawing/2014/main" id="{A28B9FD0-8354-4DD6-856A-157C5F8768EB}"/>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1" name="Freeform 68">
              <a:extLst>
                <a:ext uri="{FF2B5EF4-FFF2-40B4-BE49-F238E27FC236}">
                  <a16:creationId xmlns="" xmlns:a16="http://schemas.microsoft.com/office/drawing/2014/main" id="{83D3DEEE-A610-48BE-BADD-6BA188B5B86D}"/>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2" name="Freeform 69">
              <a:extLst>
                <a:ext uri="{FF2B5EF4-FFF2-40B4-BE49-F238E27FC236}">
                  <a16:creationId xmlns="" xmlns:a16="http://schemas.microsoft.com/office/drawing/2014/main" id="{463C7ADB-C654-4D24-9055-0B6003A770A3}"/>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3" name="Freeform 70">
              <a:extLst>
                <a:ext uri="{FF2B5EF4-FFF2-40B4-BE49-F238E27FC236}">
                  <a16:creationId xmlns="" xmlns:a16="http://schemas.microsoft.com/office/drawing/2014/main" id="{40CF3793-E792-4DB3-8064-4B43F4706A3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grpSp>
      <p:sp>
        <p:nvSpPr>
          <p:cNvPr id="18" name="Title 1"/>
          <p:cNvSpPr>
            <a:spLocks noGrp="1"/>
          </p:cNvSpPr>
          <p:nvPr userDrawn="1">
            <p:ph type="ctrTitle"/>
          </p:nvPr>
        </p:nvSpPr>
        <p:spPr>
          <a:xfrm>
            <a:off x="944880" y="2158329"/>
            <a:ext cx="4783882" cy="860400"/>
          </a:xfrm>
          <a:prstGeom prst="rect">
            <a:avLst/>
          </a:prstGeo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9" name="Subtitle 2"/>
          <p:cNvSpPr>
            <a:spLocks noGrp="1"/>
          </p:cNvSpPr>
          <p:nvPr userDrawn="1">
            <p:ph type="subTitle" idx="1"/>
          </p:nvPr>
        </p:nvSpPr>
        <p:spPr>
          <a:xfrm>
            <a:off x="945072" y="3200329"/>
            <a:ext cx="4808028" cy="645742"/>
          </a:xfrm>
          <a:prstGeom prst="rect">
            <a:avLst/>
          </a:prstGeom>
        </p:spPr>
        <p:txBody>
          <a:bodyPr/>
          <a:lstStyle>
            <a:lvl1pPr marL="0" indent="0" algn="l">
              <a:buNone/>
              <a:defRPr sz="2000">
                <a:solidFill>
                  <a:schemeClr val="bg1"/>
                </a:solidFill>
                <a:latin typeface="EYInterstate Light" panose="02000506000000020004" pitchFamily="2" charset="0"/>
                <a:cs typeface="Arial" pitchFamily="34" charset="0"/>
              </a:defRPr>
            </a:lvl1pPr>
            <a:lvl2pPr marL="0" indent="0" algn="l">
              <a:buNone/>
              <a:defRPr sz="1600">
                <a:solidFill>
                  <a:schemeClr val="tx1">
                    <a:lumMod val="75000"/>
                    <a:lumOff val="2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sp>
        <p:nvSpPr>
          <p:cNvPr id="3" name="Freeform: Shape 2">
            <a:extLst>
              <a:ext uri="{FF2B5EF4-FFF2-40B4-BE49-F238E27FC236}">
                <a16:creationId xmlns="" xmlns:a16="http://schemas.microsoft.com/office/drawing/2014/main" id="{44A731D0-020D-4D8E-955D-2354AF0FE452}"/>
              </a:ext>
            </a:extLst>
          </p:cNvPr>
          <p:cNvSpPr/>
          <p:nvPr userDrawn="1"/>
        </p:nvSpPr>
        <p:spPr>
          <a:xfrm>
            <a:off x="489366" y="723658"/>
            <a:ext cx="5680945" cy="3452894"/>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chemeClr val="tx2"/>
          </a:solidFill>
          <a:ln w="9525" cap="flat">
            <a:noFill/>
            <a:prstDash val="solid"/>
            <a:miter/>
          </a:ln>
        </p:spPr>
        <p:txBody>
          <a:bodyPr rtlCol="0" anchor="ctr"/>
          <a:lstStyle/>
          <a:p>
            <a:endParaRPr lang="en-IN"/>
          </a:p>
        </p:txBody>
      </p:sp>
      <p:sp>
        <p:nvSpPr>
          <p:cNvPr id="4" name="Freeform: Shape 3">
            <a:extLst>
              <a:ext uri="{FF2B5EF4-FFF2-40B4-BE49-F238E27FC236}">
                <a16:creationId xmlns="" xmlns:a16="http://schemas.microsoft.com/office/drawing/2014/main" id="{15324C54-B75E-4AC0-90C2-FA558C7716F7}"/>
              </a:ext>
            </a:extLst>
          </p:cNvPr>
          <p:cNvSpPr/>
          <p:nvPr/>
        </p:nvSpPr>
        <p:spPr>
          <a:xfrm>
            <a:off x="489366"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sp>
        <p:nvSpPr>
          <p:cNvPr id="5" name="Freeform: Shape 4">
            <a:extLst>
              <a:ext uri="{FF2B5EF4-FFF2-40B4-BE49-F238E27FC236}">
                <a16:creationId xmlns="" xmlns:a16="http://schemas.microsoft.com/office/drawing/2014/main" id="{CAA95478-C099-485F-AD95-A617656C6C7C}"/>
              </a:ext>
            </a:extLst>
          </p:cNvPr>
          <p:cNvSpPr/>
          <p:nvPr/>
        </p:nvSpPr>
        <p:spPr>
          <a:xfrm>
            <a:off x="774697"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sp>
        <p:nvSpPr>
          <p:cNvPr id="6" name="Freeform: Shape 5">
            <a:extLst>
              <a:ext uri="{FF2B5EF4-FFF2-40B4-BE49-F238E27FC236}">
                <a16:creationId xmlns="" xmlns:a16="http://schemas.microsoft.com/office/drawing/2014/main" id="{D65680A1-86D1-44C2-AA38-0DF5735F1F26}"/>
              </a:ext>
            </a:extLst>
          </p:cNvPr>
          <p:cNvSpPr/>
          <p:nvPr/>
        </p:nvSpPr>
        <p:spPr>
          <a:xfrm>
            <a:off x="1059910"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grpSp>
        <p:nvGrpSpPr>
          <p:cNvPr id="76" name="Group 4">
            <a:extLst>
              <a:ext uri="{FF2B5EF4-FFF2-40B4-BE49-F238E27FC236}">
                <a16:creationId xmlns="" xmlns:a16="http://schemas.microsoft.com/office/drawing/2014/main" id="{9D60B6B0-F7ED-4B9F-A77C-632AC4EA661D}"/>
              </a:ext>
            </a:extLst>
          </p:cNvPr>
          <p:cNvGrpSpPr>
            <a:grpSpLocks noChangeAspect="1"/>
          </p:cNvGrpSpPr>
          <p:nvPr userDrawn="1"/>
        </p:nvGrpSpPr>
        <p:grpSpPr bwMode="auto">
          <a:xfrm>
            <a:off x="10364788" y="4960938"/>
            <a:ext cx="1225550" cy="1435100"/>
            <a:chOff x="6529" y="3125"/>
            <a:chExt cx="772" cy="904"/>
          </a:xfrm>
        </p:grpSpPr>
        <p:sp>
          <p:nvSpPr>
            <p:cNvPr id="77" name="Freeform 5">
              <a:extLst>
                <a:ext uri="{FF2B5EF4-FFF2-40B4-BE49-F238E27FC236}">
                  <a16:creationId xmlns="" xmlns:a16="http://schemas.microsoft.com/office/drawing/2014/main" id="{CC1B45B9-64DF-4C5B-9711-FA69AD537071}"/>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78" name="Freeform 6">
              <a:extLst>
                <a:ext uri="{FF2B5EF4-FFF2-40B4-BE49-F238E27FC236}">
                  <a16:creationId xmlns="" xmlns:a16="http://schemas.microsoft.com/office/drawing/2014/main" id="{BA55CB73-EE25-43B6-9720-855E16C4B153}"/>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74294588"/>
      </p:ext>
    </p:extLst>
  </p:cSld>
  <p:clrMapOvr>
    <a:masterClrMapping/>
  </p:clrMapOvr>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dirty="0"/>
              <a:t>Click to edit Master title style</a:t>
            </a:r>
            <a:endParaRPr lang="en-GB" dirty="0"/>
          </a:p>
        </p:txBody>
      </p:sp>
      <p:sp>
        <p:nvSpPr>
          <p:cNvPr id="5" name="Table Placeholder 4">
            <a:extLst>
              <a:ext uri="{FF2B5EF4-FFF2-40B4-BE49-F238E27FC236}">
                <a16:creationId xmlns="" xmlns:a16="http://schemas.microsoft.com/office/drawing/2014/main" id="{95A2BE92-ABF7-4A82-BC35-00F28F500FED}"/>
              </a:ext>
            </a:extLst>
          </p:cNvPr>
          <p:cNvSpPr>
            <a:spLocks noGrp="1"/>
          </p:cNvSpPr>
          <p:nvPr>
            <p:ph type="tbl" sz="quarter" idx="10"/>
          </p:nvPr>
        </p:nvSpPr>
        <p:spPr>
          <a:xfrm>
            <a:off x="609917" y="1137920"/>
            <a:ext cx="4957505" cy="4267457"/>
          </a:xfrm>
        </p:spPr>
        <p:txBody>
          <a:bodyPr/>
          <a:lstStyle/>
          <a:p>
            <a:endParaRPr lang="en-IN" dirty="0"/>
          </a:p>
        </p:txBody>
      </p:sp>
      <p:sp>
        <p:nvSpPr>
          <p:cNvPr id="10" name="Text Placeholder 16">
            <a:extLst>
              <a:ext uri="{FF2B5EF4-FFF2-40B4-BE49-F238E27FC236}">
                <a16:creationId xmlns="" xmlns:a16="http://schemas.microsoft.com/office/drawing/2014/main" id="{DA81FCAA-64D2-4A9C-B16E-9C4E3BB431BB}"/>
              </a:ext>
            </a:extLst>
          </p:cNvPr>
          <p:cNvSpPr>
            <a:spLocks noGrp="1"/>
          </p:cNvSpPr>
          <p:nvPr>
            <p:ph type="body" sz="quarter" idx="14" hasCustomPrompt="1"/>
          </p:nvPr>
        </p:nvSpPr>
        <p:spPr>
          <a:xfrm>
            <a:off x="7133461" y="3813288"/>
            <a:ext cx="3089275" cy="180000"/>
          </a:xfrm>
        </p:spPr>
        <p:txBody>
          <a:bodyPr/>
          <a:lstStyle>
            <a:lvl1pPr marL="0" indent="0">
              <a:buNone/>
              <a:defRPr sz="1200">
                <a:solidFill>
                  <a:schemeClr val="bg1"/>
                </a:solidFill>
              </a:defRPr>
            </a:lvl1pPr>
          </a:lstStyle>
          <a:p>
            <a:pPr lvl="0"/>
            <a:r>
              <a:rPr lang="en-US" dirty="0"/>
              <a:t>Name Surname</a:t>
            </a:r>
            <a:endParaRPr lang="en-GB" dirty="0"/>
          </a:p>
        </p:txBody>
      </p:sp>
      <p:sp>
        <p:nvSpPr>
          <p:cNvPr id="11" name="Text Placeholder 16">
            <a:extLst>
              <a:ext uri="{FF2B5EF4-FFF2-40B4-BE49-F238E27FC236}">
                <a16:creationId xmlns="" xmlns:a16="http://schemas.microsoft.com/office/drawing/2014/main" id="{03CDC117-35F2-47B2-85B2-29CB8EE7E096}"/>
              </a:ext>
            </a:extLst>
          </p:cNvPr>
          <p:cNvSpPr>
            <a:spLocks noGrp="1"/>
          </p:cNvSpPr>
          <p:nvPr>
            <p:ph type="body" sz="quarter" idx="15" hasCustomPrompt="1"/>
          </p:nvPr>
        </p:nvSpPr>
        <p:spPr>
          <a:xfrm>
            <a:off x="7133461" y="4055931"/>
            <a:ext cx="3089275" cy="180000"/>
          </a:xfrm>
        </p:spPr>
        <p:txBody>
          <a:bodyPr/>
          <a:lstStyle>
            <a:lvl1pPr marL="0" indent="0">
              <a:buNone/>
              <a:defRPr sz="1200">
                <a:solidFill>
                  <a:schemeClr val="bg1"/>
                </a:solidFill>
              </a:defRPr>
            </a:lvl1pPr>
          </a:lstStyle>
          <a:p>
            <a:pPr lvl="0"/>
            <a:r>
              <a:rPr lang="en-US" dirty="0"/>
              <a:t>Job Title to go here</a:t>
            </a:r>
            <a:endParaRPr lang="en-GB" dirty="0"/>
          </a:p>
        </p:txBody>
      </p:sp>
      <p:sp>
        <p:nvSpPr>
          <p:cNvPr id="14" name="Picture Placeholder 19">
            <a:extLst>
              <a:ext uri="{FF2B5EF4-FFF2-40B4-BE49-F238E27FC236}">
                <a16:creationId xmlns="" xmlns:a16="http://schemas.microsoft.com/office/drawing/2014/main" id="{00A15EA9-2372-4E06-83C2-1E13AB1FA626}"/>
              </a:ext>
            </a:extLst>
          </p:cNvPr>
          <p:cNvSpPr>
            <a:spLocks noGrp="1"/>
          </p:cNvSpPr>
          <p:nvPr>
            <p:ph type="pic" sz="quarter" idx="16"/>
          </p:nvPr>
        </p:nvSpPr>
        <p:spPr>
          <a:xfrm>
            <a:off x="6123007" y="3578083"/>
            <a:ext cx="778959" cy="778959"/>
          </a:xfrm>
          <a:prstGeom prst="ellipse">
            <a:avLst/>
          </a:prstGeom>
        </p:spPr>
        <p:txBody>
          <a:bodyPr anchor="ctr"/>
          <a:lstStyle>
            <a:lvl1pPr marL="0" indent="0" algn="ctr">
              <a:buNone/>
              <a:defRPr sz="900">
                <a:solidFill>
                  <a:schemeClr val="bg1"/>
                </a:solidFill>
              </a:defRPr>
            </a:lvl1pPr>
          </a:lstStyle>
          <a:p>
            <a:endParaRPr lang="en-GB" dirty="0"/>
          </a:p>
        </p:txBody>
      </p:sp>
      <p:sp>
        <p:nvSpPr>
          <p:cNvPr id="9" name="Text Placeholder 8">
            <a:extLst>
              <a:ext uri="{FF2B5EF4-FFF2-40B4-BE49-F238E27FC236}">
                <a16:creationId xmlns="" xmlns:a16="http://schemas.microsoft.com/office/drawing/2014/main" id="{5DB83DAE-9FEB-4E9C-85BA-A34BD239275A}"/>
              </a:ext>
            </a:extLst>
          </p:cNvPr>
          <p:cNvSpPr>
            <a:spLocks noGrp="1"/>
          </p:cNvSpPr>
          <p:nvPr>
            <p:ph type="body" sz="quarter" idx="17" hasCustomPrompt="1"/>
          </p:nvPr>
        </p:nvSpPr>
        <p:spPr>
          <a:xfrm>
            <a:off x="6123008" y="1137920"/>
            <a:ext cx="5465425" cy="373807"/>
          </a:xfrm>
        </p:spPr>
        <p:txBody>
          <a:bodyPr/>
          <a:lstStyle>
            <a:lvl1pPr marL="0" indent="0">
              <a:buNone/>
              <a:defRPr/>
            </a:lvl1pPr>
          </a:lstStyle>
          <a:p>
            <a:pPr lvl="0"/>
            <a:r>
              <a:rPr lang="en-US" dirty="0"/>
              <a:t>Key Takeaways</a:t>
            </a:r>
          </a:p>
        </p:txBody>
      </p:sp>
      <p:sp>
        <p:nvSpPr>
          <p:cNvPr id="15" name="Text Placeholder 8">
            <a:extLst>
              <a:ext uri="{FF2B5EF4-FFF2-40B4-BE49-F238E27FC236}">
                <a16:creationId xmlns="" xmlns:a16="http://schemas.microsoft.com/office/drawing/2014/main" id="{C1ABE303-7041-4312-AD03-0E872AEF99BE}"/>
              </a:ext>
            </a:extLst>
          </p:cNvPr>
          <p:cNvSpPr>
            <a:spLocks noGrp="1"/>
          </p:cNvSpPr>
          <p:nvPr>
            <p:ph type="body" sz="quarter" idx="18" hasCustomPrompt="1"/>
          </p:nvPr>
        </p:nvSpPr>
        <p:spPr>
          <a:xfrm>
            <a:off x="6123008" y="1635009"/>
            <a:ext cx="5465425" cy="1611554"/>
          </a:xfrm>
        </p:spPr>
        <p:txBody>
          <a:bodyPr/>
          <a:lstStyle>
            <a:lvl1pPr marL="0" indent="0">
              <a:buNone/>
              <a:defRPr sz="1600"/>
            </a:lvl1pPr>
          </a:lstStyle>
          <a:p>
            <a:pPr lvl="0"/>
            <a:r>
              <a:rPr lang="en-US" dirty="0"/>
              <a:t>Content EY Interstate Light, 16pt, Lorem ipsum dolor, 12pt, </a:t>
            </a:r>
            <a:r>
              <a:rPr lang="en-US" dirty="0" err="1"/>
              <a:t>Utinam</a:t>
            </a:r>
            <a:r>
              <a:rPr lang="en-US" dirty="0"/>
              <a:t> </a:t>
            </a:r>
            <a:r>
              <a:rPr lang="en-US" dirty="0" err="1"/>
              <a:t>nonumy</a:t>
            </a:r>
            <a:r>
              <a:rPr lang="en-US" dirty="0"/>
              <a:t> </a:t>
            </a:r>
            <a:r>
              <a:rPr lang="en-US" dirty="0" err="1"/>
              <a:t>abhorreant</a:t>
            </a:r>
            <a:r>
              <a:rPr lang="en-US" dirty="0"/>
              <a:t> </a:t>
            </a:r>
            <a:r>
              <a:rPr lang="en-US" dirty="0" err="1"/>
              <a:t>sead</a:t>
            </a:r>
            <a:r>
              <a:rPr lang="en-US" dirty="0"/>
              <a:t>. </a:t>
            </a:r>
            <a:r>
              <a:rPr lang="en-US" dirty="0" err="1"/>
              <a:t>Putant</a:t>
            </a:r>
            <a:r>
              <a:rPr lang="en-US" dirty="0"/>
              <a:t> </a:t>
            </a:r>
            <a:r>
              <a:rPr lang="en-US" dirty="0" err="1"/>
              <a:t>probatus</a:t>
            </a:r>
            <a:r>
              <a:rPr lang="en-US" dirty="0"/>
              <a:t> id vis, ad his </a:t>
            </a:r>
            <a:r>
              <a:rPr lang="en-US" dirty="0" err="1"/>
              <a:t>meis</a:t>
            </a:r>
            <a:r>
              <a:rPr lang="en-US" dirty="0"/>
              <a:t> </a:t>
            </a:r>
            <a:r>
              <a:rPr lang="en-US" dirty="0" err="1"/>
              <a:t>habemus</a:t>
            </a:r>
            <a:r>
              <a:rPr lang="en-US" dirty="0"/>
              <a:t> </a:t>
            </a:r>
            <a:r>
              <a:rPr lang="en-US" dirty="0" err="1"/>
              <a:t>repudiare</a:t>
            </a:r>
            <a:r>
              <a:rPr lang="en-US" dirty="0"/>
              <a:t>, has an </a:t>
            </a:r>
            <a:r>
              <a:rPr lang="en-US" dirty="0" err="1"/>
              <a:t>pericula</a:t>
            </a:r>
            <a:r>
              <a:rPr lang="en-US" dirty="0"/>
              <a:t> </a:t>
            </a:r>
            <a:r>
              <a:rPr lang="en-US" dirty="0" err="1"/>
              <a:t>tractatos</a:t>
            </a:r>
            <a:r>
              <a:rPr lang="en-US" dirty="0"/>
              <a:t>. </a:t>
            </a:r>
            <a:r>
              <a:rPr lang="en-US" dirty="0" err="1"/>
              <a:t>Nec</a:t>
            </a:r>
            <a:r>
              <a:rPr lang="en-US" dirty="0"/>
              <a:t> </a:t>
            </a:r>
            <a:r>
              <a:rPr lang="en-US" dirty="0" err="1"/>
              <a:t>debitis</a:t>
            </a:r>
            <a:r>
              <a:rPr lang="en-US" dirty="0"/>
              <a:t> </a:t>
            </a:r>
            <a:r>
              <a:rPr lang="en-US" dirty="0" err="1"/>
              <a:t>dissentias</a:t>
            </a:r>
            <a:r>
              <a:rPr lang="en-US" dirty="0"/>
              <a:t> ad. </a:t>
            </a:r>
            <a:r>
              <a:rPr lang="en-US" dirty="0" err="1"/>
              <a:t>Patrioque</a:t>
            </a:r>
            <a:r>
              <a:rPr lang="en-US" dirty="0"/>
              <a:t> </a:t>
            </a:r>
            <a:r>
              <a:rPr lang="en-US" dirty="0" err="1"/>
              <a:t>voluptatum</a:t>
            </a:r>
            <a:r>
              <a:rPr lang="en-US" dirty="0"/>
              <a:t> </a:t>
            </a:r>
            <a:r>
              <a:rPr lang="en-US" dirty="0" err="1"/>
              <a:t>sed</a:t>
            </a:r>
            <a:r>
              <a:rPr lang="en-US" dirty="0"/>
              <a:t> ex, id </a:t>
            </a:r>
            <a:r>
              <a:rPr lang="en-US" dirty="0" err="1"/>
              <a:t>admodum</a:t>
            </a:r>
            <a:r>
              <a:rPr lang="en-US" dirty="0"/>
              <a:t>.</a:t>
            </a:r>
          </a:p>
          <a:p>
            <a:pPr lvl="0"/>
            <a:endParaRPr lang="en-US" dirty="0"/>
          </a:p>
        </p:txBody>
      </p:sp>
      <p:sp>
        <p:nvSpPr>
          <p:cNvPr id="20" name="Line 10">
            <a:extLst>
              <a:ext uri="{FF2B5EF4-FFF2-40B4-BE49-F238E27FC236}">
                <a16:creationId xmlns="" xmlns:a16="http://schemas.microsoft.com/office/drawing/2014/main" id="{B69EB865-6B86-419B-923C-F7DDC68C9C66}"/>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DA661012-3455-4F88-94AD-14869D2D5405}"/>
              </a:ext>
            </a:extLst>
          </p:cNvPr>
          <p:cNvSpPr>
            <a:spLocks noGrp="1"/>
          </p:cNvSpPr>
          <p:nvPr>
            <p:ph type="dt" sz="half" idx="19"/>
          </p:nvPr>
        </p:nvSpPr>
        <p:spPr/>
        <p:txBody>
          <a:bodyPr/>
          <a:lstStyle/>
          <a:p>
            <a:fld id="{86AD1DFC-053D-4B86-B715-9C611EC38679}" type="datetime3">
              <a:rPr lang="en-US" smtClean="0"/>
              <a:t>19 June 2019</a:t>
            </a:fld>
            <a:endParaRPr lang="en-IN" dirty="0"/>
          </a:p>
        </p:txBody>
      </p:sp>
      <p:sp>
        <p:nvSpPr>
          <p:cNvPr id="4" name="Footer Placeholder 3">
            <a:extLst>
              <a:ext uri="{FF2B5EF4-FFF2-40B4-BE49-F238E27FC236}">
                <a16:creationId xmlns="" xmlns:a16="http://schemas.microsoft.com/office/drawing/2014/main" id="{F21FBA45-9D10-4CA1-B5FE-DF08BC4B79DE}"/>
              </a:ext>
            </a:extLst>
          </p:cNvPr>
          <p:cNvSpPr>
            <a:spLocks noGrp="1"/>
          </p:cNvSpPr>
          <p:nvPr>
            <p:ph type="ftr" sz="quarter" idx="20"/>
          </p:nvPr>
        </p:nvSpPr>
        <p:spPr/>
        <p:txBody>
          <a:bodyPr/>
          <a:lstStyle/>
          <a:p>
            <a:r>
              <a:rPr lang="en-IN"/>
              <a:t>Presentation title</a:t>
            </a:r>
            <a:endParaRPr lang="en-IN" dirty="0"/>
          </a:p>
        </p:txBody>
      </p:sp>
      <p:sp>
        <p:nvSpPr>
          <p:cNvPr id="6" name="Slide Number Placeholder 5">
            <a:extLst>
              <a:ext uri="{FF2B5EF4-FFF2-40B4-BE49-F238E27FC236}">
                <a16:creationId xmlns="" xmlns:a16="http://schemas.microsoft.com/office/drawing/2014/main" id="{611C45D8-BA71-4A92-82B2-C059AF6B6702}"/>
              </a:ext>
            </a:extLst>
          </p:cNvPr>
          <p:cNvSpPr>
            <a:spLocks noGrp="1"/>
          </p:cNvSpPr>
          <p:nvPr>
            <p:ph type="sldNum" sz="quarter" idx="21"/>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9062807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4_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sz="2400">
                <a:solidFill>
                  <a:schemeClr val="bg1"/>
                </a:solidFill>
              </a:defRPr>
            </a:lvl1pPr>
          </a:lstStyle>
          <a:p>
            <a:r>
              <a:rPr lang="en-US" dirty="0"/>
              <a:t>Click to edit Master title style</a:t>
            </a:r>
            <a:endParaRPr lang="en-GB" dirty="0"/>
          </a:p>
        </p:txBody>
      </p:sp>
      <p:sp>
        <p:nvSpPr>
          <p:cNvPr id="12" name="Line 10">
            <a:extLst>
              <a:ext uri="{FF2B5EF4-FFF2-40B4-BE49-F238E27FC236}">
                <a16:creationId xmlns="" xmlns:a16="http://schemas.microsoft.com/office/drawing/2014/main" id="{DA9741B6-D337-4A18-8ECB-FB21A6953E44}"/>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8" name="Text Placeholder 2">
            <a:extLst>
              <a:ext uri="{FF2B5EF4-FFF2-40B4-BE49-F238E27FC236}">
                <a16:creationId xmlns="" xmlns:a16="http://schemas.microsoft.com/office/drawing/2014/main" id="{90356C28-34FC-48BD-943E-82B485EB0C49}"/>
              </a:ext>
            </a:extLst>
          </p:cNvPr>
          <p:cNvSpPr>
            <a:spLocks noGrp="1"/>
          </p:cNvSpPr>
          <p:nvPr>
            <p:ph idx="1"/>
          </p:nvPr>
        </p:nvSpPr>
        <p:spPr>
          <a:xfrm>
            <a:off x="609918" y="1137920"/>
            <a:ext cx="10978515" cy="494792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Date Placeholder 2">
            <a:extLst>
              <a:ext uri="{FF2B5EF4-FFF2-40B4-BE49-F238E27FC236}">
                <a16:creationId xmlns="" xmlns:a16="http://schemas.microsoft.com/office/drawing/2014/main" id="{39369FE1-2141-4E78-8B01-84E57EEFE06A}"/>
              </a:ext>
            </a:extLst>
          </p:cNvPr>
          <p:cNvSpPr>
            <a:spLocks noGrp="1"/>
          </p:cNvSpPr>
          <p:nvPr>
            <p:ph type="dt" sz="half" idx="10"/>
          </p:nvPr>
        </p:nvSpPr>
        <p:spPr/>
        <p:txBody>
          <a:bodyPr/>
          <a:lstStyle/>
          <a:p>
            <a:fld id="{16D63E5D-D4D4-47A0-B3D2-9C348E301267}" type="datetime3">
              <a:rPr lang="en-US" smtClean="0"/>
              <a:t>19 June 2019</a:t>
            </a:fld>
            <a:endParaRPr lang="en-IN" dirty="0"/>
          </a:p>
        </p:txBody>
      </p:sp>
      <p:sp>
        <p:nvSpPr>
          <p:cNvPr id="4" name="Footer Placeholder 3">
            <a:extLst>
              <a:ext uri="{FF2B5EF4-FFF2-40B4-BE49-F238E27FC236}">
                <a16:creationId xmlns="" xmlns:a16="http://schemas.microsoft.com/office/drawing/2014/main" id="{714482B3-B946-42D6-98EA-72EE48EEB847}"/>
              </a:ext>
            </a:extLst>
          </p:cNvPr>
          <p:cNvSpPr>
            <a:spLocks noGrp="1"/>
          </p:cNvSpPr>
          <p:nvPr>
            <p:ph type="ftr" sz="quarter" idx="11"/>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272DD5AC-66F0-425C-A9DE-0484513193A1}"/>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41595167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Standard slide">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380593A0-4211-460E-B6CF-FE2D9CE6D9CB}"/>
              </a:ext>
            </a:extLst>
          </p:cNvPr>
          <p:cNvSpPr>
            <a:spLocks noGrp="1"/>
          </p:cNvSpPr>
          <p:nvPr>
            <p:ph type="pic" sz="quarter" idx="10"/>
          </p:nvPr>
        </p:nvSpPr>
        <p:spPr>
          <a:xfrm>
            <a:off x="8199120" y="1"/>
            <a:ext cx="3999231" cy="6156104"/>
          </a:xfrm>
        </p:spPr>
        <p:txBody>
          <a:bodyPr/>
          <a:lstStyle/>
          <a:p>
            <a:endParaRPr lang="en-IN" dirty="0"/>
          </a:p>
        </p:txBody>
      </p:sp>
      <p:sp>
        <p:nvSpPr>
          <p:cNvPr id="2" name="Title 1"/>
          <p:cNvSpPr>
            <a:spLocks noGrp="1"/>
          </p:cNvSpPr>
          <p:nvPr>
            <p:ph type="title"/>
          </p:nvPr>
        </p:nvSpPr>
        <p:spPr>
          <a:xfrm>
            <a:off x="609919" y="294200"/>
            <a:ext cx="7444422" cy="590400"/>
          </a:xfrm>
        </p:spPr>
        <p:txBody>
          <a:bodyPr/>
          <a:lstStyle>
            <a:lvl1pPr>
              <a:defRPr sz="2400">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609918" y="1137921"/>
            <a:ext cx="7299642" cy="873760"/>
          </a:xfrm>
        </p:spPr>
        <p:txBody>
          <a:bodyPr/>
          <a:lstStyle>
            <a:lvl1pPr marL="0" indent="0">
              <a:buNone/>
              <a:defRPr sz="18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1" name="Content Placeholder 2">
            <a:extLst>
              <a:ext uri="{FF2B5EF4-FFF2-40B4-BE49-F238E27FC236}">
                <a16:creationId xmlns="" xmlns:a16="http://schemas.microsoft.com/office/drawing/2014/main" id="{578D3272-120F-430D-AFB5-E93227EEEAAF}"/>
              </a:ext>
            </a:extLst>
          </p:cNvPr>
          <p:cNvSpPr>
            <a:spLocks noGrp="1"/>
          </p:cNvSpPr>
          <p:nvPr>
            <p:ph idx="11" hasCustomPrompt="1"/>
          </p:nvPr>
        </p:nvSpPr>
        <p:spPr>
          <a:xfrm>
            <a:off x="609918" y="2311401"/>
            <a:ext cx="3580117" cy="3844704"/>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2" name="Content Placeholder 2">
            <a:extLst>
              <a:ext uri="{FF2B5EF4-FFF2-40B4-BE49-F238E27FC236}">
                <a16:creationId xmlns="" xmlns:a16="http://schemas.microsoft.com/office/drawing/2014/main" id="{0C7BD71A-882B-40FB-A05F-48ECC69FF73D}"/>
              </a:ext>
            </a:extLst>
          </p:cNvPr>
          <p:cNvSpPr>
            <a:spLocks noGrp="1"/>
          </p:cNvSpPr>
          <p:nvPr>
            <p:ph idx="12" hasCustomPrompt="1"/>
          </p:nvPr>
        </p:nvSpPr>
        <p:spPr>
          <a:xfrm>
            <a:off x="4329443" y="2311401"/>
            <a:ext cx="3580117" cy="1254759"/>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4" name="Content Placeholder 2">
            <a:extLst>
              <a:ext uri="{FF2B5EF4-FFF2-40B4-BE49-F238E27FC236}">
                <a16:creationId xmlns="" xmlns:a16="http://schemas.microsoft.com/office/drawing/2014/main" id="{D87D58C8-1517-42AA-8B2A-E449A3F6F028}"/>
              </a:ext>
            </a:extLst>
          </p:cNvPr>
          <p:cNvSpPr>
            <a:spLocks noGrp="1"/>
          </p:cNvSpPr>
          <p:nvPr>
            <p:ph idx="13" hasCustomPrompt="1"/>
          </p:nvPr>
        </p:nvSpPr>
        <p:spPr>
          <a:xfrm>
            <a:off x="4329443" y="4236721"/>
            <a:ext cx="3580117" cy="1944160"/>
          </a:xfrm>
        </p:spPr>
        <p:txBody>
          <a:bodyPr numCol="1"/>
          <a:lstStyle>
            <a:lvl1pPr marL="0" indent="0">
              <a:buNone/>
              <a:defRPr sz="1800">
                <a:solidFill>
                  <a:schemeClr val="bg1"/>
                </a:solidFill>
                <a:latin typeface="Georgia" panose="02040502050405020303" pitchFamily="18" charset="0"/>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Quote</a:t>
            </a:r>
          </a:p>
        </p:txBody>
      </p:sp>
      <p:sp>
        <p:nvSpPr>
          <p:cNvPr id="23" name="Line 10">
            <a:extLst>
              <a:ext uri="{FF2B5EF4-FFF2-40B4-BE49-F238E27FC236}">
                <a16:creationId xmlns="" xmlns:a16="http://schemas.microsoft.com/office/drawing/2014/main" id="{E820DC59-E206-4DC0-9012-584F8EBAF730}"/>
              </a:ext>
            </a:extLst>
          </p:cNvPr>
          <p:cNvSpPr>
            <a:spLocks noChangeShapeType="1"/>
          </p:cNvSpPr>
          <p:nvPr userDrawn="1"/>
        </p:nvSpPr>
        <p:spPr bwMode="auto">
          <a:xfrm>
            <a:off x="609918" y="907750"/>
            <a:ext cx="772385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2073C7F4-1F66-48B4-8A7F-96C64986A204}"/>
              </a:ext>
            </a:extLst>
          </p:cNvPr>
          <p:cNvSpPr>
            <a:spLocks noGrp="1"/>
          </p:cNvSpPr>
          <p:nvPr>
            <p:ph type="dt" sz="half" idx="14"/>
          </p:nvPr>
        </p:nvSpPr>
        <p:spPr/>
        <p:txBody>
          <a:bodyPr/>
          <a:lstStyle/>
          <a:p>
            <a:fld id="{0E49E8CE-5235-4494-B0FD-9ECC8206E96E}" type="datetime3">
              <a:rPr lang="en-US" smtClean="0"/>
              <a:t>19 June 2019</a:t>
            </a:fld>
            <a:endParaRPr lang="en-IN" dirty="0"/>
          </a:p>
        </p:txBody>
      </p:sp>
      <p:sp>
        <p:nvSpPr>
          <p:cNvPr id="6" name="Footer Placeholder 5">
            <a:extLst>
              <a:ext uri="{FF2B5EF4-FFF2-40B4-BE49-F238E27FC236}">
                <a16:creationId xmlns="" xmlns:a16="http://schemas.microsoft.com/office/drawing/2014/main" id="{628F1198-1F5C-4C8B-A7E4-2658430FBCFA}"/>
              </a:ext>
            </a:extLst>
          </p:cNvPr>
          <p:cNvSpPr>
            <a:spLocks noGrp="1"/>
          </p:cNvSpPr>
          <p:nvPr>
            <p:ph type="ftr" sz="quarter" idx="15"/>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86EA2D1B-5973-42E9-87B4-02C40C0EF1B0}"/>
              </a:ext>
            </a:extLst>
          </p:cNvPr>
          <p:cNvSpPr>
            <a:spLocks noGrp="1"/>
          </p:cNvSpPr>
          <p:nvPr>
            <p:ph type="sldNum" sz="quarter" idx="16"/>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6682872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6_Standard slide">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380593A0-4211-460E-B6CF-FE2D9CE6D9CB}"/>
              </a:ext>
            </a:extLst>
          </p:cNvPr>
          <p:cNvSpPr>
            <a:spLocks noGrp="1"/>
          </p:cNvSpPr>
          <p:nvPr>
            <p:ph type="pic" sz="quarter" idx="10"/>
          </p:nvPr>
        </p:nvSpPr>
        <p:spPr>
          <a:xfrm>
            <a:off x="0" y="0"/>
            <a:ext cx="2384460" cy="6857999"/>
          </a:xfrm>
        </p:spPr>
        <p:txBody>
          <a:bodyPr/>
          <a:lstStyle/>
          <a:p>
            <a:endParaRPr lang="en-IN"/>
          </a:p>
        </p:txBody>
      </p:sp>
      <p:sp>
        <p:nvSpPr>
          <p:cNvPr id="2" name="Title 1"/>
          <p:cNvSpPr>
            <a:spLocks noGrp="1"/>
          </p:cNvSpPr>
          <p:nvPr>
            <p:ph type="title"/>
          </p:nvPr>
        </p:nvSpPr>
        <p:spPr>
          <a:xfrm>
            <a:off x="2695294" y="294200"/>
            <a:ext cx="8892000" cy="590400"/>
          </a:xfrm>
        </p:spPr>
        <p:txBody>
          <a:bodyPr/>
          <a:lstStyle>
            <a:lvl1pPr>
              <a:defRPr sz="2400">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2695293" y="1137921"/>
            <a:ext cx="2742882" cy="5018184"/>
          </a:xfrm>
        </p:spPr>
        <p:txBody>
          <a:bodyPr/>
          <a:lstStyle>
            <a:lvl1pPr marL="0" indent="0">
              <a:buNone/>
              <a:defRPr sz="18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1" name="Content Placeholder 2">
            <a:extLst>
              <a:ext uri="{FF2B5EF4-FFF2-40B4-BE49-F238E27FC236}">
                <a16:creationId xmlns="" xmlns:a16="http://schemas.microsoft.com/office/drawing/2014/main" id="{578D3272-120F-430D-AFB5-E93227EEEAAF}"/>
              </a:ext>
            </a:extLst>
          </p:cNvPr>
          <p:cNvSpPr>
            <a:spLocks noGrp="1"/>
          </p:cNvSpPr>
          <p:nvPr>
            <p:ph idx="11" hasCustomPrompt="1"/>
          </p:nvPr>
        </p:nvSpPr>
        <p:spPr>
          <a:xfrm>
            <a:off x="5727083" y="1137921"/>
            <a:ext cx="2803842" cy="5018184"/>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23" name="Content Placeholder 2">
            <a:extLst>
              <a:ext uri="{FF2B5EF4-FFF2-40B4-BE49-F238E27FC236}">
                <a16:creationId xmlns="" xmlns:a16="http://schemas.microsoft.com/office/drawing/2014/main" id="{6FF4A6F8-D9C6-4FEE-9324-5200D308BB1F}"/>
              </a:ext>
            </a:extLst>
          </p:cNvPr>
          <p:cNvSpPr>
            <a:spLocks noGrp="1"/>
          </p:cNvSpPr>
          <p:nvPr userDrawn="1">
            <p:ph idx="12" hasCustomPrompt="1"/>
          </p:nvPr>
        </p:nvSpPr>
        <p:spPr>
          <a:xfrm>
            <a:off x="8819832" y="1137921"/>
            <a:ext cx="2768600" cy="2796151"/>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9" name="Line 10">
            <a:extLst>
              <a:ext uri="{FF2B5EF4-FFF2-40B4-BE49-F238E27FC236}">
                <a16:creationId xmlns="" xmlns:a16="http://schemas.microsoft.com/office/drawing/2014/main" id="{B63A7CBA-3151-452E-BD2F-D3E65CE1595F}"/>
              </a:ext>
            </a:extLst>
          </p:cNvPr>
          <p:cNvSpPr>
            <a:spLocks noChangeShapeType="1"/>
          </p:cNvSpPr>
          <p:nvPr userDrawn="1"/>
        </p:nvSpPr>
        <p:spPr bwMode="auto">
          <a:xfrm>
            <a:off x="2695294" y="907750"/>
            <a:ext cx="8892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118571DE-086F-444C-976E-D386CED54CF9}"/>
              </a:ext>
            </a:extLst>
          </p:cNvPr>
          <p:cNvSpPr>
            <a:spLocks noGrp="1"/>
          </p:cNvSpPr>
          <p:nvPr>
            <p:ph type="dt" sz="half" idx="13"/>
          </p:nvPr>
        </p:nvSpPr>
        <p:spPr/>
        <p:txBody>
          <a:bodyPr/>
          <a:lstStyle/>
          <a:p>
            <a:fld id="{CFB1ADCF-7548-48F2-B4E3-18B2C0EE8460}" type="datetime3">
              <a:rPr lang="en-US" smtClean="0"/>
              <a:t>19 June 2019</a:t>
            </a:fld>
            <a:endParaRPr lang="en-IN" dirty="0"/>
          </a:p>
        </p:txBody>
      </p:sp>
      <p:sp>
        <p:nvSpPr>
          <p:cNvPr id="6" name="Footer Placeholder 5">
            <a:extLst>
              <a:ext uri="{FF2B5EF4-FFF2-40B4-BE49-F238E27FC236}">
                <a16:creationId xmlns="" xmlns:a16="http://schemas.microsoft.com/office/drawing/2014/main" id="{A5178D09-F6E9-4981-B6E0-209D099207E6}"/>
              </a:ext>
            </a:extLst>
          </p:cNvPr>
          <p:cNvSpPr>
            <a:spLocks noGrp="1"/>
          </p:cNvSpPr>
          <p:nvPr>
            <p:ph type="ftr" sz="quarter" idx="14"/>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BAE170B6-45D3-4E0A-A799-1F973EAAC5EC}"/>
              </a:ext>
            </a:extLst>
          </p:cNvPr>
          <p:cNvSpPr>
            <a:spLocks noGrp="1"/>
          </p:cNvSpPr>
          <p:nvPr>
            <p:ph type="sldNum" sz="quarter" idx="15"/>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1020724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_Standard slide_Quotes">
    <p:spTree>
      <p:nvGrpSpPr>
        <p:cNvPr id="1" name=""/>
        <p:cNvGrpSpPr/>
        <p:nvPr/>
      </p:nvGrpSpPr>
      <p:grpSpPr>
        <a:xfrm>
          <a:off x="0" y="0"/>
          <a:ext cx="0" cy="0"/>
          <a:chOff x="0" y="0"/>
          <a:chExt cx="0" cy="0"/>
        </a:xfrm>
      </p:grpSpPr>
      <p:sp>
        <p:nvSpPr>
          <p:cNvPr id="5" name="Text Placeholder 11">
            <a:extLst>
              <a:ext uri="{FF2B5EF4-FFF2-40B4-BE49-F238E27FC236}">
                <a16:creationId xmlns="" xmlns:a16="http://schemas.microsoft.com/office/drawing/2014/main" id="{8F291EB0-15F5-4E9A-A38B-CE3AC1452E21}"/>
              </a:ext>
            </a:extLst>
          </p:cNvPr>
          <p:cNvSpPr txBox="1">
            <a:spLocks/>
          </p:cNvSpPr>
          <p:nvPr userDrawn="1"/>
        </p:nvSpPr>
        <p:spPr>
          <a:xfrm>
            <a:off x="477351" y="1488927"/>
            <a:ext cx="2338388" cy="858838"/>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200" dirty="0">
                <a:solidFill>
                  <a:schemeClr val="tx2"/>
                </a:solidFill>
                <a:latin typeface="Georgia" panose="02040502050405020303" pitchFamily="18" charset="0"/>
              </a:rPr>
              <a:t>“</a:t>
            </a:r>
          </a:p>
        </p:txBody>
      </p:sp>
      <p:sp>
        <p:nvSpPr>
          <p:cNvPr id="7" name="Text Placeholder 6">
            <a:extLst>
              <a:ext uri="{FF2B5EF4-FFF2-40B4-BE49-F238E27FC236}">
                <a16:creationId xmlns="" xmlns:a16="http://schemas.microsoft.com/office/drawing/2014/main" id="{FB5D2AC0-B4F7-4455-9AE0-201966050A6D}"/>
              </a:ext>
            </a:extLst>
          </p:cNvPr>
          <p:cNvSpPr>
            <a:spLocks noGrp="1"/>
          </p:cNvSpPr>
          <p:nvPr>
            <p:ph type="body" sz="quarter" idx="10"/>
          </p:nvPr>
        </p:nvSpPr>
        <p:spPr>
          <a:xfrm>
            <a:off x="513350" y="2526765"/>
            <a:ext cx="5292000" cy="1800000"/>
          </a:xfrm>
        </p:spPr>
        <p:txBody>
          <a:bodyPr lIns="90000" tIns="46800" rIns="90000" bIns="46800"/>
          <a:lstStyle>
            <a:lvl1pPr marL="0" indent="0">
              <a:buNone/>
              <a:defRPr lang="en-US" sz="2800" dirty="0" smtClean="0">
                <a:latin typeface="Georgia" panose="02040502050405020303" pitchFamily="18" charset="0"/>
              </a:defRPr>
            </a:lvl1pPr>
          </a:lstStyle>
          <a:p>
            <a:pPr marL="356616" lvl="0" indent="-356616">
              <a:spcBef>
                <a:spcPts val="0"/>
              </a:spcBef>
            </a:pPr>
            <a:r>
              <a:rPr lang="en-US" dirty="0"/>
              <a:t>Edit Master text styles</a:t>
            </a:r>
          </a:p>
        </p:txBody>
      </p:sp>
      <p:sp>
        <p:nvSpPr>
          <p:cNvPr id="8" name="Text Placeholder 6">
            <a:extLst>
              <a:ext uri="{FF2B5EF4-FFF2-40B4-BE49-F238E27FC236}">
                <a16:creationId xmlns="" xmlns:a16="http://schemas.microsoft.com/office/drawing/2014/main" id="{F1BA83A2-78F0-4F7E-836B-9B4B87820F96}"/>
              </a:ext>
            </a:extLst>
          </p:cNvPr>
          <p:cNvSpPr>
            <a:spLocks noGrp="1"/>
          </p:cNvSpPr>
          <p:nvPr>
            <p:ph type="body" sz="quarter" idx="11" hasCustomPrompt="1"/>
          </p:nvPr>
        </p:nvSpPr>
        <p:spPr>
          <a:xfrm>
            <a:off x="513350" y="4632765"/>
            <a:ext cx="5292000" cy="316838"/>
          </a:xfrm>
        </p:spPr>
        <p:txBody>
          <a:bodyPr lIns="90000" tIns="46800" rIns="90000" bIns="46800"/>
          <a:lstStyle>
            <a:lvl1pPr marL="0" indent="0" algn="l" defTabSz="914400" rtl="0" eaLnBrk="1" latinLnBrk="0" hangingPunct="1">
              <a:spcBef>
                <a:spcPts val="0"/>
              </a:spcBef>
              <a:spcAft>
                <a:spcPts val="600"/>
              </a:spcAft>
              <a:buClr>
                <a:schemeClr val="tx2"/>
              </a:buClr>
              <a:buSzPct val="70000"/>
              <a:buFont typeface="Arial" pitchFamily="34" charset="0"/>
              <a:buNone/>
              <a:defRPr lang="en-US" sz="1600" kern="1200" dirty="0" smtClean="0">
                <a:solidFill>
                  <a:srgbClr val="2E2E38"/>
                </a:solidFill>
                <a:latin typeface="+mn-lt"/>
                <a:ea typeface="+mn-ea"/>
                <a:cs typeface="+mn-cs"/>
              </a:defRPr>
            </a:lvl1pPr>
            <a:lvl2pPr marL="356616" indent="0">
              <a:buNone/>
              <a:defRPr lang="en-US" sz="2000" smtClean="0">
                <a:latin typeface="+mn-lt"/>
              </a:defRPr>
            </a:lvl2pPr>
            <a:lvl3pPr>
              <a:defRPr lang="en-US" sz="1800" smtClean="0">
                <a:latin typeface="+mn-lt"/>
              </a:defRPr>
            </a:lvl3pPr>
            <a:lvl4pPr>
              <a:defRPr lang="en-US" sz="1600" smtClean="0">
                <a:latin typeface="+mn-lt"/>
              </a:defRPr>
            </a:lvl4pPr>
            <a:lvl5pPr>
              <a:defRPr lang="en-IN" sz="1600">
                <a:latin typeface="+mn-lt"/>
              </a:defRPr>
            </a:lvl5pPr>
          </a:lstStyle>
          <a:p>
            <a:pPr marL="0" lvl="0" indent="0">
              <a:spcBef>
                <a:spcPts val="0"/>
              </a:spcBef>
              <a:buNone/>
            </a:pPr>
            <a:r>
              <a:rPr lang="en-US" dirty="0"/>
              <a:t>Name Surname</a:t>
            </a:r>
          </a:p>
        </p:txBody>
      </p:sp>
      <p:sp>
        <p:nvSpPr>
          <p:cNvPr id="9" name="Text Placeholder 6">
            <a:extLst>
              <a:ext uri="{FF2B5EF4-FFF2-40B4-BE49-F238E27FC236}">
                <a16:creationId xmlns="" xmlns:a16="http://schemas.microsoft.com/office/drawing/2014/main" id="{034CE9DD-CE12-4D9F-8FD6-A2522F36C807}"/>
              </a:ext>
            </a:extLst>
          </p:cNvPr>
          <p:cNvSpPr>
            <a:spLocks noGrp="1"/>
          </p:cNvSpPr>
          <p:nvPr>
            <p:ph type="body" sz="quarter" idx="12" hasCustomPrompt="1"/>
          </p:nvPr>
        </p:nvSpPr>
        <p:spPr>
          <a:xfrm>
            <a:off x="513350" y="4971442"/>
            <a:ext cx="5292000" cy="316838"/>
          </a:xfrm>
        </p:spPr>
        <p:txBody>
          <a:bodyPr lIns="90000" tIns="46800" rIns="90000" bIns="46800"/>
          <a:lstStyle>
            <a:lvl1pPr marL="0" indent="0" algn="l" defTabSz="914400" rtl="0" eaLnBrk="1" latinLnBrk="0" hangingPunct="1">
              <a:spcBef>
                <a:spcPts val="0"/>
              </a:spcBef>
              <a:spcAft>
                <a:spcPts val="600"/>
              </a:spcAft>
              <a:buClr>
                <a:schemeClr val="tx2"/>
              </a:buClr>
              <a:buSzPct val="70000"/>
              <a:buFont typeface="Arial" pitchFamily="34" charset="0"/>
              <a:buNone/>
              <a:defRPr lang="en-US" sz="1600" kern="1200" dirty="0" smtClean="0">
                <a:solidFill>
                  <a:srgbClr val="2E2E38"/>
                </a:solidFill>
                <a:latin typeface="+mn-lt"/>
                <a:ea typeface="+mn-ea"/>
                <a:cs typeface="+mn-cs"/>
              </a:defRPr>
            </a:lvl1pPr>
            <a:lvl2pPr marL="356616" indent="0">
              <a:buNone/>
              <a:defRPr lang="en-US" sz="2000" smtClean="0">
                <a:latin typeface="+mn-lt"/>
              </a:defRPr>
            </a:lvl2pPr>
            <a:lvl3pPr>
              <a:defRPr lang="en-US" sz="1800" smtClean="0">
                <a:latin typeface="+mn-lt"/>
              </a:defRPr>
            </a:lvl3pPr>
            <a:lvl4pPr>
              <a:defRPr lang="en-US" sz="1600" smtClean="0">
                <a:latin typeface="+mn-lt"/>
              </a:defRPr>
            </a:lvl4pPr>
            <a:lvl5pPr>
              <a:defRPr lang="en-IN" sz="1600">
                <a:latin typeface="+mn-lt"/>
              </a:defRPr>
            </a:lvl5pPr>
          </a:lstStyle>
          <a:p>
            <a:pPr marL="0" lvl="0" indent="0">
              <a:spcBef>
                <a:spcPts val="0"/>
              </a:spcBef>
              <a:buNone/>
            </a:pPr>
            <a:r>
              <a:rPr lang="en-US" dirty="0"/>
              <a:t>Job Title</a:t>
            </a:r>
          </a:p>
        </p:txBody>
      </p:sp>
    </p:spTree>
    <p:extLst>
      <p:ext uri="{BB962C8B-B14F-4D97-AF65-F5344CB8AC3E}">
        <p14:creationId xmlns:p14="http://schemas.microsoft.com/office/powerpoint/2010/main" val="10223233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Standard slide_Quotes">
    <p:spTree>
      <p:nvGrpSpPr>
        <p:cNvPr id="1" name=""/>
        <p:cNvGrpSpPr/>
        <p:nvPr/>
      </p:nvGrpSpPr>
      <p:grpSpPr>
        <a:xfrm>
          <a:off x="0" y="0"/>
          <a:ext cx="0" cy="0"/>
          <a:chOff x="0" y="0"/>
          <a:chExt cx="0" cy="0"/>
        </a:xfrm>
      </p:grpSpPr>
      <p:sp>
        <p:nvSpPr>
          <p:cNvPr id="4" name="Text Placeholder 6">
            <a:extLst>
              <a:ext uri="{FF2B5EF4-FFF2-40B4-BE49-F238E27FC236}">
                <a16:creationId xmlns="" xmlns:a16="http://schemas.microsoft.com/office/drawing/2014/main" id="{E28D7EA5-A532-4D8B-9984-8F3D1FEA98DB}"/>
              </a:ext>
            </a:extLst>
          </p:cNvPr>
          <p:cNvSpPr>
            <a:spLocks noGrp="1"/>
          </p:cNvSpPr>
          <p:nvPr>
            <p:ph type="body" sz="quarter" idx="10"/>
          </p:nvPr>
        </p:nvSpPr>
        <p:spPr>
          <a:xfrm>
            <a:off x="3453175" y="2060235"/>
            <a:ext cx="5292000" cy="3025522"/>
          </a:xfrm>
        </p:spPr>
        <p:txBody>
          <a:bodyPr lIns="0" tIns="0" rIns="0" bIns="0">
            <a:noAutofit/>
          </a:bodyPr>
          <a:lstStyle>
            <a:lvl1pPr marL="0" indent="0" algn="ctr">
              <a:buNone/>
              <a:defRPr lang="en-US" sz="2800" dirty="0" smtClean="0">
                <a:latin typeface="Georgia" panose="02040502050405020303" pitchFamily="18" charset="0"/>
              </a:defRPr>
            </a:lvl1pPr>
          </a:lstStyle>
          <a:p>
            <a:pPr marL="356616" lvl="0" indent="-356616" algn="ctr">
              <a:spcBef>
                <a:spcPts val="0"/>
              </a:spcBef>
            </a:pPr>
            <a:r>
              <a:rPr lang="en-US" dirty="0"/>
              <a:t>Edit Master text styles</a:t>
            </a:r>
          </a:p>
        </p:txBody>
      </p:sp>
      <p:sp>
        <p:nvSpPr>
          <p:cNvPr id="5" name="Text Placeholder 6">
            <a:extLst>
              <a:ext uri="{FF2B5EF4-FFF2-40B4-BE49-F238E27FC236}">
                <a16:creationId xmlns="" xmlns:a16="http://schemas.microsoft.com/office/drawing/2014/main" id="{9F9B9C3C-16F2-40B2-A460-0480520ECF89}"/>
              </a:ext>
            </a:extLst>
          </p:cNvPr>
          <p:cNvSpPr>
            <a:spLocks noGrp="1"/>
          </p:cNvSpPr>
          <p:nvPr>
            <p:ph type="body" sz="quarter" idx="11" hasCustomPrompt="1"/>
          </p:nvPr>
        </p:nvSpPr>
        <p:spPr>
          <a:xfrm>
            <a:off x="3453175" y="5506678"/>
            <a:ext cx="5292000" cy="316838"/>
          </a:xfrm>
        </p:spPr>
        <p:txBody>
          <a:bodyPr lIns="0" tIns="0" rIns="0" bIns="0">
            <a:noAutofit/>
          </a:bodyPr>
          <a:lstStyle>
            <a:lvl1pPr marL="0" indent="0" algn="ctr">
              <a:buNone/>
              <a:defRPr lang="en-US" sz="1600" dirty="0" smtClean="0">
                <a:solidFill>
                  <a:srgbClr val="2E2E38"/>
                </a:solidFill>
                <a:latin typeface="+mn-lt"/>
              </a:defRPr>
            </a:lvl1pPr>
          </a:lstStyle>
          <a:p>
            <a:pPr marL="356616" lvl="0" indent="-356616" algn="ctr">
              <a:spcBef>
                <a:spcPts val="0"/>
              </a:spcBef>
              <a:spcAft>
                <a:spcPts val="600"/>
              </a:spcAft>
            </a:pPr>
            <a:r>
              <a:rPr lang="en-US" dirty="0"/>
              <a:t>Name Surname</a:t>
            </a:r>
          </a:p>
        </p:txBody>
      </p:sp>
      <p:sp>
        <p:nvSpPr>
          <p:cNvPr id="6" name="Text Placeholder 6">
            <a:extLst>
              <a:ext uri="{FF2B5EF4-FFF2-40B4-BE49-F238E27FC236}">
                <a16:creationId xmlns="" xmlns:a16="http://schemas.microsoft.com/office/drawing/2014/main" id="{8E04541C-CC5D-4455-8271-73223AE0A881}"/>
              </a:ext>
            </a:extLst>
          </p:cNvPr>
          <p:cNvSpPr>
            <a:spLocks noGrp="1"/>
          </p:cNvSpPr>
          <p:nvPr>
            <p:ph type="body" sz="quarter" idx="12" hasCustomPrompt="1"/>
          </p:nvPr>
        </p:nvSpPr>
        <p:spPr>
          <a:xfrm>
            <a:off x="3453175" y="5818717"/>
            <a:ext cx="5292000" cy="316838"/>
          </a:xfrm>
        </p:spPr>
        <p:txBody>
          <a:bodyPr vert="horz" lIns="0" tIns="0" rIns="0" bIns="0" rtlCol="0" anchor="t" anchorCtr="0">
            <a:noAutofit/>
          </a:bodyPr>
          <a:lstStyle>
            <a:lvl1pPr marL="0" indent="0" algn="ctr">
              <a:buNone/>
              <a:defRPr lang="en-US" sz="1600" dirty="0" smtClean="0">
                <a:solidFill>
                  <a:srgbClr val="2E2E38"/>
                </a:solidFill>
                <a:latin typeface="+mn-lt"/>
              </a:defRPr>
            </a:lvl1pPr>
          </a:lstStyle>
          <a:p>
            <a:pPr marL="356616" lvl="0" indent="-356616" algn="ctr">
              <a:spcBef>
                <a:spcPts val="0"/>
              </a:spcBef>
              <a:spcAft>
                <a:spcPts val="600"/>
              </a:spcAft>
            </a:pPr>
            <a:r>
              <a:rPr lang="en-US" dirty="0"/>
              <a:t>Job Title</a:t>
            </a:r>
          </a:p>
        </p:txBody>
      </p:sp>
      <p:sp>
        <p:nvSpPr>
          <p:cNvPr id="9" name="Text Placeholder 11">
            <a:extLst>
              <a:ext uri="{FF2B5EF4-FFF2-40B4-BE49-F238E27FC236}">
                <a16:creationId xmlns="" xmlns:a16="http://schemas.microsoft.com/office/drawing/2014/main" id="{FBD672D3-B116-471A-8511-D80D5D920D93}"/>
              </a:ext>
            </a:extLst>
          </p:cNvPr>
          <p:cNvSpPr txBox="1">
            <a:spLocks/>
          </p:cNvSpPr>
          <p:nvPr userDrawn="1"/>
        </p:nvSpPr>
        <p:spPr>
          <a:xfrm>
            <a:off x="4929981" y="979787"/>
            <a:ext cx="2338388" cy="882687"/>
          </a:xfrm>
          <a:prstGeom prst="rect">
            <a:avLst/>
          </a:prstGeom>
        </p:spPr>
        <p:txBody>
          <a:bodyPr lIns="0" tIns="0" rIns="0" bIns="0">
            <a:noAutofit/>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1200" dirty="0">
                <a:solidFill>
                  <a:schemeClr val="tx2"/>
                </a:solidFill>
                <a:latin typeface="Georgia" panose="02040502050405020303" pitchFamily="18" charset="0"/>
              </a:rPr>
              <a:t>“ </a:t>
            </a:r>
          </a:p>
        </p:txBody>
      </p:sp>
    </p:spTree>
    <p:extLst>
      <p:ext uri="{BB962C8B-B14F-4D97-AF65-F5344CB8AC3E}">
        <p14:creationId xmlns:p14="http://schemas.microsoft.com/office/powerpoint/2010/main" val="2405671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5_Standard slide_Quot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8175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Divider 3">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2D9F631-BCA2-47E9-B382-A1254CE498E4}"/>
              </a:ext>
            </a:extLst>
          </p:cNvPr>
          <p:cNvSpPr>
            <a:spLocks noGrp="1"/>
          </p:cNvSpPr>
          <p:nvPr>
            <p:ph type="dt" sz="half" idx="10"/>
          </p:nvPr>
        </p:nvSpPr>
        <p:spPr/>
        <p:txBody>
          <a:bodyPr/>
          <a:lstStyle/>
          <a:p>
            <a:fld id="{8F6D9080-1DFC-4303-893C-6B8A3FEC05E8}" type="datetime3">
              <a:rPr lang="en-US" smtClean="0"/>
              <a:t>19 June 2019</a:t>
            </a:fld>
            <a:endParaRPr lang="en-IN" dirty="0"/>
          </a:p>
        </p:txBody>
      </p:sp>
      <p:sp>
        <p:nvSpPr>
          <p:cNvPr id="3" name="Footer Placeholder 2">
            <a:extLst>
              <a:ext uri="{FF2B5EF4-FFF2-40B4-BE49-F238E27FC236}">
                <a16:creationId xmlns="" xmlns:a16="http://schemas.microsoft.com/office/drawing/2014/main" id="{EC1D1872-1F65-44DE-8D43-3328C27B5870}"/>
              </a:ext>
            </a:extLst>
          </p:cNvPr>
          <p:cNvSpPr>
            <a:spLocks noGrp="1"/>
          </p:cNvSpPr>
          <p:nvPr>
            <p:ph type="ftr" sz="quarter" idx="11"/>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A06C50CF-7368-4D25-B2B5-360BA59E76C3}"/>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127526408"/>
      </p:ext>
    </p:extLst>
  </p:cSld>
  <p:clrMapOvr>
    <a:masterClrMapping/>
  </p:clrMapOvr>
  <p:extLst mod="1">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Empty">
    <p:spTree>
      <p:nvGrpSpPr>
        <p:cNvPr id="1" name=""/>
        <p:cNvGrpSpPr/>
        <p:nvPr/>
      </p:nvGrpSpPr>
      <p:grpSpPr>
        <a:xfrm>
          <a:off x="0" y="0"/>
          <a:ext cx="0" cy="0"/>
          <a:chOff x="0" y="0"/>
          <a:chExt cx="0" cy="0"/>
        </a:xfrm>
      </p:grpSpPr>
      <p:sp>
        <p:nvSpPr>
          <p:cNvPr id="3" name="Media Placeholder 2">
            <a:extLst>
              <a:ext uri="{FF2B5EF4-FFF2-40B4-BE49-F238E27FC236}">
                <a16:creationId xmlns="" xmlns:a16="http://schemas.microsoft.com/office/drawing/2014/main" id="{0052CFA6-7CF5-41BD-9D94-2D0DAE108428}"/>
              </a:ext>
            </a:extLst>
          </p:cNvPr>
          <p:cNvSpPr>
            <a:spLocks noGrp="1"/>
          </p:cNvSpPr>
          <p:nvPr>
            <p:ph type="media" sz="quarter" idx="10" hasCustomPrompt="1"/>
          </p:nvPr>
        </p:nvSpPr>
        <p:spPr>
          <a:xfrm>
            <a:off x="0" y="0"/>
            <a:ext cx="12198350" cy="6858000"/>
          </a:xfrm>
        </p:spPr>
        <p:txBody>
          <a:bodyPr anchor="ctr"/>
          <a:lstStyle>
            <a:lvl1pPr marL="0" indent="0" algn="ctr">
              <a:buNone/>
              <a:defRPr/>
            </a:lvl1pPr>
          </a:lstStyle>
          <a:p>
            <a:r>
              <a:rPr lang="en-IN" dirty="0"/>
              <a:t>Video</a:t>
            </a:r>
          </a:p>
        </p:txBody>
      </p:sp>
      <p:sp>
        <p:nvSpPr>
          <p:cNvPr id="2" name="Date Placeholder 1">
            <a:extLst>
              <a:ext uri="{FF2B5EF4-FFF2-40B4-BE49-F238E27FC236}">
                <a16:creationId xmlns="" xmlns:a16="http://schemas.microsoft.com/office/drawing/2014/main" id="{E943830C-23AE-48E4-B9DE-E91E6CE0B8B9}"/>
              </a:ext>
            </a:extLst>
          </p:cNvPr>
          <p:cNvSpPr>
            <a:spLocks noGrp="1"/>
          </p:cNvSpPr>
          <p:nvPr>
            <p:ph type="dt" sz="half" idx="11"/>
          </p:nvPr>
        </p:nvSpPr>
        <p:spPr/>
        <p:txBody>
          <a:bodyPr/>
          <a:lstStyle/>
          <a:p>
            <a:fld id="{A8381BA6-C3FD-495B-9B56-A30783EC7416}" type="datetime3">
              <a:rPr lang="en-US" smtClean="0"/>
              <a:t>19 June 2019</a:t>
            </a:fld>
            <a:endParaRPr lang="en-IN" dirty="0"/>
          </a:p>
        </p:txBody>
      </p:sp>
      <p:sp>
        <p:nvSpPr>
          <p:cNvPr id="4" name="Footer Placeholder 3">
            <a:extLst>
              <a:ext uri="{FF2B5EF4-FFF2-40B4-BE49-F238E27FC236}">
                <a16:creationId xmlns="" xmlns:a16="http://schemas.microsoft.com/office/drawing/2014/main" id="{B0F742A9-BF69-4BF2-966C-3D76FC687FBA}"/>
              </a:ext>
            </a:extLst>
          </p:cNvPr>
          <p:cNvSpPr>
            <a:spLocks noGrp="1"/>
          </p:cNvSpPr>
          <p:nvPr>
            <p:ph type="ftr" sz="quarter" idx="12"/>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9B65F912-EBE8-413B-A241-0FB3A540BA82}"/>
              </a:ext>
            </a:extLst>
          </p:cNvPr>
          <p:cNvSpPr>
            <a:spLocks noGrp="1"/>
          </p:cNvSpPr>
          <p:nvPr>
            <p:ph type="sldNum" sz="quarter" idx="13"/>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460343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Key statement">
    <p:spTree>
      <p:nvGrpSpPr>
        <p:cNvPr id="1" name=""/>
        <p:cNvGrpSpPr/>
        <p:nvPr/>
      </p:nvGrpSpPr>
      <p:grpSpPr>
        <a:xfrm>
          <a:off x="0" y="0"/>
          <a:ext cx="0" cy="0"/>
          <a:chOff x="0" y="0"/>
          <a:chExt cx="0" cy="0"/>
        </a:xfrm>
      </p:grpSpPr>
      <p:sp>
        <p:nvSpPr>
          <p:cNvPr id="5" name="Date Placeholder 4">
            <a:extLst>
              <a:ext uri="{FF2B5EF4-FFF2-40B4-BE49-F238E27FC236}">
                <a16:creationId xmlns="" xmlns:a16="http://schemas.microsoft.com/office/drawing/2014/main" id="{C37B5C6B-B98B-4A4C-A8A7-B006989B59BC}"/>
              </a:ext>
            </a:extLst>
          </p:cNvPr>
          <p:cNvSpPr>
            <a:spLocks noGrp="1"/>
          </p:cNvSpPr>
          <p:nvPr>
            <p:ph type="dt" sz="half" idx="10"/>
          </p:nvPr>
        </p:nvSpPr>
        <p:spPr/>
        <p:txBody>
          <a:bodyPr/>
          <a:lstStyle/>
          <a:p>
            <a:fld id="{2A7C88E1-FE33-48AD-9218-9258D62CDCC4}" type="datetime3">
              <a:rPr lang="en-US" smtClean="0"/>
              <a:t>19 June 2019</a:t>
            </a:fld>
            <a:endParaRPr lang="en-IN" dirty="0"/>
          </a:p>
        </p:txBody>
      </p:sp>
      <p:sp>
        <p:nvSpPr>
          <p:cNvPr id="6" name="Footer Placeholder 5">
            <a:extLst>
              <a:ext uri="{FF2B5EF4-FFF2-40B4-BE49-F238E27FC236}">
                <a16:creationId xmlns="" xmlns:a16="http://schemas.microsoft.com/office/drawing/2014/main" id="{3CEF6675-2050-4038-B9E1-B80DB63D730E}"/>
              </a:ext>
            </a:extLst>
          </p:cNvPr>
          <p:cNvSpPr>
            <a:spLocks noGrp="1"/>
          </p:cNvSpPr>
          <p:nvPr>
            <p:ph type="ftr" sz="quarter" idx="11"/>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BBA4D6F3-1431-4069-B814-25584667728F}"/>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8897971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Focused data">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897186E-D73E-46D0-965A-D83686BA73F7}"/>
              </a:ext>
            </a:extLst>
          </p:cNvPr>
          <p:cNvSpPr>
            <a:spLocks noGrp="1"/>
          </p:cNvSpPr>
          <p:nvPr>
            <p:ph type="dt" sz="half" idx="10"/>
          </p:nvPr>
        </p:nvSpPr>
        <p:spPr/>
        <p:txBody>
          <a:bodyPr/>
          <a:lstStyle/>
          <a:p>
            <a:fld id="{22FE8F4A-3FA1-4A64-AE77-2254BB85F3D2}" type="datetime3">
              <a:rPr lang="en-US" smtClean="0"/>
              <a:t>19 June 2019</a:t>
            </a:fld>
            <a:endParaRPr lang="en-IN" dirty="0"/>
          </a:p>
        </p:txBody>
      </p:sp>
      <p:sp>
        <p:nvSpPr>
          <p:cNvPr id="3" name="Footer Placeholder 2">
            <a:extLst>
              <a:ext uri="{FF2B5EF4-FFF2-40B4-BE49-F238E27FC236}">
                <a16:creationId xmlns="" xmlns:a16="http://schemas.microsoft.com/office/drawing/2014/main" id="{9DEF40EA-FE63-4D50-8C90-EC25A860C0C3}"/>
              </a:ext>
            </a:extLst>
          </p:cNvPr>
          <p:cNvSpPr>
            <a:spLocks noGrp="1"/>
          </p:cNvSpPr>
          <p:nvPr>
            <p:ph type="ftr" sz="quarter" idx="11"/>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3F37420B-CF82-4784-8E9C-5C496E27C509}"/>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0850839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7_Standar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918" y="294200"/>
            <a:ext cx="10978515" cy="590400"/>
          </a:xfrm>
        </p:spPr>
        <p:txBody>
          <a:bodyPr/>
          <a:lstStyle>
            <a:lvl1pPr>
              <a:defRPr sz="2400">
                <a:solidFill>
                  <a:schemeClr val="bg1"/>
                </a:solidFill>
              </a:defRPr>
            </a:lvl1pPr>
          </a:lstStyle>
          <a:p>
            <a:r>
              <a:rPr lang="en-US" dirty="0"/>
              <a:t>Standard slide</a:t>
            </a:r>
            <a:endParaRPr lang="en-GB" dirty="0"/>
          </a:p>
        </p:txBody>
      </p:sp>
      <p:sp>
        <p:nvSpPr>
          <p:cNvPr id="80" name="Line 10">
            <a:extLst>
              <a:ext uri="{FF2B5EF4-FFF2-40B4-BE49-F238E27FC236}">
                <a16:creationId xmlns="" xmlns:a16="http://schemas.microsoft.com/office/drawing/2014/main" id="{EF8E9275-C0E0-4ABA-8699-73E5E292EC85}"/>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7BD5E823-546D-4100-9D33-42F450A382EF}"/>
              </a:ext>
            </a:extLst>
          </p:cNvPr>
          <p:cNvSpPr>
            <a:spLocks noGrp="1"/>
          </p:cNvSpPr>
          <p:nvPr>
            <p:ph type="dt" sz="half" idx="10"/>
          </p:nvPr>
        </p:nvSpPr>
        <p:spPr/>
        <p:txBody>
          <a:bodyPr/>
          <a:lstStyle/>
          <a:p>
            <a:fld id="{C3A9E02A-78D6-48B7-A389-464ED573BA5D}" type="datetime3">
              <a:rPr lang="en-US" smtClean="0"/>
              <a:t>19 June 2019</a:t>
            </a:fld>
            <a:endParaRPr lang="en-IN" dirty="0"/>
          </a:p>
        </p:txBody>
      </p:sp>
      <p:sp>
        <p:nvSpPr>
          <p:cNvPr id="4" name="Footer Placeholder 3">
            <a:extLst>
              <a:ext uri="{FF2B5EF4-FFF2-40B4-BE49-F238E27FC236}">
                <a16:creationId xmlns="" xmlns:a16="http://schemas.microsoft.com/office/drawing/2014/main" id="{D4EEA008-3E80-49A8-A128-C1EEB8A02F06}"/>
              </a:ext>
            </a:extLst>
          </p:cNvPr>
          <p:cNvSpPr>
            <a:spLocks noGrp="1"/>
          </p:cNvSpPr>
          <p:nvPr>
            <p:ph type="ftr" sz="quarter" idx="11"/>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0A192330-2E70-49F4-A5DA-F82320E7080E}"/>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70327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wo columns with heading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2648" y="1869440"/>
            <a:ext cx="5393208" cy="4256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9632" y="1869440"/>
            <a:ext cx="5393208" cy="4256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p:cNvSpPr>
            <a:spLocks noGrp="1"/>
          </p:cNvSpPr>
          <p:nvPr>
            <p:ph type="body" sz="quarter" idx="12"/>
          </p:nvPr>
        </p:nvSpPr>
        <p:spPr>
          <a:xfrm>
            <a:off x="609918" y="1137920"/>
            <a:ext cx="5393208" cy="640800"/>
          </a:xfrm>
        </p:spPr>
        <p:txBody>
          <a:bodyPr anchor="t" anchorCtr="0"/>
          <a:lstStyle>
            <a:lvl1pPr>
              <a:buNone/>
              <a:defRPr b="1">
                <a:solidFill>
                  <a:schemeClr val="bg1"/>
                </a:solidFill>
              </a:defRPr>
            </a:lvl1pPr>
          </a:lstStyle>
          <a:p>
            <a:pPr lvl="0"/>
            <a:endParaRPr lang="en-GB" dirty="0"/>
          </a:p>
        </p:txBody>
      </p:sp>
      <p:sp>
        <p:nvSpPr>
          <p:cNvPr id="11" name="Text Placeholder 9"/>
          <p:cNvSpPr>
            <a:spLocks noGrp="1"/>
          </p:cNvSpPr>
          <p:nvPr>
            <p:ph type="body" sz="quarter" idx="13"/>
          </p:nvPr>
        </p:nvSpPr>
        <p:spPr>
          <a:xfrm>
            <a:off x="6199632" y="1137920"/>
            <a:ext cx="5393208" cy="640800"/>
          </a:xfrm>
        </p:spPr>
        <p:txBody>
          <a:bodyPr anchor="t" anchorCtr="0"/>
          <a:lstStyle>
            <a:lvl1pPr>
              <a:buNone/>
              <a:defRPr b="1">
                <a:solidFill>
                  <a:schemeClr val="bg1"/>
                </a:solidFill>
              </a:defRPr>
            </a:lvl1pPr>
          </a:lstStyle>
          <a:p>
            <a:pPr lvl="0"/>
            <a:endParaRPr lang="en-GB" dirty="0"/>
          </a:p>
        </p:txBody>
      </p:sp>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p>
        </p:txBody>
      </p:sp>
      <p:sp>
        <p:nvSpPr>
          <p:cNvPr id="14" name="Line 10">
            <a:extLst>
              <a:ext uri="{FF2B5EF4-FFF2-40B4-BE49-F238E27FC236}">
                <a16:creationId xmlns="" xmlns:a16="http://schemas.microsoft.com/office/drawing/2014/main" id="{9773E7D9-2434-4381-A00D-27B62C086733}"/>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5" name="Date Placeholder 4">
            <a:extLst>
              <a:ext uri="{FF2B5EF4-FFF2-40B4-BE49-F238E27FC236}">
                <a16:creationId xmlns="" xmlns:a16="http://schemas.microsoft.com/office/drawing/2014/main" id="{6A3CD3F7-62DC-4CC4-8F34-C353DB087D7C}"/>
              </a:ext>
            </a:extLst>
          </p:cNvPr>
          <p:cNvSpPr>
            <a:spLocks noGrp="1"/>
          </p:cNvSpPr>
          <p:nvPr>
            <p:ph type="dt" sz="half" idx="14"/>
          </p:nvPr>
        </p:nvSpPr>
        <p:spPr/>
        <p:txBody>
          <a:bodyPr/>
          <a:lstStyle/>
          <a:p>
            <a:fld id="{029E1942-EB53-47E3-BCA7-F99D05C795EC}" type="datetime3">
              <a:rPr lang="en-US" smtClean="0"/>
              <a:t>19 June 2019</a:t>
            </a:fld>
            <a:endParaRPr lang="en-IN" dirty="0"/>
          </a:p>
        </p:txBody>
      </p:sp>
      <p:sp>
        <p:nvSpPr>
          <p:cNvPr id="6" name="Footer Placeholder 5">
            <a:extLst>
              <a:ext uri="{FF2B5EF4-FFF2-40B4-BE49-F238E27FC236}">
                <a16:creationId xmlns="" xmlns:a16="http://schemas.microsoft.com/office/drawing/2014/main" id="{4BD2EC01-3D34-4D32-9B76-5269D1AA4651}"/>
              </a:ext>
            </a:extLst>
          </p:cNvPr>
          <p:cNvSpPr>
            <a:spLocks noGrp="1"/>
          </p:cNvSpPr>
          <p:nvPr>
            <p:ph type="ftr" sz="quarter" idx="15"/>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24BE1C2B-4DA4-468F-9976-85F6CBF826F1}"/>
              </a:ext>
            </a:extLst>
          </p:cNvPr>
          <p:cNvSpPr>
            <a:spLocks noGrp="1"/>
          </p:cNvSpPr>
          <p:nvPr>
            <p:ph type="sldNum" sz="quarter" idx="16"/>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1027327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5_Standard slide_no bullets">
    <p:spTree>
      <p:nvGrpSpPr>
        <p:cNvPr id="1" name=""/>
        <p:cNvGrpSpPr/>
        <p:nvPr/>
      </p:nvGrpSpPr>
      <p:grpSpPr>
        <a:xfrm>
          <a:off x="0" y="0"/>
          <a:ext cx="0" cy="0"/>
          <a:chOff x="0" y="0"/>
          <a:chExt cx="0" cy="0"/>
        </a:xfrm>
      </p:grpSpPr>
      <p:sp>
        <p:nvSpPr>
          <p:cNvPr id="15" name="Picture Placeholder 14">
            <a:extLst>
              <a:ext uri="{FF2B5EF4-FFF2-40B4-BE49-F238E27FC236}">
                <a16:creationId xmlns="" xmlns:a16="http://schemas.microsoft.com/office/drawing/2014/main" id="{628F8CDB-776D-4811-AE2C-217236ECDECA}"/>
              </a:ext>
            </a:extLst>
          </p:cNvPr>
          <p:cNvSpPr>
            <a:spLocks noGrp="1"/>
          </p:cNvSpPr>
          <p:nvPr>
            <p:ph type="pic" sz="quarter" idx="12"/>
          </p:nvPr>
        </p:nvSpPr>
        <p:spPr>
          <a:xfrm>
            <a:off x="6227180" y="0"/>
            <a:ext cx="5971170" cy="6858000"/>
          </a:xfrm>
        </p:spPr>
        <p:txBody>
          <a:bodyPr/>
          <a:lstStyle/>
          <a:p>
            <a:endParaRPr lang="en-IN"/>
          </a:p>
        </p:txBody>
      </p:sp>
      <p:sp>
        <p:nvSpPr>
          <p:cNvPr id="5" name="Text Placeholder 4">
            <a:extLst>
              <a:ext uri="{FF2B5EF4-FFF2-40B4-BE49-F238E27FC236}">
                <a16:creationId xmlns="" xmlns:a16="http://schemas.microsoft.com/office/drawing/2014/main" id="{626E96BA-E9E4-496B-8CA5-6DA27B8AD7E4}"/>
              </a:ext>
            </a:extLst>
          </p:cNvPr>
          <p:cNvSpPr>
            <a:spLocks noGrp="1"/>
          </p:cNvSpPr>
          <p:nvPr>
            <p:ph type="body" sz="quarter" idx="10" hasCustomPrompt="1"/>
          </p:nvPr>
        </p:nvSpPr>
        <p:spPr>
          <a:xfrm>
            <a:off x="369705" y="2578743"/>
            <a:ext cx="4537959" cy="1055708"/>
          </a:xfrm>
        </p:spPr>
        <p:txBody>
          <a:bodyPr/>
          <a:lstStyle>
            <a:lvl1pPr marL="0" indent="0">
              <a:buNone/>
              <a:defRPr sz="3000"/>
            </a:lvl1pPr>
          </a:lstStyle>
          <a:p>
            <a:pPr lvl="0"/>
            <a:r>
              <a:rPr lang="en-IN" dirty="0"/>
              <a:t>Chapter Title</a:t>
            </a:r>
          </a:p>
          <a:p>
            <a:pPr lvl="0"/>
            <a:r>
              <a:rPr lang="en-IN" dirty="0"/>
              <a:t>EY Interstate Light</a:t>
            </a:r>
          </a:p>
        </p:txBody>
      </p:sp>
      <p:sp>
        <p:nvSpPr>
          <p:cNvPr id="14" name="Text Placeholder 4">
            <a:extLst>
              <a:ext uri="{FF2B5EF4-FFF2-40B4-BE49-F238E27FC236}">
                <a16:creationId xmlns="" xmlns:a16="http://schemas.microsoft.com/office/drawing/2014/main" id="{1173C8A3-BA2F-497B-A214-45B02D73AF20}"/>
              </a:ext>
            </a:extLst>
          </p:cNvPr>
          <p:cNvSpPr>
            <a:spLocks noGrp="1"/>
          </p:cNvSpPr>
          <p:nvPr>
            <p:ph type="body" sz="quarter" idx="11" hasCustomPrompt="1"/>
          </p:nvPr>
        </p:nvSpPr>
        <p:spPr>
          <a:xfrm>
            <a:off x="369705" y="3840384"/>
            <a:ext cx="4537959" cy="1055708"/>
          </a:xfrm>
        </p:spPr>
        <p:txBody>
          <a:bodyPr/>
          <a:lstStyle>
            <a:lvl1pPr marL="0" indent="0">
              <a:buNone/>
              <a:defRPr sz="1600"/>
            </a:lvl1pPr>
          </a:lstStyle>
          <a:p>
            <a:pPr lvl="0"/>
            <a:r>
              <a:rPr lang="en-IN" dirty="0"/>
              <a:t>text</a:t>
            </a:r>
          </a:p>
        </p:txBody>
      </p:sp>
      <p:sp>
        <p:nvSpPr>
          <p:cNvPr id="2" name="Date Placeholder 1">
            <a:extLst>
              <a:ext uri="{FF2B5EF4-FFF2-40B4-BE49-F238E27FC236}">
                <a16:creationId xmlns="" xmlns:a16="http://schemas.microsoft.com/office/drawing/2014/main" id="{E3EABBDA-A77F-45A2-9996-90CD0EE5C388}"/>
              </a:ext>
            </a:extLst>
          </p:cNvPr>
          <p:cNvSpPr>
            <a:spLocks noGrp="1"/>
          </p:cNvSpPr>
          <p:nvPr>
            <p:ph type="dt" sz="half" idx="13"/>
          </p:nvPr>
        </p:nvSpPr>
        <p:spPr/>
        <p:txBody>
          <a:bodyPr/>
          <a:lstStyle/>
          <a:p>
            <a:fld id="{1057AB47-DE48-402E-B5B7-CB9A0D0B7D44}" type="datetime3">
              <a:rPr lang="en-US" smtClean="0"/>
              <a:t>19 June 2019</a:t>
            </a:fld>
            <a:endParaRPr lang="en-IN" dirty="0"/>
          </a:p>
        </p:txBody>
      </p:sp>
      <p:sp>
        <p:nvSpPr>
          <p:cNvPr id="3" name="Footer Placeholder 2">
            <a:extLst>
              <a:ext uri="{FF2B5EF4-FFF2-40B4-BE49-F238E27FC236}">
                <a16:creationId xmlns="" xmlns:a16="http://schemas.microsoft.com/office/drawing/2014/main" id="{0F883B36-3BA3-42B4-A811-65C0AF01A86F}"/>
              </a:ext>
            </a:extLst>
          </p:cNvPr>
          <p:cNvSpPr>
            <a:spLocks noGrp="1"/>
          </p:cNvSpPr>
          <p:nvPr>
            <p:ph type="ftr" sz="quarter" idx="14"/>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89D9C98C-F30E-45BC-A1D9-67DB57119DCE}"/>
              </a:ext>
            </a:extLst>
          </p:cNvPr>
          <p:cNvSpPr>
            <a:spLocks noGrp="1"/>
          </p:cNvSpPr>
          <p:nvPr>
            <p:ph type="sldNum" sz="quarter" idx="15"/>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3824980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6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B697C43D-4F1B-43DA-A0C6-DA6B6708E161}"/>
              </a:ext>
            </a:extLst>
          </p:cNvPr>
          <p:cNvSpPr>
            <a:spLocks noGrp="1"/>
          </p:cNvSpPr>
          <p:nvPr>
            <p:ph type="body" sz="quarter" idx="10" hasCustomPrompt="1"/>
          </p:nvPr>
        </p:nvSpPr>
        <p:spPr>
          <a:xfrm>
            <a:off x="352800" y="2851522"/>
            <a:ext cx="4447800" cy="1202318"/>
          </a:xfrm>
        </p:spPr>
        <p:txBody>
          <a:bodyPr vert="horz" lIns="0" tIns="0" rIns="0" bIns="0" rtlCol="0" anchor="ctr" anchorCtr="0">
            <a:noAutofit/>
          </a:bodyPr>
          <a:lstStyle>
            <a:lvl1pPr marL="0" indent="0">
              <a:buNone/>
              <a:defRPr kumimoji="0" lang="en-IN" sz="3600" b="0" i="0" u="none" strike="noStrike" cap="none" spc="0" normalizeH="0" baseline="0" dirty="0">
                <a:ln>
                  <a:noFill/>
                </a:ln>
                <a:solidFill>
                  <a:schemeClr val="bg1"/>
                </a:solidFill>
                <a:effectLst/>
                <a:uLnTx/>
                <a:uFillTx/>
                <a:latin typeface="EYInterstate Light" panose="02000506000000020004" pitchFamily="2" charset="0"/>
                <a:ea typeface="+mj-ea"/>
                <a:cs typeface="+mj-cs"/>
              </a:defRPr>
            </a:lvl1pPr>
          </a:lstStyle>
          <a:p>
            <a:pPr marL="356616" marR="0" lvl="0" indent="-356616" defTabSz="1007887"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 xmlns:a16="http://schemas.microsoft.com/office/drawing/2014/main" id="{D00C2D9D-B0D7-494E-9184-FCD6E94AACE5}"/>
              </a:ext>
            </a:extLst>
          </p:cNvPr>
          <p:cNvSpPr>
            <a:spLocks noGrp="1"/>
          </p:cNvSpPr>
          <p:nvPr>
            <p:ph type="dt" sz="half" idx="11"/>
          </p:nvPr>
        </p:nvSpPr>
        <p:spPr/>
        <p:txBody>
          <a:bodyPr/>
          <a:lstStyle/>
          <a:p>
            <a:fld id="{6A95EDC0-9791-477B-BA1D-1692FE9BFBAA}" type="datetime3">
              <a:rPr lang="en-US" smtClean="0"/>
              <a:t>19 June 2019</a:t>
            </a:fld>
            <a:endParaRPr lang="en-IN" dirty="0"/>
          </a:p>
        </p:txBody>
      </p:sp>
      <p:sp>
        <p:nvSpPr>
          <p:cNvPr id="3" name="Footer Placeholder 2">
            <a:extLst>
              <a:ext uri="{FF2B5EF4-FFF2-40B4-BE49-F238E27FC236}">
                <a16:creationId xmlns="" xmlns:a16="http://schemas.microsoft.com/office/drawing/2014/main" id="{587FD91A-AB40-450B-8784-9A5D99C62D81}"/>
              </a:ext>
            </a:extLst>
          </p:cNvPr>
          <p:cNvSpPr>
            <a:spLocks noGrp="1"/>
          </p:cNvSpPr>
          <p:nvPr>
            <p:ph type="ftr" sz="quarter" idx="12"/>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C2CE5F90-7113-4FA1-AFCF-3BC8EF010002}"/>
              </a:ext>
            </a:extLst>
          </p:cNvPr>
          <p:cNvSpPr>
            <a:spLocks noGrp="1"/>
          </p:cNvSpPr>
          <p:nvPr>
            <p:ph type="sldNum" sz="quarter" idx="13"/>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5288088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Divider 1">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BD5388A-86DF-494E-B137-EE20B7E1CF99}"/>
              </a:ext>
            </a:extLst>
          </p:cNvPr>
          <p:cNvSpPr>
            <a:spLocks noGrp="1"/>
          </p:cNvSpPr>
          <p:nvPr>
            <p:ph type="dt" sz="half" idx="10"/>
          </p:nvPr>
        </p:nvSpPr>
        <p:spPr/>
        <p:txBody>
          <a:bodyPr/>
          <a:lstStyle/>
          <a:p>
            <a:fld id="{51FBADE3-2F67-4EB8-B1F9-B00F8B809757}" type="datetime3">
              <a:rPr lang="en-US" smtClean="0"/>
              <a:t>19 June 2019</a:t>
            </a:fld>
            <a:endParaRPr lang="en-IN" dirty="0"/>
          </a:p>
        </p:txBody>
      </p:sp>
      <p:sp>
        <p:nvSpPr>
          <p:cNvPr id="3" name="Footer Placeholder 2">
            <a:extLst>
              <a:ext uri="{FF2B5EF4-FFF2-40B4-BE49-F238E27FC236}">
                <a16:creationId xmlns="" xmlns:a16="http://schemas.microsoft.com/office/drawing/2014/main" id="{7297E548-6FF4-4D89-ADE0-60181F5365D0}"/>
              </a:ext>
            </a:extLst>
          </p:cNvPr>
          <p:cNvSpPr>
            <a:spLocks noGrp="1"/>
          </p:cNvSpPr>
          <p:nvPr>
            <p:ph type="ftr" sz="quarter" idx="11"/>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810B0A8B-D001-432B-877C-21558412BB33}"/>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284886263"/>
      </p:ext>
    </p:extLst>
  </p:cSld>
  <p:clrMapOvr>
    <a:masterClrMapping/>
  </p:clrMapOvr>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3_Final legal text">
    <p:spTree>
      <p:nvGrpSpPr>
        <p:cNvPr id="1" name=""/>
        <p:cNvGrpSpPr/>
        <p:nvPr/>
      </p:nvGrpSpPr>
      <p:grpSpPr>
        <a:xfrm>
          <a:off x="0" y="0"/>
          <a:ext cx="0" cy="0"/>
          <a:chOff x="0" y="0"/>
          <a:chExt cx="0" cy="0"/>
        </a:xfrm>
      </p:grpSpPr>
      <p:sp>
        <p:nvSpPr>
          <p:cNvPr id="8" name="Content Placeholder 2"/>
          <p:cNvSpPr>
            <a:spLocks noGrp="1"/>
          </p:cNvSpPr>
          <p:nvPr>
            <p:ph idx="1"/>
          </p:nvPr>
        </p:nvSpPr>
        <p:spPr>
          <a:xfrm>
            <a:off x="607799" y="719139"/>
            <a:ext cx="4677635" cy="5210062"/>
          </a:xfrm>
        </p:spPr>
        <p:txBody>
          <a:bodyPr/>
          <a:lstStyle>
            <a:lvl1pPr marL="0" indent="0" algn="l" defTabSz="995363" rtl="0" fontAlgn="base">
              <a:lnSpc>
                <a:spcPct val="100000"/>
              </a:lnSpc>
              <a:spcBef>
                <a:spcPct val="70000"/>
              </a:spcBef>
              <a:spcAft>
                <a:spcPct val="0"/>
              </a:spcAft>
              <a:buSzPct val="100000"/>
              <a:buNone/>
              <a:defRPr lang="en-US" sz="1200" kern="1200" noProof="0" dirty="0" smtClean="0">
                <a:solidFill>
                  <a:schemeClr val="bg1"/>
                </a:solidFill>
                <a:latin typeface="EYInterstate Light" panose="02000506000000020004" pitchFamily="2" charset="0"/>
                <a:ea typeface="+mn-ea"/>
                <a:cs typeface="Arial" pitchFamily="34" charset="0"/>
              </a:defRPr>
            </a:lvl1pPr>
            <a:lvl2pPr marL="0" indent="0" algn="l" defTabSz="995363"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213" indent="-176213" algn="l" defTabSz="995363"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5363"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913" indent="-188913" algn="l" defTabSz="995363"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61311815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3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5177801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1_Cover">
    <p:spTree>
      <p:nvGrpSpPr>
        <p:cNvPr id="1" name=""/>
        <p:cNvGrpSpPr/>
        <p:nvPr/>
      </p:nvGrpSpPr>
      <p:grpSpPr>
        <a:xfrm>
          <a:off x="0" y="0"/>
          <a:ext cx="0" cy="0"/>
          <a:chOff x="0" y="0"/>
          <a:chExt cx="0" cy="0"/>
        </a:xfrm>
      </p:grpSpPr>
      <p:sp>
        <p:nvSpPr>
          <p:cNvPr id="16" name="Freeform 56">
            <a:extLst>
              <a:ext uri="{FF2B5EF4-FFF2-40B4-BE49-F238E27FC236}">
                <a16:creationId xmlns="" xmlns:a16="http://schemas.microsoft.com/office/drawing/2014/main" id="{13A7AC18-CF42-4EC5-8D40-441EAE30A06C}"/>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775504" y="1954221"/>
            <a:ext cx="4328932" cy="979702"/>
          </a:xfr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2" name="Subtitle 2"/>
          <p:cNvSpPr>
            <a:spLocks noGrp="1"/>
          </p:cNvSpPr>
          <p:nvPr>
            <p:ph type="subTitle" idx="1"/>
          </p:nvPr>
        </p:nvSpPr>
        <p:spPr>
          <a:xfrm>
            <a:off x="775504" y="3046158"/>
            <a:ext cx="4328932" cy="1046323"/>
          </a:xfrm>
        </p:spPr>
        <p:txBody>
          <a:bodyPr/>
          <a:lstStyle>
            <a:lvl1pPr marL="0" indent="0" algn="l">
              <a:spcAft>
                <a:spcPts val="1200"/>
              </a:spcAft>
              <a:buNone/>
              <a:defRPr sz="2000">
                <a:solidFill>
                  <a:schemeClr val="bg1"/>
                </a:solidFill>
                <a:latin typeface="EYInterstate" panose="02000503020000020004" pitchFamily="2" charset="0"/>
                <a:cs typeface="Arial" pitchFamily="34" charset="0"/>
              </a:defRPr>
            </a:lvl1pPr>
            <a:lvl2pPr marL="0" indent="0" algn="l">
              <a:buNone/>
              <a:defRPr sz="1600" b="1">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cxnSp>
        <p:nvCxnSpPr>
          <p:cNvPr id="7" name="Straight Connector 6">
            <a:extLst>
              <a:ext uri="{FF2B5EF4-FFF2-40B4-BE49-F238E27FC236}">
                <a16:creationId xmlns="" xmlns:a16="http://schemas.microsoft.com/office/drawing/2014/main" id="{F93BD223-2224-476C-AB5C-300C248C1618}"/>
              </a:ext>
            </a:extLst>
          </p:cNvPr>
          <p:cNvCxnSpPr>
            <a:cxnSpLocks/>
          </p:cNvCxnSpPr>
          <p:nvPr userDrawn="1"/>
        </p:nvCxnSpPr>
        <p:spPr>
          <a:xfrm>
            <a:off x="1333184" y="5709060"/>
            <a:ext cx="8122101"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651B4C43-E5F8-400E-A971-58A3766B1BF0}"/>
              </a:ext>
            </a:extLst>
          </p:cNvPr>
          <p:cNvSpPr txBox="1"/>
          <p:nvPr userDrawn="1"/>
        </p:nvSpPr>
        <p:spPr>
          <a:xfrm>
            <a:off x="461984" y="5605200"/>
            <a:ext cx="1045073" cy="197581"/>
          </a:xfrm>
          <a:prstGeom prst="rect">
            <a:avLst/>
          </a:prstGeom>
          <a:noFill/>
        </p:spPr>
        <p:txBody>
          <a:bodyPr wrap="square" lIns="0" tIns="0" rIns="0" bIns="0" rtlCol="0" anchor="ctr" anchorCtr="0">
            <a:noAutofit/>
          </a:bodyPr>
          <a:lstStyle/>
          <a:p>
            <a:r>
              <a:rPr lang="en-GB" sz="1200" dirty="0">
                <a:solidFill>
                  <a:srgbClr val="828290"/>
                </a:solidFill>
                <a:latin typeface="EYInterstate Light" panose="02000506000000020004" pitchFamily="2" charset="0"/>
              </a:rPr>
              <a:t>Written by</a:t>
            </a:r>
          </a:p>
        </p:txBody>
      </p:sp>
      <p:sp>
        <p:nvSpPr>
          <p:cNvPr id="10" name="Text Placeholder 16">
            <a:extLst>
              <a:ext uri="{FF2B5EF4-FFF2-40B4-BE49-F238E27FC236}">
                <a16:creationId xmlns="" xmlns:a16="http://schemas.microsoft.com/office/drawing/2014/main" id="{A9465B6B-DFD4-4E0C-9ACE-E88CA2220464}"/>
              </a:ext>
            </a:extLst>
          </p:cNvPr>
          <p:cNvSpPr>
            <a:spLocks noGrp="1"/>
          </p:cNvSpPr>
          <p:nvPr>
            <p:ph type="body" sz="quarter" idx="14" hasCustomPrompt="1"/>
          </p:nvPr>
        </p:nvSpPr>
        <p:spPr>
          <a:xfrm>
            <a:off x="1333184" y="6019189"/>
            <a:ext cx="3089275" cy="180000"/>
          </a:xfrm>
        </p:spPr>
        <p:txBody>
          <a:bodyPr/>
          <a:lstStyle>
            <a:lvl1pPr marL="0" indent="0">
              <a:buNone/>
              <a:defRPr sz="1200">
                <a:solidFill>
                  <a:schemeClr val="bg1"/>
                </a:solidFill>
              </a:defRPr>
            </a:lvl1pPr>
          </a:lstStyle>
          <a:p>
            <a:pPr lvl="0"/>
            <a:r>
              <a:rPr lang="en-US" dirty="0"/>
              <a:t>Name Surname</a:t>
            </a:r>
            <a:endParaRPr lang="en-GB" dirty="0"/>
          </a:p>
        </p:txBody>
      </p:sp>
      <p:sp>
        <p:nvSpPr>
          <p:cNvPr id="13" name="Text Placeholder 16">
            <a:extLst>
              <a:ext uri="{FF2B5EF4-FFF2-40B4-BE49-F238E27FC236}">
                <a16:creationId xmlns="" xmlns:a16="http://schemas.microsoft.com/office/drawing/2014/main" id="{A1F2ED22-5637-4AB8-ABD8-3693A6EA55FD}"/>
              </a:ext>
            </a:extLst>
          </p:cNvPr>
          <p:cNvSpPr>
            <a:spLocks noGrp="1"/>
          </p:cNvSpPr>
          <p:nvPr>
            <p:ph type="body" sz="quarter" idx="15" hasCustomPrompt="1"/>
          </p:nvPr>
        </p:nvSpPr>
        <p:spPr>
          <a:xfrm>
            <a:off x="1333184" y="6216807"/>
            <a:ext cx="3089275" cy="180000"/>
          </a:xfrm>
        </p:spPr>
        <p:txBody>
          <a:bodyPr/>
          <a:lstStyle>
            <a:lvl1pPr marL="0" indent="0">
              <a:buNone/>
              <a:defRPr sz="1200">
                <a:solidFill>
                  <a:schemeClr val="bg1"/>
                </a:solidFill>
              </a:defRPr>
            </a:lvl1pPr>
          </a:lstStyle>
          <a:p>
            <a:pPr lvl="0"/>
            <a:r>
              <a:rPr lang="en-US" dirty="0"/>
              <a:t>Job Title</a:t>
            </a:r>
            <a:endParaRPr lang="en-GB" dirty="0"/>
          </a:p>
        </p:txBody>
      </p:sp>
      <p:sp>
        <p:nvSpPr>
          <p:cNvPr id="14" name="Picture Placeholder 19">
            <a:extLst>
              <a:ext uri="{FF2B5EF4-FFF2-40B4-BE49-F238E27FC236}">
                <a16:creationId xmlns="" xmlns:a16="http://schemas.microsoft.com/office/drawing/2014/main" id="{29A5E1BC-8F6B-43EF-9FF6-8242E7708BDA}"/>
              </a:ext>
            </a:extLst>
          </p:cNvPr>
          <p:cNvSpPr>
            <a:spLocks noGrp="1"/>
          </p:cNvSpPr>
          <p:nvPr>
            <p:ph type="pic" sz="quarter" idx="16"/>
          </p:nvPr>
        </p:nvSpPr>
        <p:spPr>
          <a:xfrm>
            <a:off x="461983" y="5914642"/>
            <a:ext cx="576000" cy="576000"/>
          </a:xfrm>
          <a:prstGeom prst="ellipse">
            <a:avLst/>
          </a:prstGeom>
        </p:spPr>
        <p:txBody>
          <a:bodyPr anchor="ctr"/>
          <a:lstStyle>
            <a:lvl1pPr marL="0" indent="0" algn="ctr">
              <a:buNone/>
              <a:defRPr sz="900">
                <a:solidFill>
                  <a:schemeClr val="bg1"/>
                </a:solidFill>
              </a:defRPr>
            </a:lvl1pPr>
          </a:lstStyle>
          <a:p>
            <a:endParaRPr lang="en-GB" dirty="0"/>
          </a:p>
        </p:txBody>
      </p:sp>
      <p:grpSp>
        <p:nvGrpSpPr>
          <p:cNvPr id="2" name="Group 4">
            <a:extLst>
              <a:ext uri="{FF2B5EF4-FFF2-40B4-BE49-F238E27FC236}">
                <a16:creationId xmlns="" xmlns:a16="http://schemas.microsoft.com/office/drawing/2014/main" id="{63F02F42-4916-4588-807F-4BB7367EB0EC}"/>
              </a:ext>
            </a:extLst>
          </p:cNvPr>
          <p:cNvGrpSpPr>
            <a:grpSpLocks noChangeAspect="1"/>
          </p:cNvGrpSpPr>
          <p:nvPr userDrawn="1"/>
        </p:nvGrpSpPr>
        <p:grpSpPr bwMode="auto">
          <a:xfrm>
            <a:off x="10364788" y="4960938"/>
            <a:ext cx="1225550" cy="1435100"/>
            <a:chOff x="6529" y="3125"/>
            <a:chExt cx="772" cy="904"/>
          </a:xfrm>
        </p:grpSpPr>
        <p:sp>
          <p:nvSpPr>
            <p:cNvPr id="4" name="Freeform 5">
              <a:extLst>
                <a:ext uri="{FF2B5EF4-FFF2-40B4-BE49-F238E27FC236}">
                  <a16:creationId xmlns="" xmlns:a16="http://schemas.microsoft.com/office/drawing/2014/main" id="{0BD928C5-1C7D-4599-A7E9-8AB1B188C6AA}"/>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5" name="Freeform 6">
              <a:extLst>
                <a:ext uri="{FF2B5EF4-FFF2-40B4-BE49-F238E27FC236}">
                  <a16:creationId xmlns="" xmlns:a16="http://schemas.microsoft.com/office/drawing/2014/main" id="{37C281E8-2924-471F-A849-26C37A059B4E}"/>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311004377"/>
      </p:ext>
    </p:extLst>
  </p:cSld>
  <p:clrMapOvr>
    <a:masterClrMapping/>
  </p:clrMapOvr>
  <p:extLst mod="1">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Cover alternate">
    <p:spTree>
      <p:nvGrpSpPr>
        <p:cNvPr id="1" name=""/>
        <p:cNvGrpSpPr/>
        <p:nvPr/>
      </p:nvGrpSpPr>
      <p:grpSpPr>
        <a:xfrm>
          <a:off x="0" y="0"/>
          <a:ext cx="0" cy="0"/>
          <a:chOff x="0" y="0"/>
          <a:chExt cx="0" cy="0"/>
        </a:xfrm>
      </p:grpSpPr>
      <p:sp>
        <p:nvSpPr>
          <p:cNvPr id="16" name="Freeform 56">
            <a:extLst>
              <a:ext uri="{FF2B5EF4-FFF2-40B4-BE49-F238E27FC236}">
                <a16:creationId xmlns="" xmlns:a16="http://schemas.microsoft.com/office/drawing/2014/main" id="{13A7AC18-CF42-4EC5-8D40-441EAE30A06C}"/>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775504" y="1954221"/>
            <a:ext cx="4328932" cy="979702"/>
          </a:xfr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2" name="Subtitle 2"/>
          <p:cNvSpPr>
            <a:spLocks noGrp="1"/>
          </p:cNvSpPr>
          <p:nvPr>
            <p:ph type="subTitle" idx="1"/>
          </p:nvPr>
        </p:nvSpPr>
        <p:spPr>
          <a:xfrm>
            <a:off x="775504" y="3046158"/>
            <a:ext cx="4328932" cy="1046323"/>
          </a:xfrm>
        </p:spPr>
        <p:txBody>
          <a:bodyPr/>
          <a:lstStyle>
            <a:lvl1pPr marL="0" indent="0" algn="l">
              <a:spcAft>
                <a:spcPts val="1200"/>
              </a:spcAft>
              <a:buNone/>
              <a:defRPr sz="2000">
                <a:solidFill>
                  <a:schemeClr val="bg1"/>
                </a:solidFill>
                <a:latin typeface="EYInterstate" panose="02000503020000020004" pitchFamily="2" charset="0"/>
                <a:cs typeface="Arial" pitchFamily="34" charset="0"/>
              </a:defRPr>
            </a:lvl1pPr>
            <a:lvl2pPr marL="0" indent="0" algn="l">
              <a:buNone/>
              <a:defRPr sz="1600" b="1">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cxnSp>
        <p:nvCxnSpPr>
          <p:cNvPr id="7" name="Straight Connector 6">
            <a:extLst>
              <a:ext uri="{FF2B5EF4-FFF2-40B4-BE49-F238E27FC236}">
                <a16:creationId xmlns="" xmlns:a16="http://schemas.microsoft.com/office/drawing/2014/main" id="{F93BD223-2224-476C-AB5C-300C248C1618}"/>
              </a:ext>
            </a:extLst>
          </p:cNvPr>
          <p:cNvCxnSpPr>
            <a:cxnSpLocks/>
          </p:cNvCxnSpPr>
          <p:nvPr userDrawn="1"/>
        </p:nvCxnSpPr>
        <p:spPr>
          <a:xfrm>
            <a:off x="1333184" y="5709060"/>
            <a:ext cx="8122101" cy="0"/>
          </a:xfrm>
          <a:prstGeom prst="line">
            <a:avLst/>
          </a:prstGeom>
          <a:ln>
            <a:solidFill>
              <a:srgbClr val="82829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651B4C43-E5F8-400E-A971-58A3766B1BF0}"/>
              </a:ext>
            </a:extLst>
          </p:cNvPr>
          <p:cNvSpPr txBox="1"/>
          <p:nvPr userDrawn="1"/>
        </p:nvSpPr>
        <p:spPr>
          <a:xfrm>
            <a:off x="461984" y="5605200"/>
            <a:ext cx="1045073" cy="197581"/>
          </a:xfrm>
          <a:prstGeom prst="rect">
            <a:avLst/>
          </a:prstGeom>
          <a:noFill/>
        </p:spPr>
        <p:txBody>
          <a:bodyPr wrap="square" lIns="0" tIns="0" rIns="0" bIns="0" rtlCol="0" anchor="ctr" anchorCtr="0">
            <a:noAutofit/>
          </a:bodyPr>
          <a:lstStyle/>
          <a:p>
            <a:r>
              <a:rPr lang="en-GB" sz="1200" dirty="0">
                <a:solidFill>
                  <a:srgbClr val="828290"/>
                </a:solidFill>
                <a:latin typeface="EYInterstate Light" panose="02000506000000020004" pitchFamily="2" charset="0"/>
              </a:rPr>
              <a:t>Written by</a:t>
            </a:r>
          </a:p>
        </p:txBody>
      </p:sp>
      <p:sp>
        <p:nvSpPr>
          <p:cNvPr id="10" name="Text Placeholder 16">
            <a:extLst>
              <a:ext uri="{FF2B5EF4-FFF2-40B4-BE49-F238E27FC236}">
                <a16:creationId xmlns="" xmlns:a16="http://schemas.microsoft.com/office/drawing/2014/main" id="{A9465B6B-DFD4-4E0C-9ACE-E88CA2220464}"/>
              </a:ext>
            </a:extLst>
          </p:cNvPr>
          <p:cNvSpPr>
            <a:spLocks noGrp="1"/>
          </p:cNvSpPr>
          <p:nvPr>
            <p:ph type="body" sz="quarter" idx="14" hasCustomPrompt="1"/>
          </p:nvPr>
        </p:nvSpPr>
        <p:spPr>
          <a:xfrm>
            <a:off x="461984" y="6019189"/>
            <a:ext cx="3089275" cy="180000"/>
          </a:xfrm>
        </p:spPr>
        <p:txBody>
          <a:bodyPr/>
          <a:lstStyle>
            <a:lvl1pPr marL="0" indent="0">
              <a:buNone/>
              <a:defRPr sz="1200">
                <a:solidFill>
                  <a:schemeClr val="bg1"/>
                </a:solidFill>
              </a:defRPr>
            </a:lvl1pPr>
          </a:lstStyle>
          <a:p>
            <a:pPr lvl="0"/>
            <a:r>
              <a:rPr lang="en-US" dirty="0"/>
              <a:t>Name Surname</a:t>
            </a:r>
            <a:endParaRPr lang="en-GB" dirty="0"/>
          </a:p>
        </p:txBody>
      </p:sp>
      <p:sp>
        <p:nvSpPr>
          <p:cNvPr id="13" name="Text Placeholder 16">
            <a:extLst>
              <a:ext uri="{FF2B5EF4-FFF2-40B4-BE49-F238E27FC236}">
                <a16:creationId xmlns="" xmlns:a16="http://schemas.microsoft.com/office/drawing/2014/main" id="{A1F2ED22-5637-4AB8-ABD8-3693A6EA55FD}"/>
              </a:ext>
            </a:extLst>
          </p:cNvPr>
          <p:cNvSpPr>
            <a:spLocks noGrp="1"/>
          </p:cNvSpPr>
          <p:nvPr>
            <p:ph type="body" sz="quarter" idx="15" hasCustomPrompt="1"/>
          </p:nvPr>
        </p:nvSpPr>
        <p:spPr>
          <a:xfrm>
            <a:off x="461984" y="6216807"/>
            <a:ext cx="3089275" cy="180000"/>
          </a:xfrm>
        </p:spPr>
        <p:txBody>
          <a:bodyPr/>
          <a:lstStyle>
            <a:lvl1pPr marL="0" indent="0">
              <a:buNone/>
              <a:defRPr sz="1200">
                <a:solidFill>
                  <a:schemeClr val="bg1"/>
                </a:solidFill>
              </a:defRPr>
            </a:lvl1pPr>
          </a:lstStyle>
          <a:p>
            <a:pPr lvl="0"/>
            <a:r>
              <a:rPr lang="en-US" dirty="0"/>
              <a:t>Job Title</a:t>
            </a:r>
            <a:endParaRPr lang="en-GB" dirty="0"/>
          </a:p>
        </p:txBody>
      </p:sp>
      <p:grpSp>
        <p:nvGrpSpPr>
          <p:cNvPr id="14" name="Group 4">
            <a:extLst>
              <a:ext uri="{FF2B5EF4-FFF2-40B4-BE49-F238E27FC236}">
                <a16:creationId xmlns="" xmlns:a16="http://schemas.microsoft.com/office/drawing/2014/main" id="{5CE71800-5B4B-4F94-8DA1-A2C05D9E8750}"/>
              </a:ext>
            </a:extLst>
          </p:cNvPr>
          <p:cNvGrpSpPr>
            <a:grpSpLocks noChangeAspect="1"/>
          </p:cNvGrpSpPr>
          <p:nvPr userDrawn="1"/>
        </p:nvGrpSpPr>
        <p:grpSpPr bwMode="auto">
          <a:xfrm>
            <a:off x="10364788" y="4960938"/>
            <a:ext cx="1225550" cy="1435100"/>
            <a:chOff x="6529" y="3125"/>
            <a:chExt cx="772" cy="904"/>
          </a:xfrm>
        </p:grpSpPr>
        <p:sp>
          <p:nvSpPr>
            <p:cNvPr id="15" name="Freeform 5">
              <a:extLst>
                <a:ext uri="{FF2B5EF4-FFF2-40B4-BE49-F238E27FC236}">
                  <a16:creationId xmlns="" xmlns:a16="http://schemas.microsoft.com/office/drawing/2014/main" id="{58FB548F-77B7-4F42-8CF1-C53943386AA5}"/>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 name="Freeform 6">
              <a:extLst>
                <a:ext uri="{FF2B5EF4-FFF2-40B4-BE49-F238E27FC236}">
                  <a16:creationId xmlns="" xmlns:a16="http://schemas.microsoft.com/office/drawing/2014/main" id="{40005A69-42DA-4C6D-A41C-62C78DAFEFB7}"/>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52480370"/>
      </p:ext>
    </p:extLst>
  </p:cSld>
  <p:clrMapOvr>
    <a:masterClrMapping/>
  </p:clrMapOvr>
  <p:extLst mod="1">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Approved question wide">
    <p:spTree>
      <p:nvGrpSpPr>
        <p:cNvPr id="1" name=""/>
        <p:cNvGrpSpPr/>
        <p:nvPr/>
      </p:nvGrpSpPr>
      <p:grpSpPr>
        <a:xfrm>
          <a:off x="0" y="0"/>
          <a:ext cx="0" cy="0"/>
          <a:chOff x="0" y="0"/>
          <a:chExt cx="0" cy="0"/>
        </a:xfrm>
      </p:grpSpPr>
      <p:grpSp>
        <p:nvGrpSpPr>
          <p:cNvPr id="235" name="Group 234">
            <a:extLst>
              <a:ext uri="{FF2B5EF4-FFF2-40B4-BE49-F238E27FC236}">
                <a16:creationId xmlns="" xmlns:a16="http://schemas.microsoft.com/office/drawing/2014/main" id="{5342E118-6F1D-4C46-956E-4CCCBCAA7952}"/>
              </a:ext>
            </a:extLst>
          </p:cNvPr>
          <p:cNvGrpSpPr/>
          <p:nvPr userDrawn="1"/>
        </p:nvGrpSpPr>
        <p:grpSpPr>
          <a:xfrm>
            <a:off x="498115" y="5826612"/>
            <a:ext cx="3878023" cy="570195"/>
            <a:chOff x="498115" y="5951018"/>
            <a:chExt cx="3878023" cy="570195"/>
          </a:xfrm>
        </p:grpSpPr>
        <p:sp>
          <p:nvSpPr>
            <p:cNvPr id="168" name="Rectangle 167">
              <a:extLst>
                <a:ext uri="{FF2B5EF4-FFF2-40B4-BE49-F238E27FC236}">
                  <a16:creationId xmlns="" xmlns:a16="http://schemas.microsoft.com/office/drawing/2014/main" id="{A22049CA-64AE-409F-988D-A7317F8AD136}"/>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69" name="Rectangle 6">
              <a:extLst>
                <a:ext uri="{FF2B5EF4-FFF2-40B4-BE49-F238E27FC236}">
                  <a16:creationId xmlns="" xmlns:a16="http://schemas.microsoft.com/office/drawing/2014/main" id="{E37A0A05-0A78-44A7-8873-0A1A20C87175}"/>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0" name="Rectangle 7">
              <a:extLst>
                <a:ext uri="{FF2B5EF4-FFF2-40B4-BE49-F238E27FC236}">
                  <a16:creationId xmlns="" xmlns:a16="http://schemas.microsoft.com/office/drawing/2014/main" id="{0DEA0CBE-8527-4287-BF98-DA48947875F5}"/>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1" name="Freeform 8">
              <a:extLst>
                <a:ext uri="{FF2B5EF4-FFF2-40B4-BE49-F238E27FC236}">
                  <a16:creationId xmlns="" xmlns:a16="http://schemas.microsoft.com/office/drawing/2014/main" id="{444058C6-612A-446E-8F68-0E5CC4CFF366}"/>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2" name="Freeform 9">
              <a:extLst>
                <a:ext uri="{FF2B5EF4-FFF2-40B4-BE49-F238E27FC236}">
                  <a16:creationId xmlns="" xmlns:a16="http://schemas.microsoft.com/office/drawing/2014/main" id="{1011EC31-E0C3-404F-93B3-EFD3DADC11CB}"/>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3" name="Freeform 10">
              <a:extLst>
                <a:ext uri="{FF2B5EF4-FFF2-40B4-BE49-F238E27FC236}">
                  <a16:creationId xmlns="" xmlns:a16="http://schemas.microsoft.com/office/drawing/2014/main" id="{3C9D076B-D88C-4089-8D58-9A31CFCDB02A}"/>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4" name="Freeform 11">
              <a:extLst>
                <a:ext uri="{FF2B5EF4-FFF2-40B4-BE49-F238E27FC236}">
                  <a16:creationId xmlns="" xmlns:a16="http://schemas.microsoft.com/office/drawing/2014/main" id="{29DB43AC-B765-4ECB-B483-562473BD4A38}"/>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5" name="Freeform 12">
              <a:extLst>
                <a:ext uri="{FF2B5EF4-FFF2-40B4-BE49-F238E27FC236}">
                  <a16:creationId xmlns="" xmlns:a16="http://schemas.microsoft.com/office/drawing/2014/main" id="{AF1DE1B8-EA4B-4A98-A97D-BA5EEA42B197}"/>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6" name="Freeform 13">
              <a:extLst>
                <a:ext uri="{FF2B5EF4-FFF2-40B4-BE49-F238E27FC236}">
                  <a16:creationId xmlns="" xmlns:a16="http://schemas.microsoft.com/office/drawing/2014/main" id="{F8F60B79-7AF5-4C5E-A5EF-126F117D591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7" name="Freeform 14">
              <a:extLst>
                <a:ext uri="{FF2B5EF4-FFF2-40B4-BE49-F238E27FC236}">
                  <a16:creationId xmlns="" xmlns:a16="http://schemas.microsoft.com/office/drawing/2014/main" id="{0A0438AD-9937-4C25-AB9E-7F8C8CCA23F7}"/>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8" name="Freeform 15">
              <a:extLst>
                <a:ext uri="{FF2B5EF4-FFF2-40B4-BE49-F238E27FC236}">
                  <a16:creationId xmlns="" xmlns:a16="http://schemas.microsoft.com/office/drawing/2014/main" id="{6FDE2726-7032-4BE4-A420-0ECF49A32A8B}"/>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79" name="Freeform 16">
              <a:extLst>
                <a:ext uri="{FF2B5EF4-FFF2-40B4-BE49-F238E27FC236}">
                  <a16:creationId xmlns="" xmlns:a16="http://schemas.microsoft.com/office/drawing/2014/main" id="{50C22C21-F8DB-486D-9042-765D68AE3A7C}"/>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0" name="Freeform 17">
              <a:extLst>
                <a:ext uri="{FF2B5EF4-FFF2-40B4-BE49-F238E27FC236}">
                  <a16:creationId xmlns="" xmlns:a16="http://schemas.microsoft.com/office/drawing/2014/main" id="{7F763F72-BB8F-482C-9FDA-40EDD6EE5FF8}"/>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1" name="Freeform 18">
              <a:extLst>
                <a:ext uri="{FF2B5EF4-FFF2-40B4-BE49-F238E27FC236}">
                  <a16:creationId xmlns="" xmlns:a16="http://schemas.microsoft.com/office/drawing/2014/main" id="{710F466C-6BEC-4970-9707-40D8002740B0}"/>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2" name="Freeform 19">
              <a:extLst>
                <a:ext uri="{FF2B5EF4-FFF2-40B4-BE49-F238E27FC236}">
                  <a16:creationId xmlns="" xmlns:a16="http://schemas.microsoft.com/office/drawing/2014/main" id="{3332407D-F423-41B2-985F-8A4482C61D9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3" name="Freeform 20">
              <a:extLst>
                <a:ext uri="{FF2B5EF4-FFF2-40B4-BE49-F238E27FC236}">
                  <a16:creationId xmlns="" xmlns:a16="http://schemas.microsoft.com/office/drawing/2014/main" id="{44E3286F-1188-47B1-8B46-3498795DF2DC}"/>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4" name="Freeform 21">
              <a:extLst>
                <a:ext uri="{FF2B5EF4-FFF2-40B4-BE49-F238E27FC236}">
                  <a16:creationId xmlns="" xmlns:a16="http://schemas.microsoft.com/office/drawing/2014/main" id="{E7BD9E0B-920A-4409-95E7-40A47107B346}"/>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5" name="Freeform 22">
              <a:extLst>
                <a:ext uri="{FF2B5EF4-FFF2-40B4-BE49-F238E27FC236}">
                  <a16:creationId xmlns="" xmlns:a16="http://schemas.microsoft.com/office/drawing/2014/main" id="{9D2625B8-0A5B-46EF-8302-77353AB0D3A9}"/>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6" name="Freeform 23">
              <a:extLst>
                <a:ext uri="{FF2B5EF4-FFF2-40B4-BE49-F238E27FC236}">
                  <a16:creationId xmlns="" xmlns:a16="http://schemas.microsoft.com/office/drawing/2014/main" id="{DE6C9E0E-C49B-4FBE-97F3-BB6DFAC57421}"/>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7" name="Freeform 24">
              <a:extLst>
                <a:ext uri="{FF2B5EF4-FFF2-40B4-BE49-F238E27FC236}">
                  <a16:creationId xmlns="" xmlns:a16="http://schemas.microsoft.com/office/drawing/2014/main" id="{580801ED-9260-41DB-A0B7-5AF24B32272B}"/>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8" name="Freeform 25">
              <a:extLst>
                <a:ext uri="{FF2B5EF4-FFF2-40B4-BE49-F238E27FC236}">
                  <a16:creationId xmlns="" xmlns:a16="http://schemas.microsoft.com/office/drawing/2014/main" id="{3A9842FB-6E95-4D11-B5B9-58C4CB82C2F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89" name="Freeform 26">
              <a:extLst>
                <a:ext uri="{FF2B5EF4-FFF2-40B4-BE49-F238E27FC236}">
                  <a16:creationId xmlns="" xmlns:a16="http://schemas.microsoft.com/office/drawing/2014/main" id="{076538BB-C266-42BE-916B-458AF9EFB224}"/>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0" name="Freeform 27">
              <a:extLst>
                <a:ext uri="{FF2B5EF4-FFF2-40B4-BE49-F238E27FC236}">
                  <a16:creationId xmlns="" xmlns:a16="http://schemas.microsoft.com/office/drawing/2014/main" id="{A7C95C0F-A1E9-46B5-B9DB-284F35C72801}"/>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1" name="Freeform 28">
              <a:extLst>
                <a:ext uri="{FF2B5EF4-FFF2-40B4-BE49-F238E27FC236}">
                  <a16:creationId xmlns="" xmlns:a16="http://schemas.microsoft.com/office/drawing/2014/main" id="{BEEA6186-B2B9-4E5E-9631-B6332C7FDBA3}"/>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2" name="Freeform 29">
              <a:extLst>
                <a:ext uri="{FF2B5EF4-FFF2-40B4-BE49-F238E27FC236}">
                  <a16:creationId xmlns="" xmlns:a16="http://schemas.microsoft.com/office/drawing/2014/main" id="{E9B00A5D-BE04-4D7D-B4A2-204E2D0E0485}"/>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3" name="Freeform 30">
              <a:extLst>
                <a:ext uri="{FF2B5EF4-FFF2-40B4-BE49-F238E27FC236}">
                  <a16:creationId xmlns="" xmlns:a16="http://schemas.microsoft.com/office/drawing/2014/main" id="{72C85502-C007-49A3-A8AB-2BCC8C53945F}"/>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4" name="Freeform 31">
              <a:extLst>
                <a:ext uri="{FF2B5EF4-FFF2-40B4-BE49-F238E27FC236}">
                  <a16:creationId xmlns="" xmlns:a16="http://schemas.microsoft.com/office/drawing/2014/main" id="{9A42586B-B388-4323-82EB-ED3423EDC5DE}"/>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5" name="Freeform 32">
              <a:extLst>
                <a:ext uri="{FF2B5EF4-FFF2-40B4-BE49-F238E27FC236}">
                  <a16:creationId xmlns="" xmlns:a16="http://schemas.microsoft.com/office/drawing/2014/main" id="{558D2F0C-3796-492F-9EBD-4BB822191F30}"/>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6" name="Freeform 33">
              <a:extLst>
                <a:ext uri="{FF2B5EF4-FFF2-40B4-BE49-F238E27FC236}">
                  <a16:creationId xmlns="" xmlns:a16="http://schemas.microsoft.com/office/drawing/2014/main" id="{DE4E3633-17EF-414F-A86D-0B6A9F2F098F}"/>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7" name="Freeform 34">
              <a:extLst>
                <a:ext uri="{FF2B5EF4-FFF2-40B4-BE49-F238E27FC236}">
                  <a16:creationId xmlns="" xmlns:a16="http://schemas.microsoft.com/office/drawing/2014/main" id="{2572AE39-9386-47FC-B6AF-FBCF804BEBF8}"/>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8" name="Freeform 35">
              <a:extLst>
                <a:ext uri="{FF2B5EF4-FFF2-40B4-BE49-F238E27FC236}">
                  <a16:creationId xmlns="" xmlns:a16="http://schemas.microsoft.com/office/drawing/2014/main" id="{7096AEC6-B8C0-4212-842F-89677AE7D800}"/>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9" name="Freeform 36">
              <a:extLst>
                <a:ext uri="{FF2B5EF4-FFF2-40B4-BE49-F238E27FC236}">
                  <a16:creationId xmlns="" xmlns:a16="http://schemas.microsoft.com/office/drawing/2014/main" id="{406AD873-E434-40CF-BFBD-6D1D1CA7CB89}"/>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0" name="Freeform 37">
              <a:extLst>
                <a:ext uri="{FF2B5EF4-FFF2-40B4-BE49-F238E27FC236}">
                  <a16:creationId xmlns="" xmlns:a16="http://schemas.microsoft.com/office/drawing/2014/main" id="{74857EE2-44CC-4E8F-B1BB-355509B3EFE5}"/>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1" name="Freeform 38">
              <a:extLst>
                <a:ext uri="{FF2B5EF4-FFF2-40B4-BE49-F238E27FC236}">
                  <a16:creationId xmlns="" xmlns:a16="http://schemas.microsoft.com/office/drawing/2014/main" id="{D39EC8B1-952E-4BF5-9735-6A38584161BC}"/>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2" name="Freeform 39">
              <a:extLst>
                <a:ext uri="{FF2B5EF4-FFF2-40B4-BE49-F238E27FC236}">
                  <a16:creationId xmlns="" xmlns:a16="http://schemas.microsoft.com/office/drawing/2014/main" id="{EA37D3DF-3401-44BD-97F4-F423BFC87A1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3" name="Freeform 40">
              <a:extLst>
                <a:ext uri="{FF2B5EF4-FFF2-40B4-BE49-F238E27FC236}">
                  <a16:creationId xmlns="" xmlns:a16="http://schemas.microsoft.com/office/drawing/2014/main" id="{7DFA4B46-95EA-4D4D-800F-4D2DB7BB66E0}"/>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4" name="Freeform 41">
              <a:extLst>
                <a:ext uri="{FF2B5EF4-FFF2-40B4-BE49-F238E27FC236}">
                  <a16:creationId xmlns="" xmlns:a16="http://schemas.microsoft.com/office/drawing/2014/main" id="{EF5012BA-3255-4BEF-8F4F-9117A6BEF324}"/>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5" name="Freeform 42">
              <a:extLst>
                <a:ext uri="{FF2B5EF4-FFF2-40B4-BE49-F238E27FC236}">
                  <a16:creationId xmlns="" xmlns:a16="http://schemas.microsoft.com/office/drawing/2014/main" id="{223989A0-E246-4806-AF7E-9D6C2B1DD489}"/>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6" name="Freeform 43">
              <a:extLst>
                <a:ext uri="{FF2B5EF4-FFF2-40B4-BE49-F238E27FC236}">
                  <a16:creationId xmlns="" xmlns:a16="http://schemas.microsoft.com/office/drawing/2014/main" id="{5FED967A-F1ED-4489-A689-A9A49A278085}"/>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7" name="Freeform 44">
              <a:extLst>
                <a:ext uri="{FF2B5EF4-FFF2-40B4-BE49-F238E27FC236}">
                  <a16:creationId xmlns="" xmlns:a16="http://schemas.microsoft.com/office/drawing/2014/main" id="{DA362954-FE74-40B7-AB98-CC8AC60FFC8D}"/>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8" name="Freeform 45">
              <a:extLst>
                <a:ext uri="{FF2B5EF4-FFF2-40B4-BE49-F238E27FC236}">
                  <a16:creationId xmlns="" xmlns:a16="http://schemas.microsoft.com/office/drawing/2014/main" id="{C1C7EF3F-CB28-4C69-901C-8F9F09C5B597}"/>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9" name="Freeform 46">
              <a:extLst>
                <a:ext uri="{FF2B5EF4-FFF2-40B4-BE49-F238E27FC236}">
                  <a16:creationId xmlns="" xmlns:a16="http://schemas.microsoft.com/office/drawing/2014/main" id="{80D5AA14-D31C-42E8-B89F-2FCABF204007}"/>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0" name="Freeform 47">
              <a:extLst>
                <a:ext uri="{FF2B5EF4-FFF2-40B4-BE49-F238E27FC236}">
                  <a16:creationId xmlns="" xmlns:a16="http://schemas.microsoft.com/office/drawing/2014/main" id="{3894EB82-A456-47F8-BB06-FE894AF4B86B}"/>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1" name="Freeform 48">
              <a:extLst>
                <a:ext uri="{FF2B5EF4-FFF2-40B4-BE49-F238E27FC236}">
                  <a16:creationId xmlns="" xmlns:a16="http://schemas.microsoft.com/office/drawing/2014/main" id="{A88F5C3F-FAE1-4A50-86D3-E9A1CAA89A96}"/>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2" name="Freeform 49">
              <a:extLst>
                <a:ext uri="{FF2B5EF4-FFF2-40B4-BE49-F238E27FC236}">
                  <a16:creationId xmlns="" xmlns:a16="http://schemas.microsoft.com/office/drawing/2014/main" id="{1EFCBDA7-FA42-4391-9872-95EB6DDEA684}"/>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3" name="Freeform 50">
              <a:extLst>
                <a:ext uri="{FF2B5EF4-FFF2-40B4-BE49-F238E27FC236}">
                  <a16:creationId xmlns="" xmlns:a16="http://schemas.microsoft.com/office/drawing/2014/main" id="{721D8C30-DB23-4A0B-8A74-BC467086477D}"/>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4" name="Freeform 51">
              <a:extLst>
                <a:ext uri="{FF2B5EF4-FFF2-40B4-BE49-F238E27FC236}">
                  <a16:creationId xmlns="" xmlns:a16="http://schemas.microsoft.com/office/drawing/2014/main" id="{01AD00CA-8BC7-4B62-AC64-03851855A7AE}"/>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5" name="Freeform 52">
              <a:extLst>
                <a:ext uri="{FF2B5EF4-FFF2-40B4-BE49-F238E27FC236}">
                  <a16:creationId xmlns="" xmlns:a16="http://schemas.microsoft.com/office/drawing/2014/main" id="{BC957590-E3D7-48BF-A1DF-73DCD7673857}"/>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6" name="Freeform 53">
              <a:extLst>
                <a:ext uri="{FF2B5EF4-FFF2-40B4-BE49-F238E27FC236}">
                  <a16:creationId xmlns="" xmlns:a16="http://schemas.microsoft.com/office/drawing/2014/main" id="{9BC2125B-AF0E-4411-AFA7-3F79B873BFBA}"/>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7" name="Freeform 54">
              <a:extLst>
                <a:ext uri="{FF2B5EF4-FFF2-40B4-BE49-F238E27FC236}">
                  <a16:creationId xmlns="" xmlns:a16="http://schemas.microsoft.com/office/drawing/2014/main" id="{1E5BE33C-9675-423A-802C-0A789DB1851B}"/>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8" name="Freeform 55">
              <a:extLst>
                <a:ext uri="{FF2B5EF4-FFF2-40B4-BE49-F238E27FC236}">
                  <a16:creationId xmlns="" xmlns:a16="http://schemas.microsoft.com/office/drawing/2014/main" id="{FB04A8AC-9DA2-4FB3-985A-DD8E6439135C}"/>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9" name="Freeform 56">
              <a:extLst>
                <a:ext uri="{FF2B5EF4-FFF2-40B4-BE49-F238E27FC236}">
                  <a16:creationId xmlns="" xmlns:a16="http://schemas.microsoft.com/office/drawing/2014/main" id="{F365BB87-C861-4F40-A844-477BAA1EAA5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0" name="Freeform 57">
              <a:extLst>
                <a:ext uri="{FF2B5EF4-FFF2-40B4-BE49-F238E27FC236}">
                  <a16:creationId xmlns="" xmlns:a16="http://schemas.microsoft.com/office/drawing/2014/main" id="{8B7E2806-AAFA-45B5-B801-55C79A927799}"/>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1" name="Freeform 58">
              <a:extLst>
                <a:ext uri="{FF2B5EF4-FFF2-40B4-BE49-F238E27FC236}">
                  <a16:creationId xmlns="" xmlns:a16="http://schemas.microsoft.com/office/drawing/2014/main" id="{7A49B80F-B4C0-4F31-9238-8123D3E20D16}"/>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2" name="Freeform 59">
              <a:extLst>
                <a:ext uri="{FF2B5EF4-FFF2-40B4-BE49-F238E27FC236}">
                  <a16:creationId xmlns="" xmlns:a16="http://schemas.microsoft.com/office/drawing/2014/main" id="{9C60C45F-865F-4118-A4B0-174C696B472F}"/>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3" name="Freeform 60">
              <a:extLst>
                <a:ext uri="{FF2B5EF4-FFF2-40B4-BE49-F238E27FC236}">
                  <a16:creationId xmlns="" xmlns:a16="http://schemas.microsoft.com/office/drawing/2014/main" id="{15FBF980-B96C-472B-A46B-A731CA164E92}"/>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4" name="Freeform 61">
              <a:extLst>
                <a:ext uri="{FF2B5EF4-FFF2-40B4-BE49-F238E27FC236}">
                  <a16:creationId xmlns="" xmlns:a16="http://schemas.microsoft.com/office/drawing/2014/main" id="{64F1DD18-05EE-4F9F-9E6B-E03C4C500F21}"/>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5" name="Freeform 62">
              <a:extLst>
                <a:ext uri="{FF2B5EF4-FFF2-40B4-BE49-F238E27FC236}">
                  <a16:creationId xmlns="" xmlns:a16="http://schemas.microsoft.com/office/drawing/2014/main" id="{6051CC00-BFF2-4334-9855-62AD588546F7}"/>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6" name="Freeform 63">
              <a:extLst>
                <a:ext uri="{FF2B5EF4-FFF2-40B4-BE49-F238E27FC236}">
                  <a16:creationId xmlns="" xmlns:a16="http://schemas.microsoft.com/office/drawing/2014/main" id="{905DD261-B224-46ED-8CEE-E8D180BA4B72}"/>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7" name="Freeform 64">
              <a:extLst>
                <a:ext uri="{FF2B5EF4-FFF2-40B4-BE49-F238E27FC236}">
                  <a16:creationId xmlns="" xmlns:a16="http://schemas.microsoft.com/office/drawing/2014/main" id="{A23129DF-0296-4CA9-9723-124682F0A70E}"/>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8" name="Freeform 65">
              <a:extLst>
                <a:ext uri="{FF2B5EF4-FFF2-40B4-BE49-F238E27FC236}">
                  <a16:creationId xmlns="" xmlns:a16="http://schemas.microsoft.com/office/drawing/2014/main" id="{A2A2BF8E-DA3A-4AC0-B7EB-7CAABFC9E699}"/>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9" name="Freeform 66">
              <a:extLst>
                <a:ext uri="{FF2B5EF4-FFF2-40B4-BE49-F238E27FC236}">
                  <a16:creationId xmlns="" xmlns:a16="http://schemas.microsoft.com/office/drawing/2014/main" id="{BEBFC1A4-92B9-418F-A0A9-2E210A37BCFF}"/>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0" name="Freeform 67">
              <a:extLst>
                <a:ext uri="{FF2B5EF4-FFF2-40B4-BE49-F238E27FC236}">
                  <a16:creationId xmlns="" xmlns:a16="http://schemas.microsoft.com/office/drawing/2014/main" id="{A28B9FD0-8354-4DD6-856A-157C5F8768EB}"/>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1" name="Freeform 68">
              <a:extLst>
                <a:ext uri="{FF2B5EF4-FFF2-40B4-BE49-F238E27FC236}">
                  <a16:creationId xmlns="" xmlns:a16="http://schemas.microsoft.com/office/drawing/2014/main" id="{83D3DEEE-A610-48BE-BADD-6BA188B5B86D}"/>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2" name="Freeform 69">
              <a:extLst>
                <a:ext uri="{FF2B5EF4-FFF2-40B4-BE49-F238E27FC236}">
                  <a16:creationId xmlns="" xmlns:a16="http://schemas.microsoft.com/office/drawing/2014/main" id="{463C7ADB-C654-4D24-9055-0B6003A770A3}"/>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3" name="Freeform 70">
              <a:extLst>
                <a:ext uri="{FF2B5EF4-FFF2-40B4-BE49-F238E27FC236}">
                  <a16:creationId xmlns="" xmlns:a16="http://schemas.microsoft.com/office/drawing/2014/main" id="{40CF3793-E792-4DB3-8064-4B43F4706A3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grpSp>
      <p:sp>
        <p:nvSpPr>
          <p:cNvPr id="18" name="Title 1"/>
          <p:cNvSpPr>
            <a:spLocks noGrp="1"/>
          </p:cNvSpPr>
          <p:nvPr userDrawn="1">
            <p:ph type="ctrTitle"/>
          </p:nvPr>
        </p:nvSpPr>
        <p:spPr>
          <a:xfrm>
            <a:off x="944880" y="2158329"/>
            <a:ext cx="4783882" cy="860400"/>
          </a:xfrm>
          <a:prstGeom prst="rect">
            <a:avLst/>
          </a:prstGeo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9" name="Subtitle 2"/>
          <p:cNvSpPr>
            <a:spLocks noGrp="1"/>
          </p:cNvSpPr>
          <p:nvPr userDrawn="1">
            <p:ph type="subTitle" idx="1"/>
          </p:nvPr>
        </p:nvSpPr>
        <p:spPr>
          <a:xfrm>
            <a:off x="945072" y="3200329"/>
            <a:ext cx="4808028" cy="645742"/>
          </a:xfrm>
          <a:prstGeom prst="rect">
            <a:avLst/>
          </a:prstGeom>
        </p:spPr>
        <p:txBody>
          <a:bodyPr/>
          <a:lstStyle>
            <a:lvl1pPr marL="0" indent="0" algn="l">
              <a:buNone/>
              <a:defRPr sz="2000">
                <a:solidFill>
                  <a:schemeClr val="bg1"/>
                </a:solidFill>
                <a:latin typeface="EYInterstate Light" panose="02000506000000020004" pitchFamily="2" charset="0"/>
                <a:cs typeface="Arial" pitchFamily="34" charset="0"/>
              </a:defRPr>
            </a:lvl1pPr>
            <a:lvl2pPr marL="0" indent="0" algn="l">
              <a:buNone/>
              <a:defRPr sz="1600">
                <a:solidFill>
                  <a:schemeClr val="tx1">
                    <a:lumMod val="75000"/>
                    <a:lumOff val="2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sp>
        <p:nvSpPr>
          <p:cNvPr id="3" name="Freeform: Shape 2">
            <a:extLst>
              <a:ext uri="{FF2B5EF4-FFF2-40B4-BE49-F238E27FC236}">
                <a16:creationId xmlns="" xmlns:a16="http://schemas.microsoft.com/office/drawing/2014/main" id="{44A731D0-020D-4D8E-955D-2354AF0FE452}"/>
              </a:ext>
            </a:extLst>
          </p:cNvPr>
          <p:cNvSpPr/>
          <p:nvPr userDrawn="1"/>
        </p:nvSpPr>
        <p:spPr>
          <a:xfrm>
            <a:off x="489366" y="723658"/>
            <a:ext cx="5680945" cy="3452894"/>
          </a:xfrm>
          <a:custGeom>
            <a:avLst/>
            <a:gdLst>
              <a:gd name="connsiteX0" fmla="*/ 8749 w 5680945"/>
              <a:gd name="connsiteY0" fmla="*/ 1021520 h 3452894"/>
              <a:gd name="connsiteX1" fmla="*/ 8749 w 5680945"/>
              <a:gd name="connsiteY1" fmla="*/ 3164181 h 3452894"/>
              <a:gd name="connsiteX2" fmla="*/ 151414 w 5680945"/>
              <a:gd name="connsiteY2" fmla="*/ 3164181 h 3452894"/>
              <a:gd name="connsiteX3" fmla="*/ 151414 w 5680945"/>
              <a:gd name="connsiteY3" fmla="*/ 1140155 h 3452894"/>
              <a:gd name="connsiteX4" fmla="*/ 5534897 w 5680945"/>
              <a:gd name="connsiteY4" fmla="*/ 179294 h 3452894"/>
              <a:gd name="connsiteX5" fmla="*/ 5534897 w 5680945"/>
              <a:gd name="connsiteY5" fmla="*/ 3306846 h 3452894"/>
              <a:gd name="connsiteX6" fmla="*/ 864624 w 5680945"/>
              <a:gd name="connsiteY6" fmla="*/ 3306846 h 3452894"/>
              <a:gd name="connsiteX7" fmla="*/ 864624 w 5680945"/>
              <a:gd name="connsiteY7" fmla="*/ 3449395 h 3452894"/>
              <a:gd name="connsiteX8" fmla="*/ 5677562 w 5680945"/>
              <a:gd name="connsiteY8" fmla="*/ 3449395 h 3452894"/>
              <a:gd name="connsiteX9" fmla="*/ 5677562 w 5680945"/>
              <a:gd name="connsiteY9" fmla="*/ 8749 h 3452894"/>
              <a:gd name="connsiteX10" fmla="*/ 8749 w 5680945"/>
              <a:gd name="connsiteY10" fmla="*/ 1021520 h 345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80945" h="3452894">
                <a:moveTo>
                  <a:pt x="8749" y="1021520"/>
                </a:moveTo>
                <a:lnTo>
                  <a:pt x="8749" y="3164181"/>
                </a:lnTo>
                <a:lnTo>
                  <a:pt x="151414" y="3164181"/>
                </a:lnTo>
                <a:lnTo>
                  <a:pt x="151414" y="1140155"/>
                </a:lnTo>
                <a:lnTo>
                  <a:pt x="5534897" y="179294"/>
                </a:lnTo>
                <a:lnTo>
                  <a:pt x="5534897" y="3306846"/>
                </a:lnTo>
                <a:lnTo>
                  <a:pt x="864624" y="3306846"/>
                </a:lnTo>
                <a:lnTo>
                  <a:pt x="864624" y="3449395"/>
                </a:lnTo>
                <a:lnTo>
                  <a:pt x="5677562" y="3449395"/>
                </a:lnTo>
                <a:lnTo>
                  <a:pt x="5677562" y="8749"/>
                </a:lnTo>
                <a:lnTo>
                  <a:pt x="8749" y="1021520"/>
                </a:lnTo>
                <a:close/>
              </a:path>
            </a:pathLst>
          </a:custGeom>
          <a:solidFill>
            <a:schemeClr val="tx2"/>
          </a:solidFill>
          <a:ln w="9525" cap="flat">
            <a:noFill/>
            <a:prstDash val="solid"/>
            <a:miter/>
          </a:ln>
        </p:spPr>
        <p:txBody>
          <a:bodyPr rtlCol="0" anchor="ctr"/>
          <a:lstStyle/>
          <a:p>
            <a:endParaRPr lang="en-IN"/>
          </a:p>
        </p:txBody>
      </p:sp>
      <p:sp>
        <p:nvSpPr>
          <p:cNvPr id="4" name="Freeform: Shape 3">
            <a:extLst>
              <a:ext uri="{FF2B5EF4-FFF2-40B4-BE49-F238E27FC236}">
                <a16:creationId xmlns="" xmlns:a16="http://schemas.microsoft.com/office/drawing/2014/main" id="{15324C54-B75E-4AC0-90C2-FA558C7716F7}"/>
              </a:ext>
            </a:extLst>
          </p:cNvPr>
          <p:cNvSpPr/>
          <p:nvPr/>
        </p:nvSpPr>
        <p:spPr>
          <a:xfrm>
            <a:off x="489366"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sp>
        <p:nvSpPr>
          <p:cNvPr id="5" name="Freeform: Shape 4">
            <a:extLst>
              <a:ext uri="{FF2B5EF4-FFF2-40B4-BE49-F238E27FC236}">
                <a16:creationId xmlns="" xmlns:a16="http://schemas.microsoft.com/office/drawing/2014/main" id="{CAA95478-C099-485F-AD95-A617656C6C7C}"/>
              </a:ext>
            </a:extLst>
          </p:cNvPr>
          <p:cNvSpPr/>
          <p:nvPr/>
        </p:nvSpPr>
        <p:spPr>
          <a:xfrm>
            <a:off x="774697"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sp>
        <p:nvSpPr>
          <p:cNvPr id="6" name="Freeform: Shape 5">
            <a:extLst>
              <a:ext uri="{FF2B5EF4-FFF2-40B4-BE49-F238E27FC236}">
                <a16:creationId xmlns="" xmlns:a16="http://schemas.microsoft.com/office/drawing/2014/main" id="{D65680A1-86D1-44C2-AA38-0DF5735F1F26}"/>
              </a:ext>
            </a:extLst>
          </p:cNvPr>
          <p:cNvSpPr/>
          <p:nvPr/>
        </p:nvSpPr>
        <p:spPr>
          <a:xfrm>
            <a:off x="1059910" y="4021755"/>
            <a:ext cx="151647" cy="151647"/>
          </a:xfrm>
          <a:custGeom>
            <a:avLst/>
            <a:gdLst>
              <a:gd name="connsiteX0" fmla="*/ 8749 w 151647"/>
              <a:gd name="connsiteY0" fmla="*/ 8749 h 151647"/>
              <a:gd name="connsiteX1" fmla="*/ 151414 w 151647"/>
              <a:gd name="connsiteY1" fmla="*/ 8749 h 151647"/>
              <a:gd name="connsiteX2" fmla="*/ 151414 w 151647"/>
              <a:gd name="connsiteY2" fmla="*/ 151414 h 151647"/>
              <a:gd name="connsiteX3" fmla="*/ 8749 w 151647"/>
              <a:gd name="connsiteY3" fmla="*/ 151414 h 151647"/>
            </a:gdLst>
            <a:ahLst/>
            <a:cxnLst>
              <a:cxn ang="0">
                <a:pos x="connsiteX0" y="connsiteY0"/>
              </a:cxn>
              <a:cxn ang="0">
                <a:pos x="connsiteX1" y="connsiteY1"/>
              </a:cxn>
              <a:cxn ang="0">
                <a:pos x="connsiteX2" y="connsiteY2"/>
              </a:cxn>
              <a:cxn ang="0">
                <a:pos x="connsiteX3" y="connsiteY3"/>
              </a:cxn>
            </a:cxnLst>
            <a:rect l="l" t="t" r="r" b="b"/>
            <a:pathLst>
              <a:path w="151647" h="151647">
                <a:moveTo>
                  <a:pt x="8749" y="8749"/>
                </a:moveTo>
                <a:lnTo>
                  <a:pt x="151414" y="8749"/>
                </a:lnTo>
                <a:lnTo>
                  <a:pt x="151414" y="151414"/>
                </a:lnTo>
                <a:lnTo>
                  <a:pt x="8749" y="151414"/>
                </a:lnTo>
                <a:close/>
              </a:path>
            </a:pathLst>
          </a:custGeom>
          <a:solidFill>
            <a:schemeClr val="tx2"/>
          </a:solidFill>
          <a:ln w="9525" cap="flat">
            <a:noFill/>
            <a:prstDash val="solid"/>
            <a:miter/>
          </a:ln>
        </p:spPr>
        <p:txBody>
          <a:bodyPr rtlCol="0" anchor="ctr"/>
          <a:lstStyle/>
          <a:p>
            <a:endParaRPr lang="en-IN"/>
          </a:p>
        </p:txBody>
      </p:sp>
      <p:grpSp>
        <p:nvGrpSpPr>
          <p:cNvPr id="76" name="Group 4">
            <a:extLst>
              <a:ext uri="{FF2B5EF4-FFF2-40B4-BE49-F238E27FC236}">
                <a16:creationId xmlns="" xmlns:a16="http://schemas.microsoft.com/office/drawing/2014/main" id="{9D60B6B0-F7ED-4B9F-A77C-632AC4EA661D}"/>
              </a:ext>
            </a:extLst>
          </p:cNvPr>
          <p:cNvGrpSpPr>
            <a:grpSpLocks noChangeAspect="1"/>
          </p:cNvGrpSpPr>
          <p:nvPr userDrawn="1"/>
        </p:nvGrpSpPr>
        <p:grpSpPr bwMode="auto">
          <a:xfrm>
            <a:off x="10364788" y="4960938"/>
            <a:ext cx="1225550" cy="1435100"/>
            <a:chOff x="6529" y="3125"/>
            <a:chExt cx="772" cy="904"/>
          </a:xfrm>
        </p:grpSpPr>
        <p:sp>
          <p:nvSpPr>
            <p:cNvPr id="77" name="Freeform 5">
              <a:extLst>
                <a:ext uri="{FF2B5EF4-FFF2-40B4-BE49-F238E27FC236}">
                  <a16:creationId xmlns="" xmlns:a16="http://schemas.microsoft.com/office/drawing/2014/main" id="{CC1B45B9-64DF-4C5B-9711-FA69AD537071}"/>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78" name="Freeform 6">
              <a:extLst>
                <a:ext uri="{FF2B5EF4-FFF2-40B4-BE49-F238E27FC236}">
                  <a16:creationId xmlns="" xmlns:a16="http://schemas.microsoft.com/office/drawing/2014/main" id="{BA55CB73-EE25-43B6-9720-855E16C4B153}"/>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761285936"/>
      </p:ext>
    </p:extLst>
  </p:cSld>
  <p:clrMapOvr>
    <a:masterClrMapping/>
  </p:clrMapOvr>
  <p:extLst mod="1">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pproved question tall">
    <p:spTree>
      <p:nvGrpSpPr>
        <p:cNvPr id="1" name=""/>
        <p:cNvGrpSpPr/>
        <p:nvPr/>
      </p:nvGrpSpPr>
      <p:grpSpPr>
        <a:xfrm>
          <a:off x="0" y="0"/>
          <a:ext cx="0" cy="0"/>
          <a:chOff x="0" y="0"/>
          <a:chExt cx="0" cy="0"/>
        </a:xfrm>
      </p:grpSpPr>
      <p:grpSp>
        <p:nvGrpSpPr>
          <p:cNvPr id="186" name="Group 185">
            <a:extLst>
              <a:ext uri="{FF2B5EF4-FFF2-40B4-BE49-F238E27FC236}">
                <a16:creationId xmlns="" xmlns:a16="http://schemas.microsoft.com/office/drawing/2014/main" id="{9CDE954B-B280-441B-9B2D-3DC58AAE3926}"/>
              </a:ext>
            </a:extLst>
          </p:cNvPr>
          <p:cNvGrpSpPr/>
          <p:nvPr userDrawn="1"/>
        </p:nvGrpSpPr>
        <p:grpSpPr>
          <a:xfrm>
            <a:off x="498115" y="5826612"/>
            <a:ext cx="3878023" cy="570195"/>
            <a:chOff x="498115" y="5951018"/>
            <a:chExt cx="3878023" cy="570195"/>
          </a:xfrm>
        </p:grpSpPr>
        <p:sp>
          <p:nvSpPr>
            <p:cNvPr id="187" name="Rectangle 186">
              <a:extLst>
                <a:ext uri="{FF2B5EF4-FFF2-40B4-BE49-F238E27FC236}">
                  <a16:creationId xmlns="" xmlns:a16="http://schemas.microsoft.com/office/drawing/2014/main" id="{93D8FAC8-9530-49D4-8284-D35D1B1509D3}"/>
                </a:ext>
              </a:extLst>
            </p:cNvPr>
            <p:cNvSpPr>
              <a:spLocks noChangeArrowheads="1"/>
            </p:cNvSpPr>
            <p:nvPr userDrawn="1"/>
          </p:nvSpPr>
          <p:spPr bwMode="auto">
            <a:xfrm>
              <a:off x="498115"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8" name="Rectangle 6">
              <a:extLst>
                <a:ext uri="{FF2B5EF4-FFF2-40B4-BE49-F238E27FC236}">
                  <a16:creationId xmlns="" xmlns:a16="http://schemas.microsoft.com/office/drawing/2014/main" id="{FD924F44-93C1-4254-B594-53DB14FD995E}"/>
                </a:ext>
              </a:extLst>
            </p:cNvPr>
            <p:cNvSpPr>
              <a:spLocks noChangeArrowheads="1"/>
            </p:cNvSpPr>
            <p:nvPr userDrawn="1"/>
          </p:nvSpPr>
          <p:spPr bwMode="auto">
            <a:xfrm>
              <a:off x="69341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89" name="Rectangle 7">
              <a:extLst>
                <a:ext uri="{FF2B5EF4-FFF2-40B4-BE49-F238E27FC236}">
                  <a16:creationId xmlns="" xmlns:a16="http://schemas.microsoft.com/office/drawing/2014/main" id="{2A2DA425-7935-45A1-B63F-2D14CF8D5F9C}"/>
                </a:ext>
              </a:extLst>
            </p:cNvPr>
            <p:cNvSpPr>
              <a:spLocks noChangeArrowheads="1"/>
            </p:cNvSpPr>
            <p:nvPr userDrawn="1"/>
          </p:nvSpPr>
          <p:spPr bwMode="auto">
            <a:xfrm>
              <a:off x="890451" y="5951018"/>
              <a:ext cx="99392" cy="9764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90" name="Freeform 8">
              <a:extLst>
                <a:ext uri="{FF2B5EF4-FFF2-40B4-BE49-F238E27FC236}">
                  <a16:creationId xmlns="" xmlns:a16="http://schemas.microsoft.com/office/drawing/2014/main" id="{91EFF75E-13E7-4E35-B108-D9FD5E9C802C}"/>
                </a:ext>
              </a:extLst>
            </p:cNvPr>
            <p:cNvSpPr>
              <a:spLocks/>
            </p:cNvSpPr>
            <p:nvPr userDrawn="1"/>
          </p:nvSpPr>
          <p:spPr bwMode="auto">
            <a:xfrm>
              <a:off x="498115" y="6181188"/>
              <a:ext cx="94161" cy="130778"/>
            </a:xfrm>
            <a:custGeom>
              <a:avLst/>
              <a:gdLst>
                <a:gd name="T0" fmla="*/ 32 w 54"/>
                <a:gd name="T1" fmla="*/ 11 h 75"/>
                <a:gd name="T2" fmla="*/ 32 w 54"/>
                <a:gd name="T3" fmla="*/ 75 h 75"/>
                <a:gd name="T4" fmla="*/ 22 w 54"/>
                <a:gd name="T5" fmla="*/ 75 h 75"/>
                <a:gd name="T6" fmla="*/ 22 w 54"/>
                <a:gd name="T7" fmla="*/ 11 h 75"/>
                <a:gd name="T8" fmla="*/ 0 w 54"/>
                <a:gd name="T9" fmla="*/ 11 h 75"/>
                <a:gd name="T10" fmla="*/ 0 w 54"/>
                <a:gd name="T11" fmla="*/ 0 h 75"/>
                <a:gd name="T12" fmla="*/ 54 w 54"/>
                <a:gd name="T13" fmla="*/ 0 h 75"/>
                <a:gd name="T14" fmla="*/ 54 w 54"/>
                <a:gd name="T15" fmla="*/ 11 h 75"/>
                <a:gd name="T16" fmla="*/ 32 w 54"/>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1"/>
                  </a:moveTo>
                  <a:lnTo>
                    <a:pt x="32" y="75"/>
                  </a:lnTo>
                  <a:lnTo>
                    <a:pt x="22" y="75"/>
                  </a:lnTo>
                  <a:lnTo>
                    <a:pt x="22" y="11"/>
                  </a:lnTo>
                  <a:lnTo>
                    <a:pt x="0" y="11"/>
                  </a:lnTo>
                  <a:lnTo>
                    <a:pt x="0" y="0"/>
                  </a:lnTo>
                  <a:lnTo>
                    <a:pt x="54" y="0"/>
                  </a:lnTo>
                  <a:lnTo>
                    <a:pt x="54" y="11"/>
                  </a:lnTo>
                  <a:lnTo>
                    <a:pt x="32"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1" name="Freeform 9">
              <a:extLst>
                <a:ext uri="{FF2B5EF4-FFF2-40B4-BE49-F238E27FC236}">
                  <a16:creationId xmlns="" xmlns:a16="http://schemas.microsoft.com/office/drawing/2014/main" id="{4411951F-E009-4FE7-B2EC-47771CA8E178}"/>
                </a:ext>
              </a:extLst>
            </p:cNvPr>
            <p:cNvSpPr>
              <a:spLocks/>
            </p:cNvSpPr>
            <p:nvPr userDrawn="1"/>
          </p:nvSpPr>
          <p:spPr bwMode="auto">
            <a:xfrm>
              <a:off x="609713" y="6174213"/>
              <a:ext cx="78468"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2" name="Freeform 10">
              <a:extLst>
                <a:ext uri="{FF2B5EF4-FFF2-40B4-BE49-F238E27FC236}">
                  <a16:creationId xmlns="" xmlns:a16="http://schemas.microsoft.com/office/drawing/2014/main" id="{B28EE49C-5F5A-49C6-AEB8-6D12DDF344ED}"/>
                </a:ext>
              </a:extLst>
            </p:cNvPr>
            <p:cNvSpPr>
              <a:spLocks noEditPoints="1"/>
            </p:cNvSpPr>
            <p:nvPr userDrawn="1"/>
          </p:nvSpPr>
          <p:spPr bwMode="auto">
            <a:xfrm>
              <a:off x="705618" y="6212575"/>
              <a:ext cx="85443"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3" name="Freeform 11">
              <a:extLst>
                <a:ext uri="{FF2B5EF4-FFF2-40B4-BE49-F238E27FC236}">
                  <a16:creationId xmlns="" xmlns:a16="http://schemas.microsoft.com/office/drawing/2014/main" id="{6E2B7D76-D660-491F-8B04-169C6F138B0A}"/>
                </a:ext>
              </a:extLst>
            </p:cNvPr>
            <p:cNvSpPr>
              <a:spLocks noEditPoints="1"/>
            </p:cNvSpPr>
            <p:nvPr userDrawn="1"/>
          </p:nvSpPr>
          <p:spPr bwMode="auto">
            <a:xfrm>
              <a:off x="857320" y="6174213"/>
              <a:ext cx="83698" cy="139497"/>
            </a:xfrm>
            <a:custGeom>
              <a:avLst/>
              <a:gdLst>
                <a:gd name="T0" fmla="*/ 33 w 33"/>
                <a:gd name="T1" fmla="*/ 35 h 55"/>
                <a:gd name="T2" fmla="*/ 31 w 33"/>
                <a:gd name="T3" fmla="*/ 44 h 55"/>
                <a:gd name="T4" fmla="*/ 28 w 33"/>
                <a:gd name="T5" fmla="*/ 50 h 55"/>
                <a:gd name="T6" fmla="*/ 23 w 33"/>
                <a:gd name="T7" fmla="*/ 53 h 55"/>
                <a:gd name="T8" fmla="*/ 17 w 33"/>
                <a:gd name="T9" fmla="*/ 55 h 55"/>
                <a:gd name="T10" fmla="*/ 12 w 33"/>
                <a:gd name="T11" fmla="*/ 53 h 55"/>
                <a:gd name="T12" fmla="*/ 8 w 33"/>
                <a:gd name="T13" fmla="*/ 50 h 55"/>
                <a:gd name="T14" fmla="*/ 8 w 33"/>
                <a:gd name="T15" fmla="*/ 54 h 55"/>
                <a:gd name="T16" fmla="*/ 0 w 33"/>
                <a:gd name="T17" fmla="*/ 54 h 55"/>
                <a:gd name="T18" fmla="*/ 0 w 33"/>
                <a:gd name="T19" fmla="*/ 4 h 55"/>
                <a:gd name="T20" fmla="*/ 8 w 33"/>
                <a:gd name="T21" fmla="*/ 0 h 55"/>
                <a:gd name="T22" fmla="*/ 8 w 33"/>
                <a:gd name="T23" fmla="*/ 19 h 55"/>
                <a:gd name="T24" fmla="*/ 10 w 33"/>
                <a:gd name="T25" fmla="*/ 17 h 55"/>
                <a:gd name="T26" fmla="*/ 12 w 33"/>
                <a:gd name="T27" fmla="*/ 16 h 55"/>
                <a:gd name="T28" fmla="*/ 14 w 33"/>
                <a:gd name="T29" fmla="*/ 15 h 55"/>
                <a:gd name="T30" fmla="*/ 18 w 33"/>
                <a:gd name="T31" fmla="*/ 15 h 55"/>
                <a:gd name="T32" fmla="*/ 24 w 33"/>
                <a:gd name="T33" fmla="*/ 16 h 55"/>
                <a:gd name="T34" fmla="*/ 28 w 33"/>
                <a:gd name="T35" fmla="*/ 19 h 55"/>
                <a:gd name="T36" fmla="*/ 31 w 33"/>
                <a:gd name="T37" fmla="*/ 26 h 55"/>
                <a:gd name="T38" fmla="*/ 33 w 33"/>
                <a:gd name="T39" fmla="*/ 35 h 55"/>
                <a:gd name="T40" fmla="*/ 25 w 33"/>
                <a:gd name="T41" fmla="*/ 35 h 55"/>
                <a:gd name="T42" fmla="*/ 23 w 33"/>
                <a:gd name="T43" fmla="*/ 25 h 55"/>
                <a:gd name="T44" fmla="*/ 16 w 33"/>
                <a:gd name="T45" fmla="*/ 22 h 55"/>
                <a:gd name="T46" fmla="*/ 14 w 33"/>
                <a:gd name="T47" fmla="*/ 22 h 55"/>
                <a:gd name="T48" fmla="*/ 11 w 33"/>
                <a:gd name="T49" fmla="*/ 23 h 55"/>
                <a:gd name="T50" fmla="*/ 9 w 33"/>
                <a:gd name="T51" fmla="*/ 25 h 55"/>
                <a:gd name="T52" fmla="*/ 8 w 33"/>
                <a:gd name="T53" fmla="*/ 26 h 55"/>
                <a:gd name="T54" fmla="*/ 8 w 33"/>
                <a:gd name="T55" fmla="*/ 43 h 55"/>
                <a:gd name="T56" fmla="*/ 9 w 33"/>
                <a:gd name="T57" fmla="*/ 44 h 55"/>
                <a:gd name="T58" fmla="*/ 11 w 33"/>
                <a:gd name="T59" fmla="*/ 46 h 55"/>
                <a:gd name="T60" fmla="*/ 14 w 33"/>
                <a:gd name="T61" fmla="*/ 47 h 55"/>
                <a:gd name="T62" fmla="*/ 17 w 33"/>
                <a:gd name="T63" fmla="*/ 48 h 55"/>
                <a:gd name="T64" fmla="*/ 23 w 33"/>
                <a:gd name="T65" fmla="*/ 45 h 55"/>
                <a:gd name="T66" fmla="*/ 25 w 33"/>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5">
                  <a:moveTo>
                    <a:pt x="33" y="35"/>
                  </a:moveTo>
                  <a:cubicBezTo>
                    <a:pt x="33" y="38"/>
                    <a:pt x="32" y="41"/>
                    <a:pt x="31" y="44"/>
                  </a:cubicBezTo>
                  <a:cubicBezTo>
                    <a:pt x="30" y="46"/>
                    <a:pt x="29" y="48"/>
                    <a:pt x="28" y="50"/>
                  </a:cubicBezTo>
                  <a:cubicBezTo>
                    <a:pt x="27" y="51"/>
                    <a:pt x="25" y="53"/>
                    <a:pt x="23" y="53"/>
                  </a:cubicBezTo>
                  <a:cubicBezTo>
                    <a:pt x="21" y="54"/>
                    <a:pt x="19" y="55"/>
                    <a:pt x="17" y="55"/>
                  </a:cubicBezTo>
                  <a:cubicBezTo>
                    <a:pt x="16" y="55"/>
                    <a:pt x="14" y="54"/>
                    <a:pt x="12" y="53"/>
                  </a:cubicBezTo>
                  <a:cubicBezTo>
                    <a:pt x="10" y="52"/>
                    <a:pt x="9" y="51"/>
                    <a:pt x="8" y="50"/>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9" y="18"/>
                    <a:pt x="9" y="18"/>
                    <a:pt x="10" y="17"/>
                  </a:cubicBezTo>
                  <a:cubicBezTo>
                    <a:pt x="11" y="17"/>
                    <a:pt x="11" y="16"/>
                    <a:pt x="12" y="16"/>
                  </a:cubicBezTo>
                  <a:cubicBezTo>
                    <a:pt x="13" y="16"/>
                    <a:pt x="13" y="15"/>
                    <a:pt x="14" y="15"/>
                  </a:cubicBezTo>
                  <a:cubicBezTo>
                    <a:pt x="15" y="15"/>
                    <a:pt x="16" y="15"/>
                    <a:pt x="18" y="15"/>
                  </a:cubicBezTo>
                  <a:cubicBezTo>
                    <a:pt x="20" y="15"/>
                    <a:pt x="22" y="15"/>
                    <a:pt x="24" y="16"/>
                  </a:cubicBezTo>
                  <a:cubicBezTo>
                    <a:pt x="25" y="16"/>
                    <a:pt x="27" y="18"/>
                    <a:pt x="28" y="19"/>
                  </a:cubicBezTo>
                  <a:cubicBezTo>
                    <a:pt x="30" y="21"/>
                    <a:pt x="31" y="23"/>
                    <a:pt x="31" y="26"/>
                  </a:cubicBezTo>
                  <a:cubicBezTo>
                    <a:pt x="32" y="28"/>
                    <a:pt x="33" y="32"/>
                    <a:pt x="33" y="35"/>
                  </a:cubicBezTo>
                  <a:close/>
                  <a:moveTo>
                    <a:pt x="25" y="35"/>
                  </a:moveTo>
                  <a:cubicBezTo>
                    <a:pt x="25" y="31"/>
                    <a:pt x="24" y="27"/>
                    <a:pt x="23" y="25"/>
                  </a:cubicBezTo>
                  <a:cubicBezTo>
                    <a:pt x="21" y="23"/>
                    <a:pt x="19" y="22"/>
                    <a:pt x="16" y="22"/>
                  </a:cubicBezTo>
                  <a:cubicBezTo>
                    <a:pt x="15" y="22"/>
                    <a:pt x="15" y="22"/>
                    <a:pt x="14" y="22"/>
                  </a:cubicBezTo>
                  <a:cubicBezTo>
                    <a:pt x="13" y="22"/>
                    <a:pt x="12" y="23"/>
                    <a:pt x="11" y="23"/>
                  </a:cubicBezTo>
                  <a:cubicBezTo>
                    <a:pt x="11" y="23"/>
                    <a:pt x="10" y="24"/>
                    <a:pt x="9" y="25"/>
                  </a:cubicBezTo>
                  <a:cubicBezTo>
                    <a:pt x="9" y="25"/>
                    <a:pt x="8" y="26"/>
                    <a:pt x="8" y="26"/>
                  </a:cubicBezTo>
                  <a:cubicBezTo>
                    <a:pt x="8" y="43"/>
                    <a:pt x="8" y="43"/>
                    <a:pt x="8" y="43"/>
                  </a:cubicBezTo>
                  <a:cubicBezTo>
                    <a:pt x="8" y="43"/>
                    <a:pt x="9" y="44"/>
                    <a:pt x="9" y="44"/>
                  </a:cubicBezTo>
                  <a:cubicBezTo>
                    <a:pt x="10" y="45"/>
                    <a:pt x="11" y="45"/>
                    <a:pt x="11" y="46"/>
                  </a:cubicBezTo>
                  <a:cubicBezTo>
                    <a:pt x="12" y="46"/>
                    <a:pt x="13" y="47"/>
                    <a:pt x="14" y="47"/>
                  </a:cubicBezTo>
                  <a:cubicBezTo>
                    <a:pt x="15" y="47"/>
                    <a:pt x="16" y="48"/>
                    <a:pt x="17"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4" name="Freeform 12">
              <a:extLst>
                <a:ext uri="{FF2B5EF4-FFF2-40B4-BE49-F238E27FC236}">
                  <a16:creationId xmlns="" xmlns:a16="http://schemas.microsoft.com/office/drawing/2014/main" id="{41BE51DE-402B-48B5-99C8-D8BB9A32DF35}"/>
                </a:ext>
              </a:extLst>
            </p:cNvPr>
            <p:cNvSpPr>
              <a:spLocks noEditPoints="1"/>
            </p:cNvSpPr>
            <p:nvPr userDrawn="1"/>
          </p:nvSpPr>
          <p:spPr bwMode="auto">
            <a:xfrm>
              <a:off x="956713"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1" y="32"/>
                    <a:pt x="21" y="32"/>
                  </a:cubicBezTo>
                  <a:cubicBezTo>
                    <a:pt x="22" y="32"/>
                    <a:pt x="22"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8"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5" name="Freeform 13">
              <a:extLst>
                <a:ext uri="{FF2B5EF4-FFF2-40B4-BE49-F238E27FC236}">
                  <a16:creationId xmlns="" xmlns:a16="http://schemas.microsoft.com/office/drawing/2014/main" id="{8D5E878B-8859-44FA-A69D-DCE630AAB0DC}"/>
                </a:ext>
              </a:extLst>
            </p:cNvPr>
            <p:cNvSpPr>
              <a:spLocks/>
            </p:cNvSpPr>
            <p:nvPr userDrawn="1"/>
          </p:nvSpPr>
          <p:spPr bwMode="auto">
            <a:xfrm>
              <a:off x="1050873" y="6174213"/>
              <a:ext cx="55799" cy="139497"/>
            </a:xfrm>
            <a:custGeom>
              <a:avLst/>
              <a:gdLst>
                <a:gd name="T0" fmla="*/ 21 w 22"/>
                <a:gd name="T1" fmla="*/ 53 h 55"/>
                <a:gd name="T2" fmla="*/ 18 w 22"/>
                <a:gd name="T3" fmla="*/ 54 h 55"/>
                <a:gd name="T4" fmla="*/ 14 w 22"/>
                <a:gd name="T5" fmla="*/ 55 h 55"/>
                <a:gd name="T6" fmla="*/ 11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2" y="54"/>
                    <a:pt x="11" y="54"/>
                  </a:cubicBezTo>
                  <a:cubicBezTo>
                    <a:pt x="10" y="54"/>
                    <a:pt x="9" y="53"/>
                    <a:pt x="8" y="52"/>
                  </a:cubicBezTo>
                  <a:cubicBezTo>
                    <a:pt x="7" y="51"/>
                    <a:pt x="6" y="50"/>
                    <a:pt x="6" y="49"/>
                  </a:cubicBezTo>
                  <a:cubicBezTo>
                    <a:pt x="6"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2"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6" name="Freeform 14">
              <a:extLst>
                <a:ext uri="{FF2B5EF4-FFF2-40B4-BE49-F238E27FC236}">
                  <a16:creationId xmlns="" xmlns:a16="http://schemas.microsoft.com/office/drawing/2014/main" id="{08D55808-ECDC-4E9B-84ED-7301E9E716C2}"/>
                </a:ext>
              </a:extLst>
            </p:cNvPr>
            <p:cNvSpPr>
              <a:spLocks/>
            </p:cNvSpPr>
            <p:nvPr userDrawn="1"/>
          </p:nvSpPr>
          <p:spPr bwMode="auto">
            <a:xfrm>
              <a:off x="111887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7" name="Freeform 15">
              <a:extLst>
                <a:ext uri="{FF2B5EF4-FFF2-40B4-BE49-F238E27FC236}">
                  <a16:creationId xmlns="" xmlns:a16="http://schemas.microsoft.com/office/drawing/2014/main" id="{3436B310-313E-4A53-A70D-CA0D0D97FE7A}"/>
                </a:ext>
              </a:extLst>
            </p:cNvPr>
            <p:cNvSpPr>
              <a:spLocks noEditPoints="1"/>
            </p:cNvSpPr>
            <p:nvPr userDrawn="1"/>
          </p:nvSpPr>
          <p:spPr bwMode="auto">
            <a:xfrm>
              <a:off x="1190370" y="6212575"/>
              <a:ext cx="83698" cy="101135"/>
            </a:xfrm>
            <a:custGeom>
              <a:avLst/>
              <a:gdLst>
                <a:gd name="T0" fmla="*/ 33 w 33"/>
                <a:gd name="T1" fmla="*/ 19 h 40"/>
                <a:gd name="T2" fmla="*/ 33 w 33"/>
                <a:gd name="T3" fmla="*/ 21 h 40"/>
                <a:gd name="T4" fmla="*/ 32 w 33"/>
                <a:gd name="T5" fmla="*/ 22 h 40"/>
                <a:gd name="T6" fmla="*/ 7 w 33"/>
                <a:gd name="T7" fmla="*/ 22 h 40"/>
                <a:gd name="T8" fmla="*/ 8 w 33"/>
                <a:gd name="T9" fmla="*/ 27 h 40"/>
                <a:gd name="T10" fmla="*/ 10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29 w 33"/>
                <a:gd name="T25" fmla="*/ 35 h 40"/>
                <a:gd name="T26" fmla="*/ 27 w 33"/>
                <a:gd name="T27" fmla="*/ 37 h 40"/>
                <a:gd name="T28" fmla="*/ 24 w 33"/>
                <a:gd name="T29" fmla="*/ 38 h 40"/>
                <a:gd name="T30" fmla="*/ 20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6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2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2" y="21"/>
                    <a:pt x="32" y="22"/>
                    <a:pt x="32" y="22"/>
                  </a:cubicBezTo>
                  <a:cubicBezTo>
                    <a:pt x="7" y="22"/>
                    <a:pt x="7" y="22"/>
                    <a:pt x="7" y="22"/>
                  </a:cubicBezTo>
                  <a:cubicBezTo>
                    <a:pt x="7" y="24"/>
                    <a:pt x="8" y="26"/>
                    <a:pt x="8" y="27"/>
                  </a:cubicBezTo>
                  <a:cubicBezTo>
                    <a:pt x="9" y="28"/>
                    <a:pt x="10" y="29"/>
                    <a:pt x="10" y="30"/>
                  </a:cubicBezTo>
                  <a:cubicBezTo>
                    <a:pt x="11" y="31"/>
                    <a:pt x="12" y="32"/>
                    <a:pt x="13" y="32"/>
                  </a:cubicBezTo>
                  <a:cubicBezTo>
                    <a:pt x="14" y="33"/>
                    <a:pt x="16" y="33"/>
                    <a:pt x="17" y="33"/>
                  </a:cubicBezTo>
                  <a:cubicBezTo>
                    <a:pt x="18" y="33"/>
                    <a:pt x="18" y="33"/>
                    <a:pt x="19" y="33"/>
                  </a:cubicBezTo>
                  <a:cubicBezTo>
                    <a:pt x="20" y="32"/>
                    <a:pt x="20" y="32"/>
                    <a:pt x="21" y="32"/>
                  </a:cubicBezTo>
                  <a:cubicBezTo>
                    <a:pt x="22" y="32"/>
                    <a:pt x="22" y="31"/>
                    <a:pt x="23" y="31"/>
                  </a:cubicBezTo>
                  <a:cubicBezTo>
                    <a:pt x="23" y="31"/>
                    <a:pt x="24" y="30"/>
                    <a:pt x="25" y="30"/>
                  </a:cubicBezTo>
                  <a:cubicBezTo>
                    <a:pt x="29" y="35"/>
                    <a:pt x="29" y="35"/>
                    <a:pt x="29" y="35"/>
                  </a:cubicBezTo>
                  <a:cubicBezTo>
                    <a:pt x="29" y="35"/>
                    <a:pt x="28" y="36"/>
                    <a:pt x="27" y="37"/>
                  </a:cubicBezTo>
                  <a:cubicBezTo>
                    <a:pt x="26" y="37"/>
                    <a:pt x="25" y="38"/>
                    <a:pt x="24" y="38"/>
                  </a:cubicBezTo>
                  <a:cubicBezTo>
                    <a:pt x="23" y="39"/>
                    <a:pt x="22" y="39"/>
                    <a:pt x="20"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6"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3" y="10"/>
                    <a:pt x="23" y="9"/>
                  </a:cubicBezTo>
                  <a:cubicBezTo>
                    <a:pt x="22" y="8"/>
                    <a:pt x="21" y="8"/>
                    <a:pt x="20" y="7"/>
                  </a:cubicBezTo>
                  <a:cubicBezTo>
                    <a:pt x="19" y="7"/>
                    <a:pt x="17" y="6"/>
                    <a:pt x="16" y="6"/>
                  </a:cubicBezTo>
                  <a:cubicBezTo>
                    <a:pt x="15" y="6"/>
                    <a:pt x="13" y="7"/>
                    <a:pt x="12" y="7"/>
                  </a:cubicBezTo>
                  <a:cubicBezTo>
                    <a:pt x="11"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8" name="Freeform 16">
              <a:extLst>
                <a:ext uri="{FF2B5EF4-FFF2-40B4-BE49-F238E27FC236}">
                  <a16:creationId xmlns="" xmlns:a16="http://schemas.microsoft.com/office/drawing/2014/main" id="{F3CE55A9-AE55-4169-A58D-8171D9916EC9}"/>
                </a:ext>
              </a:extLst>
            </p:cNvPr>
            <p:cNvSpPr>
              <a:spLocks/>
            </p:cNvSpPr>
            <p:nvPr userDrawn="1"/>
          </p:nvSpPr>
          <p:spPr bwMode="auto">
            <a:xfrm>
              <a:off x="1294993" y="6212575"/>
              <a:ext cx="55799" cy="99391"/>
            </a:xfrm>
            <a:custGeom>
              <a:avLst/>
              <a:gdLst>
                <a:gd name="T0" fmla="*/ 20 w 22"/>
                <a:gd name="T1" fmla="*/ 8 h 39"/>
                <a:gd name="T2" fmla="*/ 18 w 22"/>
                <a:gd name="T3" fmla="*/ 7 h 39"/>
                <a:gd name="T4" fmla="*/ 15 w 22"/>
                <a:gd name="T5" fmla="*/ 7 h 39"/>
                <a:gd name="T6" fmla="*/ 9 w 22"/>
                <a:gd name="T7" fmla="*/ 9 h 39"/>
                <a:gd name="T8" fmla="*/ 7 w 22"/>
                <a:gd name="T9" fmla="*/ 17 h 39"/>
                <a:gd name="T10" fmla="*/ 7 w 22"/>
                <a:gd name="T11" fmla="*/ 39 h 39"/>
                <a:gd name="T12" fmla="*/ 0 w 22"/>
                <a:gd name="T13" fmla="*/ 39 h 39"/>
                <a:gd name="T14" fmla="*/ 0 w 22"/>
                <a:gd name="T15" fmla="*/ 0 h 39"/>
                <a:gd name="T16" fmla="*/ 7 w 22"/>
                <a:gd name="T17" fmla="*/ 0 h 39"/>
                <a:gd name="T18" fmla="*/ 7 w 22"/>
                <a:gd name="T19" fmla="*/ 4 h 39"/>
                <a:gd name="T20" fmla="*/ 9 w 22"/>
                <a:gd name="T21" fmla="*/ 2 h 39"/>
                <a:gd name="T22" fmla="*/ 11 w 22"/>
                <a:gd name="T23" fmla="*/ 1 h 39"/>
                <a:gd name="T24" fmla="*/ 13 w 22"/>
                <a:gd name="T25" fmla="*/ 0 h 39"/>
                <a:gd name="T26" fmla="*/ 16 w 22"/>
                <a:gd name="T27" fmla="*/ 0 h 39"/>
                <a:gd name="T28" fmla="*/ 20 w 22"/>
                <a:gd name="T29" fmla="*/ 0 h 39"/>
                <a:gd name="T30" fmla="*/ 22 w 22"/>
                <a:gd name="T31" fmla="*/ 1 h 39"/>
                <a:gd name="T32" fmla="*/ 20 w 22"/>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8"/>
                  </a:moveTo>
                  <a:cubicBezTo>
                    <a:pt x="20" y="8"/>
                    <a:pt x="19" y="8"/>
                    <a:pt x="18" y="7"/>
                  </a:cubicBezTo>
                  <a:cubicBezTo>
                    <a:pt x="17" y="7"/>
                    <a:pt x="16" y="7"/>
                    <a:pt x="15" y="7"/>
                  </a:cubicBezTo>
                  <a:cubicBezTo>
                    <a:pt x="12" y="7"/>
                    <a:pt x="10" y="8"/>
                    <a:pt x="9" y="9"/>
                  </a:cubicBezTo>
                  <a:cubicBezTo>
                    <a:pt x="8" y="11"/>
                    <a:pt x="7" y="14"/>
                    <a:pt x="7" y="17"/>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9" y="2"/>
                    <a:pt x="10" y="1"/>
                    <a:pt x="11" y="1"/>
                  </a:cubicBezTo>
                  <a:cubicBezTo>
                    <a:pt x="11" y="0"/>
                    <a:pt x="12" y="0"/>
                    <a:pt x="13" y="0"/>
                  </a:cubicBezTo>
                  <a:cubicBezTo>
                    <a:pt x="14" y="0"/>
                    <a:pt x="15" y="0"/>
                    <a:pt x="16" y="0"/>
                  </a:cubicBezTo>
                  <a:cubicBezTo>
                    <a:pt x="17" y="0"/>
                    <a:pt x="19" y="0"/>
                    <a:pt x="20" y="0"/>
                  </a:cubicBezTo>
                  <a:cubicBezTo>
                    <a:pt x="21" y="0"/>
                    <a:pt x="22" y="1"/>
                    <a:pt x="22" y="1"/>
                  </a:cubicBezTo>
                  <a:lnTo>
                    <a:pt x="20"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199" name="Freeform 17">
              <a:extLst>
                <a:ext uri="{FF2B5EF4-FFF2-40B4-BE49-F238E27FC236}">
                  <a16:creationId xmlns="" xmlns:a16="http://schemas.microsoft.com/office/drawing/2014/main" id="{FA01BC48-4605-46FC-A7AC-192C7DBCA046}"/>
                </a:ext>
              </a:extLst>
            </p:cNvPr>
            <p:cNvSpPr>
              <a:spLocks/>
            </p:cNvSpPr>
            <p:nvPr userDrawn="1"/>
          </p:nvSpPr>
          <p:spPr bwMode="auto">
            <a:xfrm>
              <a:off x="140659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3 w 22"/>
                <a:gd name="T25" fmla="*/ 0 h 55"/>
                <a:gd name="T26" fmla="*/ 13 w 22"/>
                <a:gd name="T27" fmla="*/ 15 h 55"/>
                <a:gd name="T28" fmla="*/ 22 w 22"/>
                <a:gd name="T29" fmla="*/ 15 h 55"/>
                <a:gd name="T30" fmla="*/ 22 w 22"/>
                <a:gd name="T31" fmla="*/ 22 h 55"/>
                <a:gd name="T32" fmla="*/ 13 w 22"/>
                <a:gd name="T33" fmla="*/ 22 h 55"/>
                <a:gd name="T34" fmla="*/ 13 w 22"/>
                <a:gd name="T35" fmla="*/ 43 h 55"/>
                <a:gd name="T36" fmla="*/ 13 w 22"/>
                <a:gd name="T37" fmla="*/ 45 h 55"/>
                <a:gd name="T38" fmla="*/ 14 w 22"/>
                <a:gd name="T39" fmla="*/ 47 h 55"/>
                <a:gd name="T40" fmla="*/ 15 w 22"/>
                <a:gd name="T41" fmla="*/ 47 h 55"/>
                <a:gd name="T42" fmla="*/ 17 w 22"/>
                <a:gd name="T43" fmla="*/ 48 h 55"/>
                <a:gd name="T44" fmla="*/ 20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3" y="55"/>
                    <a:pt x="11" y="54"/>
                    <a:pt x="10" y="54"/>
                  </a:cubicBezTo>
                  <a:cubicBezTo>
                    <a:pt x="9" y="54"/>
                    <a:pt x="9"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5"/>
                    <a:pt x="13" y="45"/>
                  </a:cubicBezTo>
                  <a:cubicBezTo>
                    <a:pt x="13" y="46"/>
                    <a:pt x="13" y="46"/>
                    <a:pt x="14" y="47"/>
                  </a:cubicBezTo>
                  <a:cubicBezTo>
                    <a:pt x="14" y="47"/>
                    <a:pt x="14" y="47"/>
                    <a:pt x="15" y="47"/>
                  </a:cubicBezTo>
                  <a:cubicBezTo>
                    <a:pt x="15" y="48"/>
                    <a:pt x="16" y="48"/>
                    <a:pt x="17" y="48"/>
                  </a:cubicBezTo>
                  <a:cubicBezTo>
                    <a:pt x="18" y="48"/>
                    <a:pt x="19" y="48"/>
                    <a:pt x="20" y="47"/>
                  </a:cubicBezTo>
                  <a:cubicBezTo>
                    <a:pt x="21"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0" name="Freeform 18">
              <a:extLst>
                <a:ext uri="{FF2B5EF4-FFF2-40B4-BE49-F238E27FC236}">
                  <a16:creationId xmlns="" xmlns:a16="http://schemas.microsoft.com/office/drawing/2014/main" id="{870190F3-472B-4296-B88D-D6904B9F3085}"/>
                </a:ext>
              </a:extLst>
            </p:cNvPr>
            <p:cNvSpPr>
              <a:spLocks/>
            </p:cNvSpPr>
            <p:nvPr userDrawn="1"/>
          </p:nvSpPr>
          <p:spPr bwMode="auto">
            <a:xfrm>
              <a:off x="1485058"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10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2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3" y="26"/>
                    <a:pt x="21" y="24"/>
                  </a:cubicBezTo>
                  <a:cubicBezTo>
                    <a:pt x="20" y="22"/>
                    <a:pt x="18" y="22"/>
                    <a:pt x="15" y="22"/>
                  </a:cubicBezTo>
                  <a:cubicBezTo>
                    <a:pt x="14" y="22"/>
                    <a:pt x="13" y="22"/>
                    <a:pt x="12" y="22"/>
                  </a:cubicBezTo>
                  <a:cubicBezTo>
                    <a:pt x="11" y="22"/>
                    <a:pt x="10" y="23"/>
                    <a:pt x="10" y="24"/>
                  </a:cubicBezTo>
                  <a:cubicBezTo>
                    <a:pt x="9" y="25"/>
                    <a:pt x="8" y="26"/>
                    <a:pt x="8" y="27"/>
                  </a:cubicBezTo>
                  <a:cubicBezTo>
                    <a:pt x="8"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9" y="17"/>
                  </a:cubicBezTo>
                  <a:cubicBezTo>
                    <a:pt x="10" y="17"/>
                    <a:pt x="11" y="16"/>
                    <a:pt x="12" y="16"/>
                  </a:cubicBezTo>
                  <a:cubicBezTo>
                    <a:pt x="12" y="15"/>
                    <a:pt x="13" y="15"/>
                    <a:pt x="14" y="15"/>
                  </a:cubicBezTo>
                  <a:cubicBezTo>
                    <a:pt x="15" y="15"/>
                    <a:pt x="16" y="15"/>
                    <a:pt x="17" y="15"/>
                  </a:cubicBezTo>
                  <a:cubicBezTo>
                    <a:pt x="19" y="15"/>
                    <a:pt x="21" y="15"/>
                    <a:pt x="23" y="16"/>
                  </a:cubicBezTo>
                  <a:cubicBezTo>
                    <a:pt x="25" y="16"/>
                    <a:pt x="26" y="17"/>
                    <a:pt x="27" y="19"/>
                  </a:cubicBezTo>
                  <a:cubicBezTo>
                    <a:pt x="29" y="20"/>
                    <a:pt x="29" y="22"/>
                    <a:pt x="30" y="24"/>
                  </a:cubicBezTo>
                  <a:cubicBezTo>
                    <a:pt x="31"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1" name="Freeform 19">
              <a:extLst>
                <a:ext uri="{FF2B5EF4-FFF2-40B4-BE49-F238E27FC236}">
                  <a16:creationId xmlns="" xmlns:a16="http://schemas.microsoft.com/office/drawing/2014/main" id="{6CEA0F2B-4AAB-4A16-B7F1-CFCB0C0DCEEE}"/>
                </a:ext>
              </a:extLst>
            </p:cNvPr>
            <p:cNvSpPr>
              <a:spLocks noEditPoints="1"/>
            </p:cNvSpPr>
            <p:nvPr userDrawn="1"/>
          </p:nvSpPr>
          <p:spPr bwMode="auto">
            <a:xfrm>
              <a:off x="158270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8" y="40"/>
                    <a:pt x="17" y="40"/>
                  </a:cubicBezTo>
                  <a:cubicBezTo>
                    <a:pt x="15" y="40"/>
                    <a:pt x="14" y="39"/>
                    <a:pt x="12" y="39"/>
                  </a:cubicBezTo>
                  <a:cubicBezTo>
                    <a:pt x="11" y="38"/>
                    <a:pt x="10" y="38"/>
                    <a:pt x="8" y="37"/>
                  </a:cubicBezTo>
                  <a:cubicBezTo>
                    <a:pt x="7" y="36"/>
                    <a:pt x="6" y="35"/>
                    <a:pt x="5" y="34"/>
                  </a:cubicBezTo>
                  <a:cubicBezTo>
                    <a:pt x="4"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2" name="Freeform 20">
              <a:extLst>
                <a:ext uri="{FF2B5EF4-FFF2-40B4-BE49-F238E27FC236}">
                  <a16:creationId xmlns="" xmlns:a16="http://schemas.microsoft.com/office/drawing/2014/main" id="{CD64F657-7EE7-4AF2-ADE4-160C87E64D6B}"/>
                </a:ext>
              </a:extLst>
            </p:cNvPr>
            <p:cNvSpPr>
              <a:spLocks noEditPoints="1"/>
            </p:cNvSpPr>
            <p:nvPr userDrawn="1"/>
          </p:nvSpPr>
          <p:spPr bwMode="auto">
            <a:xfrm>
              <a:off x="1730922" y="6212575"/>
              <a:ext cx="80211" cy="134265"/>
            </a:xfrm>
            <a:custGeom>
              <a:avLst/>
              <a:gdLst>
                <a:gd name="T0" fmla="*/ 25 w 32"/>
                <a:gd name="T1" fmla="*/ 53 h 53"/>
                <a:gd name="T2" fmla="*/ 25 w 32"/>
                <a:gd name="T3" fmla="*/ 35 h 53"/>
                <a:gd name="T4" fmla="*/ 20 w 32"/>
                <a:gd name="T5" fmla="*/ 38 h 53"/>
                <a:gd name="T6" fmla="*/ 15 w 32"/>
                <a:gd name="T7" fmla="*/ 40 h 53"/>
                <a:gd name="T8" fmla="*/ 9 w 32"/>
                <a:gd name="T9" fmla="*/ 38 h 53"/>
                <a:gd name="T10" fmla="*/ 4 w 32"/>
                <a:gd name="T11" fmla="*/ 35 h 53"/>
                <a:gd name="T12" fmla="*/ 1 w 32"/>
                <a:gd name="T13" fmla="*/ 28 h 53"/>
                <a:gd name="T14" fmla="*/ 0 w 32"/>
                <a:gd name="T15" fmla="*/ 19 h 53"/>
                <a:gd name="T16" fmla="*/ 1 w 32"/>
                <a:gd name="T17" fmla="*/ 10 h 53"/>
                <a:gd name="T18" fmla="*/ 4 w 32"/>
                <a:gd name="T19" fmla="*/ 4 h 53"/>
                <a:gd name="T20" fmla="*/ 9 w 32"/>
                <a:gd name="T21" fmla="*/ 1 h 53"/>
                <a:gd name="T22" fmla="*/ 15 w 32"/>
                <a:gd name="T23" fmla="*/ 0 h 53"/>
                <a:gd name="T24" fmla="*/ 18 w 32"/>
                <a:gd name="T25" fmla="*/ 0 h 53"/>
                <a:gd name="T26" fmla="*/ 20 w 32"/>
                <a:gd name="T27" fmla="*/ 1 h 53"/>
                <a:gd name="T28" fmla="*/ 23 w 32"/>
                <a:gd name="T29" fmla="*/ 2 h 53"/>
                <a:gd name="T30" fmla="*/ 25 w 32"/>
                <a:gd name="T31" fmla="*/ 4 h 53"/>
                <a:gd name="T32" fmla="*/ 25 w 32"/>
                <a:gd name="T33" fmla="*/ 0 h 53"/>
                <a:gd name="T34" fmla="*/ 32 w 32"/>
                <a:gd name="T35" fmla="*/ 0 h 53"/>
                <a:gd name="T36" fmla="*/ 32 w 32"/>
                <a:gd name="T37" fmla="*/ 49 h 53"/>
                <a:gd name="T38" fmla="*/ 25 w 32"/>
                <a:gd name="T39" fmla="*/ 53 h 53"/>
                <a:gd name="T40" fmla="*/ 25 w 32"/>
                <a:gd name="T41" fmla="*/ 12 h 53"/>
                <a:gd name="T42" fmla="*/ 23 w 32"/>
                <a:gd name="T43" fmla="*/ 10 h 53"/>
                <a:gd name="T44" fmla="*/ 21 w 32"/>
                <a:gd name="T45" fmla="*/ 8 h 53"/>
                <a:gd name="T46" fmla="*/ 18 w 32"/>
                <a:gd name="T47" fmla="*/ 7 h 53"/>
                <a:gd name="T48" fmla="*/ 16 w 32"/>
                <a:gd name="T49" fmla="*/ 7 h 53"/>
                <a:gd name="T50" fmla="*/ 9 w 32"/>
                <a:gd name="T51" fmla="*/ 10 h 53"/>
                <a:gd name="T52" fmla="*/ 7 w 32"/>
                <a:gd name="T53" fmla="*/ 19 h 53"/>
                <a:gd name="T54" fmla="*/ 10 w 32"/>
                <a:gd name="T55" fmla="*/ 29 h 53"/>
                <a:gd name="T56" fmla="*/ 16 w 32"/>
                <a:gd name="T57" fmla="*/ 33 h 53"/>
                <a:gd name="T58" fmla="*/ 21 w 32"/>
                <a:gd name="T59" fmla="*/ 31 h 53"/>
                <a:gd name="T60" fmla="*/ 25 w 32"/>
                <a:gd name="T61" fmla="*/ 28 h 53"/>
                <a:gd name="T62" fmla="*/ 25 w 32"/>
                <a:gd name="T6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53">
                  <a:moveTo>
                    <a:pt x="25" y="53"/>
                  </a:moveTo>
                  <a:cubicBezTo>
                    <a:pt x="25" y="35"/>
                    <a:pt x="25" y="35"/>
                    <a:pt x="25" y="35"/>
                  </a:cubicBezTo>
                  <a:cubicBezTo>
                    <a:pt x="23" y="36"/>
                    <a:pt x="22" y="37"/>
                    <a:pt x="20" y="38"/>
                  </a:cubicBezTo>
                  <a:cubicBezTo>
                    <a:pt x="18" y="39"/>
                    <a:pt x="17" y="40"/>
                    <a:pt x="15" y="40"/>
                  </a:cubicBezTo>
                  <a:cubicBezTo>
                    <a:pt x="13" y="40"/>
                    <a:pt x="11" y="39"/>
                    <a:pt x="9" y="38"/>
                  </a:cubicBezTo>
                  <a:cubicBezTo>
                    <a:pt x="7" y="38"/>
                    <a:pt x="5" y="36"/>
                    <a:pt x="4" y="35"/>
                  </a:cubicBezTo>
                  <a:cubicBezTo>
                    <a:pt x="3" y="33"/>
                    <a:pt x="2" y="31"/>
                    <a:pt x="1" y="28"/>
                  </a:cubicBezTo>
                  <a:cubicBezTo>
                    <a:pt x="0" y="26"/>
                    <a:pt x="0" y="23"/>
                    <a:pt x="0" y="19"/>
                  </a:cubicBezTo>
                  <a:cubicBezTo>
                    <a:pt x="0" y="16"/>
                    <a:pt x="0" y="13"/>
                    <a:pt x="1" y="10"/>
                  </a:cubicBezTo>
                  <a:cubicBezTo>
                    <a:pt x="2" y="8"/>
                    <a:pt x="3" y="6"/>
                    <a:pt x="4" y="4"/>
                  </a:cubicBezTo>
                  <a:cubicBezTo>
                    <a:pt x="6" y="3"/>
                    <a:pt x="7" y="2"/>
                    <a:pt x="9" y="1"/>
                  </a:cubicBezTo>
                  <a:cubicBezTo>
                    <a:pt x="11" y="0"/>
                    <a:pt x="13" y="0"/>
                    <a:pt x="15" y="0"/>
                  </a:cubicBezTo>
                  <a:cubicBezTo>
                    <a:pt x="16" y="0"/>
                    <a:pt x="17" y="0"/>
                    <a:pt x="18" y="0"/>
                  </a:cubicBezTo>
                  <a:cubicBezTo>
                    <a:pt x="19" y="0"/>
                    <a:pt x="20" y="0"/>
                    <a:pt x="20" y="1"/>
                  </a:cubicBezTo>
                  <a:cubicBezTo>
                    <a:pt x="21" y="1"/>
                    <a:pt x="22" y="2"/>
                    <a:pt x="23" y="2"/>
                  </a:cubicBezTo>
                  <a:cubicBezTo>
                    <a:pt x="23" y="3"/>
                    <a:pt x="24" y="3"/>
                    <a:pt x="25" y="4"/>
                  </a:cubicBezTo>
                  <a:cubicBezTo>
                    <a:pt x="25" y="0"/>
                    <a:pt x="25" y="0"/>
                    <a:pt x="25" y="0"/>
                  </a:cubicBezTo>
                  <a:cubicBezTo>
                    <a:pt x="32" y="0"/>
                    <a:pt x="32" y="0"/>
                    <a:pt x="32" y="0"/>
                  </a:cubicBezTo>
                  <a:cubicBezTo>
                    <a:pt x="32" y="49"/>
                    <a:pt x="32" y="49"/>
                    <a:pt x="32" y="49"/>
                  </a:cubicBezTo>
                  <a:lnTo>
                    <a:pt x="25" y="53"/>
                  </a:lnTo>
                  <a:close/>
                  <a:moveTo>
                    <a:pt x="25" y="12"/>
                  </a:moveTo>
                  <a:cubicBezTo>
                    <a:pt x="24" y="11"/>
                    <a:pt x="24" y="10"/>
                    <a:pt x="23" y="10"/>
                  </a:cubicBezTo>
                  <a:cubicBezTo>
                    <a:pt x="23" y="9"/>
                    <a:pt x="22" y="9"/>
                    <a:pt x="21" y="8"/>
                  </a:cubicBezTo>
                  <a:cubicBezTo>
                    <a:pt x="20" y="8"/>
                    <a:pt x="19" y="7"/>
                    <a:pt x="18" y="7"/>
                  </a:cubicBezTo>
                  <a:cubicBezTo>
                    <a:pt x="18" y="7"/>
                    <a:pt x="17" y="7"/>
                    <a:pt x="16" y="7"/>
                  </a:cubicBezTo>
                  <a:cubicBezTo>
                    <a:pt x="13" y="7"/>
                    <a:pt x="11" y="8"/>
                    <a:pt x="9" y="10"/>
                  </a:cubicBezTo>
                  <a:cubicBezTo>
                    <a:pt x="8" y="12"/>
                    <a:pt x="7" y="15"/>
                    <a:pt x="7" y="19"/>
                  </a:cubicBezTo>
                  <a:cubicBezTo>
                    <a:pt x="7" y="23"/>
                    <a:pt x="8" y="27"/>
                    <a:pt x="10" y="29"/>
                  </a:cubicBezTo>
                  <a:cubicBezTo>
                    <a:pt x="11" y="31"/>
                    <a:pt x="13" y="33"/>
                    <a:pt x="16" y="33"/>
                  </a:cubicBezTo>
                  <a:cubicBezTo>
                    <a:pt x="18" y="33"/>
                    <a:pt x="19" y="32"/>
                    <a:pt x="21" y="31"/>
                  </a:cubicBezTo>
                  <a:cubicBezTo>
                    <a:pt x="22" y="30"/>
                    <a:pt x="24" y="29"/>
                    <a:pt x="25" y="28"/>
                  </a:cubicBezTo>
                  <a:lnTo>
                    <a:pt x="25"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3" name="Freeform 21">
              <a:extLst>
                <a:ext uri="{FF2B5EF4-FFF2-40B4-BE49-F238E27FC236}">
                  <a16:creationId xmlns="" xmlns:a16="http://schemas.microsoft.com/office/drawing/2014/main" id="{FA80A690-9084-4519-8D88-A01963C02369}"/>
                </a:ext>
              </a:extLst>
            </p:cNvPr>
            <p:cNvSpPr>
              <a:spLocks/>
            </p:cNvSpPr>
            <p:nvPr userDrawn="1"/>
          </p:nvSpPr>
          <p:spPr bwMode="auto">
            <a:xfrm>
              <a:off x="1835545" y="6212575"/>
              <a:ext cx="78468" cy="101135"/>
            </a:xfrm>
            <a:custGeom>
              <a:avLst/>
              <a:gdLst>
                <a:gd name="T0" fmla="*/ 24 w 31"/>
                <a:gd name="T1" fmla="*/ 39 h 40"/>
                <a:gd name="T2" fmla="*/ 24 w 31"/>
                <a:gd name="T3" fmla="*/ 35 h 40"/>
                <a:gd name="T4" fmla="*/ 20 w 31"/>
                <a:gd name="T5" fmla="*/ 38 h 40"/>
                <a:gd name="T6" fmla="*/ 14 w 31"/>
                <a:gd name="T7" fmla="*/ 40 h 40"/>
                <a:gd name="T8" fmla="*/ 4 w 31"/>
                <a:gd name="T9" fmla="*/ 35 h 40"/>
                <a:gd name="T10" fmla="*/ 0 w 31"/>
                <a:gd name="T11" fmla="*/ 22 h 40"/>
                <a:gd name="T12" fmla="*/ 0 w 31"/>
                <a:gd name="T13" fmla="*/ 0 h 40"/>
                <a:gd name="T14" fmla="*/ 8 w 31"/>
                <a:gd name="T15" fmla="*/ 0 h 40"/>
                <a:gd name="T16" fmla="*/ 8 w 31"/>
                <a:gd name="T17" fmla="*/ 22 h 40"/>
                <a:gd name="T18" fmla="*/ 10 w 31"/>
                <a:gd name="T19" fmla="*/ 30 h 40"/>
                <a:gd name="T20" fmla="*/ 16 w 31"/>
                <a:gd name="T21" fmla="*/ 33 h 40"/>
                <a:gd name="T22" fmla="*/ 22 w 31"/>
                <a:gd name="T23" fmla="*/ 30 h 40"/>
                <a:gd name="T24" fmla="*/ 24 w 31"/>
                <a:gd name="T25" fmla="*/ 23 h 40"/>
                <a:gd name="T26" fmla="*/ 24 w 31"/>
                <a:gd name="T27" fmla="*/ 0 h 40"/>
                <a:gd name="T28" fmla="*/ 31 w 31"/>
                <a:gd name="T29" fmla="*/ 0 h 40"/>
                <a:gd name="T30" fmla="*/ 31 w 31"/>
                <a:gd name="T31" fmla="*/ 39 h 40"/>
                <a:gd name="T32" fmla="*/ 24 w 31"/>
                <a:gd name="T33"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0">
                  <a:moveTo>
                    <a:pt x="24" y="39"/>
                  </a:moveTo>
                  <a:cubicBezTo>
                    <a:pt x="24" y="35"/>
                    <a:pt x="24" y="35"/>
                    <a:pt x="24" y="35"/>
                  </a:cubicBezTo>
                  <a:cubicBezTo>
                    <a:pt x="23" y="36"/>
                    <a:pt x="22" y="38"/>
                    <a:pt x="20" y="38"/>
                  </a:cubicBezTo>
                  <a:cubicBezTo>
                    <a:pt x="18" y="39"/>
                    <a:pt x="16" y="40"/>
                    <a:pt x="14" y="40"/>
                  </a:cubicBezTo>
                  <a:cubicBezTo>
                    <a:pt x="10" y="40"/>
                    <a:pt x="6" y="38"/>
                    <a:pt x="4" y="35"/>
                  </a:cubicBezTo>
                  <a:cubicBezTo>
                    <a:pt x="2" y="32"/>
                    <a:pt x="0" y="28"/>
                    <a:pt x="0" y="22"/>
                  </a:cubicBezTo>
                  <a:cubicBezTo>
                    <a:pt x="0" y="0"/>
                    <a:pt x="0" y="0"/>
                    <a:pt x="0" y="0"/>
                  </a:cubicBezTo>
                  <a:cubicBezTo>
                    <a:pt x="8" y="0"/>
                    <a:pt x="8" y="0"/>
                    <a:pt x="8" y="0"/>
                  </a:cubicBezTo>
                  <a:cubicBezTo>
                    <a:pt x="8" y="22"/>
                    <a:pt x="8" y="22"/>
                    <a:pt x="8" y="22"/>
                  </a:cubicBezTo>
                  <a:cubicBezTo>
                    <a:pt x="8" y="26"/>
                    <a:pt x="9" y="28"/>
                    <a:pt x="10" y="30"/>
                  </a:cubicBezTo>
                  <a:cubicBezTo>
                    <a:pt x="11" y="32"/>
                    <a:pt x="13" y="33"/>
                    <a:pt x="16" y="33"/>
                  </a:cubicBezTo>
                  <a:cubicBezTo>
                    <a:pt x="18" y="33"/>
                    <a:pt x="20" y="32"/>
                    <a:pt x="22" y="30"/>
                  </a:cubicBezTo>
                  <a:cubicBezTo>
                    <a:pt x="23" y="28"/>
                    <a:pt x="24" y="26"/>
                    <a:pt x="24" y="23"/>
                  </a:cubicBezTo>
                  <a:cubicBezTo>
                    <a:pt x="24" y="0"/>
                    <a:pt x="24" y="0"/>
                    <a:pt x="24" y="0"/>
                  </a:cubicBezTo>
                  <a:cubicBezTo>
                    <a:pt x="31" y="0"/>
                    <a:pt x="31" y="0"/>
                    <a:pt x="31" y="0"/>
                  </a:cubicBezTo>
                  <a:cubicBezTo>
                    <a:pt x="31" y="39"/>
                    <a:pt x="31" y="39"/>
                    <a:pt x="31" y="39"/>
                  </a:cubicBezTo>
                  <a:lnTo>
                    <a:pt x="24"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4" name="Freeform 22">
              <a:extLst>
                <a:ext uri="{FF2B5EF4-FFF2-40B4-BE49-F238E27FC236}">
                  <a16:creationId xmlns="" xmlns:a16="http://schemas.microsoft.com/office/drawing/2014/main" id="{E847401D-2482-482A-AC12-D2E83C13546D}"/>
                </a:ext>
              </a:extLst>
            </p:cNvPr>
            <p:cNvSpPr>
              <a:spLocks noEditPoints="1"/>
            </p:cNvSpPr>
            <p:nvPr userDrawn="1"/>
          </p:nvSpPr>
          <p:spPr bwMode="auto">
            <a:xfrm>
              <a:off x="1934936"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6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6"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4"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1"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6" y="16"/>
                  </a:moveTo>
                  <a:cubicBezTo>
                    <a:pt x="25" y="15"/>
                    <a:pt x="25" y="13"/>
                    <a:pt x="25" y="12"/>
                  </a:cubicBezTo>
                  <a:cubicBezTo>
                    <a:pt x="24" y="11"/>
                    <a:pt x="24" y="10"/>
                    <a:pt x="23" y="9"/>
                  </a:cubicBezTo>
                  <a:cubicBezTo>
                    <a:pt x="22" y="8"/>
                    <a:pt x="22"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5" name="Freeform 23">
              <a:extLst>
                <a:ext uri="{FF2B5EF4-FFF2-40B4-BE49-F238E27FC236}">
                  <a16:creationId xmlns="" xmlns:a16="http://schemas.microsoft.com/office/drawing/2014/main" id="{86054F72-4509-4465-B9A8-8DAE3EFD35B0}"/>
                </a:ext>
              </a:extLst>
            </p:cNvPr>
            <p:cNvSpPr>
              <a:spLocks/>
            </p:cNvSpPr>
            <p:nvPr userDrawn="1"/>
          </p:nvSpPr>
          <p:spPr bwMode="auto">
            <a:xfrm>
              <a:off x="2030841"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1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4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7 w 29"/>
                <a:gd name="T55" fmla="*/ 24 h 40"/>
                <a:gd name="T56" fmla="*/ 13 w 29"/>
                <a:gd name="T57" fmla="*/ 22 h 40"/>
                <a:gd name="T58" fmla="*/ 8 w 29"/>
                <a:gd name="T59" fmla="*/ 20 h 40"/>
                <a:gd name="T60" fmla="*/ 4 w 29"/>
                <a:gd name="T61" fmla="*/ 17 h 40"/>
                <a:gd name="T62" fmla="*/ 2 w 29"/>
                <a:gd name="T63" fmla="*/ 14 h 40"/>
                <a:gd name="T64" fmla="*/ 2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3" y="6"/>
                    <a:pt x="11" y="7"/>
                    <a:pt x="10" y="7"/>
                  </a:cubicBezTo>
                  <a:cubicBezTo>
                    <a:pt x="10" y="8"/>
                    <a:pt x="9" y="9"/>
                    <a:pt x="9" y="10"/>
                  </a:cubicBezTo>
                  <a:cubicBezTo>
                    <a:pt x="9" y="10"/>
                    <a:pt x="9" y="11"/>
                    <a:pt x="9" y="11"/>
                  </a:cubicBezTo>
                  <a:cubicBezTo>
                    <a:pt x="10" y="12"/>
                    <a:pt x="10" y="12"/>
                    <a:pt x="11"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4" y="29"/>
                    <a:pt x="4" y="29"/>
                    <a:pt x="4"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2" y="27"/>
                    <a:pt x="21" y="27"/>
                  </a:cubicBezTo>
                  <a:cubicBezTo>
                    <a:pt x="21" y="26"/>
                    <a:pt x="20" y="25"/>
                    <a:pt x="19" y="25"/>
                  </a:cubicBezTo>
                  <a:cubicBezTo>
                    <a:pt x="19" y="25"/>
                    <a:pt x="18" y="24"/>
                    <a:pt x="17" y="24"/>
                  </a:cubicBezTo>
                  <a:cubicBezTo>
                    <a:pt x="15" y="23"/>
                    <a:pt x="14" y="23"/>
                    <a:pt x="13" y="22"/>
                  </a:cubicBezTo>
                  <a:cubicBezTo>
                    <a:pt x="11" y="21"/>
                    <a:pt x="9" y="20"/>
                    <a:pt x="8" y="20"/>
                  </a:cubicBezTo>
                  <a:cubicBezTo>
                    <a:pt x="6" y="19"/>
                    <a:pt x="5" y="18"/>
                    <a:pt x="4" y="17"/>
                  </a:cubicBezTo>
                  <a:cubicBezTo>
                    <a:pt x="3" y="16"/>
                    <a:pt x="3" y="15"/>
                    <a:pt x="2" y="14"/>
                  </a:cubicBezTo>
                  <a:cubicBezTo>
                    <a:pt x="2" y="13"/>
                    <a:pt x="2" y="12"/>
                    <a:pt x="2" y="10"/>
                  </a:cubicBezTo>
                  <a:cubicBezTo>
                    <a:pt x="2"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6" name="Freeform 24">
              <a:extLst>
                <a:ext uri="{FF2B5EF4-FFF2-40B4-BE49-F238E27FC236}">
                  <a16:creationId xmlns="" xmlns:a16="http://schemas.microsoft.com/office/drawing/2014/main" id="{813850E4-4B62-4FDA-ABD6-F5A5AA5E7C28}"/>
                </a:ext>
              </a:extLst>
            </p:cNvPr>
            <p:cNvSpPr>
              <a:spLocks/>
            </p:cNvSpPr>
            <p:nvPr userDrawn="1"/>
          </p:nvSpPr>
          <p:spPr bwMode="auto">
            <a:xfrm>
              <a:off x="2118027"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7" name="Freeform 25">
              <a:extLst>
                <a:ext uri="{FF2B5EF4-FFF2-40B4-BE49-F238E27FC236}">
                  <a16:creationId xmlns="" xmlns:a16="http://schemas.microsoft.com/office/drawing/2014/main" id="{1B4F0124-2FAE-4D54-9ECC-E88A8031BBDE}"/>
                </a:ext>
              </a:extLst>
            </p:cNvPr>
            <p:cNvSpPr>
              <a:spLocks noEditPoints="1"/>
            </p:cNvSpPr>
            <p:nvPr userDrawn="1"/>
          </p:nvSpPr>
          <p:spPr bwMode="auto">
            <a:xfrm>
              <a:off x="2194750" y="6175958"/>
              <a:ext cx="24412" cy="136010"/>
            </a:xfrm>
            <a:custGeom>
              <a:avLst/>
              <a:gdLst>
                <a:gd name="T0" fmla="*/ 10 w 10"/>
                <a:gd name="T1" fmla="*/ 5 h 53"/>
                <a:gd name="T2" fmla="*/ 9 w 10"/>
                <a:gd name="T3" fmla="*/ 6 h 53"/>
                <a:gd name="T4" fmla="*/ 8 w 10"/>
                <a:gd name="T5" fmla="*/ 8 h 53"/>
                <a:gd name="T6" fmla="*/ 7 w 10"/>
                <a:gd name="T7" fmla="*/ 9 h 53"/>
                <a:gd name="T8" fmla="*/ 5 w 10"/>
                <a:gd name="T9" fmla="*/ 9 h 53"/>
                <a:gd name="T10" fmla="*/ 3 w 10"/>
                <a:gd name="T11" fmla="*/ 9 h 53"/>
                <a:gd name="T12" fmla="*/ 1 w 10"/>
                <a:gd name="T13" fmla="*/ 8 h 53"/>
                <a:gd name="T14" fmla="*/ 0 w 10"/>
                <a:gd name="T15" fmla="*/ 6 h 53"/>
                <a:gd name="T16" fmla="*/ 0 w 10"/>
                <a:gd name="T17" fmla="*/ 5 h 53"/>
                <a:gd name="T18" fmla="*/ 0 w 10"/>
                <a:gd name="T19" fmla="*/ 3 h 53"/>
                <a:gd name="T20" fmla="*/ 1 w 10"/>
                <a:gd name="T21" fmla="*/ 1 h 53"/>
                <a:gd name="T22" fmla="*/ 3 w 10"/>
                <a:gd name="T23" fmla="*/ 0 h 53"/>
                <a:gd name="T24" fmla="*/ 5 w 10"/>
                <a:gd name="T25" fmla="*/ 0 h 53"/>
                <a:gd name="T26" fmla="*/ 7 w 10"/>
                <a:gd name="T27" fmla="*/ 0 h 53"/>
                <a:gd name="T28" fmla="*/ 8 w 10"/>
                <a:gd name="T29" fmla="*/ 1 h 53"/>
                <a:gd name="T30" fmla="*/ 9 w 10"/>
                <a:gd name="T31" fmla="*/ 3 h 53"/>
                <a:gd name="T32" fmla="*/ 10 w 10"/>
                <a:gd name="T33" fmla="*/ 5 h 53"/>
                <a:gd name="T34" fmla="*/ 1 w 10"/>
                <a:gd name="T35" fmla="*/ 53 h 53"/>
                <a:gd name="T36" fmla="*/ 1 w 10"/>
                <a:gd name="T37" fmla="*/ 14 h 53"/>
                <a:gd name="T38" fmla="*/ 9 w 10"/>
                <a:gd name="T39" fmla="*/ 14 h 53"/>
                <a:gd name="T40" fmla="*/ 9 w 10"/>
                <a:gd name="T41" fmla="*/ 53 h 53"/>
                <a:gd name="T42" fmla="*/ 1 w 10"/>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 h="53">
                  <a:moveTo>
                    <a:pt x="10" y="5"/>
                  </a:moveTo>
                  <a:cubicBezTo>
                    <a:pt x="10" y="5"/>
                    <a:pt x="10" y="6"/>
                    <a:pt x="9" y="6"/>
                  </a:cubicBezTo>
                  <a:cubicBezTo>
                    <a:pt x="9" y="7"/>
                    <a:pt x="9" y="8"/>
                    <a:pt x="8" y="8"/>
                  </a:cubicBezTo>
                  <a:cubicBezTo>
                    <a:pt x="8" y="8"/>
                    <a:pt x="7" y="9"/>
                    <a:pt x="7" y="9"/>
                  </a:cubicBezTo>
                  <a:cubicBezTo>
                    <a:pt x="6" y="9"/>
                    <a:pt x="6" y="9"/>
                    <a:pt x="5" y="9"/>
                  </a:cubicBezTo>
                  <a:cubicBezTo>
                    <a:pt x="4" y="9"/>
                    <a:pt x="4" y="9"/>
                    <a:pt x="3" y="9"/>
                  </a:cubicBezTo>
                  <a:cubicBezTo>
                    <a:pt x="2" y="9"/>
                    <a:pt x="2" y="8"/>
                    <a:pt x="1" y="8"/>
                  </a:cubicBezTo>
                  <a:cubicBezTo>
                    <a:pt x="1" y="8"/>
                    <a:pt x="1" y="7"/>
                    <a:pt x="0" y="6"/>
                  </a:cubicBezTo>
                  <a:cubicBezTo>
                    <a:pt x="0" y="6"/>
                    <a:pt x="0" y="5"/>
                    <a:pt x="0" y="5"/>
                  </a:cubicBezTo>
                  <a:cubicBezTo>
                    <a:pt x="0" y="4"/>
                    <a:pt x="0" y="3"/>
                    <a:pt x="0" y="3"/>
                  </a:cubicBezTo>
                  <a:cubicBezTo>
                    <a:pt x="1" y="2"/>
                    <a:pt x="1" y="2"/>
                    <a:pt x="1" y="1"/>
                  </a:cubicBezTo>
                  <a:cubicBezTo>
                    <a:pt x="2" y="1"/>
                    <a:pt x="2" y="0"/>
                    <a:pt x="3" y="0"/>
                  </a:cubicBezTo>
                  <a:cubicBezTo>
                    <a:pt x="4" y="0"/>
                    <a:pt x="4" y="0"/>
                    <a:pt x="5" y="0"/>
                  </a:cubicBezTo>
                  <a:cubicBezTo>
                    <a:pt x="6" y="0"/>
                    <a:pt x="6" y="0"/>
                    <a:pt x="7" y="0"/>
                  </a:cubicBezTo>
                  <a:cubicBezTo>
                    <a:pt x="7" y="0"/>
                    <a:pt x="8" y="1"/>
                    <a:pt x="8" y="1"/>
                  </a:cubicBezTo>
                  <a:cubicBezTo>
                    <a:pt x="9" y="2"/>
                    <a:pt x="9" y="2"/>
                    <a:pt x="9" y="3"/>
                  </a:cubicBezTo>
                  <a:cubicBezTo>
                    <a:pt x="10" y="3"/>
                    <a:pt x="10" y="4"/>
                    <a:pt x="10" y="5"/>
                  </a:cubicBezTo>
                  <a:close/>
                  <a:moveTo>
                    <a:pt x="1" y="53"/>
                  </a:moveTo>
                  <a:cubicBezTo>
                    <a:pt x="1" y="14"/>
                    <a:pt x="1" y="14"/>
                    <a:pt x="1" y="14"/>
                  </a:cubicBezTo>
                  <a:cubicBezTo>
                    <a:pt x="9" y="14"/>
                    <a:pt x="9" y="14"/>
                    <a:pt x="9" y="14"/>
                  </a:cubicBezTo>
                  <a:cubicBezTo>
                    <a:pt x="9" y="53"/>
                    <a:pt x="9" y="53"/>
                    <a:pt x="9" y="53"/>
                  </a:cubicBezTo>
                  <a:lnTo>
                    <a:pt x="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8" name="Freeform 26">
              <a:extLst>
                <a:ext uri="{FF2B5EF4-FFF2-40B4-BE49-F238E27FC236}">
                  <a16:creationId xmlns="" xmlns:a16="http://schemas.microsoft.com/office/drawing/2014/main" id="{2A730E5F-DF9C-488E-B4E0-EE9F501529EE}"/>
                </a:ext>
              </a:extLst>
            </p:cNvPr>
            <p:cNvSpPr>
              <a:spLocks noEditPoints="1"/>
            </p:cNvSpPr>
            <p:nvPr userDrawn="1"/>
          </p:nvSpPr>
          <p:spPr bwMode="auto">
            <a:xfrm>
              <a:off x="2236599" y="6212575"/>
              <a:ext cx="87186" cy="101135"/>
            </a:xfrm>
            <a:custGeom>
              <a:avLst/>
              <a:gdLst>
                <a:gd name="T0" fmla="*/ 34 w 34"/>
                <a:gd name="T1" fmla="*/ 19 h 40"/>
                <a:gd name="T2" fmla="*/ 33 w 34"/>
                <a:gd name="T3" fmla="*/ 28 h 40"/>
                <a:gd name="T4" fmla="*/ 29 w 34"/>
                <a:gd name="T5" fmla="*/ 34 h 40"/>
                <a:gd name="T6" fmla="*/ 24 w 34"/>
                <a:gd name="T7" fmla="*/ 38 h 40"/>
                <a:gd name="T8" fmla="*/ 17 w 34"/>
                <a:gd name="T9" fmla="*/ 40 h 40"/>
                <a:gd name="T10" fmla="*/ 10 w 34"/>
                <a:gd name="T11" fmla="*/ 38 h 40"/>
                <a:gd name="T12" fmla="*/ 5 w 34"/>
                <a:gd name="T13" fmla="*/ 34 h 40"/>
                <a:gd name="T14" fmla="*/ 1 w 34"/>
                <a:gd name="T15" fmla="*/ 28 h 40"/>
                <a:gd name="T16" fmla="*/ 0 w 34"/>
                <a:gd name="T17" fmla="*/ 20 h 40"/>
                <a:gd name="T18" fmla="*/ 1 w 34"/>
                <a:gd name="T19" fmla="*/ 11 h 40"/>
                <a:gd name="T20" fmla="*/ 5 w 34"/>
                <a:gd name="T21" fmla="*/ 5 h 40"/>
                <a:gd name="T22" fmla="*/ 10 w 34"/>
                <a:gd name="T23" fmla="*/ 1 h 40"/>
                <a:gd name="T24" fmla="*/ 17 w 34"/>
                <a:gd name="T25" fmla="*/ 0 h 40"/>
                <a:gd name="T26" fmla="*/ 24 w 34"/>
                <a:gd name="T27" fmla="*/ 1 h 40"/>
                <a:gd name="T28" fmla="*/ 29 w 34"/>
                <a:gd name="T29" fmla="*/ 5 h 40"/>
                <a:gd name="T30" fmla="*/ 33 w 34"/>
                <a:gd name="T31" fmla="*/ 11 h 40"/>
                <a:gd name="T32" fmla="*/ 34 w 34"/>
                <a:gd name="T33" fmla="*/ 19 h 40"/>
                <a:gd name="T34" fmla="*/ 26 w 34"/>
                <a:gd name="T35" fmla="*/ 20 h 40"/>
                <a:gd name="T36" fmla="*/ 26 w 34"/>
                <a:gd name="T37" fmla="*/ 14 h 40"/>
                <a:gd name="T38" fmla="*/ 24 w 34"/>
                <a:gd name="T39" fmla="*/ 10 h 40"/>
                <a:gd name="T40" fmla="*/ 21 w 34"/>
                <a:gd name="T41" fmla="*/ 8 h 40"/>
                <a:gd name="T42" fmla="*/ 17 w 34"/>
                <a:gd name="T43" fmla="*/ 7 h 40"/>
                <a:gd name="T44" fmla="*/ 13 w 34"/>
                <a:gd name="T45" fmla="*/ 8 h 40"/>
                <a:gd name="T46" fmla="*/ 10 w 34"/>
                <a:gd name="T47" fmla="*/ 10 h 40"/>
                <a:gd name="T48" fmla="*/ 8 w 34"/>
                <a:gd name="T49" fmla="*/ 14 h 40"/>
                <a:gd name="T50" fmla="*/ 7 w 34"/>
                <a:gd name="T51" fmla="*/ 19 h 40"/>
                <a:gd name="T52" fmla="*/ 8 w 34"/>
                <a:gd name="T53" fmla="*/ 25 h 40"/>
                <a:gd name="T54" fmla="*/ 10 w 34"/>
                <a:gd name="T55" fmla="*/ 29 h 40"/>
                <a:gd name="T56" fmla="*/ 13 w 34"/>
                <a:gd name="T57" fmla="*/ 32 h 40"/>
                <a:gd name="T58" fmla="*/ 17 w 34"/>
                <a:gd name="T59" fmla="*/ 32 h 40"/>
                <a:gd name="T60" fmla="*/ 21 w 34"/>
                <a:gd name="T61" fmla="*/ 31 h 40"/>
                <a:gd name="T62" fmla="*/ 24 w 34"/>
                <a:gd name="T63" fmla="*/ 29 h 40"/>
                <a:gd name="T64" fmla="*/ 26 w 34"/>
                <a:gd name="T65" fmla="*/ 25 h 40"/>
                <a:gd name="T66" fmla="*/ 26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19"/>
                  </a:moveTo>
                  <a:cubicBezTo>
                    <a:pt x="34" y="23"/>
                    <a:pt x="34" y="25"/>
                    <a:pt x="33" y="28"/>
                  </a:cubicBezTo>
                  <a:cubicBezTo>
                    <a:pt x="32" y="30"/>
                    <a:pt x="31" y="33"/>
                    <a:pt x="29" y="34"/>
                  </a:cubicBezTo>
                  <a:cubicBezTo>
                    <a:pt x="28" y="36"/>
                    <a:pt x="26" y="37"/>
                    <a:pt x="24" y="38"/>
                  </a:cubicBezTo>
                  <a:cubicBezTo>
                    <a:pt x="21" y="39"/>
                    <a:pt x="19" y="40"/>
                    <a:pt x="17" y="40"/>
                  </a:cubicBezTo>
                  <a:cubicBezTo>
                    <a:pt x="14" y="40"/>
                    <a:pt x="12" y="39"/>
                    <a:pt x="10" y="38"/>
                  </a:cubicBezTo>
                  <a:cubicBezTo>
                    <a:pt x="8" y="37"/>
                    <a:pt x="6" y="36"/>
                    <a:pt x="5" y="34"/>
                  </a:cubicBezTo>
                  <a:cubicBezTo>
                    <a:pt x="3" y="32"/>
                    <a:pt x="2" y="30"/>
                    <a:pt x="1" y="28"/>
                  </a:cubicBezTo>
                  <a:cubicBezTo>
                    <a:pt x="0" y="25"/>
                    <a:pt x="0" y="23"/>
                    <a:pt x="0" y="20"/>
                  </a:cubicBezTo>
                  <a:cubicBezTo>
                    <a:pt x="0" y="16"/>
                    <a:pt x="0" y="14"/>
                    <a:pt x="1" y="11"/>
                  </a:cubicBezTo>
                  <a:cubicBezTo>
                    <a:pt x="2" y="9"/>
                    <a:pt x="3" y="7"/>
                    <a:pt x="5" y="5"/>
                  </a:cubicBezTo>
                  <a:cubicBezTo>
                    <a:pt x="6" y="3"/>
                    <a:pt x="8" y="2"/>
                    <a:pt x="10" y="1"/>
                  </a:cubicBezTo>
                  <a:cubicBezTo>
                    <a:pt x="12" y="0"/>
                    <a:pt x="14" y="0"/>
                    <a:pt x="17" y="0"/>
                  </a:cubicBezTo>
                  <a:cubicBezTo>
                    <a:pt x="19" y="0"/>
                    <a:pt x="22" y="0"/>
                    <a:pt x="24" y="1"/>
                  </a:cubicBezTo>
                  <a:cubicBezTo>
                    <a:pt x="26" y="2"/>
                    <a:pt x="28" y="3"/>
                    <a:pt x="29" y="5"/>
                  </a:cubicBezTo>
                  <a:cubicBezTo>
                    <a:pt x="31" y="7"/>
                    <a:pt x="32" y="9"/>
                    <a:pt x="33" y="11"/>
                  </a:cubicBezTo>
                  <a:cubicBezTo>
                    <a:pt x="34" y="14"/>
                    <a:pt x="34" y="16"/>
                    <a:pt x="34" y="19"/>
                  </a:cubicBezTo>
                  <a:close/>
                  <a:moveTo>
                    <a:pt x="26" y="20"/>
                  </a:moveTo>
                  <a:cubicBezTo>
                    <a:pt x="26" y="18"/>
                    <a:pt x="26" y="16"/>
                    <a:pt x="26" y="14"/>
                  </a:cubicBezTo>
                  <a:cubicBezTo>
                    <a:pt x="25" y="13"/>
                    <a:pt x="25" y="11"/>
                    <a:pt x="24" y="10"/>
                  </a:cubicBezTo>
                  <a:cubicBezTo>
                    <a:pt x="23" y="9"/>
                    <a:pt x="22" y="8"/>
                    <a:pt x="21" y="8"/>
                  </a:cubicBezTo>
                  <a:cubicBezTo>
                    <a:pt x="19" y="7"/>
                    <a:pt x="18" y="7"/>
                    <a:pt x="17" y="7"/>
                  </a:cubicBezTo>
                  <a:cubicBezTo>
                    <a:pt x="15" y="7"/>
                    <a:pt x="14" y="7"/>
                    <a:pt x="13" y="8"/>
                  </a:cubicBezTo>
                  <a:cubicBezTo>
                    <a:pt x="12" y="8"/>
                    <a:pt x="11" y="9"/>
                    <a:pt x="10" y="10"/>
                  </a:cubicBezTo>
                  <a:cubicBezTo>
                    <a:pt x="9" y="11"/>
                    <a:pt x="8" y="13"/>
                    <a:pt x="8" y="14"/>
                  </a:cubicBezTo>
                  <a:cubicBezTo>
                    <a:pt x="8" y="16"/>
                    <a:pt x="7" y="17"/>
                    <a:pt x="7" y="19"/>
                  </a:cubicBezTo>
                  <a:cubicBezTo>
                    <a:pt x="7" y="21"/>
                    <a:pt x="8" y="23"/>
                    <a:pt x="8" y="25"/>
                  </a:cubicBezTo>
                  <a:cubicBezTo>
                    <a:pt x="9" y="27"/>
                    <a:pt x="9" y="28"/>
                    <a:pt x="10" y="29"/>
                  </a:cubicBezTo>
                  <a:cubicBezTo>
                    <a:pt x="11" y="30"/>
                    <a:pt x="12" y="31"/>
                    <a:pt x="13" y="32"/>
                  </a:cubicBezTo>
                  <a:cubicBezTo>
                    <a:pt x="14" y="32"/>
                    <a:pt x="16" y="32"/>
                    <a:pt x="17" y="32"/>
                  </a:cubicBezTo>
                  <a:cubicBezTo>
                    <a:pt x="18" y="32"/>
                    <a:pt x="20" y="32"/>
                    <a:pt x="21" y="31"/>
                  </a:cubicBezTo>
                  <a:cubicBezTo>
                    <a:pt x="22" y="31"/>
                    <a:pt x="23" y="30"/>
                    <a:pt x="24" y="29"/>
                  </a:cubicBezTo>
                  <a:cubicBezTo>
                    <a:pt x="25" y="27"/>
                    <a:pt x="25" y="26"/>
                    <a:pt x="26" y="25"/>
                  </a:cubicBezTo>
                  <a:cubicBezTo>
                    <a:pt x="26" y="23"/>
                    <a:pt x="26" y="21"/>
                    <a:pt x="26"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09" name="Freeform 27">
              <a:extLst>
                <a:ext uri="{FF2B5EF4-FFF2-40B4-BE49-F238E27FC236}">
                  <a16:creationId xmlns="" xmlns:a16="http://schemas.microsoft.com/office/drawing/2014/main" id="{39861D7E-D8DA-436F-9E2F-5C08A8BFB4D5}"/>
                </a:ext>
              </a:extLst>
            </p:cNvPr>
            <p:cNvSpPr>
              <a:spLocks/>
            </p:cNvSpPr>
            <p:nvPr userDrawn="1"/>
          </p:nvSpPr>
          <p:spPr bwMode="auto">
            <a:xfrm>
              <a:off x="2344710" y="6212575"/>
              <a:ext cx="78468" cy="99391"/>
            </a:xfrm>
            <a:custGeom>
              <a:avLst/>
              <a:gdLst>
                <a:gd name="T0" fmla="*/ 23 w 31"/>
                <a:gd name="T1" fmla="*/ 39 h 39"/>
                <a:gd name="T2" fmla="*/ 23 w 31"/>
                <a:gd name="T3" fmla="*/ 17 h 39"/>
                <a:gd name="T4" fmla="*/ 21 w 31"/>
                <a:gd name="T5" fmla="*/ 9 h 39"/>
                <a:gd name="T6" fmla="*/ 15 w 31"/>
                <a:gd name="T7" fmla="*/ 7 h 39"/>
                <a:gd name="T8" fmla="*/ 12 w 31"/>
                <a:gd name="T9" fmla="*/ 7 h 39"/>
                <a:gd name="T10" fmla="*/ 9 w 31"/>
                <a:gd name="T11" fmla="*/ 9 h 39"/>
                <a:gd name="T12" fmla="*/ 8 w 31"/>
                <a:gd name="T13" fmla="*/ 12 h 39"/>
                <a:gd name="T14" fmla="*/ 7 w 31"/>
                <a:gd name="T15" fmla="*/ 16 h 39"/>
                <a:gd name="T16" fmla="*/ 7 w 31"/>
                <a:gd name="T17" fmla="*/ 39 h 39"/>
                <a:gd name="T18" fmla="*/ 0 w 31"/>
                <a:gd name="T19" fmla="*/ 39 h 39"/>
                <a:gd name="T20" fmla="*/ 0 w 31"/>
                <a:gd name="T21" fmla="*/ 0 h 39"/>
                <a:gd name="T22" fmla="*/ 7 w 31"/>
                <a:gd name="T23" fmla="*/ 0 h 39"/>
                <a:gd name="T24" fmla="*/ 7 w 31"/>
                <a:gd name="T25" fmla="*/ 4 h 39"/>
                <a:gd name="T26" fmla="*/ 9 w 31"/>
                <a:gd name="T27" fmla="*/ 2 h 39"/>
                <a:gd name="T28" fmla="*/ 11 w 31"/>
                <a:gd name="T29" fmla="*/ 1 h 39"/>
                <a:gd name="T30" fmla="*/ 14 w 31"/>
                <a:gd name="T31" fmla="*/ 0 h 39"/>
                <a:gd name="T32" fmla="*/ 17 w 31"/>
                <a:gd name="T33" fmla="*/ 0 h 39"/>
                <a:gd name="T34" fmla="*/ 23 w 31"/>
                <a:gd name="T35" fmla="*/ 1 h 39"/>
                <a:gd name="T36" fmla="*/ 27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1" y="9"/>
                  </a:cubicBezTo>
                  <a:cubicBezTo>
                    <a:pt x="20" y="7"/>
                    <a:pt x="18" y="7"/>
                    <a:pt x="15" y="7"/>
                  </a:cubicBezTo>
                  <a:cubicBezTo>
                    <a:pt x="14" y="7"/>
                    <a:pt x="13" y="7"/>
                    <a:pt x="12" y="7"/>
                  </a:cubicBezTo>
                  <a:cubicBezTo>
                    <a:pt x="11" y="8"/>
                    <a:pt x="10" y="8"/>
                    <a:pt x="9" y="9"/>
                  </a:cubicBezTo>
                  <a:cubicBezTo>
                    <a:pt x="9" y="10"/>
                    <a:pt x="8" y="11"/>
                    <a:pt x="8" y="12"/>
                  </a:cubicBezTo>
                  <a:cubicBezTo>
                    <a:pt x="8" y="14"/>
                    <a:pt x="7" y="15"/>
                    <a:pt x="7" y="16"/>
                  </a:cubicBezTo>
                  <a:cubicBezTo>
                    <a:pt x="7" y="39"/>
                    <a:pt x="7" y="39"/>
                    <a:pt x="7" y="39"/>
                  </a:cubicBezTo>
                  <a:cubicBezTo>
                    <a:pt x="0" y="39"/>
                    <a:pt x="0" y="39"/>
                    <a:pt x="0" y="39"/>
                  </a:cubicBezTo>
                  <a:cubicBezTo>
                    <a:pt x="0" y="0"/>
                    <a:pt x="0" y="0"/>
                    <a:pt x="0" y="0"/>
                  </a:cubicBezTo>
                  <a:cubicBezTo>
                    <a:pt x="7" y="0"/>
                    <a:pt x="7" y="0"/>
                    <a:pt x="7" y="0"/>
                  </a:cubicBezTo>
                  <a:cubicBezTo>
                    <a:pt x="7" y="4"/>
                    <a:pt x="7" y="4"/>
                    <a:pt x="7" y="4"/>
                  </a:cubicBezTo>
                  <a:cubicBezTo>
                    <a:pt x="8" y="3"/>
                    <a:pt x="8" y="3"/>
                    <a:pt x="9" y="2"/>
                  </a:cubicBezTo>
                  <a:cubicBezTo>
                    <a:pt x="10" y="2"/>
                    <a:pt x="11" y="1"/>
                    <a:pt x="11" y="1"/>
                  </a:cubicBezTo>
                  <a:cubicBezTo>
                    <a:pt x="12" y="0"/>
                    <a:pt x="13" y="0"/>
                    <a:pt x="14" y="0"/>
                  </a:cubicBezTo>
                  <a:cubicBezTo>
                    <a:pt x="15" y="0"/>
                    <a:pt x="16" y="0"/>
                    <a:pt x="17" y="0"/>
                  </a:cubicBezTo>
                  <a:cubicBezTo>
                    <a:pt x="19" y="0"/>
                    <a:pt x="21" y="0"/>
                    <a:pt x="23" y="1"/>
                  </a:cubicBezTo>
                  <a:cubicBezTo>
                    <a:pt x="25" y="1"/>
                    <a:pt x="26" y="2"/>
                    <a:pt x="27" y="4"/>
                  </a:cubicBezTo>
                  <a:cubicBezTo>
                    <a:pt x="28" y="5"/>
                    <a:pt x="29" y="7"/>
                    <a:pt x="30" y="9"/>
                  </a:cubicBezTo>
                  <a:cubicBezTo>
                    <a:pt x="30"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0" name="Freeform 28">
              <a:extLst>
                <a:ext uri="{FF2B5EF4-FFF2-40B4-BE49-F238E27FC236}">
                  <a16:creationId xmlns="" xmlns:a16="http://schemas.microsoft.com/office/drawing/2014/main" id="{8B038F9F-6A9C-4E57-A659-0090AF470598}"/>
                </a:ext>
              </a:extLst>
            </p:cNvPr>
            <p:cNvSpPr>
              <a:spLocks/>
            </p:cNvSpPr>
            <p:nvPr userDrawn="1"/>
          </p:nvSpPr>
          <p:spPr bwMode="auto">
            <a:xfrm>
              <a:off x="2445845" y="6284068"/>
              <a:ext cx="31387"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4 w 12"/>
                <a:gd name="T11" fmla="*/ 11 h 12"/>
                <a:gd name="T12" fmla="*/ 2 w 12"/>
                <a:gd name="T13" fmla="*/ 10 h 12"/>
                <a:gd name="T14" fmla="*/ 1 w 12"/>
                <a:gd name="T15" fmla="*/ 8 h 12"/>
                <a:gd name="T16" fmla="*/ 0 w 12"/>
                <a:gd name="T17" fmla="*/ 6 h 12"/>
                <a:gd name="T18" fmla="*/ 1 w 12"/>
                <a:gd name="T19" fmla="*/ 4 h 12"/>
                <a:gd name="T20" fmla="*/ 2 w 12"/>
                <a:gd name="T21" fmla="*/ 2 h 12"/>
                <a:gd name="T22" fmla="*/ 4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4" y="11"/>
                  </a:cubicBezTo>
                  <a:cubicBezTo>
                    <a:pt x="3" y="11"/>
                    <a:pt x="2" y="10"/>
                    <a:pt x="2" y="10"/>
                  </a:cubicBezTo>
                  <a:cubicBezTo>
                    <a:pt x="1" y="9"/>
                    <a:pt x="1" y="9"/>
                    <a:pt x="1" y="8"/>
                  </a:cubicBezTo>
                  <a:cubicBezTo>
                    <a:pt x="0" y="7"/>
                    <a:pt x="0" y="7"/>
                    <a:pt x="0" y="6"/>
                  </a:cubicBezTo>
                  <a:cubicBezTo>
                    <a:pt x="0" y="5"/>
                    <a:pt x="0" y="4"/>
                    <a:pt x="1" y="4"/>
                  </a:cubicBezTo>
                  <a:cubicBezTo>
                    <a:pt x="1" y="3"/>
                    <a:pt x="1" y="2"/>
                    <a:pt x="2" y="2"/>
                  </a:cubicBezTo>
                  <a:cubicBezTo>
                    <a:pt x="2" y="1"/>
                    <a:pt x="3" y="1"/>
                    <a:pt x="4"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1" name="Freeform 29">
              <a:extLst>
                <a:ext uri="{FF2B5EF4-FFF2-40B4-BE49-F238E27FC236}">
                  <a16:creationId xmlns="" xmlns:a16="http://schemas.microsoft.com/office/drawing/2014/main" id="{15E4EB7D-754D-4053-9A23-596C7CFDA987}"/>
                </a:ext>
              </a:extLst>
            </p:cNvPr>
            <p:cNvSpPr>
              <a:spLocks/>
            </p:cNvSpPr>
            <p:nvPr userDrawn="1"/>
          </p:nvSpPr>
          <p:spPr bwMode="auto">
            <a:xfrm>
              <a:off x="2540006" y="6181188"/>
              <a:ext cx="97648" cy="130778"/>
            </a:xfrm>
            <a:custGeom>
              <a:avLst/>
              <a:gdLst>
                <a:gd name="T0" fmla="*/ 34 w 56"/>
                <a:gd name="T1" fmla="*/ 11 h 75"/>
                <a:gd name="T2" fmla="*/ 34 w 56"/>
                <a:gd name="T3" fmla="*/ 75 h 75"/>
                <a:gd name="T4" fmla="*/ 22 w 56"/>
                <a:gd name="T5" fmla="*/ 75 h 75"/>
                <a:gd name="T6" fmla="*/ 22 w 56"/>
                <a:gd name="T7" fmla="*/ 11 h 75"/>
                <a:gd name="T8" fmla="*/ 0 w 56"/>
                <a:gd name="T9" fmla="*/ 11 h 75"/>
                <a:gd name="T10" fmla="*/ 0 w 56"/>
                <a:gd name="T11" fmla="*/ 0 h 75"/>
                <a:gd name="T12" fmla="*/ 56 w 56"/>
                <a:gd name="T13" fmla="*/ 0 h 75"/>
                <a:gd name="T14" fmla="*/ 56 w 56"/>
                <a:gd name="T15" fmla="*/ 11 h 75"/>
                <a:gd name="T16" fmla="*/ 34 w 56"/>
                <a:gd name="T17"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75">
                  <a:moveTo>
                    <a:pt x="34" y="11"/>
                  </a:moveTo>
                  <a:lnTo>
                    <a:pt x="34" y="75"/>
                  </a:lnTo>
                  <a:lnTo>
                    <a:pt x="22" y="75"/>
                  </a:lnTo>
                  <a:lnTo>
                    <a:pt x="22" y="11"/>
                  </a:lnTo>
                  <a:lnTo>
                    <a:pt x="0" y="11"/>
                  </a:lnTo>
                  <a:lnTo>
                    <a:pt x="0" y="0"/>
                  </a:lnTo>
                  <a:lnTo>
                    <a:pt x="56" y="0"/>
                  </a:lnTo>
                  <a:lnTo>
                    <a:pt x="56" y="11"/>
                  </a:lnTo>
                  <a:lnTo>
                    <a:pt x="34" y="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2" name="Freeform 30">
              <a:extLst>
                <a:ext uri="{FF2B5EF4-FFF2-40B4-BE49-F238E27FC236}">
                  <a16:creationId xmlns="" xmlns:a16="http://schemas.microsoft.com/office/drawing/2014/main" id="{28E147CB-2B8F-497B-B00B-C25E679DC5EB}"/>
                </a:ext>
              </a:extLst>
            </p:cNvPr>
            <p:cNvSpPr>
              <a:spLocks/>
            </p:cNvSpPr>
            <p:nvPr userDrawn="1"/>
          </p:nvSpPr>
          <p:spPr bwMode="auto">
            <a:xfrm>
              <a:off x="2651603" y="6174213"/>
              <a:ext cx="80211" cy="137753"/>
            </a:xfrm>
            <a:custGeom>
              <a:avLst/>
              <a:gdLst>
                <a:gd name="T0" fmla="*/ 24 w 31"/>
                <a:gd name="T1" fmla="*/ 54 h 54"/>
                <a:gd name="T2" fmla="*/ 24 w 31"/>
                <a:gd name="T3" fmla="*/ 32 h 54"/>
                <a:gd name="T4" fmla="*/ 22 w 31"/>
                <a:gd name="T5" fmla="*/ 24 h 54"/>
                <a:gd name="T6" fmla="*/ 16 w 31"/>
                <a:gd name="T7" fmla="*/ 22 h 54"/>
                <a:gd name="T8" fmla="*/ 13 w 31"/>
                <a:gd name="T9" fmla="*/ 22 h 54"/>
                <a:gd name="T10" fmla="*/ 10 w 31"/>
                <a:gd name="T11" fmla="*/ 24 h 54"/>
                <a:gd name="T12" fmla="*/ 8 w 31"/>
                <a:gd name="T13" fmla="*/ 27 h 54"/>
                <a:gd name="T14" fmla="*/ 8 w 31"/>
                <a:gd name="T15" fmla="*/ 31 h 54"/>
                <a:gd name="T16" fmla="*/ 8 w 31"/>
                <a:gd name="T17" fmla="*/ 54 h 54"/>
                <a:gd name="T18" fmla="*/ 0 w 31"/>
                <a:gd name="T19" fmla="*/ 54 h 54"/>
                <a:gd name="T20" fmla="*/ 0 w 31"/>
                <a:gd name="T21" fmla="*/ 4 h 54"/>
                <a:gd name="T22" fmla="*/ 8 w 31"/>
                <a:gd name="T23" fmla="*/ 0 h 54"/>
                <a:gd name="T24" fmla="*/ 8 w 31"/>
                <a:gd name="T25" fmla="*/ 19 h 54"/>
                <a:gd name="T26" fmla="*/ 10 w 31"/>
                <a:gd name="T27" fmla="*/ 17 h 54"/>
                <a:gd name="T28" fmla="*/ 12 w 31"/>
                <a:gd name="T29" fmla="*/ 16 h 54"/>
                <a:gd name="T30" fmla="*/ 15 w 31"/>
                <a:gd name="T31" fmla="*/ 15 h 54"/>
                <a:gd name="T32" fmla="*/ 18 w 31"/>
                <a:gd name="T33" fmla="*/ 15 h 54"/>
                <a:gd name="T34" fmla="*/ 24 w 31"/>
                <a:gd name="T35" fmla="*/ 16 h 54"/>
                <a:gd name="T36" fmla="*/ 28 w 31"/>
                <a:gd name="T37" fmla="*/ 19 h 54"/>
                <a:gd name="T38" fmla="*/ 30 w 31"/>
                <a:gd name="T39" fmla="*/ 24 h 54"/>
                <a:gd name="T40" fmla="*/ 31 w 31"/>
                <a:gd name="T41" fmla="*/ 32 h 54"/>
                <a:gd name="T42" fmla="*/ 31 w 31"/>
                <a:gd name="T43" fmla="*/ 54 h 54"/>
                <a:gd name="T44" fmla="*/ 24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4" y="54"/>
                  </a:moveTo>
                  <a:cubicBezTo>
                    <a:pt x="24" y="32"/>
                    <a:pt x="24" y="32"/>
                    <a:pt x="24" y="32"/>
                  </a:cubicBezTo>
                  <a:cubicBezTo>
                    <a:pt x="24" y="28"/>
                    <a:pt x="23" y="26"/>
                    <a:pt x="22" y="24"/>
                  </a:cubicBezTo>
                  <a:cubicBezTo>
                    <a:pt x="21" y="22"/>
                    <a:pt x="19" y="22"/>
                    <a:pt x="16" y="22"/>
                  </a:cubicBezTo>
                  <a:cubicBezTo>
                    <a:pt x="15" y="22"/>
                    <a:pt x="14" y="22"/>
                    <a:pt x="13" y="22"/>
                  </a:cubicBezTo>
                  <a:cubicBezTo>
                    <a:pt x="12" y="22"/>
                    <a:pt x="11" y="23"/>
                    <a:pt x="10" y="24"/>
                  </a:cubicBezTo>
                  <a:cubicBezTo>
                    <a:pt x="9" y="25"/>
                    <a:pt x="9" y="26"/>
                    <a:pt x="8" y="27"/>
                  </a:cubicBezTo>
                  <a:cubicBezTo>
                    <a:pt x="8" y="28"/>
                    <a:pt x="8" y="30"/>
                    <a:pt x="8" y="31"/>
                  </a:cubicBezTo>
                  <a:cubicBezTo>
                    <a:pt x="8" y="54"/>
                    <a:pt x="8" y="54"/>
                    <a:pt x="8" y="54"/>
                  </a:cubicBezTo>
                  <a:cubicBezTo>
                    <a:pt x="0" y="54"/>
                    <a:pt x="0" y="54"/>
                    <a:pt x="0" y="54"/>
                  </a:cubicBezTo>
                  <a:cubicBezTo>
                    <a:pt x="0" y="4"/>
                    <a:pt x="0" y="4"/>
                    <a:pt x="0" y="4"/>
                  </a:cubicBezTo>
                  <a:cubicBezTo>
                    <a:pt x="8" y="0"/>
                    <a:pt x="8" y="0"/>
                    <a:pt x="8" y="0"/>
                  </a:cubicBezTo>
                  <a:cubicBezTo>
                    <a:pt x="8" y="19"/>
                    <a:pt x="8" y="19"/>
                    <a:pt x="8" y="19"/>
                  </a:cubicBezTo>
                  <a:cubicBezTo>
                    <a:pt x="8" y="18"/>
                    <a:pt x="9" y="18"/>
                    <a:pt x="10" y="17"/>
                  </a:cubicBezTo>
                  <a:cubicBezTo>
                    <a:pt x="10" y="17"/>
                    <a:pt x="11" y="16"/>
                    <a:pt x="12" y="16"/>
                  </a:cubicBezTo>
                  <a:cubicBezTo>
                    <a:pt x="13" y="15"/>
                    <a:pt x="14" y="15"/>
                    <a:pt x="15" y="15"/>
                  </a:cubicBezTo>
                  <a:cubicBezTo>
                    <a:pt x="16" y="15"/>
                    <a:pt x="17" y="15"/>
                    <a:pt x="18" y="15"/>
                  </a:cubicBezTo>
                  <a:cubicBezTo>
                    <a:pt x="20" y="15"/>
                    <a:pt x="22" y="15"/>
                    <a:pt x="24" y="16"/>
                  </a:cubicBezTo>
                  <a:cubicBezTo>
                    <a:pt x="25" y="16"/>
                    <a:pt x="27" y="17"/>
                    <a:pt x="28" y="19"/>
                  </a:cubicBezTo>
                  <a:cubicBezTo>
                    <a:pt x="29" y="20"/>
                    <a:pt x="30" y="22"/>
                    <a:pt x="30" y="24"/>
                  </a:cubicBezTo>
                  <a:cubicBezTo>
                    <a:pt x="31" y="27"/>
                    <a:pt x="31" y="29"/>
                    <a:pt x="31" y="32"/>
                  </a:cubicBezTo>
                  <a:cubicBezTo>
                    <a:pt x="31" y="54"/>
                    <a:pt x="31" y="54"/>
                    <a:pt x="31" y="54"/>
                  </a:cubicBezTo>
                  <a:lnTo>
                    <a:pt x="24"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3" name="Freeform 31">
              <a:extLst>
                <a:ext uri="{FF2B5EF4-FFF2-40B4-BE49-F238E27FC236}">
                  <a16:creationId xmlns="" xmlns:a16="http://schemas.microsoft.com/office/drawing/2014/main" id="{E68BC676-C787-429D-B59B-1A5CE062F78A}"/>
                </a:ext>
              </a:extLst>
            </p:cNvPr>
            <p:cNvSpPr>
              <a:spLocks noEditPoints="1"/>
            </p:cNvSpPr>
            <p:nvPr userDrawn="1"/>
          </p:nvSpPr>
          <p:spPr bwMode="auto">
            <a:xfrm>
              <a:off x="2750996" y="6212575"/>
              <a:ext cx="85443" cy="101135"/>
            </a:xfrm>
            <a:custGeom>
              <a:avLst/>
              <a:gdLst>
                <a:gd name="T0" fmla="*/ 33 w 33"/>
                <a:gd name="T1" fmla="*/ 19 h 40"/>
                <a:gd name="T2" fmla="*/ 33 w 33"/>
                <a:gd name="T3" fmla="*/ 21 h 40"/>
                <a:gd name="T4" fmla="*/ 33 w 33"/>
                <a:gd name="T5" fmla="*/ 22 h 40"/>
                <a:gd name="T6" fmla="*/ 7 w 33"/>
                <a:gd name="T7" fmla="*/ 22 h 40"/>
                <a:gd name="T8" fmla="*/ 8 w 33"/>
                <a:gd name="T9" fmla="*/ 27 h 40"/>
                <a:gd name="T10" fmla="*/ 11 w 33"/>
                <a:gd name="T11" fmla="*/ 30 h 40"/>
                <a:gd name="T12" fmla="*/ 13 w 33"/>
                <a:gd name="T13" fmla="*/ 32 h 40"/>
                <a:gd name="T14" fmla="*/ 17 w 33"/>
                <a:gd name="T15" fmla="*/ 33 h 40"/>
                <a:gd name="T16" fmla="*/ 19 w 33"/>
                <a:gd name="T17" fmla="*/ 33 h 40"/>
                <a:gd name="T18" fmla="*/ 21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6 w 33"/>
                <a:gd name="T33" fmla="*/ 40 h 40"/>
                <a:gd name="T34" fmla="*/ 12 w 33"/>
                <a:gd name="T35" fmla="*/ 39 h 40"/>
                <a:gd name="T36" fmla="*/ 8 w 33"/>
                <a:gd name="T37" fmla="*/ 37 h 40"/>
                <a:gd name="T38" fmla="*/ 5 w 33"/>
                <a:gd name="T39" fmla="*/ 34 h 40"/>
                <a:gd name="T40" fmla="*/ 2 w 33"/>
                <a:gd name="T41" fmla="*/ 31 h 40"/>
                <a:gd name="T42" fmla="*/ 0 w 33"/>
                <a:gd name="T43" fmla="*/ 26 h 40"/>
                <a:gd name="T44" fmla="*/ 0 w 33"/>
                <a:gd name="T45" fmla="*/ 20 h 40"/>
                <a:gd name="T46" fmla="*/ 1 w 33"/>
                <a:gd name="T47" fmla="*/ 11 h 40"/>
                <a:gd name="T48" fmla="*/ 4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4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8 w 33"/>
                <a:gd name="T77" fmla="*/ 12 h 40"/>
                <a:gd name="T78" fmla="*/ 7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7" y="24"/>
                    <a:pt x="8" y="26"/>
                    <a:pt x="8" y="27"/>
                  </a:cubicBezTo>
                  <a:cubicBezTo>
                    <a:pt x="9" y="28"/>
                    <a:pt x="10" y="29"/>
                    <a:pt x="11" y="30"/>
                  </a:cubicBezTo>
                  <a:cubicBezTo>
                    <a:pt x="11" y="31"/>
                    <a:pt x="12" y="32"/>
                    <a:pt x="13" y="32"/>
                  </a:cubicBezTo>
                  <a:cubicBezTo>
                    <a:pt x="15" y="33"/>
                    <a:pt x="16" y="33"/>
                    <a:pt x="17" y="33"/>
                  </a:cubicBezTo>
                  <a:cubicBezTo>
                    <a:pt x="18" y="33"/>
                    <a:pt x="18" y="33"/>
                    <a:pt x="19" y="33"/>
                  </a:cubicBezTo>
                  <a:cubicBezTo>
                    <a:pt x="20" y="32"/>
                    <a:pt x="21" y="32"/>
                    <a:pt x="21" y="32"/>
                  </a:cubicBezTo>
                  <a:cubicBezTo>
                    <a:pt x="22" y="32"/>
                    <a:pt x="23" y="31"/>
                    <a:pt x="23" y="31"/>
                  </a:cubicBezTo>
                  <a:cubicBezTo>
                    <a:pt x="24" y="31"/>
                    <a:pt x="24"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19" y="39"/>
                    <a:pt x="18" y="40"/>
                    <a:pt x="16" y="40"/>
                  </a:cubicBezTo>
                  <a:cubicBezTo>
                    <a:pt x="15" y="40"/>
                    <a:pt x="13" y="39"/>
                    <a:pt x="12" y="39"/>
                  </a:cubicBezTo>
                  <a:cubicBezTo>
                    <a:pt x="10" y="38"/>
                    <a:pt x="9" y="38"/>
                    <a:pt x="8" y="37"/>
                  </a:cubicBezTo>
                  <a:cubicBezTo>
                    <a:pt x="7" y="36"/>
                    <a:pt x="6" y="35"/>
                    <a:pt x="5" y="34"/>
                  </a:cubicBezTo>
                  <a:cubicBezTo>
                    <a:pt x="4" y="34"/>
                    <a:pt x="3" y="32"/>
                    <a:pt x="2" y="31"/>
                  </a:cubicBezTo>
                  <a:cubicBezTo>
                    <a:pt x="1" y="29"/>
                    <a:pt x="1" y="28"/>
                    <a:pt x="0" y="26"/>
                  </a:cubicBezTo>
                  <a:cubicBezTo>
                    <a:pt x="0" y="24"/>
                    <a:pt x="0" y="22"/>
                    <a:pt x="0" y="20"/>
                  </a:cubicBezTo>
                  <a:cubicBezTo>
                    <a:pt x="0" y="16"/>
                    <a:pt x="0" y="13"/>
                    <a:pt x="1" y="11"/>
                  </a:cubicBezTo>
                  <a:cubicBezTo>
                    <a:pt x="2" y="8"/>
                    <a:pt x="3" y="6"/>
                    <a:pt x="4" y="5"/>
                  </a:cubicBezTo>
                  <a:cubicBezTo>
                    <a:pt x="6" y="3"/>
                    <a:pt x="8" y="2"/>
                    <a:pt x="10" y="1"/>
                  </a:cubicBezTo>
                  <a:cubicBezTo>
                    <a:pt x="12" y="0"/>
                    <a:pt x="14" y="0"/>
                    <a:pt x="17" y="0"/>
                  </a:cubicBezTo>
                  <a:cubicBezTo>
                    <a:pt x="19" y="0"/>
                    <a:pt x="22" y="0"/>
                    <a:pt x="24" y="1"/>
                  </a:cubicBezTo>
                  <a:cubicBezTo>
                    <a:pt x="26" y="2"/>
                    <a:pt x="27" y="4"/>
                    <a:pt x="29" y="5"/>
                  </a:cubicBezTo>
                  <a:cubicBezTo>
                    <a:pt x="30" y="7"/>
                    <a:pt x="31" y="9"/>
                    <a:pt x="32" y="11"/>
                  </a:cubicBezTo>
                  <a:cubicBezTo>
                    <a:pt x="32" y="14"/>
                    <a:pt x="33" y="16"/>
                    <a:pt x="33" y="19"/>
                  </a:cubicBezTo>
                  <a:close/>
                  <a:moveTo>
                    <a:pt x="25" y="16"/>
                  </a:moveTo>
                  <a:cubicBezTo>
                    <a:pt x="25" y="15"/>
                    <a:pt x="25" y="13"/>
                    <a:pt x="24"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9" y="10"/>
                    <a:pt x="9" y="11"/>
                    <a:pt x="8" y="12"/>
                  </a:cubicBezTo>
                  <a:cubicBezTo>
                    <a:pt x="8" y="13"/>
                    <a:pt x="7" y="14"/>
                    <a:pt x="7"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4" name="Freeform 32">
              <a:extLst>
                <a:ext uri="{FF2B5EF4-FFF2-40B4-BE49-F238E27FC236}">
                  <a16:creationId xmlns="" xmlns:a16="http://schemas.microsoft.com/office/drawing/2014/main" id="{71266960-73CB-44B9-9A97-810858989148}"/>
                </a:ext>
              </a:extLst>
            </p:cNvPr>
            <p:cNvSpPr>
              <a:spLocks noEditPoints="1"/>
            </p:cNvSpPr>
            <p:nvPr userDrawn="1"/>
          </p:nvSpPr>
          <p:spPr bwMode="auto">
            <a:xfrm>
              <a:off x="2902698" y="6174213"/>
              <a:ext cx="80211" cy="139497"/>
            </a:xfrm>
            <a:custGeom>
              <a:avLst/>
              <a:gdLst>
                <a:gd name="T0" fmla="*/ 32 w 32"/>
                <a:gd name="T1" fmla="*/ 35 h 55"/>
                <a:gd name="T2" fmla="*/ 31 w 32"/>
                <a:gd name="T3" fmla="*/ 44 h 55"/>
                <a:gd name="T4" fmla="*/ 28 w 32"/>
                <a:gd name="T5" fmla="*/ 50 h 55"/>
                <a:gd name="T6" fmla="*/ 23 w 32"/>
                <a:gd name="T7" fmla="*/ 53 h 55"/>
                <a:gd name="T8" fmla="*/ 17 w 32"/>
                <a:gd name="T9" fmla="*/ 55 h 55"/>
                <a:gd name="T10" fmla="*/ 12 w 32"/>
                <a:gd name="T11" fmla="*/ 53 h 55"/>
                <a:gd name="T12" fmla="*/ 7 w 32"/>
                <a:gd name="T13" fmla="*/ 50 h 55"/>
                <a:gd name="T14" fmla="*/ 7 w 32"/>
                <a:gd name="T15" fmla="*/ 54 h 55"/>
                <a:gd name="T16" fmla="*/ 0 w 32"/>
                <a:gd name="T17" fmla="*/ 54 h 55"/>
                <a:gd name="T18" fmla="*/ 0 w 32"/>
                <a:gd name="T19" fmla="*/ 4 h 55"/>
                <a:gd name="T20" fmla="*/ 7 w 32"/>
                <a:gd name="T21" fmla="*/ 0 h 55"/>
                <a:gd name="T22" fmla="*/ 7 w 32"/>
                <a:gd name="T23" fmla="*/ 19 h 55"/>
                <a:gd name="T24" fmla="*/ 10 w 32"/>
                <a:gd name="T25" fmla="*/ 17 h 55"/>
                <a:gd name="T26" fmla="*/ 12 w 32"/>
                <a:gd name="T27" fmla="*/ 16 h 55"/>
                <a:gd name="T28" fmla="*/ 14 w 32"/>
                <a:gd name="T29" fmla="*/ 15 h 55"/>
                <a:gd name="T30" fmla="*/ 17 w 32"/>
                <a:gd name="T31" fmla="*/ 15 h 55"/>
                <a:gd name="T32" fmla="*/ 23 w 32"/>
                <a:gd name="T33" fmla="*/ 16 h 55"/>
                <a:gd name="T34" fmla="*/ 28 w 32"/>
                <a:gd name="T35" fmla="*/ 19 h 55"/>
                <a:gd name="T36" fmla="*/ 31 w 32"/>
                <a:gd name="T37" fmla="*/ 26 h 55"/>
                <a:gd name="T38" fmla="*/ 32 w 32"/>
                <a:gd name="T39" fmla="*/ 35 h 55"/>
                <a:gd name="T40" fmla="*/ 25 w 32"/>
                <a:gd name="T41" fmla="*/ 35 h 55"/>
                <a:gd name="T42" fmla="*/ 23 w 32"/>
                <a:gd name="T43" fmla="*/ 25 h 55"/>
                <a:gd name="T44" fmla="*/ 16 w 32"/>
                <a:gd name="T45" fmla="*/ 22 h 55"/>
                <a:gd name="T46" fmla="*/ 14 w 32"/>
                <a:gd name="T47" fmla="*/ 22 h 55"/>
                <a:gd name="T48" fmla="*/ 11 w 32"/>
                <a:gd name="T49" fmla="*/ 23 h 55"/>
                <a:gd name="T50" fmla="*/ 9 w 32"/>
                <a:gd name="T51" fmla="*/ 25 h 55"/>
                <a:gd name="T52" fmla="*/ 7 w 32"/>
                <a:gd name="T53" fmla="*/ 26 h 55"/>
                <a:gd name="T54" fmla="*/ 7 w 32"/>
                <a:gd name="T55" fmla="*/ 43 h 55"/>
                <a:gd name="T56" fmla="*/ 9 w 32"/>
                <a:gd name="T57" fmla="*/ 44 h 55"/>
                <a:gd name="T58" fmla="*/ 11 w 32"/>
                <a:gd name="T59" fmla="*/ 46 h 55"/>
                <a:gd name="T60" fmla="*/ 14 w 32"/>
                <a:gd name="T61" fmla="*/ 47 h 55"/>
                <a:gd name="T62" fmla="*/ 16 w 32"/>
                <a:gd name="T63" fmla="*/ 48 h 55"/>
                <a:gd name="T64" fmla="*/ 23 w 32"/>
                <a:gd name="T65" fmla="*/ 45 h 55"/>
                <a:gd name="T66" fmla="*/ 25 w 32"/>
                <a:gd name="T67" fmla="*/ 3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 h="55">
                  <a:moveTo>
                    <a:pt x="32" y="35"/>
                  </a:moveTo>
                  <a:cubicBezTo>
                    <a:pt x="32" y="38"/>
                    <a:pt x="32" y="41"/>
                    <a:pt x="31" y="44"/>
                  </a:cubicBezTo>
                  <a:cubicBezTo>
                    <a:pt x="30" y="46"/>
                    <a:pt x="29" y="48"/>
                    <a:pt x="28" y="50"/>
                  </a:cubicBezTo>
                  <a:cubicBezTo>
                    <a:pt x="26" y="51"/>
                    <a:pt x="25" y="53"/>
                    <a:pt x="23" y="53"/>
                  </a:cubicBezTo>
                  <a:cubicBezTo>
                    <a:pt x="21" y="54"/>
                    <a:pt x="19" y="55"/>
                    <a:pt x="17" y="55"/>
                  </a:cubicBezTo>
                  <a:cubicBezTo>
                    <a:pt x="15" y="55"/>
                    <a:pt x="13" y="54"/>
                    <a:pt x="12" y="53"/>
                  </a:cubicBezTo>
                  <a:cubicBezTo>
                    <a:pt x="10" y="52"/>
                    <a:pt x="9" y="51"/>
                    <a:pt x="7" y="50"/>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9" y="18"/>
                    <a:pt x="10" y="17"/>
                  </a:cubicBezTo>
                  <a:cubicBezTo>
                    <a:pt x="10" y="17"/>
                    <a:pt x="11" y="16"/>
                    <a:pt x="12" y="16"/>
                  </a:cubicBezTo>
                  <a:cubicBezTo>
                    <a:pt x="12" y="16"/>
                    <a:pt x="13" y="15"/>
                    <a:pt x="14" y="15"/>
                  </a:cubicBezTo>
                  <a:cubicBezTo>
                    <a:pt x="15" y="15"/>
                    <a:pt x="16" y="15"/>
                    <a:pt x="17" y="15"/>
                  </a:cubicBezTo>
                  <a:cubicBezTo>
                    <a:pt x="20" y="15"/>
                    <a:pt x="21" y="15"/>
                    <a:pt x="23" y="16"/>
                  </a:cubicBezTo>
                  <a:cubicBezTo>
                    <a:pt x="25" y="16"/>
                    <a:pt x="27" y="18"/>
                    <a:pt x="28" y="19"/>
                  </a:cubicBezTo>
                  <a:cubicBezTo>
                    <a:pt x="29" y="21"/>
                    <a:pt x="30" y="23"/>
                    <a:pt x="31" y="26"/>
                  </a:cubicBezTo>
                  <a:cubicBezTo>
                    <a:pt x="32" y="28"/>
                    <a:pt x="32" y="32"/>
                    <a:pt x="32" y="35"/>
                  </a:cubicBezTo>
                  <a:close/>
                  <a:moveTo>
                    <a:pt x="25" y="35"/>
                  </a:moveTo>
                  <a:cubicBezTo>
                    <a:pt x="25" y="31"/>
                    <a:pt x="24" y="27"/>
                    <a:pt x="23" y="25"/>
                  </a:cubicBezTo>
                  <a:cubicBezTo>
                    <a:pt x="21" y="23"/>
                    <a:pt x="19" y="22"/>
                    <a:pt x="16" y="22"/>
                  </a:cubicBezTo>
                  <a:cubicBezTo>
                    <a:pt x="15" y="22"/>
                    <a:pt x="14" y="22"/>
                    <a:pt x="14" y="22"/>
                  </a:cubicBezTo>
                  <a:cubicBezTo>
                    <a:pt x="13" y="22"/>
                    <a:pt x="12" y="23"/>
                    <a:pt x="11" y="23"/>
                  </a:cubicBezTo>
                  <a:cubicBezTo>
                    <a:pt x="10" y="23"/>
                    <a:pt x="10" y="24"/>
                    <a:pt x="9" y="25"/>
                  </a:cubicBezTo>
                  <a:cubicBezTo>
                    <a:pt x="8" y="25"/>
                    <a:pt x="8" y="26"/>
                    <a:pt x="7" y="26"/>
                  </a:cubicBezTo>
                  <a:cubicBezTo>
                    <a:pt x="7" y="43"/>
                    <a:pt x="7" y="43"/>
                    <a:pt x="7" y="43"/>
                  </a:cubicBezTo>
                  <a:cubicBezTo>
                    <a:pt x="8" y="43"/>
                    <a:pt x="8" y="44"/>
                    <a:pt x="9" y="44"/>
                  </a:cubicBezTo>
                  <a:cubicBezTo>
                    <a:pt x="10" y="45"/>
                    <a:pt x="10" y="45"/>
                    <a:pt x="11" y="46"/>
                  </a:cubicBezTo>
                  <a:cubicBezTo>
                    <a:pt x="12" y="46"/>
                    <a:pt x="13" y="47"/>
                    <a:pt x="14" y="47"/>
                  </a:cubicBezTo>
                  <a:cubicBezTo>
                    <a:pt x="15" y="47"/>
                    <a:pt x="15" y="48"/>
                    <a:pt x="16" y="48"/>
                  </a:cubicBezTo>
                  <a:cubicBezTo>
                    <a:pt x="19" y="48"/>
                    <a:pt x="21" y="47"/>
                    <a:pt x="23" y="45"/>
                  </a:cubicBezTo>
                  <a:cubicBezTo>
                    <a:pt x="24" y="43"/>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5" name="Freeform 33">
              <a:extLst>
                <a:ext uri="{FF2B5EF4-FFF2-40B4-BE49-F238E27FC236}">
                  <a16:creationId xmlns="" xmlns:a16="http://schemas.microsoft.com/office/drawing/2014/main" id="{3FF3AC5A-B742-4B29-8E04-03A71D82B9A6}"/>
                </a:ext>
              </a:extLst>
            </p:cNvPr>
            <p:cNvSpPr>
              <a:spLocks noEditPoints="1"/>
            </p:cNvSpPr>
            <p:nvPr userDrawn="1"/>
          </p:nvSpPr>
          <p:spPr bwMode="auto">
            <a:xfrm>
              <a:off x="2998603"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8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8" y="37"/>
                  </a:cubicBezTo>
                  <a:cubicBezTo>
                    <a:pt x="27" y="37"/>
                    <a:pt x="26" y="38"/>
                    <a:pt x="25" y="38"/>
                  </a:cubicBezTo>
                  <a:cubicBezTo>
                    <a:pt x="24" y="39"/>
                    <a:pt x="23"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7"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6" name="Freeform 34">
              <a:extLst>
                <a:ext uri="{FF2B5EF4-FFF2-40B4-BE49-F238E27FC236}">
                  <a16:creationId xmlns="" xmlns:a16="http://schemas.microsoft.com/office/drawing/2014/main" id="{0C912743-E24B-4E48-8196-5FBD1ECEE9AD}"/>
                </a:ext>
              </a:extLst>
            </p:cNvPr>
            <p:cNvSpPr>
              <a:spLocks/>
            </p:cNvSpPr>
            <p:nvPr userDrawn="1"/>
          </p:nvSpPr>
          <p:spPr bwMode="auto">
            <a:xfrm>
              <a:off x="3096251"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3"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7" name="Freeform 35">
              <a:extLst>
                <a:ext uri="{FF2B5EF4-FFF2-40B4-BE49-F238E27FC236}">
                  <a16:creationId xmlns="" xmlns:a16="http://schemas.microsoft.com/office/drawing/2014/main" id="{6E2F01F4-1410-4FE1-B043-EA97A1541F32}"/>
                </a:ext>
              </a:extLst>
            </p:cNvPr>
            <p:cNvSpPr>
              <a:spLocks/>
            </p:cNvSpPr>
            <p:nvPr userDrawn="1"/>
          </p:nvSpPr>
          <p:spPr bwMode="auto">
            <a:xfrm>
              <a:off x="3164256" y="6174213"/>
              <a:ext cx="55799" cy="139497"/>
            </a:xfrm>
            <a:custGeom>
              <a:avLst/>
              <a:gdLst>
                <a:gd name="T0" fmla="*/ 21 w 22"/>
                <a:gd name="T1" fmla="*/ 53 h 55"/>
                <a:gd name="T2" fmla="*/ 18 w 22"/>
                <a:gd name="T3" fmla="*/ 54 h 55"/>
                <a:gd name="T4" fmla="*/ 14 w 22"/>
                <a:gd name="T5" fmla="*/ 55 h 55"/>
                <a:gd name="T6" fmla="*/ 10 w 22"/>
                <a:gd name="T7" fmla="*/ 54 h 55"/>
                <a:gd name="T8" fmla="*/ 7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6" y="54"/>
                    <a:pt x="15" y="55"/>
                    <a:pt x="14" y="55"/>
                  </a:cubicBezTo>
                  <a:cubicBezTo>
                    <a:pt x="12" y="55"/>
                    <a:pt x="11" y="54"/>
                    <a:pt x="10" y="54"/>
                  </a:cubicBezTo>
                  <a:cubicBezTo>
                    <a:pt x="9" y="54"/>
                    <a:pt x="8" y="53"/>
                    <a:pt x="7"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8" name="Freeform 36">
              <a:extLst>
                <a:ext uri="{FF2B5EF4-FFF2-40B4-BE49-F238E27FC236}">
                  <a16:creationId xmlns="" xmlns:a16="http://schemas.microsoft.com/office/drawing/2014/main" id="{58ACFF1C-49F0-414E-B9E3-DE4E9FFAA38A}"/>
                </a:ext>
              </a:extLst>
            </p:cNvPr>
            <p:cNvSpPr>
              <a:spLocks noEditPoints="1"/>
            </p:cNvSpPr>
            <p:nvPr userDrawn="1"/>
          </p:nvSpPr>
          <p:spPr bwMode="auto">
            <a:xfrm>
              <a:off x="3234004" y="6212575"/>
              <a:ext cx="83698" cy="101135"/>
            </a:xfrm>
            <a:custGeom>
              <a:avLst/>
              <a:gdLst>
                <a:gd name="T0" fmla="*/ 33 w 33"/>
                <a:gd name="T1" fmla="*/ 19 h 40"/>
                <a:gd name="T2" fmla="*/ 33 w 33"/>
                <a:gd name="T3" fmla="*/ 21 h 40"/>
                <a:gd name="T4" fmla="*/ 33 w 33"/>
                <a:gd name="T5" fmla="*/ 22 h 40"/>
                <a:gd name="T6" fmla="*/ 8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4 w 33"/>
                <a:gd name="T21" fmla="*/ 31 h 40"/>
                <a:gd name="T22" fmla="*/ 26 w 33"/>
                <a:gd name="T23" fmla="*/ 30 h 40"/>
                <a:gd name="T24" fmla="*/ 30 w 33"/>
                <a:gd name="T25" fmla="*/ 35 h 40"/>
                <a:gd name="T26" fmla="*/ 27 w 33"/>
                <a:gd name="T27" fmla="*/ 37 h 40"/>
                <a:gd name="T28" fmla="*/ 25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2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6 w 33"/>
                <a:gd name="T63" fmla="*/ 16 h 40"/>
                <a:gd name="T64" fmla="*/ 25 w 33"/>
                <a:gd name="T65" fmla="*/ 12 h 40"/>
                <a:gd name="T66" fmla="*/ 23 w 33"/>
                <a:gd name="T67" fmla="*/ 9 h 40"/>
                <a:gd name="T68" fmla="*/ 21 w 33"/>
                <a:gd name="T69" fmla="*/ 7 h 40"/>
                <a:gd name="T70" fmla="*/ 17 w 33"/>
                <a:gd name="T71" fmla="*/ 6 h 40"/>
                <a:gd name="T72" fmla="*/ 13 w 33"/>
                <a:gd name="T73" fmla="*/ 7 h 40"/>
                <a:gd name="T74" fmla="*/ 11 w 33"/>
                <a:gd name="T75" fmla="*/ 9 h 40"/>
                <a:gd name="T76" fmla="*/ 9 w 33"/>
                <a:gd name="T77" fmla="*/ 12 h 40"/>
                <a:gd name="T78" fmla="*/ 8 w 33"/>
                <a:gd name="T79" fmla="*/ 16 h 40"/>
                <a:gd name="T80" fmla="*/ 26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8" y="22"/>
                    <a:pt x="8" y="22"/>
                    <a:pt x="8" y="22"/>
                  </a:cubicBezTo>
                  <a:cubicBezTo>
                    <a:pt x="8" y="24"/>
                    <a:pt x="8" y="26"/>
                    <a:pt x="9" y="27"/>
                  </a:cubicBezTo>
                  <a:cubicBezTo>
                    <a:pt x="10" y="28"/>
                    <a:pt x="10" y="29"/>
                    <a:pt x="11" y="30"/>
                  </a:cubicBezTo>
                  <a:cubicBezTo>
                    <a:pt x="12" y="31"/>
                    <a:pt x="13" y="32"/>
                    <a:pt x="14" y="32"/>
                  </a:cubicBezTo>
                  <a:cubicBezTo>
                    <a:pt x="15" y="33"/>
                    <a:pt x="16" y="33"/>
                    <a:pt x="17" y="33"/>
                  </a:cubicBezTo>
                  <a:cubicBezTo>
                    <a:pt x="18" y="33"/>
                    <a:pt x="19" y="33"/>
                    <a:pt x="20" y="33"/>
                  </a:cubicBezTo>
                  <a:cubicBezTo>
                    <a:pt x="21" y="32"/>
                    <a:pt x="21" y="32"/>
                    <a:pt x="22" y="32"/>
                  </a:cubicBezTo>
                  <a:cubicBezTo>
                    <a:pt x="23" y="32"/>
                    <a:pt x="23" y="31"/>
                    <a:pt x="24" y="31"/>
                  </a:cubicBezTo>
                  <a:cubicBezTo>
                    <a:pt x="24" y="31"/>
                    <a:pt x="25" y="30"/>
                    <a:pt x="26" y="30"/>
                  </a:cubicBezTo>
                  <a:cubicBezTo>
                    <a:pt x="30" y="35"/>
                    <a:pt x="30" y="35"/>
                    <a:pt x="30" y="35"/>
                  </a:cubicBezTo>
                  <a:cubicBezTo>
                    <a:pt x="29" y="35"/>
                    <a:pt x="28" y="36"/>
                    <a:pt x="27" y="37"/>
                  </a:cubicBezTo>
                  <a:cubicBezTo>
                    <a:pt x="27" y="37"/>
                    <a:pt x="26" y="38"/>
                    <a:pt x="25" y="38"/>
                  </a:cubicBezTo>
                  <a:cubicBezTo>
                    <a:pt x="24" y="39"/>
                    <a:pt x="22" y="39"/>
                    <a:pt x="21" y="39"/>
                  </a:cubicBezTo>
                  <a:cubicBezTo>
                    <a:pt x="20" y="39"/>
                    <a:pt x="19" y="40"/>
                    <a:pt x="17" y="40"/>
                  </a:cubicBezTo>
                  <a:cubicBezTo>
                    <a:pt x="15" y="40"/>
                    <a:pt x="14" y="39"/>
                    <a:pt x="12" y="39"/>
                  </a:cubicBezTo>
                  <a:cubicBezTo>
                    <a:pt x="11" y="38"/>
                    <a:pt x="10" y="38"/>
                    <a:pt x="8" y="37"/>
                  </a:cubicBezTo>
                  <a:cubicBezTo>
                    <a:pt x="7" y="36"/>
                    <a:pt x="6" y="35"/>
                    <a:pt x="5" y="34"/>
                  </a:cubicBezTo>
                  <a:cubicBezTo>
                    <a:pt x="5" y="34"/>
                    <a:pt x="4" y="32"/>
                    <a:pt x="3" y="31"/>
                  </a:cubicBezTo>
                  <a:cubicBezTo>
                    <a:pt x="2" y="29"/>
                    <a:pt x="1" y="28"/>
                    <a:pt x="1" y="26"/>
                  </a:cubicBezTo>
                  <a:cubicBezTo>
                    <a:pt x="1" y="24"/>
                    <a:pt x="0" y="22"/>
                    <a:pt x="0" y="20"/>
                  </a:cubicBezTo>
                  <a:cubicBezTo>
                    <a:pt x="0" y="16"/>
                    <a:pt x="1" y="13"/>
                    <a:pt x="2" y="11"/>
                  </a:cubicBezTo>
                  <a:cubicBezTo>
                    <a:pt x="2" y="8"/>
                    <a:pt x="4" y="6"/>
                    <a:pt x="5" y="5"/>
                  </a:cubicBezTo>
                  <a:cubicBezTo>
                    <a:pt x="6" y="3"/>
                    <a:pt x="8" y="2"/>
                    <a:pt x="10" y="1"/>
                  </a:cubicBezTo>
                  <a:cubicBezTo>
                    <a:pt x="12" y="0"/>
                    <a:pt x="15" y="0"/>
                    <a:pt x="17" y="0"/>
                  </a:cubicBezTo>
                  <a:cubicBezTo>
                    <a:pt x="20" y="0"/>
                    <a:pt x="22" y="0"/>
                    <a:pt x="24" y="1"/>
                  </a:cubicBezTo>
                  <a:cubicBezTo>
                    <a:pt x="26" y="2"/>
                    <a:pt x="28" y="4"/>
                    <a:pt x="29" y="5"/>
                  </a:cubicBezTo>
                  <a:cubicBezTo>
                    <a:pt x="31" y="7"/>
                    <a:pt x="32" y="9"/>
                    <a:pt x="32" y="11"/>
                  </a:cubicBezTo>
                  <a:cubicBezTo>
                    <a:pt x="33" y="14"/>
                    <a:pt x="33" y="16"/>
                    <a:pt x="33" y="19"/>
                  </a:cubicBezTo>
                  <a:close/>
                  <a:moveTo>
                    <a:pt x="26" y="16"/>
                  </a:moveTo>
                  <a:cubicBezTo>
                    <a:pt x="26" y="15"/>
                    <a:pt x="25" y="13"/>
                    <a:pt x="25" y="12"/>
                  </a:cubicBezTo>
                  <a:cubicBezTo>
                    <a:pt x="25" y="11"/>
                    <a:pt x="24" y="10"/>
                    <a:pt x="23" y="9"/>
                  </a:cubicBezTo>
                  <a:cubicBezTo>
                    <a:pt x="23" y="8"/>
                    <a:pt x="22" y="8"/>
                    <a:pt x="21" y="7"/>
                  </a:cubicBezTo>
                  <a:cubicBezTo>
                    <a:pt x="20" y="7"/>
                    <a:pt x="18" y="6"/>
                    <a:pt x="17" y="6"/>
                  </a:cubicBezTo>
                  <a:cubicBezTo>
                    <a:pt x="15" y="6"/>
                    <a:pt x="14" y="7"/>
                    <a:pt x="13" y="7"/>
                  </a:cubicBezTo>
                  <a:cubicBezTo>
                    <a:pt x="12" y="7"/>
                    <a:pt x="11" y="8"/>
                    <a:pt x="11" y="9"/>
                  </a:cubicBezTo>
                  <a:cubicBezTo>
                    <a:pt x="10" y="10"/>
                    <a:pt x="9" y="11"/>
                    <a:pt x="9" y="12"/>
                  </a:cubicBezTo>
                  <a:cubicBezTo>
                    <a:pt x="8" y="13"/>
                    <a:pt x="8" y="14"/>
                    <a:pt x="8" y="16"/>
                  </a:cubicBezTo>
                  <a:lnTo>
                    <a:pt x="26"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19" name="Freeform 37">
              <a:extLst>
                <a:ext uri="{FF2B5EF4-FFF2-40B4-BE49-F238E27FC236}">
                  <a16:creationId xmlns="" xmlns:a16="http://schemas.microsoft.com/office/drawing/2014/main" id="{DACBD04B-22FF-4A4F-8B29-A2F31A05423A}"/>
                </a:ext>
              </a:extLst>
            </p:cNvPr>
            <p:cNvSpPr>
              <a:spLocks/>
            </p:cNvSpPr>
            <p:nvPr userDrawn="1"/>
          </p:nvSpPr>
          <p:spPr bwMode="auto">
            <a:xfrm>
              <a:off x="3336884" y="6212575"/>
              <a:ext cx="59286" cy="99391"/>
            </a:xfrm>
            <a:custGeom>
              <a:avLst/>
              <a:gdLst>
                <a:gd name="T0" fmla="*/ 21 w 23"/>
                <a:gd name="T1" fmla="*/ 8 h 39"/>
                <a:gd name="T2" fmla="*/ 19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7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9" y="7"/>
                  </a:cubicBezTo>
                  <a:cubicBezTo>
                    <a:pt x="18" y="7"/>
                    <a:pt x="17"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1" y="1"/>
                  </a:cubicBezTo>
                  <a:cubicBezTo>
                    <a:pt x="12" y="0"/>
                    <a:pt x="13" y="0"/>
                    <a:pt x="14" y="0"/>
                  </a:cubicBezTo>
                  <a:cubicBezTo>
                    <a:pt x="15" y="0"/>
                    <a:pt x="16" y="0"/>
                    <a:pt x="17"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0" name="Freeform 38">
              <a:extLst>
                <a:ext uri="{FF2B5EF4-FFF2-40B4-BE49-F238E27FC236}">
                  <a16:creationId xmlns="" xmlns:a16="http://schemas.microsoft.com/office/drawing/2014/main" id="{A13F6E37-C22B-4FD3-ADFE-9C53ECB44692}"/>
                </a:ext>
              </a:extLst>
            </p:cNvPr>
            <p:cNvSpPr>
              <a:spLocks/>
            </p:cNvSpPr>
            <p:nvPr userDrawn="1"/>
          </p:nvSpPr>
          <p:spPr bwMode="auto">
            <a:xfrm>
              <a:off x="3451969" y="6174213"/>
              <a:ext cx="55799" cy="139497"/>
            </a:xfrm>
            <a:custGeom>
              <a:avLst/>
              <a:gdLst>
                <a:gd name="T0" fmla="*/ 21 w 22"/>
                <a:gd name="T1" fmla="*/ 53 h 55"/>
                <a:gd name="T2" fmla="*/ 18 w 22"/>
                <a:gd name="T3" fmla="*/ 54 h 55"/>
                <a:gd name="T4" fmla="*/ 14 w 22"/>
                <a:gd name="T5" fmla="*/ 55 h 55"/>
                <a:gd name="T6" fmla="*/ 10 w 22"/>
                <a:gd name="T7" fmla="*/ 54 h 55"/>
                <a:gd name="T8" fmla="*/ 8 w 22"/>
                <a:gd name="T9" fmla="*/ 52 h 55"/>
                <a:gd name="T10" fmla="*/ 6 w 22"/>
                <a:gd name="T11" fmla="*/ 49 h 55"/>
                <a:gd name="T12" fmla="*/ 5 w 22"/>
                <a:gd name="T13" fmla="*/ 44 h 55"/>
                <a:gd name="T14" fmla="*/ 5 w 22"/>
                <a:gd name="T15" fmla="*/ 22 h 55"/>
                <a:gd name="T16" fmla="*/ 0 w 22"/>
                <a:gd name="T17" fmla="*/ 22 h 55"/>
                <a:gd name="T18" fmla="*/ 0 w 22"/>
                <a:gd name="T19" fmla="*/ 15 h 55"/>
                <a:gd name="T20" fmla="*/ 5 w 22"/>
                <a:gd name="T21" fmla="*/ 15 h 55"/>
                <a:gd name="T22" fmla="*/ 5 w 22"/>
                <a:gd name="T23" fmla="*/ 4 h 55"/>
                <a:gd name="T24" fmla="*/ 12 w 22"/>
                <a:gd name="T25" fmla="*/ 0 h 55"/>
                <a:gd name="T26" fmla="*/ 12 w 22"/>
                <a:gd name="T27" fmla="*/ 15 h 55"/>
                <a:gd name="T28" fmla="*/ 22 w 22"/>
                <a:gd name="T29" fmla="*/ 15 h 55"/>
                <a:gd name="T30" fmla="*/ 22 w 22"/>
                <a:gd name="T31" fmla="*/ 22 h 55"/>
                <a:gd name="T32" fmla="*/ 12 w 22"/>
                <a:gd name="T33" fmla="*/ 22 h 55"/>
                <a:gd name="T34" fmla="*/ 12 w 22"/>
                <a:gd name="T35" fmla="*/ 43 h 55"/>
                <a:gd name="T36" fmla="*/ 13 w 22"/>
                <a:gd name="T37" fmla="*/ 45 h 55"/>
                <a:gd name="T38" fmla="*/ 13 w 22"/>
                <a:gd name="T39" fmla="*/ 47 h 55"/>
                <a:gd name="T40" fmla="*/ 15 w 22"/>
                <a:gd name="T41" fmla="*/ 47 h 55"/>
                <a:gd name="T42" fmla="*/ 16 w 22"/>
                <a:gd name="T43" fmla="*/ 48 h 55"/>
                <a:gd name="T44" fmla="*/ 19 w 22"/>
                <a:gd name="T45" fmla="*/ 47 h 55"/>
                <a:gd name="T46" fmla="*/ 22 w 22"/>
                <a:gd name="T47" fmla="*/ 46 h 55"/>
                <a:gd name="T48" fmla="*/ 21 w 22"/>
                <a:gd name="T49" fmla="*/ 5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5">
                  <a:moveTo>
                    <a:pt x="21" y="53"/>
                  </a:moveTo>
                  <a:cubicBezTo>
                    <a:pt x="20" y="53"/>
                    <a:pt x="19" y="54"/>
                    <a:pt x="18" y="54"/>
                  </a:cubicBezTo>
                  <a:cubicBezTo>
                    <a:pt x="17" y="54"/>
                    <a:pt x="15" y="55"/>
                    <a:pt x="14" y="55"/>
                  </a:cubicBezTo>
                  <a:cubicBezTo>
                    <a:pt x="12" y="55"/>
                    <a:pt x="11" y="54"/>
                    <a:pt x="10" y="54"/>
                  </a:cubicBezTo>
                  <a:cubicBezTo>
                    <a:pt x="9" y="54"/>
                    <a:pt x="8" y="53"/>
                    <a:pt x="8" y="52"/>
                  </a:cubicBezTo>
                  <a:cubicBezTo>
                    <a:pt x="7" y="51"/>
                    <a:pt x="6" y="50"/>
                    <a:pt x="6" y="49"/>
                  </a:cubicBezTo>
                  <a:cubicBezTo>
                    <a:pt x="5" y="48"/>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2" y="0"/>
                    <a:pt x="12" y="0"/>
                    <a:pt x="12" y="0"/>
                  </a:cubicBezTo>
                  <a:cubicBezTo>
                    <a:pt x="12" y="15"/>
                    <a:pt x="12" y="15"/>
                    <a:pt x="12" y="15"/>
                  </a:cubicBezTo>
                  <a:cubicBezTo>
                    <a:pt x="22" y="15"/>
                    <a:pt x="22" y="15"/>
                    <a:pt x="22" y="15"/>
                  </a:cubicBezTo>
                  <a:cubicBezTo>
                    <a:pt x="22" y="22"/>
                    <a:pt x="22" y="22"/>
                    <a:pt x="22" y="22"/>
                  </a:cubicBezTo>
                  <a:cubicBezTo>
                    <a:pt x="12" y="22"/>
                    <a:pt x="12" y="22"/>
                    <a:pt x="12" y="22"/>
                  </a:cubicBezTo>
                  <a:cubicBezTo>
                    <a:pt x="12" y="43"/>
                    <a:pt x="12" y="43"/>
                    <a:pt x="12" y="43"/>
                  </a:cubicBezTo>
                  <a:cubicBezTo>
                    <a:pt x="12" y="44"/>
                    <a:pt x="12" y="45"/>
                    <a:pt x="13" y="45"/>
                  </a:cubicBezTo>
                  <a:cubicBezTo>
                    <a:pt x="13" y="46"/>
                    <a:pt x="13" y="46"/>
                    <a:pt x="13" y="47"/>
                  </a:cubicBezTo>
                  <a:cubicBezTo>
                    <a:pt x="14" y="47"/>
                    <a:pt x="14" y="47"/>
                    <a:pt x="15" y="47"/>
                  </a:cubicBezTo>
                  <a:cubicBezTo>
                    <a:pt x="15" y="48"/>
                    <a:pt x="16" y="48"/>
                    <a:pt x="16" y="48"/>
                  </a:cubicBezTo>
                  <a:cubicBezTo>
                    <a:pt x="17" y="48"/>
                    <a:pt x="18" y="48"/>
                    <a:pt x="19" y="47"/>
                  </a:cubicBezTo>
                  <a:cubicBezTo>
                    <a:pt x="20" y="47"/>
                    <a:pt x="21" y="47"/>
                    <a:pt x="22" y="46"/>
                  </a:cubicBezTo>
                  <a:lnTo>
                    <a:pt x="21"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1" name="Freeform 39">
              <a:extLst>
                <a:ext uri="{FF2B5EF4-FFF2-40B4-BE49-F238E27FC236}">
                  <a16:creationId xmlns="" xmlns:a16="http://schemas.microsoft.com/office/drawing/2014/main" id="{76256F1D-405A-49F9-8592-A899623F2DB0}"/>
                </a:ext>
              </a:extLst>
            </p:cNvPr>
            <p:cNvSpPr>
              <a:spLocks/>
            </p:cNvSpPr>
            <p:nvPr userDrawn="1"/>
          </p:nvSpPr>
          <p:spPr bwMode="auto">
            <a:xfrm>
              <a:off x="3530436" y="6174213"/>
              <a:ext cx="80211" cy="137753"/>
            </a:xfrm>
            <a:custGeom>
              <a:avLst/>
              <a:gdLst>
                <a:gd name="T0" fmla="*/ 23 w 31"/>
                <a:gd name="T1" fmla="*/ 54 h 54"/>
                <a:gd name="T2" fmla="*/ 23 w 31"/>
                <a:gd name="T3" fmla="*/ 32 h 54"/>
                <a:gd name="T4" fmla="*/ 21 w 31"/>
                <a:gd name="T5" fmla="*/ 24 h 54"/>
                <a:gd name="T6" fmla="*/ 15 w 31"/>
                <a:gd name="T7" fmla="*/ 22 h 54"/>
                <a:gd name="T8" fmla="*/ 12 w 31"/>
                <a:gd name="T9" fmla="*/ 22 h 54"/>
                <a:gd name="T10" fmla="*/ 9 w 31"/>
                <a:gd name="T11" fmla="*/ 24 h 54"/>
                <a:gd name="T12" fmla="*/ 8 w 31"/>
                <a:gd name="T13" fmla="*/ 27 h 54"/>
                <a:gd name="T14" fmla="*/ 7 w 31"/>
                <a:gd name="T15" fmla="*/ 31 h 54"/>
                <a:gd name="T16" fmla="*/ 7 w 31"/>
                <a:gd name="T17" fmla="*/ 54 h 54"/>
                <a:gd name="T18" fmla="*/ 0 w 31"/>
                <a:gd name="T19" fmla="*/ 54 h 54"/>
                <a:gd name="T20" fmla="*/ 0 w 31"/>
                <a:gd name="T21" fmla="*/ 4 h 54"/>
                <a:gd name="T22" fmla="*/ 7 w 31"/>
                <a:gd name="T23" fmla="*/ 0 h 54"/>
                <a:gd name="T24" fmla="*/ 7 w 31"/>
                <a:gd name="T25" fmla="*/ 19 h 54"/>
                <a:gd name="T26" fmla="*/ 9 w 31"/>
                <a:gd name="T27" fmla="*/ 17 h 54"/>
                <a:gd name="T28" fmla="*/ 11 w 31"/>
                <a:gd name="T29" fmla="*/ 16 h 54"/>
                <a:gd name="T30" fmla="*/ 14 w 31"/>
                <a:gd name="T31" fmla="*/ 15 h 54"/>
                <a:gd name="T32" fmla="*/ 17 w 31"/>
                <a:gd name="T33" fmla="*/ 15 h 54"/>
                <a:gd name="T34" fmla="*/ 23 w 31"/>
                <a:gd name="T35" fmla="*/ 16 h 54"/>
                <a:gd name="T36" fmla="*/ 27 w 31"/>
                <a:gd name="T37" fmla="*/ 19 h 54"/>
                <a:gd name="T38" fmla="*/ 30 w 31"/>
                <a:gd name="T39" fmla="*/ 24 h 54"/>
                <a:gd name="T40" fmla="*/ 31 w 31"/>
                <a:gd name="T41" fmla="*/ 32 h 54"/>
                <a:gd name="T42" fmla="*/ 31 w 31"/>
                <a:gd name="T43" fmla="*/ 54 h 54"/>
                <a:gd name="T44" fmla="*/ 23 w 31"/>
                <a:gd name="T45"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4">
                  <a:moveTo>
                    <a:pt x="23" y="54"/>
                  </a:moveTo>
                  <a:cubicBezTo>
                    <a:pt x="23" y="32"/>
                    <a:pt x="23" y="32"/>
                    <a:pt x="23" y="32"/>
                  </a:cubicBezTo>
                  <a:cubicBezTo>
                    <a:pt x="23" y="28"/>
                    <a:pt x="22" y="26"/>
                    <a:pt x="21" y="24"/>
                  </a:cubicBezTo>
                  <a:cubicBezTo>
                    <a:pt x="20" y="22"/>
                    <a:pt x="18" y="22"/>
                    <a:pt x="15" y="22"/>
                  </a:cubicBezTo>
                  <a:cubicBezTo>
                    <a:pt x="14" y="22"/>
                    <a:pt x="13" y="22"/>
                    <a:pt x="12" y="22"/>
                  </a:cubicBezTo>
                  <a:cubicBezTo>
                    <a:pt x="11" y="22"/>
                    <a:pt x="10" y="23"/>
                    <a:pt x="9" y="24"/>
                  </a:cubicBezTo>
                  <a:cubicBezTo>
                    <a:pt x="9" y="25"/>
                    <a:pt x="8" y="26"/>
                    <a:pt x="8" y="27"/>
                  </a:cubicBezTo>
                  <a:cubicBezTo>
                    <a:pt x="7" y="28"/>
                    <a:pt x="7" y="30"/>
                    <a:pt x="7" y="31"/>
                  </a:cubicBezTo>
                  <a:cubicBezTo>
                    <a:pt x="7" y="54"/>
                    <a:pt x="7" y="54"/>
                    <a:pt x="7" y="54"/>
                  </a:cubicBezTo>
                  <a:cubicBezTo>
                    <a:pt x="0" y="54"/>
                    <a:pt x="0" y="54"/>
                    <a:pt x="0" y="54"/>
                  </a:cubicBezTo>
                  <a:cubicBezTo>
                    <a:pt x="0" y="4"/>
                    <a:pt x="0" y="4"/>
                    <a:pt x="0" y="4"/>
                  </a:cubicBezTo>
                  <a:cubicBezTo>
                    <a:pt x="7" y="0"/>
                    <a:pt x="7" y="0"/>
                    <a:pt x="7" y="0"/>
                  </a:cubicBezTo>
                  <a:cubicBezTo>
                    <a:pt x="7" y="19"/>
                    <a:pt x="7" y="19"/>
                    <a:pt x="7" y="19"/>
                  </a:cubicBezTo>
                  <a:cubicBezTo>
                    <a:pt x="8" y="18"/>
                    <a:pt x="8" y="18"/>
                    <a:pt x="9" y="17"/>
                  </a:cubicBezTo>
                  <a:cubicBezTo>
                    <a:pt x="10" y="17"/>
                    <a:pt x="10" y="16"/>
                    <a:pt x="11" y="16"/>
                  </a:cubicBezTo>
                  <a:cubicBezTo>
                    <a:pt x="12" y="15"/>
                    <a:pt x="13" y="15"/>
                    <a:pt x="14" y="15"/>
                  </a:cubicBezTo>
                  <a:cubicBezTo>
                    <a:pt x="15" y="15"/>
                    <a:pt x="16" y="15"/>
                    <a:pt x="17" y="15"/>
                  </a:cubicBezTo>
                  <a:cubicBezTo>
                    <a:pt x="19" y="15"/>
                    <a:pt x="21" y="15"/>
                    <a:pt x="23" y="16"/>
                  </a:cubicBezTo>
                  <a:cubicBezTo>
                    <a:pt x="25" y="16"/>
                    <a:pt x="26" y="17"/>
                    <a:pt x="27" y="19"/>
                  </a:cubicBezTo>
                  <a:cubicBezTo>
                    <a:pt x="28" y="20"/>
                    <a:pt x="29" y="22"/>
                    <a:pt x="30" y="24"/>
                  </a:cubicBezTo>
                  <a:cubicBezTo>
                    <a:pt x="30" y="27"/>
                    <a:pt x="31" y="29"/>
                    <a:pt x="31" y="32"/>
                  </a:cubicBezTo>
                  <a:cubicBezTo>
                    <a:pt x="31" y="54"/>
                    <a:pt x="31" y="54"/>
                    <a:pt x="31" y="54"/>
                  </a:cubicBezTo>
                  <a:lnTo>
                    <a:pt x="23" y="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2" name="Freeform 40">
              <a:extLst>
                <a:ext uri="{FF2B5EF4-FFF2-40B4-BE49-F238E27FC236}">
                  <a16:creationId xmlns="" xmlns:a16="http://schemas.microsoft.com/office/drawing/2014/main" id="{2F9CAE14-DB05-4B70-867F-3F6164BDB74F}"/>
                </a:ext>
              </a:extLst>
            </p:cNvPr>
            <p:cNvSpPr>
              <a:spLocks noEditPoints="1"/>
            </p:cNvSpPr>
            <p:nvPr userDrawn="1"/>
          </p:nvSpPr>
          <p:spPr bwMode="auto">
            <a:xfrm>
              <a:off x="362808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19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19"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3" name="Freeform 41">
              <a:extLst>
                <a:ext uri="{FF2B5EF4-FFF2-40B4-BE49-F238E27FC236}">
                  <a16:creationId xmlns="" xmlns:a16="http://schemas.microsoft.com/office/drawing/2014/main" id="{30C7B10F-7027-41F9-BEE2-F1575CB690D6}"/>
                </a:ext>
              </a:extLst>
            </p:cNvPr>
            <p:cNvSpPr>
              <a:spLocks noEditPoints="1"/>
            </p:cNvSpPr>
            <p:nvPr userDrawn="1"/>
          </p:nvSpPr>
          <p:spPr bwMode="auto">
            <a:xfrm>
              <a:off x="3772813" y="6212575"/>
              <a:ext cx="81955" cy="101135"/>
            </a:xfrm>
            <a:custGeom>
              <a:avLst/>
              <a:gdLst>
                <a:gd name="T0" fmla="*/ 24 w 32"/>
                <a:gd name="T1" fmla="*/ 39 h 40"/>
                <a:gd name="T2" fmla="*/ 24 w 32"/>
                <a:gd name="T3" fmla="*/ 35 h 40"/>
                <a:gd name="T4" fmla="*/ 22 w 32"/>
                <a:gd name="T5" fmla="*/ 37 h 40"/>
                <a:gd name="T6" fmla="*/ 20 w 32"/>
                <a:gd name="T7" fmla="*/ 38 h 40"/>
                <a:gd name="T8" fmla="*/ 17 w 32"/>
                <a:gd name="T9" fmla="*/ 39 h 40"/>
                <a:gd name="T10" fmla="*/ 14 w 32"/>
                <a:gd name="T11" fmla="*/ 40 h 40"/>
                <a:gd name="T12" fmla="*/ 9 w 32"/>
                <a:gd name="T13" fmla="*/ 39 h 40"/>
                <a:gd name="T14" fmla="*/ 5 w 32"/>
                <a:gd name="T15" fmla="*/ 37 h 40"/>
                <a:gd name="T16" fmla="*/ 2 w 32"/>
                <a:gd name="T17" fmla="*/ 33 h 40"/>
                <a:gd name="T18" fmla="*/ 0 w 32"/>
                <a:gd name="T19" fmla="*/ 27 h 40"/>
                <a:gd name="T20" fmla="*/ 2 w 32"/>
                <a:gd name="T21" fmla="*/ 21 h 40"/>
                <a:gd name="T22" fmla="*/ 5 w 32"/>
                <a:gd name="T23" fmla="*/ 17 h 40"/>
                <a:gd name="T24" fmla="*/ 10 w 32"/>
                <a:gd name="T25" fmla="*/ 15 h 40"/>
                <a:gd name="T26" fmla="*/ 16 w 32"/>
                <a:gd name="T27" fmla="*/ 14 h 40"/>
                <a:gd name="T28" fmla="*/ 21 w 32"/>
                <a:gd name="T29" fmla="*/ 15 h 40"/>
                <a:gd name="T30" fmla="*/ 24 w 32"/>
                <a:gd name="T31" fmla="*/ 16 h 40"/>
                <a:gd name="T32" fmla="*/ 24 w 32"/>
                <a:gd name="T33" fmla="*/ 13 h 40"/>
                <a:gd name="T34" fmla="*/ 22 w 32"/>
                <a:gd name="T35" fmla="*/ 8 h 40"/>
                <a:gd name="T36" fmla="*/ 17 w 32"/>
                <a:gd name="T37" fmla="*/ 6 h 40"/>
                <a:gd name="T38" fmla="*/ 12 w 32"/>
                <a:gd name="T39" fmla="*/ 7 h 40"/>
                <a:gd name="T40" fmla="*/ 7 w 32"/>
                <a:gd name="T41" fmla="*/ 9 h 40"/>
                <a:gd name="T42" fmla="*/ 4 w 32"/>
                <a:gd name="T43" fmla="*/ 3 h 40"/>
                <a:gd name="T44" fmla="*/ 10 w 32"/>
                <a:gd name="T45" fmla="*/ 0 h 40"/>
                <a:gd name="T46" fmla="*/ 17 w 32"/>
                <a:gd name="T47" fmla="*/ 0 h 40"/>
                <a:gd name="T48" fmla="*/ 23 w 32"/>
                <a:gd name="T49" fmla="*/ 0 h 40"/>
                <a:gd name="T50" fmla="*/ 28 w 32"/>
                <a:gd name="T51" fmla="*/ 3 h 40"/>
                <a:gd name="T52" fmla="*/ 31 w 32"/>
                <a:gd name="T53" fmla="*/ 7 h 40"/>
                <a:gd name="T54" fmla="*/ 32 w 32"/>
                <a:gd name="T55" fmla="*/ 12 h 40"/>
                <a:gd name="T56" fmla="*/ 32 w 32"/>
                <a:gd name="T57" fmla="*/ 39 h 40"/>
                <a:gd name="T58" fmla="*/ 24 w 32"/>
                <a:gd name="T59" fmla="*/ 39 h 40"/>
                <a:gd name="T60" fmla="*/ 24 w 32"/>
                <a:gd name="T61" fmla="*/ 22 h 40"/>
                <a:gd name="T62" fmla="*/ 22 w 32"/>
                <a:gd name="T63" fmla="*/ 22 h 40"/>
                <a:gd name="T64" fmla="*/ 21 w 32"/>
                <a:gd name="T65" fmla="*/ 21 h 40"/>
                <a:gd name="T66" fmla="*/ 18 w 32"/>
                <a:gd name="T67" fmla="*/ 21 h 40"/>
                <a:gd name="T68" fmla="*/ 16 w 32"/>
                <a:gd name="T69" fmla="*/ 21 h 40"/>
                <a:gd name="T70" fmla="*/ 10 w 32"/>
                <a:gd name="T71" fmla="*/ 22 h 40"/>
                <a:gd name="T72" fmla="*/ 8 w 32"/>
                <a:gd name="T73" fmla="*/ 26 h 40"/>
                <a:gd name="T74" fmla="*/ 8 w 32"/>
                <a:gd name="T75" fmla="*/ 29 h 40"/>
                <a:gd name="T76" fmla="*/ 10 w 32"/>
                <a:gd name="T77" fmla="*/ 31 h 40"/>
                <a:gd name="T78" fmla="*/ 12 w 32"/>
                <a:gd name="T79" fmla="*/ 32 h 40"/>
                <a:gd name="T80" fmla="*/ 15 w 32"/>
                <a:gd name="T81" fmla="*/ 33 h 40"/>
                <a:gd name="T82" fmla="*/ 18 w 32"/>
                <a:gd name="T83" fmla="*/ 32 h 40"/>
                <a:gd name="T84" fmla="*/ 21 w 32"/>
                <a:gd name="T85" fmla="*/ 31 h 40"/>
                <a:gd name="T86" fmla="*/ 23 w 32"/>
                <a:gd name="T87" fmla="*/ 30 h 40"/>
                <a:gd name="T88" fmla="*/ 24 w 32"/>
                <a:gd name="T89" fmla="*/ 28 h 40"/>
                <a:gd name="T90" fmla="*/ 24 w 32"/>
                <a:gd name="T9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 h="40">
                  <a:moveTo>
                    <a:pt x="24" y="39"/>
                  </a:moveTo>
                  <a:cubicBezTo>
                    <a:pt x="24" y="35"/>
                    <a:pt x="24" y="35"/>
                    <a:pt x="24" y="35"/>
                  </a:cubicBezTo>
                  <a:cubicBezTo>
                    <a:pt x="23" y="36"/>
                    <a:pt x="23" y="37"/>
                    <a:pt x="22" y="37"/>
                  </a:cubicBezTo>
                  <a:cubicBezTo>
                    <a:pt x="21" y="37"/>
                    <a:pt x="21" y="38"/>
                    <a:pt x="20" y="38"/>
                  </a:cubicBezTo>
                  <a:cubicBezTo>
                    <a:pt x="19" y="39"/>
                    <a:pt x="18" y="39"/>
                    <a:pt x="17" y="39"/>
                  </a:cubicBezTo>
                  <a:cubicBezTo>
                    <a:pt x="16" y="39"/>
                    <a:pt x="15" y="40"/>
                    <a:pt x="14" y="40"/>
                  </a:cubicBezTo>
                  <a:cubicBezTo>
                    <a:pt x="12" y="40"/>
                    <a:pt x="11" y="39"/>
                    <a:pt x="9" y="39"/>
                  </a:cubicBezTo>
                  <a:cubicBezTo>
                    <a:pt x="7" y="38"/>
                    <a:pt x="6" y="38"/>
                    <a:pt x="5" y="37"/>
                  </a:cubicBezTo>
                  <a:cubicBezTo>
                    <a:pt x="3" y="36"/>
                    <a:pt x="2" y="34"/>
                    <a:pt x="2" y="33"/>
                  </a:cubicBezTo>
                  <a:cubicBezTo>
                    <a:pt x="1" y="31"/>
                    <a:pt x="0" y="29"/>
                    <a:pt x="0" y="27"/>
                  </a:cubicBezTo>
                  <a:cubicBezTo>
                    <a:pt x="0" y="24"/>
                    <a:pt x="1" y="23"/>
                    <a:pt x="2" y="21"/>
                  </a:cubicBezTo>
                  <a:cubicBezTo>
                    <a:pt x="2" y="20"/>
                    <a:pt x="3" y="18"/>
                    <a:pt x="5" y="17"/>
                  </a:cubicBezTo>
                  <a:cubicBezTo>
                    <a:pt x="6" y="16"/>
                    <a:pt x="8" y="15"/>
                    <a:pt x="10" y="15"/>
                  </a:cubicBezTo>
                  <a:cubicBezTo>
                    <a:pt x="12" y="14"/>
                    <a:pt x="14" y="14"/>
                    <a:pt x="16" y="14"/>
                  </a:cubicBezTo>
                  <a:cubicBezTo>
                    <a:pt x="18" y="14"/>
                    <a:pt x="19" y="14"/>
                    <a:pt x="21" y="15"/>
                  </a:cubicBezTo>
                  <a:cubicBezTo>
                    <a:pt x="22" y="15"/>
                    <a:pt x="23" y="15"/>
                    <a:pt x="24" y="16"/>
                  </a:cubicBezTo>
                  <a:cubicBezTo>
                    <a:pt x="24" y="13"/>
                    <a:pt x="24" y="13"/>
                    <a:pt x="24" y="13"/>
                  </a:cubicBezTo>
                  <a:cubicBezTo>
                    <a:pt x="24" y="11"/>
                    <a:pt x="24" y="9"/>
                    <a:pt x="22" y="8"/>
                  </a:cubicBezTo>
                  <a:cubicBezTo>
                    <a:pt x="21" y="7"/>
                    <a:pt x="19" y="6"/>
                    <a:pt x="17" y="6"/>
                  </a:cubicBezTo>
                  <a:cubicBezTo>
                    <a:pt x="15" y="6"/>
                    <a:pt x="13" y="6"/>
                    <a:pt x="12" y="7"/>
                  </a:cubicBezTo>
                  <a:cubicBezTo>
                    <a:pt x="10" y="7"/>
                    <a:pt x="9" y="8"/>
                    <a:pt x="7" y="9"/>
                  </a:cubicBezTo>
                  <a:cubicBezTo>
                    <a:pt x="4" y="3"/>
                    <a:pt x="4" y="3"/>
                    <a:pt x="4" y="3"/>
                  </a:cubicBezTo>
                  <a:cubicBezTo>
                    <a:pt x="6" y="2"/>
                    <a:pt x="8" y="1"/>
                    <a:pt x="10" y="0"/>
                  </a:cubicBezTo>
                  <a:cubicBezTo>
                    <a:pt x="12" y="0"/>
                    <a:pt x="15" y="0"/>
                    <a:pt x="17" y="0"/>
                  </a:cubicBezTo>
                  <a:cubicBezTo>
                    <a:pt x="19" y="0"/>
                    <a:pt x="21" y="0"/>
                    <a:pt x="23" y="0"/>
                  </a:cubicBezTo>
                  <a:cubicBezTo>
                    <a:pt x="25" y="1"/>
                    <a:pt x="26" y="2"/>
                    <a:pt x="28" y="3"/>
                  </a:cubicBezTo>
                  <a:cubicBezTo>
                    <a:pt x="29" y="4"/>
                    <a:pt x="30" y="5"/>
                    <a:pt x="31" y="7"/>
                  </a:cubicBezTo>
                  <a:cubicBezTo>
                    <a:pt x="31" y="8"/>
                    <a:pt x="32" y="10"/>
                    <a:pt x="32" y="12"/>
                  </a:cubicBezTo>
                  <a:cubicBezTo>
                    <a:pt x="32" y="39"/>
                    <a:pt x="32" y="39"/>
                    <a:pt x="32" y="39"/>
                  </a:cubicBezTo>
                  <a:lnTo>
                    <a:pt x="24" y="39"/>
                  </a:lnTo>
                  <a:close/>
                  <a:moveTo>
                    <a:pt x="24" y="22"/>
                  </a:moveTo>
                  <a:cubicBezTo>
                    <a:pt x="24" y="22"/>
                    <a:pt x="23" y="22"/>
                    <a:pt x="22" y="22"/>
                  </a:cubicBezTo>
                  <a:cubicBezTo>
                    <a:pt x="22" y="21"/>
                    <a:pt x="21" y="21"/>
                    <a:pt x="21" y="21"/>
                  </a:cubicBezTo>
                  <a:cubicBezTo>
                    <a:pt x="20" y="21"/>
                    <a:pt x="19" y="21"/>
                    <a:pt x="18" y="21"/>
                  </a:cubicBezTo>
                  <a:cubicBezTo>
                    <a:pt x="17" y="21"/>
                    <a:pt x="17" y="21"/>
                    <a:pt x="16" y="21"/>
                  </a:cubicBezTo>
                  <a:cubicBezTo>
                    <a:pt x="13" y="21"/>
                    <a:pt x="11" y="21"/>
                    <a:pt x="10" y="22"/>
                  </a:cubicBezTo>
                  <a:cubicBezTo>
                    <a:pt x="8" y="23"/>
                    <a:pt x="8" y="25"/>
                    <a:pt x="8" y="26"/>
                  </a:cubicBezTo>
                  <a:cubicBezTo>
                    <a:pt x="8" y="28"/>
                    <a:pt x="8" y="29"/>
                    <a:pt x="8" y="29"/>
                  </a:cubicBezTo>
                  <a:cubicBezTo>
                    <a:pt x="9" y="30"/>
                    <a:pt x="9" y="31"/>
                    <a:pt x="10" y="31"/>
                  </a:cubicBezTo>
                  <a:cubicBezTo>
                    <a:pt x="10" y="32"/>
                    <a:pt x="11" y="32"/>
                    <a:pt x="12" y="32"/>
                  </a:cubicBezTo>
                  <a:cubicBezTo>
                    <a:pt x="13" y="33"/>
                    <a:pt x="14" y="33"/>
                    <a:pt x="15" y="33"/>
                  </a:cubicBezTo>
                  <a:cubicBezTo>
                    <a:pt x="16" y="33"/>
                    <a:pt x="17" y="33"/>
                    <a:pt x="18" y="32"/>
                  </a:cubicBezTo>
                  <a:cubicBezTo>
                    <a:pt x="19" y="32"/>
                    <a:pt x="20" y="32"/>
                    <a:pt x="21" y="31"/>
                  </a:cubicBezTo>
                  <a:cubicBezTo>
                    <a:pt x="21" y="31"/>
                    <a:pt x="22" y="30"/>
                    <a:pt x="23" y="30"/>
                  </a:cubicBezTo>
                  <a:cubicBezTo>
                    <a:pt x="23" y="29"/>
                    <a:pt x="24" y="28"/>
                    <a:pt x="24" y="28"/>
                  </a:cubicBezTo>
                  <a:lnTo>
                    <a:pt x="24" y="2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4" name="Freeform 42">
              <a:extLst>
                <a:ext uri="{FF2B5EF4-FFF2-40B4-BE49-F238E27FC236}">
                  <a16:creationId xmlns="" xmlns:a16="http://schemas.microsoft.com/office/drawing/2014/main" id="{16B384B2-A2D9-4CB4-AF87-AF1004852B5B}"/>
                </a:ext>
              </a:extLst>
            </p:cNvPr>
            <p:cNvSpPr>
              <a:spLocks/>
            </p:cNvSpPr>
            <p:nvPr userDrawn="1"/>
          </p:nvSpPr>
          <p:spPr bwMode="auto">
            <a:xfrm>
              <a:off x="3877436" y="6212575"/>
              <a:ext cx="78468" cy="99391"/>
            </a:xfrm>
            <a:custGeom>
              <a:avLst/>
              <a:gdLst>
                <a:gd name="T0" fmla="*/ 23 w 31"/>
                <a:gd name="T1" fmla="*/ 39 h 39"/>
                <a:gd name="T2" fmla="*/ 23 w 31"/>
                <a:gd name="T3" fmla="*/ 17 h 39"/>
                <a:gd name="T4" fmla="*/ 22 w 31"/>
                <a:gd name="T5" fmla="*/ 9 h 39"/>
                <a:gd name="T6" fmla="*/ 15 w 31"/>
                <a:gd name="T7" fmla="*/ 7 h 39"/>
                <a:gd name="T8" fmla="*/ 12 w 31"/>
                <a:gd name="T9" fmla="*/ 7 h 39"/>
                <a:gd name="T10" fmla="*/ 10 w 31"/>
                <a:gd name="T11" fmla="*/ 9 h 39"/>
                <a:gd name="T12" fmla="*/ 8 w 31"/>
                <a:gd name="T13" fmla="*/ 12 h 39"/>
                <a:gd name="T14" fmla="*/ 8 w 31"/>
                <a:gd name="T15" fmla="*/ 16 h 39"/>
                <a:gd name="T16" fmla="*/ 8 w 31"/>
                <a:gd name="T17" fmla="*/ 39 h 39"/>
                <a:gd name="T18" fmla="*/ 0 w 31"/>
                <a:gd name="T19" fmla="*/ 39 h 39"/>
                <a:gd name="T20" fmla="*/ 0 w 31"/>
                <a:gd name="T21" fmla="*/ 0 h 39"/>
                <a:gd name="T22" fmla="*/ 8 w 31"/>
                <a:gd name="T23" fmla="*/ 0 h 39"/>
                <a:gd name="T24" fmla="*/ 8 w 31"/>
                <a:gd name="T25" fmla="*/ 4 h 39"/>
                <a:gd name="T26" fmla="*/ 9 w 31"/>
                <a:gd name="T27" fmla="*/ 2 h 39"/>
                <a:gd name="T28" fmla="*/ 12 w 31"/>
                <a:gd name="T29" fmla="*/ 1 h 39"/>
                <a:gd name="T30" fmla="*/ 14 w 31"/>
                <a:gd name="T31" fmla="*/ 0 h 39"/>
                <a:gd name="T32" fmla="*/ 17 w 31"/>
                <a:gd name="T33" fmla="*/ 0 h 39"/>
                <a:gd name="T34" fmla="*/ 23 w 31"/>
                <a:gd name="T35" fmla="*/ 1 h 39"/>
                <a:gd name="T36" fmla="*/ 28 w 31"/>
                <a:gd name="T37" fmla="*/ 4 h 39"/>
                <a:gd name="T38" fmla="*/ 30 w 31"/>
                <a:gd name="T39" fmla="*/ 9 h 39"/>
                <a:gd name="T40" fmla="*/ 31 w 31"/>
                <a:gd name="T41" fmla="*/ 17 h 39"/>
                <a:gd name="T42" fmla="*/ 31 w 31"/>
                <a:gd name="T43" fmla="*/ 39 h 39"/>
                <a:gd name="T44" fmla="*/ 23 w 31"/>
                <a:gd name="T45"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39">
                  <a:moveTo>
                    <a:pt x="23" y="39"/>
                  </a:moveTo>
                  <a:cubicBezTo>
                    <a:pt x="23" y="17"/>
                    <a:pt x="23" y="17"/>
                    <a:pt x="23" y="17"/>
                  </a:cubicBezTo>
                  <a:cubicBezTo>
                    <a:pt x="23" y="14"/>
                    <a:pt x="23" y="11"/>
                    <a:pt x="22" y="9"/>
                  </a:cubicBezTo>
                  <a:cubicBezTo>
                    <a:pt x="20" y="7"/>
                    <a:pt x="18" y="7"/>
                    <a:pt x="15" y="7"/>
                  </a:cubicBezTo>
                  <a:cubicBezTo>
                    <a:pt x="14" y="7"/>
                    <a:pt x="13" y="7"/>
                    <a:pt x="12" y="7"/>
                  </a:cubicBezTo>
                  <a:cubicBezTo>
                    <a:pt x="11" y="8"/>
                    <a:pt x="10" y="8"/>
                    <a:pt x="10" y="9"/>
                  </a:cubicBezTo>
                  <a:cubicBezTo>
                    <a:pt x="9" y="10"/>
                    <a:pt x="8" y="11"/>
                    <a:pt x="8" y="12"/>
                  </a:cubicBezTo>
                  <a:cubicBezTo>
                    <a:pt x="8" y="14"/>
                    <a:pt x="8" y="15"/>
                    <a:pt x="8" y="16"/>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1" y="1"/>
                    <a:pt x="12" y="1"/>
                  </a:cubicBezTo>
                  <a:cubicBezTo>
                    <a:pt x="12" y="0"/>
                    <a:pt x="13" y="0"/>
                    <a:pt x="14" y="0"/>
                  </a:cubicBezTo>
                  <a:cubicBezTo>
                    <a:pt x="15" y="0"/>
                    <a:pt x="16" y="0"/>
                    <a:pt x="17" y="0"/>
                  </a:cubicBezTo>
                  <a:cubicBezTo>
                    <a:pt x="20" y="0"/>
                    <a:pt x="22" y="0"/>
                    <a:pt x="23" y="1"/>
                  </a:cubicBezTo>
                  <a:cubicBezTo>
                    <a:pt x="25" y="1"/>
                    <a:pt x="26" y="2"/>
                    <a:pt x="28" y="4"/>
                  </a:cubicBezTo>
                  <a:cubicBezTo>
                    <a:pt x="29" y="5"/>
                    <a:pt x="29" y="7"/>
                    <a:pt x="30" y="9"/>
                  </a:cubicBezTo>
                  <a:cubicBezTo>
                    <a:pt x="31" y="11"/>
                    <a:pt x="31" y="14"/>
                    <a:pt x="31" y="17"/>
                  </a:cubicBezTo>
                  <a:cubicBezTo>
                    <a:pt x="31" y="39"/>
                    <a:pt x="31" y="39"/>
                    <a:pt x="31" y="39"/>
                  </a:cubicBezTo>
                  <a:lnTo>
                    <a:pt x="23" y="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5" name="Freeform 43">
              <a:extLst>
                <a:ext uri="{FF2B5EF4-FFF2-40B4-BE49-F238E27FC236}">
                  <a16:creationId xmlns="" xmlns:a16="http://schemas.microsoft.com/office/drawing/2014/main" id="{DC309D60-84B9-4652-BEF1-F71EFAD3A402}"/>
                </a:ext>
              </a:extLst>
            </p:cNvPr>
            <p:cNvSpPr>
              <a:spLocks/>
            </p:cNvSpPr>
            <p:nvPr userDrawn="1"/>
          </p:nvSpPr>
          <p:spPr bwMode="auto">
            <a:xfrm>
              <a:off x="3975084" y="6212575"/>
              <a:ext cx="73236" cy="101135"/>
            </a:xfrm>
            <a:custGeom>
              <a:avLst/>
              <a:gdLst>
                <a:gd name="T0" fmla="*/ 28 w 29"/>
                <a:gd name="T1" fmla="*/ 4 h 40"/>
                <a:gd name="T2" fmla="*/ 24 w 29"/>
                <a:gd name="T3" fmla="*/ 10 h 40"/>
                <a:gd name="T4" fmla="*/ 20 w 29"/>
                <a:gd name="T5" fmla="*/ 7 h 40"/>
                <a:gd name="T6" fmla="*/ 14 w 29"/>
                <a:gd name="T7" fmla="*/ 6 h 40"/>
                <a:gd name="T8" fmla="*/ 10 w 29"/>
                <a:gd name="T9" fmla="*/ 7 h 40"/>
                <a:gd name="T10" fmla="*/ 9 w 29"/>
                <a:gd name="T11" fmla="*/ 10 h 40"/>
                <a:gd name="T12" fmla="*/ 9 w 29"/>
                <a:gd name="T13" fmla="*/ 11 h 40"/>
                <a:gd name="T14" fmla="*/ 10 w 29"/>
                <a:gd name="T15" fmla="*/ 12 h 40"/>
                <a:gd name="T16" fmla="*/ 13 w 29"/>
                <a:gd name="T17" fmla="*/ 14 h 40"/>
                <a:gd name="T18" fmla="*/ 16 w 29"/>
                <a:gd name="T19" fmla="*/ 15 h 40"/>
                <a:gd name="T20" fmla="*/ 22 w 29"/>
                <a:gd name="T21" fmla="*/ 18 h 40"/>
                <a:gd name="T22" fmla="*/ 26 w 29"/>
                <a:gd name="T23" fmla="*/ 20 h 40"/>
                <a:gd name="T24" fmla="*/ 28 w 29"/>
                <a:gd name="T25" fmla="*/ 24 h 40"/>
                <a:gd name="T26" fmla="*/ 29 w 29"/>
                <a:gd name="T27" fmla="*/ 28 h 40"/>
                <a:gd name="T28" fmla="*/ 28 w 29"/>
                <a:gd name="T29" fmla="*/ 34 h 40"/>
                <a:gd name="T30" fmla="*/ 25 w 29"/>
                <a:gd name="T31" fmla="*/ 37 h 40"/>
                <a:gd name="T32" fmla="*/ 20 w 29"/>
                <a:gd name="T33" fmla="*/ 39 h 40"/>
                <a:gd name="T34" fmla="*/ 15 w 29"/>
                <a:gd name="T35" fmla="*/ 40 h 40"/>
                <a:gd name="T36" fmla="*/ 7 w 29"/>
                <a:gd name="T37" fmla="*/ 38 h 40"/>
                <a:gd name="T38" fmla="*/ 0 w 29"/>
                <a:gd name="T39" fmla="*/ 35 h 40"/>
                <a:gd name="T40" fmla="*/ 3 w 29"/>
                <a:gd name="T41" fmla="*/ 29 h 40"/>
                <a:gd name="T42" fmla="*/ 9 w 29"/>
                <a:gd name="T43" fmla="*/ 32 h 40"/>
                <a:gd name="T44" fmla="*/ 15 w 29"/>
                <a:gd name="T45" fmla="*/ 33 h 40"/>
                <a:gd name="T46" fmla="*/ 20 w 29"/>
                <a:gd name="T47" fmla="*/ 32 h 40"/>
                <a:gd name="T48" fmla="*/ 22 w 29"/>
                <a:gd name="T49" fmla="*/ 29 h 40"/>
                <a:gd name="T50" fmla="*/ 21 w 29"/>
                <a:gd name="T51" fmla="*/ 27 h 40"/>
                <a:gd name="T52" fmla="*/ 19 w 29"/>
                <a:gd name="T53" fmla="*/ 25 h 40"/>
                <a:gd name="T54" fmla="*/ 16 w 29"/>
                <a:gd name="T55" fmla="*/ 24 h 40"/>
                <a:gd name="T56" fmla="*/ 13 w 29"/>
                <a:gd name="T57" fmla="*/ 22 h 40"/>
                <a:gd name="T58" fmla="*/ 7 w 29"/>
                <a:gd name="T59" fmla="*/ 20 h 40"/>
                <a:gd name="T60" fmla="*/ 4 w 29"/>
                <a:gd name="T61" fmla="*/ 17 h 40"/>
                <a:gd name="T62" fmla="*/ 2 w 29"/>
                <a:gd name="T63" fmla="*/ 14 h 40"/>
                <a:gd name="T64" fmla="*/ 1 w 29"/>
                <a:gd name="T65" fmla="*/ 10 h 40"/>
                <a:gd name="T66" fmla="*/ 2 w 29"/>
                <a:gd name="T67" fmla="*/ 5 h 40"/>
                <a:gd name="T68" fmla="*/ 5 w 29"/>
                <a:gd name="T69" fmla="*/ 2 h 40"/>
                <a:gd name="T70" fmla="*/ 9 w 29"/>
                <a:gd name="T71" fmla="*/ 0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4" y="10"/>
                    <a:pt x="24" y="10"/>
                    <a:pt x="24" y="10"/>
                  </a:cubicBezTo>
                  <a:cubicBezTo>
                    <a:pt x="23" y="8"/>
                    <a:pt x="21" y="8"/>
                    <a:pt x="20" y="7"/>
                  </a:cubicBezTo>
                  <a:cubicBezTo>
                    <a:pt x="18" y="7"/>
                    <a:pt x="16" y="6"/>
                    <a:pt x="14" y="6"/>
                  </a:cubicBezTo>
                  <a:cubicBezTo>
                    <a:pt x="12" y="6"/>
                    <a:pt x="11" y="7"/>
                    <a:pt x="10" y="7"/>
                  </a:cubicBezTo>
                  <a:cubicBezTo>
                    <a:pt x="9" y="8"/>
                    <a:pt x="9" y="9"/>
                    <a:pt x="9" y="10"/>
                  </a:cubicBezTo>
                  <a:cubicBezTo>
                    <a:pt x="9" y="10"/>
                    <a:pt x="9" y="11"/>
                    <a:pt x="9" y="11"/>
                  </a:cubicBezTo>
                  <a:cubicBezTo>
                    <a:pt x="10" y="12"/>
                    <a:pt x="10" y="12"/>
                    <a:pt x="10" y="12"/>
                  </a:cubicBezTo>
                  <a:cubicBezTo>
                    <a:pt x="11" y="13"/>
                    <a:pt x="12" y="13"/>
                    <a:pt x="13" y="14"/>
                  </a:cubicBezTo>
                  <a:cubicBezTo>
                    <a:pt x="14" y="14"/>
                    <a:pt x="15" y="15"/>
                    <a:pt x="16" y="15"/>
                  </a:cubicBezTo>
                  <a:cubicBezTo>
                    <a:pt x="18" y="16"/>
                    <a:pt x="20" y="17"/>
                    <a:pt x="22" y="18"/>
                  </a:cubicBezTo>
                  <a:cubicBezTo>
                    <a:pt x="23" y="19"/>
                    <a:pt x="25" y="19"/>
                    <a:pt x="26" y="20"/>
                  </a:cubicBezTo>
                  <a:cubicBezTo>
                    <a:pt x="27" y="21"/>
                    <a:pt x="28" y="22"/>
                    <a:pt x="28" y="24"/>
                  </a:cubicBezTo>
                  <a:cubicBezTo>
                    <a:pt x="29" y="25"/>
                    <a:pt x="29" y="26"/>
                    <a:pt x="29" y="28"/>
                  </a:cubicBezTo>
                  <a:cubicBezTo>
                    <a:pt x="29" y="30"/>
                    <a:pt x="29" y="32"/>
                    <a:pt x="28" y="34"/>
                  </a:cubicBezTo>
                  <a:cubicBezTo>
                    <a:pt x="27" y="35"/>
                    <a:pt x="26" y="36"/>
                    <a:pt x="25" y="37"/>
                  </a:cubicBezTo>
                  <a:cubicBezTo>
                    <a:pt x="23" y="38"/>
                    <a:pt x="22" y="39"/>
                    <a:pt x="20" y="39"/>
                  </a:cubicBezTo>
                  <a:cubicBezTo>
                    <a:pt x="18" y="39"/>
                    <a:pt x="17" y="40"/>
                    <a:pt x="15" y="40"/>
                  </a:cubicBezTo>
                  <a:cubicBezTo>
                    <a:pt x="12" y="40"/>
                    <a:pt x="10" y="39"/>
                    <a:pt x="7" y="38"/>
                  </a:cubicBezTo>
                  <a:cubicBezTo>
                    <a:pt x="4" y="37"/>
                    <a:pt x="2" y="36"/>
                    <a:pt x="0" y="35"/>
                  </a:cubicBezTo>
                  <a:cubicBezTo>
                    <a:pt x="3" y="29"/>
                    <a:pt x="3" y="29"/>
                    <a:pt x="3" y="29"/>
                  </a:cubicBezTo>
                  <a:cubicBezTo>
                    <a:pt x="5" y="30"/>
                    <a:pt x="7" y="31"/>
                    <a:pt x="9" y="32"/>
                  </a:cubicBezTo>
                  <a:cubicBezTo>
                    <a:pt x="11" y="32"/>
                    <a:pt x="13" y="33"/>
                    <a:pt x="15" y="33"/>
                  </a:cubicBezTo>
                  <a:cubicBezTo>
                    <a:pt x="17" y="33"/>
                    <a:pt x="19" y="32"/>
                    <a:pt x="20" y="32"/>
                  </a:cubicBezTo>
                  <a:cubicBezTo>
                    <a:pt x="21" y="31"/>
                    <a:pt x="22" y="30"/>
                    <a:pt x="22" y="29"/>
                  </a:cubicBezTo>
                  <a:cubicBezTo>
                    <a:pt x="22" y="28"/>
                    <a:pt x="21" y="27"/>
                    <a:pt x="21" y="27"/>
                  </a:cubicBezTo>
                  <a:cubicBezTo>
                    <a:pt x="21" y="26"/>
                    <a:pt x="20" y="25"/>
                    <a:pt x="19" y="25"/>
                  </a:cubicBezTo>
                  <a:cubicBezTo>
                    <a:pt x="18" y="25"/>
                    <a:pt x="18" y="24"/>
                    <a:pt x="16" y="24"/>
                  </a:cubicBezTo>
                  <a:cubicBezTo>
                    <a:pt x="15" y="23"/>
                    <a:pt x="14" y="23"/>
                    <a:pt x="13" y="22"/>
                  </a:cubicBezTo>
                  <a:cubicBezTo>
                    <a:pt x="11" y="21"/>
                    <a:pt x="9" y="20"/>
                    <a:pt x="7" y="20"/>
                  </a:cubicBezTo>
                  <a:cubicBezTo>
                    <a:pt x="6" y="19"/>
                    <a:pt x="5" y="18"/>
                    <a:pt x="4" y="17"/>
                  </a:cubicBezTo>
                  <a:cubicBezTo>
                    <a:pt x="3" y="16"/>
                    <a:pt x="2" y="15"/>
                    <a:pt x="2" y="14"/>
                  </a:cubicBezTo>
                  <a:cubicBezTo>
                    <a:pt x="2" y="13"/>
                    <a:pt x="1" y="12"/>
                    <a:pt x="1" y="10"/>
                  </a:cubicBezTo>
                  <a:cubicBezTo>
                    <a:pt x="1" y="8"/>
                    <a:pt x="2" y="7"/>
                    <a:pt x="2" y="5"/>
                  </a:cubicBezTo>
                  <a:cubicBezTo>
                    <a:pt x="3" y="4"/>
                    <a:pt x="4" y="3"/>
                    <a:pt x="5" y="2"/>
                  </a:cubicBezTo>
                  <a:cubicBezTo>
                    <a:pt x="6" y="1"/>
                    <a:pt x="8" y="1"/>
                    <a:pt x="9" y="0"/>
                  </a:cubicBezTo>
                  <a:cubicBezTo>
                    <a:pt x="11" y="0"/>
                    <a:pt x="13" y="0"/>
                    <a:pt x="15" y="0"/>
                  </a:cubicBezTo>
                  <a:cubicBezTo>
                    <a:pt x="17" y="0"/>
                    <a:pt x="19"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6" name="Freeform 44">
              <a:extLst>
                <a:ext uri="{FF2B5EF4-FFF2-40B4-BE49-F238E27FC236}">
                  <a16:creationId xmlns="" xmlns:a16="http://schemas.microsoft.com/office/drawing/2014/main" id="{A4440044-5486-483F-B652-7EE3849461B3}"/>
                </a:ext>
              </a:extLst>
            </p:cNvPr>
            <p:cNvSpPr>
              <a:spLocks/>
            </p:cNvSpPr>
            <p:nvPr userDrawn="1"/>
          </p:nvSpPr>
          <p:spPr bwMode="auto">
            <a:xfrm>
              <a:off x="4058782" y="6212575"/>
              <a:ext cx="122060" cy="99391"/>
            </a:xfrm>
            <a:custGeom>
              <a:avLst/>
              <a:gdLst>
                <a:gd name="T0" fmla="*/ 55 w 70"/>
                <a:gd name="T1" fmla="*/ 57 h 57"/>
                <a:gd name="T2" fmla="*/ 45 w 70"/>
                <a:gd name="T3" fmla="*/ 57 h 57"/>
                <a:gd name="T4" fmla="*/ 35 w 70"/>
                <a:gd name="T5" fmla="*/ 17 h 57"/>
                <a:gd name="T6" fmla="*/ 25 w 70"/>
                <a:gd name="T7" fmla="*/ 57 h 57"/>
                <a:gd name="T8" fmla="*/ 14 w 70"/>
                <a:gd name="T9" fmla="*/ 57 h 57"/>
                <a:gd name="T10" fmla="*/ 0 w 70"/>
                <a:gd name="T11" fmla="*/ 0 h 57"/>
                <a:gd name="T12" fmla="*/ 10 w 70"/>
                <a:gd name="T13" fmla="*/ 0 h 57"/>
                <a:gd name="T14" fmla="*/ 20 w 70"/>
                <a:gd name="T15" fmla="*/ 39 h 57"/>
                <a:gd name="T16" fmla="*/ 30 w 70"/>
                <a:gd name="T17" fmla="*/ 0 h 57"/>
                <a:gd name="T18" fmla="*/ 39 w 70"/>
                <a:gd name="T19" fmla="*/ 0 h 57"/>
                <a:gd name="T20" fmla="*/ 49 w 70"/>
                <a:gd name="T21" fmla="*/ 39 h 57"/>
                <a:gd name="T22" fmla="*/ 60 w 70"/>
                <a:gd name="T23" fmla="*/ 0 h 57"/>
                <a:gd name="T24" fmla="*/ 70 w 70"/>
                <a:gd name="T25" fmla="*/ 0 h 57"/>
                <a:gd name="T26" fmla="*/ 55 w 70"/>
                <a:gd name="T2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7">
                  <a:moveTo>
                    <a:pt x="55" y="57"/>
                  </a:moveTo>
                  <a:lnTo>
                    <a:pt x="45" y="57"/>
                  </a:lnTo>
                  <a:lnTo>
                    <a:pt x="35" y="17"/>
                  </a:lnTo>
                  <a:lnTo>
                    <a:pt x="25" y="57"/>
                  </a:lnTo>
                  <a:lnTo>
                    <a:pt x="14" y="57"/>
                  </a:lnTo>
                  <a:lnTo>
                    <a:pt x="0" y="0"/>
                  </a:lnTo>
                  <a:lnTo>
                    <a:pt x="10" y="0"/>
                  </a:lnTo>
                  <a:lnTo>
                    <a:pt x="20" y="39"/>
                  </a:lnTo>
                  <a:lnTo>
                    <a:pt x="30" y="0"/>
                  </a:lnTo>
                  <a:lnTo>
                    <a:pt x="39" y="0"/>
                  </a:lnTo>
                  <a:lnTo>
                    <a:pt x="49" y="39"/>
                  </a:lnTo>
                  <a:lnTo>
                    <a:pt x="60" y="0"/>
                  </a:lnTo>
                  <a:lnTo>
                    <a:pt x="70" y="0"/>
                  </a:lnTo>
                  <a:lnTo>
                    <a:pt x="55" y="5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7" name="Freeform 45">
              <a:extLst>
                <a:ext uri="{FF2B5EF4-FFF2-40B4-BE49-F238E27FC236}">
                  <a16:creationId xmlns="" xmlns:a16="http://schemas.microsoft.com/office/drawing/2014/main" id="{446771E9-EA09-4256-8955-FE392C07AFC4}"/>
                </a:ext>
              </a:extLst>
            </p:cNvPr>
            <p:cNvSpPr>
              <a:spLocks noEditPoints="1"/>
            </p:cNvSpPr>
            <p:nvPr userDrawn="1"/>
          </p:nvSpPr>
          <p:spPr bwMode="auto">
            <a:xfrm>
              <a:off x="4191304" y="6212575"/>
              <a:ext cx="83698" cy="101135"/>
            </a:xfrm>
            <a:custGeom>
              <a:avLst/>
              <a:gdLst>
                <a:gd name="T0" fmla="*/ 33 w 33"/>
                <a:gd name="T1" fmla="*/ 19 h 40"/>
                <a:gd name="T2" fmla="*/ 33 w 33"/>
                <a:gd name="T3" fmla="*/ 21 h 40"/>
                <a:gd name="T4" fmla="*/ 33 w 33"/>
                <a:gd name="T5" fmla="*/ 22 h 40"/>
                <a:gd name="T6" fmla="*/ 7 w 33"/>
                <a:gd name="T7" fmla="*/ 22 h 40"/>
                <a:gd name="T8" fmla="*/ 9 w 33"/>
                <a:gd name="T9" fmla="*/ 27 h 40"/>
                <a:gd name="T10" fmla="*/ 11 w 33"/>
                <a:gd name="T11" fmla="*/ 30 h 40"/>
                <a:gd name="T12" fmla="*/ 14 w 33"/>
                <a:gd name="T13" fmla="*/ 32 h 40"/>
                <a:gd name="T14" fmla="*/ 17 w 33"/>
                <a:gd name="T15" fmla="*/ 33 h 40"/>
                <a:gd name="T16" fmla="*/ 20 w 33"/>
                <a:gd name="T17" fmla="*/ 33 h 40"/>
                <a:gd name="T18" fmla="*/ 22 w 33"/>
                <a:gd name="T19" fmla="*/ 32 h 40"/>
                <a:gd name="T20" fmla="*/ 23 w 33"/>
                <a:gd name="T21" fmla="*/ 31 h 40"/>
                <a:gd name="T22" fmla="*/ 25 w 33"/>
                <a:gd name="T23" fmla="*/ 30 h 40"/>
                <a:gd name="T24" fmla="*/ 30 w 33"/>
                <a:gd name="T25" fmla="*/ 35 h 40"/>
                <a:gd name="T26" fmla="*/ 27 w 33"/>
                <a:gd name="T27" fmla="*/ 37 h 40"/>
                <a:gd name="T28" fmla="*/ 24 w 33"/>
                <a:gd name="T29" fmla="*/ 38 h 40"/>
                <a:gd name="T30" fmla="*/ 21 w 33"/>
                <a:gd name="T31" fmla="*/ 39 h 40"/>
                <a:gd name="T32" fmla="*/ 17 w 33"/>
                <a:gd name="T33" fmla="*/ 40 h 40"/>
                <a:gd name="T34" fmla="*/ 12 w 33"/>
                <a:gd name="T35" fmla="*/ 39 h 40"/>
                <a:gd name="T36" fmla="*/ 8 w 33"/>
                <a:gd name="T37" fmla="*/ 37 h 40"/>
                <a:gd name="T38" fmla="*/ 5 w 33"/>
                <a:gd name="T39" fmla="*/ 34 h 40"/>
                <a:gd name="T40" fmla="*/ 3 w 33"/>
                <a:gd name="T41" fmla="*/ 31 h 40"/>
                <a:gd name="T42" fmla="*/ 1 w 33"/>
                <a:gd name="T43" fmla="*/ 26 h 40"/>
                <a:gd name="T44" fmla="*/ 0 w 33"/>
                <a:gd name="T45" fmla="*/ 20 h 40"/>
                <a:gd name="T46" fmla="*/ 1 w 33"/>
                <a:gd name="T47" fmla="*/ 11 h 40"/>
                <a:gd name="T48" fmla="*/ 5 w 33"/>
                <a:gd name="T49" fmla="*/ 5 h 40"/>
                <a:gd name="T50" fmla="*/ 10 w 33"/>
                <a:gd name="T51" fmla="*/ 1 h 40"/>
                <a:gd name="T52" fmla="*/ 17 w 33"/>
                <a:gd name="T53" fmla="*/ 0 h 40"/>
                <a:gd name="T54" fmla="*/ 24 w 33"/>
                <a:gd name="T55" fmla="*/ 1 h 40"/>
                <a:gd name="T56" fmla="*/ 29 w 33"/>
                <a:gd name="T57" fmla="*/ 5 h 40"/>
                <a:gd name="T58" fmla="*/ 32 w 33"/>
                <a:gd name="T59" fmla="*/ 11 h 40"/>
                <a:gd name="T60" fmla="*/ 33 w 33"/>
                <a:gd name="T61" fmla="*/ 19 h 40"/>
                <a:gd name="T62" fmla="*/ 25 w 33"/>
                <a:gd name="T63" fmla="*/ 16 h 40"/>
                <a:gd name="T64" fmla="*/ 25 w 33"/>
                <a:gd name="T65" fmla="*/ 12 h 40"/>
                <a:gd name="T66" fmla="*/ 23 w 33"/>
                <a:gd name="T67" fmla="*/ 9 h 40"/>
                <a:gd name="T68" fmla="*/ 20 w 33"/>
                <a:gd name="T69" fmla="*/ 7 h 40"/>
                <a:gd name="T70" fmla="*/ 16 w 33"/>
                <a:gd name="T71" fmla="*/ 6 h 40"/>
                <a:gd name="T72" fmla="*/ 13 w 33"/>
                <a:gd name="T73" fmla="*/ 7 h 40"/>
                <a:gd name="T74" fmla="*/ 10 w 33"/>
                <a:gd name="T75" fmla="*/ 9 h 40"/>
                <a:gd name="T76" fmla="*/ 9 w 33"/>
                <a:gd name="T77" fmla="*/ 12 h 40"/>
                <a:gd name="T78" fmla="*/ 8 w 33"/>
                <a:gd name="T79" fmla="*/ 16 h 40"/>
                <a:gd name="T80" fmla="*/ 25 w 33"/>
                <a:gd name="T81"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19"/>
                    <a:pt x="33" y="20"/>
                    <a:pt x="33" y="21"/>
                  </a:cubicBezTo>
                  <a:cubicBezTo>
                    <a:pt x="33" y="21"/>
                    <a:pt x="33" y="22"/>
                    <a:pt x="33" y="22"/>
                  </a:cubicBezTo>
                  <a:cubicBezTo>
                    <a:pt x="7" y="22"/>
                    <a:pt x="7" y="22"/>
                    <a:pt x="7" y="22"/>
                  </a:cubicBezTo>
                  <a:cubicBezTo>
                    <a:pt x="8" y="24"/>
                    <a:pt x="8" y="26"/>
                    <a:pt x="9" y="27"/>
                  </a:cubicBezTo>
                  <a:cubicBezTo>
                    <a:pt x="9" y="28"/>
                    <a:pt x="10" y="29"/>
                    <a:pt x="11" y="30"/>
                  </a:cubicBezTo>
                  <a:cubicBezTo>
                    <a:pt x="12" y="31"/>
                    <a:pt x="13" y="32"/>
                    <a:pt x="14" y="32"/>
                  </a:cubicBezTo>
                  <a:cubicBezTo>
                    <a:pt x="15" y="33"/>
                    <a:pt x="16" y="33"/>
                    <a:pt x="17" y="33"/>
                  </a:cubicBezTo>
                  <a:cubicBezTo>
                    <a:pt x="18" y="33"/>
                    <a:pt x="19" y="33"/>
                    <a:pt x="20" y="33"/>
                  </a:cubicBezTo>
                  <a:cubicBezTo>
                    <a:pt x="20" y="32"/>
                    <a:pt x="21" y="32"/>
                    <a:pt x="22" y="32"/>
                  </a:cubicBezTo>
                  <a:cubicBezTo>
                    <a:pt x="22" y="32"/>
                    <a:pt x="23" y="31"/>
                    <a:pt x="23" y="31"/>
                  </a:cubicBezTo>
                  <a:cubicBezTo>
                    <a:pt x="24" y="31"/>
                    <a:pt x="25" y="30"/>
                    <a:pt x="25" y="30"/>
                  </a:cubicBezTo>
                  <a:cubicBezTo>
                    <a:pt x="30" y="35"/>
                    <a:pt x="30" y="35"/>
                    <a:pt x="30" y="35"/>
                  </a:cubicBezTo>
                  <a:cubicBezTo>
                    <a:pt x="29" y="35"/>
                    <a:pt x="28" y="36"/>
                    <a:pt x="27" y="37"/>
                  </a:cubicBezTo>
                  <a:cubicBezTo>
                    <a:pt x="26" y="37"/>
                    <a:pt x="25" y="38"/>
                    <a:pt x="24" y="38"/>
                  </a:cubicBezTo>
                  <a:cubicBezTo>
                    <a:pt x="23" y="39"/>
                    <a:pt x="22" y="39"/>
                    <a:pt x="21" y="39"/>
                  </a:cubicBezTo>
                  <a:cubicBezTo>
                    <a:pt x="20" y="39"/>
                    <a:pt x="18" y="40"/>
                    <a:pt x="17" y="40"/>
                  </a:cubicBezTo>
                  <a:cubicBezTo>
                    <a:pt x="15" y="40"/>
                    <a:pt x="13" y="39"/>
                    <a:pt x="12" y="39"/>
                  </a:cubicBezTo>
                  <a:cubicBezTo>
                    <a:pt x="11" y="38"/>
                    <a:pt x="9" y="38"/>
                    <a:pt x="8" y="37"/>
                  </a:cubicBezTo>
                  <a:cubicBezTo>
                    <a:pt x="7" y="36"/>
                    <a:pt x="6" y="35"/>
                    <a:pt x="5" y="34"/>
                  </a:cubicBezTo>
                  <a:cubicBezTo>
                    <a:pt x="4" y="34"/>
                    <a:pt x="3" y="32"/>
                    <a:pt x="3" y="31"/>
                  </a:cubicBezTo>
                  <a:cubicBezTo>
                    <a:pt x="2" y="29"/>
                    <a:pt x="1" y="28"/>
                    <a:pt x="1" y="26"/>
                  </a:cubicBezTo>
                  <a:cubicBezTo>
                    <a:pt x="0" y="24"/>
                    <a:pt x="0" y="22"/>
                    <a:pt x="0" y="20"/>
                  </a:cubicBezTo>
                  <a:cubicBezTo>
                    <a:pt x="0" y="16"/>
                    <a:pt x="0" y="13"/>
                    <a:pt x="1" y="11"/>
                  </a:cubicBezTo>
                  <a:cubicBezTo>
                    <a:pt x="2" y="8"/>
                    <a:pt x="3" y="6"/>
                    <a:pt x="5" y="5"/>
                  </a:cubicBezTo>
                  <a:cubicBezTo>
                    <a:pt x="6" y="3"/>
                    <a:pt x="8" y="2"/>
                    <a:pt x="10" y="1"/>
                  </a:cubicBezTo>
                  <a:cubicBezTo>
                    <a:pt x="12" y="0"/>
                    <a:pt x="14" y="0"/>
                    <a:pt x="17" y="0"/>
                  </a:cubicBezTo>
                  <a:cubicBezTo>
                    <a:pt x="20" y="0"/>
                    <a:pt x="22" y="0"/>
                    <a:pt x="24" y="1"/>
                  </a:cubicBezTo>
                  <a:cubicBezTo>
                    <a:pt x="26" y="2"/>
                    <a:pt x="28" y="4"/>
                    <a:pt x="29" y="5"/>
                  </a:cubicBezTo>
                  <a:cubicBezTo>
                    <a:pt x="30" y="7"/>
                    <a:pt x="31" y="9"/>
                    <a:pt x="32" y="11"/>
                  </a:cubicBezTo>
                  <a:cubicBezTo>
                    <a:pt x="33" y="14"/>
                    <a:pt x="33" y="16"/>
                    <a:pt x="33" y="19"/>
                  </a:cubicBezTo>
                  <a:close/>
                  <a:moveTo>
                    <a:pt x="25" y="16"/>
                  </a:moveTo>
                  <a:cubicBezTo>
                    <a:pt x="25" y="15"/>
                    <a:pt x="25" y="13"/>
                    <a:pt x="25" y="12"/>
                  </a:cubicBezTo>
                  <a:cubicBezTo>
                    <a:pt x="24" y="11"/>
                    <a:pt x="24" y="10"/>
                    <a:pt x="23" y="9"/>
                  </a:cubicBezTo>
                  <a:cubicBezTo>
                    <a:pt x="22" y="8"/>
                    <a:pt x="21" y="8"/>
                    <a:pt x="20" y="7"/>
                  </a:cubicBezTo>
                  <a:cubicBezTo>
                    <a:pt x="19" y="7"/>
                    <a:pt x="18" y="6"/>
                    <a:pt x="16" y="6"/>
                  </a:cubicBezTo>
                  <a:cubicBezTo>
                    <a:pt x="15" y="6"/>
                    <a:pt x="14" y="7"/>
                    <a:pt x="13" y="7"/>
                  </a:cubicBezTo>
                  <a:cubicBezTo>
                    <a:pt x="12" y="7"/>
                    <a:pt x="11" y="8"/>
                    <a:pt x="10" y="9"/>
                  </a:cubicBezTo>
                  <a:cubicBezTo>
                    <a:pt x="10" y="10"/>
                    <a:pt x="9" y="11"/>
                    <a:pt x="9" y="12"/>
                  </a:cubicBezTo>
                  <a:cubicBezTo>
                    <a:pt x="8" y="13"/>
                    <a:pt x="8" y="14"/>
                    <a:pt x="8" y="16"/>
                  </a:cubicBezTo>
                  <a:lnTo>
                    <a:pt x="25" y="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8" name="Freeform 46">
              <a:extLst>
                <a:ext uri="{FF2B5EF4-FFF2-40B4-BE49-F238E27FC236}">
                  <a16:creationId xmlns="" xmlns:a16="http://schemas.microsoft.com/office/drawing/2014/main" id="{FE985025-CAA5-44F2-9174-87CD1D8BA182}"/>
                </a:ext>
              </a:extLst>
            </p:cNvPr>
            <p:cNvSpPr>
              <a:spLocks/>
            </p:cNvSpPr>
            <p:nvPr userDrawn="1"/>
          </p:nvSpPr>
          <p:spPr bwMode="auto">
            <a:xfrm>
              <a:off x="4295927" y="6212575"/>
              <a:ext cx="57543" cy="99391"/>
            </a:xfrm>
            <a:custGeom>
              <a:avLst/>
              <a:gdLst>
                <a:gd name="T0" fmla="*/ 21 w 23"/>
                <a:gd name="T1" fmla="*/ 8 h 39"/>
                <a:gd name="T2" fmla="*/ 18 w 23"/>
                <a:gd name="T3" fmla="*/ 7 h 39"/>
                <a:gd name="T4" fmla="*/ 15 w 23"/>
                <a:gd name="T5" fmla="*/ 7 h 39"/>
                <a:gd name="T6" fmla="*/ 10 w 23"/>
                <a:gd name="T7" fmla="*/ 9 h 39"/>
                <a:gd name="T8" fmla="*/ 8 w 23"/>
                <a:gd name="T9" fmla="*/ 17 h 39"/>
                <a:gd name="T10" fmla="*/ 8 w 23"/>
                <a:gd name="T11" fmla="*/ 39 h 39"/>
                <a:gd name="T12" fmla="*/ 0 w 23"/>
                <a:gd name="T13" fmla="*/ 39 h 39"/>
                <a:gd name="T14" fmla="*/ 0 w 23"/>
                <a:gd name="T15" fmla="*/ 0 h 39"/>
                <a:gd name="T16" fmla="*/ 8 w 23"/>
                <a:gd name="T17" fmla="*/ 0 h 39"/>
                <a:gd name="T18" fmla="*/ 8 w 23"/>
                <a:gd name="T19" fmla="*/ 4 h 39"/>
                <a:gd name="T20" fmla="*/ 9 w 23"/>
                <a:gd name="T21" fmla="*/ 2 h 39"/>
                <a:gd name="T22" fmla="*/ 11 w 23"/>
                <a:gd name="T23" fmla="*/ 1 h 39"/>
                <a:gd name="T24" fmla="*/ 14 w 23"/>
                <a:gd name="T25" fmla="*/ 0 h 39"/>
                <a:gd name="T26" fmla="*/ 16 w 23"/>
                <a:gd name="T27" fmla="*/ 0 h 39"/>
                <a:gd name="T28" fmla="*/ 20 w 23"/>
                <a:gd name="T29" fmla="*/ 0 h 39"/>
                <a:gd name="T30" fmla="*/ 23 w 23"/>
                <a:gd name="T31" fmla="*/ 1 h 39"/>
                <a:gd name="T32" fmla="*/ 21 w 23"/>
                <a:gd name="T33" fmla="*/ 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8"/>
                  </a:moveTo>
                  <a:cubicBezTo>
                    <a:pt x="20" y="8"/>
                    <a:pt x="19" y="8"/>
                    <a:pt x="18" y="7"/>
                  </a:cubicBezTo>
                  <a:cubicBezTo>
                    <a:pt x="17" y="7"/>
                    <a:pt x="16" y="7"/>
                    <a:pt x="15" y="7"/>
                  </a:cubicBezTo>
                  <a:cubicBezTo>
                    <a:pt x="13" y="7"/>
                    <a:pt x="11" y="8"/>
                    <a:pt x="10" y="9"/>
                  </a:cubicBezTo>
                  <a:cubicBezTo>
                    <a:pt x="8" y="11"/>
                    <a:pt x="8" y="14"/>
                    <a:pt x="8" y="17"/>
                  </a:cubicBezTo>
                  <a:cubicBezTo>
                    <a:pt x="8" y="39"/>
                    <a:pt x="8" y="39"/>
                    <a:pt x="8" y="39"/>
                  </a:cubicBezTo>
                  <a:cubicBezTo>
                    <a:pt x="0" y="39"/>
                    <a:pt x="0" y="39"/>
                    <a:pt x="0" y="39"/>
                  </a:cubicBezTo>
                  <a:cubicBezTo>
                    <a:pt x="0" y="0"/>
                    <a:pt x="0" y="0"/>
                    <a:pt x="0" y="0"/>
                  </a:cubicBezTo>
                  <a:cubicBezTo>
                    <a:pt x="8" y="0"/>
                    <a:pt x="8" y="0"/>
                    <a:pt x="8" y="0"/>
                  </a:cubicBezTo>
                  <a:cubicBezTo>
                    <a:pt x="8" y="4"/>
                    <a:pt x="8" y="4"/>
                    <a:pt x="8" y="4"/>
                  </a:cubicBezTo>
                  <a:cubicBezTo>
                    <a:pt x="8" y="3"/>
                    <a:pt x="9" y="3"/>
                    <a:pt x="9" y="2"/>
                  </a:cubicBezTo>
                  <a:cubicBezTo>
                    <a:pt x="10" y="2"/>
                    <a:pt x="10" y="1"/>
                    <a:pt x="11" y="1"/>
                  </a:cubicBezTo>
                  <a:cubicBezTo>
                    <a:pt x="12" y="0"/>
                    <a:pt x="13" y="0"/>
                    <a:pt x="14" y="0"/>
                  </a:cubicBezTo>
                  <a:cubicBezTo>
                    <a:pt x="14" y="0"/>
                    <a:pt x="15" y="0"/>
                    <a:pt x="16" y="0"/>
                  </a:cubicBezTo>
                  <a:cubicBezTo>
                    <a:pt x="18" y="0"/>
                    <a:pt x="19" y="0"/>
                    <a:pt x="20" y="0"/>
                  </a:cubicBezTo>
                  <a:cubicBezTo>
                    <a:pt x="21" y="0"/>
                    <a:pt x="22" y="1"/>
                    <a:pt x="23" y="1"/>
                  </a:cubicBezTo>
                  <a:lnTo>
                    <a:pt x="21" y="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29" name="Freeform 47">
              <a:extLst>
                <a:ext uri="{FF2B5EF4-FFF2-40B4-BE49-F238E27FC236}">
                  <a16:creationId xmlns="" xmlns:a16="http://schemas.microsoft.com/office/drawing/2014/main" id="{1105FBBE-AD06-4F22-94D8-E2E98185FAA9}"/>
                </a:ext>
              </a:extLst>
            </p:cNvPr>
            <p:cNvSpPr>
              <a:spLocks/>
            </p:cNvSpPr>
            <p:nvPr userDrawn="1"/>
          </p:nvSpPr>
          <p:spPr bwMode="auto">
            <a:xfrm>
              <a:off x="4346494" y="6284068"/>
              <a:ext cx="29644" cy="29643"/>
            </a:xfrm>
            <a:custGeom>
              <a:avLst/>
              <a:gdLst>
                <a:gd name="T0" fmla="*/ 12 w 12"/>
                <a:gd name="T1" fmla="*/ 6 h 12"/>
                <a:gd name="T2" fmla="*/ 11 w 12"/>
                <a:gd name="T3" fmla="*/ 8 h 12"/>
                <a:gd name="T4" fmla="*/ 10 w 12"/>
                <a:gd name="T5" fmla="*/ 10 h 12"/>
                <a:gd name="T6" fmla="*/ 8 w 12"/>
                <a:gd name="T7" fmla="*/ 11 h 12"/>
                <a:gd name="T8" fmla="*/ 6 w 12"/>
                <a:gd name="T9" fmla="*/ 12 h 12"/>
                <a:gd name="T10" fmla="*/ 3 w 12"/>
                <a:gd name="T11" fmla="*/ 11 h 12"/>
                <a:gd name="T12" fmla="*/ 2 w 12"/>
                <a:gd name="T13" fmla="*/ 10 h 12"/>
                <a:gd name="T14" fmla="*/ 0 w 12"/>
                <a:gd name="T15" fmla="*/ 8 h 12"/>
                <a:gd name="T16" fmla="*/ 0 w 12"/>
                <a:gd name="T17" fmla="*/ 6 h 12"/>
                <a:gd name="T18" fmla="*/ 0 w 12"/>
                <a:gd name="T19" fmla="*/ 4 h 12"/>
                <a:gd name="T20" fmla="*/ 2 w 12"/>
                <a:gd name="T21" fmla="*/ 2 h 12"/>
                <a:gd name="T22" fmla="*/ 3 w 12"/>
                <a:gd name="T23" fmla="*/ 0 h 12"/>
                <a:gd name="T24" fmla="*/ 6 w 12"/>
                <a:gd name="T25" fmla="*/ 0 h 12"/>
                <a:gd name="T26" fmla="*/ 8 w 12"/>
                <a:gd name="T27" fmla="*/ 0 h 12"/>
                <a:gd name="T28" fmla="*/ 10 w 12"/>
                <a:gd name="T29" fmla="*/ 2 h 12"/>
                <a:gd name="T30" fmla="*/ 11 w 12"/>
                <a:gd name="T31" fmla="*/ 4 h 12"/>
                <a:gd name="T32" fmla="*/ 12 w 12"/>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2">
                  <a:moveTo>
                    <a:pt x="12" y="6"/>
                  </a:moveTo>
                  <a:cubicBezTo>
                    <a:pt x="12" y="7"/>
                    <a:pt x="11" y="7"/>
                    <a:pt x="11" y="8"/>
                  </a:cubicBezTo>
                  <a:cubicBezTo>
                    <a:pt x="11" y="9"/>
                    <a:pt x="10" y="9"/>
                    <a:pt x="10" y="10"/>
                  </a:cubicBezTo>
                  <a:cubicBezTo>
                    <a:pt x="9" y="10"/>
                    <a:pt x="9" y="11"/>
                    <a:pt x="8" y="11"/>
                  </a:cubicBezTo>
                  <a:cubicBezTo>
                    <a:pt x="7" y="11"/>
                    <a:pt x="7" y="12"/>
                    <a:pt x="6" y="12"/>
                  </a:cubicBezTo>
                  <a:cubicBezTo>
                    <a:pt x="5" y="12"/>
                    <a:pt x="4" y="11"/>
                    <a:pt x="3" y="11"/>
                  </a:cubicBezTo>
                  <a:cubicBezTo>
                    <a:pt x="3" y="11"/>
                    <a:pt x="2" y="10"/>
                    <a:pt x="2" y="10"/>
                  </a:cubicBezTo>
                  <a:cubicBezTo>
                    <a:pt x="1" y="9"/>
                    <a:pt x="1" y="9"/>
                    <a:pt x="0" y="8"/>
                  </a:cubicBezTo>
                  <a:cubicBezTo>
                    <a:pt x="0" y="7"/>
                    <a:pt x="0" y="7"/>
                    <a:pt x="0" y="6"/>
                  </a:cubicBezTo>
                  <a:cubicBezTo>
                    <a:pt x="0" y="5"/>
                    <a:pt x="0" y="4"/>
                    <a:pt x="0" y="4"/>
                  </a:cubicBezTo>
                  <a:cubicBezTo>
                    <a:pt x="1" y="3"/>
                    <a:pt x="1" y="2"/>
                    <a:pt x="2" y="2"/>
                  </a:cubicBezTo>
                  <a:cubicBezTo>
                    <a:pt x="2" y="1"/>
                    <a:pt x="3" y="1"/>
                    <a:pt x="3" y="0"/>
                  </a:cubicBezTo>
                  <a:cubicBezTo>
                    <a:pt x="4" y="0"/>
                    <a:pt x="5" y="0"/>
                    <a:pt x="6" y="0"/>
                  </a:cubicBezTo>
                  <a:cubicBezTo>
                    <a:pt x="7" y="0"/>
                    <a:pt x="7" y="0"/>
                    <a:pt x="8" y="0"/>
                  </a:cubicBezTo>
                  <a:cubicBezTo>
                    <a:pt x="9" y="1"/>
                    <a:pt x="9" y="1"/>
                    <a:pt x="10" y="2"/>
                  </a:cubicBezTo>
                  <a:cubicBezTo>
                    <a:pt x="10" y="2"/>
                    <a:pt x="11" y="3"/>
                    <a:pt x="11" y="4"/>
                  </a:cubicBezTo>
                  <a:cubicBezTo>
                    <a:pt x="11" y="4"/>
                    <a:pt x="12" y="5"/>
                    <a:pt x="12"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0" name="Freeform 48">
              <a:extLst>
                <a:ext uri="{FF2B5EF4-FFF2-40B4-BE49-F238E27FC236}">
                  <a16:creationId xmlns="" xmlns:a16="http://schemas.microsoft.com/office/drawing/2014/main" id="{8141824A-6AD4-4B53-B837-71461DD538CC}"/>
                </a:ext>
              </a:extLst>
            </p:cNvPr>
            <p:cNvSpPr>
              <a:spLocks/>
            </p:cNvSpPr>
            <p:nvPr userDrawn="1"/>
          </p:nvSpPr>
          <p:spPr bwMode="auto">
            <a:xfrm>
              <a:off x="498115" y="6388691"/>
              <a:ext cx="94161" cy="130778"/>
            </a:xfrm>
            <a:custGeom>
              <a:avLst/>
              <a:gdLst>
                <a:gd name="T0" fmla="*/ 32 w 54"/>
                <a:gd name="T1" fmla="*/ 12 h 75"/>
                <a:gd name="T2" fmla="*/ 32 w 54"/>
                <a:gd name="T3" fmla="*/ 75 h 75"/>
                <a:gd name="T4" fmla="*/ 22 w 54"/>
                <a:gd name="T5" fmla="*/ 75 h 75"/>
                <a:gd name="T6" fmla="*/ 22 w 54"/>
                <a:gd name="T7" fmla="*/ 12 h 75"/>
                <a:gd name="T8" fmla="*/ 0 w 54"/>
                <a:gd name="T9" fmla="*/ 12 h 75"/>
                <a:gd name="T10" fmla="*/ 0 w 54"/>
                <a:gd name="T11" fmla="*/ 0 h 75"/>
                <a:gd name="T12" fmla="*/ 54 w 54"/>
                <a:gd name="T13" fmla="*/ 0 h 75"/>
                <a:gd name="T14" fmla="*/ 54 w 54"/>
                <a:gd name="T15" fmla="*/ 12 h 75"/>
                <a:gd name="T16" fmla="*/ 32 w 54"/>
                <a:gd name="T17"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75">
                  <a:moveTo>
                    <a:pt x="32" y="12"/>
                  </a:moveTo>
                  <a:lnTo>
                    <a:pt x="32" y="75"/>
                  </a:lnTo>
                  <a:lnTo>
                    <a:pt x="22" y="75"/>
                  </a:lnTo>
                  <a:lnTo>
                    <a:pt x="22" y="12"/>
                  </a:lnTo>
                  <a:lnTo>
                    <a:pt x="0" y="12"/>
                  </a:lnTo>
                  <a:lnTo>
                    <a:pt x="0" y="0"/>
                  </a:lnTo>
                  <a:lnTo>
                    <a:pt x="54" y="0"/>
                  </a:lnTo>
                  <a:lnTo>
                    <a:pt x="54" y="12"/>
                  </a:lnTo>
                  <a:lnTo>
                    <a:pt x="32" y="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1" name="Freeform 49">
              <a:extLst>
                <a:ext uri="{FF2B5EF4-FFF2-40B4-BE49-F238E27FC236}">
                  <a16:creationId xmlns="" xmlns:a16="http://schemas.microsoft.com/office/drawing/2014/main" id="{1CEF1D95-CD6C-417A-9539-CB4DBAA5E07D}"/>
                </a:ext>
              </a:extLst>
            </p:cNvPr>
            <p:cNvSpPr>
              <a:spLocks/>
            </p:cNvSpPr>
            <p:nvPr userDrawn="1"/>
          </p:nvSpPr>
          <p:spPr bwMode="auto">
            <a:xfrm>
              <a:off x="609713" y="6383459"/>
              <a:ext cx="78468"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9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1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2" y="25"/>
                    <a:pt x="21" y="24"/>
                  </a:cubicBezTo>
                  <a:cubicBezTo>
                    <a:pt x="20" y="22"/>
                    <a:pt x="18" y="21"/>
                    <a:pt x="15" y="21"/>
                  </a:cubicBezTo>
                  <a:cubicBezTo>
                    <a:pt x="14" y="21"/>
                    <a:pt x="13" y="21"/>
                    <a:pt x="12" y="22"/>
                  </a:cubicBezTo>
                  <a:cubicBezTo>
                    <a:pt x="11" y="22"/>
                    <a:pt x="10" y="23"/>
                    <a:pt x="9" y="24"/>
                  </a:cubicBezTo>
                  <a:cubicBezTo>
                    <a:pt x="9" y="24"/>
                    <a:pt x="8" y="25"/>
                    <a:pt x="8" y="27"/>
                  </a:cubicBezTo>
                  <a:cubicBezTo>
                    <a:pt x="7"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8" y="17"/>
                    <a:pt x="9" y="17"/>
                  </a:cubicBezTo>
                  <a:cubicBezTo>
                    <a:pt x="10" y="16"/>
                    <a:pt x="10" y="16"/>
                    <a:pt x="11" y="15"/>
                  </a:cubicBezTo>
                  <a:cubicBezTo>
                    <a:pt x="12" y="15"/>
                    <a:pt x="13" y="15"/>
                    <a:pt x="14" y="14"/>
                  </a:cubicBezTo>
                  <a:cubicBezTo>
                    <a:pt x="15" y="14"/>
                    <a:pt x="16" y="14"/>
                    <a:pt x="17" y="14"/>
                  </a:cubicBezTo>
                  <a:cubicBezTo>
                    <a:pt x="19" y="14"/>
                    <a:pt x="21" y="14"/>
                    <a:pt x="23" y="15"/>
                  </a:cubicBezTo>
                  <a:cubicBezTo>
                    <a:pt x="25" y="16"/>
                    <a:pt x="26" y="17"/>
                    <a:pt x="27" y="18"/>
                  </a:cubicBezTo>
                  <a:cubicBezTo>
                    <a:pt x="28" y="20"/>
                    <a:pt x="29" y="22"/>
                    <a:pt x="30" y="24"/>
                  </a:cubicBezTo>
                  <a:cubicBezTo>
                    <a:pt x="30"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2" name="Freeform 50">
              <a:extLst>
                <a:ext uri="{FF2B5EF4-FFF2-40B4-BE49-F238E27FC236}">
                  <a16:creationId xmlns="" xmlns:a16="http://schemas.microsoft.com/office/drawing/2014/main" id="{BF6CB5D3-9648-4D73-AB7C-5374814E5BA2}"/>
                </a:ext>
              </a:extLst>
            </p:cNvPr>
            <p:cNvSpPr>
              <a:spLocks noEditPoints="1"/>
            </p:cNvSpPr>
            <p:nvPr userDrawn="1"/>
          </p:nvSpPr>
          <p:spPr bwMode="auto">
            <a:xfrm>
              <a:off x="705618" y="6418333"/>
              <a:ext cx="85443" cy="102879"/>
            </a:xfrm>
            <a:custGeom>
              <a:avLst/>
              <a:gdLst>
                <a:gd name="T0" fmla="*/ 33 w 33"/>
                <a:gd name="T1" fmla="*/ 19 h 40"/>
                <a:gd name="T2" fmla="*/ 33 w 33"/>
                <a:gd name="T3" fmla="*/ 21 h 40"/>
                <a:gd name="T4" fmla="*/ 33 w 33"/>
                <a:gd name="T5" fmla="*/ 23 h 40"/>
                <a:gd name="T6" fmla="*/ 7 w 33"/>
                <a:gd name="T7" fmla="*/ 23 h 40"/>
                <a:gd name="T8" fmla="*/ 9 w 33"/>
                <a:gd name="T9" fmla="*/ 28 h 40"/>
                <a:gd name="T10" fmla="*/ 11 w 33"/>
                <a:gd name="T11" fmla="*/ 31 h 40"/>
                <a:gd name="T12" fmla="*/ 14 w 33"/>
                <a:gd name="T13" fmla="*/ 33 h 40"/>
                <a:gd name="T14" fmla="*/ 17 w 33"/>
                <a:gd name="T15" fmla="*/ 33 h 40"/>
                <a:gd name="T16" fmla="*/ 19 w 33"/>
                <a:gd name="T17" fmla="*/ 33 h 40"/>
                <a:gd name="T18" fmla="*/ 22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1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5 w 33"/>
                <a:gd name="T65" fmla="*/ 13 h 40"/>
                <a:gd name="T66" fmla="*/ 23 w 33"/>
                <a:gd name="T67" fmla="*/ 10 h 40"/>
                <a:gd name="T68" fmla="*/ 20 w 33"/>
                <a:gd name="T69" fmla="*/ 8 h 40"/>
                <a:gd name="T70" fmla="*/ 16 w 33"/>
                <a:gd name="T71" fmla="*/ 7 h 40"/>
                <a:gd name="T72" fmla="*/ 13 w 33"/>
                <a:gd name="T73" fmla="*/ 8 h 40"/>
                <a:gd name="T74" fmla="*/ 10 w 33"/>
                <a:gd name="T75" fmla="*/ 9 h 40"/>
                <a:gd name="T76" fmla="*/ 9 w 33"/>
                <a:gd name="T77" fmla="*/ 12 h 40"/>
                <a:gd name="T78" fmla="*/ 8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7" y="23"/>
                    <a:pt x="7" y="23"/>
                    <a:pt x="7" y="23"/>
                  </a:cubicBezTo>
                  <a:cubicBezTo>
                    <a:pt x="8" y="25"/>
                    <a:pt x="8" y="26"/>
                    <a:pt x="9" y="28"/>
                  </a:cubicBezTo>
                  <a:cubicBezTo>
                    <a:pt x="9" y="29"/>
                    <a:pt x="10" y="30"/>
                    <a:pt x="11" y="31"/>
                  </a:cubicBezTo>
                  <a:cubicBezTo>
                    <a:pt x="12" y="32"/>
                    <a:pt x="13" y="32"/>
                    <a:pt x="14" y="33"/>
                  </a:cubicBezTo>
                  <a:cubicBezTo>
                    <a:pt x="15" y="33"/>
                    <a:pt x="16" y="33"/>
                    <a:pt x="17" y="33"/>
                  </a:cubicBezTo>
                  <a:cubicBezTo>
                    <a:pt x="18" y="33"/>
                    <a:pt x="19" y="33"/>
                    <a:pt x="19" y="33"/>
                  </a:cubicBezTo>
                  <a:cubicBezTo>
                    <a:pt x="20" y="33"/>
                    <a:pt x="21" y="33"/>
                    <a:pt x="22" y="32"/>
                  </a:cubicBezTo>
                  <a:cubicBezTo>
                    <a:pt x="22" y="32"/>
                    <a:pt x="23" y="32"/>
                    <a:pt x="23" y="32"/>
                  </a:cubicBezTo>
                  <a:cubicBezTo>
                    <a:pt x="24" y="31"/>
                    <a:pt x="25"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20" y="40"/>
                    <a:pt x="18" y="40"/>
                    <a:pt x="17" y="40"/>
                  </a:cubicBezTo>
                  <a:cubicBezTo>
                    <a:pt x="15" y="40"/>
                    <a:pt x="13" y="40"/>
                    <a:pt x="12" y="39"/>
                  </a:cubicBezTo>
                  <a:cubicBezTo>
                    <a:pt x="11" y="39"/>
                    <a:pt x="9" y="38"/>
                    <a:pt x="8" y="38"/>
                  </a:cubicBezTo>
                  <a:cubicBezTo>
                    <a:pt x="7" y="37"/>
                    <a:pt x="6" y="36"/>
                    <a:pt x="5" y="35"/>
                  </a:cubicBezTo>
                  <a:cubicBezTo>
                    <a:pt x="4" y="34"/>
                    <a:pt x="3" y="33"/>
                    <a:pt x="3" y="31"/>
                  </a:cubicBezTo>
                  <a:cubicBezTo>
                    <a:pt x="2" y="30"/>
                    <a:pt x="1" y="28"/>
                    <a:pt x="1" y="26"/>
                  </a:cubicBezTo>
                  <a:cubicBezTo>
                    <a:pt x="0" y="24"/>
                    <a:pt x="0" y="22"/>
                    <a:pt x="0" y="20"/>
                  </a:cubicBezTo>
                  <a:cubicBezTo>
                    <a:pt x="0" y="17"/>
                    <a:pt x="0" y="14"/>
                    <a:pt x="1" y="12"/>
                  </a:cubicBezTo>
                  <a:cubicBezTo>
                    <a:pt x="2" y="9"/>
                    <a:pt x="3" y="7"/>
                    <a:pt x="5" y="5"/>
                  </a:cubicBezTo>
                  <a:cubicBezTo>
                    <a:pt x="6" y="4"/>
                    <a:pt x="8" y="2"/>
                    <a:pt x="10" y="1"/>
                  </a:cubicBezTo>
                  <a:cubicBezTo>
                    <a:pt x="12" y="1"/>
                    <a:pt x="14" y="0"/>
                    <a:pt x="17" y="0"/>
                  </a:cubicBezTo>
                  <a:cubicBezTo>
                    <a:pt x="20" y="0"/>
                    <a:pt x="22" y="1"/>
                    <a:pt x="24" y="2"/>
                  </a:cubicBezTo>
                  <a:cubicBezTo>
                    <a:pt x="26" y="3"/>
                    <a:pt x="28" y="4"/>
                    <a:pt x="29" y="6"/>
                  </a:cubicBezTo>
                  <a:cubicBezTo>
                    <a:pt x="30" y="8"/>
                    <a:pt x="31" y="10"/>
                    <a:pt x="32" y="12"/>
                  </a:cubicBezTo>
                  <a:cubicBezTo>
                    <a:pt x="33" y="14"/>
                    <a:pt x="33" y="17"/>
                    <a:pt x="33" y="19"/>
                  </a:cubicBezTo>
                  <a:close/>
                  <a:moveTo>
                    <a:pt x="25" y="17"/>
                  </a:moveTo>
                  <a:cubicBezTo>
                    <a:pt x="25" y="15"/>
                    <a:pt x="25" y="14"/>
                    <a:pt x="25" y="13"/>
                  </a:cubicBezTo>
                  <a:cubicBezTo>
                    <a:pt x="24" y="12"/>
                    <a:pt x="24" y="11"/>
                    <a:pt x="23" y="10"/>
                  </a:cubicBezTo>
                  <a:cubicBezTo>
                    <a:pt x="22" y="9"/>
                    <a:pt x="21" y="8"/>
                    <a:pt x="20" y="8"/>
                  </a:cubicBezTo>
                  <a:cubicBezTo>
                    <a:pt x="19" y="7"/>
                    <a:pt x="18" y="7"/>
                    <a:pt x="16" y="7"/>
                  </a:cubicBezTo>
                  <a:cubicBezTo>
                    <a:pt x="15" y="7"/>
                    <a:pt x="14" y="7"/>
                    <a:pt x="13" y="8"/>
                  </a:cubicBezTo>
                  <a:cubicBezTo>
                    <a:pt x="12" y="8"/>
                    <a:pt x="11" y="9"/>
                    <a:pt x="10" y="9"/>
                  </a:cubicBezTo>
                  <a:cubicBezTo>
                    <a:pt x="10" y="10"/>
                    <a:pt x="9" y="11"/>
                    <a:pt x="9" y="12"/>
                  </a:cubicBezTo>
                  <a:cubicBezTo>
                    <a:pt x="8" y="14"/>
                    <a:pt x="8" y="15"/>
                    <a:pt x="8"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3" name="Freeform 51">
              <a:extLst>
                <a:ext uri="{FF2B5EF4-FFF2-40B4-BE49-F238E27FC236}">
                  <a16:creationId xmlns="" xmlns:a16="http://schemas.microsoft.com/office/drawing/2014/main" id="{55F0E322-3AEE-482E-8E59-9FB04FACA931}"/>
                </a:ext>
              </a:extLst>
            </p:cNvPr>
            <p:cNvSpPr>
              <a:spLocks noEditPoints="1"/>
            </p:cNvSpPr>
            <p:nvPr userDrawn="1"/>
          </p:nvSpPr>
          <p:spPr bwMode="auto">
            <a:xfrm>
              <a:off x="857320" y="6383459"/>
              <a:ext cx="83698" cy="137753"/>
            </a:xfrm>
            <a:custGeom>
              <a:avLst/>
              <a:gdLst>
                <a:gd name="T0" fmla="*/ 33 w 33"/>
                <a:gd name="T1" fmla="*/ 35 h 54"/>
                <a:gd name="T2" fmla="*/ 31 w 33"/>
                <a:gd name="T3" fmla="*/ 43 h 54"/>
                <a:gd name="T4" fmla="*/ 28 w 33"/>
                <a:gd name="T5" fmla="*/ 49 h 54"/>
                <a:gd name="T6" fmla="*/ 23 w 33"/>
                <a:gd name="T7" fmla="*/ 53 h 54"/>
                <a:gd name="T8" fmla="*/ 17 w 33"/>
                <a:gd name="T9" fmla="*/ 54 h 54"/>
                <a:gd name="T10" fmla="*/ 12 w 33"/>
                <a:gd name="T11" fmla="*/ 53 h 54"/>
                <a:gd name="T12" fmla="*/ 8 w 33"/>
                <a:gd name="T13" fmla="*/ 50 h 54"/>
                <a:gd name="T14" fmla="*/ 8 w 33"/>
                <a:gd name="T15" fmla="*/ 53 h 54"/>
                <a:gd name="T16" fmla="*/ 0 w 33"/>
                <a:gd name="T17" fmla="*/ 53 h 54"/>
                <a:gd name="T18" fmla="*/ 0 w 33"/>
                <a:gd name="T19" fmla="*/ 4 h 54"/>
                <a:gd name="T20" fmla="*/ 8 w 33"/>
                <a:gd name="T21" fmla="*/ 0 h 54"/>
                <a:gd name="T22" fmla="*/ 8 w 33"/>
                <a:gd name="T23" fmla="*/ 19 h 54"/>
                <a:gd name="T24" fmla="*/ 10 w 33"/>
                <a:gd name="T25" fmla="*/ 17 h 54"/>
                <a:gd name="T26" fmla="*/ 12 w 33"/>
                <a:gd name="T27" fmla="*/ 16 h 54"/>
                <a:gd name="T28" fmla="*/ 14 w 33"/>
                <a:gd name="T29" fmla="*/ 14 h 54"/>
                <a:gd name="T30" fmla="*/ 18 w 33"/>
                <a:gd name="T31" fmla="*/ 14 h 54"/>
                <a:gd name="T32" fmla="*/ 24 w 33"/>
                <a:gd name="T33" fmla="*/ 15 h 54"/>
                <a:gd name="T34" fmla="*/ 28 w 33"/>
                <a:gd name="T35" fmla="*/ 19 h 54"/>
                <a:gd name="T36" fmla="*/ 31 w 33"/>
                <a:gd name="T37" fmla="*/ 25 h 54"/>
                <a:gd name="T38" fmla="*/ 33 w 33"/>
                <a:gd name="T39" fmla="*/ 35 h 54"/>
                <a:gd name="T40" fmla="*/ 25 w 33"/>
                <a:gd name="T41" fmla="*/ 35 h 54"/>
                <a:gd name="T42" fmla="*/ 23 w 33"/>
                <a:gd name="T43" fmla="*/ 24 h 54"/>
                <a:gd name="T44" fmla="*/ 16 w 33"/>
                <a:gd name="T45" fmla="*/ 21 h 54"/>
                <a:gd name="T46" fmla="*/ 14 w 33"/>
                <a:gd name="T47" fmla="*/ 21 h 54"/>
                <a:gd name="T48" fmla="*/ 11 w 33"/>
                <a:gd name="T49" fmla="*/ 23 h 54"/>
                <a:gd name="T50" fmla="*/ 9 w 33"/>
                <a:gd name="T51" fmla="*/ 24 h 54"/>
                <a:gd name="T52" fmla="*/ 8 w 33"/>
                <a:gd name="T53" fmla="*/ 26 h 54"/>
                <a:gd name="T54" fmla="*/ 8 w 33"/>
                <a:gd name="T55" fmla="*/ 42 h 54"/>
                <a:gd name="T56" fmla="*/ 9 w 33"/>
                <a:gd name="T57" fmla="*/ 44 h 54"/>
                <a:gd name="T58" fmla="*/ 11 w 33"/>
                <a:gd name="T59" fmla="*/ 45 h 54"/>
                <a:gd name="T60" fmla="*/ 14 w 33"/>
                <a:gd name="T61" fmla="*/ 47 h 54"/>
                <a:gd name="T62" fmla="*/ 17 w 33"/>
                <a:gd name="T63" fmla="*/ 47 h 54"/>
                <a:gd name="T64" fmla="*/ 23 w 33"/>
                <a:gd name="T65" fmla="*/ 44 h 54"/>
                <a:gd name="T66" fmla="*/ 25 w 33"/>
                <a:gd name="T6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 h="54">
                  <a:moveTo>
                    <a:pt x="33" y="35"/>
                  </a:moveTo>
                  <a:cubicBezTo>
                    <a:pt x="33" y="38"/>
                    <a:pt x="32" y="41"/>
                    <a:pt x="31" y="43"/>
                  </a:cubicBezTo>
                  <a:cubicBezTo>
                    <a:pt x="30" y="46"/>
                    <a:pt x="29" y="48"/>
                    <a:pt x="28" y="49"/>
                  </a:cubicBezTo>
                  <a:cubicBezTo>
                    <a:pt x="27" y="51"/>
                    <a:pt x="25" y="52"/>
                    <a:pt x="23" y="53"/>
                  </a:cubicBezTo>
                  <a:cubicBezTo>
                    <a:pt x="21" y="54"/>
                    <a:pt x="19" y="54"/>
                    <a:pt x="17" y="54"/>
                  </a:cubicBezTo>
                  <a:cubicBezTo>
                    <a:pt x="16" y="54"/>
                    <a:pt x="14" y="54"/>
                    <a:pt x="12" y="53"/>
                  </a:cubicBezTo>
                  <a:cubicBezTo>
                    <a:pt x="10" y="52"/>
                    <a:pt x="9" y="51"/>
                    <a:pt x="8" y="50"/>
                  </a:cubicBezTo>
                  <a:cubicBezTo>
                    <a:pt x="8" y="53"/>
                    <a:pt x="8" y="53"/>
                    <a:pt x="8" y="53"/>
                  </a:cubicBezTo>
                  <a:cubicBezTo>
                    <a:pt x="0" y="53"/>
                    <a:pt x="0" y="53"/>
                    <a:pt x="0" y="53"/>
                  </a:cubicBezTo>
                  <a:cubicBezTo>
                    <a:pt x="0" y="4"/>
                    <a:pt x="0" y="4"/>
                    <a:pt x="0" y="4"/>
                  </a:cubicBezTo>
                  <a:cubicBezTo>
                    <a:pt x="8" y="0"/>
                    <a:pt x="8" y="0"/>
                    <a:pt x="8" y="0"/>
                  </a:cubicBezTo>
                  <a:cubicBezTo>
                    <a:pt x="8" y="19"/>
                    <a:pt x="8" y="19"/>
                    <a:pt x="8" y="19"/>
                  </a:cubicBezTo>
                  <a:cubicBezTo>
                    <a:pt x="9" y="18"/>
                    <a:pt x="9" y="17"/>
                    <a:pt x="10" y="17"/>
                  </a:cubicBezTo>
                  <a:cubicBezTo>
                    <a:pt x="11" y="16"/>
                    <a:pt x="11" y="16"/>
                    <a:pt x="12" y="16"/>
                  </a:cubicBezTo>
                  <a:cubicBezTo>
                    <a:pt x="13" y="15"/>
                    <a:pt x="13" y="15"/>
                    <a:pt x="14" y="14"/>
                  </a:cubicBezTo>
                  <a:cubicBezTo>
                    <a:pt x="15" y="14"/>
                    <a:pt x="16" y="14"/>
                    <a:pt x="18" y="14"/>
                  </a:cubicBezTo>
                  <a:cubicBezTo>
                    <a:pt x="20" y="14"/>
                    <a:pt x="22" y="14"/>
                    <a:pt x="24" y="15"/>
                  </a:cubicBezTo>
                  <a:cubicBezTo>
                    <a:pt x="25" y="16"/>
                    <a:pt x="27" y="17"/>
                    <a:pt x="28" y="19"/>
                  </a:cubicBezTo>
                  <a:cubicBezTo>
                    <a:pt x="30" y="21"/>
                    <a:pt x="31" y="23"/>
                    <a:pt x="31" y="25"/>
                  </a:cubicBezTo>
                  <a:cubicBezTo>
                    <a:pt x="32" y="28"/>
                    <a:pt x="33" y="31"/>
                    <a:pt x="33" y="35"/>
                  </a:cubicBezTo>
                  <a:close/>
                  <a:moveTo>
                    <a:pt x="25" y="35"/>
                  </a:moveTo>
                  <a:cubicBezTo>
                    <a:pt x="25" y="30"/>
                    <a:pt x="24" y="27"/>
                    <a:pt x="23" y="24"/>
                  </a:cubicBezTo>
                  <a:cubicBezTo>
                    <a:pt x="21" y="22"/>
                    <a:pt x="19" y="21"/>
                    <a:pt x="16" y="21"/>
                  </a:cubicBezTo>
                  <a:cubicBezTo>
                    <a:pt x="15" y="21"/>
                    <a:pt x="15" y="21"/>
                    <a:pt x="14" y="21"/>
                  </a:cubicBezTo>
                  <a:cubicBezTo>
                    <a:pt x="13" y="22"/>
                    <a:pt x="12" y="22"/>
                    <a:pt x="11" y="23"/>
                  </a:cubicBezTo>
                  <a:cubicBezTo>
                    <a:pt x="11" y="23"/>
                    <a:pt x="10" y="24"/>
                    <a:pt x="9" y="24"/>
                  </a:cubicBezTo>
                  <a:cubicBezTo>
                    <a:pt x="9" y="25"/>
                    <a:pt x="8" y="25"/>
                    <a:pt x="8" y="26"/>
                  </a:cubicBezTo>
                  <a:cubicBezTo>
                    <a:pt x="8" y="42"/>
                    <a:pt x="8" y="42"/>
                    <a:pt x="8" y="42"/>
                  </a:cubicBezTo>
                  <a:cubicBezTo>
                    <a:pt x="8" y="43"/>
                    <a:pt x="9" y="43"/>
                    <a:pt x="9" y="44"/>
                  </a:cubicBezTo>
                  <a:cubicBezTo>
                    <a:pt x="10" y="44"/>
                    <a:pt x="11" y="45"/>
                    <a:pt x="11" y="45"/>
                  </a:cubicBezTo>
                  <a:cubicBezTo>
                    <a:pt x="12" y="46"/>
                    <a:pt x="13" y="46"/>
                    <a:pt x="14" y="47"/>
                  </a:cubicBezTo>
                  <a:cubicBezTo>
                    <a:pt x="15" y="47"/>
                    <a:pt x="16" y="47"/>
                    <a:pt x="17" y="47"/>
                  </a:cubicBezTo>
                  <a:cubicBezTo>
                    <a:pt x="19" y="47"/>
                    <a:pt x="21" y="46"/>
                    <a:pt x="23" y="44"/>
                  </a:cubicBezTo>
                  <a:cubicBezTo>
                    <a:pt x="24" y="42"/>
                    <a:pt x="25" y="39"/>
                    <a:pt x="25" y="3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4" name="Freeform 52">
              <a:extLst>
                <a:ext uri="{FF2B5EF4-FFF2-40B4-BE49-F238E27FC236}">
                  <a16:creationId xmlns="" xmlns:a16="http://schemas.microsoft.com/office/drawing/2014/main" id="{0D3C59AD-7CCF-4166-9D21-3C3484889312}"/>
                </a:ext>
              </a:extLst>
            </p:cNvPr>
            <p:cNvSpPr>
              <a:spLocks noEditPoints="1"/>
            </p:cNvSpPr>
            <p:nvPr userDrawn="1"/>
          </p:nvSpPr>
          <p:spPr bwMode="auto">
            <a:xfrm>
              <a:off x="956713"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30 w 33"/>
                <a:gd name="T25" fmla="*/ 35 h 40"/>
                <a:gd name="T26" fmla="*/ 27 w 33"/>
                <a:gd name="T27" fmla="*/ 37 h 40"/>
                <a:gd name="T28" fmla="*/ 24 w 33"/>
                <a:gd name="T29" fmla="*/ 39 h 40"/>
                <a:gd name="T30" fmla="*/ 21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1" y="33"/>
                    <a:pt x="21" y="32"/>
                  </a:cubicBezTo>
                  <a:cubicBezTo>
                    <a:pt x="22" y="32"/>
                    <a:pt x="22" y="32"/>
                    <a:pt x="23" y="32"/>
                  </a:cubicBezTo>
                  <a:cubicBezTo>
                    <a:pt x="24" y="31"/>
                    <a:pt x="24" y="31"/>
                    <a:pt x="25" y="30"/>
                  </a:cubicBezTo>
                  <a:cubicBezTo>
                    <a:pt x="30" y="35"/>
                    <a:pt x="30" y="35"/>
                    <a:pt x="30" y="35"/>
                  </a:cubicBezTo>
                  <a:cubicBezTo>
                    <a:pt x="29" y="36"/>
                    <a:pt x="28" y="37"/>
                    <a:pt x="27" y="37"/>
                  </a:cubicBezTo>
                  <a:cubicBezTo>
                    <a:pt x="26" y="38"/>
                    <a:pt x="25" y="38"/>
                    <a:pt x="24" y="39"/>
                  </a:cubicBezTo>
                  <a:cubicBezTo>
                    <a:pt x="23" y="39"/>
                    <a:pt x="22" y="40"/>
                    <a:pt x="21"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8"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5" name="Freeform 53">
              <a:extLst>
                <a:ext uri="{FF2B5EF4-FFF2-40B4-BE49-F238E27FC236}">
                  <a16:creationId xmlns="" xmlns:a16="http://schemas.microsoft.com/office/drawing/2014/main" id="{9C9DA4CE-7B4D-42AE-9264-92B7D7757DD8}"/>
                </a:ext>
              </a:extLst>
            </p:cNvPr>
            <p:cNvSpPr>
              <a:spLocks/>
            </p:cNvSpPr>
            <p:nvPr userDrawn="1"/>
          </p:nvSpPr>
          <p:spPr bwMode="auto">
            <a:xfrm>
              <a:off x="1050873" y="6383459"/>
              <a:ext cx="55799" cy="137753"/>
            </a:xfrm>
            <a:custGeom>
              <a:avLst/>
              <a:gdLst>
                <a:gd name="T0" fmla="*/ 21 w 22"/>
                <a:gd name="T1" fmla="*/ 52 h 54"/>
                <a:gd name="T2" fmla="*/ 18 w 22"/>
                <a:gd name="T3" fmla="*/ 54 h 54"/>
                <a:gd name="T4" fmla="*/ 14 w 22"/>
                <a:gd name="T5" fmla="*/ 54 h 54"/>
                <a:gd name="T6" fmla="*/ 11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2" y="54"/>
                    <a:pt x="11" y="54"/>
                  </a:cubicBezTo>
                  <a:cubicBezTo>
                    <a:pt x="10" y="53"/>
                    <a:pt x="9" y="53"/>
                    <a:pt x="8" y="52"/>
                  </a:cubicBezTo>
                  <a:cubicBezTo>
                    <a:pt x="7" y="51"/>
                    <a:pt x="6" y="50"/>
                    <a:pt x="6" y="49"/>
                  </a:cubicBezTo>
                  <a:cubicBezTo>
                    <a:pt x="6"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2"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6" name="Freeform 54">
              <a:extLst>
                <a:ext uri="{FF2B5EF4-FFF2-40B4-BE49-F238E27FC236}">
                  <a16:creationId xmlns="" xmlns:a16="http://schemas.microsoft.com/office/drawing/2014/main" id="{DBCBD0D2-5C9C-4B12-8CF8-9CA320825ED7}"/>
                </a:ext>
              </a:extLst>
            </p:cNvPr>
            <p:cNvSpPr>
              <a:spLocks/>
            </p:cNvSpPr>
            <p:nvPr userDrawn="1"/>
          </p:nvSpPr>
          <p:spPr bwMode="auto">
            <a:xfrm>
              <a:off x="1118877"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7" name="Freeform 55">
              <a:extLst>
                <a:ext uri="{FF2B5EF4-FFF2-40B4-BE49-F238E27FC236}">
                  <a16:creationId xmlns="" xmlns:a16="http://schemas.microsoft.com/office/drawing/2014/main" id="{CDCFBD31-7961-4587-876E-1FAFC4E74AB8}"/>
                </a:ext>
              </a:extLst>
            </p:cNvPr>
            <p:cNvSpPr>
              <a:spLocks noEditPoints="1"/>
            </p:cNvSpPr>
            <p:nvPr userDrawn="1"/>
          </p:nvSpPr>
          <p:spPr bwMode="auto">
            <a:xfrm>
              <a:off x="1190370" y="6418333"/>
              <a:ext cx="83698" cy="102879"/>
            </a:xfrm>
            <a:custGeom>
              <a:avLst/>
              <a:gdLst>
                <a:gd name="T0" fmla="*/ 33 w 33"/>
                <a:gd name="T1" fmla="*/ 19 h 40"/>
                <a:gd name="T2" fmla="*/ 33 w 33"/>
                <a:gd name="T3" fmla="*/ 21 h 40"/>
                <a:gd name="T4" fmla="*/ 32 w 33"/>
                <a:gd name="T5" fmla="*/ 23 h 40"/>
                <a:gd name="T6" fmla="*/ 7 w 33"/>
                <a:gd name="T7" fmla="*/ 23 h 40"/>
                <a:gd name="T8" fmla="*/ 8 w 33"/>
                <a:gd name="T9" fmla="*/ 28 h 40"/>
                <a:gd name="T10" fmla="*/ 10 w 33"/>
                <a:gd name="T11" fmla="*/ 31 h 40"/>
                <a:gd name="T12" fmla="*/ 13 w 33"/>
                <a:gd name="T13" fmla="*/ 33 h 40"/>
                <a:gd name="T14" fmla="*/ 17 w 33"/>
                <a:gd name="T15" fmla="*/ 33 h 40"/>
                <a:gd name="T16" fmla="*/ 19 w 33"/>
                <a:gd name="T17" fmla="*/ 33 h 40"/>
                <a:gd name="T18" fmla="*/ 21 w 33"/>
                <a:gd name="T19" fmla="*/ 32 h 40"/>
                <a:gd name="T20" fmla="*/ 23 w 33"/>
                <a:gd name="T21" fmla="*/ 32 h 40"/>
                <a:gd name="T22" fmla="*/ 25 w 33"/>
                <a:gd name="T23" fmla="*/ 30 h 40"/>
                <a:gd name="T24" fmla="*/ 29 w 33"/>
                <a:gd name="T25" fmla="*/ 35 h 40"/>
                <a:gd name="T26" fmla="*/ 27 w 33"/>
                <a:gd name="T27" fmla="*/ 37 h 40"/>
                <a:gd name="T28" fmla="*/ 24 w 33"/>
                <a:gd name="T29" fmla="*/ 39 h 40"/>
                <a:gd name="T30" fmla="*/ 20 w 33"/>
                <a:gd name="T31" fmla="*/ 40 h 40"/>
                <a:gd name="T32" fmla="*/ 16 w 33"/>
                <a:gd name="T33" fmla="*/ 40 h 40"/>
                <a:gd name="T34" fmla="*/ 12 w 33"/>
                <a:gd name="T35" fmla="*/ 39 h 40"/>
                <a:gd name="T36" fmla="*/ 8 w 33"/>
                <a:gd name="T37" fmla="*/ 38 h 40"/>
                <a:gd name="T38" fmla="*/ 5 w 33"/>
                <a:gd name="T39" fmla="*/ 35 h 40"/>
                <a:gd name="T40" fmla="*/ 2 w 33"/>
                <a:gd name="T41" fmla="*/ 31 h 40"/>
                <a:gd name="T42" fmla="*/ 0 w 33"/>
                <a:gd name="T43" fmla="*/ 26 h 40"/>
                <a:gd name="T44" fmla="*/ 0 w 33"/>
                <a:gd name="T45" fmla="*/ 20 h 40"/>
                <a:gd name="T46" fmla="*/ 1 w 33"/>
                <a:gd name="T47" fmla="*/ 12 h 40"/>
                <a:gd name="T48" fmla="*/ 4 w 33"/>
                <a:gd name="T49" fmla="*/ 5 h 40"/>
                <a:gd name="T50" fmla="*/ 10 w 33"/>
                <a:gd name="T51" fmla="*/ 1 h 40"/>
                <a:gd name="T52" fmla="*/ 16 w 33"/>
                <a:gd name="T53" fmla="*/ 0 h 40"/>
                <a:gd name="T54" fmla="*/ 24 w 33"/>
                <a:gd name="T55" fmla="*/ 2 h 40"/>
                <a:gd name="T56" fmla="*/ 29 w 33"/>
                <a:gd name="T57" fmla="*/ 6 h 40"/>
                <a:gd name="T58" fmla="*/ 32 w 33"/>
                <a:gd name="T59" fmla="*/ 12 h 40"/>
                <a:gd name="T60" fmla="*/ 33 w 33"/>
                <a:gd name="T61" fmla="*/ 19 h 40"/>
                <a:gd name="T62" fmla="*/ 25 w 33"/>
                <a:gd name="T63" fmla="*/ 17 h 40"/>
                <a:gd name="T64" fmla="*/ 24 w 33"/>
                <a:gd name="T65" fmla="*/ 13 h 40"/>
                <a:gd name="T66" fmla="*/ 23 w 33"/>
                <a:gd name="T67" fmla="*/ 10 h 40"/>
                <a:gd name="T68" fmla="*/ 20 w 33"/>
                <a:gd name="T69" fmla="*/ 8 h 40"/>
                <a:gd name="T70" fmla="*/ 16 w 33"/>
                <a:gd name="T71" fmla="*/ 7 h 40"/>
                <a:gd name="T72" fmla="*/ 12 w 33"/>
                <a:gd name="T73" fmla="*/ 8 h 40"/>
                <a:gd name="T74" fmla="*/ 10 w 33"/>
                <a:gd name="T75" fmla="*/ 9 h 40"/>
                <a:gd name="T76" fmla="*/ 8 w 33"/>
                <a:gd name="T77" fmla="*/ 12 h 40"/>
                <a:gd name="T78" fmla="*/ 7 w 33"/>
                <a:gd name="T79" fmla="*/ 17 h 40"/>
                <a:gd name="T80" fmla="*/ 25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2" y="22"/>
                    <a:pt x="32" y="22"/>
                    <a:pt x="32" y="23"/>
                  </a:cubicBezTo>
                  <a:cubicBezTo>
                    <a:pt x="7" y="23"/>
                    <a:pt x="7" y="23"/>
                    <a:pt x="7" y="23"/>
                  </a:cubicBezTo>
                  <a:cubicBezTo>
                    <a:pt x="7" y="25"/>
                    <a:pt x="8" y="26"/>
                    <a:pt x="8" y="28"/>
                  </a:cubicBezTo>
                  <a:cubicBezTo>
                    <a:pt x="9" y="29"/>
                    <a:pt x="10" y="30"/>
                    <a:pt x="10" y="31"/>
                  </a:cubicBezTo>
                  <a:cubicBezTo>
                    <a:pt x="11" y="32"/>
                    <a:pt x="12" y="32"/>
                    <a:pt x="13" y="33"/>
                  </a:cubicBezTo>
                  <a:cubicBezTo>
                    <a:pt x="14" y="33"/>
                    <a:pt x="16" y="33"/>
                    <a:pt x="17" y="33"/>
                  </a:cubicBezTo>
                  <a:cubicBezTo>
                    <a:pt x="18" y="33"/>
                    <a:pt x="18" y="33"/>
                    <a:pt x="19" y="33"/>
                  </a:cubicBezTo>
                  <a:cubicBezTo>
                    <a:pt x="20" y="33"/>
                    <a:pt x="20" y="33"/>
                    <a:pt x="21" y="32"/>
                  </a:cubicBezTo>
                  <a:cubicBezTo>
                    <a:pt x="22" y="32"/>
                    <a:pt x="22" y="32"/>
                    <a:pt x="23" y="32"/>
                  </a:cubicBezTo>
                  <a:cubicBezTo>
                    <a:pt x="23" y="31"/>
                    <a:pt x="24" y="31"/>
                    <a:pt x="25" y="30"/>
                  </a:cubicBezTo>
                  <a:cubicBezTo>
                    <a:pt x="29" y="35"/>
                    <a:pt x="29" y="35"/>
                    <a:pt x="29" y="35"/>
                  </a:cubicBezTo>
                  <a:cubicBezTo>
                    <a:pt x="29" y="36"/>
                    <a:pt x="28" y="37"/>
                    <a:pt x="27" y="37"/>
                  </a:cubicBezTo>
                  <a:cubicBezTo>
                    <a:pt x="26" y="38"/>
                    <a:pt x="25" y="38"/>
                    <a:pt x="24" y="39"/>
                  </a:cubicBezTo>
                  <a:cubicBezTo>
                    <a:pt x="23" y="39"/>
                    <a:pt x="22" y="40"/>
                    <a:pt x="20" y="40"/>
                  </a:cubicBezTo>
                  <a:cubicBezTo>
                    <a:pt x="19" y="40"/>
                    <a:pt x="18" y="40"/>
                    <a:pt x="16" y="40"/>
                  </a:cubicBezTo>
                  <a:cubicBezTo>
                    <a:pt x="15" y="40"/>
                    <a:pt x="13" y="40"/>
                    <a:pt x="12" y="39"/>
                  </a:cubicBezTo>
                  <a:cubicBezTo>
                    <a:pt x="10" y="39"/>
                    <a:pt x="9" y="38"/>
                    <a:pt x="8" y="38"/>
                  </a:cubicBezTo>
                  <a:cubicBezTo>
                    <a:pt x="7" y="37"/>
                    <a:pt x="6" y="36"/>
                    <a:pt x="5" y="35"/>
                  </a:cubicBezTo>
                  <a:cubicBezTo>
                    <a:pt x="4" y="34"/>
                    <a:pt x="3" y="33"/>
                    <a:pt x="2" y="31"/>
                  </a:cubicBezTo>
                  <a:cubicBezTo>
                    <a:pt x="1" y="30"/>
                    <a:pt x="1" y="28"/>
                    <a:pt x="0" y="26"/>
                  </a:cubicBezTo>
                  <a:cubicBezTo>
                    <a:pt x="0" y="24"/>
                    <a:pt x="0" y="22"/>
                    <a:pt x="0" y="20"/>
                  </a:cubicBezTo>
                  <a:cubicBezTo>
                    <a:pt x="0" y="17"/>
                    <a:pt x="0" y="14"/>
                    <a:pt x="1" y="12"/>
                  </a:cubicBezTo>
                  <a:cubicBezTo>
                    <a:pt x="2" y="9"/>
                    <a:pt x="3" y="7"/>
                    <a:pt x="4" y="5"/>
                  </a:cubicBezTo>
                  <a:cubicBezTo>
                    <a:pt x="6" y="4"/>
                    <a:pt x="8" y="2"/>
                    <a:pt x="10" y="1"/>
                  </a:cubicBezTo>
                  <a:cubicBezTo>
                    <a:pt x="12" y="1"/>
                    <a:pt x="14" y="0"/>
                    <a:pt x="16" y="0"/>
                  </a:cubicBezTo>
                  <a:cubicBezTo>
                    <a:pt x="19" y="0"/>
                    <a:pt x="22" y="1"/>
                    <a:pt x="24" y="2"/>
                  </a:cubicBezTo>
                  <a:cubicBezTo>
                    <a:pt x="26" y="3"/>
                    <a:pt x="27" y="4"/>
                    <a:pt x="29" y="6"/>
                  </a:cubicBezTo>
                  <a:cubicBezTo>
                    <a:pt x="30" y="8"/>
                    <a:pt x="31" y="10"/>
                    <a:pt x="32" y="12"/>
                  </a:cubicBezTo>
                  <a:cubicBezTo>
                    <a:pt x="32" y="14"/>
                    <a:pt x="33" y="17"/>
                    <a:pt x="33" y="19"/>
                  </a:cubicBezTo>
                  <a:close/>
                  <a:moveTo>
                    <a:pt x="25" y="17"/>
                  </a:moveTo>
                  <a:cubicBezTo>
                    <a:pt x="25" y="15"/>
                    <a:pt x="25" y="14"/>
                    <a:pt x="24" y="13"/>
                  </a:cubicBezTo>
                  <a:cubicBezTo>
                    <a:pt x="24" y="12"/>
                    <a:pt x="23" y="11"/>
                    <a:pt x="23" y="10"/>
                  </a:cubicBezTo>
                  <a:cubicBezTo>
                    <a:pt x="22" y="9"/>
                    <a:pt x="21" y="8"/>
                    <a:pt x="20" y="8"/>
                  </a:cubicBezTo>
                  <a:cubicBezTo>
                    <a:pt x="19" y="7"/>
                    <a:pt x="17" y="7"/>
                    <a:pt x="16" y="7"/>
                  </a:cubicBezTo>
                  <a:cubicBezTo>
                    <a:pt x="15" y="7"/>
                    <a:pt x="13" y="7"/>
                    <a:pt x="12" y="8"/>
                  </a:cubicBezTo>
                  <a:cubicBezTo>
                    <a:pt x="11" y="8"/>
                    <a:pt x="11" y="9"/>
                    <a:pt x="10" y="9"/>
                  </a:cubicBezTo>
                  <a:cubicBezTo>
                    <a:pt x="9" y="10"/>
                    <a:pt x="9" y="11"/>
                    <a:pt x="8" y="12"/>
                  </a:cubicBezTo>
                  <a:cubicBezTo>
                    <a:pt x="8" y="14"/>
                    <a:pt x="7" y="15"/>
                    <a:pt x="7" y="17"/>
                  </a:cubicBezTo>
                  <a:lnTo>
                    <a:pt x="25"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8" name="Freeform 56">
              <a:extLst>
                <a:ext uri="{FF2B5EF4-FFF2-40B4-BE49-F238E27FC236}">
                  <a16:creationId xmlns="" xmlns:a16="http://schemas.microsoft.com/office/drawing/2014/main" id="{52482C08-723A-4738-9787-3516B3C17145}"/>
                </a:ext>
              </a:extLst>
            </p:cNvPr>
            <p:cNvSpPr>
              <a:spLocks/>
            </p:cNvSpPr>
            <p:nvPr userDrawn="1"/>
          </p:nvSpPr>
          <p:spPr bwMode="auto">
            <a:xfrm>
              <a:off x="1294993" y="6418333"/>
              <a:ext cx="55799" cy="101135"/>
            </a:xfrm>
            <a:custGeom>
              <a:avLst/>
              <a:gdLst>
                <a:gd name="T0" fmla="*/ 20 w 22"/>
                <a:gd name="T1" fmla="*/ 9 h 39"/>
                <a:gd name="T2" fmla="*/ 18 w 22"/>
                <a:gd name="T3" fmla="*/ 8 h 39"/>
                <a:gd name="T4" fmla="*/ 15 w 22"/>
                <a:gd name="T5" fmla="*/ 7 h 39"/>
                <a:gd name="T6" fmla="*/ 9 w 22"/>
                <a:gd name="T7" fmla="*/ 10 h 39"/>
                <a:gd name="T8" fmla="*/ 7 w 22"/>
                <a:gd name="T9" fmla="*/ 17 h 39"/>
                <a:gd name="T10" fmla="*/ 7 w 22"/>
                <a:gd name="T11" fmla="*/ 39 h 39"/>
                <a:gd name="T12" fmla="*/ 0 w 22"/>
                <a:gd name="T13" fmla="*/ 39 h 39"/>
                <a:gd name="T14" fmla="*/ 0 w 22"/>
                <a:gd name="T15" fmla="*/ 1 h 39"/>
                <a:gd name="T16" fmla="*/ 7 w 22"/>
                <a:gd name="T17" fmla="*/ 1 h 39"/>
                <a:gd name="T18" fmla="*/ 7 w 22"/>
                <a:gd name="T19" fmla="*/ 5 h 39"/>
                <a:gd name="T20" fmla="*/ 9 w 22"/>
                <a:gd name="T21" fmla="*/ 3 h 39"/>
                <a:gd name="T22" fmla="*/ 11 w 22"/>
                <a:gd name="T23" fmla="*/ 1 h 39"/>
                <a:gd name="T24" fmla="*/ 13 w 22"/>
                <a:gd name="T25" fmla="*/ 0 h 39"/>
                <a:gd name="T26" fmla="*/ 16 w 22"/>
                <a:gd name="T27" fmla="*/ 0 h 39"/>
                <a:gd name="T28" fmla="*/ 20 w 22"/>
                <a:gd name="T29" fmla="*/ 1 h 39"/>
                <a:gd name="T30" fmla="*/ 22 w 22"/>
                <a:gd name="T31" fmla="*/ 2 h 39"/>
                <a:gd name="T32" fmla="*/ 20 w 22"/>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39">
                  <a:moveTo>
                    <a:pt x="20" y="9"/>
                  </a:moveTo>
                  <a:cubicBezTo>
                    <a:pt x="20" y="8"/>
                    <a:pt x="19" y="8"/>
                    <a:pt x="18" y="8"/>
                  </a:cubicBezTo>
                  <a:cubicBezTo>
                    <a:pt x="17" y="8"/>
                    <a:pt x="16" y="7"/>
                    <a:pt x="15" y="7"/>
                  </a:cubicBezTo>
                  <a:cubicBezTo>
                    <a:pt x="12" y="7"/>
                    <a:pt x="10" y="8"/>
                    <a:pt x="9" y="10"/>
                  </a:cubicBezTo>
                  <a:cubicBezTo>
                    <a:pt x="8" y="12"/>
                    <a:pt x="7" y="14"/>
                    <a:pt x="7" y="17"/>
                  </a:cubicBezTo>
                  <a:cubicBezTo>
                    <a:pt x="7" y="39"/>
                    <a:pt x="7" y="39"/>
                    <a:pt x="7" y="39"/>
                  </a:cubicBezTo>
                  <a:cubicBezTo>
                    <a:pt x="0" y="39"/>
                    <a:pt x="0" y="39"/>
                    <a:pt x="0" y="39"/>
                  </a:cubicBezTo>
                  <a:cubicBezTo>
                    <a:pt x="0" y="1"/>
                    <a:pt x="0" y="1"/>
                    <a:pt x="0" y="1"/>
                  </a:cubicBezTo>
                  <a:cubicBezTo>
                    <a:pt x="7" y="1"/>
                    <a:pt x="7" y="1"/>
                    <a:pt x="7" y="1"/>
                  </a:cubicBezTo>
                  <a:cubicBezTo>
                    <a:pt x="7" y="5"/>
                    <a:pt x="7" y="5"/>
                    <a:pt x="7" y="5"/>
                  </a:cubicBezTo>
                  <a:cubicBezTo>
                    <a:pt x="8" y="4"/>
                    <a:pt x="8" y="3"/>
                    <a:pt x="9" y="3"/>
                  </a:cubicBezTo>
                  <a:cubicBezTo>
                    <a:pt x="9" y="2"/>
                    <a:pt x="10" y="2"/>
                    <a:pt x="11" y="1"/>
                  </a:cubicBezTo>
                  <a:cubicBezTo>
                    <a:pt x="11" y="1"/>
                    <a:pt x="12" y="1"/>
                    <a:pt x="13" y="0"/>
                  </a:cubicBezTo>
                  <a:cubicBezTo>
                    <a:pt x="14" y="0"/>
                    <a:pt x="15" y="0"/>
                    <a:pt x="16" y="0"/>
                  </a:cubicBezTo>
                  <a:cubicBezTo>
                    <a:pt x="17" y="0"/>
                    <a:pt x="19" y="0"/>
                    <a:pt x="20" y="1"/>
                  </a:cubicBezTo>
                  <a:cubicBezTo>
                    <a:pt x="21" y="1"/>
                    <a:pt x="22" y="1"/>
                    <a:pt x="22" y="2"/>
                  </a:cubicBezTo>
                  <a:lnTo>
                    <a:pt x="20"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39" name="Freeform 57">
              <a:extLst>
                <a:ext uri="{FF2B5EF4-FFF2-40B4-BE49-F238E27FC236}">
                  <a16:creationId xmlns="" xmlns:a16="http://schemas.microsoft.com/office/drawing/2014/main" id="{5B72A8F0-33E3-42CD-88C2-C35BEC0E9833}"/>
                </a:ext>
              </a:extLst>
            </p:cNvPr>
            <p:cNvSpPr>
              <a:spLocks/>
            </p:cNvSpPr>
            <p:nvPr userDrawn="1"/>
          </p:nvSpPr>
          <p:spPr bwMode="auto">
            <a:xfrm>
              <a:off x="1406591" y="6383459"/>
              <a:ext cx="55799" cy="137753"/>
            </a:xfrm>
            <a:custGeom>
              <a:avLst/>
              <a:gdLst>
                <a:gd name="T0" fmla="*/ 21 w 22"/>
                <a:gd name="T1" fmla="*/ 52 h 54"/>
                <a:gd name="T2" fmla="*/ 18 w 22"/>
                <a:gd name="T3" fmla="*/ 54 h 54"/>
                <a:gd name="T4" fmla="*/ 14 w 22"/>
                <a:gd name="T5" fmla="*/ 54 h 54"/>
                <a:gd name="T6" fmla="*/ 10 w 22"/>
                <a:gd name="T7" fmla="*/ 54 h 54"/>
                <a:gd name="T8" fmla="*/ 8 w 22"/>
                <a:gd name="T9" fmla="*/ 52 h 54"/>
                <a:gd name="T10" fmla="*/ 6 w 22"/>
                <a:gd name="T11" fmla="*/ 49 h 54"/>
                <a:gd name="T12" fmla="*/ 5 w 22"/>
                <a:gd name="T13" fmla="*/ 44 h 54"/>
                <a:gd name="T14" fmla="*/ 5 w 22"/>
                <a:gd name="T15" fmla="*/ 22 h 54"/>
                <a:gd name="T16" fmla="*/ 0 w 22"/>
                <a:gd name="T17" fmla="*/ 22 h 54"/>
                <a:gd name="T18" fmla="*/ 0 w 22"/>
                <a:gd name="T19" fmla="*/ 15 h 54"/>
                <a:gd name="T20" fmla="*/ 5 w 22"/>
                <a:gd name="T21" fmla="*/ 15 h 54"/>
                <a:gd name="T22" fmla="*/ 5 w 22"/>
                <a:gd name="T23" fmla="*/ 4 h 54"/>
                <a:gd name="T24" fmla="*/ 13 w 22"/>
                <a:gd name="T25" fmla="*/ 0 h 54"/>
                <a:gd name="T26" fmla="*/ 13 w 22"/>
                <a:gd name="T27" fmla="*/ 15 h 54"/>
                <a:gd name="T28" fmla="*/ 22 w 22"/>
                <a:gd name="T29" fmla="*/ 15 h 54"/>
                <a:gd name="T30" fmla="*/ 22 w 22"/>
                <a:gd name="T31" fmla="*/ 22 h 54"/>
                <a:gd name="T32" fmla="*/ 13 w 22"/>
                <a:gd name="T33" fmla="*/ 22 h 54"/>
                <a:gd name="T34" fmla="*/ 13 w 22"/>
                <a:gd name="T35" fmla="*/ 43 h 54"/>
                <a:gd name="T36" fmla="*/ 13 w 22"/>
                <a:gd name="T37" fmla="*/ 45 h 54"/>
                <a:gd name="T38" fmla="*/ 14 w 22"/>
                <a:gd name="T39" fmla="*/ 46 h 54"/>
                <a:gd name="T40" fmla="*/ 15 w 22"/>
                <a:gd name="T41" fmla="*/ 47 h 54"/>
                <a:gd name="T42" fmla="*/ 17 w 22"/>
                <a:gd name="T43" fmla="*/ 47 h 54"/>
                <a:gd name="T44" fmla="*/ 20 w 22"/>
                <a:gd name="T45" fmla="*/ 47 h 54"/>
                <a:gd name="T46" fmla="*/ 22 w 22"/>
                <a:gd name="T47" fmla="*/ 46 h 54"/>
                <a:gd name="T48" fmla="*/ 21 w 22"/>
                <a:gd name="T49"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54">
                  <a:moveTo>
                    <a:pt x="21" y="52"/>
                  </a:moveTo>
                  <a:cubicBezTo>
                    <a:pt x="20" y="53"/>
                    <a:pt x="19" y="53"/>
                    <a:pt x="18" y="54"/>
                  </a:cubicBezTo>
                  <a:cubicBezTo>
                    <a:pt x="17" y="54"/>
                    <a:pt x="15" y="54"/>
                    <a:pt x="14" y="54"/>
                  </a:cubicBezTo>
                  <a:cubicBezTo>
                    <a:pt x="13" y="54"/>
                    <a:pt x="11" y="54"/>
                    <a:pt x="10" y="54"/>
                  </a:cubicBezTo>
                  <a:cubicBezTo>
                    <a:pt x="9" y="53"/>
                    <a:pt x="9" y="53"/>
                    <a:pt x="8" y="52"/>
                  </a:cubicBezTo>
                  <a:cubicBezTo>
                    <a:pt x="7" y="51"/>
                    <a:pt x="6" y="50"/>
                    <a:pt x="6" y="49"/>
                  </a:cubicBezTo>
                  <a:cubicBezTo>
                    <a:pt x="5" y="47"/>
                    <a:pt x="5" y="46"/>
                    <a:pt x="5" y="44"/>
                  </a:cubicBezTo>
                  <a:cubicBezTo>
                    <a:pt x="5" y="22"/>
                    <a:pt x="5" y="22"/>
                    <a:pt x="5" y="22"/>
                  </a:cubicBezTo>
                  <a:cubicBezTo>
                    <a:pt x="0" y="22"/>
                    <a:pt x="0" y="22"/>
                    <a:pt x="0" y="22"/>
                  </a:cubicBezTo>
                  <a:cubicBezTo>
                    <a:pt x="0" y="15"/>
                    <a:pt x="0" y="15"/>
                    <a:pt x="0" y="15"/>
                  </a:cubicBezTo>
                  <a:cubicBezTo>
                    <a:pt x="5" y="15"/>
                    <a:pt x="5" y="15"/>
                    <a:pt x="5" y="15"/>
                  </a:cubicBezTo>
                  <a:cubicBezTo>
                    <a:pt x="5" y="4"/>
                    <a:pt x="5" y="4"/>
                    <a:pt x="5" y="4"/>
                  </a:cubicBezTo>
                  <a:cubicBezTo>
                    <a:pt x="13" y="0"/>
                    <a:pt x="13" y="0"/>
                    <a:pt x="13" y="0"/>
                  </a:cubicBezTo>
                  <a:cubicBezTo>
                    <a:pt x="13" y="15"/>
                    <a:pt x="13" y="15"/>
                    <a:pt x="13" y="15"/>
                  </a:cubicBezTo>
                  <a:cubicBezTo>
                    <a:pt x="22" y="15"/>
                    <a:pt x="22" y="15"/>
                    <a:pt x="22" y="15"/>
                  </a:cubicBezTo>
                  <a:cubicBezTo>
                    <a:pt x="22" y="22"/>
                    <a:pt x="22" y="22"/>
                    <a:pt x="22" y="22"/>
                  </a:cubicBezTo>
                  <a:cubicBezTo>
                    <a:pt x="13" y="22"/>
                    <a:pt x="13" y="22"/>
                    <a:pt x="13" y="22"/>
                  </a:cubicBezTo>
                  <a:cubicBezTo>
                    <a:pt x="13" y="43"/>
                    <a:pt x="13" y="43"/>
                    <a:pt x="13" y="43"/>
                  </a:cubicBezTo>
                  <a:cubicBezTo>
                    <a:pt x="13" y="44"/>
                    <a:pt x="13" y="44"/>
                    <a:pt x="13" y="45"/>
                  </a:cubicBezTo>
                  <a:cubicBezTo>
                    <a:pt x="13" y="45"/>
                    <a:pt x="13" y="46"/>
                    <a:pt x="14" y="46"/>
                  </a:cubicBezTo>
                  <a:cubicBezTo>
                    <a:pt x="14" y="47"/>
                    <a:pt x="14" y="47"/>
                    <a:pt x="15" y="47"/>
                  </a:cubicBezTo>
                  <a:cubicBezTo>
                    <a:pt x="15" y="47"/>
                    <a:pt x="16" y="47"/>
                    <a:pt x="17" y="47"/>
                  </a:cubicBezTo>
                  <a:cubicBezTo>
                    <a:pt x="18" y="47"/>
                    <a:pt x="19" y="47"/>
                    <a:pt x="20" y="47"/>
                  </a:cubicBezTo>
                  <a:cubicBezTo>
                    <a:pt x="21" y="46"/>
                    <a:pt x="21" y="46"/>
                    <a:pt x="22" y="46"/>
                  </a:cubicBezTo>
                  <a:lnTo>
                    <a:pt x="21" y="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0" name="Freeform 58">
              <a:extLst>
                <a:ext uri="{FF2B5EF4-FFF2-40B4-BE49-F238E27FC236}">
                  <a16:creationId xmlns="" xmlns:a16="http://schemas.microsoft.com/office/drawing/2014/main" id="{73FC54A2-6588-499B-968A-79F4CA9CF5F3}"/>
                </a:ext>
              </a:extLst>
            </p:cNvPr>
            <p:cNvSpPr>
              <a:spLocks/>
            </p:cNvSpPr>
            <p:nvPr userDrawn="1"/>
          </p:nvSpPr>
          <p:spPr bwMode="auto">
            <a:xfrm>
              <a:off x="1485058" y="6383459"/>
              <a:ext cx="80211" cy="136010"/>
            </a:xfrm>
            <a:custGeom>
              <a:avLst/>
              <a:gdLst>
                <a:gd name="T0" fmla="*/ 23 w 31"/>
                <a:gd name="T1" fmla="*/ 53 h 53"/>
                <a:gd name="T2" fmla="*/ 23 w 31"/>
                <a:gd name="T3" fmla="*/ 32 h 53"/>
                <a:gd name="T4" fmla="*/ 21 w 31"/>
                <a:gd name="T5" fmla="*/ 24 h 53"/>
                <a:gd name="T6" fmla="*/ 15 w 31"/>
                <a:gd name="T7" fmla="*/ 21 h 53"/>
                <a:gd name="T8" fmla="*/ 12 w 31"/>
                <a:gd name="T9" fmla="*/ 22 h 53"/>
                <a:gd name="T10" fmla="*/ 10 w 31"/>
                <a:gd name="T11" fmla="*/ 24 h 53"/>
                <a:gd name="T12" fmla="*/ 8 w 31"/>
                <a:gd name="T13" fmla="*/ 27 h 53"/>
                <a:gd name="T14" fmla="*/ 7 w 31"/>
                <a:gd name="T15" fmla="*/ 31 h 53"/>
                <a:gd name="T16" fmla="*/ 7 w 31"/>
                <a:gd name="T17" fmla="*/ 53 h 53"/>
                <a:gd name="T18" fmla="*/ 0 w 31"/>
                <a:gd name="T19" fmla="*/ 53 h 53"/>
                <a:gd name="T20" fmla="*/ 0 w 31"/>
                <a:gd name="T21" fmla="*/ 4 h 53"/>
                <a:gd name="T22" fmla="*/ 7 w 31"/>
                <a:gd name="T23" fmla="*/ 0 h 53"/>
                <a:gd name="T24" fmla="*/ 7 w 31"/>
                <a:gd name="T25" fmla="*/ 19 h 53"/>
                <a:gd name="T26" fmla="*/ 9 w 31"/>
                <a:gd name="T27" fmla="*/ 17 h 53"/>
                <a:gd name="T28" fmla="*/ 12 w 31"/>
                <a:gd name="T29" fmla="*/ 15 h 53"/>
                <a:gd name="T30" fmla="*/ 14 w 31"/>
                <a:gd name="T31" fmla="*/ 14 h 53"/>
                <a:gd name="T32" fmla="*/ 17 w 31"/>
                <a:gd name="T33" fmla="*/ 14 h 53"/>
                <a:gd name="T34" fmla="*/ 23 w 31"/>
                <a:gd name="T35" fmla="*/ 15 h 53"/>
                <a:gd name="T36" fmla="*/ 27 w 31"/>
                <a:gd name="T37" fmla="*/ 18 h 53"/>
                <a:gd name="T38" fmla="*/ 30 w 31"/>
                <a:gd name="T39" fmla="*/ 24 h 53"/>
                <a:gd name="T40" fmla="*/ 31 w 31"/>
                <a:gd name="T41" fmla="*/ 31 h 53"/>
                <a:gd name="T42" fmla="*/ 31 w 31"/>
                <a:gd name="T43" fmla="*/ 53 h 53"/>
                <a:gd name="T44" fmla="*/ 23 w 31"/>
                <a:gd name="T4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53">
                  <a:moveTo>
                    <a:pt x="23" y="53"/>
                  </a:moveTo>
                  <a:cubicBezTo>
                    <a:pt x="23" y="32"/>
                    <a:pt x="23" y="32"/>
                    <a:pt x="23" y="32"/>
                  </a:cubicBezTo>
                  <a:cubicBezTo>
                    <a:pt x="23" y="28"/>
                    <a:pt x="23" y="25"/>
                    <a:pt x="21" y="24"/>
                  </a:cubicBezTo>
                  <a:cubicBezTo>
                    <a:pt x="20" y="22"/>
                    <a:pt x="18" y="21"/>
                    <a:pt x="15" y="21"/>
                  </a:cubicBezTo>
                  <a:cubicBezTo>
                    <a:pt x="14" y="21"/>
                    <a:pt x="13" y="21"/>
                    <a:pt x="12" y="22"/>
                  </a:cubicBezTo>
                  <a:cubicBezTo>
                    <a:pt x="11" y="22"/>
                    <a:pt x="10" y="23"/>
                    <a:pt x="10" y="24"/>
                  </a:cubicBezTo>
                  <a:cubicBezTo>
                    <a:pt x="9" y="24"/>
                    <a:pt x="8" y="25"/>
                    <a:pt x="8" y="27"/>
                  </a:cubicBezTo>
                  <a:cubicBezTo>
                    <a:pt x="8" y="28"/>
                    <a:pt x="7" y="29"/>
                    <a:pt x="7" y="31"/>
                  </a:cubicBezTo>
                  <a:cubicBezTo>
                    <a:pt x="7" y="53"/>
                    <a:pt x="7" y="53"/>
                    <a:pt x="7" y="53"/>
                  </a:cubicBezTo>
                  <a:cubicBezTo>
                    <a:pt x="0" y="53"/>
                    <a:pt x="0" y="53"/>
                    <a:pt x="0" y="53"/>
                  </a:cubicBezTo>
                  <a:cubicBezTo>
                    <a:pt x="0" y="4"/>
                    <a:pt x="0" y="4"/>
                    <a:pt x="0" y="4"/>
                  </a:cubicBezTo>
                  <a:cubicBezTo>
                    <a:pt x="7" y="0"/>
                    <a:pt x="7" y="0"/>
                    <a:pt x="7" y="0"/>
                  </a:cubicBezTo>
                  <a:cubicBezTo>
                    <a:pt x="7" y="19"/>
                    <a:pt x="7" y="19"/>
                    <a:pt x="7" y="19"/>
                  </a:cubicBezTo>
                  <a:cubicBezTo>
                    <a:pt x="8" y="18"/>
                    <a:pt x="9" y="17"/>
                    <a:pt x="9" y="17"/>
                  </a:cubicBezTo>
                  <a:cubicBezTo>
                    <a:pt x="10" y="16"/>
                    <a:pt x="11" y="16"/>
                    <a:pt x="12" y="15"/>
                  </a:cubicBezTo>
                  <a:cubicBezTo>
                    <a:pt x="12" y="15"/>
                    <a:pt x="13" y="15"/>
                    <a:pt x="14" y="14"/>
                  </a:cubicBezTo>
                  <a:cubicBezTo>
                    <a:pt x="15" y="14"/>
                    <a:pt x="16" y="14"/>
                    <a:pt x="17" y="14"/>
                  </a:cubicBezTo>
                  <a:cubicBezTo>
                    <a:pt x="19" y="14"/>
                    <a:pt x="21" y="14"/>
                    <a:pt x="23" y="15"/>
                  </a:cubicBezTo>
                  <a:cubicBezTo>
                    <a:pt x="25" y="16"/>
                    <a:pt x="26" y="17"/>
                    <a:pt x="27" y="18"/>
                  </a:cubicBezTo>
                  <a:cubicBezTo>
                    <a:pt x="29" y="20"/>
                    <a:pt x="29" y="22"/>
                    <a:pt x="30" y="24"/>
                  </a:cubicBezTo>
                  <a:cubicBezTo>
                    <a:pt x="31" y="26"/>
                    <a:pt x="31" y="29"/>
                    <a:pt x="31" y="31"/>
                  </a:cubicBezTo>
                  <a:cubicBezTo>
                    <a:pt x="31" y="53"/>
                    <a:pt x="31" y="53"/>
                    <a:pt x="31" y="53"/>
                  </a:cubicBezTo>
                  <a:lnTo>
                    <a:pt x="23" y="5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1" name="Freeform 59">
              <a:extLst>
                <a:ext uri="{FF2B5EF4-FFF2-40B4-BE49-F238E27FC236}">
                  <a16:creationId xmlns="" xmlns:a16="http://schemas.microsoft.com/office/drawing/2014/main" id="{1E6AB002-C130-4648-A18E-BA496FF1756C}"/>
                </a:ext>
              </a:extLst>
            </p:cNvPr>
            <p:cNvSpPr>
              <a:spLocks noEditPoints="1"/>
            </p:cNvSpPr>
            <p:nvPr userDrawn="1"/>
          </p:nvSpPr>
          <p:spPr bwMode="auto">
            <a:xfrm>
              <a:off x="1582706" y="6418333"/>
              <a:ext cx="83698" cy="102879"/>
            </a:xfrm>
            <a:custGeom>
              <a:avLst/>
              <a:gdLst>
                <a:gd name="T0" fmla="*/ 33 w 33"/>
                <a:gd name="T1" fmla="*/ 19 h 40"/>
                <a:gd name="T2" fmla="*/ 33 w 33"/>
                <a:gd name="T3" fmla="*/ 21 h 40"/>
                <a:gd name="T4" fmla="*/ 33 w 33"/>
                <a:gd name="T5" fmla="*/ 23 h 40"/>
                <a:gd name="T6" fmla="*/ 8 w 33"/>
                <a:gd name="T7" fmla="*/ 23 h 40"/>
                <a:gd name="T8" fmla="*/ 9 w 33"/>
                <a:gd name="T9" fmla="*/ 28 h 40"/>
                <a:gd name="T10" fmla="*/ 11 w 33"/>
                <a:gd name="T11" fmla="*/ 31 h 40"/>
                <a:gd name="T12" fmla="*/ 14 w 33"/>
                <a:gd name="T13" fmla="*/ 33 h 40"/>
                <a:gd name="T14" fmla="*/ 17 w 33"/>
                <a:gd name="T15" fmla="*/ 33 h 40"/>
                <a:gd name="T16" fmla="*/ 20 w 33"/>
                <a:gd name="T17" fmla="*/ 33 h 40"/>
                <a:gd name="T18" fmla="*/ 22 w 33"/>
                <a:gd name="T19" fmla="*/ 32 h 40"/>
                <a:gd name="T20" fmla="*/ 24 w 33"/>
                <a:gd name="T21" fmla="*/ 32 h 40"/>
                <a:gd name="T22" fmla="*/ 26 w 33"/>
                <a:gd name="T23" fmla="*/ 30 h 40"/>
                <a:gd name="T24" fmla="*/ 30 w 33"/>
                <a:gd name="T25" fmla="*/ 35 h 40"/>
                <a:gd name="T26" fmla="*/ 27 w 33"/>
                <a:gd name="T27" fmla="*/ 37 h 40"/>
                <a:gd name="T28" fmla="*/ 25 w 33"/>
                <a:gd name="T29" fmla="*/ 39 h 40"/>
                <a:gd name="T30" fmla="*/ 21 w 33"/>
                <a:gd name="T31" fmla="*/ 40 h 40"/>
                <a:gd name="T32" fmla="*/ 17 w 33"/>
                <a:gd name="T33" fmla="*/ 40 h 40"/>
                <a:gd name="T34" fmla="*/ 12 w 33"/>
                <a:gd name="T35" fmla="*/ 39 h 40"/>
                <a:gd name="T36" fmla="*/ 8 w 33"/>
                <a:gd name="T37" fmla="*/ 38 h 40"/>
                <a:gd name="T38" fmla="*/ 5 w 33"/>
                <a:gd name="T39" fmla="*/ 35 h 40"/>
                <a:gd name="T40" fmla="*/ 3 w 33"/>
                <a:gd name="T41" fmla="*/ 31 h 40"/>
                <a:gd name="T42" fmla="*/ 1 w 33"/>
                <a:gd name="T43" fmla="*/ 26 h 40"/>
                <a:gd name="T44" fmla="*/ 0 w 33"/>
                <a:gd name="T45" fmla="*/ 20 h 40"/>
                <a:gd name="T46" fmla="*/ 2 w 33"/>
                <a:gd name="T47" fmla="*/ 12 h 40"/>
                <a:gd name="T48" fmla="*/ 5 w 33"/>
                <a:gd name="T49" fmla="*/ 5 h 40"/>
                <a:gd name="T50" fmla="*/ 10 w 33"/>
                <a:gd name="T51" fmla="*/ 1 h 40"/>
                <a:gd name="T52" fmla="*/ 17 w 33"/>
                <a:gd name="T53" fmla="*/ 0 h 40"/>
                <a:gd name="T54" fmla="*/ 24 w 33"/>
                <a:gd name="T55" fmla="*/ 2 h 40"/>
                <a:gd name="T56" fmla="*/ 29 w 33"/>
                <a:gd name="T57" fmla="*/ 6 h 40"/>
                <a:gd name="T58" fmla="*/ 32 w 33"/>
                <a:gd name="T59" fmla="*/ 12 h 40"/>
                <a:gd name="T60" fmla="*/ 33 w 33"/>
                <a:gd name="T61" fmla="*/ 19 h 40"/>
                <a:gd name="T62" fmla="*/ 26 w 33"/>
                <a:gd name="T63" fmla="*/ 17 h 40"/>
                <a:gd name="T64" fmla="*/ 25 w 33"/>
                <a:gd name="T65" fmla="*/ 13 h 40"/>
                <a:gd name="T66" fmla="*/ 23 w 33"/>
                <a:gd name="T67" fmla="*/ 10 h 40"/>
                <a:gd name="T68" fmla="*/ 21 w 33"/>
                <a:gd name="T69" fmla="*/ 8 h 40"/>
                <a:gd name="T70" fmla="*/ 17 w 33"/>
                <a:gd name="T71" fmla="*/ 7 h 40"/>
                <a:gd name="T72" fmla="*/ 13 w 33"/>
                <a:gd name="T73" fmla="*/ 8 h 40"/>
                <a:gd name="T74" fmla="*/ 11 w 33"/>
                <a:gd name="T75" fmla="*/ 9 h 40"/>
                <a:gd name="T76" fmla="*/ 9 w 33"/>
                <a:gd name="T77" fmla="*/ 12 h 40"/>
                <a:gd name="T78" fmla="*/ 8 w 33"/>
                <a:gd name="T79" fmla="*/ 17 h 40"/>
                <a:gd name="T80" fmla="*/ 26 w 33"/>
                <a:gd name="T8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40">
                  <a:moveTo>
                    <a:pt x="33" y="19"/>
                  </a:moveTo>
                  <a:cubicBezTo>
                    <a:pt x="33" y="20"/>
                    <a:pt x="33" y="21"/>
                    <a:pt x="33" y="21"/>
                  </a:cubicBezTo>
                  <a:cubicBezTo>
                    <a:pt x="33" y="22"/>
                    <a:pt x="33" y="22"/>
                    <a:pt x="33" y="23"/>
                  </a:cubicBezTo>
                  <a:cubicBezTo>
                    <a:pt x="8" y="23"/>
                    <a:pt x="8" y="23"/>
                    <a:pt x="8" y="23"/>
                  </a:cubicBezTo>
                  <a:cubicBezTo>
                    <a:pt x="8" y="25"/>
                    <a:pt x="8" y="26"/>
                    <a:pt x="9" y="28"/>
                  </a:cubicBezTo>
                  <a:cubicBezTo>
                    <a:pt x="10" y="29"/>
                    <a:pt x="10" y="30"/>
                    <a:pt x="11" y="31"/>
                  </a:cubicBezTo>
                  <a:cubicBezTo>
                    <a:pt x="12" y="32"/>
                    <a:pt x="13" y="32"/>
                    <a:pt x="14" y="33"/>
                  </a:cubicBezTo>
                  <a:cubicBezTo>
                    <a:pt x="15" y="33"/>
                    <a:pt x="16" y="33"/>
                    <a:pt x="17" y="33"/>
                  </a:cubicBezTo>
                  <a:cubicBezTo>
                    <a:pt x="18" y="33"/>
                    <a:pt x="19" y="33"/>
                    <a:pt x="20" y="33"/>
                  </a:cubicBezTo>
                  <a:cubicBezTo>
                    <a:pt x="20" y="33"/>
                    <a:pt x="21" y="33"/>
                    <a:pt x="22" y="32"/>
                  </a:cubicBezTo>
                  <a:cubicBezTo>
                    <a:pt x="23" y="32"/>
                    <a:pt x="23" y="32"/>
                    <a:pt x="24" y="32"/>
                  </a:cubicBezTo>
                  <a:cubicBezTo>
                    <a:pt x="24" y="31"/>
                    <a:pt x="25" y="31"/>
                    <a:pt x="26" y="30"/>
                  </a:cubicBezTo>
                  <a:cubicBezTo>
                    <a:pt x="30" y="35"/>
                    <a:pt x="30" y="35"/>
                    <a:pt x="30" y="35"/>
                  </a:cubicBezTo>
                  <a:cubicBezTo>
                    <a:pt x="29" y="36"/>
                    <a:pt x="28" y="37"/>
                    <a:pt x="27" y="37"/>
                  </a:cubicBezTo>
                  <a:cubicBezTo>
                    <a:pt x="27" y="38"/>
                    <a:pt x="26" y="38"/>
                    <a:pt x="25" y="39"/>
                  </a:cubicBezTo>
                  <a:cubicBezTo>
                    <a:pt x="24" y="39"/>
                    <a:pt x="22" y="40"/>
                    <a:pt x="21" y="40"/>
                  </a:cubicBezTo>
                  <a:cubicBezTo>
                    <a:pt x="20" y="40"/>
                    <a:pt x="18" y="40"/>
                    <a:pt x="17" y="40"/>
                  </a:cubicBezTo>
                  <a:cubicBezTo>
                    <a:pt x="15" y="40"/>
                    <a:pt x="14" y="40"/>
                    <a:pt x="12" y="39"/>
                  </a:cubicBezTo>
                  <a:cubicBezTo>
                    <a:pt x="11" y="39"/>
                    <a:pt x="10" y="38"/>
                    <a:pt x="8" y="38"/>
                  </a:cubicBezTo>
                  <a:cubicBezTo>
                    <a:pt x="7" y="37"/>
                    <a:pt x="6" y="36"/>
                    <a:pt x="5" y="35"/>
                  </a:cubicBezTo>
                  <a:cubicBezTo>
                    <a:pt x="4" y="34"/>
                    <a:pt x="4" y="33"/>
                    <a:pt x="3" y="31"/>
                  </a:cubicBezTo>
                  <a:cubicBezTo>
                    <a:pt x="2" y="30"/>
                    <a:pt x="1" y="28"/>
                    <a:pt x="1" y="26"/>
                  </a:cubicBezTo>
                  <a:cubicBezTo>
                    <a:pt x="1" y="24"/>
                    <a:pt x="0" y="22"/>
                    <a:pt x="0" y="20"/>
                  </a:cubicBezTo>
                  <a:cubicBezTo>
                    <a:pt x="0" y="17"/>
                    <a:pt x="1" y="14"/>
                    <a:pt x="2" y="12"/>
                  </a:cubicBezTo>
                  <a:cubicBezTo>
                    <a:pt x="2" y="9"/>
                    <a:pt x="4" y="7"/>
                    <a:pt x="5" y="5"/>
                  </a:cubicBezTo>
                  <a:cubicBezTo>
                    <a:pt x="6" y="4"/>
                    <a:pt x="8" y="2"/>
                    <a:pt x="10" y="1"/>
                  </a:cubicBezTo>
                  <a:cubicBezTo>
                    <a:pt x="12" y="1"/>
                    <a:pt x="15" y="0"/>
                    <a:pt x="17" y="0"/>
                  </a:cubicBezTo>
                  <a:cubicBezTo>
                    <a:pt x="20" y="0"/>
                    <a:pt x="22" y="1"/>
                    <a:pt x="24" y="2"/>
                  </a:cubicBezTo>
                  <a:cubicBezTo>
                    <a:pt x="26" y="3"/>
                    <a:pt x="28" y="4"/>
                    <a:pt x="29" y="6"/>
                  </a:cubicBezTo>
                  <a:cubicBezTo>
                    <a:pt x="31" y="8"/>
                    <a:pt x="32" y="10"/>
                    <a:pt x="32" y="12"/>
                  </a:cubicBezTo>
                  <a:cubicBezTo>
                    <a:pt x="33" y="14"/>
                    <a:pt x="33" y="17"/>
                    <a:pt x="33" y="19"/>
                  </a:cubicBezTo>
                  <a:close/>
                  <a:moveTo>
                    <a:pt x="26" y="17"/>
                  </a:moveTo>
                  <a:cubicBezTo>
                    <a:pt x="26" y="15"/>
                    <a:pt x="25" y="14"/>
                    <a:pt x="25" y="13"/>
                  </a:cubicBezTo>
                  <a:cubicBezTo>
                    <a:pt x="25" y="12"/>
                    <a:pt x="24" y="11"/>
                    <a:pt x="23" y="10"/>
                  </a:cubicBezTo>
                  <a:cubicBezTo>
                    <a:pt x="23" y="9"/>
                    <a:pt x="22" y="8"/>
                    <a:pt x="21" y="8"/>
                  </a:cubicBezTo>
                  <a:cubicBezTo>
                    <a:pt x="20" y="7"/>
                    <a:pt x="18" y="7"/>
                    <a:pt x="17" y="7"/>
                  </a:cubicBezTo>
                  <a:cubicBezTo>
                    <a:pt x="15" y="7"/>
                    <a:pt x="14" y="7"/>
                    <a:pt x="13" y="8"/>
                  </a:cubicBezTo>
                  <a:cubicBezTo>
                    <a:pt x="12" y="8"/>
                    <a:pt x="11" y="9"/>
                    <a:pt x="11" y="9"/>
                  </a:cubicBezTo>
                  <a:cubicBezTo>
                    <a:pt x="10" y="10"/>
                    <a:pt x="9" y="11"/>
                    <a:pt x="9" y="12"/>
                  </a:cubicBezTo>
                  <a:cubicBezTo>
                    <a:pt x="8" y="14"/>
                    <a:pt x="8" y="15"/>
                    <a:pt x="8" y="17"/>
                  </a:cubicBezTo>
                  <a:lnTo>
                    <a:pt x="26" y="1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2" name="Freeform 60">
              <a:extLst>
                <a:ext uri="{FF2B5EF4-FFF2-40B4-BE49-F238E27FC236}">
                  <a16:creationId xmlns="" xmlns:a16="http://schemas.microsoft.com/office/drawing/2014/main" id="{B0044278-9F7F-4596-96D2-ACFBE0DEC0B1}"/>
                </a:ext>
              </a:extLst>
            </p:cNvPr>
            <p:cNvSpPr>
              <a:spLocks/>
            </p:cNvSpPr>
            <p:nvPr userDrawn="1"/>
          </p:nvSpPr>
          <p:spPr bwMode="auto">
            <a:xfrm>
              <a:off x="1727435" y="6421821"/>
              <a:ext cx="122060" cy="97648"/>
            </a:xfrm>
            <a:custGeom>
              <a:avLst/>
              <a:gdLst>
                <a:gd name="T0" fmla="*/ 56 w 70"/>
                <a:gd name="T1" fmla="*/ 56 h 56"/>
                <a:gd name="T2" fmla="*/ 46 w 70"/>
                <a:gd name="T3" fmla="*/ 56 h 56"/>
                <a:gd name="T4" fmla="*/ 35 w 70"/>
                <a:gd name="T5" fmla="*/ 16 h 56"/>
                <a:gd name="T6" fmla="*/ 25 w 70"/>
                <a:gd name="T7" fmla="*/ 56 h 56"/>
                <a:gd name="T8" fmla="*/ 15 w 70"/>
                <a:gd name="T9" fmla="*/ 56 h 56"/>
                <a:gd name="T10" fmla="*/ 0 w 70"/>
                <a:gd name="T11" fmla="*/ 0 h 56"/>
                <a:gd name="T12" fmla="*/ 10 w 70"/>
                <a:gd name="T13" fmla="*/ 0 h 56"/>
                <a:gd name="T14" fmla="*/ 21 w 70"/>
                <a:gd name="T15" fmla="*/ 38 h 56"/>
                <a:gd name="T16" fmla="*/ 31 w 70"/>
                <a:gd name="T17" fmla="*/ 0 h 56"/>
                <a:gd name="T18" fmla="*/ 40 w 70"/>
                <a:gd name="T19" fmla="*/ 0 h 56"/>
                <a:gd name="T20" fmla="*/ 50 w 70"/>
                <a:gd name="T21" fmla="*/ 38 h 56"/>
                <a:gd name="T22" fmla="*/ 60 w 70"/>
                <a:gd name="T23" fmla="*/ 0 h 56"/>
                <a:gd name="T24" fmla="*/ 70 w 70"/>
                <a:gd name="T25" fmla="*/ 0 h 56"/>
                <a:gd name="T26" fmla="*/ 56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6" y="56"/>
                  </a:moveTo>
                  <a:lnTo>
                    <a:pt x="46" y="56"/>
                  </a:lnTo>
                  <a:lnTo>
                    <a:pt x="35" y="16"/>
                  </a:lnTo>
                  <a:lnTo>
                    <a:pt x="25" y="56"/>
                  </a:lnTo>
                  <a:lnTo>
                    <a:pt x="15" y="56"/>
                  </a:lnTo>
                  <a:lnTo>
                    <a:pt x="0" y="0"/>
                  </a:lnTo>
                  <a:lnTo>
                    <a:pt x="10" y="0"/>
                  </a:lnTo>
                  <a:lnTo>
                    <a:pt x="21" y="38"/>
                  </a:lnTo>
                  <a:lnTo>
                    <a:pt x="31" y="0"/>
                  </a:lnTo>
                  <a:lnTo>
                    <a:pt x="40" y="0"/>
                  </a:lnTo>
                  <a:lnTo>
                    <a:pt x="50" y="38"/>
                  </a:lnTo>
                  <a:lnTo>
                    <a:pt x="60" y="0"/>
                  </a:lnTo>
                  <a:lnTo>
                    <a:pt x="70" y="0"/>
                  </a:lnTo>
                  <a:lnTo>
                    <a:pt x="56"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3" name="Freeform 61">
              <a:extLst>
                <a:ext uri="{FF2B5EF4-FFF2-40B4-BE49-F238E27FC236}">
                  <a16:creationId xmlns="" xmlns:a16="http://schemas.microsoft.com/office/drawing/2014/main" id="{79F75E0D-27A7-44C1-BF19-495F4768F995}"/>
                </a:ext>
              </a:extLst>
            </p:cNvPr>
            <p:cNvSpPr>
              <a:spLocks noEditPoints="1"/>
            </p:cNvSpPr>
            <p:nvPr userDrawn="1"/>
          </p:nvSpPr>
          <p:spPr bwMode="auto">
            <a:xfrm>
              <a:off x="1859957" y="6418333"/>
              <a:ext cx="87186" cy="102879"/>
            </a:xfrm>
            <a:custGeom>
              <a:avLst/>
              <a:gdLst>
                <a:gd name="T0" fmla="*/ 34 w 34"/>
                <a:gd name="T1" fmla="*/ 20 h 40"/>
                <a:gd name="T2" fmla="*/ 33 w 34"/>
                <a:gd name="T3" fmla="*/ 28 h 40"/>
                <a:gd name="T4" fmla="*/ 29 w 34"/>
                <a:gd name="T5" fmla="*/ 35 h 40"/>
                <a:gd name="T6" fmla="*/ 24 w 34"/>
                <a:gd name="T7" fmla="*/ 39 h 40"/>
                <a:gd name="T8" fmla="*/ 17 w 34"/>
                <a:gd name="T9" fmla="*/ 40 h 40"/>
                <a:gd name="T10" fmla="*/ 10 w 34"/>
                <a:gd name="T11" fmla="*/ 39 h 40"/>
                <a:gd name="T12" fmla="*/ 5 w 34"/>
                <a:gd name="T13" fmla="*/ 35 h 40"/>
                <a:gd name="T14" fmla="*/ 1 w 34"/>
                <a:gd name="T15" fmla="*/ 28 h 40"/>
                <a:gd name="T16" fmla="*/ 0 w 34"/>
                <a:gd name="T17" fmla="*/ 20 h 40"/>
                <a:gd name="T18" fmla="*/ 1 w 34"/>
                <a:gd name="T19" fmla="*/ 12 h 40"/>
                <a:gd name="T20" fmla="*/ 5 w 34"/>
                <a:gd name="T21" fmla="*/ 5 h 40"/>
                <a:gd name="T22" fmla="*/ 11 w 34"/>
                <a:gd name="T23" fmla="*/ 1 h 40"/>
                <a:gd name="T24" fmla="*/ 17 w 34"/>
                <a:gd name="T25" fmla="*/ 0 h 40"/>
                <a:gd name="T26" fmla="*/ 24 w 34"/>
                <a:gd name="T27" fmla="*/ 1 h 40"/>
                <a:gd name="T28" fmla="*/ 29 w 34"/>
                <a:gd name="T29" fmla="*/ 5 h 40"/>
                <a:gd name="T30" fmla="*/ 33 w 34"/>
                <a:gd name="T31" fmla="*/ 12 h 40"/>
                <a:gd name="T32" fmla="*/ 34 w 34"/>
                <a:gd name="T33" fmla="*/ 20 h 40"/>
                <a:gd name="T34" fmla="*/ 27 w 34"/>
                <a:gd name="T35" fmla="*/ 20 h 40"/>
                <a:gd name="T36" fmla="*/ 26 w 34"/>
                <a:gd name="T37" fmla="*/ 15 h 40"/>
                <a:gd name="T38" fmla="*/ 24 w 34"/>
                <a:gd name="T39" fmla="*/ 11 h 40"/>
                <a:gd name="T40" fmla="*/ 21 w 34"/>
                <a:gd name="T41" fmla="*/ 8 h 40"/>
                <a:gd name="T42" fmla="*/ 17 w 34"/>
                <a:gd name="T43" fmla="*/ 7 h 40"/>
                <a:gd name="T44" fmla="*/ 13 w 34"/>
                <a:gd name="T45" fmla="*/ 8 h 40"/>
                <a:gd name="T46" fmla="*/ 10 w 34"/>
                <a:gd name="T47" fmla="*/ 11 h 40"/>
                <a:gd name="T48" fmla="*/ 8 w 34"/>
                <a:gd name="T49" fmla="*/ 15 h 40"/>
                <a:gd name="T50" fmla="*/ 8 w 34"/>
                <a:gd name="T51" fmla="*/ 20 h 40"/>
                <a:gd name="T52" fmla="*/ 8 w 34"/>
                <a:gd name="T53" fmla="*/ 26 h 40"/>
                <a:gd name="T54" fmla="*/ 10 w 34"/>
                <a:gd name="T55" fmla="*/ 30 h 40"/>
                <a:gd name="T56" fmla="*/ 13 w 34"/>
                <a:gd name="T57" fmla="*/ 32 h 40"/>
                <a:gd name="T58" fmla="*/ 17 w 34"/>
                <a:gd name="T59" fmla="*/ 33 h 40"/>
                <a:gd name="T60" fmla="*/ 21 w 34"/>
                <a:gd name="T61" fmla="*/ 32 h 40"/>
                <a:gd name="T62" fmla="*/ 24 w 34"/>
                <a:gd name="T63" fmla="*/ 29 h 40"/>
                <a:gd name="T64" fmla="*/ 26 w 34"/>
                <a:gd name="T65" fmla="*/ 25 h 40"/>
                <a:gd name="T66" fmla="*/ 27 w 34"/>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0">
                  <a:moveTo>
                    <a:pt x="34" y="20"/>
                  </a:moveTo>
                  <a:cubicBezTo>
                    <a:pt x="34" y="23"/>
                    <a:pt x="34" y="26"/>
                    <a:pt x="33" y="28"/>
                  </a:cubicBezTo>
                  <a:cubicBezTo>
                    <a:pt x="32" y="31"/>
                    <a:pt x="31" y="33"/>
                    <a:pt x="29" y="35"/>
                  </a:cubicBezTo>
                  <a:cubicBezTo>
                    <a:pt x="28" y="37"/>
                    <a:pt x="26" y="38"/>
                    <a:pt x="24" y="39"/>
                  </a:cubicBezTo>
                  <a:cubicBezTo>
                    <a:pt x="22" y="40"/>
                    <a:pt x="20" y="40"/>
                    <a:pt x="17" y="40"/>
                  </a:cubicBezTo>
                  <a:cubicBezTo>
                    <a:pt x="15" y="40"/>
                    <a:pt x="12" y="40"/>
                    <a:pt x="10" y="39"/>
                  </a:cubicBezTo>
                  <a:cubicBezTo>
                    <a:pt x="8" y="38"/>
                    <a:pt x="6" y="36"/>
                    <a:pt x="5" y="35"/>
                  </a:cubicBezTo>
                  <a:cubicBezTo>
                    <a:pt x="3" y="33"/>
                    <a:pt x="2" y="31"/>
                    <a:pt x="1" y="28"/>
                  </a:cubicBezTo>
                  <a:cubicBezTo>
                    <a:pt x="1" y="26"/>
                    <a:pt x="0" y="23"/>
                    <a:pt x="0" y="20"/>
                  </a:cubicBezTo>
                  <a:cubicBezTo>
                    <a:pt x="0" y="17"/>
                    <a:pt x="1" y="14"/>
                    <a:pt x="1" y="12"/>
                  </a:cubicBezTo>
                  <a:cubicBezTo>
                    <a:pt x="2" y="9"/>
                    <a:pt x="4" y="7"/>
                    <a:pt x="5" y="5"/>
                  </a:cubicBezTo>
                  <a:cubicBezTo>
                    <a:pt x="7" y="4"/>
                    <a:pt x="8" y="2"/>
                    <a:pt x="11" y="1"/>
                  </a:cubicBezTo>
                  <a:cubicBezTo>
                    <a:pt x="13" y="1"/>
                    <a:pt x="15" y="0"/>
                    <a:pt x="17" y="0"/>
                  </a:cubicBezTo>
                  <a:cubicBezTo>
                    <a:pt x="20" y="0"/>
                    <a:pt x="22" y="1"/>
                    <a:pt x="24" y="1"/>
                  </a:cubicBezTo>
                  <a:cubicBezTo>
                    <a:pt x="26" y="2"/>
                    <a:pt x="28" y="4"/>
                    <a:pt x="29" y="5"/>
                  </a:cubicBezTo>
                  <a:cubicBezTo>
                    <a:pt x="31" y="7"/>
                    <a:pt x="32" y="9"/>
                    <a:pt x="33" y="12"/>
                  </a:cubicBezTo>
                  <a:cubicBezTo>
                    <a:pt x="34" y="14"/>
                    <a:pt x="34" y="17"/>
                    <a:pt x="34" y="20"/>
                  </a:cubicBezTo>
                  <a:close/>
                  <a:moveTo>
                    <a:pt x="27" y="20"/>
                  </a:moveTo>
                  <a:cubicBezTo>
                    <a:pt x="27" y="18"/>
                    <a:pt x="27" y="16"/>
                    <a:pt x="26" y="15"/>
                  </a:cubicBezTo>
                  <a:cubicBezTo>
                    <a:pt x="26" y="13"/>
                    <a:pt x="25" y="12"/>
                    <a:pt x="24" y="11"/>
                  </a:cubicBezTo>
                  <a:cubicBezTo>
                    <a:pt x="23" y="10"/>
                    <a:pt x="22" y="9"/>
                    <a:pt x="21" y="8"/>
                  </a:cubicBezTo>
                  <a:cubicBezTo>
                    <a:pt x="20" y="8"/>
                    <a:pt x="18" y="7"/>
                    <a:pt x="17" y="7"/>
                  </a:cubicBezTo>
                  <a:cubicBezTo>
                    <a:pt x="16" y="7"/>
                    <a:pt x="14" y="8"/>
                    <a:pt x="13" y="8"/>
                  </a:cubicBezTo>
                  <a:cubicBezTo>
                    <a:pt x="12" y="9"/>
                    <a:pt x="11" y="10"/>
                    <a:pt x="10" y="11"/>
                  </a:cubicBezTo>
                  <a:cubicBezTo>
                    <a:pt x="9" y="12"/>
                    <a:pt x="9" y="13"/>
                    <a:pt x="8" y="15"/>
                  </a:cubicBezTo>
                  <a:cubicBezTo>
                    <a:pt x="8" y="16"/>
                    <a:pt x="8" y="18"/>
                    <a:pt x="8" y="20"/>
                  </a:cubicBezTo>
                  <a:cubicBezTo>
                    <a:pt x="8" y="22"/>
                    <a:pt x="8" y="24"/>
                    <a:pt x="8" y="26"/>
                  </a:cubicBezTo>
                  <a:cubicBezTo>
                    <a:pt x="9" y="27"/>
                    <a:pt x="10" y="28"/>
                    <a:pt x="10" y="30"/>
                  </a:cubicBezTo>
                  <a:cubicBezTo>
                    <a:pt x="11" y="31"/>
                    <a:pt x="12" y="32"/>
                    <a:pt x="13" y="32"/>
                  </a:cubicBezTo>
                  <a:cubicBezTo>
                    <a:pt x="15" y="33"/>
                    <a:pt x="16" y="33"/>
                    <a:pt x="17" y="33"/>
                  </a:cubicBezTo>
                  <a:cubicBezTo>
                    <a:pt x="19" y="33"/>
                    <a:pt x="20" y="33"/>
                    <a:pt x="21" y="32"/>
                  </a:cubicBezTo>
                  <a:cubicBezTo>
                    <a:pt x="22" y="31"/>
                    <a:pt x="23"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4" name="Freeform 62">
              <a:extLst>
                <a:ext uri="{FF2B5EF4-FFF2-40B4-BE49-F238E27FC236}">
                  <a16:creationId xmlns="" xmlns:a16="http://schemas.microsoft.com/office/drawing/2014/main" id="{E5B9E395-C74C-4D98-8911-EE2C765D8BEB}"/>
                </a:ext>
              </a:extLst>
            </p:cNvPr>
            <p:cNvSpPr>
              <a:spLocks/>
            </p:cNvSpPr>
            <p:nvPr userDrawn="1"/>
          </p:nvSpPr>
          <p:spPr bwMode="auto">
            <a:xfrm>
              <a:off x="1968067" y="6418333"/>
              <a:ext cx="57543" cy="101135"/>
            </a:xfrm>
            <a:custGeom>
              <a:avLst/>
              <a:gdLst>
                <a:gd name="T0" fmla="*/ 21 w 23"/>
                <a:gd name="T1" fmla="*/ 9 h 39"/>
                <a:gd name="T2" fmla="*/ 18 w 23"/>
                <a:gd name="T3" fmla="*/ 8 h 39"/>
                <a:gd name="T4" fmla="*/ 15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9 w 23"/>
                <a:gd name="T21" fmla="*/ 3 h 39"/>
                <a:gd name="T22" fmla="*/ 11 w 23"/>
                <a:gd name="T23" fmla="*/ 1 h 39"/>
                <a:gd name="T24" fmla="*/ 14 w 23"/>
                <a:gd name="T25" fmla="*/ 0 h 39"/>
                <a:gd name="T26" fmla="*/ 17 w 23"/>
                <a:gd name="T27" fmla="*/ 0 h 39"/>
                <a:gd name="T28" fmla="*/ 20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19" y="8"/>
                    <a:pt x="18" y="8"/>
                  </a:cubicBezTo>
                  <a:cubicBezTo>
                    <a:pt x="18" y="8"/>
                    <a:pt x="17" y="7"/>
                    <a:pt x="15" y="7"/>
                  </a:cubicBezTo>
                  <a:cubicBezTo>
                    <a:pt x="13" y="7"/>
                    <a:pt x="11" y="8"/>
                    <a:pt x="10" y="10"/>
                  </a:cubicBezTo>
                  <a:cubicBezTo>
                    <a:pt x="8"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9" y="3"/>
                  </a:cubicBezTo>
                  <a:cubicBezTo>
                    <a:pt x="10" y="2"/>
                    <a:pt x="11" y="2"/>
                    <a:pt x="11" y="1"/>
                  </a:cubicBezTo>
                  <a:cubicBezTo>
                    <a:pt x="12" y="1"/>
                    <a:pt x="13" y="1"/>
                    <a:pt x="14" y="0"/>
                  </a:cubicBezTo>
                  <a:cubicBezTo>
                    <a:pt x="15" y="0"/>
                    <a:pt x="16" y="0"/>
                    <a:pt x="17" y="0"/>
                  </a:cubicBezTo>
                  <a:cubicBezTo>
                    <a:pt x="18" y="0"/>
                    <a:pt x="19" y="0"/>
                    <a:pt x="20" y="1"/>
                  </a:cubicBezTo>
                  <a:cubicBezTo>
                    <a:pt x="21" y="1"/>
                    <a:pt x="22"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5" name="Freeform 63">
              <a:extLst>
                <a:ext uri="{FF2B5EF4-FFF2-40B4-BE49-F238E27FC236}">
                  <a16:creationId xmlns="" xmlns:a16="http://schemas.microsoft.com/office/drawing/2014/main" id="{53BB8418-388C-4142-9A80-8BF00A87F7B0}"/>
                </a:ext>
              </a:extLst>
            </p:cNvPr>
            <p:cNvSpPr>
              <a:spLocks/>
            </p:cNvSpPr>
            <p:nvPr userDrawn="1"/>
          </p:nvSpPr>
          <p:spPr bwMode="auto">
            <a:xfrm>
              <a:off x="2043046" y="6383459"/>
              <a:ext cx="19181" cy="136010"/>
            </a:xfrm>
            <a:custGeom>
              <a:avLst/>
              <a:gdLst>
                <a:gd name="T0" fmla="*/ 0 w 11"/>
                <a:gd name="T1" fmla="*/ 78 h 78"/>
                <a:gd name="T2" fmla="*/ 0 w 11"/>
                <a:gd name="T3" fmla="*/ 6 h 78"/>
                <a:gd name="T4" fmla="*/ 11 w 11"/>
                <a:gd name="T5" fmla="*/ 0 h 78"/>
                <a:gd name="T6" fmla="*/ 11 w 11"/>
                <a:gd name="T7" fmla="*/ 78 h 78"/>
                <a:gd name="T8" fmla="*/ 0 w 11"/>
                <a:gd name="T9" fmla="*/ 78 h 78"/>
              </a:gdLst>
              <a:ahLst/>
              <a:cxnLst>
                <a:cxn ang="0">
                  <a:pos x="T0" y="T1"/>
                </a:cxn>
                <a:cxn ang="0">
                  <a:pos x="T2" y="T3"/>
                </a:cxn>
                <a:cxn ang="0">
                  <a:pos x="T4" y="T5"/>
                </a:cxn>
                <a:cxn ang="0">
                  <a:pos x="T6" y="T7"/>
                </a:cxn>
                <a:cxn ang="0">
                  <a:pos x="T8" y="T9"/>
                </a:cxn>
              </a:cxnLst>
              <a:rect l="0" t="0" r="r" b="b"/>
              <a:pathLst>
                <a:path w="11" h="78">
                  <a:moveTo>
                    <a:pt x="0" y="78"/>
                  </a:moveTo>
                  <a:lnTo>
                    <a:pt x="0" y="6"/>
                  </a:lnTo>
                  <a:lnTo>
                    <a:pt x="11" y="0"/>
                  </a:lnTo>
                  <a:lnTo>
                    <a:pt x="11" y="78"/>
                  </a:lnTo>
                  <a:lnTo>
                    <a:pt x="0"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6" name="Freeform 64">
              <a:extLst>
                <a:ext uri="{FF2B5EF4-FFF2-40B4-BE49-F238E27FC236}">
                  <a16:creationId xmlns="" xmlns:a16="http://schemas.microsoft.com/office/drawing/2014/main" id="{0256DB41-B3C1-4FEB-B394-9762C00E7F70}"/>
                </a:ext>
              </a:extLst>
            </p:cNvPr>
            <p:cNvSpPr>
              <a:spLocks noEditPoints="1"/>
            </p:cNvSpPr>
            <p:nvPr userDrawn="1"/>
          </p:nvSpPr>
          <p:spPr bwMode="auto">
            <a:xfrm>
              <a:off x="2084896" y="6383459"/>
              <a:ext cx="80211" cy="137753"/>
            </a:xfrm>
            <a:custGeom>
              <a:avLst/>
              <a:gdLst>
                <a:gd name="T0" fmla="*/ 24 w 32"/>
                <a:gd name="T1" fmla="*/ 53 h 54"/>
                <a:gd name="T2" fmla="*/ 24 w 32"/>
                <a:gd name="T3" fmla="*/ 50 h 54"/>
                <a:gd name="T4" fmla="*/ 22 w 32"/>
                <a:gd name="T5" fmla="*/ 51 h 54"/>
                <a:gd name="T6" fmla="*/ 20 w 32"/>
                <a:gd name="T7" fmla="*/ 53 h 54"/>
                <a:gd name="T8" fmla="*/ 17 w 32"/>
                <a:gd name="T9" fmla="*/ 54 h 54"/>
                <a:gd name="T10" fmla="*/ 14 w 32"/>
                <a:gd name="T11" fmla="*/ 54 h 54"/>
                <a:gd name="T12" fmla="*/ 9 w 32"/>
                <a:gd name="T13" fmla="*/ 53 h 54"/>
                <a:gd name="T14" fmla="*/ 4 w 32"/>
                <a:gd name="T15" fmla="*/ 49 h 54"/>
                <a:gd name="T16" fmla="*/ 1 w 32"/>
                <a:gd name="T17" fmla="*/ 43 h 54"/>
                <a:gd name="T18" fmla="*/ 0 w 32"/>
                <a:gd name="T19" fmla="*/ 33 h 54"/>
                <a:gd name="T20" fmla="*/ 1 w 32"/>
                <a:gd name="T21" fmla="*/ 25 h 54"/>
                <a:gd name="T22" fmla="*/ 4 w 32"/>
                <a:gd name="T23" fmla="*/ 19 h 54"/>
                <a:gd name="T24" fmla="*/ 9 w 32"/>
                <a:gd name="T25" fmla="*/ 15 h 54"/>
                <a:gd name="T26" fmla="*/ 15 w 32"/>
                <a:gd name="T27" fmla="*/ 14 h 54"/>
                <a:gd name="T28" fmla="*/ 18 w 32"/>
                <a:gd name="T29" fmla="*/ 14 h 54"/>
                <a:gd name="T30" fmla="*/ 20 w 32"/>
                <a:gd name="T31" fmla="*/ 15 h 54"/>
                <a:gd name="T32" fmla="*/ 22 w 32"/>
                <a:gd name="T33" fmla="*/ 17 h 54"/>
                <a:gd name="T34" fmla="*/ 24 w 32"/>
                <a:gd name="T35" fmla="*/ 18 h 54"/>
                <a:gd name="T36" fmla="*/ 24 w 32"/>
                <a:gd name="T37" fmla="*/ 4 h 54"/>
                <a:gd name="T38" fmla="*/ 32 w 32"/>
                <a:gd name="T39" fmla="*/ 0 h 54"/>
                <a:gd name="T40" fmla="*/ 32 w 32"/>
                <a:gd name="T41" fmla="*/ 53 h 54"/>
                <a:gd name="T42" fmla="*/ 24 w 32"/>
                <a:gd name="T43" fmla="*/ 53 h 54"/>
                <a:gd name="T44" fmla="*/ 24 w 32"/>
                <a:gd name="T45" fmla="*/ 26 h 54"/>
                <a:gd name="T46" fmla="*/ 23 w 32"/>
                <a:gd name="T47" fmla="*/ 24 h 54"/>
                <a:gd name="T48" fmla="*/ 21 w 32"/>
                <a:gd name="T49" fmla="*/ 23 h 54"/>
                <a:gd name="T50" fmla="*/ 18 w 32"/>
                <a:gd name="T51" fmla="*/ 22 h 54"/>
                <a:gd name="T52" fmla="*/ 15 w 32"/>
                <a:gd name="T53" fmla="*/ 21 h 54"/>
                <a:gd name="T54" fmla="*/ 9 w 32"/>
                <a:gd name="T55" fmla="*/ 24 h 54"/>
                <a:gd name="T56" fmla="*/ 7 w 32"/>
                <a:gd name="T57" fmla="*/ 33 h 54"/>
                <a:gd name="T58" fmla="*/ 8 w 32"/>
                <a:gd name="T59" fmla="*/ 39 h 54"/>
                <a:gd name="T60" fmla="*/ 9 w 32"/>
                <a:gd name="T61" fmla="*/ 44 h 54"/>
                <a:gd name="T62" fmla="*/ 12 w 32"/>
                <a:gd name="T63" fmla="*/ 46 h 54"/>
                <a:gd name="T64" fmla="*/ 16 w 32"/>
                <a:gd name="T65" fmla="*/ 47 h 54"/>
                <a:gd name="T66" fmla="*/ 18 w 32"/>
                <a:gd name="T67" fmla="*/ 47 h 54"/>
                <a:gd name="T68" fmla="*/ 21 w 32"/>
                <a:gd name="T69" fmla="*/ 46 h 54"/>
                <a:gd name="T70" fmla="*/ 23 w 32"/>
                <a:gd name="T71" fmla="*/ 44 h 54"/>
                <a:gd name="T72" fmla="*/ 24 w 32"/>
                <a:gd name="T73" fmla="*/ 42 h 54"/>
                <a:gd name="T74" fmla="*/ 24 w 32"/>
                <a:gd name="T7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54">
                  <a:moveTo>
                    <a:pt x="24" y="53"/>
                  </a:moveTo>
                  <a:cubicBezTo>
                    <a:pt x="24" y="50"/>
                    <a:pt x="24" y="50"/>
                    <a:pt x="24" y="50"/>
                  </a:cubicBezTo>
                  <a:cubicBezTo>
                    <a:pt x="24" y="50"/>
                    <a:pt x="23" y="51"/>
                    <a:pt x="22" y="51"/>
                  </a:cubicBezTo>
                  <a:cubicBezTo>
                    <a:pt x="21" y="52"/>
                    <a:pt x="21" y="52"/>
                    <a:pt x="20" y="53"/>
                  </a:cubicBezTo>
                  <a:cubicBezTo>
                    <a:pt x="19" y="53"/>
                    <a:pt x="18" y="54"/>
                    <a:pt x="17" y="54"/>
                  </a:cubicBezTo>
                  <a:cubicBezTo>
                    <a:pt x="16" y="54"/>
                    <a:pt x="15" y="54"/>
                    <a:pt x="14" y="54"/>
                  </a:cubicBezTo>
                  <a:cubicBezTo>
                    <a:pt x="12" y="54"/>
                    <a:pt x="10" y="54"/>
                    <a:pt x="9" y="53"/>
                  </a:cubicBezTo>
                  <a:cubicBezTo>
                    <a:pt x="7" y="52"/>
                    <a:pt x="5" y="51"/>
                    <a:pt x="4" y="49"/>
                  </a:cubicBezTo>
                  <a:cubicBezTo>
                    <a:pt x="3" y="48"/>
                    <a:pt x="1" y="45"/>
                    <a:pt x="1" y="43"/>
                  </a:cubicBezTo>
                  <a:cubicBezTo>
                    <a:pt x="0" y="40"/>
                    <a:pt x="0" y="37"/>
                    <a:pt x="0" y="33"/>
                  </a:cubicBezTo>
                  <a:cubicBezTo>
                    <a:pt x="0" y="30"/>
                    <a:pt x="0" y="27"/>
                    <a:pt x="1" y="25"/>
                  </a:cubicBezTo>
                  <a:cubicBezTo>
                    <a:pt x="2" y="22"/>
                    <a:pt x="3" y="20"/>
                    <a:pt x="4" y="19"/>
                  </a:cubicBezTo>
                  <a:cubicBezTo>
                    <a:pt x="6" y="17"/>
                    <a:pt x="7" y="16"/>
                    <a:pt x="9" y="15"/>
                  </a:cubicBezTo>
                  <a:cubicBezTo>
                    <a:pt x="11" y="14"/>
                    <a:pt x="13" y="14"/>
                    <a:pt x="15" y="14"/>
                  </a:cubicBezTo>
                  <a:cubicBezTo>
                    <a:pt x="16" y="14"/>
                    <a:pt x="17" y="14"/>
                    <a:pt x="18" y="14"/>
                  </a:cubicBezTo>
                  <a:cubicBezTo>
                    <a:pt x="18" y="15"/>
                    <a:pt x="19" y="15"/>
                    <a:pt x="20" y="15"/>
                  </a:cubicBezTo>
                  <a:cubicBezTo>
                    <a:pt x="21" y="16"/>
                    <a:pt x="22" y="16"/>
                    <a:pt x="22" y="17"/>
                  </a:cubicBezTo>
                  <a:cubicBezTo>
                    <a:pt x="23" y="17"/>
                    <a:pt x="24" y="18"/>
                    <a:pt x="24" y="18"/>
                  </a:cubicBezTo>
                  <a:cubicBezTo>
                    <a:pt x="24" y="4"/>
                    <a:pt x="24" y="4"/>
                    <a:pt x="24" y="4"/>
                  </a:cubicBezTo>
                  <a:cubicBezTo>
                    <a:pt x="32" y="0"/>
                    <a:pt x="32" y="0"/>
                    <a:pt x="32" y="0"/>
                  </a:cubicBezTo>
                  <a:cubicBezTo>
                    <a:pt x="32" y="53"/>
                    <a:pt x="32" y="53"/>
                    <a:pt x="32" y="53"/>
                  </a:cubicBezTo>
                  <a:lnTo>
                    <a:pt x="24" y="53"/>
                  </a:lnTo>
                  <a:close/>
                  <a:moveTo>
                    <a:pt x="24" y="26"/>
                  </a:moveTo>
                  <a:cubicBezTo>
                    <a:pt x="24" y="26"/>
                    <a:pt x="23" y="25"/>
                    <a:pt x="23" y="24"/>
                  </a:cubicBezTo>
                  <a:cubicBezTo>
                    <a:pt x="22" y="24"/>
                    <a:pt x="22" y="23"/>
                    <a:pt x="21" y="23"/>
                  </a:cubicBezTo>
                  <a:cubicBezTo>
                    <a:pt x="20" y="22"/>
                    <a:pt x="19" y="22"/>
                    <a:pt x="18" y="22"/>
                  </a:cubicBezTo>
                  <a:cubicBezTo>
                    <a:pt x="17" y="21"/>
                    <a:pt x="16" y="21"/>
                    <a:pt x="15" y="21"/>
                  </a:cubicBezTo>
                  <a:cubicBezTo>
                    <a:pt x="13" y="21"/>
                    <a:pt x="11" y="22"/>
                    <a:pt x="9" y="24"/>
                  </a:cubicBezTo>
                  <a:cubicBezTo>
                    <a:pt x="8" y="26"/>
                    <a:pt x="7" y="29"/>
                    <a:pt x="7" y="33"/>
                  </a:cubicBezTo>
                  <a:cubicBezTo>
                    <a:pt x="7" y="36"/>
                    <a:pt x="7" y="38"/>
                    <a:pt x="8" y="39"/>
                  </a:cubicBezTo>
                  <a:cubicBezTo>
                    <a:pt x="8" y="41"/>
                    <a:pt x="9" y="43"/>
                    <a:pt x="9" y="44"/>
                  </a:cubicBezTo>
                  <a:cubicBezTo>
                    <a:pt x="10" y="45"/>
                    <a:pt x="11" y="46"/>
                    <a:pt x="12" y="46"/>
                  </a:cubicBezTo>
                  <a:cubicBezTo>
                    <a:pt x="13" y="47"/>
                    <a:pt x="14" y="47"/>
                    <a:pt x="16" y="47"/>
                  </a:cubicBezTo>
                  <a:cubicBezTo>
                    <a:pt x="17" y="47"/>
                    <a:pt x="18" y="47"/>
                    <a:pt x="18" y="47"/>
                  </a:cubicBezTo>
                  <a:cubicBezTo>
                    <a:pt x="19" y="46"/>
                    <a:pt x="20" y="46"/>
                    <a:pt x="21" y="46"/>
                  </a:cubicBezTo>
                  <a:cubicBezTo>
                    <a:pt x="21" y="45"/>
                    <a:pt x="22" y="45"/>
                    <a:pt x="23" y="44"/>
                  </a:cubicBezTo>
                  <a:cubicBezTo>
                    <a:pt x="23" y="43"/>
                    <a:pt x="24" y="43"/>
                    <a:pt x="24" y="42"/>
                  </a:cubicBezTo>
                  <a:lnTo>
                    <a:pt x="24" y="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7" name="Freeform 65">
              <a:extLst>
                <a:ext uri="{FF2B5EF4-FFF2-40B4-BE49-F238E27FC236}">
                  <a16:creationId xmlns="" xmlns:a16="http://schemas.microsoft.com/office/drawing/2014/main" id="{F2BC9C1F-3F30-47A6-B503-20FB179B7F3A}"/>
                </a:ext>
              </a:extLst>
            </p:cNvPr>
            <p:cNvSpPr>
              <a:spLocks/>
            </p:cNvSpPr>
            <p:nvPr userDrawn="1"/>
          </p:nvSpPr>
          <p:spPr bwMode="auto">
            <a:xfrm>
              <a:off x="2229624" y="6421821"/>
              <a:ext cx="122060" cy="97648"/>
            </a:xfrm>
            <a:custGeom>
              <a:avLst/>
              <a:gdLst>
                <a:gd name="T0" fmla="*/ 55 w 70"/>
                <a:gd name="T1" fmla="*/ 56 h 56"/>
                <a:gd name="T2" fmla="*/ 45 w 70"/>
                <a:gd name="T3" fmla="*/ 56 h 56"/>
                <a:gd name="T4" fmla="*/ 35 w 70"/>
                <a:gd name="T5" fmla="*/ 16 h 56"/>
                <a:gd name="T6" fmla="*/ 25 w 70"/>
                <a:gd name="T7" fmla="*/ 56 h 56"/>
                <a:gd name="T8" fmla="*/ 16 w 70"/>
                <a:gd name="T9" fmla="*/ 56 h 56"/>
                <a:gd name="T10" fmla="*/ 0 w 70"/>
                <a:gd name="T11" fmla="*/ 0 h 56"/>
                <a:gd name="T12" fmla="*/ 12 w 70"/>
                <a:gd name="T13" fmla="*/ 0 h 56"/>
                <a:gd name="T14" fmla="*/ 20 w 70"/>
                <a:gd name="T15" fmla="*/ 38 h 56"/>
                <a:gd name="T16" fmla="*/ 31 w 70"/>
                <a:gd name="T17" fmla="*/ 0 h 56"/>
                <a:gd name="T18" fmla="*/ 39 w 70"/>
                <a:gd name="T19" fmla="*/ 0 h 56"/>
                <a:gd name="T20" fmla="*/ 51 w 70"/>
                <a:gd name="T21" fmla="*/ 38 h 56"/>
                <a:gd name="T22" fmla="*/ 60 w 70"/>
                <a:gd name="T23" fmla="*/ 0 h 56"/>
                <a:gd name="T24" fmla="*/ 70 w 70"/>
                <a:gd name="T25" fmla="*/ 0 h 56"/>
                <a:gd name="T26" fmla="*/ 55 w 70"/>
                <a:gd name="T27"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56">
                  <a:moveTo>
                    <a:pt x="55" y="56"/>
                  </a:moveTo>
                  <a:lnTo>
                    <a:pt x="45" y="56"/>
                  </a:lnTo>
                  <a:lnTo>
                    <a:pt x="35" y="16"/>
                  </a:lnTo>
                  <a:lnTo>
                    <a:pt x="25" y="56"/>
                  </a:lnTo>
                  <a:lnTo>
                    <a:pt x="16" y="56"/>
                  </a:lnTo>
                  <a:lnTo>
                    <a:pt x="0" y="0"/>
                  </a:lnTo>
                  <a:lnTo>
                    <a:pt x="12" y="0"/>
                  </a:lnTo>
                  <a:lnTo>
                    <a:pt x="20" y="38"/>
                  </a:lnTo>
                  <a:lnTo>
                    <a:pt x="31" y="0"/>
                  </a:lnTo>
                  <a:lnTo>
                    <a:pt x="39" y="0"/>
                  </a:lnTo>
                  <a:lnTo>
                    <a:pt x="51" y="38"/>
                  </a:lnTo>
                  <a:lnTo>
                    <a:pt x="60" y="0"/>
                  </a:lnTo>
                  <a:lnTo>
                    <a:pt x="70" y="0"/>
                  </a:lnTo>
                  <a:lnTo>
                    <a:pt x="55" y="5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8" name="Freeform 66">
              <a:extLst>
                <a:ext uri="{FF2B5EF4-FFF2-40B4-BE49-F238E27FC236}">
                  <a16:creationId xmlns="" xmlns:a16="http://schemas.microsoft.com/office/drawing/2014/main" id="{F2E1921C-CA0E-4886-93CA-956A6497CF03}"/>
                </a:ext>
              </a:extLst>
            </p:cNvPr>
            <p:cNvSpPr>
              <a:spLocks noEditPoints="1"/>
            </p:cNvSpPr>
            <p:nvPr userDrawn="1"/>
          </p:nvSpPr>
          <p:spPr bwMode="auto">
            <a:xfrm>
              <a:off x="2362147" y="6418333"/>
              <a:ext cx="88930" cy="102879"/>
            </a:xfrm>
            <a:custGeom>
              <a:avLst/>
              <a:gdLst>
                <a:gd name="T0" fmla="*/ 35 w 35"/>
                <a:gd name="T1" fmla="*/ 20 h 40"/>
                <a:gd name="T2" fmla="*/ 33 w 35"/>
                <a:gd name="T3" fmla="*/ 28 h 40"/>
                <a:gd name="T4" fmla="*/ 30 w 35"/>
                <a:gd name="T5" fmla="*/ 35 h 40"/>
                <a:gd name="T6" fmla="*/ 24 w 35"/>
                <a:gd name="T7" fmla="*/ 39 h 40"/>
                <a:gd name="T8" fmla="*/ 17 w 35"/>
                <a:gd name="T9" fmla="*/ 40 h 40"/>
                <a:gd name="T10" fmla="*/ 11 w 35"/>
                <a:gd name="T11" fmla="*/ 39 h 40"/>
                <a:gd name="T12" fmla="*/ 5 w 35"/>
                <a:gd name="T13" fmla="*/ 35 h 40"/>
                <a:gd name="T14" fmla="*/ 2 w 35"/>
                <a:gd name="T15" fmla="*/ 28 h 40"/>
                <a:gd name="T16" fmla="*/ 0 w 35"/>
                <a:gd name="T17" fmla="*/ 20 h 40"/>
                <a:gd name="T18" fmla="*/ 2 w 35"/>
                <a:gd name="T19" fmla="*/ 12 h 40"/>
                <a:gd name="T20" fmla="*/ 5 w 35"/>
                <a:gd name="T21" fmla="*/ 5 h 40"/>
                <a:gd name="T22" fmla="*/ 11 w 35"/>
                <a:gd name="T23" fmla="*/ 1 h 40"/>
                <a:gd name="T24" fmla="*/ 18 w 35"/>
                <a:gd name="T25" fmla="*/ 0 h 40"/>
                <a:gd name="T26" fmla="*/ 24 w 35"/>
                <a:gd name="T27" fmla="*/ 1 h 40"/>
                <a:gd name="T28" fmla="*/ 30 w 35"/>
                <a:gd name="T29" fmla="*/ 5 h 40"/>
                <a:gd name="T30" fmla="*/ 33 w 35"/>
                <a:gd name="T31" fmla="*/ 12 h 40"/>
                <a:gd name="T32" fmla="*/ 35 w 35"/>
                <a:gd name="T33" fmla="*/ 20 h 40"/>
                <a:gd name="T34" fmla="*/ 27 w 35"/>
                <a:gd name="T35" fmla="*/ 20 h 40"/>
                <a:gd name="T36" fmla="*/ 26 w 35"/>
                <a:gd name="T37" fmla="*/ 15 h 40"/>
                <a:gd name="T38" fmla="*/ 24 w 35"/>
                <a:gd name="T39" fmla="*/ 11 h 40"/>
                <a:gd name="T40" fmla="*/ 21 w 35"/>
                <a:gd name="T41" fmla="*/ 8 h 40"/>
                <a:gd name="T42" fmla="*/ 17 w 35"/>
                <a:gd name="T43" fmla="*/ 7 h 40"/>
                <a:gd name="T44" fmla="*/ 13 w 35"/>
                <a:gd name="T45" fmla="*/ 8 h 40"/>
                <a:gd name="T46" fmla="*/ 10 w 35"/>
                <a:gd name="T47" fmla="*/ 11 h 40"/>
                <a:gd name="T48" fmla="*/ 9 w 35"/>
                <a:gd name="T49" fmla="*/ 15 h 40"/>
                <a:gd name="T50" fmla="*/ 8 w 35"/>
                <a:gd name="T51" fmla="*/ 20 h 40"/>
                <a:gd name="T52" fmla="*/ 9 w 35"/>
                <a:gd name="T53" fmla="*/ 26 h 40"/>
                <a:gd name="T54" fmla="*/ 11 w 35"/>
                <a:gd name="T55" fmla="*/ 30 h 40"/>
                <a:gd name="T56" fmla="*/ 14 w 35"/>
                <a:gd name="T57" fmla="*/ 32 h 40"/>
                <a:gd name="T58" fmla="*/ 18 w 35"/>
                <a:gd name="T59" fmla="*/ 33 h 40"/>
                <a:gd name="T60" fmla="*/ 21 w 35"/>
                <a:gd name="T61" fmla="*/ 32 h 40"/>
                <a:gd name="T62" fmla="*/ 24 w 35"/>
                <a:gd name="T63" fmla="*/ 29 h 40"/>
                <a:gd name="T64" fmla="*/ 26 w 35"/>
                <a:gd name="T65" fmla="*/ 25 h 40"/>
                <a:gd name="T66" fmla="*/ 27 w 35"/>
                <a:gd name="T6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0">
                  <a:moveTo>
                    <a:pt x="35" y="20"/>
                  </a:moveTo>
                  <a:cubicBezTo>
                    <a:pt x="35" y="23"/>
                    <a:pt x="34" y="26"/>
                    <a:pt x="33" y="28"/>
                  </a:cubicBezTo>
                  <a:cubicBezTo>
                    <a:pt x="32" y="31"/>
                    <a:pt x="31" y="33"/>
                    <a:pt x="30" y="35"/>
                  </a:cubicBezTo>
                  <a:cubicBezTo>
                    <a:pt x="28" y="37"/>
                    <a:pt x="26" y="38"/>
                    <a:pt x="24" y="39"/>
                  </a:cubicBezTo>
                  <a:cubicBezTo>
                    <a:pt x="22" y="40"/>
                    <a:pt x="20" y="40"/>
                    <a:pt x="17" y="40"/>
                  </a:cubicBezTo>
                  <a:cubicBezTo>
                    <a:pt x="15" y="40"/>
                    <a:pt x="13" y="40"/>
                    <a:pt x="11" y="39"/>
                  </a:cubicBezTo>
                  <a:cubicBezTo>
                    <a:pt x="8" y="38"/>
                    <a:pt x="7" y="36"/>
                    <a:pt x="5" y="35"/>
                  </a:cubicBezTo>
                  <a:cubicBezTo>
                    <a:pt x="4" y="33"/>
                    <a:pt x="2" y="31"/>
                    <a:pt x="2" y="28"/>
                  </a:cubicBezTo>
                  <a:cubicBezTo>
                    <a:pt x="1" y="26"/>
                    <a:pt x="0" y="23"/>
                    <a:pt x="0" y="20"/>
                  </a:cubicBezTo>
                  <a:cubicBezTo>
                    <a:pt x="0" y="17"/>
                    <a:pt x="1" y="14"/>
                    <a:pt x="2" y="12"/>
                  </a:cubicBezTo>
                  <a:cubicBezTo>
                    <a:pt x="3" y="9"/>
                    <a:pt x="4" y="7"/>
                    <a:pt x="5" y="5"/>
                  </a:cubicBezTo>
                  <a:cubicBezTo>
                    <a:pt x="7" y="4"/>
                    <a:pt x="9" y="2"/>
                    <a:pt x="11" y="1"/>
                  </a:cubicBezTo>
                  <a:cubicBezTo>
                    <a:pt x="13" y="1"/>
                    <a:pt x="15" y="0"/>
                    <a:pt x="18" y="0"/>
                  </a:cubicBezTo>
                  <a:cubicBezTo>
                    <a:pt x="20" y="0"/>
                    <a:pt x="22" y="1"/>
                    <a:pt x="24" y="1"/>
                  </a:cubicBezTo>
                  <a:cubicBezTo>
                    <a:pt x="26" y="2"/>
                    <a:pt x="28" y="4"/>
                    <a:pt x="30" y="5"/>
                  </a:cubicBezTo>
                  <a:cubicBezTo>
                    <a:pt x="31" y="7"/>
                    <a:pt x="32" y="9"/>
                    <a:pt x="33" y="12"/>
                  </a:cubicBezTo>
                  <a:cubicBezTo>
                    <a:pt x="34" y="14"/>
                    <a:pt x="35" y="17"/>
                    <a:pt x="35" y="20"/>
                  </a:cubicBezTo>
                  <a:close/>
                  <a:moveTo>
                    <a:pt x="27" y="20"/>
                  </a:moveTo>
                  <a:cubicBezTo>
                    <a:pt x="27" y="18"/>
                    <a:pt x="27" y="16"/>
                    <a:pt x="26" y="15"/>
                  </a:cubicBezTo>
                  <a:cubicBezTo>
                    <a:pt x="26" y="13"/>
                    <a:pt x="25" y="12"/>
                    <a:pt x="24" y="11"/>
                  </a:cubicBezTo>
                  <a:cubicBezTo>
                    <a:pt x="24" y="10"/>
                    <a:pt x="23" y="9"/>
                    <a:pt x="21" y="8"/>
                  </a:cubicBezTo>
                  <a:cubicBezTo>
                    <a:pt x="20" y="8"/>
                    <a:pt x="19" y="7"/>
                    <a:pt x="17" y="7"/>
                  </a:cubicBezTo>
                  <a:cubicBezTo>
                    <a:pt x="16" y="7"/>
                    <a:pt x="14" y="8"/>
                    <a:pt x="13" y="8"/>
                  </a:cubicBezTo>
                  <a:cubicBezTo>
                    <a:pt x="12" y="9"/>
                    <a:pt x="11" y="10"/>
                    <a:pt x="10" y="11"/>
                  </a:cubicBezTo>
                  <a:cubicBezTo>
                    <a:pt x="10" y="12"/>
                    <a:pt x="9" y="13"/>
                    <a:pt x="9" y="15"/>
                  </a:cubicBezTo>
                  <a:cubicBezTo>
                    <a:pt x="8" y="16"/>
                    <a:pt x="8" y="18"/>
                    <a:pt x="8" y="20"/>
                  </a:cubicBezTo>
                  <a:cubicBezTo>
                    <a:pt x="8" y="22"/>
                    <a:pt x="8" y="24"/>
                    <a:pt x="9" y="26"/>
                  </a:cubicBezTo>
                  <a:cubicBezTo>
                    <a:pt x="9" y="27"/>
                    <a:pt x="10" y="28"/>
                    <a:pt x="11" y="30"/>
                  </a:cubicBezTo>
                  <a:cubicBezTo>
                    <a:pt x="11" y="31"/>
                    <a:pt x="12" y="32"/>
                    <a:pt x="14" y="32"/>
                  </a:cubicBezTo>
                  <a:cubicBezTo>
                    <a:pt x="15" y="33"/>
                    <a:pt x="16" y="33"/>
                    <a:pt x="18" y="33"/>
                  </a:cubicBezTo>
                  <a:cubicBezTo>
                    <a:pt x="19" y="33"/>
                    <a:pt x="20" y="33"/>
                    <a:pt x="21" y="32"/>
                  </a:cubicBezTo>
                  <a:cubicBezTo>
                    <a:pt x="23" y="31"/>
                    <a:pt x="24" y="30"/>
                    <a:pt x="24" y="29"/>
                  </a:cubicBezTo>
                  <a:cubicBezTo>
                    <a:pt x="25" y="28"/>
                    <a:pt x="26" y="27"/>
                    <a:pt x="26" y="25"/>
                  </a:cubicBezTo>
                  <a:cubicBezTo>
                    <a:pt x="27" y="24"/>
                    <a:pt x="27" y="22"/>
                    <a:pt x="27" y="2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49" name="Freeform 67">
              <a:extLst>
                <a:ext uri="{FF2B5EF4-FFF2-40B4-BE49-F238E27FC236}">
                  <a16:creationId xmlns="" xmlns:a16="http://schemas.microsoft.com/office/drawing/2014/main" id="{33147323-CD74-4B45-8B3D-9FC2D6ABC4D5}"/>
                </a:ext>
              </a:extLst>
            </p:cNvPr>
            <p:cNvSpPr>
              <a:spLocks/>
            </p:cNvSpPr>
            <p:nvPr userDrawn="1"/>
          </p:nvSpPr>
          <p:spPr bwMode="auto">
            <a:xfrm>
              <a:off x="2468514" y="6418333"/>
              <a:ext cx="59286" cy="101135"/>
            </a:xfrm>
            <a:custGeom>
              <a:avLst/>
              <a:gdLst>
                <a:gd name="T0" fmla="*/ 21 w 23"/>
                <a:gd name="T1" fmla="*/ 9 h 39"/>
                <a:gd name="T2" fmla="*/ 19 w 23"/>
                <a:gd name="T3" fmla="*/ 8 h 39"/>
                <a:gd name="T4" fmla="*/ 16 w 23"/>
                <a:gd name="T5" fmla="*/ 7 h 39"/>
                <a:gd name="T6" fmla="*/ 10 w 23"/>
                <a:gd name="T7" fmla="*/ 10 h 39"/>
                <a:gd name="T8" fmla="*/ 8 w 23"/>
                <a:gd name="T9" fmla="*/ 17 h 39"/>
                <a:gd name="T10" fmla="*/ 8 w 23"/>
                <a:gd name="T11" fmla="*/ 39 h 39"/>
                <a:gd name="T12" fmla="*/ 0 w 23"/>
                <a:gd name="T13" fmla="*/ 39 h 39"/>
                <a:gd name="T14" fmla="*/ 0 w 23"/>
                <a:gd name="T15" fmla="*/ 1 h 39"/>
                <a:gd name="T16" fmla="*/ 8 w 23"/>
                <a:gd name="T17" fmla="*/ 1 h 39"/>
                <a:gd name="T18" fmla="*/ 8 w 23"/>
                <a:gd name="T19" fmla="*/ 5 h 39"/>
                <a:gd name="T20" fmla="*/ 10 w 23"/>
                <a:gd name="T21" fmla="*/ 3 h 39"/>
                <a:gd name="T22" fmla="*/ 12 w 23"/>
                <a:gd name="T23" fmla="*/ 1 h 39"/>
                <a:gd name="T24" fmla="*/ 14 w 23"/>
                <a:gd name="T25" fmla="*/ 0 h 39"/>
                <a:gd name="T26" fmla="*/ 17 w 23"/>
                <a:gd name="T27" fmla="*/ 0 h 39"/>
                <a:gd name="T28" fmla="*/ 21 w 23"/>
                <a:gd name="T29" fmla="*/ 1 h 39"/>
                <a:gd name="T30" fmla="*/ 23 w 23"/>
                <a:gd name="T31" fmla="*/ 2 h 39"/>
                <a:gd name="T32" fmla="*/ 21 w 23"/>
                <a:gd name="T33"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39">
                  <a:moveTo>
                    <a:pt x="21" y="9"/>
                  </a:moveTo>
                  <a:cubicBezTo>
                    <a:pt x="20" y="8"/>
                    <a:pt x="20" y="8"/>
                    <a:pt x="19" y="8"/>
                  </a:cubicBezTo>
                  <a:cubicBezTo>
                    <a:pt x="18" y="8"/>
                    <a:pt x="17" y="7"/>
                    <a:pt x="16" y="7"/>
                  </a:cubicBezTo>
                  <a:cubicBezTo>
                    <a:pt x="13" y="7"/>
                    <a:pt x="11" y="8"/>
                    <a:pt x="10" y="10"/>
                  </a:cubicBezTo>
                  <a:cubicBezTo>
                    <a:pt x="9" y="12"/>
                    <a:pt x="8" y="14"/>
                    <a:pt x="8" y="17"/>
                  </a:cubicBezTo>
                  <a:cubicBezTo>
                    <a:pt x="8" y="39"/>
                    <a:pt x="8" y="39"/>
                    <a:pt x="8" y="39"/>
                  </a:cubicBezTo>
                  <a:cubicBezTo>
                    <a:pt x="0" y="39"/>
                    <a:pt x="0" y="39"/>
                    <a:pt x="0" y="39"/>
                  </a:cubicBezTo>
                  <a:cubicBezTo>
                    <a:pt x="0" y="1"/>
                    <a:pt x="0" y="1"/>
                    <a:pt x="0" y="1"/>
                  </a:cubicBezTo>
                  <a:cubicBezTo>
                    <a:pt x="8" y="1"/>
                    <a:pt x="8" y="1"/>
                    <a:pt x="8" y="1"/>
                  </a:cubicBezTo>
                  <a:cubicBezTo>
                    <a:pt x="8" y="5"/>
                    <a:pt x="8" y="5"/>
                    <a:pt x="8" y="5"/>
                  </a:cubicBezTo>
                  <a:cubicBezTo>
                    <a:pt x="8" y="4"/>
                    <a:pt x="9" y="3"/>
                    <a:pt x="10" y="3"/>
                  </a:cubicBezTo>
                  <a:cubicBezTo>
                    <a:pt x="10" y="2"/>
                    <a:pt x="11" y="2"/>
                    <a:pt x="12" y="1"/>
                  </a:cubicBezTo>
                  <a:cubicBezTo>
                    <a:pt x="12" y="1"/>
                    <a:pt x="13" y="1"/>
                    <a:pt x="14" y="0"/>
                  </a:cubicBezTo>
                  <a:cubicBezTo>
                    <a:pt x="15" y="0"/>
                    <a:pt x="16" y="0"/>
                    <a:pt x="17" y="0"/>
                  </a:cubicBezTo>
                  <a:cubicBezTo>
                    <a:pt x="18" y="0"/>
                    <a:pt x="20" y="0"/>
                    <a:pt x="21" y="1"/>
                  </a:cubicBezTo>
                  <a:cubicBezTo>
                    <a:pt x="22" y="1"/>
                    <a:pt x="23" y="1"/>
                    <a:pt x="23" y="2"/>
                  </a:cubicBezTo>
                  <a:lnTo>
                    <a:pt x="21" y="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0" name="Freeform 68">
              <a:extLst>
                <a:ext uri="{FF2B5EF4-FFF2-40B4-BE49-F238E27FC236}">
                  <a16:creationId xmlns="" xmlns:a16="http://schemas.microsoft.com/office/drawing/2014/main" id="{646502BE-8655-4E99-B8D3-19E6C1D2B9F4}"/>
                </a:ext>
              </a:extLst>
            </p:cNvPr>
            <p:cNvSpPr>
              <a:spLocks/>
            </p:cNvSpPr>
            <p:nvPr userDrawn="1"/>
          </p:nvSpPr>
          <p:spPr bwMode="auto">
            <a:xfrm>
              <a:off x="2545237" y="6383459"/>
              <a:ext cx="76723" cy="136010"/>
            </a:xfrm>
            <a:custGeom>
              <a:avLst/>
              <a:gdLst>
                <a:gd name="T0" fmla="*/ 31 w 44"/>
                <a:gd name="T1" fmla="*/ 78 h 78"/>
                <a:gd name="T2" fmla="*/ 19 w 44"/>
                <a:gd name="T3" fmla="*/ 50 h 78"/>
                <a:gd name="T4" fmla="*/ 10 w 44"/>
                <a:gd name="T5" fmla="*/ 61 h 78"/>
                <a:gd name="T6" fmla="*/ 10 w 44"/>
                <a:gd name="T7" fmla="*/ 78 h 78"/>
                <a:gd name="T8" fmla="*/ 0 w 44"/>
                <a:gd name="T9" fmla="*/ 78 h 78"/>
                <a:gd name="T10" fmla="*/ 0 w 44"/>
                <a:gd name="T11" fmla="*/ 6 h 78"/>
                <a:gd name="T12" fmla="*/ 10 w 44"/>
                <a:gd name="T13" fmla="*/ 0 h 78"/>
                <a:gd name="T14" fmla="*/ 10 w 44"/>
                <a:gd name="T15" fmla="*/ 47 h 78"/>
                <a:gd name="T16" fmla="*/ 28 w 44"/>
                <a:gd name="T17" fmla="*/ 22 h 78"/>
                <a:gd name="T18" fmla="*/ 41 w 44"/>
                <a:gd name="T19" fmla="*/ 22 h 78"/>
                <a:gd name="T20" fmla="*/ 26 w 44"/>
                <a:gd name="T21" fmla="*/ 41 h 78"/>
                <a:gd name="T22" fmla="*/ 44 w 44"/>
                <a:gd name="T23" fmla="*/ 78 h 78"/>
                <a:gd name="T24" fmla="*/ 31 w 44"/>
                <a:gd name="T2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78">
                  <a:moveTo>
                    <a:pt x="31" y="78"/>
                  </a:moveTo>
                  <a:lnTo>
                    <a:pt x="19" y="50"/>
                  </a:lnTo>
                  <a:lnTo>
                    <a:pt x="10" y="61"/>
                  </a:lnTo>
                  <a:lnTo>
                    <a:pt x="10" y="78"/>
                  </a:lnTo>
                  <a:lnTo>
                    <a:pt x="0" y="78"/>
                  </a:lnTo>
                  <a:lnTo>
                    <a:pt x="0" y="6"/>
                  </a:lnTo>
                  <a:lnTo>
                    <a:pt x="10" y="0"/>
                  </a:lnTo>
                  <a:lnTo>
                    <a:pt x="10" y="47"/>
                  </a:lnTo>
                  <a:lnTo>
                    <a:pt x="28" y="22"/>
                  </a:lnTo>
                  <a:lnTo>
                    <a:pt x="41" y="22"/>
                  </a:lnTo>
                  <a:lnTo>
                    <a:pt x="26" y="41"/>
                  </a:lnTo>
                  <a:lnTo>
                    <a:pt x="44" y="78"/>
                  </a:lnTo>
                  <a:lnTo>
                    <a:pt x="31"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1" name="Freeform 69">
              <a:extLst>
                <a:ext uri="{FF2B5EF4-FFF2-40B4-BE49-F238E27FC236}">
                  <a16:creationId xmlns="" xmlns:a16="http://schemas.microsoft.com/office/drawing/2014/main" id="{7B89F1B5-6B06-45D2-838B-039A44EFFD1B}"/>
                </a:ext>
              </a:extLst>
            </p:cNvPr>
            <p:cNvSpPr>
              <a:spLocks/>
            </p:cNvSpPr>
            <p:nvPr userDrawn="1"/>
          </p:nvSpPr>
          <p:spPr bwMode="auto">
            <a:xfrm>
              <a:off x="2628936" y="6418333"/>
              <a:ext cx="74980" cy="102879"/>
            </a:xfrm>
            <a:custGeom>
              <a:avLst/>
              <a:gdLst>
                <a:gd name="T0" fmla="*/ 28 w 29"/>
                <a:gd name="T1" fmla="*/ 4 h 40"/>
                <a:gd name="T2" fmla="*/ 25 w 29"/>
                <a:gd name="T3" fmla="*/ 10 h 40"/>
                <a:gd name="T4" fmla="*/ 20 w 29"/>
                <a:gd name="T5" fmla="*/ 8 h 40"/>
                <a:gd name="T6" fmla="*/ 15 w 29"/>
                <a:gd name="T7" fmla="*/ 7 h 40"/>
                <a:gd name="T8" fmla="*/ 11 w 29"/>
                <a:gd name="T9" fmla="*/ 8 h 40"/>
                <a:gd name="T10" fmla="*/ 9 w 29"/>
                <a:gd name="T11" fmla="*/ 10 h 40"/>
                <a:gd name="T12" fmla="*/ 10 w 29"/>
                <a:gd name="T13" fmla="*/ 12 h 40"/>
                <a:gd name="T14" fmla="*/ 11 w 29"/>
                <a:gd name="T15" fmla="*/ 13 h 40"/>
                <a:gd name="T16" fmla="*/ 13 w 29"/>
                <a:gd name="T17" fmla="*/ 14 h 40"/>
                <a:gd name="T18" fmla="*/ 17 w 29"/>
                <a:gd name="T19" fmla="*/ 16 h 40"/>
                <a:gd name="T20" fmla="*/ 22 w 29"/>
                <a:gd name="T21" fmla="*/ 18 h 40"/>
                <a:gd name="T22" fmla="*/ 26 w 29"/>
                <a:gd name="T23" fmla="*/ 21 h 40"/>
                <a:gd name="T24" fmla="*/ 29 w 29"/>
                <a:gd name="T25" fmla="*/ 24 h 40"/>
                <a:gd name="T26" fmla="*/ 29 w 29"/>
                <a:gd name="T27" fmla="*/ 29 h 40"/>
                <a:gd name="T28" fmla="*/ 28 w 29"/>
                <a:gd name="T29" fmla="*/ 34 h 40"/>
                <a:gd name="T30" fmla="*/ 25 w 29"/>
                <a:gd name="T31" fmla="*/ 38 h 40"/>
                <a:gd name="T32" fmla="*/ 21 w 29"/>
                <a:gd name="T33" fmla="*/ 40 h 40"/>
                <a:gd name="T34" fmla="*/ 15 w 29"/>
                <a:gd name="T35" fmla="*/ 40 h 40"/>
                <a:gd name="T36" fmla="*/ 7 w 29"/>
                <a:gd name="T37" fmla="*/ 39 h 40"/>
                <a:gd name="T38" fmla="*/ 0 w 29"/>
                <a:gd name="T39" fmla="*/ 35 h 40"/>
                <a:gd name="T40" fmla="*/ 4 w 29"/>
                <a:gd name="T41" fmla="*/ 30 h 40"/>
                <a:gd name="T42" fmla="*/ 9 w 29"/>
                <a:gd name="T43" fmla="*/ 32 h 40"/>
                <a:gd name="T44" fmla="*/ 15 w 29"/>
                <a:gd name="T45" fmla="*/ 33 h 40"/>
                <a:gd name="T46" fmla="*/ 20 w 29"/>
                <a:gd name="T47" fmla="*/ 32 h 40"/>
                <a:gd name="T48" fmla="*/ 22 w 29"/>
                <a:gd name="T49" fmla="*/ 29 h 40"/>
                <a:gd name="T50" fmla="*/ 21 w 29"/>
                <a:gd name="T51" fmla="*/ 27 h 40"/>
                <a:gd name="T52" fmla="*/ 20 w 29"/>
                <a:gd name="T53" fmla="*/ 26 h 40"/>
                <a:gd name="T54" fmla="*/ 17 w 29"/>
                <a:gd name="T55" fmla="*/ 24 h 40"/>
                <a:gd name="T56" fmla="*/ 13 w 29"/>
                <a:gd name="T57" fmla="*/ 23 h 40"/>
                <a:gd name="T58" fmla="*/ 8 w 29"/>
                <a:gd name="T59" fmla="*/ 20 h 40"/>
                <a:gd name="T60" fmla="*/ 4 w 29"/>
                <a:gd name="T61" fmla="*/ 18 h 40"/>
                <a:gd name="T62" fmla="*/ 2 w 29"/>
                <a:gd name="T63" fmla="*/ 15 h 40"/>
                <a:gd name="T64" fmla="*/ 2 w 29"/>
                <a:gd name="T65" fmla="*/ 11 h 40"/>
                <a:gd name="T66" fmla="*/ 3 w 29"/>
                <a:gd name="T67" fmla="*/ 6 h 40"/>
                <a:gd name="T68" fmla="*/ 6 w 29"/>
                <a:gd name="T69" fmla="*/ 3 h 40"/>
                <a:gd name="T70" fmla="*/ 10 w 29"/>
                <a:gd name="T71" fmla="*/ 1 h 40"/>
                <a:gd name="T72" fmla="*/ 15 w 29"/>
                <a:gd name="T73" fmla="*/ 0 h 40"/>
                <a:gd name="T74" fmla="*/ 22 w 29"/>
                <a:gd name="T75" fmla="*/ 1 h 40"/>
                <a:gd name="T76" fmla="*/ 28 w 29"/>
                <a:gd name="T77"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40">
                  <a:moveTo>
                    <a:pt x="28" y="4"/>
                  </a:moveTo>
                  <a:cubicBezTo>
                    <a:pt x="25" y="10"/>
                    <a:pt x="25" y="10"/>
                    <a:pt x="25" y="10"/>
                  </a:cubicBezTo>
                  <a:cubicBezTo>
                    <a:pt x="23" y="9"/>
                    <a:pt x="22" y="8"/>
                    <a:pt x="20" y="8"/>
                  </a:cubicBezTo>
                  <a:cubicBezTo>
                    <a:pt x="18" y="7"/>
                    <a:pt x="17" y="7"/>
                    <a:pt x="15" y="7"/>
                  </a:cubicBezTo>
                  <a:cubicBezTo>
                    <a:pt x="13" y="7"/>
                    <a:pt x="12" y="7"/>
                    <a:pt x="11" y="8"/>
                  </a:cubicBezTo>
                  <a:cubicBezTo>
                    <a:pt x="10" y="8"/>
                    <a:pt x="9" y="9"/>
                    <a:pt x="9" y="10"/>
                  </a:cubicBezTo>
                  <a:cubicBezTo>
                    <a:pt x="9" y="11"/>
                    <a:pt x="10" y="11"/>
                    <a:pt x="10" y="12"/>
                  </a:cubicBezTo>
                  <a:cubicBezTo>
                    <a:pt x="10" y="12"/>
                    <a:pt x="10" y="13"/>
                    <a:pt x="11" y="13"/>
                  </a:cubicBezTo>
                  <a:cubicBezTo>
                    <a:pt x="11" y="13"/>
                    <a:pt x="12" y="14"/>
                    <a:pt x="13" y="14"/>
                  </a:cubicBezTo>
                  <a:cubicBezTo>
                    <a:pt x="14" y="15"/>
                    <a:pt x="15" y="15"/>
                    <a:pt x="17" y="16"/>
                  </a:cubicBezTo>
                  <a:cubicBezTo>
                    <a:pt x="19" y="17"/>
                    <a:pt x="21" y="18"/>
                    <a:pt x="22" y="18"/>
                  </a:cubicBezTo>
                  <a:cubicBezTo>
                    <a:pt x="24" y="19"/>
                    <a:pt x="25" y="20"/>
                    <a:pt x="26" y="21"/>
                  </a:cubicBezTo>
                  <a:cubicBezTo>
                    <a:pt x="27" y="22"/>
                    <a:pt x="28" y="23"/>
                    <a:pt x="29" y="24"/>
                  </a:cubicBezTo>
                  <a:cubicBezTo>
                    <a:pt x="29" y="25"/>
                    <a:pt x="29" y="27"/>
                    <a:pt x="29" y="29"/>
                  </a:cubicBezTo>
                  <a:cubicBezTo>
                    <a:pt x="29" y="31"/>
                    <a:pt x="29" y="33"/>
                    <a:pt x="28" y="34"/>
                  </a:cubicBezTo>
                  <a:cubicBezTo>
                    <a:pt x="28" y="36"/>
                    <a:pt x="26" y="37"/>
                    <a:pt x="25" y="38"/>
                  </a:cubicBezTo>
                  <a:cubicBezTo>
                    <a:pt x="24" y="39"/>
                    <a:pt x="22" y="39"/>
                    <a:pt x="21" y="40"/>
                  </a:cubicBezTo>
                  <a:cubicBezTo>
                    <a:pt x="19" y="40"/>
                    <a:pt x="17" y="40"/>
                    <a:pt x="15" y="40"/>
                  </a:cubicBezTo>
                  <a:cubicBezTo>
                    <a:pt x="13" y="40"/>
                    <a:pt x="10" y="40"/>
                    <a:pt x="7" y="39"/>
                  </a:cubicBezTo>
                  <a:cubicBezTo>
                    <a:pt x="5" y="38"/>
                    <a:pt x="2" y="37"/>
                    <a:pt x="0" y="35"/>
                  </a:cubicBezTo>
                  <a:cubicBezTo>
                    <a:pt x="4" y="30"/>
                    <a:pt x="4" y="30"/>
                    <a:pt x="4" y="30"/>
                  </a:cubicBezTo>
                  <a:cubicBezTo>
                    <a:pt x="6" y="31"/>
                    <a:pt x="7" y="32"/>
                    <a:pt x="9" y="32"/>
                  </a:cubicBezTo>
                  <a:cubicBezTo>
                    <a:pt x="11" y="33"/>
                    <a:pt x="13" y="33"/>
                    <a:pt x="15" y="33"/>
                  </a:cubicBezTo>
                  <a:cubicBezTo>
                    <a:pt x="17" y="33"/>
                    <a:pt x="19" y="33"/>
                    <a:pt x="20" y="32"/>
                  </a:cubicBezTo>
                  <a:cubicBezTo>
                    <a:pt x="21" y="31"/>
                    <a:pt x="22" y="30"/>
                    <a:pt x="22" y="29"/>
                  </a:cubicBezTo>
                  <a:cubicBezTo>
                    <a:pt x="22" y="28"/>
                    <a:pt x="22" y="28"/>
                    <a:pt x="21" y="27"/>
                  </a:cubicBezTo>
                  <a:cubicBezTo>
                    <a:pt x="21" y="27"/>
                    <a:pt x="20" y="26"/>
                    <a:pt x="20" y="26"/>
                  </a:cubicBezTo>
                  <a:cubicBezTo>
                    <a:pt x="19" y="25"/>
                    <a:pt x="18" y="25"/>
                    <a:pt x="17" y="24"/>
                  </a:cubicBezTo>
                  <a:cubicBezTo>
                    <a:pt x="16" y="24"/>
                    <a:pt x="15" y="23"/>
                    <a:pt x="13" y="23"/>
                  </a:cubicBezTo>
                  <a:cubicBezTo>
                    <a:pt x="11" y="22"/>
                    <a:pt x="9" y="21"/>
                    <a:pt x="8" y="20"/>
                  </a:cubicBezTo>
                  <a:cubicBezTo>
                    <a:pt x="6" y="19"/>
                    <a:pt x="5" y="19"/>
                    <a:pt x="4" y="18"/>
                  </a:cubicBezTo>
                  <a:cubicBezTo>
                    <a:pt x="3" y="17"/>
                    <a:pt x="3" y="16"/>
                    <a:pt x="2" y="15"/>
                  </a:cubicBezTo>
                  <a:cubicBezTo>
                    <a:pt x="2" y="13"/>
                    <a:pt x="2" y="12"/>
                    <a:pt x="2" y="11"/>
                  </a:cubicBezTo>
                  <a:cubicBezTo>
                    <a:pt x="2" y="9"/>
                    <a:pt x="2" y="7"/>
                    <a:pt x="3" y="6"/>
                  </a:cubicBezTo>
                  <a:cubicBezTo>
                    <a:pt x="3" y="5"/>
                    <a:pt x="4" y="4"/>
                    <a:pt x="6" y="3"/>
                  </a:cubicBezTo>
                  <a:cubicBezTo>
                    <a:pt x="7" y="2"/>
                    <a:pt x="8" y="1"/>
                    <a:pt x="10" y="1"/>
                  </a:cubicBezTo>
                  <a:cubicBezTo>
                    <a:pt x="11" y="0"/>
                    <a:pt x="13" y="0"/>
                    <a:pt x="15" y="0"/>
                  </a:cubicBezTo>
                  <a:cubicBezTo>
                    <a:pt x="17" y="0"/>
                    <a:pt x="20" y="0"/>
                    <a:pt x="22" y="1"/>
                  </a:cubicBezTo>
                  <a:cubicBezTo>
                    <a:pt x="24" y="2"/>
                    <a:pt x="26" y="3"/>
                    <a:pt x="28"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sp>
          <p:nvSpPr>
            <p:cNvPr id="252" name="Freeform 70">
              <a:extLst>
                <a:ext uri="{FF2B5EF4-FFF2-40B4-BE49-F238E27FC236}">
                  <a16:creationId xmlns="" xmlns:a16="http://schemas.microsoft.com/office/drawing/2014/main" id="{07A005EC-C937-4146-8D02-C00C5931EBCD}"/>
                </a:ext>
              </a:extLst>
            </p:cNvPr>
            <p:cNvSpPr>
              <a:spLocks/>
            </p:cNvSpPr>
            <p:nvPr userDrawn="1"/>
          </p:nvSpPr>
          <p:spPr bwMode="auto">
            <a:xfrm>
              <a:off x="2723096" y="6489826"/>
              <a:ext cx="27899" cy="31387"/>
            </a:xfrm>
            <a:custGeom>
              <a:avLst/>
              <a:gdLst>
                <a:gd name="T0" fmla="*/ 11 w 11"/>
                <a:gd name="T1" fmla="*/ 6 h 12"/>
                <a:gd name="T2" fmla="*/ 11 w 11"/>
                <a:gd name="T3" fmla="*/ 9 h 12"/>
                <a:gd name="T4" fmla="*/ 10 w 11"/>
                <a:gd name="T5" fmla="*/ 10 h 12"/>
                <a:gd name="T6" fmla="*/ 8 w 11"/>
                <a:gd name="T7" fmla="*/ 12 h 12"/>
                <a:gd name="T8" fmla="*/ 6 w 11"/>
                <a:gd name="T9" fmla="*/ 12 h 12"/>
                <a:gd name="T10" fmla="*/ 3 w 11"/>
                <a:gd name="T11" fmla="*/ 12 h 12"/>
                <a:gd name="T12" fmla="*/ 1 w 11"/>
                <a:gd name="T13" fmla="*/ 10 h 12"/>
                <a:gd name="T14" fmla="*/ 0 w 11"/>
                <a:gd name="T15" fmla="*/ 9 h 12"/>
                <a:gd name="T16" fmla="*/ 0 w 11"/>
                <a:gd name="T17" fmla="*/ 6 h 12"/>
                <a:gd name="T18" fmla="*/ 0 w 11"/>
                <a:gd name="T19" fmla="*/ 4 h 12"/>
                <a:gd name="T20" fmla="*/ 1 w 11"/>
                <a:gd name="T21" fmla="*/ 2 h 12"/>
                <a:gd name="T22" fmla="*/ 3 w 11"/>
                <a:gd name="T23" fmla="*/ 1 h 12"/>
                <a:gd name="T24" fmla="*/ 6 w 11"/>
                <a:gd name="T25" fmla="*/ 0 h 12"/>
                <a:gd name="T26" fmla="*/ 8 w 11"/>
                <a:gd name="T27" fmla="*/ 1 h 12"/>
                <a:gd name="T28" fmla="*/ 10 w 11"/>
                <a:gd name="T29" fmla="*/ 2 h 12"/>
                <a:gd name="T30" fmla="*/ 11 w 11"/>
                <a:gd name="T31" fmla="*/ 4 h 12"/>
                <a:gd name="T32" fmla="*/ 11 w 11"/>
                <a:gd name="T33"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2">
                  <a:moveTo>
                    <a:pt x="11" y="6"/>
                  </a:moveTo>
                  <a:cubicBezTo>
                    <a:pt x="11" y="7"/>
                    <a:pt x="11" y="8"/>
                    <a:pt x="11" y="9"/>
                  </a:cubicBezTo>
                  <a:cubicBezTo>
                    <a:pt x="11" y="9"/>
                    <a:pt x="10" y="10"/>
                    <a:pt x="10" y="10"/>
                  </a:cubicBezTo>
                  <a:cubicBezTo>
                    <a:pt x="9" y="11"/>
                    <a:pt x="9" y="11"/>
                    <a:pt x="8" y="12"/>
                  </a:cubicBezTo>
                  <a:cubicBezTo>
                    <a:pt x="7" y="12"/>
                    <a:pt x="6" y="12"/>
                    <a:pt x="6" y="12"/>
                  </a:cubicBezTo>
                  <a:cubicBezTo>
                    <a:pt x="5" y="12"/>
                    <a:pt x="4" y="12"/>
                    <a:pt x="3" y="12"/>
                  </a:cubicBezTo>
                  <a:cubicBezTo>
                    <a:pt x="3" y="11"/>
                    <a:pt x="2" y="11"/>
                    <a:pt x="1" y="10"/>
                  </a:cubicBezTo>
                  <a:cubicBezTo>
                    <a:pt x="1" y="10"/>
                    <a:pt x="1" y="9"/>
                    <a:pt x="0" y="9"/>
                  </a:cubicBezTo>
                  <a:cubicBezTo>
                    <a:pt x="0" y="8"/>
                    <a:pt x="0" y="7"/>
                    <a:pt x="0" y="6"/>
                  </a:cubicBezTo>
                  <a:cubicBezTo>
                    <a:pt x="0" y="6"/>
                    <a:pt x="0" y="5"/>
                    <a:pt x="0" y="4"/>
                  </a:cubicBezTo>
                  <a:cubicBezTo>
                    <a:pt x="1" y="3"/>
                    <a:pt x="1" y="3"/>
                    <a:pt x="1" y="2"/>
                  </a:cubicBezTo>
                  <a:cubicBezTo>
                    <a:pt x="2" y="2"/>
                    <a:pt x="3" y="1"/>
                    <a:pt x="3" y="1"/>
                  </a:cubicBezTo>
                  <a:cubicBezTo>
                    <a:pt x="4" y="1"/>
                    <a:pt x="5" y="0"/>
                    <a:pt x="6" y="0"/>
                  </a:cubicBezTo>
                  <a:cubicBezTo>
                    <a:pt x="6" y="0"/>
                    <a:pt x="7" y="1"/>
                    <a:pt x="8" y="1"/>
                  </a:cubicBezTo>
                  <a:cubicBezTo>
                    <a:pt x="9" y="1"/>
                    <a:pt x="9" y="2"/>
                    <a:pt x="10" y="2"/>
                  </a:cubicBezTo>
                  <a:cubicBezTo>
                    <a:pt x="10" y="3"/>
                    <a:pt x="11" y="3"/>
                    <a:pt x="11" y="4"/>
                  </a:cubicBezTo>
                  <a:cubicBezTo>
                    <a:pt x="11" y="5"/>
                    <a:pt x="11" y="6"/>
                    <a:pt x="11"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IN">
                <a:solidFill>
                  <a:schemeClr val="bg1"/>
                </a:solidFill>
              </a:endParaRPr>
            </a:p>
          </p:txBody>
        </p:sp>
      </p:grpSp>
      <p:sp>
        <p:nvSpPr>
          <p:cNvPr id="263" name="Title 1">
            <a:extLst>
              <a:ext uri="{FF2B5EF4-FFF2-40B4-BE49-F238E27FC236}">
                <a16:creationId xmlns="" xmlns:a16="http://schemas.microsoft.com/office/drawing/2014/main" id="{3F36D6CC-3534-47CC-AECE-83EDA4639FB5}"/>
              </a:ext>
            </a:extLst>
          </p:cNvPr>
          <p:cNvSpPr>
            <a:spLocks noGrp="1"/>
          </p:cNvSpPr>
          <p:nvPr>
            <p:ph type="ctrTitle"/>
          </p:nvPr>
        </p:nvSpPr>
        <p:spPr>
          <a:xfrm>
            <a:off x="944880" y="2158329"/>
            <a:ext cx="4000436" cy="860400"/>
          </a:xfrm>
          <a:prstGeom prst="rect">
            <a:avLst/>
          </a:prstGeo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264" name="Subtitle 2">
            <a:extLst>
              <a:ext uri="{FF2B5EF4-FFF2-40B4-BE49-F238E27FC236}">
                <a16:creationId xmlns="" xmlns:a16="http://schemas.microsoft.com/office/drawing/2014/main" id="{C26FB38E-4E99-4AFB-8C8C-F03F7A963D9C}"/>
              </a:ext>
            </a:extLst>
          </p:cNvPr>
          <p:cNvSpPr>
            <a:spLocks noGrp="1"/>
          </p:cNvSpPr>
          <p:nvPr>
            <p:ph type="subTitle" idx="1"/>
          </p:nvPr>
        </p:nvSpPr>
        <p:spPr>
          <a:xfrm>
            <a:off x="945072" y="3200329"/>
            <a:ext cx="4020628" cy="645742"/>
          </a:xfrm>
          <a:prstGeom prst="rect">
            <a:avLst/>
          </a:prstGeom>
        </p:spPr>
        <p:txBody>
          <a:bodyPr/>
          <a:lstStyle>
            <a:lvl1pPr marL="0" indent="0" algn="l">
              <a:buNone/>
              <a:defRPr sz="2000">
                <a:solidFill>
                  <a:schemeClr val="bg1"/>
                </a:solidFill>
                <a:latin typeface="EYInterstate Light" panose="02000506000000020004" pitchFamily="2" charset="0"/>
                <a:cs typeface="Arial" pitchFamily="34" charset="0"/>
              </a:defRPr>
            </a:lvl1pPr>
            <a:lvl2pPr marL="0" indent="0" algn="l">
              <a:buNone/>
              <a:defRPr sz="1600">
                <a:solidFill>
                  <a:schemeClr val="tx1">
                    <a:lumMod val="75000"/>
                    <a:lumOff val="2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grpSp>
        <p:nvGrpSpPr>
          <p:cNvPr id="77" name="Group 76">
            <a:extLst>
              <a:ext uri="{FF2B5EF4-FFF2-40B4-BE49-F238E27FC236}">
                <a16:creationId xmlns="" xmlns:a16="http://schemas.microsoft.com/office/drawing/2014/main" id="{AE95BC52-A56D-4358-A294-750179EBB698}"/>
              </a:ext>
            </a:extLst>
          </p:cNvPr>
          <p:cNvGrpSpPr/>
          <p:nvPr userDrawn="1"/>
        </p:nvGrpSpPr>
        <p:grpSpPr>
          <a:xfrm>
            <a:off x="489366" y="876058"/>
            <a:ext cx="4855295" cy="3374475"/>
            <a:chOff x="6855933" y="899048"/>
            <a:chExt cx="4855295" cy="3374475"/>
          </a:xfrm>
          <a:solidFill>
            <a:schemeClr val="tx2"/>
          </a:solidFill>
        </p:grpSpPr>
        <p:sp>
          <p:nvSpPr>
            <p:cNvPr id="78" name="Freeform: Shape 77">
              <a:extLst>
                <a:ext uri="{FF2B5EF4-FFF2-40B4-BE49-F238E27FC236}">
                  <a16:creationId xmlns="" xmlns:a16="http://schemas.microsoft.com/office/drawing/2014/main" id="{ECBD2AD5-9A79-4CFE-A808-769ADC8898F3}"/>
                </a:ext>
              </a:extLst>
            </p:cNvPr>
            <p:cNvSpPr/>
            <p:nvPr/>
          </p:nvSpPr>
          <p:spPr>
            <a:xfrm>
              <a:off x="6855933" y="899048"/>
              <a:ext cx="4855295" cy="3374475"/>
            </a:xfrm>
            <a:custGeom>
              <a:avLst/>
              <a:gdLst>
                <a:gd name="connsiteX0" fmla="*/ 6731 w 4855294"/>
                <a:gd name="connsiteY0" fmla="*/ 863542 h 3374474"/>
                <a:gd name="connsiteX1" fmla="*/ 6731 w 4855294"/>
                <a:gd name="connsiteY1" fmla="*/ 3095901 h 3374474"/>
                <a:gd name="connsiteX2" fmla="*/ 145659 w 4855294"/>
                <a:gd name="connsiteY2" fmla="*/ 3095901 h 3374474"/>
                <a:gd name="connsiteX3" fmla="*/ 145659 w 4855294"/>
                <a:gd name="connsiteY3" fmla="*/ 988380 h 3374474"/>
                <a:gd name="connsiteX4" fmla="*/ 4715918 w 4855294"/>
                <a:gd name="connsiteY4" fmla="*/ 179673 h 3374474"/>
                <a:gd name="connsiteX5" fmla="*/ 4715918 w 4855294"/>
                <a:gd name="connsiteY5" fmla="*/ 3234829 h 3374474"/>
                <a:gd name="connsiteX6" fmla="*/ 840208 w 4855294"/>
                <a:gd name="connsiteY6" fmla="*/ 3234829 h 3374474"/>
                <a:gd name="connsiteX7" fmla="*/ 840208 w 4855294"/>
                <a:gd name="connsiteY7" fmla="*/ 3373757 h 3374474"/>
                <a:gd name="connsiteX8" fmla="*/ 4854846 w 4855294"/>
                <a:gd name="connsiteY8" fmla="*/ 3373757 h 3374474"/>
                <a:gd name="connsiteX9" fmla="*/ 4854846 w 4855294"/>
                <a:gd name="connsiteY9" fmla="*/ 6731 h 3374474"/>
                <a:gd name="connsiteX10" fmla="*/ 6731 w 4855294"/>
                <a:gd name="connsiteY10" fmla="*/ 863542 h 33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5294" h="3374474">
                  <a:moveTo>
                    <a:pt x="6731" y="863542"/>
                  </a:moveTo>
                  <a:lnTo>
                    <a:pt x="6731" y="3095901"/>
                  </a:lnTo>
                  <a:lnTo>
                    <a:pt x="145659" y="3095901"/>
                  </a:lnTo>
                  <a:lnTo>
                    <a:pt x="145659" y="988380"/>
                  </a:lnTo>
                  <a:lnTo>
                    <a:pt x="4715918" y="179673"/>
                  </a:lnTo>
                  <a:lnTo>
                    <a:pt x="4715918" y="3234829"/>
                  </a:lnTo>
                  <a:lnTo>
                    <a:pt x="840208" y="3234829"/>
                  </a:lnTo>
                  <a:lnTo>
                    <a:pt x="840208" y="3373757"/>
                  </a:lnTo>
                  <a:lnTo>
                    <a:pt x="4854846" y="3373757"/>
                  </a:lnTo>
                  <a:lnTo>
                    <a:pt x="4854846" y="6731"/>
                  </a:lnTo>
                  <a:lnTo>
                    <a:pt x="6731" y="863542"/>
                  </a:lnTo>
                  <a:close/>
                </a:path>
              </a:pathLst>
            </a:custGeom>
            <a:grpFill/>
            <a:ln w="9525" cap="flat">
              <a:noFill/>
              <a:prstDash val="solid"/>
              <a:miter/>
            </a:ln>
          </p:spPr>
          <p:txBody>
            <a:bodyPr rtlCol="0" anchor="ctr"/>
            <a:lstStyle/>
            <a:p>
              <a:endParaRPr lang="en-IN"/>
            </a:p>
          </p:txBody>
        </p:sp>
        <p:sp>
          <p:nvSpPr>
            <p:cNvPr id="79" name="Freeform: Shape 78">
              <a:extLst>
                <a:ext uri="{FF2B5EF4-FFF2-40B4-BE49-F238E27FC236}">
                  <a16:creationId xmlns="" xmlns:a16="http://schemas.microsoft.com/office/drawing/2014/main" id="{9EE673CB-A779-4F64-B72D-93428DD2B26D}"/>
                </a:ext>
              </a:extLst>
            </p:cNvPr>
            <p:cNvSpPr/>
            <p:nvPr/>
          </p:nvSpPr>
          <p:spPr>
            <a:xfrm>
              <a:off x="6855933"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a:p>
          </p:txBody>
        </p:sp>
        <p:sp>
          <p:nvSpPr>
            <p:cNvPr id="80" name="Freeform: Shape 79">
              <a:extLst>
                <a:ext uri="{FF2B5EF4-FFF2-40B4-BE49-F238E27FC236}">
                  <a16:creationId xmlns="" xmlns:a16="http://schemas.microsoft.com/office/drawing/2014/main" id="{88144C98-507D-403B-8819-FBBF64A82FA3}"/>
                </a:ext>
              </a:extLst>
            </p:cNvPr>
            <p:cNvSpPr/>
            <p:nvPr/>
          </p:nvSpPr>
          <p:spPr>
            <a:xfrm>
              <a:off x="7133789"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a:p>
          </p:txBody>
        </p:sp>
        <p:sp>
          <p:nvSpPr>
            <p:cNvPr id="81" name="Freeform: Shape 80">
              <a:extLst>
                <a:ext uri="{FF2B5EF4-FFF2-40B4-BE49-F238E27FC236}">
                  <a16:creationId xmlns="" xmlns:a16="http://schemas.microsoft.com/office/drawing/2014/main" id="{21919CB3-2430-4DA6-BF41-59A1EF9C03CB}"/>
                </a:ext>
              </a:extLst>
            </p:cNvPr>
            <p:cNvSpPr/>
            <p:nvPr/>
          </p:nvSpPr>
          <p:spPr>
            <a:xfrm>
              <a:off x="7411555" y="4127146"/>
              <a:ext cx="143595" cy="143595"/>
            </a:xfrm>
            <a:custGeom>
              <a:avLst/>
              <a:gdLst>
                <a:gd name="connsiteX0" fmla="*/ 6731 w 143594"/>
                <a:gd name="connsiteY0" fmla="*/ 6731 h 143594"/>
                <a:gd name="connsiteX1" fmla="*/ 145659 w 143594"/>
                <a:gd name="connsiteY1" fmla="*/ 6731 h 143594"/>
                <a:gd name="connsiteX2" fmla="*/ 145659 w 143594"/>
                <a:gd name="connsiteY2" fmla="*/ 145659 h 143594"/>
                <a:gd name="connsiteX3" fmla="*/ 6731 w 143594"/>
                <a:gd name="connsiteY3" fmla="*/ 145659 h 143594"/>
              </a:gdLst>
              <a:ahLst/>
              <a:cxnLst>
                <a:cxn ang="0">
                  <a:pos x="connsiteX0" y="connsiteY0"/>
                </a:cxn>
                <a:cxn ang="0">
                  <a:pos x="connsiteX1" y="connsiteY1"/>
                </a:cxn>
                <a:cxn ang="0">
                  <a:pos x="connsiteX2" y="connsiteY2"/>
                </a:cxn>
                <a:cxn ang="0">
                  <a:pos x="connsiteX3" y="connsiteY3"/>
                </a:cxn>
              </a:cxnLst>
              <a:rect l="l" t="t" r="r" b="b"/>
              <a:pathLst>
                <a:path w="143594" h="143594">
                  <a:moveTo>
                    <a:pt x="6731" y="6731"/>
                  </a:moveTo>
                  <a:lnTo>
                    <a:pt x="145659" y="6731"/>
                  </a:lnTo>
                  <a:lnTo>
                    <a:pt x="145659" y="145659"/>
                  </a:lnTo>
                  <a:lnTo>
                    <a:pt x="6731" y="145659"/>
                  </a:lnTo>
                  <a:close/>
                </a:path>
              </a:pathLst>
            </a:custGeom>
            <a:grpFill/>
            <a:ln w="9525" cap="flat">
              <a:noFill/>
              <a:prstDash val="solid"/>
              <a:miter/>
            </a:ln>
          </p:spPr>
          <p:txBody>
            <a:bodyPr rtlCol="0" anchor="ctr"/>
            <a:lstStyle/>
            <a:p>
              <a:endParaRPr lang="en-IN"/>
            </a:p>
          </p:txBody>
        </p:sp>
      </p:grpSp>
      <p:grpSp>
        <p:nvGrpSpPr>
          <p:cNvPr id="82" name="Group 4">
            <a:extLst>
              <a:ext uri="{FF2B5EF4-FFF2-40B4-BE49-F238E27FC236}">
                <a16:creationId xmlns="" xmlns:a16="http://schemas.microsoft.com/office/drawing/2014/main" id="{C5FADEE5-07C4-41A9-88D6-C6D2ED1362B8}"/>
              </a:ext>
            </a:extLst>
          </p:cNvPr>
          <p:cNvGrpSpPr>
            <a:grpSpLocks noChangeAspect="1"/>
          </p:cNvGrpSpPr>
          <p:nvPr userDrawn="1"/>
        </p:nvGrpSpPr>
        <p:grpSpPr bwMode="auto">
          <a:xfrm>
            <a:off x="10364788" y="4960938"/>
            <a:ext cx="1225550" cy="1435100"/>
            <a:chOff x="6529" y="3125"/>
            <a:chExt cx="772" cy="904"/>
          </a:xfrm>
        </p:grpSpPr>
        <p:sp>
          <p:nvSpPr>
            <p:cNvPr id="83" name="Freeform 5">
              <a:extLst>
                <a:ext uri="{FF2B5EF4-FFF2-40B4-BE49-F238E27FC236}">
                  <a16:creationId xmlns="" xmlns:a16="http://schemas.microsoft.com/office/drawing/2014/main" id="{5A2C465B-7D43-431D-A35E-50762E7696FC}"/>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84" name="Freeform 6">
              <a:extLst>
                <a:ext uri="{FF2B5EF4-FFF2-40B4-BE49-F238E27FC236}">
                  <a16:creationId xmlns="" xmlns:a16="http://schemas.microsoft.com/office/drawing/2014/main" id="{AC35E6C1-71A8-4C9D-A1A5-682B0BD0A03F}"/>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111574529"/>
      </p:ext>
    </p:extLst>
  </p:cSld>
  <p:clrMapOvr>
    <a:masterClrMapping/>
  </p:clrMapOvr>
  <p:extLst mod="1">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sz="2400">
                <a:solidFill>
                  <a:schemeClr val="bg1"/>
                </a:solidFill>
              </a:defRPr>
            </a:lvl1pPr>
          </a:lstStyle>
          <a:p>
            <a:r>
              <a:rPr lang="en-US" dirty="0"/>
              <a:t>Click to edit Master title style</a:t>
            </a:r>
            <a:endParaRPr lang="en-GB" dirty="0"/>
          </a:p>
        </p:txBody>
      </p:sp>
      <p:sp>
        <p:nvSpPr>
          <p:cNvPr id="12" name="Line 10">
            <a:extLst>
              <a:ext uri="{FF2B5EF4-FFF2-40B4-BE49-F238E27FC236}">
                <a16:creationId xmlns="" xmlns:a16="http://schemas.microsoft.com/office/drawing/2014/main" id="{DA9741B6-D337-4A18-8ECB-FB21A6953E44}"/>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8" name="Text Placeholder 2">
            <a:extLst>
              <a:ext uri="{FF2B5EF4-FFF2-40B4-BE49-F238E27FC236}">
                <a16:creationId xmlns="" xmlns:a16="http://schemas.microsoft.com/office/drawing/2014/main" id="{90356C28-34FC-48BD-943E-82B485EB0C49}"/>
              </a:ext>
            </a:extLst>
          </p:cNvPr>
          <p:cNvSpPr>
            <a:spLocks noGrp="1"/>
          </p:cNvSpPr>
          <p:nvPr>
            <p:ph idx="1"/>
          </p:nvPr>
        </p:nvSpPr>
        <p:spPr>
          <a:xfrm>
            <a:off x="609918" y="1137920"/>
            <a:ext cx="10978515" cy="494792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Date Placeholder 2">
            <a:extLst>
              <a:ext uri="{FF2B5EF4-FFF2-40B4-BE49-F238E27FC236}">
                <a16:creationId xmlns="" xmlns:a16="http://schemas.microsoft.com/office/drawing/2014/main" id="{39369FE1-2141-4E78-8B01-84E57EEFE06A}"/>
              </a:ext>
            </a:extLst>
          </p:cNvPr>
          <p:cNvSpPr>
            <a:spLocks noGrp="1"/>
          </p:cNvSpPr>
          <p:nvPr>
            <p:ph type="dt" sz="half" idx="10"/>
          </p:nvPr>
        </p:nvSpPr>
        <p:spPr/>
        <p:txBody>
          <a:bodyPr/>
          <a:lstStyle/>
          <a:p>
            <a:fld id="{16D63E5D-D4D4-47A0-B3D2-9C348E301267}" type="datetime3">
              <a:rPr lang="en-US" smtClean="0"/>
              <a:t>19 June 2019</a:t>
            </a:fld>
            <a:endParaRPr lang="en-IN" dirty="0"/>
          </a:p>
        </p:txBody>
      </p:sp>
      <p:sp>
        <p:nvSpPr>
          <p:cNvPr id="4" name="Footer Placeholder 3">
            <a:extLst>
              <a:ext uri="{FF2B5EF4-FFF2-40B4-BE49-F238E27FC236}">
                <a16:creationId xmlns="" xmlns:a16="http://schemas.microsoft.com/office/drawing/2014/main" id="{714482B3-B946-42D6-98EA-72EE48EEB847}"/>
              </a:ext>
            </a:extLst>
          </p:cNvPr>
          <p:cNvSpPr>
            <a:spLocks noGrp="1"/>
          </p:cNvSpPr>
          <p:nvPr>
            <p:ph type="ftr" sz="quarter" idx="11"/>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272DD5AC-66F0-425C-A9DE-0484513193A1}"/>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78323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Standar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918" y="294200"/>
            <a:ext cx="10978515" cy="590400"/>
          </a:xfrm>
        </p:spPr>
        <p:txBody>
          <a:bodyPr/>
          <a:lstStyle>
            <a:lvl1pPr>
              <a:defRPr sz="2400">
                <a:solidFill>
                  <a:schemeClr val="bg1"/>
                </a:solidFill>
              </a:defRPr>
            </a:lvl1pPr>
          </a:lstStyle>
          <a:p>
            <a:r>
              <a:rPr lang="en-US" dirty="0"/>
              <a:t>Standard slide</a:t>
            </a:r>
            <a:endParaRPr lang="en-GB" dirty="0"/>
          </a:p>
        </p:txBody>
      </p:sp>
      <p:sp>
        <p:nvSpPr>
          <p:cNvPr id="80" name="Line 10">
            <a:extLst>
              <a:ext uri="{FF2B5EF4-FFF2-40B4-BE49-F238E27FC236}">
                <a16:creationId xmlns="" xmlns:a16="http://schemas.microsoft.com/office/drawing/2014/main" id="{EF8E9275-C0E0-4ABA-8699-73E5E292EC85}"/>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7BD5E823-546D-4100-9D33-42F450A382EF}"/>
              </a:ext>
            </a:extLst>
          </p:cNvPr>
          <p:cNvSpPr>
            <a:spLocks noGrp="1"/>
          </p:cNvSpPr>
          <p:nvPr>
            <p:ph type="dt" sz="half" idx="10"/>
          </p:nvPr>
        </p:nvSpPr>
        <p:spPr/>
        <p:txBody>
          <a:bodyPr/>
          <a:lstStyle/>
          <a:p>
            <a:fld id="{C3A9E02A-78D6-48B7-A389-464ED573BA5D}" type="datetime3">
              <a:rPr lang="en-US" smtClean="0"/>
              <a:t>19 June 2019</a:t>
            </a:fld>
            <a:endParaRPr lang="en-IN" dirty="0"/>
          </a:p>
        </p:txBody>
      </p:sp>
      <p:sp>
        <p:nvSpPr>
          <p:cNvPr id="4" name="Footer Placeholder 3">
            <a:extLst>
              <a:ext uri="{FF2B5EF4-FFF2-40B4-BE49-F238E27FC236}">
                <a16:creationId xmlns="" xmlns:a16="http://schemas.microsoft.com/office/drawing/2014/main" id="{D4EEA008-3E80-49A8-A128-C1EEB8A02F06}"/>
              </a:ext>
            </a:extLst>
          </p:cNvPr>
          <p:cNvSpPr>
            <a:spLocks noGrp="1"/>
          </p:cNvSpPr>
          <p:nvPr>
            <p:ph type="ftr" sz="quarter" idx="11"/>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0A192330-2E70-49F4-A5DA-F82320E7080E}"/>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5457041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Standard slide">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380593A0-4211-460E-B6CF-FE2D9CE6D9CB}"/>
              </a:ext>
            </a:extLst>
          </p:cNvPr>
          <p:cNvSpPr>
            <a:spLocks noGrp="1"/>
          </p:cNvSpPr>
          <p:nvPr>
            <p:ph type="pic" sz="quarter" idx="10"/>
          </p:nvPr>
        </p:nvSpPr>
        <p:spPr>
          <a:xfrm>
            <a:off x="8199120" y="1"/>
            <a:ext cx="3999231" cy="6156104"/>
          </a:xfrm>
        </p:spPr>
        <p:txBody>
          <a:bodyPr/>
          <a:lstStyle/>
          <a:p>
            <a:endParaRPr lang="en-IN" dirty="0"/>
          </a:p>
        </p:txBody>
      </p:sp>
      <p:sp>
        <p:nvSpPr>
          <p:cNvPr id="2" name="Title 1"/>
          <p:cNvSpPr>
            <a:spLocks noGrp="1"/>
          </p:cNvSpPr>
          <p:nvPr>
            <p:ph type="title"/>
          </p:nvPr>
        </p:nvSpPr>
        <p:spPr>
          <a:xfrm>
            <a:off x="609919" y="294200"/>
            <a:ext cx="7444422" cy="590400"/>
          </a:xfrm>
        </p:spPr>
        <p:txBody>
          <a:bodyPr/>
          <a:lstStyle>
            <a:lvl1pPr>
              <a:defRPr sz="2400">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609918" y="1137921"/>
            <a:ext cx="7299642" cy="873760"/>
          </a:xfrm>
        </p:spPr>
        <p:txBody>
          <a:bodyPr/>
          <a:lstStyle>
            <a:lvl1pPr marL="0" indent="0">
              <a:buNone/>
              <a:defRPr sz="18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1" name="Content Placeholder 2">
            <a:extLst>
              <a:ext uri="{FF2B5EF4-FFF2-40B4-BE49-F238E27FC236}">
                <a16:creationId xmlns="" xmlns:a16="http://schemas.microsoft.com/office/drawing/2014/main" id="{578D3272-120F-430D-AFB5-E93227EEEAAF}"/>
              </a:ext>
            </a:extLst>
          </p:cNvPr>
          <p:cNvSpPr>
            <a:spLocks noGrp="1"/>
          </p:cNvSpPr>
          <p:nvPr>
            <p:ph idx="11" hasCustomPrompt="1"/>
          </p:nvPr>
        </p:nvSpPr>
        <p:spPr>
          <a:xfrm>
            <a:off x="609918" y="2311401"/>
            <a:ext cx="3580117" cy="3844704"/>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2" name="Content Placeholder 2">
            <a:extLst>
              <a:ext uri="{FF2B5EF4-FFF2-40B4-BE49-F238E27FC236}">
                <a16:creationId xmlns="" xmlns:a16="http://schemas.microsoft.com/office/drawing/2014/main" id="{0C7BD71A-882B-40FB-A05F-48ECC69FF73D}"/>
              </a:ext>
            </a:extLst>
          </p:cNvPr>
          <p:cNvSpPr>
            <a:spLocks noGrp="1"/>
          </p:cNvSpPr>
          <p:nvPr>
            <p:ph idx="12" hasCustomPrompt="1"/>
          </p:nvPr>
        </p:nvSpPr>
        <p:spPr>
          <a:xfrm>
            <a:off x="4329443" y="2311401"/>
            <a:ext cx="3580117" cy="1254759"/>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4" name="Content Placeholder 2">
            <a:extLst>
              <a:ext uri="{FF2B5EF4-FFF2-40B4-BE49-F238E27FC236}">
                <a16:creationId xmlns="" xmlns:a16="http://schemas.microsoft.com/office/drawing/2014/main" id="{D87D58C8-1517-42AA-8B2A-E449A3F6F028}"/>
              </a:ext>
            </a:extLst>
          </p:cNvPr>
          <p:cNvSpPr>
            <a:spLocks noGrp="1"/>
          </p:cNvSpPr>
          <p:nvPr>
            <p:ph idx="13" hasCustomPrompt="1"/>
          </p:nvPr>
        </p:nvSpPr>
        <p:spPr>
          <a:xfrm>
            <a:off x="4329443" y="4236721"/>
            <a:ext cx="3580117" cy="1944160"/>
          </a:xfrm>
        </p:spPr>
        <p:txBody>
          <a:bodyPr numCol="1"/>
          <a:lstStyle>
            <a:lvl1pPr marL="0" indent="0">
              <a:buNone/>
              <a:defRPr sz="1800">
                <a:solidFill>
                  <a:schemeClr val="bg1"/>
                </a:solidFill>
                <a:latin typeface="Georgia" panose="02040502050405020303" pitchFamily="18" charset="0"/>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Quote</a:t>
            </a:r>
          </a:p>
        </p:txBody>
      </p:sp>
      <p:sp>
        <p:nvSpPr>
          <p:cNvPr id="23" name="Line 10">
            <a:extLst>
              <a:ext uri="{FF2B5EF4-FFF2-40B4-BE49-F238E27FC236}">
                <a16:creationId xmlns="" xmlns:a16="http://schemas.microsoft.com/office/drawing/2014/main" id="{E820DC59-E206-4DC0-9012-584F8EBAF730}"/>
              </a:ext>
            </a:extLst>
          </p:cNvPr>
          <p:cNvSpPr>
            <a:spLocks noChangeShapeType="1"/>
          </p:cNvSpPr>
          <p:nvPr userDrawn="1"/>
        </p:nvSpPr>
        <p:spPr bwMode="auto">
          <a:xfrm>
            <a:off x="609918" y="907750"/>
            <a:ext cx="7723854"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2073C7F4-1F66-48B4-8A7F-96C64986A204}"/>
              </a:ext>
            </a:extLst>
          </p:cNvPr>
          <p:cNvSpPr>
            <a:spLocks noGrp="1"/>
          </p:cNvSpPr>
          <p:nvPr>
            <p:ph type="dt" sz="half" idx="14"/>
          </p:nvPr>
        </p:nvSpPr>
        <p:spPr/>
        <p:txBody>
          <a:bodyPr/>
          <a:lstStyle/>
          <a:p>
            <a:fld id="{0E49E8CE-5235-4494-B0FD-9ECC8206E96E}" type="datetime3">
              <a:rPr lang="en-US" smtClean="0"/>
              <a:t>19 June 2019</a:t>
            </a:fld>
            <a:endParaRPr lang="en-IN" dirty="0"/>
          </a:p>
        </p:txBody>
      </p:sp>
      <p:sp>
        <p:nvSpPr>
          <p:cNvPr id="6" name="Footer Placeholder 5">
            <a:extLst>
              <a:ext uri="{FF2B5EF4-FFF2-40B4-BE49-F238E27FC236}">
                <a16:creationId xmlns="" xmlns:a16="http://schemas.microsoft.com/office/drawing/2014/main" id="{628F1198-1F5C-4C8B-A7E4-2658430FBCFA}"/>
              </a:ext>
            </a:extLst>
          </p:cNvPr>
          <p:cNvSpPr>
            <a:spLocks noGrp="1"/>
          </p:cNvSpPr>
          <p:nvPr>
            <p:ph type="ftr" sz="quarter" idx="15"/>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86EA2D1B-5973-42E9-87B4-02C40C0EF1B0}"/>
              </a:ext>
            </a:extLst>
          </p:cNvPr>
          <p:cNvSpPr>
            <a:spLocks noGrp="1"/>
          </p:cNvSpPr>
          <p:nvPr>
            <p:ph type="sldNum" sz="quarter" idx="16"/>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4500132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tandard slide">
    <p:spTree>
      <p:nvGrpSpPr>
        <p:cNvPr id="1" name=""/>
        <p:cNvGrpSpPr/>
        <p:nvPr/>
      </p:nvGrpSpPr>
      <p:grpSpPr>
        <a:xfrm>
          <a:off x="0" y="0"/>
          <a:ext cx="0" cy="0"/>
          <a:chOff x="0" y="0"/>
          <a:chExt cx="0" cy="0"/>
        </a:xfrm>
      </p:grpSpPr>
      <p:sp>
        <p:nvSpPr>
          <p:cNvPr id="5" name="Picture Placeholder 4">
            <a:extLst>
              <a:ext uri="{FF2B5EF4-FFF2-40B4-BE49-F238E27FC236}">
                <a16:creationId xmlns="" xmlns:a16="http://schemas.microsoft.com/office/drawing/2014/main" id="{380593A0-4211-460E-B6CF-FE2D9CE6D9CB}"/>
              </a:ext>
            </a:extLst>
          </p:cNvPr>
          <p:cNvSpPr>
            <a:spLocks noGrp="1"/>
          </p:cNvSpPr>
          <p:nvPr>
            <p:ph type="pic" sz="quarter" idx="10"/>
          </p:nvPr>
        </p:nvSpPr>
        <p:spPr>
          <a:xfrm>
            <a:off x="0" y="0"/>
            <a:ext cx="2384460" cy="6857999"/>
          </a:xfrm>
        </p:spPr>
        <p:txBody>
          <a:bodyPr/>
          <a:lstStyle/>
          <a:p>
            <a:endParaRPr lang="en-IN"/>
          </a:p>
        </p:txBody>
      </p:sp>
      <p:sp>
        <p:nvSpPr>
          <p:cNvPr id="2" name="Title 1"/>
          <p:cNvSpPr>
            <a:spLocks noGrp="1"/>
          </p:cNvSpPr>
          <p:nvPr>
            <p:ph type="title"/>
          </p:nvPr>
        </p:nvSpPr>
        <p:spPr>
          <a:xfrm>
            <a:off x="2695294" y="294200"/>
            <a:ext cx="8892000" cy="590400"/>
          </a:xfrm>
        </p:spPr>
        <p:txBody>
          <a:bodyPr/>
          <a:lstStyle>
            <a:lvl1pPr>
              <a:defRPr sz="2400">
                <a:solidFill>
                  <a:schemeClr val="bg1"/>
                </a:solidFill>
              </a:defRPr>
            </a:lvl1pPr>
          </a:lstStyle>
          <a:p>
            <a:r>
              <a:rPr lang="en-US" dirty="0"/>
              <a:t>Click to edit Master title style</a:t>
            </a:r>
            <a:endParaRPr lang="en-GB" dirty="0"/>
          </a:p>
        </p:txBody>
      </p:sp>
      <p:sp>
        <p:nvSpPr>
          <p:cNvPr id="3" name="Content Placeholder 2"/>
          <p:cNvSpPr>
            <a:spLocks noGrp="1"/>
          </p:cNvSpPr>
          <p:nvPr>
            <p:ph idx="1" hasCustomPrompt="1"/>
          </p:nvPr>
        </p:nvSpPr>
        <p:spPr>
          <a:xfrm>
            <a:off x="2695293" y="1137921"/>
            <a:ext cx="2742882" cy="5018184"/>
          </a:xfrm>
        </p:spPr>
        <p:txBody>
          <a:bodyPr/>
          <a:lstStyle>
            <a:lvl1pPr marL="0" indent="0">
              <a:buNone/>
              <a:defRPr sz="18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1" name="Content Placeholder 2">
            <a:extLst>
              <a:ext uri="{FF2B5EF4-FFF2-40B4-BE49-F238E27FC236}">
                <a16:creationId xmlns="" xmlns:a16="http://schemas.microsoft.com/office/drawing/2014/main" id="{578D3272-120F-430D-AFB5-E93227EEEAAF}"/>
              </a:ext>
            </a:extLst>
          </p:cNvPr>
          <p:cNvSpPr>
            <a:spLocks noGrp="1"/>
          </p:cNvSpPr>
          <p:nvPr>
            <p:ph idx="11" hasCustomPrompt="1"/>
          </p:nvPr>
        </p:nvSpPr>
        <p:spPr>
          <a:xfrm>
            <a:off x="5727083" y="1137921"/>
            <a:ext cx="2803842" cy="5018184"/>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23" name="Content Placeholder 2">
            <a:extLst>
              <a:ext uri="{FF2B5EF4-FFF2-40B4-BE49-F238E27FC236}">
                <a16:creationId xmlns="" xmlns:a16="http://schemas.microsoft.com/office/drawing/2014/main" id="{6FF4A6F8-D9C6-4FEE-9324-5200D308BB1F}"/>
              </a:ext>
            </a:extLst>
          </p:cNvPr>
          <p:cNvSpPr>
            <a:spLocks noGrp="1"/>
          </p:cNvSpPr>
          <p:nvPr userDrawn="1">
            <p:ph idx="12" hasCustomPrompt="1"/>
          </p:nvPr>
        </p:nvSpPr>
        <p:spPr>
          <a:xfrm>
            <a:off x="8819832" y="1137921"/>
            <a:ext cx="2768600" cy="2796151"/>
          </a:xfrm>
        </p:spPr>
        <p:txBody>
          <a:bodyPr numCol="1"/>
          <a:lstStyle>
            <a:lvl1pPr marL="0" indent="0">
              <a:buNone/>
              <a:defRPr sz="1400">
                <a:solidFill>
                  <a:schemeClr val="bg1"/>
                </a:solidFill>
              </a:defRPr>
            </a:lvl1pPr>
            <a:lvl2pPr marL="356616" indent="0">
              <a:buNone/>
              <a:defRPr sz="1800">
                <a:solidFill>
                  <a:schemeClr val="bg1"/>
                </a:solidFill>
              </a:defRPr>
            </a:lvl2pPr>
            <a:lvl3pPr marL="713232" indent="0">
              <a:buNone/>
              <a:defRPr sz="1600">
                <a:solidFill>
                  <a:schemeClr val="bg1"/>
                </a:solidFill>
              </a:defRPr>
            </a:lvl3pPr>
            <a:lvl4pPr marL="1069848" indent="0">
              <a:buNone/>
              <a:defRPr sz="1400">
                <a:solidFill>
                  <a:schemeClr val="bg1"/>
                </a:solidFill>
              </a:defRPr>
            </a:lvl4pPr>
            <a:lvl5pPr marL="1426464" indent="0">
              <a:buNone/>
              <a:defRPr sz="1200">
                <a:solidFill>
                  <a:schemeClr val="bg1"/>
                </a:solidFill>
              </a:defRPr>
            </a:lvl5pPr>
          </a:lstStyle>
          <a:p>
            <a:pPr lvl="0"/>
            <a:r>
              <a:rPr lang="en-US" dirty="0"/>
              <a:t>Text</a:t>
            </a:r>
          </a:p>
        </p:txBody>
      </p:sp>
      <p:sp>
        <p:nvSpPr>
          <p:cNvPr id="19" name="Line 10">
            <a:extLst>
              <a:ext uri="{FF2B5EF4-FFF2-40B4-BE49-F238E27FC236}">
                <a16:creationId xmlns="" xmlns:a16="http://schemas.microsoft.com/office/drawing/2014/main" id="{B63A7CBA-3151-452E-BD2F-D3E65CE1595F}"/>
              </a:ext>
            </a:extLst>
          </p:cNvPr>
          <p:cNvSpPr>
            <a:spLocks noChangeShapeType="1"/>
          </p:cNvSpPr>
          <p:nvPr userDrawn="1"/>
        </p:nvSpPr>
        <p:spPr bwMode="auto">
          <a:xfrm>
            <a:off x="2695294" y="907750"/>
            <a:ext cx="8892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118571DE-086F-444C-976E-D386CED54CF9}"/>
              </a:ext>
            </a:extLst>
          </p:cNvPr>
          <p:cNvSpPr>
            <a:spLocks noGrp="1"/>
          </p:cNvSpPr>
          <p:nvPr>
            <p:ph type="dt" sz="half" idx="13"/>
          </p:nvPr>
        </p:nvSpPr>
        <p:spPr/>
        <p:txBody>
          <a:bodyPr/>
          <a:lstStyle/>
          <a:p>
            <a:fld id="{CFB1ADCF-7548-48F2-B4E3-18B2C0EE8460}" type="datetime3">
              <a:rPr lang="en-US" smtClean="0"/>
              <a:t>19 June 2019</a:t>
            </a:fld>
            <a:endParaRPr lang="en-IN" dirty="0"/>
          </a:p>
        </p:txBody>
      </p:sp>
      <p:sp>
        <p:nvSpPr>
          <p:cNvPr id="6" name="Footer Placeholder 5">
            <a:extLst>
              <a:ext uri="{FF2B5EF4-FFF2-40B4-BE49-F238E27FC236}">
                <a16:creationId xmlns="" xmlns:a16="http://schemas.microsoft.com/office/drawing/2014/main" id="{A5178D09-F6E9-4981-B6E0-209D099207E6}"/>
              </a:ext>
            </a:extLst>
          </p:cNvPr>
          <p:cNvSpPr>
            <a:spLocks noGrp="1"/>
          </p:cNvSpPr>
          <p:nvPr>
            <p:ph type="ftr" sz="quarter" idx="14"/>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BAE170B6-45D3-4E0A-A799-1F973EAAC5EC}"/>
              </a:ext>
            </a:extLst>
          </p:cNvPr>
          <p:cNvSpPr>
            <a:spLocks noGrp="1"/>
          </p:cNvSpPr>
          <p:nvPr>
            <p:ph type="sldNum" sz="quarter" idx="15"/>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710894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a:t>Click to edit Master title style</a:t>
            </a:r>
            <a:endParaRPr lang="en-GB" dirty="0"/>
          </a:p>
        </p:txBody>
      </p:sp>
      <p:sp>
        <p:nvSpPr>
          <p:cNvPr id="3" name="Content Placeholder 2"/>
          <p:cNvSpPr>
            <a:spLocks noGrp="1"/>
          </p:cNvSpPr>
          <p:nvPr>
            <p:ph idx="1"/>
          </p:nvPr>
        </p:nvSpPr>
        <p:spPr>
          <a:xfrm>
            <a:off x="609918" y="1137920"/>
            <a:ext cx="8238744" cy="4834800"/>
          </a:xfrm>
        </p:spPr>
        <p:txBody>
          <a:bodyPr/>
          <a:lstStyle>
            <a:lvl1pPr marL="0" indent="0">
              <a:spcBef>
                <a:spcPts val="0"/>
              </a:spcBef>
              <a:buNone/>
              <a:defRPr>
                <a:solidFill>
                  <a:schemeClr val="bg1"/>
                </a:solidFill>
              </a:defRPr>
            </a:lvl1pPr>
            <a:lvl2pPr marL="0" indent="0">
              <a:spcBef>
                <a:spcPts val="0"/>
              </a:spcBef>
              <a:buNone/>
              <a:defRPr sz="1800">
                <a:solidFill>
                  <a:schemeClr val="bg1"/>
                </a:solidFill>
              </a:defRPr>
            </a:lvl2pPr>
            <a:lvl3pPr marL="0" indent="0">
              <a:spcBef>
                <a:spcPts val="0"/>
              </a:spcBef>
              <a:buNone/>
              <a:defRPr sz="1600">
                <a:solidFill>
                  <a:schemeClr val="bg1"/>
                </a:solidFill>
              </a:defRPr>
            </a:lvl3pPr>
            <a:lvl4pPr marL="0" indent="0">
              <a:spcBef>
                <a:spcPts val="0"/>
              </a:spcBef>
              <a:buNone/>
              <a:defRPr sz="1400">
                <a:solidFill>
                  <a:schemeClr val="bg1"/>
                </a:solidFill>
              </a:defRPr>
            </a:lvl4pPr>
            <a:lvl5pPr marL="0" indent="0">
              <a:spcBef>
                <a:spcPts val="0"/>
              </a:spcBef>
              <a:buNone/>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Line 10">
            <a:extLst>
              <a:ext uri="{FF2B5EF4-FFF2-40B4-BE49-F238E27FC236}">
                <a16:creationId xmlns="" xmlns:a16="http://schemas.microsoft.com/office/drawing/2014/main" id="{CF130104-FAF2-4309-9701-573F37743137}"/>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40354617-5A1F-4D8E-8075-F2918D0E9DCE}"/>
              </a:ext>
            </a:extLst>
          </p:cNvPr>
          <p:cNvSpPr>
            <a:spLocks noGrp="1"/>
          </p:cNvSpPr>
          <p:nvPr>
            <p:ph type="dt" sz="half" idx="10"/>
          </p:nvPr>
        </p:nvSpPr>
        <p:spPr/>
        <p:txBody>
          <a:bodyPr/>
          <a:lstStyle/>
          <a:p>
            <a:fld id="{9166D130-B426-4A46-85E5-B0049A4DA5C7}" type="datetime3">
              <a:rPr lang="en-US" smtClean="0"/>
              <a:t>19 June 2019</a:t>
            </a:fld>
            <a:endParaRPr lang="en-IN" dirty="0"/>
          </a:p>
        </p:txBody>
      </p:sp>
      <p:sp>
        <p:nvSpPr>
          <p:cNvPr id="5" name="Footer Placeholder 4">
            <a:extLst>
              <a:ext uri="{FF2B5EF4-FFF2-40B4-BE49-F238E27FC236}">
                <a16:creationId xmlns="" xmlns:a16="http://schemas.microsoft.com/office/drawing/2014/main" id="{C9DAB026-E283-44F4-8795-984385684671}"/>
              </a:ext>
            </a:extLst>
          </p:cNvPr>
          <p:cNvSpPr>
            <a:spLocks noGrp="1"/>
          </p:cNvSpPr>
          <p:nvPr>
            <p:ph type="ftr" sz="quarter" idx="11"/>
          </p:nvPr>
        </p:nvSpPr>
        <p:spPr/>
        <p:txBody>
          <a:bodyPr/>
          <a:lstStyle/>
          <a:p>
            <a:r>
              <a:rPr lang="en-IN"/>
              <a:t>Presentation title</a:t>
            </a:r>
            <a:endParaRPr lang="en-IN" dirty="0"/>
          </a:p>
        </p:txBody>
      </p:sp>
      <p:sp>
        <p:nvSpPr>
          <p:cNvPr id="6" name="Slide Number Placeholder 5">
            <a:extLst>
              <a:ext uri="{FF2B5EF4-FFF2-40B4-BE49-F238E27FC236}">
                <a16:creationId xmlns="" xmlns:a16="http://schemas.microsoft.com/office/drawing/2014/main" id="{AA3657FA-64A4-4818-8A20-F1ACA6AC5921}"/>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646078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B697C43D-4F1B-43DA-A0C6-DA6B6708E161}"/>
              </a:ext>
            </a:extLst>
          </p:cNvPr>
          <p:cNvSpPr>
            <a:spLocks noGrp="1"/>
          </p:cNvSpPr>
          <p:nvPr>
            <p:ph type="body" sz="quarter" idx="10" hasCustomPrompt="1"/>
          </p:nvPr>
        </p:nvSpPr>
        <p:spPr>
          <a:xfrm>
            <a:off x="352800" y="2851522"/>
            <a:ext cx="4447800" cy="1202318"/>
          </a:xfrm>
        </p:spPr>
        <p:txBody>
          <a:bodyPr vert="horz" lIns="0" tIns="0" rIns="0" bIns="0" rtlCol="0" anchor="ctr" anchorCtr="0">
            <a:noAutofit/>
          </a:bodyPr>
          <a:lstStyle>
            <a:lvl1pPr marL="0" indent="0">
              <a:buNone/>
              <a:defRPr kumimoji="0" lang="en-IN" sz="3600" b="0" i="0" u="none" strike="noStrike" cap="none" spc="0" normalizeH="0" baseline="0" dirty="0">
                <a:ln>
                  <a:noFill/>
                </a:ln>
                <a:solidFill>
                  <a:schemeClr val="bg1"/>
                </a:solidFill>
                <a:effectLst/>
                <a:uLnTx/>
                <a:uFillTx/>
                <a:latin typeface="EYInterstate Light" panose="02000506000000020004" pitchFamily="2" charset="0"/>
                <a:ea typeface="+mj-ea"/>
                <a:cs typeface="+mj-cs"/>
              </a:defRPr>
            </a:lvl1pPr>
          </a:lstStyle>
          <a:p>
            <a:pPr marL="356616" marR="0" lvl="0" indent="-356616" defTabSz="1007887"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 xmlns:a16="http://schemas.microsoft.com/office/drawing/2014/main" id="{D00C2D9D-B0D7-494E-9184-FCD6E94AACE5}"/>
              </a:ext>
            </a:extLst>
          </p:cNvPr>
          <p:cNvSpPr>
            <a:spLocks noGrp="1"/>
          </p:cNvSpPr>
          <p:nvPr>
            <p:ph type="dt" sz="half" idx="11"/>
          </p:nvPr>
        </p:nvSpPr>
        <p:spPr/>
        <p:txBody>
          <a:bodyPr/>
          <a:lstStyle/>
          <a:p>
            <a:fld id="{6A95EDC0-9791-477B-BA1D-1692FE9BFBAA}" type="datetime3">
              <a:rPr lang="en-US" smtClean="0"/>
              <a:t>19 June 2019</a:t>
            </a:fld>
            <a:endParaRPr lang="en-IN" dirty="0"/>
          </a:p>
        </p:txBody>
      </p:sp>
      <p:sp>
        <p:nvSpPr>
          <p:cNvPr id="3" name="Footer Placeholder 2">
            <a:extLst>
              <a:ext uri="{FF2B5EF4-FFF2-40B4-BE49-F238E27FC236}">
                <a16:creationId xmlns="" xmlns:a16="http://schemas.microsoft.com/office/drawing/2014/main" id="{587FD91A-AB40-450B-8784-9A5D99C62D81}"/>
              </a:ext>
            </a:extLst>
          </p:cNvPr>
          <p:cNvSpPr>
            <a:spLocks noGrp="1"/>
          </p:cNvSpPr>
          <p:nvPr>
            <p:ph type="ftr" sz="quarter" idx="12"/>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C2CE5F90-7113-4FA1-AFCF-3BC8EF010002}"/>
              </a:ext>
            </a:extLst>
          </p:cNvPr>
          <p:cNvSpPr>
            <a:spLocks noGrp="1"/>
          </p:cNvSpPr>
          <p:nvPr>
            <p:ph type="sldNum" sz="quarter" idx="13"/>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6294362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Standard slide_no bullets">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B697C43D-4F1B-43DA-A0C6-DA6B6708E161}"/>
              </a:ext>
            </a:extLst>
          </p:cNvPr>
          <p:cNvSpPr>
            <a:spLocks noGrp="1"/>
          </p:cNvSpPr>
          <p:nvPr>
            <p:ph type="body" sz="quarter" idx="10" hasCustomPrompt="1"/>
          </p:nvPr>
        </p:nvSpPr>
        <p:spPr>
          <a:xfrm>
            <a:off x="352800" y="2851522"/>
            <a:ext cx="4447800" cy="1202318"/>
          </a:xfrm>
        </p:spPr>
        <p:txBody>
          <a:bodyPr vert="horz" lIns="0" tIns="0" rIns="0" bIns="0" rtlCol="0" anchor="ctr" anchorCtr="0">
            <a:noAutofit/>
          </a:bodyPr>
          <a:lstStyle>
            <a:lvl1pPr marL="0" indent="0">
              <a:buNone/>
              <a:defRPr kumimoji="0" lang="en-IN" sz="3600" b="0" i="0" u="none" strike="noStrike" cap="none" spc="0" normalizeH="0" baseline="0" dirty="0">
                <a:ln>
                  <a:noFill/>
                </a:ln>
                <a:solidFill>
                  <a:srgbClr val="FFFFFF"/>
                </a:solidFill>
                <a:effectLst/>
                <a:uLnTx/>
                <a:uFillTx/>
                <a:latin typeface="EYInterstate Light" panose="02000506000000020004" pitchFamily="2" charset="0"/>
                <a:ea typeface="+mj-ea"/>
                <a:cs typeface="+mj-cs"/>
              </a:defRPr>
            </a:lvl1pPr>
          </a:lstStyle>
          <a:p>
            <a:pPr marL="356616" marR="0" lvl="0" indent="-356616" defTabSz="1007887" fontAlgn="auto">
              <a:lnSpc>
                <a:spcPct val="100000"/>
              </a:lnSpc>
              <a:spcBef>
                <a:spcPct val="0"/>
              </a:spcBef>
              <a:spcAft>
                <a:spcPts val="0"/>
              </a:spcAft>
              <a:buClrTx/>
              <a:buSzTx/>
              <a:tabLst/>
            </a:pPr>
            <a:r>
              <a:rPr lang="en-US" dirty="0"/>
              <a:t>Chapter Title</a:t>
            </a:r>
            <a:endParaRPr lang="en-IN" dirty="0"/>
          </a:p>
        </p:txBody>
      </p:sp>
      <p:sp>
        <p:nvSpPr>
          <p:cNvPr id="2" name="Date Placeholder 1">
            <a:extLst>
              <a:ext uri="{FF2B5EF4-FFF2-40B4-BE49-F238E27FC236}">
                <a16:creationId xmlns="" xmlns:a16="http://schemas.microsoft.com/office/drawing/2014/main" id="{88C87A56-4269-4E89-A9DC-9C8F44424A97}"/>
              </a:ext>
            </a:extLst>
          </p:cNvPr>
          <p:cNvSpPr>
            <a:spLocks noGrp="1"/>
          </p:cNvSpPr>
          <p:nvPr>
            <p:ph type="dt" sz="half" idx="11"/>
          </p:nvPr>
        </p:nvSpPr>
        <p:spPr/>
        <p:txBody>
          <a:bodyPr/>
          <a:lstStyle/>
          <a:p>
            <a:fld id="{BBFBFE83-FB75-47BB-81F0-F0FF13E5BA5A}" type="datetime3">
              <a:rPr lang="en-US" smtClean="0"/>
              <a:t>19 June 2019</a:t>
            </a:fld>
            <a:endParaRPr lang="en-IN" dirty="0"/>
          </a:p>
        </p:txBody>
      </p:sp>
      <p:sp>
        <p:nvSpPr>
          <p:cNvPr id="3" name="Footer Placeholder 2">
            <a:extLst>
              <a:ext uri="{FF2B5EF4-FFF2-40B4-BE49-F238E27FC236}">
                <a16:creationId xmlns="" xmlns:a16="http://schemas.microsoft.com/office/drawing/2014/main" id="{E0FA45C8-6E1A-407F-B671-050EFF08143B}"/>
              </a:ext>
            </a:extLst>
          </p:cNvPr>
          <p:cNvSpPr>
            <a:spLocks noGrp="1"/>
          </p:cNvSpPr>
          <p:nvPr>
            <p:ph type="ftr" sz="quarter" idx="12"/>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91A593FC-3F10-4238-9F6D-C447302109D8}"/>
              </a:ext>
            </a:extLst>
          </p:cNvPr>
          <p:cNvSpPr>
            <a:spLocks noGrp="1"/>
          </p:cNvSpPr>
          <p:nvPr>
            <p:ph type="sldNum" sz="quarter" idx="13"/>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4931197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Standard slide_Quotes">
    <p:spTree>
      <p:nvGrpSpPr>
        <p:cNvPr id="1" name=""/>
        <p:cNvGrpSpPr/>
        <p:nvPr/>
      </p:nvGrpSpPr>
      <p:grpSpPr>
        <a:xfrm>
          <a:off x="0" y="0"/>
          <a:ext cx="0" cy="0"/>
          <a:chOff x="0" y="0"/>
          <a:chExt cx="0" cy="0"/>
        </a:xfrm>
      </p:grpSpPr>
      <p:sp>
        <p:nvSpPr>
          <p:cNvPr id="5" name="Text Placeholder 11">
            <a:extLst>
              <a:ext uri="{FF2B5EF4-FFF2-40B4-BE49-F238E27FC236}">
                <a16:creationId xmlns="" xmlns:a16="http://schemas.microsoft.com/office/drawing/2014/main" id="{8F291EB0-15F5-4E9A-A38B-CE3AC1452E21}"/>
              </a:ext>
            </a:extLst>
          </p:cNvPr>
          <p:cNvSpPr txBox="1">
            <a:spLocks/>
          </p:cNvSpPr>
          <p:nvPr userDrawn="1"/>
        </p:nvSpPr>
        <p:spPr>
          <a:xfrm>
            <a:off x="477351" y="1488927"/>
            <a:ext cx="2338388" cy="858838"/>
          </a:xfrm>
          <a:prstGeom prst="rect">
            <a:avLst/>
          </a:prstGeom>
        </p:spPr>
        <p:txBody>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1200" dirty="0">
                <a:solidFill>
                  <a:schemeClr val="tx2"/>
                </a:solidFill>
                <a:latin typeface="Georgia" panose="02040502050405020303" pitchFamily="18" charset="0"/>
              </a:rPr>
              <a:t>“</a:t>
            </a:r>
          </a:p>
        </p:txBody>
      </p:sp>
      <p:sp>
        <p:nvSpPr>
          <p:cNvPr id="7" name="Text Placeholder 6">
            <a:extLst>
              <a:ext uri="{FF2B5EF4-FFF2-40B4-BE49-F238E27FC236}">
                <a16:creationId xmlns="" xmlns:a16="http://schemas.microsoft.com/office/drawing/2014/main" id="{FB5D2AC0-B4F7-4455-9AE0-201966050A6D}"/>
              </a:ext>
            </a:extLst>
          </p:cNvPr>
          <p:cNvSpPr>
            <a:spLocks noGrp="1"/>
          </p:cNvSpPr>
          <p:nvPr>
            <p:ph type="body" sz="quarter" idx="10"/>
          </p:nvPr>
        </p:nvSpPr>
        <p:spPr>
          <a:xfrm>
            <a:off x="513350" y="2526765"/>
            <a:ext cx="5292000" cy="1800000"/>
          </a:xfrm>
        </p:spPr>
        <p:txBody>
          <a:bodyPr lIns="90000" tIns="46800" rIns="90000" bIns="46800"/>
          <a:lstStyle>
            <a:lvl1pPr marL="0" indent="0">
              <a:buNone/>
              <a:defRPr lang="en-US" sz="2800" dirty="0" smtClean="0">
                <a:latin typeface="Georgia" panose="02040502050405020303" pitchFamily="18" charset="0"/>
              </a:defRPr>
            </a:lvl1pPr>
          </a:lstStyle>
          <a:p>
            <a:pPr marL="356616" lvl="0" indent="-356616">
              <a:spcBef>
                <a:spcPts val="0"/>
              </a:spcBef>
            </a:pPr>
            <a:r>
              <a:rPr lang="en-US" dirty="0"/>
              <a:t>Edit Master text styles</a:t>
            </a:r>
          </a:p>
        </p:txBody>
      </p:sp>
      <p:sp>
        <p:nvSpPr>
          <p:cNvPr id="8" name="Text Placeholder 6">
            <a:extLst>
              <a:ext uri="{FF2B5EF4-FFF2-40B4-BE49-F238E27FC236}">
                <a16:creationId xmlns="" xmlns:a16="http://schemas.microsoft.com/office/drawing/2014/main" id="{F1BA83A2-78F0-4F7E-836B-9B4B87820F96}"/>
              </a:ext>
            </a:extLst>
          </p:cNvPr>
          <p:cNvSpPr>
            <a:spLocks noGrp="1"/>
          </p:cNvSpPr>
          <p:nvPr>
            <p:ph type="body" sz="quarter" idx="11" hasCustomPrompt="1"/>
          </p:nvPr>
        </p:nvSpPr>
        <p:spPr>
          <a:xfrm>
            <a:off x="513350" y="4632765"/>
            <a:ext cx="5292000" cy="316838"/>
          </a:xfrm>
        </p:spPr>
        <p:txBody>
          <a:bodyPr lIns="90000" tIns="46800" rIns="90000" bIns="46800"/>
          <a:lstStyle>
            <a:lvl1pPr marL="0" indent="0" algn="l" defTabSz="914400" rtl="0" eaLnBrk="1" latinLnBrk="0" hangingPunct="1">
              <a:spcBef>
                <a:spcPts val="0"/>
              </a:spcBef>
              <a:spcAft>
                <a:spcPts val="600"/>
              </a:spcAft>
              <a:buClr>
                <a:schemeClr val="tx2"/>
              </a:buClr>
              <a:buSzPct val="70000"/>
              <a:buFont typeface="Arial" pitchFamily="34" charset="0"/>
              <a:buNone/>
              <a:defRPr lang="en-US" sz="1600" kern="1200" dirty="0" smtClean="0">
                <a:solidFill>
                  <a:srgbClr val="2E2E38"/>
                </a:solidFill>
                <a:latin typeface="+mn-lt"/>
                <a:ea typeface="+mn-ea"/>
                <a:cs typeface="+mn-cs"/>
              </a:defRPr>
            </a:lvl1pPr>
            <a:lvl2pPr marL="356616" indent="0">
              <a:buNone/>
              <a:defRPr lang="en-US" sz="2000" smtClean="0">
                <a:latin typeface="+mn-lt"/>
              </a:defRPr>
            </a:lvl2pPr>
            <a:lvl3pPr>
              <a:defRPr lang="en-US" sz="1800" smtClean="0">
                <a:latin typeface="+mn-lt"/>
              </a:defRPr>
            </a:lvl3pPr>
            <a:lvl4pPr>
              <a:defRPr lang="en-US" sz="1600" smtClean="0">
                <a:latin typeface="+mn-lt"/>
              </a:defRPr>
            </a:lvl4pPr>
            <a:lvl5pPr>
              <a:defRPr lang="en-IN" sz="1600">
                <a:latin typeface="+mn-lt"/>
              </a:defRPr>
            </a:lvl5pPr>
          </a:lstStyle>
          <a:p>
            <a:pPr marL="0" lvl="0" indent="0">
              <a:spcBef>
                <a:spcPts val="0"/>
              </a:spcBef>
              <a:buNone/>
            </a:pPr>
            <a:r>
              <a:rPr lang="en-US" dirty="0"/>
              <a:t>Name Surname</a:t>
            </a:r>
          </a:p>
        </p:txBody>
      </p:sp>
      <p:sp>
        <p:nvSpPr>
          <p:cNvPr id="9" name="Text Placeholder 6">
            <a:extLst>
              <a:ext uri="{FF2B5EF4-FFF2-40B4-BE49-F238E27FC236}">
                <a16:creationId xmlns="" xmlns:a16="http://schemas.microsoft.com/office/drawing/2014/main" id="{034CE9DD-CE12-4D9F-8FD6-A2522F36C807}"/>
              </a:ext>
            </a:extLst>
          </p:cNvPr>
          <p:cNvSpPr>
            <a:spLocks noGrp="1"/>
          </p:cNvSpPr>
          <p:nvPr>
            <p:ph type="body" sz="quarter" idx="12" hasCustomPrompt="1"/>
          </p:nvPr>
        </p:nvSpPr>
        <p:spPr>
          <a:xfrm>
            <a:off x="513350" y="4971442"/>
            <a:ext cx="5292000" cy="316838"/>
          </a:xfrm>
        </p:spPr>
        <p:txBody>
          <a:bodyPr lIns="90000" tIns="46800" rIns="90000" bIns="46800"/>
          <a:lstStyle>
            <a:lvl1pPr marL="0" indent="0" algn="l" defTabSz="914400" rtl="0" eaLnBrk="1" latinLnBrk="0" hangingPunct="1">
              <a:spcBef>
                <a:spcPts val="0"/>
              </a:spcBef>
              <a:spcAft>
                <a:spcPts val="600"/>
              </a:spcAft>
              <a:buClr>
                <a:schemeClr val="tx2"/>
              </a:buClr>
              <a:buSzPct val="70000"/>
              <a:buFont typeface="Arial" pitchFamily="34" charset="0"/>
              <a:buNone/>
              <a:defRPr lang="en-US" sz="1600" kern="1200" dirty="0" smtClean="0">
                <a:solidFill>
                  <a:srgbClr val="2E2E38"/>
                </a:solidFill>
                <a:latin typeface="+mn-lt"/>
                <a:ea typeface="+mn-ea"/>
                <a:cs typeface="+mn-cs"/>
              </a:defRPr>
            </a:lvl1pPr>
            <a:lvl2pPr marL="356616" indent="0">
              <a:buNone/>
              <a:defRPr lang="en-US" sz="2000" smtClean="0">
                <a:latin typeface="+mn-lt"/>
              </a:defRPr>
            </a:lvl2pPr>
            <a:lvl3pPr>
              <a:defRPr lang="en-US" sz="1800" smtClean="0">
                <a:latin typeface="+mn-lt"/>
              </a:defRPr>
            </a:lvl3pPr>
            <a:lvl4pPr>
              <a:defRPr lang="en-US" sz="1600" smtClean="0">
                <a:latin typeface="+mn-lt"/>
              </a:defRPr>
            </a:lvl4pPr>
            <a:lvl5pPr>
              <a:defRPr lang="en-IN" sz="1600">
                <a:latin typeface="+mn-lt"/>
              </a:defRPr>
            </a:lvl5pPr>
          </a:lstStyle>
          <a:p>
            <a:pPr marL="0" lvl="0" indent="0">
              <a:spcBef>
                <a:spcPts val="0"/>
              </a:spcBef>
              <a:buNone/>
            </a:pPr>
            <a:r>
              <a:rPr lang="en-US" dirty="0"/>
              <a:t>Job Title</a:t>
            </a:r>
          </a:p>
        </p:txBody>
      </p:sp>
    </p:spTree>
    <p:extLst>
      <p:ext uri="{BB962C8B-B14F-4D97-AF65-F5344CB8AC3E}">
        <p14:creationId xmlns:p14="http://schemas.microsoft.com/office/powerpoint/2010/main" val="42217372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Standard slide_Quotes">
    <p:spTree>
      <p:nvGrpSpPr>
        <p:cNvPr id="1" name=""/>
        <p:cNvGrpSpPr/>
        <p:nvPr/>
      </p:nvGrpSpPr>
      <p:grpSpPr>
        <a:xfrm>
          <a:off x="0" y="0"/>
          <a:ext cx="0" cy="0"/>
          <a:chOff x="0" y="0"/>
          <a:chExt cx="0" cy="0"/>
        </a:xfrm>
      </p:grpSpPr>
      <p:sp>
        <p:nvSpPr>
          <p:cNvPr id="4" name="Text Placeholder 6">
            <a:extLst>
              <a:ext uri="{FF2B5EF4-FFF2-40B4-BE49-F238E27FC236}">
                <a16:creationId xmlns="" xmlns:a16="http://schemas.microsoft.com/office/drawing/2014/main" id="{E28D7EA5-A532-4D8B-9984-8F3D1FEA98DB}"/>
              </a:ext>
            </a:extLst>
          </p:cNvPr>
          <p:cNvSpPr>
            <a:spLocks noGrp="1"/>
          </p:cNvSpPr>
          <p:nvPr>
            <p:ph type="body" sz="quarter" idx="10"/>
          </p:nvPr>
        </p:nvSpPr>
        <p:spPr>
          <a:xfrm>
            <a:off x="3453175" y="2060235"/>
            <a:ext cx="5292000" cy="3025522"/>
          </a:xfrm>
        </p:spPr>
        <p:txBody>
          <a:bodyPr lIns="0" tIns="0" rIns="0" bIns="0">
            <a:noAutofit/>
          </a:bodyPr>
          <a:lstStyle>
            <a:lvl1pPr marL="0" indent="0" algn="ctr">
              <a:buNone/>
              <a:defRPr lang="en-US" sz="2800" dirty="0" smtClean="0">
                <a:latin typeface="Georgia" panose="02040502050405020303" pitchFamily="18" charset="0"/>
              </a:defRPr>
            </a:lvl1pPr>
          </a:lstStyle>
          <a:p>
            <a:pPr marL="356616" lvl="0" indent="-356616" algn="ctr">
              <a:spcBef>
                <a:spcPts val="0"/>
              </a:spcBef>
            </a:pPr>
            <a:r>
              <a:rPr lang="en-US" dirty="0"/>
              <a:t>Edit Master text styles</a:t>
            </a:r>
          </a:p>
        </p:txBody>
      </p:sp>
      <p:sp>
        <p:nvSpPr>
          <p:cNvPr id="5" name="Text Placeholder 6">
            <a:extLst>
              <a:ext uri="{FF2B5EF4-FFF2-40B4-BE49-F238E27FC236}">
                <a16:creationId xmlns="" xmlns:a16="http://schemas.microsoft.com/office/drawing/2014/main" id="{9F9B9C3C-16F2-40B2-A460-0480520ECF89}"/>
              </a:ext>
            </a:extLst>
          </p:cNvPr>
          <p:cNvSpPr>
            <a:spLocks noGrp="1"/>
          </p:cNvSpPr>
          <p:nvPr>
            <p:ph type="body" sz="quarter" idx="11" hasCustomPrompt="1"/>
          </p:nvPr>
        </p:nvSpPr>
        <p:spPr>
          <a:xfrm>
            <a:off x="3453175" y="5506678"/>
            <a:ext cx="5292000" cy="316838"/>
          </a:xfrm>
        </p:spPr>
        <p:txBody>
          <a:bodyPr lIns="0" tIns="0" rIns="0" bIns="0">
            <a:noAutofit/>
          </a:bodyPr>
          <a:lstStyle>
            <a:lvl1pPr marL="0" indent="0" algn="ctr">
              <a:buNone/>
              <a:defRPr lang="en-US" sz="1600" dirty="0" smtClean="0">
                <a:solidFill>
                  <a:srgbClr val="2E2E38"/>
                </a:solidFill>
                <a:latin typeface="+mn-lt"/>
              </a:defRPr>
            </a:lvl1pPr>
          </a:lstStyle>
          <a:p>
            <a:pPr marL="356616" lvl="0" indent="-356616" algn="ctr">
              <a:spcBef>
                <a:spcPts val="0"/>
              </a:spcBef>
              <a:spcAft>
                <a:spcPts val="600"/>
              </a:spcAft>
            </a:pPr>
            <a:r>
              <a:rPr lang="en-US" dirty="0"/>
              <a:t>Name Surname</a:t>
            </a:r>
          </a:p>
        </p:txBody>
      </p:sp>
      <p:sp>
        <p:nvSpPr>
          <p:cNvPr id="6" name="Text Placeholder 6">
            <a:extLst>
              <a:ext uri="{FF2B5EF4-FFF2-40B4-BE49-F238E27FC236}">
                <a16:creationId xmlns="" xmlns:a16="http://schemas.microsoft.com/office/drawing/2014/main" id="{8E04541C-CC5D-4455-8271-73223AE0A881}"/>
              </a:ext>
            </a:extLst>
          </p:cNvPr>
          <p:cNvSpPr>
            <a:spLocks noGrp="1"/>
          </p:cNvSpPr>
          <p:nvPr>
            <p:ph type="body" sz="quarter" idx="12" hasCustomPrompt="1"/>
          </p:nvPr>
        </p:nvSpPr>
        <p:spPr>
          <a:xfrm>
            <a:off x="3453175" y="5818717"/>
            <a:ext cx="5292000" cy="316838"/>
          </a:xfrm>
        </p:spPr>
        <p:txBody>
          <a:bodyPr vert="horz" lIns="0" tIns="0" rIns="0" bIns="0" rtlCol="0" anchor="t" anchorCtr="0">
            <a:noAutofit/>
          </a:bodyPr>
          <a:lstStyle>
            <a:lvl1pPr marL="0" indent="0" algn="ctr">
              <a:buNone/>
              <a:defRPr lang="en-US" sz="1600" dirty="0" smtClean="0">
                <a:solidFill>
                  <a:srgbClr val="2E2E38"/>
                </a:solidFill>
                <a:latin typeface="+mn-lt"/>
              </a:defRPr>
            </a:lvl1pPr>
          </a:lstStyle>
          <a:p>
            <a:pPr marL="356616" lvl="0" indent="-356616" algn="ctr">
              <a:spcBef>
                <a:spcPts val="0"/>
              </a:spcBef>
              <a:spcAft>
                <a:spcPts val="600"/>
              </a:spcAft>
            </a:pPr>
            <a:r>
              <a:rPr lang="en-US" dirty="0"/>
              <a:t>Job Title</a:t>
            </a:r>
          </a:p>
        </p:txBody>
      </p:sp>
      <p:sp>
        <p:nvSpPr>
          <p:cNvPr id="9" name="Text Placeholder 11">
            <a:extLst>
              <a:ext uri="{FF2B5EF4-FFF2-40B4-BE49-F238E27FC236}">
                <a16:creationId xmlns="" xmlns:a16="http://schemas.microsoft.com/office/drawing/2014/main" id="{FBD672D3-B116-471A-8511-D80D5D920D93}"/>
              </a:ext>
            </a:extLst>
          </p:cNvPr>
          <p:cNvSpPr txBox="1">
            <a:spLocks/>
          </p:cNvSpPr>
          <p:nvPr userDrawn="1"/>
        </p:nvSpPr>
        <p:spPr>
          <a:xfrm>
            <a:off x="4929981" y="979787"/>
            <a:ext cx="2338388" cy="882687"/>
          </a:xfrm>
          <a:prstGeom prst="rect">
            <a:avLst/>
          </a:prstGeom>
        </p:spPr>
        <p:txBody>
          <a:bodyPr lIns="0" tIns="0" rIns="0" bIns="0">
            <a:noAutofit/>
          </a:bodyPr>
          <a:lstStyle>
            <a:lvl1pPr marL="356616" indent="-356616" algn="l" defTabSz="914400" rtl="0" eaLnBrk="1" latinLnBrk="0" hangingPunct="1">
              <a:spcBef>
                <a:spcPct val="20000"/>
              </a:spcBef>
              <a:buClr>
                <a:schemeClr val="tx2"/>
              </a:buClr>
              <a:buSzPct val="70000"/>
              <a:buFont typeface="Arial" pitchFamily="34" charset="0"/>
              <a:buChar char="►"/>
              <a:defRPr sz="2400" kern="1200">
                <a:solidFill>
                  <a:schemeClr val="bg1"/>
                </a:solidFill>
                <a:latin typeface="+mn-lt"/>
                <a:ea typeface="+mn-ea"/>
                <a:cs typeface="+mn-cs"/>
              </a:defRPr>
            </a:lvl1pPr>
            <a:lvl2pPr marL="713232" indent="-356616" algn="l" defTabSz="914400" rtl="0" eaLnBrk="1" latinLnBrk="0" hangingPunct="1">
              <a:spcBef>
                <a:spcPct val="20000"/>
              </a:spcBef>
              <a:buClr>
                <a:schemeClr val="tx2"/>
              </a:buClr>
              <a:buSzPct val="70000"/>
              <a:buFont typeface="Arial" pitchFamily="34" charset="0"/>
              <a:buChar char="►"/>
              <a:defRPr sz="2000" kern="1200">
                <a:solidFill>
                  <a:schemeClr val="bg1"/>
                </a:solidFill>
                <a:latin typeface="+mn-lt"/>
                <a:ea typeface="+mn-ea"/>
                <a:cs typeface="+mn-cs"/>
              </a:defRPr>
            </a:lvl2pPr>
            <a:lvl3pPr marL="1069848" indent="-356616" algn="l" defTabSz="914400" rtl="0" eaLnBrk="1" latinLnBrk="0" hangingPunct="1">
              <a:spcBef>
                <a:spcPct val="20000"/>
              </a:spcBef>
              <a:buClr>
                <a:schemeClr val="tx2"/>
              </a:buClr>
              <a:buSzPct val="70000"/>
              <a:buFont typeface="Arial" pitchFamily="34" charset="0"/>
              <a:buChar char="►"/>
              <a:defRPr sz="1800" kern="1200">
                <a:solidFill>
                  <a:schemeClr val="bg1"/>
                </a:solidFill>
                <a:latin typeface="+mn-lt"/>
                <a:ea typeface="+mn-ea"/>
                <a:cs typeface="+mn-cs"/>
              </a:defRPr>
            </a:lvl3pPr>
            <a:lvl4pPr marL="1426464"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4pPr>
            <a:lvl5pPr marL="1783080" indent="-356616" algn="l" defTabSz="914400" rtl="0" eaLnBrk="1" latinLnBrk="0" hangingPunct="1">
              <a:spcBef>
                <a:spcPct val="20000"/>
              </a:spcBef>
              <a:buClr>
                <a:schemeClr val="tx2"/>
              </a:buClr>
              <a:buSzPct val="70000"/>
              <a:buFont typeface="Arial" pitchFamily="34" charset="0"/>
              <a:buChar char="►"/>
              <a:defRPr sz="16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1200" dirty="0">
                <a:solidFill>
                  <a:schemeClr val="tx2"/>
                </a:solidFill>
                <a:latin typeface="Georgia" panose="02040502050405020303" pitchFamily="18" charset="0"/>
              </a:rPr>
              <a:t>“ </a:t>
            </a:r>
          </a:p>
        </p:txBody>
      </p:sp>
    </p:spTree>
    <p:extLst>
      <p:ext uri="{BB962C8B-B14F-4D97-AF65-F5344CB8AC3E}">
        <p14:creationId xmlns:p14="http://schemas.microsoft.com/office/powerpoint/2010/main" val="30489916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Standard slide_no bullets">
    <p:spTree>
      <p:nvGrpSpPr>
        <p:cNvPr id="1" name=""/>
        <p:cNvGrpSpPr/>
        <p:nvPr/>
      </p:nvGrpSpPr>
      <p:grpSpPr>
        <a:xfrm>
          <a:off x="0" y="0"/>
          <a:ext cx="0" cy="0"/>
          <a:chOff x="0" y="0"/>
          <a:chExt cx="0" cy="0"/>
        </a:xfrm>
      </p:grpSpPr>
      <p:sp>
        <p:nvSpPr>
          <p:cNvPr id="15" name="Picture Placeholder 14">
            <a:extLst>
              <a:ext uri="{FF2B5EF4-FFF2-40B4-BE49-F238E27FC236}">
                <a16:creationId xmlns="" xmlns:a16="http://schemas.microsoft.com/office/drawing/2014/main" id="{628F8CDB-776D-4811-AE2C-217236ECDECA}"/>
              </a:ext>
            </a:extLst>
          </p:cNvPr>
          <p:cNvSpPr>
            <a:spLocks noGrp="1"/>
          </p:cNvSpPr>
          <p:nvPr>
            <p:ph type="pic" sz="quarter" idx="12"/>
          </p:nvPr>
        </p:nvSpPr>
        <p:spPr>
          <a:xfrm>
            <a:off x="6227180" y="0"/>
            <a:ext cx="5971170" cy="6858000"/>
          </a:xfrm>
        </p:spPr>
        <p:txBody>
          <a:bodyPr/>
          <a:lstStyle/>
          <a:p>
            <a:endParaRPr lang="en-IN"/>
          </a:p>
        </p:txBody>
      </p:sp>
      <p:sp>
        <p:nvSpPr>
          <p:cNvPr id="5" name="Text Placeholder 4">
            <a:extLst>
              <a:ext uri="{FF2B5EF4-FFF2-40B4-BE49-F238E27FC236}">
                <a16:creationId xmlns="" xmlns:a16="http://schemas.microsoft.com/office/drawing/2014/main" id="{626E96BA-E9E4-496B-8CA5-6DA27B8AD7E4}"/>
              </a:ext>
            </a:extLst>
          </p:cNvPr>
          <p:cNvSpPr>
            <a:spLocks noGrp="1"/>
          </p:cNvSpPr>
          <p:nvPr>
            <p:ph type="body" sz="quarter" idx="10" hasCustomPrompt="1"/>
          </p:nvPr>
        </p:nvSpPr>
        <p:spPr>
          <a:xfrm>
            <a:off x="369705" y="2578743"/>
            <a:ext cx="4537959" cy="1055708"/>
          </a:xfrm>
        </p:spPr>
        <p:txBody>
          <a:bodyPr/>
          <a:lstStyle>
            <a:lvl1pPr marL="0" indent="0">
              <a:buNone/>
              <a:defRPr sz="3000"/>
            </a:lvl1pPr>
          </a:lstStyle>
          <a:p>
            <a:pPr lvl="0"/>
            <a:r>
              <a:rPr lang="en-IN" dirty="0"/>
              <a:t>Chapter Title</a:t>
            </a:r>
          </a:p>
          <a:p>
            <a:pPr lvl="0"/>
            <a:r>
              <a:rPr lang="en-IN" dirty="0"/>
              <a:t>EY Interstate Light</a:t>
            </a:r>
          </a:p>
        </p:txBody>
      </p:sp>
      <p:sp>
        <p:nvSpPr>
          <p:cNvPr id="14" name="Text Placeholder 4">
            <a:extLst>
              <a:ext uri="{FF2B5EF4-FFF2-40B4-BE49-F238E27FC236}">
                <a16:creationId xmlns="" xmlns:a16="http://schemas.microsoft.com/office/drawing/2014/main" id="{1173C8A3-BA2F-497B-A214-45B02D73AF20}"/>
              </a:ext>
            </a:extLst>
          </p:cNvPr>
          <p:cNvSpPr>
            <a:spLocks noGrp="1"/>
          </p:cNvSpPr>
          <p:nvPr>
            <p:ph type="body" sz="quarter" idx="11" hasCustomPrompt="1"/>
          </p:nvPr>
        </p:nvSpPr>
        <p:spPr>
          <a:xfrm>
            <a:off x="369705" y="3840384"/>
            <a:ext cx="4537959" cy="1055708"/>
          </a:xfrm>
        </p:spPr>
        <p:txBody>
          <a:bodyPr/>
          <a:lstStyle>
            <a:lvl1pPr marL="0" indent="0">
              <a:buNone/>
              <a:defRPr sz="1600"/>
            </a:lvl1pPr>
          </a:lstStyle>
          <a:p>
            <a:pPr lvl="0"/>
            <a:r>
              <a:rPr lang="en-IN" dirty="0"/>
              <a:t>text</a:t>
            </a:r>
          </a:p>
        </p:txBody>
      </p:sp>
      <p:sp>
        <p:nvSpPr>
          <p:cNvPr id="2" name="Date Placeholder 1">
            <a:extLst>
              <a:ext uri="{FF2B5EF4-FFF2-40B4-BE49-F238E27FC236}">
                <a16:creationId xmlns="" xmlns:a16="http://schemas.microsoft.com/office/drawing/2014/main" id="{E3EABBDA-A77F-45A2-9996-90CD0EE5C388}"/>
              </a:ext>
            </a:extLst>
          </p:cNvPr>
          <p:cNvSpPr>
            <a:spLocks noGrp="1"/>
          </p:cNvSpPr>
          <p:nvPr>
            <p:ph type="dt" sz="half" idx="13"/>
          </p:nvPr>
        </p:nvSpPr>
        <p:spPr/>
        <p:txBody>
          <a:bodyPr/>
          <a:lstStyle/>
          <a:p>
            <a:fld id="{1057AB47-DE48-402E-B5B7-CB9A0D0B7D44}" type="datetime3">
              <a:rPr lang="en-US" smtClean="0"/>
              <a:t>19 June 2019</a:t>
            </a:fld>
            <a:endParaRPr lang="en-IN" dirty="0"/>
          </a:p>
        </p:txBody>
      </p:sp>
      <p:sp>
        <p:nvSpPr>
          <p:cNvPr id="3" name="Footer Placeholder 2">
            <a:extLst>
              <a:ext uri="{FF2B5EF4-FFF2-40B4-BE49-F238E27FC236}">
                <a16:creationId xmlns="" xmlns:a16="http://schemas.microsoft.com/office/drawing/2014/main" id="{0F883B36-3BA3-42B4-A811-65C0AF01A86F}"/>
              </a:ext>
            </a:extLst>
          </p:cNvPr>
          <p:cNvSpPr>
            <a:spLocks noGrp="1"/>
          </p:cNvSpPr>
          <p:nvPr>
            <p:ph type="ftr" sz="quarter" idx="14"/>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89D9C98C-F30E-45BC-A1D9-67DB57119DCE}"/>
              </a:ext>
            </a:extLst>
          </p:cNvPr>
          <p:cNvSpPr>
            <a:spLocks noGrp="1"/>
          </p:cNvSpPr>
          <p:nvPr>
            <p:ph type="sldNum" sz="quarter" idx="15"/>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6786273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tandard slide_no 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dirty="0"/>
              <a:t>Click to edit Master title style</a:t>
            </a:r>
            <a:endParaRPr lang="en-GB" dirty="0"/>
          </a:p>
        </p:txBody>
      </p:sp>
      <p:sp>
        <p:nvSpPr>
          <p:cNvPr id="5" name="Table Placeholder 4">
            <a:extLst>
              <a:ext uri="{FF2B5EF4-FFF2-40B4-BE49-F238E27FC236}">
                <a16:creationId xmlns="" xmlns:a16="http://schemas.microsoft.com/office/drawing/2014/main" id="{95A2BE92-ABF7-4A82-BC35-00F28F500FED}"/>
              </a:ext>
            </a:extLst>
          </p:cNvPr>
          <p:cNvSpPr>
            <a:spLocks noGrp="1"/>
          </p:cNvSpPr>
          <p:nvPr>
            <p:ph type="tbl" sz="quarter" idx="10"/>
          </p:nvPr>
        </p:nvSpPr>
        <p:spPr>
          <a:xfrm>
            <a:off x="609917" y="1137920"/>
            <a:ext cx="4957505" cy="4267457"/>
          </a:xfrm>
        </p:spPr>
        <p:txBody>
          <a:bodyPr/>
          <a:lstStyle/>
          <a:p>
            <a:endParaRPr lang="en-IN"/>
          </a:p>
        </p:txBody>
      </p:sp>
      <p:sp>
        <p:nvSpPr>
          <p:cNvPr id="10" name="Text Placeholder 16">
            <a:extLst>
              <a:ext uri="{FF2B5EF4-FFF2-40B4-BE49-F238E27FC236}">
                <a16:creationId xmlns="" xmlns:a16="http://schemas.microsoft.com/office/drawing/2014/main" id="{DA81FCAA-64D2-4A9C-B16E-9C4E3BB431BB}"/>
              </a:ext>
            </a:extLst>
          </p:cNvPr>
          <p:cNvSpPr>
            <a:spLocks noGrp="1"/>
          </p:cNvSpPr>
          <p:nvPr>
            <p:ph type="body" sz="quarter" idx="14" hasCustomPrompt="1"/>
          </p:nvPr>
        </p:nvSpPr>
        <p:spPr>
          <a:xfrm>
            <a:off x="7133461" y="3813288"/>
            <a:ext cx="3089275" cy="180000"/>
          </a:xfrm>
        </p:spPr>
        <p:txBody>
          <a:bodyPr/>
          <a:lstStyle>
            <a:lvl1pPr marL="0" indent="0">
              <a:buNone/>
              <a:defRPr sz="1200">
                <a:solidFill>
                  <a:schemeClr val="bg1"/>
                </a:solidFill>
              </a:defRPr>
            </a:lvl1pPr>
          </a:lstStyle>
          <a:p>
            <a:pPr lvl="0"/>
            <a:r>
              <a:rPr lang="en-US" dirty="0"/>
              <a:t>Name Surname</a:t>
            </a:r>
            <a:endParaRPr lang="en-GB" dirty="0"/>
          </a:p>
        </p:txBody>
      </p:sp>
      <p:sp>
        <p:nvSpPr>
          <p:cNvPr id="11" name="Text Placeholder 16">
            <a:extLst>
              <a:ext uri="{FF2B5EF4-FFF2-40B4-BE49-F238E27FC236}">
                <a16:creationId xmlns="" xmlns:a16="http://schemas.microsoft.com/office/drawing/2014/main" id="{03CDC117-35F2-47B2-85B2-29CB8EE7E096}"/>
              </a:ext>
            </a:extLst>
          </p:cNvPr>
          <p:cNvSpPr>
            <a:spLocks noGrp="1"/>
          </p:cNvSpPr>
          <p:nvPr>
            <p:ph type="body" sz="quarter" idx="15" hasCustomPrompt="1"/>
          </p:nvPr>
        </p:nvSpPr>
        <p:spPr>
          <a:xfrm>
            <a:off x="7133461" y="4055931"/>
            <a:ext cx="3089275" cy="180000"/>
          </a:xfrm>
        </p:spPr>
        <p:txBody>
          <a:bodyPr/>
          <a:lstStyle>
            <a:lvl1pPr marL="0" indent="0">
              <a:buNone/>
              <a:defRPr sz="1200">
                <a:solidFill>
                  <a:schemeClr val="bg1"/>
                </a:solidFill>
              </a:defRPr>
            </a:lvl1pPr>
          </a:lstStyle>
          <a:p>
            <a:pPr lvl="0"/>
            <a:r>
              <a:rPr lang="en-US" dirty="0"/>
              <a:t>Job Title to go here</a:t>
            </a:r>
            <a:endParaRPr lang="en-GB" dirty="0"/>
          </a:p>
        </p:txBody>
      </p:sp>
      <p:sp>
        <p:nvSpPr>
          <p:cNvPr id="14" name="Picture Placeholder 19">
            <a:extLst>
              <a:ext uri="{FF2B5EF4-FFF2-40B4-BE49-F238E27FC236}">
                <a16:creationId xmlns="" xmlns:a16="http://schemas.microsoft.com/office/drawing/2014/main" id="{00A15EA9-2372-4E06-83C2-1E13AB1FA626}"/>
              </a:ext>
            </a:extLst>
          </p:cNvPr>
          <p:cNvSpPr>
            <a:spLocks noGrp="1"/>
          </p:cNvSpPr>
          <p:nvPr>
            <p:ph type="pic" sz="quarter" idx="16"/>
          </p:nvPr>
        </p:nvSpPr>
        <p:spPr>
          <a:xfrm>
            <a:off x="6123007" y="3578083"/>
            <a:ext cx="778959" cy="778959"/>
          </a:xfrm>
          <a:prstGeom prst="ellipse">
            <a:avLst/>
          </a:prstGeom>
        </p:spPr>
        <p:txBody>
          <a:bodyPr anchor="ctr"/>
          <a:lstStyle>
            <a:lvl1pPr marL="0" indent="0" algn="ctr">
              <a:buNone/>
              <a:defRPr sz="900">
                <a:solidFill>
                  <a:schemeClr val="bg1"/>
                </a:solidFill>
              </a:defRPr>
            </a:lvl1pPr>
          </a:lstStyle>
          <a:p>
            <a:endParaRPr lang="en-GB" dirty="0"/>
          </a:p>
        </p:txBody>
      </p:sp>
      <p:sp>
        <p:nvSpPr>
          <p:cNvPr id="9" name="Text Placeholder 8">
            <a:extLst>
              <a:ext uri="{FF2B5EF4-FFF2-40B4-BE49-F238E27FC236}">
                <a16:creationId xmlns="" xmlns:a16="http://schemas.microsoft.com/office/drawing/2014/main" id="{5DB83DAE-9FEB-4E9C-85BA-A34BD239275A}"/>
              </a:ext>
            </a:extLst>
          </p:cNvPr>
          <p:cNvSpPr>
            <a:spLocks noGrp="1"/>
          </p:cNvSpPr>
          <p:nvPr>
            <p:ph type="body" sz="quarter" idx="17" hasCustomPrompt="1"/>
          </p:nvPr>
        </p:nvSpPr>
        <p:spPr>
          <a:xfrm>
            <a:off x="6123008" y="1137920"/>
            <a:ext cx="5465425" cy="373807"/>
          </a:xfrm>
        </p:spPr>
        <p:txBody>
          <a:bodyPr/>
          <a:lstStyle>
            <a:lvl1pPr marL="0" indent="0">
              <a:buNone/>
              <a:defRPr/>
            </a:lvl1pPr>
          </a:lstStyle>
          <a:p>
            <a:pPr lvl="0"/>
            <a:r>
              <a:rPr lang="en-US" dirty="0"/>
              <a:t>Key Takeaways</a:t>
            </a:r>
          </a:p>
        </p:txBody>
      </p:sp>
      <p:sp>
        <p:nvSpPr>
          <p:cNvPr id="15" name="Text Placeholder 8">
            <a:extLst>
              <a:ext uri="{FF2B5EF4-FFF2-40B4-BE49-F238E27FC236}">
                <a16:creationId xmlns="" xmlns:a16="http://schemas.microsoft.com/office/drawing/2014/main" id="{C1ABE303-7041-4312-AD03-0E872AEF99BE}"/>
              </a:ext>
            </a:extLst>
          </p:cNvPr>
          <p:cNvSpPr>
            <a:spLocks noGrp="1"/>
          </p:cNvSpPr>
          <p:nvPr>
            <p:ph type="body" sz="quarter" idx="18" hasCustomPrompt="1"/>
          </p:nvPr>
        </p:nvSpPr>
        <p:spPr>
          <a:xfrm>
            <a:off x="6123008" y="1635009"/>
            <a:ext cx="5465425" cy="1611554"/>
          </a:xfrm>
        </p:spPr>
        <p:txBody>
          <a:bodyPr/>
          <a:lstStyle>
            <a:lvl1pPr marL="0" indent="0">
              <a:buNone/>
              <a:defRPr sz="1600"/>
            </a:lvl1pPr>
          </a:lstStyle>
          <a:p>
            <a:pPr lvl="0"/>
            <a:r>
              <a:rPr lang="en-US" dirty="0"/>
              <a:t>Content EY Interstate Light, 16pt, Lorem ipsum dolor, 12pt, </a:t>
            </a:r>
            <a:r>
              <a:rPr lang="en-US" dirty="0" err="1"/>
              <a:t>Utinam</a:t>
            </a:r>
            <a:r>
              <a:rPr lang="en-US" dirty="0"/>
              <a:t> </a:t>
            </a:r>
            <a:r>
              <a:rPr lang="en-US" dirty="0" err="1"/>
              <a:t>nonumy</a:t>
            </a:r>
            <a:r>
              <a:rPr lang="en-US" dirty="0"/>
              <a:t> </a:t>
            </a:r>
            <a:r>
              <a:rPr lang="en-US" dirty="0" err="1"/>
              <a:t>abhorreant</a:t>
            </a:r>
            <a:r>
              <a:rPr lang="en-US" dirty="0"/>
              <a:t> </a:t>
            </a:r>
            <a:r>
              <a:rPr lang="en-US" dirty="0" err="1"/>
              <a:t>sead</a:t>
            </a:r>
            <a:r>
              <a:rPr lang="en-US" dirty="0"/>
              <a:t>. </a:t>
            </a:r>
            <a:r>
              <a:rPr lang="en-US" dirty="0" err="1"/>
              <a:t>Putant</a:t>
            </a:r>
            <a:r>
              <a:rPr lang="en-US" dirty="0"/>
              <a:t> </a:t>
            </a:r>
            <a:r>
              <a:rPr lang="en-US" dirty="0" err="1"/>
              <a:t>probatus</a:t>
            </a:r>
            <a:r>
              <a:rPr lang="en-US" dirty="0"/>
              <a:t> id vis, ad his </a:t>
            </a:r>
            <a:r>
              <a:rPr lang="en-US" dirty="0" err="1"/>
              <a:t>meis</a:t>
            </a:r>
            <a:r>
              <a:rPr lang="en-US" dirty="0"/>
              <a:t> </a:t>
            </a:r>
            <a:r>
              <a:rPr lang="en-US" dirty="0" err="1"/>
              <a:t>habemus</a:t>
            </a:r>
            <a:r>
              <a:rPr lang="en-US" dirty="0"/>
              <a:t> </a:t>
            </a:r>
            <a:r>
              <a:rPr lang="en-US" dirty="0" err="1"/>
              <a:t>repudiare</a:t>
            </a:r>
            <a:r>
              <a:rPr lang="en-US" dirty="0"/>
              <a:t>, has an </a:t>
            </a:r>
            <a:r>
              <a:rPr lang="en-US" dirty="0" err="1"/>
              <a:t>pericula</a:t>
            </a:r>
            <a:r>
              <a:rPr lang="en-US" dirty="0"/>
              <a:t> </a:t>
            </a:r>
            <a:r>
              <a:rPr lang="en-US" dirty="0" err="1"/>
              <a:t>tractatos</a:t>
            </a:r>
            <a:r>
              <a:rPr lang="en-US" dirty="0"/>
              <a:t>. </a:t>
            </a:r>
            <a:r>
              <a:rPr lang="en-US" dirty="0" err="1"/>
              <a:t>Nec</a:t>
            </a:r>
            <a:r>
              <a:rPr lang="en-US" dirty="0"/>
              <a:t> </a:t>
            </a:r>
            <a:r>
              <a:rPr lang="en-US" dirty="0" err="1"/>
              <a:t>debitis</a:t>
            </a:r>
            <a:r>
              <a:rPr lang="en-US" dirty="0"/>
              <a:t> </a:t>
            </a:r>
            <a:r>
              <a:rPr lang="en-US" dirty="0" err="1"/>
              <a:t>dissentias</a:t>
            </a:r>
            <a:r>
              <a:rPr lang="en-US" dirty="0"/>
              <a:t> ad. </a:t>
            </a:r>
            <a:r>
              <a:rPr lang="en-US" dirty="0" err="1"/>
              <a:t>Patrioque</a:t>
            </a:r>
            <a:r>
              <a:rPr lang="en-US" dirty="0"/>
              <a:t> </a:t>
            </a:r>
            <a:r>
              <a:rPr lang="en-US" dirty="0" err="1"/>
              <a:t>voluptatum</a:t>
            </a:r>
            <a:r>
              <a:rPr lang="en-US" dirty="0"/>
              <a:t> </a:t>
            </a:r>
            <a:r>
              <a:rPr lang="en-US" dirty="0" err="1"/>
              <a:t>sed</a:t>
            </a:r>
            <a:r>
              <a:rPr lang="en-US" dirty="0"/>
              <a:t> ex, id </a:t>
            </a:r>
            <a:r>
              <a:rPr lang="en-US" dirty="0" err="1"/>
              <a:t>admodum</a:t>
            </a:r>
            <a:r>
              <a:rPr lang="en-US" dirty="0"/>
              <a:t>.</a:t>
            </a:r>
          </a:p>
          <a:p>
            <a:pPr lvl="0"/>
            <a:endParaRPr lang="en-US" dirty="0"/>
          </a:p>
        </p:txBody>
      </p:sp>
      <p:sp>
        <p:nvSpPr>
          <p:cNvPr id="20" name="Line 10">
            <a:extLst>
              <a:ext uri="{FF2B5EF4-FFF2-40B4-BE49-F238E27FC236}">
                <a16:creationId xmlns="" xmlns:a16="http://schemas.microsoft.com/office/drawing/2014/main" id="{B69EB865-6B86-419B-923C-F7DDC68C9C66}"/>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DA661012-3455-4F88-94AD-14869D2D5405}"/>
              </a:ext>
            </a:extLst>
          </p:cNvPr>
          <p:cNvSpPr>
            <a:spLocks noGrp="1"/>
          </p:cNvSpPr>
          <p:nvPr>
            <p:ph type="dt" sz="half" idx="19"/>
          </p:nvPr>
        </p:nvSpPr>
        <p:spPr/>
        <p:txBody>
          <a:bodyPr/>
          <a:lstStyle/>
          <a:p>
            <a:fld id="{86AD1DFC-053D-4B86-B715-9C611EC38679}" type="datetime3">
              <a:rPr lang="en-US" smtClean="0"/>
              <a:t>19 June 2019</a:t>
            </a:fld>
            <a:endParaRPr lang="en-IN" dirty="0"/>
          </a:p>
        </p:txBody>
      </p:sp>
      <p:sp>
        <p:nvSpPr>
          <p:cNvPr id="4" name="Footer Placeholder 3">
            <a:extLst>
              <a:ext uri="{FF2B5EF4-FFF2-40B4-BE49-F238E27FC236}">
                <a16:creationId xmlns="" xmlns:a16="http://schemas.microsoft.com/office/drawing/2014/main" id="{F21FBA45-9D10-4CA1-B5FE-DF08BC4B79DE}"/>
              </a:ext>
            </a:extLst>
          </p:cNvPr>
          <p:cNvSpPr>
            <a:spLocks noGrp="1"/>
          </p:cNvSpPr>
          <p:nvPr>
            <p:ph type="ftr" sz="quarter" idx="20"/>
          </p:nvPr>
        </p:nvSpPr>
        <p:spPr/>
        <p:txBody>
          <a:bodyPr/>
          <a:lstStyle/>
          <a:p>
            <a:r>
              <a:rPr lang="en-IN"/>
              <a:t>Presentation title</a:t>
            </a:r>
            <a:endParaRPr lang="en-IN" dirty="0"/>
          </a:p>
        </p:txBody>
      </p:sp>
      <p:sp>
        <p:nvSpPr>
          <p:cNvPr id="6" name="Slide Number Placeholder 5">
            <a:extLst>
              <a:ext uri="{FF2B5EF4-FFF2-40B4-BE49-F238E27FC236}">
                <a16:creationId xmlns="" xmlns:a16="http://schemas.microsoft.com/office/drawing/2014/main" id="{611C45D8-BA71-4A92-82B2-C059AF6B6702}"/>
              </a:ext>
            </a:extLst>
          </p:cNvPr>
          <p:cNvSpPr>
            <a:spLocks noGrp="1"/>
          </p:cNvSpPr>
          <p:nvPr>
            <p:ph type="sldNum" sz="quarter" idx="21"/>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5254414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tandard slide_Quotes">
    <p:spTree>
      <p:nvGrpSpPr>
        <p:cNvPr id="1" name=""/>
        <p:cNvGrpSpPr/>
        <p:nvPr/>
      </p:nvGrpSpPr>
      <p:grpSpPr>
        <a:xfrm>
          <a:off x="0" y="0"/>
          <a:ext cx="0" cy="0"/>
          <a:chOff x="0" y="0"/>
          <a:chExt cx="0" cy="0"/>
        </a:xfrm>
      </p:grpSpPr>
      <p:sp>
        <p:nvSpPr>
          <p:cNvPr id="2" name="Date Placeholder 2">
            <a:extLst>
              <a:ext uri="{FF2B5EF4-FFF2-40B4-BE49-F238E27FC236}">
                <a16:creationId xmlns="" xmlns:a16="http://schemas.microsoft.com/office/drawing/2014/main" id="{4C1DA39D-5D13-4872-BC0A-CB8AB5BA72E1}"/>
              </a:ext>
            </a:extLst>
          </p:cNvPr>
          <p:cNvSpPr>
            <a:spLocks noGrp="1"/>
          </p:cNvSpPr>
          <p:nvPr>
            <p:ph type="dt" sz="half" idx="19"/>
          </p:nvPr>
        </p:nvSpPr>
        <p:spPr>
          <a:xfrm>
            <a:off x="1428928" y="6471244"/>
            <a:ext cx="1191258" cy="180000"/>
          </a:xfrm>
        </p:spPr>
        <p:txBody>
          <a:bodyPr/>
          <a:lstStyle>
            <a:lvl1pPr>
              <a:defRPr>
                <a:solidFill>
                  <a:schemeClr val="tx1"/>
                </a:solidFill>
              </a:defRPr>
            </a:lvl1pPr>
          </a:lstStyle>
          <a:p>
            <a:fld id="{86AD1DFC-053D-4B86-B715-9C611EC38679}" type="datetime3">
              <a:rPr lang="en-US" smtClean="0"/>
              <a:pPr/>
              <a:t>19 June 2019</a:t>
            </a:fld>
            <a:endParaRPr lang="en-US" dirty="0"/>
          </a:p>
        </p:txBody>
      </p:sp>
      <p:sp>
        <p:nvSpPr>
          <p:cNvPr id="3" name="Footer Placeholder 3">
            <a:extLst>
              <a:ext uri="{FF2B5EF4-FFF2-40B4-BE49-F238E27FC236}">
                <a16:creationId xmlns="" xmlns:a16="http://schemas.microsoft.com/office/drawing/2014/main" id="{C6805F9C-AE33-484C-B4D0-CAEB9CD9CE08}"/>
              </a:ext>
            </a:extLst>
          </p:cNvPr>
          <p:cNvSpPr>
            <a:spLocks noGrp="1"/>
          </p:cNvSpPr>
          <p:nvPr>
            <p:ph type="ftr" sz="quarter" idx="20"/>
          </p:nvPr>
        </p:nvSpPr>
        <p:spPr>
          <a:xfrm>
            <a:off x="3239188" y="6471244"/>
            <a:ext cx="3086100" cy="180000"/>
          </a:xfrm>
        </p:spPr>
        <p:txBody>
          <a:bodyPr/>
          <a:lstStyle>
            <a:lvl1pPr>
              <a:defRPr>
                <a:solidFill>
                  <a:schemeClr val="tx1"/>
                </a:solidFill>
              </a:defRPr>
            </a:lvl1pPr>
          </a:lstStyle>
          <a:p>
            <a:r>
              <a:rPr lang="en-IN" dirty="0"/>
              <a:t>Presentation title</a:t>
            </a:r>
          </a:p>
        </p:txBody>
      </p:sp>
      <p:sp>
        <p:nvSpPr>
          <p:cNvPr id="4" name="Slide Number Placeholder 5">
            <a:extLst>
              <a:ext uri="{FF2B5EF4-FFF2-40B4-BE49-F238E27FC236}">
                <a16:creationId xmlns="" xmlns:a16="http://schemas.microsoft.com/office/drawing/2014/main" id="{12804EB2-F7DB-4D56-A6D4-7706480DB272}"/>
              </a:ext>
            </a:extLst>
          </p:cNvPr>
          <p:cNvSpPr>
            <a:spLocks noGrp="1"/>
          </p:cNvSpPr>
          <p:nvPr>
            <p:ph type="sldNum" sz="quarter" idx="21"/>
          </p:nvPr>
        </p:nvSpPr>
        <p:spPr>
          <a:xfrm>
            <a:off x="617221" y="6471244"/>
            <a:ext cx="663066" cy="180000"/>
          </a:xfrm>
        </p:spPr>
        <p:txBody>
          <a:bodyPr/>
          <a:lstStyle>
            <a:lvl1pPr>
              <a:defRPr>
                <a:solidFill>
                  <a:schemeClr val="tx1"/>
                </a:solidFill>
              </a:defRPr>
            </a:lvl1p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8956502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Standard slide_no_first_level_bullet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400"/>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609918" y="1137920"/>
            <a:ext cx="8238744" cy="4834800"/>
          </a:xfrm>
        </p:spPr>
        <p:txBody>
          <a:bodyPr/>
          <a:lstStyle>
            <a:lvl1pPr marL="0" indent="0">
              <a:buNone/>
              <a:defRPr>
                <a:solidFill>
                  <a:schemeClr val="bg1"/>
                </a:solidFill>
              </a:defRPr>
            </a:lvl1pPr>
            <a:lvl2pPr marL="356616">
              <a:defRPr>
                <a:solidFill>
                  <a:schemeClr val="bg1"/>
                </a:solidFill>
              </a:defRPr>
            </a:lvl2pPr>
            <a:lvl3pPr marL="713232">
              <a:defRPr>
                <a:solidFill>
                  <a:schemeClr val="bg1"/>
                </a:solidFill>
              </a:defRPr>
            </a:lvl3pPr>
            <a:lvl4pPr marL="1069848">
              <a:defRPr>
                <a:solidFill>
                  <a:schemeClr val="bg1"/>
                </a:solidFill>
              </a:defRPr>
            </a:lvl4pPr>
            <a:lvl5pPr marL="1426464">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Line 10">
            <a:extLst>
              <a:ext uri="{FF2B5EF4-FFF2-40B4-BE49-F238E27FC236}">
                <a16:creationId xmlns="" xmlns:a16="http://schemas.microsoft.com/office/drawing/2014/main" id="{8D4CA674-C969-4C5C-9EA4-6D41FE961DE2}"/>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4" name="Date Placeholder 3">
            <a:extLst>
              <a:ext uri="{FF2B5EF4-FFF2-40B4-BE49-F238E27FC236}">
                <a16:creationId xmlns="" xmlns:a16="http://schemas.microsoft.com/office/drawing/2014/main" id="{8BEFDBB3-7C34-4E5E-AD13-1B49910A2654}"/>
              </a:ext>
            </a:extLst>
          </p:cNvPr>
          <p:cNvSpPr>
            <a:spLocks noGrp="1"/>
          </p:cNvSpPr>
          <p:nvPr>
            <p:ph type="dt" sz="half" idx="10"/>
          </p:nvPr>
        </p:nvSpPr>
        <p:spPr/>
        <p:txBody>
          <a:bodyPr/>
          <a:lstStyle/>
          <a:p>
            <a:fld id="{32C4D46D-36B7-425F-AEB7-676F0E436ACC}" type="datetime3">
              <a:rPr lang="en-US" smtClean="0"/>
              <a:t>19 June 2019</a:t>
            </a:fld>
            <a:endParaRPr lang="en-IN" dirty="0"/>
          </a:p>
        </p:txBody>
      </p:sp>
      <p:sp>
        <p:nvSpPr>
          <p:cNvPr id="5" name="Footer Placeholder 4">
            <a:extLst>
              <a:ext uri="{FF2B5EF4-FFF2-40B4-BE49-F238E27FC236}">
                <a16:creationId xmlns="" xmlns:a16="http://schemas.microsoft.com/office/drawing/2014/main" id="{DAD0F565-A080-4523-A04C-6DEE2789C33A}"/>
              </a:ext>
            </a:extLst>
          </p:cNvPr>
          <p:cNvSpPr>
            <a:spLocks noGrp="1"/>
          </p:cNvSpPr>
          <p:nvPr>
            <p:ph type="ftr" sz="quarter" idx="11"/>
          </p:nvPr>
        </p:nvSpPr>
        <p:spPr/>
        <p:txBody>
          <a:bodyPr/>
          <a:lstStyle/>
          <a:p>
            <a:r>
              <a:rPr lang="en-IN"/>
              <a:t>Presentation title</a:t>
            </a:r>
            <a:endParaRPr lang="en-IN" dirty="0"/>
          </a:p>
        </p:txBody>
      </p:sp>
      <p:sp>
        <p:nvSpPr>
          <p:cNvPr id="6" name="Slide Number Placeholder 5">
            <a:extLst>
              <a:ext uri="{FF2B5EF4-FFF2-40B4-BE49-F238E27FC236}">
                <a16:creationId xmlns="" xmlns:a16="http://schemas.microsoft.com/office/drawing/2014/main" id="{A6977AFB-BAAB-4831-9B67-3646A934EC34}"/>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6075811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endParaRPr lang="en-GB" dirty="0"/>
          </a:p>
        </p:txBody>
      </p:sp>
      <p:sp>
        <p:nvSpPr>
          <p:cNvPr id="6" name="Line 10">
            <a:extLst>
              <a:ext uri="{FF2B5EF4-FFF2-40B4-BE49-F238E27FC236}">
                <a16:creationId xmlns="" xmlns:a16="http://schemas.microsoft.com/office/drawing/2014/main" id="{97A26880-8DD7-4A78-ADAF-91ED2E744A7C}"/>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3" name="Date Placeholder 2">
            <a:extLst>
              <a:ext uri="{FF2B5EF4-FFF2-40B4-BE49-F238E27FC236}">
                <a16:creationId xmlns="" xmlns:a16="http://schemas.microsoft.com/office/drawing/2014/main" id="{8C197511-0A94-4CF5-9020-59041E7FD02E}"/>
              </a:ext>
            </a:extLst>
          </p:cNvPr>
          <p:cNvSpPr>
            <a:spLocks noGrp="1"/>
          </p:cNvSpPr>
          <p:nvPr>
            <p:ph type="dt" sz="half" idx="10"/>
          </p:nvPr>
        </p:nvSpPr>
        <p:spPr/>
        <p:txBody>
          <a:bodyPr/>
          <a:lstStyle/>
          <a:p>
            <a:fld id="{C9683591-978A-463D-B9B3-9852A288C9B6}" type="datetime3">
              <a:rPr lang="en-US" smtClean="0"/>
              <a:t>19 June 2019</a:t>
            </a:fld>
            <a:endParaRPr lang="en-IN" dirty="0"/>
          </a:p>
        </p:txBody>
      </p:sp>
      <p:sp>
        <p:nvSpPr>
          <p:cNvPr id="4" name="Footer Placeholder 3">
            <a:extLst>
              <a:ext uri="{FF2B5EF4-FFF2-40B4-BE49-F238E27FC236}">
                <a16:creationId xmlns="" xmlns:a16="http://schemas.microsoft.com/office/drawing/2014/main" id="{C2EEF30F-48C0-4828-BF78-0AF655745C19}"/>
              </a:ext>
            </a:extLst>
          </p:cNvPr>
          <p:cNvSpPr>
            <a:spLocks noGrp="1"/>
          </p:cNvSpPr>
          <p:nvPr>
            <p:ph type="ftr" sz="quarter" idx="11"/>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9284586F-9A9C-4BEB-AF2F-2F8B1B885C37}"/>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5761593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lumns, no headings">
    <p:spTree>
      <p:nvGrpSpPr>
        <p:cNvPr id="1" name=""/>
        <p:cNvGrpSpPr/>
        <p:nvPr/>
      </p:nvGrpSpPr>
      <p:grpSpPr>
        <a:xfrm>
          <a:off x="0" y="0"/>
          <a:ext cx="0" cy="0"/>
          <a:chOff x="0" y="0"/>
          <a:chExt cx="0" cy="0"/>
        </a:xfrm>
      </p:grpSpPr>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sz="half" idx="1"/>
          </p:nvPr>
        </p:nvSpPr>
        <p:spPr>
          <a:xfrm>
            <a:off x="609918" y="1137919"/>
            <a:ext cx="5387605" cy="4834800"/>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200828" y="1137919"/>
            <a:ext cx="5387605" cy="4834800"/>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Line 10">
            <a:extLst>
              <a:ext uri="{FF2B5EF4-FFF2-40B4-BE49-F238E27FC236}">
                <a16:creationId xmlns="" xmlns:a16="http://schemas.microsoft.com/office/drawing/2014/main" id="{9B070B28-7AAC-47E5-9EB5-96B8B8B88057}"/>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5" name="Date Placeholder 4">
            <a:extLst>
              <a:ext uri="{FF2B5EF4-FFF2-40B4-BE49-F238E27FC236}">
                <a16:creationId xmlns="" xmlns:a16="http://schemas.microsoft.com/office/drawing/2014/main" id="{D64DE21E-2E07-4ED3-B534-8AED469C8F64}"/>
              </a:ext>
            </a:extLst>
          </p:cNvPr>
          <p:cNvSpPr>
            <a:spLocks noGrp="1"/>
          </p:cNvSpPr>
          <p:nvPr>
            <p:ph type="dt" sz="half" idx="10"/>
          </p:nvPr>
        </p:nvSpPr>
        <p:spPr/>
        <p:txBody>
          <a:bodyPr/>
          <a:lstStyle/>
          <a:p>
            <a:fld id="{FE6CAE4F-17A3-4837-8418-FB6AD56A8907}" type="datetime3">
              <a:rPr lang="en-US" smtClean="0"/>
              <a:t>19 June 2019</a:t>
            </a:fld>
            <a:endParaRPr lang="en-IN" dirty="0"/>
          </a:p>
        </p:txBody>
      </p:sp>
      <p:sp>
        <p:nvSpPr>
          <p:cNvPr id="6" name="Footer Placeholder 5">
            <a:extLst>
              <a:ext uri="{FF2B5EF4-FFF2-40B4-BE49-F238E27FC236}">
                <a16:creationId xmlns="" xmlns:a16="http://schemas.microsoft.com/office/drawing/2014/main" id="{D8601461-720E-4840-BF9B-D9C7BF8C9E4E}"/>
              </a:ext>
            </a:extLst>
          </p:cNvPr>
          <p:cNvSpPr>
            <a:spLocks noGrp="1"/>
          </p:cNvSpPr>
          <p:nvPr>
            <p:ph type="ftr" sz="quarter" idx="11"/>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AAACE970-AAFF-42C7-8A32-759BAA7BA43A}"/>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9546440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s with heading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2648" y="1869440"/>
            <a:ext cx="5393208" cy="4256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9632" y="1869440"/>
            <a:ext cx="5393208" cy="4256075"/>
          </a:xfrm>
        </p:spPr>
        <p:txBody>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p:cNvSpPr>
            <a:spLocks noGrp="1"/>
          </p:cNvSpPr>
          <p:nvPr>
            <p:ph type="body" sz="quarter" idx="12"/>
          </p:nvPr>
        </p:nvSpPr>
        <p:spPr>
          <a:xfrm>
            <a:off x="609918" y="1137920"/>
            <a:ext cx="5393208" cy="640800"/>
          </a:xfrm>
        </p:spPr>
        <p:txBody>
          <a:bodyPr anchor="t" anchorCtr="0"/>
          <a:lstStyle>
            <a:lvl1pPr>
              <a:buNone/>
              <a:defRPr b="1">
                <a:solidFill>
                  <a:schemeClr val="bg1"/>
                </a:solidFill>
              </a:defRPr>
            </a:lvl1pPr>
          </a:lstStyle>
          <a:p>
            <a:pPr lvl="0"/>
            <a:endParaRPr lang="en-GB" dirty="0"/>
          </a:p>
        </p:txBody>
      </p:sp>
      <p:sp>
        <p:nvSpPr>
          <p:cNvPr id="11" name="Text Placeholder 9"/>
          <p:cNvSpPr>
            <a:spLocks noGrp="1"/>
          </p:cNvSpPr>
          <p:nvPr>
            <p:ph type="body" sz="quarter" idx="13"/>
          </p:nvPr>
        </p:nvSpPr>
        <p:spPr>
          <a:xfrm>
            <a:off x="6199632" y="1137920"/>
            <a:ext cx="5393208" cy="640800"/>
          </a:xfrm>
        </p:spPr>
        <p:txBody>
          <a:bodyPr anchor="t" anchorCtr="0"/>
          <a:lstStyle>
            <a:lvl1pPr>
              <a:buNone/>
              <a:defRPr b="1">
                <a:solidFill>
                  <a:schemeClr val="bg1"/>
                </a:solidFill>
              </a:defRPr>
            </a:lvl1pPr>
          </a:lstStyle>
          <a:p>
            <a:pPr lvl="0"/>
            <a:endParaRPr lang="en-GB" dirty="0"/>
          </a:p>
        </p:txBody>
      </p:sp>
      <p:sp>
        <p:nvSpPr>
          <p:cNvPr id="2" name="Title 1"/>
          <p:cNvSpPr>
            <a:spLocks noGrp="1"/>
          </p:cNvSpPr>
          <p:nvPr>
            <p:ph type="title"/>
          </p:nvPr>
        </p:nvSpPr>
        <p:spPr>
          <a:xfrm>
            <a:off x="609918" y="294200"/>
            <a:ext cx="10978515" cy="590880"/>
          </a:xfrm>
        </p:spPr>
        <p:txBody>
          <a:bodyPr/>
          <a:lstStyle>
            <a:lvl1pPr>
              <a:defRPr>
                <a:solidFill>
                  <a:schemeClr val="bg1"/>
                </a:solidFill>
              </a:defRPr>
            </a:lvl1pPr>
          </a:lstStyle>
          <a:p>
            <a:r>
              <a:rPr lang="en-US" dirty="0"/>
              <a:t>Click to edit Master title style</a:t>
            </a:r>
          </a:p>
        </p:txBody>
      </p:sp>
      <p:sp>
        <p:nvSpPr>
          <p:cNvPr id="14" name="Line 10">
            <a:extLst>
              <a:ext uri="{FF2B5EF4-FFF2-40B4-BE49-F238E27FC236}">
                <a16:creationId xmlns="" xmlns:a16="http://schemas.microsoft.com/office/drawing/2014/main" id="{9773E7D9-2434-4381-A00D-27B62C086733}"/>
              </a:ext>
            </a:extLst>
          </p:cNvPr>
          <p:cNvSpPr>
            <a:spLocks noChangeShapeType="1"/>
          </p:cNvSpPr>
          <p:nvPr userDrawn="1"/>
        </p:nvSpPr>
        <p:spPr bwMode="auto">
          <a:xfrm>
            <a:off x="609918" y="907750"/>
            <a:ext cx="10980000" cy="0"/>
          </a:xfrm>
          <a:prstGeom prst="line">
            <a:avLst/>
          </a:prstGeom>
          <a:noFill/>
          <a:ln w="19050">
            <a:solidFill>
              <a:schemeClr val="tx2"/>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noProof="0" dirty="0">
              <a:solidFill>
                <a:schemeClr val="bg1"/>
              </a:solidFill>
            </a:endParaRPr>
          </a:p>
        </p:txBody>
      </p:sp>
      <p:sp>
        <p:nvSpPr>
          <p:cNvPr id="5" name="Date Placeholder 4">
            <a:extLst>
              <a:ext uri="{FF2B5EF4-FFF2-40B4-BE49-F238E27FC236}">
                <a16:creationId xmlns="" xmlns:a16="http://schemas.microsoft.com/office/drawing/2014/main" id="{6A3CD3F7-62DC-4CC4-8F34-C353DB087D7C}"/>
              </a:ext>
            </a:extLst>
          </p:cNvPr>
          <p:cNvSpPr>
            <a:spLocks noGrp="1"/>
          </p:cNvSpPr>
          <p:nvPr>
            <p:ph type="dt" sz="half" idx="14"/>
          </p:nvPr>
        </p:nvSpPr>
        <p:spPr/>
        <p:txBody>
          <a:bodyPr/>
          <a:lstStyle/>
          <a:p>
            <a:fld id="{029E1942-EB53-47E3-BCA7-F99D05C795EC}" type="datetime3">
              <a:rPr lang="en-US" smtClean="0"/>
              <a:t>19 June 2019</a:t>
            </a:fld>
            <a:endParaRPr lang="en-IN" dirty="0"/>
          </a:p>
        </p:txBody>
      </p:sp>
      <p:sp>
        <p:nvSpPr>
          <p:cNvPr id="6" name="Footer Placeholder 5">
            <a:extLst>
              <a:ext uri="{FF2B5EF4-FFF2-40B4-BE49-F238E27FC236}">
                <a16:creationId xmlns="" xmlns:a16="http://schemas.microsoft.com/office/drawing/2014/main" id="{4BD2EC01-3D34-4D32-9B76-5269D1AA4651}"/>
              </a:ext>
            </a:extLst>
          </p:cNvPr>
          <p:cNvSpPr>
            <a:spLocks noGrp="1"/>
          </p:cNvSpPr>
          <p:nvPr>
            <p:ph type="ftr" sz="quarter" idx="15"/>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24BE1C2B-4DA4-468F-9976-85F6CBF826F1}"/>
              </a:ext>
            </a:extLst>
          </p:cNvPr>
          <p:cNvSpPr>
            <a:spLocks noGrp="1"/>
          </p:cNvSpPr>
          <p:nvPr>
            <p:ph type="sldNum" sz="quarter" idx="16"/>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5966410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ey statement">
    <p:spTree>
      <p:nvGrpSpPr>
        <p:cNvPr id="1" name=""/>
        <p:cNvGrpSpPr/>
        <p:nvPr/>
      </p:nvGrpSpPr>
      <p:grpSpPr>
        <a:xfrm>
          <a:off x="0" y="0"/>
          <a:ext cx="0" cy="0"/>
          <a:chOff x="0" y="0"/>
          <a:chExt cx="0" cy="0"/>
        </a:xfrm>
      </p:grpSpPr>
      <p:sp>
        <p:nvSpPr>
          <p:cNvPr id="5" name="Date Placeholder 4">
            <a:extLst>
              <a:ext uri="{FF2B5EF4-FFF2-40B4-BE49-F238E27FC236}">
                <a16:creationId xmlns="" xmlns:a16="http://schemas.microsoft.com/office/drawing/2014/main" id="{C37B5C6B-B98B-4A4C-A8A7-B006989B59BC}"/>
              </a:ext>
            </a:extLst>
          </p:cNvPr>
          <p:cNvSpPr>
            <a:spLocks noGrp="1"/>
          </p:cNvSpPr>
          <p:nvPr>
            <p:ph type="dt" sz="half" idx="10"/>
          </p:nvPr>
        </p:nvSpPr>
        <p:spPr/>
        <p:txBody>
          <a:bodyPr/>
          <a:lstStyle/>
          <a:p>
            <a:fld id="{2A7C88E1-FE33-48AD-9218-9258D62CDCC4}" type="datetime3">
              <a:rPr lang="en-US" smtClean="0"/>
              <a:t>19 June 2019</a:t>
            </a:fld>
            <a:endParaRPr lang="en-IN" dirty="0"/>
          </a:p>
        </p:txBody>
      </p:sp>
      <p:sp>
        <p:nvSpPr>
          <p:cNvPr id="6" name="Footer Placeholder 5">
            <a:extLst>
              <a:ext uri="{FF2B5EF4-FFF2-40B4-BE49-F238E27FC236}">
                <a16:creationId xmlns="" xmlns:a16="http://schemas.microsoft.com/office/drawing/2014/main" id="{3CEF6675-2050-4038-B9E1-B80DB63D730E}"/>
              </a:ext>
            </a:extLst>
          </p:cNvPr>
          <p:cNvSpPr>
            <a:spLocks noGrp="1"/>
          </p:cNvSpPr>
          <p:nvPr>
            <p:ph type="ftr" sz="quarter" idx="11"/>
          </p:nvPr>
        </p:nvSpPr>
        <p:spPr/>
        <p:txBody>
          <a:bodyPr/>
          <a:lstStyle/>
          <a:p>
            <a:r>
              <a:rPr lang="en-IN"/>
              <a:t>Presentation title</a:t>
            </a:r>
            <a:endParaRPr lang="en-IN" dirty="0"/>
          </a:p>
        </p:txBody>
      </p:sp>
      <p:sp>
        <p:nvSpPr>
          <p:cNvPr id="7" name="Slide Number Placeholder 6">
            <a:extLst>
              <a:ext uri="{FF2B5EF4-FFF2-40B4-BE49-F238E27FC236}">
                <a16:creationId xmlns="" xmlns:a16="http://schemas.microsoft.com/office/drawing/2014/main" id="{BBA4D6F3-1431-4069-B814-25584667728F}"/>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021805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ocused data">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E897186E-D73E-46D0-965A-D83686BA73F7}"/>
              </a:ext>
            </a:extLst>
          </p:cNvPr>
          <p:cNvSpPr>
            <a:spLocks noGrp="1"/>
          </p:cNvSpPr>
          <p:nvPr>
            <p:ph type="dt" sz="half" idx="10"/>
          </p:nvPr>
        </p:nvSpPr>
        <p:spPr/>
        <p:txBody>
          <a:bodyPr/>
          <a:lstStyle/>
          <a:p>
            <a:fld id="{22FE8F4A-3FA1-4A64-AE77-2254BB85F3D2}" type="datetime3">
              <a:rPr lang="en-US" smtClean="0"/>
              <a:t>19 June 2019</a:t>
            </a:fld>
            <a:endParaRPr lang="en-IN" dirty="0"/>
          </a:p>
        </p:txBody>
      </p:sp>
      <p:sp>
        <p:nvSpPr>
          <p:cNvPr id="3" name="Footer Placeholder 2">
            <a:extLst>
              <a:ext uri="{FF2B5EF4-FFF2-40B4-BE49-F238E27FC236}">
                <a16:creationId xmlns="" xmlns:a16="http://schemas.microsoft.com/office/drawing/2014/main" id="{9DEF40EA-FE63-4D50-8C90-EC25A860C0C3}"/>
              </a:ext>
            </a:extLst>
          </p:cNvPr>
          <p:cNvSpPr>
            <a:spLocks noGrp="1"/>
          </p:cNvSpPr>
          <p:nvPr>
            <p:ph type="ftr" sz="quarter" idx="11"/>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3F37420B-CF82-4784-8E9C-5C496E27C509}"/>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4040792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ivider 1">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4BD5388A-86DF-494E-B137-EE20B7E1CF99}"/>
              </a:ext>
            </a:extLst>
          </p:cNvPr>
          <p:cNvSpPr>
            <a:spLocks noGrp="1"/>
          </p:cNvSpPr>
          <p:nvPr>
            <p:ph type="dt" sz="half" idx="10"/>
          </p:nvPr>
        </p:nvSpPr>
        <p:spPr/>
        <p:txBody>
          <a:bodyPr/>
          <a:lstStyle/>
          <a:p>
            <a:fld id="{51FBADE3-2F67-4EB8-B1F9-B00F8B809757}" type="datetime3">
              <a:rPr lang="en-US" smtClean="0"/>
              <a:t>19 June 2019</a:t>
            </a:fld>
            <a:endParaRPr lang="en-IN" dirty="0"/>
          </a:p>
        </p:txBody>
      </p:sp>
      <p:sp>
        <p:nvSpPr>
          <p:cNvPr id="3" name="Footer Placeholder 2">
            <a:extLst>
              <a:ext uri="{FF2B5EF4-FFF2-40B4-BE49-F238E27FC236}">
                <a16:creationId xmlns="" xmlns:a16="http://schemas.microsoft.com/office/drawing/2014/main" id="{7297E548-6FF4-4D89-ADE0-60181F5365D0}"/>
              </a:ext>
            </a:extLst>
          </p:cNvPr>
          <p:cNvSpPr>
            <a:spLocks noGrp="1"/>
          </p:cNvSpPr>
          <p:nvPr>
            <p:ph type="ftr" sz="quarter" idx="11"/>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810B0A8B-D001-432B-877C-21558412BB33}"/>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2139393885"/>
      </p:ext>
    </p:extLst>
  </p:cSld>
  <p:clrMapOvr>
    <a:masterClrMapping/>
  </p:clrMapOvr>
  <p:extLst mod="1">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ivider 3">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82D9F631-BCA2-47E9-B382-A1254CE498E4}"/>
              </a:ext>
            </a:extLst>
          </p:cNvPr>
          <p:cNvSpPr>
            <a:spLocks noGrp="1"/>
          </p:cNvSpPr>
          <p:nvPr>
            <p:ph type="dt" sz="half" idx="10"/>
          </p:nvPr>
        </p:nvSpPr>
        <p:spPr/>
        <p:txBody>
          <a:bodyPr/>
          <a:lstStyle/>
          <a:p>
            <a:fld id="{8F6D9080-1DFC-4303-893C-6B8A3FEC05E8}" type="datetime3">
              <a:rPr lang="en-US" smtClean="0"/>
              <a:t>19 June 2019</a:t>
            </a:fld>
            <a:endParaRPr lang="en-IN" dirty="0"/>
          </a:p>
        </p:txBody>
      </p:sp>
      <p:sp>
        <p:nvSpPr>
          <p:cNvPr id="3" name="Footer Placeholder 2">
            <a:extLst>
              <a:ext uri="{FF2B5EF4-FFF2-40B4-BE49-F238E27FC236}">
                <a16:creationId xmlns="" xmlns:a16="http://schemas.microsoft.com/office/drawing/2014/main" id="{EC1D1872-1F65-44DE-8D43-3328C27B5870}"/>
              </a:ext>
            </a:extLst>
          </p:cNvPr>
          <p:cNvSpPr>
            <a:spLocks noGrp="1"/>
          </p:cNvSpPr>
          <p:nvPr>
            <p:ph type="ftr" sz="quarter" idx="11"/>
          </p:nvPr>
        </p:nvSpPr>
        <p:spPr/>
        <p:txBody>
          <a:bodyPr/>
          <a:lstStyle/>
          <a:p>
            <a:r>
              <a:rPr lang="en-IN"/>
              <a:t>Presentation title</a:t>
            </a:r>
            <a:endParaRPr lang="en-IN" dirty="0"/>
          </a:p>
        </p:txBody>
      </p:sp>
      <p:sp>
        <p:nvSpPr>
          <p:cNvPr id="4" name="Slide Number Placeholder 3">
            <a:extLst>
              <a:ext uri="{FF2B5EF4-FFF2-40B4-BE49-F238E27FC236}">
                <a16:creationId xmlns="" xmlns:a16="http://schemas.microsoft.com/office/drawing/2014/main" id="{A06C50CF-7368-4D25-B2B5-360BA59E76C3}"/>
              </a:ext>
            </a:extLst>
          </p:cNvPr>
          <p:cNvSpPr>
            <a:spLocks noGrp="1"/>
          </p:cNvSpPr>
          <p:nvPr>
            <p:ph type="sldNum" sz="quarter" idx="12"/>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1895198702"/>
      </p:ext>
    </p:extLst>
  </p:cSld>
  <p:clrMapOvr>
    <a:masterClrMapping/>
  </p:clrMapOvr>
  <p:extLst mod="1">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6005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Empty">
    <p:spTree>
      <p:nvGrpSpPr>
        <p:cNvPr id="1" name=""/>
        <p:cNvGrpSpPr/>
        <p:nvPr/>
      </p:nvGrpSpPr>
      <p:grpSpPr>
        <a:xfrm>
          <a:off x="0" y="0"/>
          <a:ext cx="0" cy="0"/>
          <a:chOff x="0" y="0"/>
          <a:chExt cx="0" cy="0"/>
        </a:xfrm>
      </p:grpSpPr>
      <p:sp>
        <p:nvSpPr>
          <p:cNvPr id="3" name="Media Placeholder 2">
            <a:extLst>
              <a:ext uri="{FF2B5EF4-FFF2-40B4-BE49-F238E27FC236}">
                <a16:creationId xmlns="" xmlns:a16="http://schemas.microsoft.com/office/drawing/2014/main" id="{0052CFA6-7CF5-41BD-9D94-2D0DAE108428}"/>
              </a:ext>
            </a:extLst>
          </p:cNvPr>
          <p:cNvSpPr>
            <a:spLocks noGrp="1"/>
          </p:cNvSpPr>
          <p:nvPr>
            <p:ph type="media" sz="quarter" idx="10" hasCustomPrompt="1"/>
          </p:nvPr>
        </p:nvSpPr>
        <p:spPr>
          <a:xfrm>
            <a:off x="0" y="0"/>
            <a:ext cx="12198350" cy="6858000"/>
          </a:xfrm>
        </p:spPr>
        <p:txBody>
          <a:bodyPr anchor="ctr"/>
          <a:lstStyle>
            <a:lvl1pPr marL="0" indent="0" algn="ctr">
              <a:buNone/>
              <a:defRPr/>
            </a:lvl1pPr>
          </a:lstStyle>
          <a:p>
            <a:r>
              <a:rPr lang="en-IN" dirty="0"/>
              <a:t>Video</a:t>
            </a:r>
          </a:p>
        </p:txBody>
      </p:sp>
      <p:sp>
        <p:nvSpPr>
          <p:cNvPr id="2" name="Date Placeholder 1">
            <a:extLst>
              <a:ext uri="{FF2B5EF4-FFF2-40B4-BE49-F238E27FC236}">
                <a16:creationId xmlns="" xmlns:a16="http://schemas.microsoft.com/office/drawing/2014/main" id="{E943830C-23AE-48E4-B9DE-E91E6CE0B8B9}"/>
              </a:ext>
            </a:extLst>
          </p:cNvPr>
          <p:cNvSpPr>
            <a:spLocks noGrp="1"/>
          </p:cNvSpPr>
          <p:nvPr>
            <p:ph type="dt" sz="half" idx="11"/>
          </p:nvPr>
        </p:nvSpPr>
        <p:spPr/>
        <p:txBody>
          <a:bodyPr/>
          <a:lstStyle/>
          <a:p>
            <a:fld id="{A8381BA6-C3FD-495B-9B56-A30783EC7416}" type="datetime3">
              <a:rPr lang="en-US" smtClean="0"/>
              <a:t>19 June 2019</a:t>
            </a:fld>
            <a:endParaRPr lang="en-IN" dirty="0"/>
          </a:p>
        </p:txBody>
      </p:sp>
      <p:sp>
        <p:nvSpPr>
          <p:cNvPr id="4" name="Footer Placeholder 3">
            <a:extLst>
              <a:ext uri="{FF2B5EF4-FFF2-40B4-BE49-F238E27FC236}">
                <a16:creationId xmlns="" xmlns:a16="http://schemas.microsoft.com/office/drawing/2014/main" id="{B0F742A9-BF69-4BF2-966C-3D76FC687FBA}"/>
              </a:ext>
            </a:extLst>
          </p:cNvPr>
          <p:cNvSpPr>
            <a:spLocks noGrp="1"/>
          </p:cNvSpPr>
          <p:nvPr>
            <p:ph type="ftr" sz="quarter" idx="12"/>
          </p:nvPr>
        </p:nvSpPr>
        <p:spPr/>
        <p:txBody>
          <a:bodyPr/>
          <a:lstStyle/>
          <a:p>
            <a:r>
              <a:rPr lang="en-IN"/>
              <a:t>Presentation title</a:t>
            </a:r>
            <a:endParaRPr lang="en-IN" dirty="0"/>
          </a:p>
        </p:txBody>
      </p:sp>
      <p:sp>
        <p:nvSpPr>
          <p:cNvPr id="5" name="Slide Number Placeholder 4">
            <a:extLst>
              <a:ext uri="{FF2B5EF4-FFF2-40B4-BE49-F238E27FC236}">
                <a16:creationId xmlns="" xmlns:a16="http://schemas.microsoft.com/office/drawing/2014/main" id="{9B65F912-EBE8-413B-A241-0FB3A540BA82}"/>
              </a:ext>
            </a:extLst>
          </p:cNvPr>
          <p:cNvSpPr>
            <a:spLocks noGrp="1"/>
          </p:cNvSpPr>
          <p:nvPr>
            <p:ph type="sldNum" sz="quarter" idx="13"/>
          </p:nvPr>
        </p:nvSpPr>
        <p:spPr/>
        <p:txBody>
          <a:bodyPr/>
          <a:lstStyle/>
          <a:p>
            <a:r>
              <a:rPr lang="en-IN"/>
              <a:t>Page </a:t>
            </a:r>
            <a:fld id="{F1BC30E3-FFE5-4B91-AA19-87A149EBB9EE}" type="slidenum">
              <a:rPr smtClean="0"/>
              <a:pPr/>
              <a:t>‹#›</a:t>
            </a:fld>
            <a:endParaRPr dirty="0"/>
          </a:p>
        </p:txBody>
      </p:sp>
    </p:spTree>
    <p:extLst>
      <p:ext uri="{BB962C8B-B14F-4D97-AF65-F5344CB8AC3E}">
        <p14:creationId xmlns:p14="http://schemas.microsoft.com/office/powerpoint/2010/main" val="31921570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Final legal text">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F4223874-3AD1-4756-B25E-8234DD3717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75" y="0"/>
            <a:ext cx="12192000" cy="6858000"/>
          </a:xfrm>
          <a:prstGeom prst="rect">
            <a:avLst/>
          </a:prstGeom>
        </p:spPr>
      </p:pic>
      <p:sp>
        <p:nvSpPr>
          <p:cNvPr id="8" name="Content Placeholder 2"/>
          <p:cNvSpPr>
            <a:spLocks noGrp="1"/>
          </p:cNvSpPr>
          <p:nvPr>
            <p:ph idx="1"/>
          </p:nvPr>
        </p:nvSpPr>
        <p:spPr>
          <a:xfrm>
            <a:off x="607799" y="719139"/>
            <a:ext cx="4677635" cy="5210062"/>
          </a:xfrm>
        </p:spPr>
        <p:txBody>
          <a:bodyPr/>
          <a:lstStyle>
            <a:lvl1pPr marL="0" indent="0" algn="l" defTabSz="995363" rtl="0" fontAlgn="base">
              <a:lnSpc>
                <a:spcPct val="100000"/>
              </a:lnSpc>
              <a:spcBef>
                <a:spcPct val="70000"/>
              </a:spcBef>
              <a:spcAft>
                <a:spcPct val="0"/>
              </a:spcAft>
              <a:buSzPct val="100000"/>
              <a:buNone/>
              <a:defRPr lang="en-US" sz="1200" kern="1200" noProof="0" dirty="0" smtClean="0">
                <a:solidFill>
                  <a:schemeClr val="bg1"/>
                </a:solidFill>
                <a:latin typeface="EYInterstate Light" panose="02000506000000020004" pitchFamily="2" charset="0"/>
                <a:ea typeface="+mn-ea"/>
                <a:cs typeface="Arial" pitchFamily="34" charset="0"/>
              </a:defRPr>
            </a:lvl1pPr>
            <a:lvl2pPr marL="0" indent="0" algn="l" defTabSz="995363"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213" indent="-176213" algn="l" defTabSz="995363"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5363"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913" indent="-188913" algn="l" defTabSz="995363"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5310548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Final legal text">
    <p:spTree>
      <p:nvGrpSpPr>
        <p:cNvPr id="1" name=""/>
        <p:cNvGrpSpPr/>
        <p:nvPr/>
      </p:nvGrpSpPr>
      <p:grpSpPr>
        <a:xfrm>
          <a:off x="0" y="0"/>
          <a:ext cx="0" cy="0"/>
          <a:chOff x="0" y="0"/>
          <a:chExt cx="0" cy="0"/>
        </a:xfrm>
      </p:grpSpPr>
      <p:pic>
        <p:nvPicPr>
          <p:cNvPr id="3" name="Content Placeholder 3">
            <a:extLst>
              <a:ext uri="{FF2B5EF4-FFF2-40B4-BE49-F238E27FC236}">
                <a16:creationId xmlns="" xmlns:a16="http://schemas.microsoft.com/office/drawing/2014/main" id="{C94B4409-2B48-4C2E-B122-78CAC0F697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55" y="0"/>
            <a:ext cx="12192000" cy="6858000"/>
          </a:xfrm>
          <a:prstGeom prst="rect">
            <a:avLst/>
          </a:prstGeom>
        </p:spPr>
      </p:pic>
      <p:sp>
        <p:nvSpPr>
          <p:cNvPr id="8" name="Content Placeholder 2"/>
          <p:cNvSpPr>
            <a:spLocks noGrp="1"/>
          </p:cNvSpPr>
          <p:nvPr>
            <p:ph idx="1"/>
          </p:nvPr>
        </p:nvSpPr>
        <p:spPr>
          <a:xfrm>
            <a:off x="607799" y="719139"/>
            <a:ext cx="4677635" cy="5210062"/>
          </a:xfrm>
        </p:spPr>
        <p:txBody>
          <a:bodyPr/>
          <a:lstStyle>
            <a:lvl1pPr marL="0" indent="0" algn="l" defTabSz="995363" rtl="0" fontAlgn="base">
              <a:lnSpc>
                <a:spcPct val="100000"/>
              </a:lnSpc>
              <a:spcBef>
                <a:spcPct val="70000"/>
              </a:spcBef>
              <a:spcAft>
                <a:spcPct val="0"/>
              </a:spcAft>
              <a:buSzPct val="100000"/>
              <a:buNone/>
              <a:defRPr lang="en-US" sz="1200" kern="1200" noProof="0" dirty="0" smtClean="0">
                <a:solidFill>
                  <a:schemeClr val="bg1"/>
                </a:solidFill>
                <a:latin typeface="EYInterstate Light" panose="02000506000000020004" pitchFamily="2" charset="0"/>
                <a:ea typeface="+mn-ea"/>
                <a:cs typeface="Arial" pitchFamily="34" charset="0"/>
              </a:defRPr>
            </a:lvl1pPr>
            <a:lvl2pPr marL="0" indent="0" algn="l" defTabSz="995363"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213" indent="-176213" algn="l" defTabSz="995363"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5363"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913" indent="-188913" algn="l" defTabSz="995363"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57559399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2_Final legal text">
    <p:spTree>
      <p:nvGrpSpPr>
        <p:cNvPr id="1" name=""/>
        <p:cNvGrpSpPr/>
        <p:nvPr/>
      </p:nvGrpSpPr>
      <p:grpSpPr>
        <a:xfrm>
          <a:off x="0" y="0"/>
          <a:ext cx="0" cy="0"/>
          <a:chOff x="0" y="0"/>
          <a:chExt cx="0" cy="0"/>
        </a:xfrm>
      </p:grpSpPr>
      <p:pic>
        <p:nvPicPr>
          <p:cNvPr id="3" name="Content Placeholder 3">
            <a:extLst>
              <a:ext uri="{FF2B5EF4-FFF2-40B4-BE49-F238E27FC236}">
                <a16:creationId xmlns="" xmlns:a16="http://schemas.microsoft.com/office/drawing/2014/main" id="{512A84B0-F10A-4A02-AD57-E01F7676B6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53" y="0"/>
            <a:ext cx="12192005" cy="6858000"/>
          </a:xfrm>
          <a:prstGeom prst="rect">
            <a:avLst/>
          </a:prstGeom>
        </p:spPr>
      </p:pic>
      <p:sp>
        <p:nvSpPr>
          <p:cNvPr id="8" name="Content Placeholder 2"/>
          <p:cNvSpPr>
            <a:spLocks noGrp="1"/>
          </p:cNvSpPr>
          <p:nvPr>
            <p:ph idx="1"/>
          </p:nvPr>
        </p:nvSpPr>
        <p:spPr>
          <a:xfrm>
            <a:off x="607799" y="719139"/>
            <a:ext cx="4677635" cy="5210062"/>
          </a:xfrm>
        </p:spPr>
        <p:txBody>
          <a:bodyPr/>
          <a:lstStyle>
            <a:lvl1pPr marL="0" indent="0" algn="l" defTabSz="995363" rtl="0" fontAlgn="base">
              <a:lnSpc>
                <a:spcPct val="100000"/>
              </a:lnSpc>
              <a:spcBef>
                <a:spcPct val="70000"/>
              </a:spcBef>
              <a:spcAft>
                <a:spcPct val="0"/>
              </a:spcAft>
              <a:buSzPct val="100000"/>
              <a:buNone/>
              <a:defRPr lang="en-US" sz="1200" kern="1200" noProof="0" dirty="0" smtClean="0">
                <a:solidFill>
                  <a:schemeClr val="bg1"/>
                </a:solidFill>
                <a:latin typeface="EYInterstate Light" panose="02000506000000020004" pitchFamily="2" charset="0"/>
                <a:ea typeface="+mn-ea"/>
                <a:cs typeface="Arial" pitchFamily="34" charset="0"/>
              </a:defRPr>
            </a:lvl1pPr>
            <a:lvl2pPr marL="0" indent="0" algn="l" defTabSz="995363" rtl="0" fontAlgn="base">
              <a:lnSpc>
                <a:spcPct val="100000"/>
              </a:lnSpc>
              <a:spcBef>
                <a:spcPct val="0"/>
              </a:spcBef>
              <a:spcAft>
                <a:spcPct val="0"/>
              </a:spcAft>
              <a:buSzPct val="100000"/>
              <a:buNone/>
              <a:defRPr lang="en-US" sz="900" b="1" kern="1200" noProof="0" dirty="0" smtClean="0">
                <a:solidFill>
                  <a:schemeClr val="bg1"/>
                </a:solidFill>
                <a:latin typeface="EYInterstate Light" panose="02000506000000020004" pitchFamily="2" charset="0"/>
                <a:ea typeface="+mn-ea"/>
                <a:cs typeface="Arial" pitchFamily="34" charset="0"/>
              </a:defRPr>
            </a:lvl2pPr>
            <a:lvl3pPr marL="176213" indent="-176213" algn="l" defTabSz="995363" rtl="0" fontAlgn="base">
              <a:lnSpc>
                <a:spcPct val="100000"/>
              </a:lnSpc>
              <a:spcBef>
                <a:spcPct val="0"/>
              </a:spcBef>
              <a:spcAft>
                <a:spcPct val="0"/>
              </a:spcAft>
              <a:buClr>
                <a:schemeClr val="tx2"/>
              </a:buClr>
              <a:buSzPct val="70000"/>
              <a:buFont typeface="Arial" pitchFamily="34" charset="0"/>
              <a:buChar char="►"/>
              <a:defRPr lang="en-US" sz="900" b="1" kern="1200" noProof="0" dirty="0" smtClean="0">
                <a:solidFill>
                  <a:schemeClr val="bg1"/>
                </a:solidFill>
                <a:latin typeface="EYInterstate Light" panose="02000506000000020004" pitchFamily="2" charset="0"/>
                <a:ea typeface="+mn-ea"/>
                <a:cs typeface="Arial" pitchFamily="34" charset="0"/>
              </a:defRPr>
            </a:lvl3pPr>
            <a:lvl4pPr marL="0" indent="0" algn="l" defTabSz="995363" rtl="0" fontAlgn="base">
              <a:lnSpc>
                <a:spcPct val="100000"/>
              </a:lnSpc>
              <a:spcBef>
                <a:spcPct val="0"/>
              </a:spcBef>
              <a:spcAft>
                <a:spcPct val="0"/>
              </a:spcAft>
              <a:buSzPct val="100000"/>
              <a:buNone/>
              <a:defRPr lang="en-US" sz="800" kern="1200" noProof="0" dirty="0" smtClean="0">
                <a:solidFill>
                  <a:schemeClr val="bg1"/>
                </a:solidFill>
                <a:latin typeface="EYInterstate Light" panose="02000506000000020004" pitchFamily="2" charset="0"/>
                <a:ea typeface="+mn-ea"/>
                <a:cs typeface="Arial" pitchFamily="34" charset="0"/>
              </a:defRPr>
            </a:lvl4pPr>
            <a:lvl5pPr marL="188913" indent="-188913" algn="l" defTabSz="995363" rtl="0" fontAlgn="base">
              <a:lnSpc>
                <a:spcPct val="100000"/>
              </a:lnSpc>
              <a:spcBef>
                <a:spcPct val="0"/>
              </a:spcBef>
              <a:spcAft>
                <a:spcPct val="0"/>
              </a:spcAft>
              <a:buClr>
                <a:schemeClr val="tx2"/>
              </a:buClr>
              <a:buSzPct val="70000"/>
              <a:buFont typeface="Arial" pitchFamily="34" charset="0"/>
              <a:buChar char="►"/>
              <a:defRPr lang="en-US" sz="800" kern="1200" noProof="0" dirty="0">
                <a:solidFill>
                  <a:schemeClr val="bg1"/>
                </a:solidFill>
                <a:latin typeface="EYInterstate Light" panose="02000506000000020004" pitchFamily="2" charset="0"/>
                <a:ea typeface="+mn-ea"/>
                <a:cs typeface="Arial" pitchFamily="34" charset="0"/>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3714509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85443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2_Cover alternate">
    <p:spTree>
      <p:nvGrpSpPr>
        <p:cNvPr id="1" name=""/>
        <p:cNvGrpSpPr/>
        <p:nvPr/>
      </p:nvGrpSpPr>
      <p:grpSpPr>
        <a:xfrm>
          <a:off x="0" y="0"/>
          <a:ext cx="0" cy="0"/>
          <a:chOff x="0" y="0"/>
          <a:chExt cx="0" cy="0"/>
        </a:xfrm>
      </p:grpSpPr>
      <p:sp>
        <p:nvSpPr>
          <p:cNvPr id="16" name="Freeform 56">
            <a:extLst>
              <a:ext uri="{FF2B5EF4-FFF2-40B4-BE49-F238E27FC236}">
                <a16:creationId xmlns="" xmlns:a16="http://schemas.microsoft.com/office/drawing/2014/main" id="{13A7AC18-CF42-4EC5-8D40-441EAE30A06C}"/>
              </a:ext>
            </a:extLst>
          </p:cNvPr>
          <p:cNvSpPr/>
          <p:nvPr userDrawn="1"/>
        </p:nvSpPr>
        <p:spPr>
          <a:xfrm>
            <a:off x="498115" y="795662"/>
            <a:ext cx="4930412" cy="3581484"/>
          </a:xfrm>
          <a:custGeom>
            <a:avLst/>
            <a:gdLst>
              <a:gd name="connsiteX0" fmla="*/ 4238387 w 4257675"/>
              <a:gd name="connsiteY0" fmla="*/ 0 h 3092804"/>
              <a:gd name="connsiteX1" fmla="*/ 4257675 w 4257675"/>
              <a:gd name="connsiteY1" fmla="*/ 0 h 3092804"/>
              <a:gd name="connsiteX2" fmla="*/ 4257675 w 4257675"/>
              <a:gd name="connsiteY2" fmla="*/ 3092804 h 3092804"/>
              <a:gd name="connsiteX3" fmla="*/ 0 w 4257675"/>
              <a:gd name="connsiteY3" fmla="*/ 3092804 h 3092804"/>
              <a:gd name="connsiteX4" fmla="*/ 0 w 4257675"/>
              <a:gd name="connsiteY4" fmla="*/ 747342 h 3092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7675" h="3092804">
                <a:moveTo>
                  <a:pt x="4238387" y="0"/>
                </a:moveTo>
                <a:lnTo>
                  <a:pt x="4257675" y="0"/>
                </a:lnTo>
                <a:lnTo>
                  <a:pt x="4257675" y="3092804"/>
                </a:lnTo>
                <a:lnTo>
                  <a:pt x="0" y="3092804"/>
                </a:lnTo>
                <a:lnTo>
                  <a:pt x="0" y="747342"/>
                </a:lnTo>
                <a:close/>
              </a:path>
            </a:pathLst>
          </a:custGeom>
          <a:solidFill>
            <a:srgbClr val="FFE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p:ph type="ctrTitle"/>
          </p:nvPr>
        </p:nvSpPr>
        <p:spPr>
          <a:xfrm>
            <a:off x="775504" y="1954221"/>
            <a:ext cx="4328932" cy="979702"/>
          </a:xfrm>
        </p:spPr>
        <p:txBody>
          <a:bodyPr/>
          <a:lstStyle>
            <a:lvl1pPr>
              <a:defRPr sz="3000" b="0">
                <a:solidFill>
                  <a:schemeClr val="bg1"/>
                </a:solidFill>
                <a:latin typeface="EYInterstate Light" panose="02000506000000020004" pitchFamily="2" charset="0"/>
                <a:cs typeface="Arial" pitchFamily="34" charset="0"/>
              </a:defRPr>
            </a:lvl1pPr>
          </a:lstStyle>
          <a:p>
            <a:r>
              <a:rPr lang="en-US" dirty="0"/>
              <a:t>Click to edit Master title style</a:t>
            </a:r>
            <a:endParaRPr lang="en-GB" dirty="0"/>
          </a:p>
        </p:txBody>
      </p:sp>
      <p:sp>
        <p:nvSpPr>
          <p:cNvPr id="12" name="Subtitle 2"/>
          <p:cNvSpPr>
            <a:spLocks noGrp="1"/>
          </p:cNvSpPr>
          <p:nvPr>
            <p:ph type="subTitle" idx="1"/>
          </p:nvPr>
        </p:nvSpPr>
        <p:spPr>
          <a:xfrm>
            <a:off x="775504" y="3046158"/>
            <a:ext cx="4328932" cy="1046323"/>
          </a:xfrm>
        </p:spPr>
        <p:txBody>
          <a:bodyPr/>
          <a:lstStyle>
            <a:lvl1pPr marL="0" indent="0" algn="l">
              <a:spcAft>
                <a:spcPts val="1200"/>
              </a:spcAft>
              <a:buNone/>
              <a:defRPr sz="2000">
                <a:solidFill>
                  <a:schemeClr val="bg1"/>
                </a:solidFill>
                <a:latin typeface="EYInterstate" panose="02000503020000020004" pitchFamily="2" charset="0"/>
                <a:cs typeface="Arial" pitchFamily="34" charset="0"/>
              </a:defRPr>
            </a:lvl1pPr>
            <a:lvl2pPr marL="0" indent="0" algn="l">
              <a:buNone/>
              <a:defRPr sz="1600" b="1">
                <a:solidFill>
                  <a:srgbClr val="404040"/>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a:t>Click to edit Master subtitle style</a:t>
            </a:r>
            <a:endParaRPr lang="en-GB" dirty="0"/>
          </a:p>
        </p:txBody>
      </p:sp>
      <p:grpSp>
        <p:nvGrpSpPr>
          <p:cNvPr id="14" name="Group 4">
            <a:extLst>
              <a:ext uri="{FF2B5EF4-FFF2-40B4-BE49-F238E27FC236}">
                <a16:creationId xmlns="" xmlns:a16="http://schemas.microsoft.com/office/drawing/2014/main" id="{C8422AE9-8257-41A9-AB41-1F10585C886F}"/>
              </a:ext>
            </a:extLst>
          </p:cNvPr>
          <p:cNvGrpSpPr>
            <a:grpSpLocks noChangeAspect="1"/>
          </p:cNvGrpSpPr>
          <p:nvPr userDrawn="1"/>
        </p:nvGrpSpPr>
        <p:grpSpPr bwMode="auto">
          <a:xfrm>
            <a:off x="10364788" y="4960938"/>
            <a:ext cx="1225550" cy="1435100"/>
            <a:chOff x="6529" y="3125"/>
            <a:chExt cx="772" cy="904"/>
          </a:xfrm>
        </p:grpSpPr>
        <p:sp>
          <p:nvSpPr>
            <p:cNvPr id="15" name="Freeform 5">
              <a:extLst>
                <a:ext uri="{FF2B5EF4-FFF2-40B4-BE49-F238E27FC236}">
                  <a16:creationId xmlns="" xmlns:a16="http://schemas.microsoft.com/office/drawing/2014/main" id="{D19659BD-653C-4300-9060-420AFAE39587}"/>
                </a:ext>
              </a:extLst>
            </p:cNvPr>
            <p:cNvSpPr>
              <a:spLocks/>
            </p:cNvSpPr>
            <p:nvPr userDrawn="1"/>
          </p:nvSpPr>
          <p:spPr bwMode="auto">
            <a:xfrm>
              <a:off x="6529" y="3125"/>
              <a:ext cx="619" cy="226"/>
            </a:xfrm>
            <a:custGeom>
              <a:avLst/>
              <a:gdLst>
                <a:gd name="T0" fmla="*/ 2473 w 2473"/>
                <a:gd name="T1" fmla="*/ 0 h 902"/>
                <a:gd name="T2" fmla="*/ 0 w 2473"/>
                <a:gd name="T3" fmla="*/ 902 h 902"/>
                <a:gd name="T4" fmla="*/ 2473 w 2473"/>
                <a:gd name="T5" fmla="*/ 466 h 902"/>
                <a:gd name="T6" fmla="*/ 2473 w 2473"/>
                <a:gd name="T7" fmla="*/ 0 h 902"/>
              </a:gdLst>
              <a:ahLst/>
              <a:cxnLst>
                <a:cxn ang="0">
                  <a:pos x="T0" y="T1"/>
                </a:cxn>
                <a:cxn ang="0">
                  <a:pos x="T2" y="T3"/>
                </a:cxn>
                <a:cxn ang="0">
                  <a:pos x="T4" y="T5"/>
                </a:cxn>
                <a:cxn ang="0">
                  <a:pos x="T6" y="T7"/>
                </a:cxn>
              </a:cxnLst>
              <a:rect l="0" t="0" r="r" b="b"/>
              <a:pathLst>
                <a:path w="2473" h="902">
                  <a:moveTo>
                    <a:pt x="2473" y="0"/>
                  </a:moveTo>
                  <a:lnTo>
                    <a:pt x="0" y="902"/>
                  </a:lnTo>
                  <a:lnTo>
                    <a:pt x="2473" y="466"/>
                  </a:lnTo>
                  <a:lnTo>
                    <a:pt x="247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 name="Freeform 6">
              <a:extLst>
                <a:ext uri="{FF2B5EF4-FFF2-40B4-BE49-F238E27FC236}">
                  <a16:creationId xmlns="" xmlns:a16="http://schemas.microsoft.com/office/drawing/2014/main" id="{A4669336-72A1-4233-827A-C41AB4C1CC04}"/>
                </a:ext>
              </a:extLst>
            </p:cNvPr>
            <p:cNvSpPr>
              <a:spLocks noEditPoints="1"/>
            </p:cNvSpPr>
            <p:nvPr userDrawn="1"/>
          </p:nvSpPr>
          <p:spPr bwMode="auto">
            <a:xfrm>
              <a:off x="6529" y="3444"/>
              <a:ext cx="772" cy="585"/>
            </a:xfrm>
            <a:custGeom>
              <a:avLst/>
              <a:gdLst>
                <a:gd name="T0" fmla="*/ 233 w 3088"/>
                <a:gd name="T1" fmla="*/ 1588 h 2339"/>
                <a:gd name="T2" fmla="*/ 253 w 3088"/>
                <a:gd name="T3" fmla="*/ 1795 h 2339"/>
                <a:gd name="T4" fmla="*/ 151 w 3088"/>
                <a:gd name="T5" fmla="*/ 1810 h 2339"/>
                <a:gd name="T6" fmla="*/ 351 w 3088"/>
                <a:gd name="T7" fmla="*/ 1761 h 2339"/>
                <a:gd name="T8" fmla="*/ 416 w 3088"/>
                <a:gd name="T9" fmla="*/ 1857 h 2339"/>
                <a:gd name="T10" fmla="*/ 1140 w 3088"/>
                <a:gd name="T11" fmla="*/ 1652 h 2339"/>
                <a:gd name="T12" fmla="*/ 1216 w 3088"/>
                <a:gd name="T13" fmla="*/ 1738 h 2339"/>
                <a:gd name="T14" fmla="*/ 696 w 3088"/>
                <a:gd name="T15" fmla="*/ 1546 h 2339"/>
                <a:gd name="T16" fmla="*/ 738 w 3088"/>
                <a:gd name="T17" fmla="*/ 1710 h 2339"/>
                <a:gd name="T18" fmla="*/ 860 w 3088"/>
                <a:gd name="T19" fmla="*/ 1854 h 2339"/>
                <a:gd name="T20" fmla="*/ 832 w 3088"/>
                <a:gd name="T21" fmla="*/ 1684 h 2339"/>
                <a:gd name="T22" fmla="*/ 2021 w 3088"/>
                <a:gd name="T23" fmla="*/ 1860 h 2339"/>
                <a:gd name="T24" fmla="*/ 2158 w 3088"/>
                <a:gd name="T25" fmla="*/ 1747 h 2339"/>
                <a:gd name="T26" fmla="*/ 2100 w 3088"/>
                <a:gd name="T27" fmla="*/ 1730 h 2339"/>
                <a:gd name="T28" fmla="*/ 2059 w 3088"/>
                <a:gd name="T29" fmla="*/ 1684 h 2339"/>
                <a:gd name="T30" fmla="*/ 1309 w 3088"/>
                <a:gd name="T31" fmla="*/ 1734 h 2339"/>
                <a:gd name="T32" fmla="*/ 1445 w 3088"/>
                <a:gd name="T33" fmla="*/ 1844 h 2339"/>
                <a:gd name="T34" fmla="*/ 1473 w 3088"/>
                <a:gd name="T35" fmla="*/ 1923 h 2339"/>
                <a:gd name="T36" fmla="*/ 1369 w 3088"/>
                <a:gd name="T37" fmla="*/ 1781 h 2339"/>
                <a:gd name="T38" fmla="*/ 1727 w 3088"/>
                <a:gd name="T39" fmla="*/ 1677 h 2339"/>
                <a:gd name="T40" fmla="*/ 1632 w 3088"/>
                <a:gd name="T41" fmla="*/ 1778 h 2339"/>
                <a:gd name="T42" fmla="*/ 1822 w 3088"/>
                <a:gd name="T43" fmla="*/ 1710 h 2339"/>
                <a:gd name="T44" fmla="*/ 1686 w 3088"/>
                <a:gd name="T45" fmla="*/ 1786 h 2339"/>
                <a:gd name="T46" fmla="*/ 1708 w 3088"/>
                <a:gd name="T47" fmla="*/ 1817 h 2339"/>
                <a:gd name="T48" fmla="*/ 2240 w 3088"/>
                <a:gd name="T49" fmla="*/ 1766 h 2339"/>
                <a:gd name="T50" fmla="*/ 2227 w 3088"/>
                <a:gd name="T51" fmla="*/ 1653 h 2339"/>
                <a:gd name="T52" fmla="*/ 2290 w 3088"/>
                <a:gd name="T53" fmla="*/ 1866 h 2339"/>
                <a:gd name="T54" fmla="*/ 2321 w 3088"/>
                <a:gd name="T55" fmla="*/ 1709 h 2339"/>
                <a:gd name="T56" fmla="*/ 2908 w 3088"/>
                <a:gd name="T57" fmla="*/ 1750 h 2339"/>
                <a:gd name="T58" fmla="*/ 2730 w 3088"/>
                <a:gd name="T59" fmla="*/ 1683 h 2339"/>
                <a:gd name="T60" fmla="*/ 2852 w 3088"/>
                <a:gd name="T61" fmla="*/ 1860 h 2339"/>
                <a:gd name="T62" fmla="*/ 2639 w 3088"/>
                <a:gd name="T63" fmla="*/ 1783 h 2339"/>
                <a:gd name="T64" fmla="*/ 2605 w 3088"/>
                <a:gd name="T65" fmla="*/ 1853 h 2339"/>
                <a:gd name="T66" fmla="*/ 2464 w 3088"/>
                <a:gd name="T67" fmla="*/ 1861 h 2339"/>
                <a:gd name="T68" fmla="*/ 2495 w 3088"/>
                <a:gd name="T69" fmla="*/ 1812 h 2339"/>
                <a:gd name="T70" fmla="*/ 2998 w 3088"/>
                <a:gd name="T71" fmla="*/ 1639 h 2339"/>
                <a:gd name="T72" fmla="*/ 975 w 3088"/>
                <a:gd name="T73" fmla="*/ 1860 h 2339"/>
                <a:gd name="T74" fmla="*/ 2416 w 3088"/>
                <a:gd name="T75" fmla="*/ 2069 h 2339"/>
                <a:gd name="T76" fmla="*/ 2510 w 3088"/>
                <a:gd name="T77" fmla="*/ 2251 h 2339"/>
                <a:gd name="T78" fmla="*/ 2485 w 3088"/>
                <a:gd name="T79" fmla="*/ 2074 h 2339"/>
                <a:gd name="T80" fmla="*/ 627 w 3088"/>
                <a:gd name="T81" fmla="*/ 2078 h 2339"/>
                <a:gd name="T82" fmla="*/ 672 w 3088"/>
                <a:gd name="T83" fmla="*/ 2089 h 2339"/>
                <a:gd name="T84" fmla="*/ 202 w 3088"/>
                <a:gd name="T85" fmla="*/ 2135 h 2339"/>
                <a:gd name="T86" fmla="*/ 310 w 3088"/>
                <a:gd name="T87" fmla="*/ 2174 h 2339"/>
                <a:gd name="T88" fmla="*/ 503 w 3088"/>
                <a:gd name="T89" fmla="*/ 2174 h 2339"/>
                <a:gd name="T90" fmla="*/ 374 w 3088"/>
                <a:gd name="T91" fmla="*/ 2185 h 2339"/>
                <a:gd name="T92" fmla="*/ 439 w 3088"/>
                <a:gd name="T93" fmla="*/ 2185 h 2339"/>
                <a:gd name="T94" fmla="*/ 2197 w 3088"/>
                <a:gd name="T95" fmla="*/ 2040 h 2339"/>
                <a:gd name="T96" fmla="*/ 1597 w 3088"/>
                <a:gd name="T97" fmla="*/ 2027 h 2339"/>
                <a:gd name="T98" fmla="*/ 1937 w 3088"/>
                <a:gd name="T99" fmla="*/ 2047 h 2339"/>
                <a:gd name="T100" fmla="*/ 2002 w 3088"/>
                <a:gd name="T101" fmla="*/ 2254 h 2339"/>
                <a:gd name="T102" fmla="*/ 2061 w 3088"/>
                <a:gd name="T103" fmla="*/ 2041 h 2339"/>
                <a:gd name="T104" fmla="*/ 2002 w 3088"/>
                <a:gd name="T105" fmla="*/ 2073 h 2339"/>
                <a:gd name="T106" fmla="*/ 767 w 3088"/>
                <a:gd name="T107" fmla="*/ 1934 h 2339"/>
                <a:gd name="T108" fmla="*/ 1202 w 3088"/>
                <a:gd name="T109" fmla="*/ 2037 h 2339"/>
                <a:gd name="T110" fmla="*/ 1108 w 3088"/>
                <a:gd name="T111" fmla="*/ 2086 h 2339"/>
                <a:gd name="T112" fmla="*/ 1280 w 3088"/>
                <a:gd name="T113" fmla="*/ 2078 h 2339"/>
                <a:gd name="T114" fmla="*/ 1385 w 3088"/>
                <a:gd name="T115" fmla="*/ 2249 h 2339"/>
                <a:gd name="T116" fmla="*/ 1403 w 3088"/>
                <a:gd name="T117" fmla="*/ 2332 h 2339"/>
                <a:gd name="T118" fmla="*/ 1354 w 3088"/>
                <a:gd name="T119" fmla="*/ 2200 h 2339"/>
                <a:gd name="T120" fmla="*/ 993 w 3088"/>
                <a:gd name="T121" fmla="*/ 2123 h 2339"/>
                <a:gd name="T122" fmla="*/ 397 w 3088"/>
                <a:gd name="T123" fmla="*/ 963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88" h="2339">
                  <a:moveTo>
                    <a:pt x="257" y="1763"/>
                  </a:moveTo>
                  <a:lnTo>
                    <a:pt x="257" y="1763"/>
                  </a:lnTo>
                  <a:lnTo>
                    <a:pt x="257" y="1755"/>
                  </a:lnTo>
                  <a:lnTo>
                    <a:pt x="256" y="1749"/>
                  </a:lnTo>
                  <a:lnTo>
                    <a:pt x="253" y="1736"/>
                  </a:lnTo>
                  <a:lnTo>
                    <a:pt x="247" y="1725"/>
                  </a:lnTo>
                  <a:lnTo>
                    <a:pt x="241" y="1716"/>
                  </a:lnTo>
                  <a:lnTo>
                    <a:pt x="233" y="1709"/>
                  </a:lnTo>
                  <a:lnTo>
                    <a:pt x="225" y="1704"/>
                  </a:lnTo>
                  <a:lnTo>
                    <a:pt x="219" y="1699"/>
                  </a:lnTo>
                  <a:lnTo>
                    <a:pt x="212" y="1696"/>
                  </a:lnTo>
                  <a:lnTo>
                    <a:pt x="212" y="1696"/>
                  </a:lnTo>
                  <a:lnTo>
                    <a:pt x="220" y="1690"/>
                  </a:lnTo>
                  <a:lnTo>
                    <a:pt x="226" y="1685"/>
                  </a:lnTo>
                  <a:lnTo>
                    <a:pt x="232" y="1678"/>
                  </a:lnTo>
                  <a:lnTo>
                    <a:pt x="237" y="1671"/>
                  </a:lnTo>
                  <a:lnTo>
                    <a:pt x="242" y="1663"/>
                  </a:lnTo>
                  <a:lnTo>
                    <a:pt x="244" y="1654"/>
                  </a:lnTo>
                  <a:lnTo>
                    <a:pt x="246" y="1645"/>
                  </a:lnTo>
                  <a:lnTo>
                    <a:pt x="246" y="1635"/>
                  </a:lnTo>
                  <a:lnTo>
                    <a:pt x="246" y="1635"/>
                  </a:lnTo>
                  <a:lnTo>
                    <a:pt x="246" y="1626"/>
                  </a:lnTo>
                  <a:lnTo>
                    <a:pt x="245" y="1618"/>
                  </a:lnTo>
                  <a:lnTo>
                    <a:pt x="243" y="1610"/>
                  </a:lnTo>
                  <a:lnTo>
                    <a:pt x="241" y="1602"/>
                  </a:lnTo>
                  <a:lnTo>
                    <a:pt x="237" y="1594"/>
                  </a:lnTo>
                  <a:lnTo>
                    <a:pt x="233" y="1588"/>
                  </a:lnTo>
                  <a:lnTo>
                    <a:pt x="227" y="1582"/>
                  </a:lnTo>
                  <a:lnTo>
                    <a:pt x="222" y="1577"/>
                  </a:lnTo>
                  <a:lnTo>
                    <a:pt x="215" y="1572"/>
                  </a:lnTo>
                  <a:lnTo>
                    <a:pt x="209" y="1568"/>
                  </a:lnTo>
                  <a:lnTo>
                    <a:pt x="201" y="1565"/>
                  </a:lnTo>
                  <a:lnTo>
                    <a:pt x="192" y="1561"/>
                  </a:lnTo>
                  <a:lnTo>
                    <a:pt x="183" y="1559"/>
                  </a:lnTo>
                  <a:lnTo>
                    <a:pt x="173" y="1557"/>
                  </a:lnTo>
                  <a:lnTo>
                    <a:pt x="163" y="1557"/>
                  </a:lnTo>
                  <a:lnTo>
                    <a:pt x="152" y="1556"/>
                  </a:lnTo>
                  <a:lnTo>
                    <a:pt x="22" y="1556"/>
                  </a:lnTo>
                  <a:lnTo>
                    <a:pt x="22" y="1860"/>
                  </a:lnTo>
                  <a:lnTo>
                    <a:pt x="151" y="1860"/>
                  </a:lnTo>
                  <a:lnTo>
                    <a:pt x="151" y="1860"/>
                  </a:lnTo>
                  <a:lnTo>
                    <a:pt x="163" y="1860"/>
                  </a:lnTo>
                  <a:lnTo>
                    <a:pt x="174" y="1859"/>
                  </a:lnTo>
                  <a:lnTo>
                    <a:pt x="185" y="1857"/>
                  </a:lnTo>
                  <a:lnTo>
                    <a:pt x="195" y="1854"/>
                  </a:lnTo>
                  <a:lnTo>
                    <a:pt x="205" y="1850"/>
                  </a:lnTo>
                  <a:lnTo>
                    <a:pt x="214" y="1846"/>
                  </a:lnTo>
                  <a:lnTo>
                    <a:pt x="222" y="1840"/>
                  </a:lnTo>
                  <a:lnTo>
                    <a:pt x="228" y="1835"/>
                  </a:lnTo>
                  <a:lnTo>
                    <a:pt x="235" y="1828"/>
                  </a:lnTo>
                  <a:lnTo>
                    <a:pt x="241" y="1821"/>
                  </a:lnTo>
                  <a:lnTo>
                    <a:pt x="246" y="1813"/>
                  </a:lnTo>
                  <a:lnTo>
                    <a:pt x="249" y="1804"/>
                  </a:lnTo>
                  <a:lnTo>
                    <a:pt x="253" y="1795"/>
                  </a:lnTo>
                  <a:lnTo>
                    <a:pt x="255" y="1785"/>
                  </a:lnTo>
                  <a:lnTo>
                    <a:pt x="256" y="1774"/>
                  </a:lnTo>
                  <a:lnTo>
                    <a:pt x="257" y="1763"/>
                  </a:lnTo>
                  <a:lnTo>
                    <a:pt x="257" y="1763"/>
                  </a:lnTo>
                  <a:close/>
                  <a:moveTo>
                    <a:pt x="151" y="1810"/>
                  </a:moveTo>
                  <a:lnTo>
                    <a:pt x="78" y="1810"/>
                  </a:lnTo>
                  <a:lnTo>
                    <a:pt x="78" y="1722"/>
                  </a:lnTo>
                  <a:lnTo>
                    <a:pt x="151" y="1722"/>
                  </a:lnTo>
                  <a:lnTo>
                    <a:pt x="151" y="1722"/>
                  </a:lnTo>
                  <a:lnTo>
                    <a:pt x="162" y="1723"/>
                  </a:lnTo>
                  <a:lnTo>
                    <a:pt x="171" y="1725"/>
                  </a:lnTo>
                  <a:lnTo>
                    <a:pt x="179" y="1728"/>
                  </a:lnTo>
                  <a:lnTo>
                    <a:pt x="185" y="1733"/>
                  </a:lnTo>
                  <a:lnTo>
                    <a:pt x="191" y="1739"/>
                  </a:lnTo>
                  <a:lnTo>
                    <a:pt x="194" y="1747"/>
                  </a:lnTo>
                  <a:lnTo>
                    <a:pt x="196" y="1755"/>
                  </a:lnTo>
                  <a:lnTo>
                    <a:pt x="198" y="1765"/>
                  </a:lnTo>
                  <a:lnTo>
                    <a:pt x="198" y="1765"/>
                  </a:lnTo>
                  <a:lnTo>
                    <a:pt x="196" y="1775"/>
                  </a:lnTo>
                  <a:lnTo>
                    <a:pt x="194" y="1784"/>
                  </a:lnTo>
                  <a:lnTo>
                    <a:pt x="190" y="1792"/>
                  </a:lnTo>
                  <a:lnTo>
                    <a:pt x="185" y="1797"/>
                  </a:lnTo>
                  <a:lnTo>
                    <a:pt x="179" y="1803"/>
                  </a:lnTo>
                  <a:lnTo>
                    <a:pt x="171" y="1806"/>
                  </a:lnTo>
                  <a:lnTo>
                    <a:pt x="161" y="1808"/>
                  </a:lnTo>
                  <a:lnTo>
                    <a:pt x="151" y="1810"/>
                  </a:lnTo>
                  <a:lnTo>
                    <a:pt x="151" y="1810"/>
                  </a:lnTo>
                  <a:close/>
                  <a:moveTo>
                    <a:pt x="150" y="1673"/>
                  </a:moveTo>
                  <a:lnTo>
                    <a:pt x="78" y="1673"/>
                  </a:lnTo>
                  <a:lnTo>
                    <a:pt x="78" y="1608"/>
                  </a:lnTo>
                  <a:lnTo>
                    <a:pt x="148" y="1608"/>
                  </a:lnTo>
                  <a:lnTo>
                    <a:pt x="148" y="1608"/>
                  </a:lnTo>
                  <a:lnTo>
                    <a:pt x="157" y="1609"/>
                  </a:lnTo>
                  <a:lnTo>
                    <a:pt x="166" y="1610"/>
                  </a:lnTo>
                  <a:lnTo>
                    <a:pt x="172" y="1612"/>
                  </a:lnTo>
                  <a:lnTo>
                    <a:pt x="178" y="1615"/>
                  </a:lnTo>
                  <a:lnTo>
                    <a:pt x="182" y="1621"/>
                  </a:lnTo>
                  <a:lnTo>
                    <a:pt x="185" y="1626"/>
                  </a:lnTo>
                  <a:lnTo>
                    <a:pt x="187" y="1633"/>
                  </a:lnTo>
                  <a:lnTo>
                    <a:pt x="188" y="1641"/>
                  </a:lnTo>
                  <a:lnTo>
                    <a:pt x="188" y="1641"/>
                  </a:lnTo>
                  <a:lnTo>
                    <a:pt x="188" y="1646"/>
                  </a:lnTo>
                  <a:lnTo>
                    <a:pt x="187" y="1652"/>
                  </a:lnTo>
                  <a:lnTo>
                    <a:pt x="184" y="1657"/>
                  </a:lnTo>
                  <a:lnTo>
                    <a:pt x="181" y="1662"/>
                  </a:lnTo>
                  <a:lnTo>
                    <a:pt x="175" y="1666"/>
                  </a:lnTo>
                  <a:lnTo>
                    <a:pt x="169" y="1669"/>
                  </a:lnTo>
                  <a:lnTo>
                    <a:pt x="161" y="1672"/>
                  </a:lnTo>
                  <a:lnTo>
                    <a:pt x="150" y="1673"/>
                  </a:lnTo>
                  <a:lnTo>
                    <a:pt x="150" y="1673"/>
                  </a:lnTo>
                  <a:close/>
                  <a:moveTo>
                    <a:pt x="296" y="1764"/>
                  </a:moveTo>
                  <a:lnTo>
                    <a:pt x="296" y="1639"/>
                  </a:lnTo>
                  <a:lnTo>
                    <a:pt x="351" y="1639"/>
                  </a:lnTo>
                  <a:lnTo>
                    <a:pt x="351" y="1761"/>
                  </a:lnTo>
                  <a:lnTo>
                    <a:pt x="351" y="1761"/>
                  </a:lnTo>
                  <a:lnTo>
                    <a:pt x="351" y="1773"/>
                  </a:lnTo>
                  <a:lnTo>
                    <a:pt x="353" y="1785"/>
                  </a:lnTo>
                  <a:lnTo>
                    <a:pt x="356" y="1794"/>
                  </a:lnTo>
                  <a:lnTo>
                    <a:pt x="361" y="1802"/>
                  </a:lnTo>
                  <a:lnTo>
                    <a:pt x="366" y="1807"/>
                  </a:lnTo>
                  <a:lnTo>
                    <a:pt x="373" y="1812"/>
                  </a:lnTo>
                  <a:lnTo>
                    <a:pt x="382" y="1814"/>
                  </a:lnTo>
                  <a:lnTo>
                    <a:pt x="392" y="1815"/>
                  </a:lnTo>
                  <a:lnTo>
                    <a:pt x="392" y="1815"/>
                  </a:lnTo>
                  <a:lnTo>
                    <a:pt x="402" y="1814"/>
                  </a:lnTo>
                  <a:lnTo>
                    <a:pt x="409" y="1812"/>
                  </a:lnTo>
                  <a:lnTo>
                    <a:pt x="417" y="1807"/>
                  </a:lnTo>
                  <a:lnTo>
                    <a:pt x="423" y="1802"/>
                  </a:lnTo>
                  <a:lnTo>
                    <a:pt x="427" y="1794"/>
                  </a:lnTo>
                  <a:lnTo>
                    <a:pt x="430" y="1784"/>
                  </a:lnTo>
                  <a:lnTo>
                    <a:pt x="433" y="1773"/>
                  </a:lnTo>
                  <a:lnTo>
                    <a:pt x="433" y="1761"/>
                  </a:lnTo>
                  <a:lnTo>
                    <a:pt x="433" y="1639"/>
                  </a:lnTo>
                  <a:lnTo>
                    <a:pt x="488" y="1639"/>
                  </a:lnTo>
                  <a:lnTo>
                    <a:pt x="488" y="1860"/>
                  </a:lnTo>
                  <a:lnTo>
                    <a:pt x="433" y="1860"/>
                  </a:lnTo>
                  <a:lnTo>
                    <a:pt x="433" y="1843"/>
                  </a:lnTo>
                  <a:lnTo>
                    <a:pt x="433" y="1843"/>
                  </a:lnTo>
                  <a:lnTo>
                    <a:pt x="428" y="1848"/>
                  </a:lnTo>
                  <a:lnTo>
                    <a:pt x="422" y="1853"/>
                  </a:lnTo>
                  <a:lnTo>
                    <a:pt x="416" y="1857"/>
                  </a:lnTo>
                  <a:lnTo>
                    <a:pt x="409" y="1859"/>
                  </a:lnTo>
                  <a:lnTo>
                    <a:pt x="403" y="1862"/>
                  </a:lnTo>
                  <a:lnTo>
                    <a:pt x="395" y="1864"/>
                  </a:lnTo>
                  <a:lnTo>
                    <a:pt x="387" y="1865"/>
                  </a:lnTo>
                  <a:lnTo>
                    <a:pt x="380" y="1866"/>
                  </a:lnTo>
                  <a:lnTo>
                    <a:pt x="380" y="1866"/>
                  </a:lnTo>
                  <a:lnTo>
                    <a:pt x="366" y="1865"/>
                  </a:lnTo>
                  <a:lnTo>
                    <a:pt x="355" y="1862"/>
                  </a:lnTo>
                  <a:lnTo>
                    <a:pt x="345" y="1859"/>
                  </a:lnTo>
                  <a:lnTo>
                    <a:pt x="336" y="1855"/>
                  </a:lnTo>
                  <a:lnTo>
                    <a:pt x="328" y="1849"/>
                  </a:lnTo>
                  <a:lnTo>
                    <a:pt x="321" y="1844"/>
                  </a:lnTo>
                  <a:lnTo>
                    <a:pt x="316" y="1836"/>
                  </a:lnTo>
                  <a:lnTo>
                    <a:pt x="310" y="1828"/>
                  </a:lnTo>
                  <a:lnTo>
                    <a:pt x="307" y="1821"/>
                  </a:lnTo>
                  <a:lnTo>
                    <a:pt x="304" y="1813"/>
                  </a:lnTo>
                  <a:lnTo>
                    <a:pt x="299" y="1795"/>
                  </a:lnTo>
                  <a:lnTo>
                    <a:pt x="297" y="1779"/>
                  </a:lnTo>
                  <a:lnTo>
                    <a:pt x="296" y="1764"/>
                  </a:lnTo>
                  <a:lnTo>
                    <a:pt x="296" y="1764"/>
                  </a:lnTo>
                  <a:close/>
                  <a:moveTo>
                    <a:pt x="1135" y="1860"/>
                  </a:moveTo>
                  <a:lnTo>
                    <a:pt x="1079" y="1860"/>
                  </a:lnTo>
                  <a:lnTo>
                    <a:pt x="1079" y="1639"/>
                  </a:lnTo>
                  <a:lnTo>
                    <a:pt x="1135" y="1639"/>
                  </a:lnTo>
                  <a:lnTo>
                    <a:pt x="1135" y="1657"/>
                  </a:lnTo>
                  <a:lnTo>
                    <a:pt x="1135" y="1657"/>
                  </a:lnTo>
                  <a:lnTo>
                    <a:pt x="1140" y="1652"/>
                  </a:lnTo>
                  <a:lnTo>
                    <a:pt x="1146" y="1646"/>
                  </a:lnTo>
                  <a:lnTo>
                    <a:pt x="1152" y="1643"/>
                  </a:lnTo>
                  <a:lnTo>
                    <a:pt x="1159" y="1640"/>
                  </a:lnTo>
                  <a:lnTo>
                    <a:pt x="1167" y="1636"/>
                  </a:lnTo>
                  <a:lnTo>
                    <a:pt x="1173" y="1635"/>
                  </a:lnTo>
                  <a:lnTo>
                    <a:pt x="1182" y="1634"/>
                  </a:lnTo>
                  <a:lnTo>
                    <a:pt x="1190" y="1633"/>
                  </a:lnTo>
                  <a:lnTo>
                    <a:pt x="1190" y="1633"/>
                  </a:lnTo>
                  <a:lnTo>
                    <a:pt x="1200" y="1634"/>
                  </a:lnTo>
                  <a:lnTo>
                    <a:pt x="1208" y="1635"/>
                  </a:lnTo>
                  <a:lnTo>
                    <a:pt x="1217" y="1637"/>
                  </a:lnTo>
                  <a:lnTo>
                    <a:pt x="1225" y="1640"/>
                  </a:lnTo>
                  <a:lnTo>
                    <a:pt x="1233" y="1643"/>
                  </a:lnTo>
                  <a:lnTo>
                    <a:pt x="1239" y="1648"/>
                  </a:lnTo>
                  <a:lnTo>
                    <a:pt x="1245" y="1653"/>
                  </a:lnTo>
                  <a:lnTo>
                    <a:pt x="1250" y="1659"/>
                  </a:lnTo>
                  <a:lnTo>
                    <a:pt x="1256" y="1666"/>
                  </a:lnTo>
                  <a:lnTo>
                    <a:pt x="1259" y="1674"/>
                  </a:lnTo>
                  <a:lnTo>
                    <a:pt x="1264" y="1682"/>
                  </a:lnTo>
                  <a:lnTo>
                    <a:pt x="1266" y="1690"/>
                  </a:lnTo>
                  <a:lnTo>
                    <a:pt x="1268" y="1700"/>
                  </a:lnTo>
                  <a:lnTo>
                    <a:pt x="1270" y="1711"/>
                  </a:lnTo>
                  <a:lnTo>
                    <a:pt x="1271" y="1722"/>
                  </a:lnTo>
                  <a:lnTo>
                    <a:pt x="1271" y="1734"/>
                  </a:lnTo>
                  <a:lnTo>
                    <a:pt x="1271" y="1860"/>
                  </a:lnTo>
                  <a:lnTo>
                    <a:pt x="1216" y="1860"/>
                  </a:lnTo>
                  <a:lnTo>
                    <a:pt x="1216" y="1738"/>
                  </a:lnTo>
                  <a:lnTo>
                    <a:pt x="1216" y="1738"/>
                  </a:lnTo>
                  <a:lnTo>
                    <a:pt x="1216" y="1725"/>
                  </a:lnTo>
                  <a:lnTo>
                    <a:pt x="1214" y="1714"/>
                  </a:lnTo>
                  <a:lnTo>
                    <a:pt x="1211" y="1705"/>
                  </a:lnTo>
                  <a:lnTo>
                    <a:pt x="1206" y="1697"/>
                  </a:lnTo>
                  <a:lnTo>
                    <a:pt x="1201" y="1691"/>
                  </a:lnTo>
                  <a:lnTo>
                    <a:pt x="1194" y="1687"/>
                  </a:lnTo>
                  <a:lnTo>
                    <a:pt x="1186" y="1685"/>
                  </a:lnTo>
                  <a:lnTo>
                    <a:pt x="1176" y="1684"/>
                  </a:lnTo>
                  <a:lnTo>
                    <a:pt x="1176" y="1684"/>
                  </a:lnTo>
                  <a:lnTo>
                    <a:pt x="1167" y="1685"/>
                  </a:lnTo>
                  <a:lnTo>
                    <a:pt x="1158" y="1687"/>
                  </a:lnTo>
                  <a:lnTo>
                    <a:pt x="1151" y="1691"/>
                  </a:lnTo>
                  <a:lnTo>
                    <a:pt x="1146" y="1697"/>
                  </a:lnTo>
                  <a:lnTo>
                    <a:pt x="1140" y="1705"/>
                  </a:lnTo>
                  <a:lnTo>
                    <a:pt x="1137" y="1715"/>
                  </a:lnTo>
                  <a:lnTo>
                    <a:pt x="1135" y="1726"/>
                  </a:lnTo>
                  <a:lnTo>
                    <a:pt x="1135" y="1738"/>
                  </a:lnTo>
                  <a:lnTo>
                    <a:pt x="1135" y="1860"/>
                  </a:lnTo>
                  <a:close/>
                  <a:moveTo>
                    <a:pt x="593" y="1742"/>
                  </a:moveTo>
                  <a:lnTo>
                    <a:pt x="593" y="1860"/>
                  </a:lnTo>
                  <a:lnTo>
                    <a:pt x="537" y="1860"/>
                  </a:lnTo>
                  <a:lnTo>
                    <a:pt x="537" y="1639"/>
                  </a:lnTo>
                  <a:lnTo>
                    <a:pt x="593" y="1639"/>
                  </a:lnTo>
                  <a:lnTo>
                    <a:pt x="593" y="1742"/>
                  </a:lnTo>
                  <a:close/>
                  <a:moveTo>
                    <a:pt x="641" y="1573"/>
                  </a:moveTo>
                  <a:lnTo>
                    <a:pt x="696" y="1546"/>
                  </a:lnTo>
                  <a:lnTo>
                    <a:pt x="696" y="1747"/>
                  </a:lnTo>
                  <a:lnTo>
                    <a:pt x="696" y="1860"/>
                  </a:lnTo>
                  <a:lnTo>
                    <a:pt x="641" y="1860"/>
                  </a:lnTo>
                  <a:lnTo>
                    <a:pt x="641" y="1573"/>
                  </a:lnTo>
                  <a:close/>
                  <a:moveTo>
                    <a:pt x="871" y="1654"/>
                  </a:moveTo>
                  <a:lnTo>
                    <a:pt x="871" y="1654"/>
                  </a:lnTo>
                  <a:lnTo>
                    <a:pt x="866" y="1648"/>
                  </a:lnTo>
                  <a:lnTo>
                    <a:pt x="861" y="1645"/>
                  </a:lnTo>
                  <a:lnTo>
                    <a:pt x="854" y="1641"/>
                  </a:lnTo>
                  <a:lnTo>
                    <a:pt x="849" y="1639"/>
                  </a:lnTo>
                  <a:lnTo>
                    <a:pt x="842" y="1636"/>
                  </a:lnTo>
                  <a:lnTo>
                    <a:pt x="835" y="1634"/>
                  </a:lnTo>
                  <a:lnTo>
                    <a:pt x="822" y="1633"/>
                  </a:lnTo>
                  <a:lnTo>
                    <a:pt x="822" y="1633"/>
                  </a:lnTo>
                  <a:lnTo>
                    <a:pt x="812" y="1634"/>
                  </a:lnTo>
                  <a:lnTo>
                    <a:pt x="802" y="1635"/>
                  </a:lnTo>
                  <a:lnTo>
                    <a:pt x="794" y="1637"/>
                  </a:lnTo>
                  <a:lnTo>
                    <a:pt x="786" y="1641"/>
                  </a:lnTo>
                  <a:lnTo>
                    <a:pt x="778" y="1645"/>
                  </a:lnTo>
                  <a:lnTo>
                    <a:pt x="770" y="1651"/>
                  </a:lnTo>
                  <a:lnTo>
                    <a:pt x="764" y="1657"/>
                  </a:lnTo>
                  <a:lnTo>
                    <a:pt x="758" y="1664"/>
                  </a:lnTo>
                  <a:lnTo>
                    <a:pt x="753" y="1672"/>
                  </a:lnTo>
                  <a:lnTo>
                    <a:pt x="748" y="1680"/>
                  </a:lnTo>
                  <a:lnTo>
                    <a:pt x="744" y="1689"/>
                  </a:lnTo>
                  <a:lnTo>
                    <a:pt x="741" y="1699"/>
                  </a:lnTo>
                  <a:lnTo>
                    <a:pt x="738" y="1710"/>
                  </a:lnTo>
                  <a:lnTo>
                    <a:pt x="736" y="1722"/>
                  </a:lnTo>
                  <a:lnTo>
                    <a:pt x="735" y="1734"/>
                  </a:lnTo>
                  <a:lnTo>
                    <a:pt x="735" y="1747"/>
                  </a:lnTo>
                  <a:lnTo>
                    <a:pt x="735" y="1747"/>
                  </a:lnTo>
                  <a:lnTo>
                    <a:pt x="735" y="1761"/>
                  </a:lnTo>
                  <a:lnTo>
                    <a:pt x="736" y="1773"/>
                  </a:lnTo>
                  <a:lnTo>
                    <a:pt x="738" y="1785"/>
                  </a:lnTo>
                  <a:lnTo>
                    <a:pt x="741" y="1796"/>
                  </a:lnTo>
                  <a:lnTo>
                    <a:pt x="744" y="1807"/>
                  </a:lnTo>
                  <a:lnTo>
                    <a:pt x="747" y="1817"/>
                  </a:lnTo>
                  <a:lnTo>
                    <a:pt x="752" y="1826"/>
                  </a:lnTo>
                  <a:lnTo>
                    <a:pt x="757" y="1834"/>
                  </a:lnTo>
                  <a:lnTo>
                    <a:pt x="764" y="1841"/>
                  </a:lnTo>
                  <a:lnTo>
                    <a:pt x="769" y="1847"/>
                  </a:lnTo>
                  <a:lnTo>
                    <a:pt x="777" y="1853"/>
                  </a:lnTo>
                  <a:lnTo>
                    <a:pt x="785" y="1857"/>
                  </a:lnTo>
                  <a:lnTo>
                    <a:pt x="792" y="1860"/>
                  </a:lnTo>
                  <a:lnTo>
                    <a:pt x="801" y="1864"/>
                  </a:lnTo>
                  <a:lnTo>
                    <a:pt x="811" y="1865"/>
                  </a:lnTo>
                  <a:lnTo>
                    <a:pt x="821" y="1866"/>
                  </a:lnTo>
                  <a:lnTo>
                    <a:pt x="821" y="1866"/>
                  </a:lnTo>
                  <a:lnTo>
                    <a:pt x="828" y="1865"/>
                  </a:lnTo>
                  <a:lnTo>
                    <a:pt x="834" y="1864"/>
                  </a:lnTo>
                  <a:lnTo>
                    <a:pt x="841" y="1862"/>
                  </a:lnTo>
                  <a:lnTo>
                    <a:pt x="848" y="1860"/>
                  </a:lnTo>
                  <a:lnTo>
                    <a:pt x="853" y="1857"/>
                  </a:lnTo>
                  <a:lnTo>
                    <a:pt x="860" y="1854"/>
                  </a:lnTo>
                  <a:lnTo>
                    <a:pt x="865" y="1849"/>
                  </a:lnTo>
                  <a:lnTo>
                    <a:pt x="871" y="1844"/>
                  </a:lnTo>
                  <a:lnTo>
                    <a:pt x="871" y="1860"/>
                  </a:lnTo>
                  <a:lnTo>
                    <a:pt x="926" y="1860"/>
                  </a:lnTo>
                  <a:lnTo>
                    <a:pt x="926" y="1546"/>
                  </a:lnTo>
                  <a:lnTo>
                    <a:pt x="871" y="1573"/>
                  </a:lnTo>
                  <a:lnTo>
                    <a:pt x="871" y="1654"/>
                  </a:lnTo>
                  <a:close/>
                  <a:moveTo>
                    <a:pt x="832" y="1815"/>
                  </a:moveTo>
                  <a:lnTo>
                    <a:pt x="832" y="1815"/>
                  </a:lnTo>
                  <a:lnTo>
                    <a:pt x="826" y="1814"/>
                  </a:lnTo>
                  <a:lnTo>
                    <a:pt x="818" y="1812"/>
                  </a:lnTo>
                  <a:lnTo>
                    <a:pt x="811" y="1808"/>
                  </a:lnTo>
                  <a:lnTo>
                    <a:pt x="805" y="1802"/>
                  </a:lnTo>
                  <a:lnTo>
                    <a:pt x="799" y="1793"/>
                  </a:lnTo>
                  <a:lnTo>
                    <a:pt x="795" y="1781"/>
                  </a:lnTo>
                  <a:lnTo>
                    <a:pt x="791" y="1765"/>
                  </a:lnTo>
                  <a:lnTo>
                    <a:pt x="790" y="1746"/>
                  </a:lnTo>
                  <a:lnTo>
                    <a:pt x="790" y="1746"/>
                  </a:lnTo>
                  <a:lnTo>
                    <a:pt x="791" y="1728"/>
                  </a:lnTo>
                  <a:lnTo>
                    <a:pt x="795" y="1715"/>
                  </a:lnTo>
                  <a:lnTo>
                    <a:pt x="799" y="1704"/>
                  </a:lnTo>
                  <a:lnTo>
                    <a:pt x="805" y="1696"/>
                  </a:lnTo>
                  <a:lnTo>
                    <a:pt x="810" y="1689"/>
                  </a:lnTo>
                  <a:lnTo>
                    <a:pt x="818" y="1686"/>
                  </a:lnTo>
                  <a:lnTo>
                    <a:pt x="824" y="1684"/>
                  </a:lnTo>
                  <a:lnTo>
                    <a:pt x="832" y="1684"/>
                  </a:lnTo>
                  <a:lnTo>
                    <a:pt x="832" y="1684"/>
                  </a:lnTo>
                  <a:lnTo>
                    <a:pt x="839" y="1684"/>
                  </a:lnTo>
                  <a:lnTo>
                    <a:pt x="845" y="1686"/>
                  </a:lnTo>
                  <a:lnTo>
                    <a:pt x="852" y="1688"/>
                  </a:lnTo>
                  <a:lnTo>
                    <a:pt x="856" y="1691"/>
                  </a:lnTo>
                  <a:lnTo>
                    <a:pt x="861" y="1695"/>
                  </a:lnTo>
                  <a:lnTo>
                    <a:pt x="865" y="1698"/>
                  </a:lnTo>
                  <a:lnTo>
                    <a:pt x="871" y="1706"/>
                  </a:lnTo>
                  <a:lnTo>
                    <a:pt x="871" y="1793"/>
                  </a:lnTo>
                  <a:lnTo>
                    <a:pt x="871" y="1793"/>
                  </a:lnTo>
                  <a:lnTo>
                    <a:pt x="864" y="1801"/>
                  </a:lnTo>
                  <a:lnTo>
                    <a:pt x="856" y="1807"/>
                  </a:lnTo>
                  <a:lnTo>
                    <a:pt x="852" y="1811"/>
                  </a:lnTo>
                  <a:lnTo>
                    <a:pt x="845" y="1813"/>
                  </a:lnTo>
                  <a:lnTo>
                    <a:pt x="840" y="1814"/>
                  </a:lnTo>
                  <a:lnTo>
                    <a:pt x="832" y="1815"/>
                  </a:lnTo>
                  <a:lnTo>
                    <a:pt x="832" y="1815"/>
                  </a:lnTo>
                  <a:close/>
                  <a:moveTo>
                    <a:pt x="2069" y="1633"/>
                  </a:moveTo>
                  <a:lnTo>
                    <a:pt x="2069" y="1633"/>
                  </a:lnTo>
                  <a:lnTo>
                    <a:pt x="2064" y="1634"/>
                  </a:lnTo>
                  <a:lnTo>
                    <a:pt x="2057" y="1635"/>
                  </a:lnTo>
                  <a:lnTo>
                    <a:pt x="2044" y="1639"/>
                  </a:lnTo>
                  <a:lnTo>
                    <a:pt x="2032" y="1645"/>
                  </a:lnTo>
                  <a:lnTo>
                    <a:pt x="2021" y="1654"/>
                  </a:lnTo>
                  <a:lnTo>
                    <a:pt x="2021" y="1551"/>
                  </a:lnTo>
                  <a:lnTo>
                    <a:pt x="1966" y="1579"/>
                  </a:lnTo>
                  <a:lnTo>
                    <a:pt x="1966" y="1860"/>
                  </a:lnTo>
                  <a:lnTo>
                    <a:pt x="2021" y="1860"/>
                  </a:lnTo>
                  <a:lnTo>
                    <a:pt x="2021" y="1844"/>
                  </a:lnTo>
                  <a:lnTo>
                    <a:pt x="2021" y="1844"/>
                  </a:lnTo>
                  <a:lnTo>
                    <a:pt x="2025" y="1849"/>
                  </a:lnTo>
                  <a:lnTo>
                    <a:pt x="2032" y="1854"/>
                  </a:lnTo>
                  <a:lnTo>
                    <a:pt x="2037" y="1857"/>
                  </a:lnTo>
                  <a:lnTo>
                    <a:pt x="2044" y="1860"/>
                  </a:lnTo>
                  <a:lnTo>
                    <a:pt x="2049" y="1862"/>
                  </a:lnTo>
                  <a:lnTo>
                    <a:pt x="2057" y="1864"/>
                  </a:lnTo>
                  <a:lnTo>
                    <a:pt x="2064" y="1865"/>
                  </a:lnTo>
                  <a:lnTo>
                    <a:pt x="2070" y="1866"/>
                  </a:lnTo>
                  <a:lnTo>
                    <a:pt x="2070" y="1866"/>
                  </a:lnTo>
                  <a:lnTo>
                    <a:pt x="2080" y="1865"/>
                  </a:lnTo>
                  <a:lnTo>
                    <a:pt x="2090" y="1864"/>
                  </a:lnTo>
                  <a:lnTo>
                    <a:pt x="2099" y="1861"/>
                  </a:lnTo>
                  <a:lnTo>
                    <a:pt x="2108" y="1857"/>
                  </a:lnTo>
                  <a:lnTo>
                    <a:pt x="2116" y="1853"/>
                  </a:lnTo>
                  <a:lnTo>
                    <a:pt x="2122" y="1848"/>
                  </a:lnTo>
                  <a:lnTo>
                    <a:pt x="2129" y="1841"/>
                  </a:lnTo>
                  <a:lnTo>
                    <a:pt x="2134" y="1835"/>
                  </a:lnTo>
                  <a:lnTo>
                    <a:pt x="2140" y="1826"/>
                  </a:lnTo>
                  <a:lnTo>
                    <a:pt x="2144" y="1817"/>
                  </a:lnTo>
                  <a:lnTo>
                    <a:pt x="2148" y="1807"/>
                  </a:lnTo>
                  <a:lnTo>
                    <a:pt x="2151" y="1797"/>
                  </a:lnTo>
                  <a:lnTo>
                    <a:pt x="2154" y="1786"/>
                  </a:lnTo>
                  <a:lnTo>
                    <a:pt x="2155" y="1774"/>
                  </a:lnTo>
                  <a:lnTo>
                    <a:pt x="2157" y="1761"/>
                  </a:lnTo>
                  <a:lnTo>
                    <a:pt x="2158" y="1747"/>
                  </a:lnTo>
                  <a:lnTo>
                    <a:pt x="2158" y="1747"/>
                  </a:lnTo>
                  <a:lnTo>
                    <a:pt x="2157" y="1734"/>
                  </a:lnTo>
                  <a:lnTo>
                    <a:pt x="2155" y="1722"/>
                  </a:lnTo>
                  <a:lnTo>
                    <a:pt x="2153" y="1710"/>
                  </a:lnTo>
                  <a:lnTo>
                    <a:pt x="2151" y="1699"/>
                  </a:lnTo>
                  <a:lnTo>
                    <a:pt x="2148" y="1689"/>
                  </a:lnTo>
                  <a:lnTo>
                    <a:pt x="2143" y="1680"/>
                  </a:lnTo>
                  <a:lnTo>
                    <a:pt x="2139" y="1672"/>
                  </a:lnTo>
                  <a:lnTo>
                    <a:pt x="2133" y="1664"/>
                  </a:lnTo>
                  <a:lnTo>
                    <a:pt x="2128" y="1657"/>
                  </a:lnTo>
                  <a:lnTo>
                    <a:pt x="2121" y="1651"/>
                  </a:lnTo>
                  <a:lnTo>
                    <a:pt x="2113" y="1645"/>
                  </a:lnTo>
                  <a:lnTo>
                    <a:pt x="2106" y="1641"/>
                  </a:lnTo>
                  <a:lnTo>
                    <a:pt x="2098" y="1637"/>
                  </a:lnTo>
                  <a:lnTo>
                    <a:pt x="2089" y="1635"/>
                  </a:lnTo>
                  <a:lnTo>
                    <a:pt x="2079" y="1634"/>
                  </a:lnTo>
                  <a:lnTo>
                    <a:pt x="2069" y="1633"/>
                  </a:lnTo>
                  <a:lnTo>
                    <a:pt x="2069" y="1633"/>
                  </a:lnTo>
                  <a:close/>
                  <a:moveTo>
                    <a:pt x="2059" y="1684"/>
                  </a:moveTo>
                  <a:lnTo>
                    <a:pt x="2059" y="1684"/>
                  </a:lnTo>
                  <a:lnTo>
                    <a:pt x="2067" y="1685"/>
                  </a:lnTo>
                  <a:lnTo>
                    <a:pt x="2075" y="1687"/>
                  </a:lnTo>
                  <a:lnTo>
                    <a:pt x="2081" y="1691"/>
                  </a:lnTo>
                  <a:lnTo>
                    <a:pt x="2088" y="1698"/>
                  </a:lnTo>
                  <a:lnTo>
                    <a:pt x="2094" y="1706"/>
                  </a:lnTo>
                  <a:lnTo>
                    <a:pt x="2097" y="1717"/>
                  </a:lnTo>
                  <a:lnTo>
                    <a:pt x="2100" y="1730"/>
                  </a:lnTo>
                  <a:lnTo>
                    <a:pt x="2101" y="1746"/>
                  </a:lnTo>
                  <a:lnTo>
                    <a:pt x="2101" y="1746"/>
                  </a:lnTo>
                  <a:lnTo>
                    <a:pt x="2100" y="1762"/>
                  </a:lnTo>
                  <a:lnTo>
                    <a:pt x="2098" y="1776"/>
                  </a:lnTo>
                  <a:lnTo>
                    <a:pt x="2096" y="1787"/>
                  </a:lnTo>
                  <a:lnTo>
                    <a:pt x="2091" y="1797"/>
                  </a:lnTo>
                  <a:lnTo>
                    <a:pt x="2085" y="1805"/>
                  </a:lnTo>
                  <a:lnTo>
                    <a:pt x="2078" y="1811"/>
                  </a:lnTo>
                  <a:lnTo>
                    <a:pt x="2070" y="1814"/>
                  </a:lnTo>
                  <a:lnTo>
                    <a:pt x="2061" y="1815"/>
                  </a:lnTo>
                  <a:lnTo>
                    <a:pt x="2061" y="1815"/>
                  </a:lnTo>
                  <a:lnTo>
                    <a:pt x="2053" y="1814"/>
                  </a:lnTo>
                  <a:lnTo>
                    <a:pt x="2046" y="1813"/>
                  </a:lnTo>
                  <a:lnTo>
                    <a:pt x="2041" y="1810"/>
                  </a:lnTo>
                  <a:lnTo>
                    <a:pt x="2035" y="1807"/>
                  </a:lnTo>
                  <a:lnTo>
                    <a:pt x="2026" y="1800"/>
                  </a:lnTo>
                  <a:lnTo>
                    <a:pt x="2021" y="1794"/>
                  </a:lnTo>
                  <a:lnTo>
                    <a:pt x="2021" y="1706"/>
                  </a:lnTo>
                  <a:lnTo>
                    <a:pt x="2021" y="1706"/>
                  </a:lnTo>
                  <a:lnTo>
                    <a:pt x="2024" y="1701"/>
                  </a:lnTo>
                  <a:lnTo>
                    <a:pt x="2029" y="1697"/>
                  </a:lnTo>
                  <a:lnTo>
                    <a:pt x="2033" y="1693"/>
                  </a:lnTo>
                  <a:lnTo>
                    <a:pt x="2037" y="1689"/>
                  </a:lnTo>
                  <a:lnTo>
                    <a:pt x="2043" y="1687"/>
                  </a:lnTo>
                  <a:lnTo>
                    <a:pt x="2048" y="1685"/>
                  </a:lnTo>
                  <a:lnTo>
                    <a:pt x="2054" y="1684"/>
                  </a:lnTo>
                  <a:lnTo>
                    <a:pt x="2059" y="1684"/>
                  </a:lnTo>
                  <a:lnTo>
                    <a:pt x="2059" y="1684"/>
                  </a:lnTo>
                  <a:close/>
                  <a:moveTo>
                    <a:pt x="1445" y="1654"/>
                  </a:moveTo>
                  <a:lnTo>
                    <a:pt x="1445" y="1654"/>
                  </a:lnTo>
                  <a:lnTo>
                    <a:pt x="1440" y="1650"/>
                  </a:lnTo>
                  <a:lnTo>
                    <a:pt x="1435" y="1645"/>
                  </a:lnTo>
                  <a:lnTo>
                    <a:pt x="1428" y="1642"/>
                  </a:lnTo>
                  <a:lnTo>
                    <a:pt x="1423" y="1639"/>
                  </a:lnTo>
                  <a:lnTo>
                    <a:pt x="1416" y="1636"/>
                  </a:lnTo>
                  <a:lnTo>
                    <a:pt x="1409" y="1634"/>
                  </a:lnTo>
                  <a:lnTo>
                    <a:pt x="1403" y="1634"/>
                  </a:lnTo>
                  <a:lnTo>
                    <a:pt x="1396" y="1633"/>
                  </a:lnTo>
                  <a:lnTo>
                    <a:pt x="1396" y="1633"/>
                  </a:lnTo>
                  <a:lnTo>
                    <a:pt x="1386" y="1634"/>
                  </a:lnTo>
                  <a:lnTo>
                    <a:pt x="1376" y="1635"/>
                  </a:lnTo>
                  <a:lnTo>
                    <a:pt x="1367" y="1637"/>
                  </a:lnTo>
                  <a:lnTo>
                    <a:pt x="1360" y="1641"/>
                  </a:lnTo>
                  <a:lnTo>
                    <a:pt x="1352" y="1645"/>
                  </a:lnTo>
                  <a:lnTo>
                    <a:pt x="1344" y="1651"/>
                  </a:lnTo>
                  <a:lnTo>
                    <a:pt x="1338" y="1657"/>
                  </a:lnTo>
                  <a:lnTo>
                    <a:pt x="1332" y="1664"/>
                  </a:lnTo>
                  <a:lnTo>
                    <a:pt x="1327" y="1672"/>
                  </a:lnTo>
                  <a:lnTo>
                    <a:pt x="1322" y="1680"/>
                  </a:lnTo>
                  <a:lnTo>
                    <a:pt x="1318" y="1689"/>
                  </a:lnTo>
                  <a:lnTo>
                    <a:pt x="1314" y="1699"/>
                  </a:lnTo>
                  <a:lnTo>
                    <a:pt x="1312" y="1710"/>
                  </a:lnTo>
                  <a:lnTo>
                    <a:pt x="1310" y="1722"/>
                  </a:lnTo>
                  <a:lnTo>
                    <a:pt x="1309" y="1734"/>
                  </a:lnTo>
                  <a:lnTo>
                    <a:pt x="1309" y="1747"/>
                  </a:lnTo>
                  <a:lnTo>
                    <a:pt x="1309" y="1747"/>
                  </a:lnTo>
                  <a:lnTo>
                    <a:pt x="1309" y="1761"/>
                  </a:lnTo>
                  <a:lnTo>
                    <a:pt x="1310" y="1773"/>
                  </a:lnTo>
                  <a:lnTo>
                    <a:pt x="1312" y="1785"/>
                  </a:lnTo>
                  <a:lnTo>
                    <a:pt x="1314" y="1796"/>
                  </a:lnTo>
                  <a:lnTo>
                    <a:pt x="1318" y="1807"/>
                  </a:lnTo>
                  <a:lnTo>
                    <a:pt x="1321" y="1817"/>
                  </a:lnTo>
                  <a:lnTo>
                    <a:pt x="1327" y="1826"/>
                  </a:lnTo>
                  <a:lnTo>
                    <a:pt x="1331" y="1834"/>
                  </a:lnTo>
                  <a:lnTo>
                    <a:pt x="1338" y="1841"/>
                  </a:lnTo>
                  <a:lnTo>
                    <a:pt x="1343" y="1847"/>
                  </a:lnTo>
                  <a:lnTo>
                    <a:pt x="1351" y="1853"/>
                  </a:lnTo>
                  <a:lnTo>
                    <a:pt x="1359" y="1857"/>
                  </a:lnTo>
                  <a:lnTo>
                    <a:pt x="1366" y="1860"/>
                  </a:lnTo>
                  <a:lnTo>
                    <a:pt x="1375" y="1864"/>
                  </a:lnTo>
                  <a:lnTo>
                    <a:pt x="1385" y="1865"/>
                  </a:lnTo>
                  <a:lnTo>
                    <a:pt x="1395" y="1865"/>
                  </a:lnTo>
                  <a:lnTo>
                    <a:pt x="1395" y="1865"/>
                  </a:lnTo>
                  <a:lnTo>
                    <a:pt x="1402" y="1865"/>
                  </a:lnTo>
                  <a:lnTo>
                    <a:pt x="1408" y="1864"/>
                  </a:lnTo>
                  <a:lnTo>
                    <a:pt x="1415" y="1862"/>
                  </a:lnTo>
                  <a:lnTo>
                    <a:pt x="1421" y="1860"/>
                  </a:lnTo>
                  <a:lnTo>
                    <a:pt x="1428" y="1857"/>
                  </a:lnTo>
                  <a:lnTo>
                    <a:pt x="1434" y="1853"/>
                  </a:lnTo>
                  <a:lnTo>
                    <a:pt x="1439" y="1849"/>
                  </a:lnTo>
                  <a:lnTo>
                    <a:pt x="1445" y="1844"/>
                  </a:lnTo>
                  <a:lnTo>
                    <a:pt x="1445" y="1849"/>
                  </a:lnTo>
                  <a:lnTo>
                    <a:pt x="1445" y="1849"/>
                  </a:lnTo>
                  <a:lnTo>
                    <a:pt x="1445" y="1858"/>
                  </a:lnTo>
                  <a:lnTo>
                    <a:pt x="1444" y="1868"/>
                  </a:lnTo>
                  <a:lnTo>
                    <a:pt x="1441" y="1878"/>
                  </a:lnTo>
                  <a:lnTo>
                    <a:pt x="1439" y="1882"/>
                  </a:lnTo>
                  <a:lnTo>
                    <a:pt x="1436" y="1887"/>
                  </a:lnTo>
                  <a:lnTo>
                    <a:pt x="1433" y="1891"/>
                  </a:lnTo>
                  <a:lnTo>
                    <a:pt x="1428" y="1896"/>
                  </a:lnTo>
                  <a:lnTo>
                    <a:pt x="1421" y="1899"/>
                  </a:lnTo>
                  <a:lnTo>
                    <a:pt x="1415" y="1901"/>
                  </a:lnTo>
                  <a:lnTo>
                    <a:pt x="1407" y="1904"/>
                  </a:lnTo>
                  <a:lnTo>
                    <a:pt x="1397" y="1905"/>
                  </a:lnTo>
                  <a:lnTo>
                    <a:pt x="1386" y="1908"/>
                  </a:lnTo>
                  <a:lnTo>
                    <a:pt x="1374" y="1908"/>
                  </a:lnTo>
                  <a:lnTo>
                    <a:pt x="1372" y="1908"/>
                  </a:lnTo>
                  <a:lnTo>
                    <a:pt x="1391" y="1951"/>
                  </a:lnTo>
                  <a:lnTo>
                    <a:pt x="1392" y="1951"/>
                  </a:lnTo>
                  <a:lnTo>
                    <a:pt x="1392" y="1951"/>
                  </a:lnTo>
                  <a:lnTo>
                    <a:pt x="1405" y="1951"/>
                  </a:lnTo>
                  <a:lnTo>
                    <a:pt x="1417" y="1948"/>
                  </a:lnTo>
                  <a:lnTo>
                    <a:pt x="1429" y="1946"/>
                  </a:lnTo>
                  <a:lnTo>
                    <a:pt x="1439" y="1943"/>
                  </a:lnTo>
                  <a:lnTo>
                    <a:pt x="1449" y="1940"/>
                  </a:lnTo>
                  <a:lnTo>
                    <a:pt x="1458" y="1935"/>
                  </a:lnTo>
                  <a:lnTo>
                    <a:pt x="1466" y="1929"/>
                  </a:lnTo>
                  <a:lnTo>
                    <a:pt x="1473" y="1923"/>
                  </a:lnTo>
                  <a:lnTo>
                    <a:pt x="1480" y="1915"/>
                  </a:lnTo>
                  <a:lnTo>
                    <a:pt x="1484" y="1907"/>
                  </a:lnTo>
                  <a:lnTo>
                    <a:pt x="1490" y="1898"/>
                  </a:lnTo>
                  <a:lnTo>
                    <a:pt x="1493" y="1888"/>
                  </a:lnTo>
                  <a:lnTo>
                    <a:pt x="1497" y="1877"/>
                  </a:lnTo>
                  <a:lnTo>
                    <a:pt x="1499" y="1866"/>
                  </a:lnTo>
                  <a:lnTo>
                    <a:pt x="1500" y="1854"/>
                  </a:lnTo>
                  <a:lnTo>
                    <a:pt x="1500" y="1839"/>
                  </a:lnTo>
                  <a:lnTo>
                    <a:pt x="1500" y="1639"/>
                  </a:lnTo>
                  <a:lnTo>
                    <a:pt x="1445" y="1639"/>
                  </a:lnTo>
                  <a:lnTo>
                    <a:pt x="1445" y="1654"/>
                  </a:lnTo>
                  <a:close/>
                  <a:moveTo>
                    <a:pt x="1445" y="1706"/>
                  </a:moveTo>
                  <a:lnTo>
                    <a:pt x="1445" y="1793"/>
                  </a:lnTo>
                  <a:lnTo>
                    <a:pt x="1445" y="1793"/>
                  </a:lnTo>
                  <a:lnTo>
                    <a:pt x="1438" y="1801"/>
                  </a:lnTo>
                  <a:lnTo>
                    <a:pt x="1429" y="1808"/>
                  </a:lnTo>
                  <a:lnTo>
                    <a:pt x="1425" y="1811"/>
                  </a:lnTo>
                  <a:lnTo>
                    <a:pt x="1419" y="1813"/>
                  </a:lnTo>
                  <a:lnTo>
                    <a:pt x="1413" y="1814"/>
                  </a:lnTo>
                  <a:lnTo>
                    <a:pt x="1406" y="1815"/>
                  </a:lnTo>
                  <a:lnTo>
                    <a:pt x="1406" y="1815"/>
                  </a:lnTo>
                  <a:lnTo>
                    <a:pt x="1398" y="1814"/>
                  </a:lnTo>
                  <a:lnTo>
                    <a:pt x="1392" y="1812"/>
                  </a:lnTo>
                  <a:lnTo>
                    <a:pt x="1384" y="1807"/>
                  </a:lnTo>
                  <a:lnTo>
                    <a:pt x="1378" y="1802"/>
                  </a:lnTo>
                  <a:lnTo>
                    <a:pt x="1373" y="1793"/>
                  </a:lnTo>
                  <a:lnTo>
                    <a:pt x="1369" y="1781"/>
                  </a:lnTo>
                  <a:lnTo>
                    <a:pt x="1365" y="1765"/>
                  </a:lnTo>
                  <a:lnTo>
                    <a:pt x="1364" y="1746"/>
                  </a:lnTo>
                  <a:lnTo>
                    <a:pt x="1364" y="1746"/>
                  </a:lnTo>
                  <a:lnTo>
                    <a:pt x="1365" y="1728"/>
                  </a:lnTo>
                  <a:lnTo>
                    <a:pt x="1369" y="1715"/>
                  </a:lnTo>
                  <a:lnTo>
                    <a:pt x="1373" y="1704"/>
                  </a:lnTo>
                  <a:lnTo>
                    <a:pt x="1378" y="1696"/>
                  </a:lnTo>
                  <a:lnTo>
                    <a:pt x="1384" y="1689"/>
                  </a:lnTo>
                  <a:lnTo>
                    <a:pt x="1392" y="1686"/>
                  </a:lnTo>
                  <a:lnTo>
                    <a:pt x="1398" y="1684"/>
                  </a:lnTo>
                  <a:lnTo>
                    <a:pt x="1406" y="1684"/>
                  </a:lnTo>
                  <a:lnTo>
                    <a:pt x="1406" y="1684"/>
                  </a:lnTo>
                  <a:lnTo>
                    <a:pt x="1413" y="1684"/>
                  </a:lnTo>
                  <a:lnTo>
                    <a:pt x="1419" y="1686"/>
                  </a:lnTo>
                  <a:lnTo>
                    <a:pt x="1426" y="1688"/>
                  </a:lnTo>
                  <a:lnTo>
                    <a:pt x="1430" y="1690"/>
                  </a:lnTo>
                  <a:lnTo>
                    <a:pt x="1435" y="1695"/>
                  </a:lnTo>
                  <a:lnTo>
                    <a:pt x="1439" y="1698"/>
                  </a:lnTo>
                  <a:lnTo>
                    <a:pt x="1445" y="1706"/>
                  </a:lnTo>
                  <a:lnTo>
                    <a:pt x="1445" y="1706"/>
                  </a:lnTo>
                  <a:close/>
                  <a:moveTo>
                    <a:pt x="1671" y="1693"/>
                  </a:moveTo>
                  <a:lnTo>
                    <a:pt x="1671" y="1693"/>
                  </a:lnTo>
                  <a:lnTo>
                    <a:pt x="1684" y="1686"/>
                  </a:lnTo>
                  <a:lnTo>
                    <a:pt x="1697" y="1682"/>
                  </a:lnTo>
                  <a:lnTo>
                    <a:pt x="1712" y="1678"/>
                  </a:lnTo>
                  <a:lnTo>
                    <a:pt x="1727" y="1677"/>
                  </a:lnTo>
                  <a:lnTo>
                    <a:pt x="1727" y="1677"/>
                  </a:lnTo>
                  <a:lnTo>
                    <a:pt x="1737" y="1678"/>
                  </a:lnTo>
                  <a:lnTo>
                    <a:pt x="1745" y="1679"/>
                  </a:lnTo>
                  <a:lnTo>
                    <a:pt x="1751" y="1682"/>
                  </a:lnTo>
                  <a:lnTo>
                    <a:pt x="1757" y="1686"/>
                  </a:lnTo>
                  <a:lnTo>
                    <a:pt x="1761" y="1690"/>
                  </a:lnTo>
                  <a:lnTo>
                    <a:pt x="1765" y="1696"/>
                  </a:lnTo>
                  <a:lnTo>
                    <a:pt x="1767" y="1701"/>
                  </a:lnTo>
                  <a:lnTo>
                    <a:pt x="1767" y="1709"/>
                  </a:lnTo>
                  <a:lnTo>
                    <a:pt x="1767" y="1725"/>
                  </a:lnTo>
                  <a:lnTo>
                    <a:pt x="1767" y="1725"/>
                  </a:lnTo>
                  <a:lnTo>
                    <a:pt x="1757" y="1720"/>
                  </a:lnTo>
                  <a:lnTo>
                    <a:pt x="1745" y="1717"/>
                  </a:lnTo>
                  <a:lnTo>
                    <a:pt x="1733" y="1715"/>
                  </a:lnTo>
                  <a:lnTo>
                    <a:pt x="1719" y="1714"/>
                  </a:lnTo>
                  <a:lnTo>
                    <a:pt x="1719" y="1714"/>
                  </a:lnTo>
                  <a:lnTo>
                    <a:pt x="1704" y="1715"/>
                  </a:lnTo>
                  <a:lnTo>
                    <a:pt x="1689" y="1718"/>
                  </a:lnTo>
                  <a:lnTo>
                    <a:pt x="1674" y="1722"/>
                  </a:lnTo>
                  <a:lnTo>
                    <a:pt x="1667" y="1726"/>
                  </a:lnTo>
                  <a:lnTo>
                    <a:pt x="1660" y="1730"/>
                  </a:lnTo>
                  <a:lnTo>
                    <a:pt x="1654" y="1734"/>
                  </a:lnTo>
                  <a:lnTo>
                    <a:pt x="1649" y="1740"/>
                  </a:lnTo>
                  <a:lnTo>
                    <a:pt x="1643" y="1746"/>
                  </a:lnTo>
                  <a:lnTo>
                    <a:pt x="1639" y="1752"/>
                  </a:lnTo>
                  <a:lnTo>
                    <a:pt x="1636" y="1760"/>
                  </a:lnTo>
                  <a:lnTo>
                    <a:pt x="1633" y="1769"/>
                  </a:lnTo>
                  <a:lnTo>
                    <a:pt x="1632" y="1778"/>
                  </a:lnTo>
                  <a:lnTo>
                    <a:pt x="1631" y="1786"/>
                  </a:lnTo>
                  <a:lnTo>
                    <a:pt x="1631" y="1786"/>
                  </a:lnTo>
                  <a:lnTo>
                    <a:pt x="1632" y="1797"/>
                  </a:lnTo>
                  <a:lnTo>
                    <a:pt x="1633" y="1807"/>
                  </a:lnTo>
                  <a:lnTo>
                    <a:pt x="1636" y="1815"/>
                  </a:lnTo>
                  <a:lnTo>
                    <a:pt x="1639" y="1824"/>
                  </a:lnTo>
                  <a:lnTo>
                    <a:pt x="1642" y="1830"/>
                  </a:lnTo>
                  <a:lnTo>
                    <a:pt x="1648" y="1837"/>
                  </a:lnTo>
                  <a:lnTo>
                    <a:pt x="1652" y="1843"/>
                  </a:lnTo>
                  <a:lnTo>
                    <a:pt x="1659" y="1848"/>
                  </a:lnTo>
                  <a:lnTo>
                    <a:pt x="1664" y="1853"/>
                  </a:lnTo>
                  <a:lnTo>
                    <a:pt x="1671" y="1856"/>
                  </a:lnTo>
                  <a:lnTo>
                    <a:pt x="1685" y="1861"/>
                  </a:lnTo>
                  <a:lnTo>
                    <a:pt x="1700" y="1865"/>
                  </a:lnTo>
                  <a:lnTo>
                    <a:pt x="1714" y="1866"/>
                  </a:lnTo>
                  <a:lnTo>
                    <a:pt x="1714" y="1866"/>
                  </a:lnTo>
                  <a:lnTo>
                    <a:pt x="1726" y="1864"/>
                  </a:lnTo>
                  <a:lnTo>
                    <a:pt x="1734" y="1862"/>
                  </a:lnTo>
                  <a:lnTo>
                    <a:pt x="1740" y="1860"/>
                  </a:lnTo>
                  <a:lnTo>
                    <a:pt x="1748" y="1857"/>
                  </a:lnTo>
                  <a:lnTo>
                    <a:pt x="1755" y="1853"/>
                  </a:lnTo>
                  <a:lnTo>
                    <a:pt x="1761" y="1848"/>
                  </a:lnTo>
                  <a:lnTo>
                    <a:pt x="1767" y="1843"/>
                  </a:lnTo>
                  <a:lnTo>
                    <a:pt x="1767" y="1860"/>
                  </a:lnTo>
                  <a:lnTo>
                    <a:pt x="1822" y="1860"/>
                  </a:lnTo>
                  <a:lnTo>
                    <a:pt x="1822" y="1710"/>
                  </a:lnTo>
                  <a:lnTo>
                    <a:pt x="1822" y="1710"/>
                  </a:lnTo>
                  <a:lnTo>
                    <a:pt x="1822" y="1701"/>
                  </a:lnTo>
                  <a:lnTo>
                    <a:pt x="1821" y="1694"/>
                  </a:lnTo>
                  <a:lnTo>
                    <a:pt x="1819" y="1686"/>
                  </a:lnTo>
                  <a:lnTo>
                    <a:pt x="1817" y="1678"/>
                  </a:lnTo>
                  <a:lnTo>
                    <a:pt x="1812" y="1672"/>
                  </a:lnTo>
                  <a:lnTo>
                    <a:pt x="1809" y="1665"/>
                  </a:lnTo>
                  <a:lnTo>
                    <a:pt x="1803" y="1659"/>
                  </a:lnTo>
                  <a:lnTo>
                    <a:pt x="1798" y="1654"/>
                  </a:lnTo>
                  <a:lnTo>
                    <a:pt x="1792" y="1650"/>
                  </a:lnTo>
                  <a:lnTo>
                    <a:pt x="1786" y="1645"/>
                  </a:lnTo>
                  <a:lnTo>
                    <a:pt x="1778" y="1642"/>
                  </a:lnTo>
                  <a:lnTo>
                    <a:pt x="1770" y="1639"/>
                  </a:lnTo>
                  <a:lnTo>
                    <a:pt x="1761" y="1636"/>
                  </a:lnTo>
                  <a:lnTo>
                    <a:pt x="1753" y="1635"/>
                  </a:lnTo>
                  <a:lnTo>
                    <a:pt x="1743" y="1634"/>
                  </a:lnTo>
                  <a:lnTo>
                    <a:pt x="1733" y="1633"/>
                  </a:lnTo>
                  <a:lnTo>
                    <a:pt x="1733" y="1633"/>
                  </a:lnTo>
                  <a:lnTo>
                    <a:pt x="1721" y="1634"/>
                  </a:lnTo>
                  <a:lnTo>
                    <a:pt x="1711" y="1634"/>
                  </a:lnTo>
                  <a:lnTo>
                    <a:pt x="1700" y="1636"/>
                  </a:lnTo>
                  <a:lnTo>
                    <a:pt x="1689" y="1639"/>
                  </a:lnTo>
                  <a:lnTo>
                    <a:pt x="1679" y="1642"/>
                  </a:lnTo>
                  <a:lnTo>
                    <a:pt x="1669" y="1645"/>
                  </a:lnTo>
                  <a:lnTo>
                    <a:pt x="1659" y="1650"/>
                  </a:lnTo>
                  <a:lnTo>
                    <a:pt x="1649" y="1655"/>
                  </a:lnTo>
                  <a:lnTo>
                    <a:pt x="1671" y="1693"/>
                  </a:lnTo>
                  <a:close/>
                  <a:moveTo>
                    <a:pt x="1686" y="1786"/>
                  </a:moveTo>
                  <a:lnTo>
                    <a:pt x="1686" y="1786"/>
                  </a:lnTo>
                  <a:lnTo>
                    <a:pt x="1686" y="1780"/>
                  </a:lnTo>
                  <a:lnTo>
                    <a:pt x="1689" y="1773"/>
                  </a:lnTo>
                  <a:lnTo>
                    <a:pt x="1692" y="1768"/>
                  </a:lnTo>
                  <a:lnTo>
                    <a:pt x="1696" y="1763"/>
                  </a:lnTo>
                  <a:lnTo>
                    <a:pt x="1702" y="1760"/>
                  </a:lnTo>
                  <a:lnTo>
                    <a:pt x="1708" y="1758"/>
                  </a:lnTo>
                  <a:lnTo>
                    <a:pt x="1716" y="1755"/>
                  </a:lnTo>
                  <a:lnTo>
                    <a:pt x="1724" y="1755"/>
                  </a:lnTo>
                  <a:lnTo>
                    <a:pt x="1724" y="1755"/>
                  </a:lnTo>
                  <a:lnTo>
                    <a:pt x="1736" y="1755"/>
                  </a:lnTo>
                  <a:lnTo>
                    <a:pt x="1747" y="1758"/>
                  </a:lnTo>
                  <a:lnTo>
                    <a:pt x="1757" y="1761"/>
                  </a:lnTo>
                  <a:lnTo>
                    <a:pt x="1767" y="1766"/>
                  </a:lnTo>
                  <a:lnTo>
                    <a:pt x="1767" y="1796"/>
                  </a:lnTo>
                  <a:lnTo>
                    <a:pt x="1767" y="1796"/>
                  </a:lnTo>
                  <a:lnTo>
                    <a:pt x="1765" y="1801"/>
                  </a:lnTo>
                  <a:lnTo>
                    <a:pt x="1760" y="1805"/>
                  </a:lnTo>
                  <a:lnTo>
                    <a:pt x="1756" y="1810"/>
                  </a:lnTo>
                  <a:lnTo>
                    <a:pt x="1750" y="1813"/>
                  </a:lnTo>
                  <a:lnTo>
                    <a:pt x="1745" y="1816"/>
                  </a:lnTo>
                  <a:lnTo>
                    <a:pt x="1738" y="1818"/>
                  </a:lnTo>
                  <a:lnTo>
                    <a:pt x="1732" y="1819"/>
                  </a:lnTo>
                  <a:lnTo>
                    <a:pt x="1724" y="1821"/>
                  </a:lnTo>
                  <a:lnTo>
                    <a:pt x="1724" y="1821"/>
                  </a:lnTo>
                  <a:lnTo>
                    <a:pt x="1716" y="1819"/>
                  </a:lnTo>
                  <a:lnTo>
                    <a:pt x="1708" y="1817"/>
                  </a:lnTo>
                  <a:lnTo>
                    <a:pt x="1702" y="1815"/>
                  </a:lnTo>
                  <a:lnTo>
                    <a:pt x="1696" y="1811"/>
                  </a:lnTo>
                  <a:lnTo>
                    <a:pt x="1692" y="1806"/>
                  </a:lnTo>
                  <a:lnTo>
                    <a:pt x="1689" y="1801"/>
                  </a:lnTo>
                  <a:lnTo>
                    <a:pt x="1687" y="1794"/>
                  </a:lnTo>
                  <a:lnTo>
                    <a:pt x="1686" y="1786"/>
                  </a:lnTo>
                  <a:lnTo>
                    <a:pt x="1686" y="1786"/>
                  </a:lnTo>
                  <a:close/>
                  <a:moveTo>
                    <a:pt x="2333" y="1796"/>
                  </a:moveTo>
                  <a:lnTo>
                    <a:pt x="2333" y="1796"/>
                  </a:lnTo>
                  <a:lnTo>
                    <a:pt x="2325" y="1803"/>
                  </a:lnTo>
                  <a:lnTo>
                    <a:pt x="2315" y="1808"/>
                  </a:lnTo>
                  <a:lnTo>
                    <a:pt x="2310" y="1811"/>
                  </a:lnTo>
                  <a:lnTo>
                    <a:pt x="2303" y="1813"/>
                  </a:lnTo>
                  <a:lnTo>
                    <a:pt x="2297" y="1814"/>
                  </a:lnTo>
                  <a:lnTo>
                    <a:pt x="2290" y="1815"/>
                  </a:lnTo>
                  <a:lnTo>
                    <a:pt x="2290" y="1815"/>
                  </a:lnTo>
                  <a:lnTo>
                    <a:pt x="2285" y="1814"/>
                  </a:lnTo>
                  <a:lnTo>
                    <a:pt x="2278" y="1814"/>
                  </a:lnTo>
                  <a:lnTo>
                    <a:pt x="2270" y="1812"/>
                  </a:lnTo>
                  <a:lnTo>
                    <a:pt x="2261" y="1807"/>
                  </a:lnTo>
                  <a:lnTo>
                    <a:pt x="2254" y="1802"/>
                  </a:lnTo>
                  <a:lnTo>
                    <a:pt x="2250" y="1797"/>
                  </a:lnTo>
                  <a:lnTo>
                    <a:pt x="2247" y="1793"/>
                  </a:lnTo>
                  <a:lnTo>
                    <a:pt x="2245" y="1787"/>
                  </a:lnTo>
                  <a:lnTo>
                    <a:pt x="2243" y="1781"/>
                  </a:lnTo>
                  <a:lnTo>
                    <a:pt x="2242" y="1774"/>
                  </a:lnTo>
                  <a:lnTo>
                    <a:pt x="2240" y="1766"/>
                  </a:lnTo>
                  <a:lnTo>
                    <a:pt x="2376" y="1766"/>
                  </a:lnTo>
                  <a:lnTo>
                    <a:pt x="2376" y="1766"/>
                  </a:lnTo>
                  <a:lnTo>
                    <a:pt x="2377" y="1750"/>
                  </a:lnTo>
                  <a:lnTo>
                    <a:pt x="2377" y="1750"/>
                  </a:lnTo>
                  <a:lnTo>
                    <a:pt x="2377" y="1737"/>
                  </a:lnTo>
                  <a:lnTo>
                    <a:pt x="2375" y="1725"/>
                  </a:lnTo>
                  <a:lnTo>
                    <a:pt x="2374" y="1712"/>
                  </a:lnTo>
                  <a:lnTo>
                    <a:pt x="2371" y="1701"/>
                  </a:lnTo>
                  <a:lnTo>
                    <a:pt x="2367" y="1691"/>
                  </a:lnTo>
                  <a:lnTo>
                    <a:pt x="2363" y="1682"/>
                  </a:lnTo>
                  <a:lnTo>
                    <a:pt x="2357" y="1673"/>
                  </a:lnTo>
                  <a:lnTo>
                    <a:pt x="2352" y="1665"/>
                  </a:lnTo>
                  <a:lnTo>
                    <a:pt x="2345" y="1657"/>
                  </a:lnTo>
                  <a:lnTo>
                    <a:pt x="2339" y="1652"/>
                  </a:lnTo>
                  <a:lnTo>
                    <a:pt x="2331" y="1646"/>
                  </a:lnTo>
                  <a:lnTo>
                    <a:pt x="2322" y="1642"/>
                  </a:lnTo>
                  <a:lnTo>
                    <a:pt x="2313" y="1639"/>
                  </a:lnTo>
                  <a:lnTo>
                    <a:pt x="2304" y="1635"/>
                  </a:lnTo>
                  <a:lnTo>
                    <a:pt x="2294" y="1634"/>
                  </a:lnTo>
                  <a:lnTo>
                    <a:pt x="2283" y="1633"/>
                  </a:lnTo>
                  <a:lnTo>
                    <a:pt x="2283" y="1633"/>
                  </a:lnTo>
                  <a:lnTo>
                    <a:pt x="2274" y="1634"/>
                  </a:lnTo>
                  <a:lnTo>
                    <a:pt x="2264" y="1635"/>
                  </a:lnTo>
                  <a:lnTo>
                    <a:pt x="2254" y="1639"/>
                  </a:lnTo>
                  <a:lnTo>
                    <a:pt x="2244" y="1642"/>
                  </a:lnTo>
                  <a:lnTo>
                    <a:pt x="2235" y="1646"/>
                  </a:lnTo>
                  <a:lnTo>
                    <a:pt x="2227" y="1653"/>
                  </a:lnTo>
                  <a:lnTo>
                    <a:pt x="2219" y="1658"/>
                  </a:lnTo>
                  <a:lnTo>
                    <a:pt x="2213" y="1666"/>
                  </a:lnTo>
                  <a:lnTo>
                    <a:pt x="2206" y="1674"/>
                  </a:lnTo>
                  <a:lnTo>
                    <a:pt x="2201" y="1683"/>
                  </a:lnTo>
                  <a:lnTo>
                    <a:pt x="2196" y="1693"/>
                  </a:lnTo>
                  <a:lnTo>
                    <a:pt x="2192" y="1703"/>
                  </a:lnTo>
                  <a:lnTo>
                    <a:pt x="2189" y="1714"/>
                  </a:lnTo>
                  <a:lnTo>
                    <a:pt x="2186" y="1726"/>
                  </a:lnTo>
                  <a:lnTo>
                    <a:pt x="2185" y="1737"/>
                  </a:lnTo>
                  <a:lnTo>
                    <a:pt x="2184" y="1750"/>
                  </a:lnTo>
                  <a:lnTo>
                    <a:pt x="2184" y="1750"/>
                  </a:lnTo>
                  <a:lnTo>
                    <a:pt x="2185" y="1762"/>
                  </a:lnTo>
                  <a:lnTo>
                    <a:pt x="2186" y="1774"/>
                  </a:lnTo>
                  <a:lnTo>
                    <a:pt x="2189" y="1786"/>
                  </a:lnTo>
                  <a:lnTo>
                    <a:pt x="2192" y="1797"/>
                  </a:lnTo>
                  <a:lnTo>
                    <a:pt x="2196" y="1807"/>
                  </a:lnTo>
                  <a:lnTo>
                    <a:pt x="2201" y="1817"/>
                  </a:lnTo>
                  <a:lnTo>
                    <a:pt x="2206" y="1826"/>
                  </a:lnTo>
                  <a:lnTo>
                    <a:pt x="2213" y="1834"/>
                  </a:lnTo>
                  <a:lnTo>
                    <a:pt x="2221" y="1840"/>
                  </a:lnTo>
                  <a:lnTo>
                    <a:pt x="2228" y="1847"/>
                  </a:lnTo>
                  <a:lnTo>
                    <a:pt x="2237" y="1853"/>
                  </a:lnTo>
                  <a:lnTo>
                    <a:pt x="2246" y="1857"/>
                  </a:lnTo>
                  <a:lnTo>
                    <a:pt x="2256" y="1860"/>
                  </a:lnTo>
                  <a:lnTo>
                    <a:pt x="2267" y="1864"/>
                  </a:lnTo>
                  <a:lnTo>
                    <a:pt x="2278" y="1865"/>
                  </a:lnTo>
                  <a:lnTo>
                    <a:pt x="2290" y="1866"/>
                  </a:lnTo>
                  <a:lnTo>
                    <a:pt x="2290" y="1866"/>
                  </a:lnTo>
                  <a:lnTo>
                    <a:pt x="2301" y="1865"/>
                  </a:lnTo>
                  <a:lnTo>
                    <a:pt x="2311" y="1864"/>
                  </a:lnTo>
                  <a:lnTo>
                    <a:pt x="2322" y="1860"/>
                  </a:lnTo>
                  <a:lnTo>
                    <a:pt x="2332" y="1857"/>
                  </a:lnTo>
                  <a:lnTo>
                    <a:pt x="2342" y="1851"/>
                  </a:lnTo>
                  <a:lnTo>
                    <a:pt x="2351" y="1846"/>
                  </a:lnTo>
                  <a:lnTo>
                    <a:pt x="2360" y="1838"/>
                  </a:lnTo>
                  <a:lnTo>
                    <a:pt x="2368" y="1830"/>
                  </a:lnTo>
                  <a:lnTo>
                    <a:pt x="2333" y="1796"/>
                  </a:lnTo>
                  <a:close/>
                  <a:moveTo>
                    <a:pt x="2242" y="1726"/>
                  </a:moveTo>
                  <a:lnTo>
                    <a:pt x="2242" y="1726"/>
                  </a:lnTo>
                  <a:lnTo>
                    <a:pt x="2243" y="1716"/>
                  </a:lnTo>
                  <a:lnTo>
                    <a:pt x="2245" y="1707"/>
                  </a:lnTo>
                  <a:lnTo>
                    <a:pt x="2248" y="1699"/>
                  </a:lnTo>
                  <a:lnTo>
                    <a:pt x="2254" y="1693"/>
                  </a:lnTo>
                  <a:lnTo>
                    <a:pt x="2259" y="1687"/>
                  </a:lnTo>
                  <a:lnTo>
                    <a:pt x="2266" y="1684"/>
                  </a:lnTo>
                  <a:lnTo>
                    <a:pt x="2274" y="1680"/>
                  </a:lnTo>
                  <a:lnTo>
                    <a:pt x="2282" y="1680"/>
                  </a:lnTo>
                  <a:lnTo>
                    <a:pt x="2282" y="1680"/>
                  </a:lnTo>
                  <a:lnTo>
                    <a:pt x="2292" y="1682"/>
                  </a:lnTo>
                  <a:lnTo>
                    <a:pt x="2301" y="1684"/>
                  </a:lnTo>
                  <a:lnTo>
                    <a:pt x="2308" y="1688"/>
                  </a:lnTo>
                  <a:lnTo>
                    <a:pt x="2313" y="1695"/>
                  </a:lnTo>
                  <a:lnTo>
                    <a:pt x="2318" y="1701"/>
                  </a:lnTo>
                  <a:lnTo>
                    <a:pt x="2321" y="1709"/>
                  </a:lnTo>
                  <a:lnTo>
                    <a:pt x="2323" y="1718"/>
                  </a:lnTo>
                  <a:lnTo>
                    <a:pt x="2324" y="1726"/>
                  </a:lnTo>
                  <a:lnTo>
                    <a:pt x="2242" y="1726"/>
                  </a:lnTo>
                  <a:close/>
                  <a:moveTo>
                    <a:pt x="2864" y="1796"/>
                  </a:moveTo>
                  <a:lnTo>
                    <a:pt x="2864" y="1796"/>
                  </a:lnTo>
                  <a:lnTo>
                    <a:pt x="2855" y="1803"/>
                  </a:lnTo>
                  <a:lnTo>
                    <a:pt x="2846" y="1808"/>
                  </a:lnTo>
                  <a:lnTo>
                    <a:pt x="2840" y="1811"/>
                  </a:lnTo>
                  <a:lnTo>
                    <a:pt x="2834" y="1813"/>
                  </a:lnTo>
                  <a:lnTo>
                    <a:pt x="2828" y="1814"/>
                  </a:lnTo>
                  <a:lnTo>
                    <a:pt x="2820" y="1815"/>
                  </a:lnTo>
                  <a:lnTo>
                    <a:pt x="2820" y="1815"/>
                  </a:lnTo>
                  <a:lnTo>
                    <a:pt x="2814" y="1814"/>
                  </a:lnTo>
                  <a:lnTo>
                    <a:pt x="2808" y="1814"/>
                  </a:lnTo>
                  <a:lnTo>
                    <a:pt x="2800" y="1812"/>
                  </a:lnTo>
                  <a:lnTo>
                    <a:pt x="2792" y="1807"/>
                  </a:lnTo>
                  <a:lnTo>
                    <a:pt x="2784" y="1802"/>
                  </a:lnTo>
                  <a:lnTo>
                    <a:pt x="2781" y="1797"/>
                  </a:lnTo>
                  <a:lnTo>
                    <a:pt x="2778" y="1793"/>
                  </a:lnTo>
                  <a:lnTo>
                    <a:pt x="2776" y="1787"/>
                  </a:lnTo>
                  <a:lnTo>
                    <a:pt x="2773" y="1781"/>
                  </a:lnTo>
                  <a:lnTo>
                    <a:pt x="2771" y="1774"/>
                  </a:lnTo>
                  <a:lnTo>
                    <a:pt x="2770" y="1766"/>
                  </a:lnTo>
                  <a:lnTo>
                    <a:pt x="2907" y="1766"/>
                  </a:lnTo>
                  <a:lnTo>
                    <a:pt x="2907" y="1766"/>
                  </a:lnTo>
                  <a:lnTo>
                    <a:pt x="2908" y="1750"/>
                  </a:lnTo>
                  <a:lnTo>
                    <a:pt x="2908" y="1750"/>
                  </a:lnTo>
                  <a:lnTo>
                    <a:pt x="2907" y="1737"/>
                  </a:lnTo>
                  <a:lnTo>
                    <a:pt x="2906" y="1725"/>
                  </a:lnTo>
                  <a:lnTo>
                    <a:pt x="2904" y="1712"/>
                  </a:lnTo>
                  <a:lnTo>
                    <a:pt x="2901" y="1701"/>
                  </a:lnTo>
                  <a:lnTo>
                    <a:pt x="2897" y="1691"/>
                  </a:lnTo>
                  <a:lnTo>
                    <a:pt x="2893" y="1682"/>
                  </a:lnTo>
                  <a:lnTo>
                    <a:pt x="2888" y="1673"/>
                  </a:lnTo>
                  <a:lnTo>
                    <a:pt x="2883" y="1665"/>
                  </a:lnTo>
                  <a:lnTo>
                    <a:pt x="2876" y="1657"/>
                  </a:lnTo>
                  <a:lnTo>
                    <a:pt x="2868" y="1652"/>
                  </a:lnTo>
                  <a:lnTo>
                    <a:pt x="2861" y="1646"/>
                  </a:lnTo>
                  <a:lnTo>
                    <a:pt x="2853" y="1642"/>
                  </a:lnTo>
                  <a:lnTo>
                    <a:pt x="2844" y="1639"/>
                  </a:lnTo>
                  <a:lnTo>
                    <a:pt x="2834" y="1635"/>
                  </a:lnTo>
                  <a:lnTo>
                    <a:pt x="2824" y="1634"/>
                  </a:lnTo>
                  <a:lnTo>
                    <a:pt x="2814" y="1633"/>
                  </a:lnTo>
                  <a:lnTo>
                    <a:pt x="2814" y="1633"/>
                  </a:lnTo>
                  <a:lnTo>
                    <a:pt x="2803" y="1634"/>
                  </a:lnTo>
                  <a:lnTo>
                    <a:pt x="2793" y="1635"/>
                  </a:lnTo>
                  <a:lnTo>
                    <a:pt x="2783" y="1639"/>
                  </a:lnTo>
                  <a:lnTo>
                    <a:pt x="2775" y="1642"/>
                  </a:lnTo>
                  <a:lnTo>
                    <a:pt x="2766" y="1646"/>
                  </a:lnTo>
                  <a:lnTo>
                    <a:pt x="2757" y="1653"/>
                  </a:lnTo>
                  <a:lnTo>
                    <a:pt x="2750" y="1658"/>
                  </a:lnTo>
                  <a:lnTo>
                    <a:pt x="2743" y="1666"/>
                  </a:lnTo>
                  <a:lnTo>
                    <a:pt x="2736" y="1674"/>
                  </a:lnTo>
                  <a:lnTo>
                    <a:pt x="2730" y="1683"/>
                  </a:lnTo>
                  <a:lnTo>
                    <a:pt x="2726" y="1693"/>
                  </a:lnTo>
                  <a:lnTo>
                    <a:pt x="2722" y="1703"/>
                  </a:lnTo>
                  <a:lnTo>
                    <a:pt x="2719" y="1714"/>
                  </a:lnTo>
                  <a:lnTo>
                    <a:pt x="2716" y="1726"/>
                  </a:lnTo>
                  <a:lnTo>
                    <a:pt x="2715" y="1737"/>
                  </a:lnTo>
                  <a:lnTo>
                    <a:pt x="2715" y="1750"/>
                  </a:lnTo>
                  <a:lnTo>
                    <a:pt x="2715" y="1750"/>
                  </a:lnTo>
                  <a:lnTo>
                    <a:pt x="2715" y="1762"/>
                  </a:lnTo>
                  <a:lnTo>
                    <a:pt x="2716" y="1774"/>
                  </a:lnTo>
                  <a:lnTo>
                    <a:pt x="2718" y="1786"/>
                  </a:lnTo>
                  <a:lnTo>
                    <a:pt x="2722" y="1797"/>
                  </a:lnTo>
                  <a:lnTo>
                    <a:pt x="2726" y="1807"/>
                  </a:lnTo>
                  <a:lnTo>
                    <a:pt x="2732" y="1817"/>
                  </a:lnTo>
                  <a:lnTo>
                    <a:pt x="2737" y="1826"/>
                  </a:lnTo>
                  <a:lnTo>
                    <a:pt x="2744" y="1834"/>
                  </a:lnTo>
                  <a:lnTo>
                    <a:pt x="2750" y="1840"/>
                  </a:lnTo>
                  <a:lnTo>
                    <a:pt x="2758" y="1847"/>
                  </a:lnTo>
                  <a:lnTo>
                    <a:pt x="2767" y="1853"/>
                  </a:lnTo>
                  <a:lnTo>
                    <a:pt x="2777" y="1857"/>
                  </a:lnTo>
                  <a:lnTo>
                    <a:pt x="2787" y="1860"/>
                  </a:lnTo>
                  <a:lnTo>
                    <a:pt x="2797" y="1864"/>
                  </a:lnTo>
                  <a:lnTo>
                    <a:pt x="2809" y="1865"/>
                  </a:lnTo>
                  <a:lnTo>
                    <a:pt x="2820" y="1866"/>
                  </a:lnTo>
                  <a:lnTo>
                    <a:pt x="2820" y="1866"/>
                  </a:lnTo>
                  <a:lnTo>
                    <a:pt x="2831" y="1865"/>
                  </a:lnTo>
                  <a:lnTo>
                    <a:pt x="2842" y="1864"/>
                  </a:lnTo>
                  <a:lnTo>
                    <a:pt x="2852" y="1860"/>
                  </a:lnTo>
                  <a:lnTo>
                    <a:pt x="2862" y="1857"/>
                  </a:lnTo>
                  <a:lnTo>
                    <a:pt x="2872" y="1851"/>
                  </a:lnTo>
                  <a:lnTo>
                    <a:pt x="2882" y="1846"/>
                  </a:lnTo>
                  <a:lnTo>
                    <a:pt x="2890" y="1838"/>
                  </a:lnTo>
                  <a:lnTo>
                    <a:pt x="2898" y="1830"/>
                  </a:lnTo>
                  <a:lnTo>
                    <a:pt x="2864" y="1796"/>
                  </a:lnTo>
                  <a:close/>
                  <a:moveTo>
                    <a:pt x="2771" y="1726"/>
                  </a:moveTo>
                  <a:lnTo>
                    <a:pt x="2771" y="1726"/>
                  </a:lnTo>
                  <a:lnTo>
                    <a:pt x="2772" y="1716"/>
                  </a:lnTo>
                  <a:lnTo>
                    <a:pt x="2776" y="1707"/>
                  </a:lnTo>
                  <a:lnTo>
                    <a:pt x="2779" y="1699"/>
                  </a:lnTo>
                  <a:lnTo>
                    <a:pt x="2783" y="1693"/>
                  </a:lnTo>
                  <a:lnTo>
                    <a:pt x="2790" y="1687"/>
                  </a:lnTo>
                  <a:lnTo>
                    <a:pt x="2797" y="1684"/>
                  </a:lnTo>
                  <a:lnTo>
                    <a:pt x="2804" y="1680"/>
                  </a:lnTo>
                  <a:lnTo>
                    <a:pt x="2813" y="1680"/>
                  </a:lnTo>
                  <a:lnTo>
                    <a:pt x="2813" y="1680"/>
                  </a:lnTo>
                  <a:lnTo>
                    <a:pt x="2823" y="1682"/>
                  </a:lnTo>
                  <a:lnTo>
                    <a:pt x="2831" y="1684"/>
                  </a:lnTo>
                  <a:lnTo>
                    <a:pt x="2839" y="1688"/>
                  </a:lnTo>
                  <a:lnTo>
                    <a:pt x="2844" y="1695"/>
                  </a:lnTo>
                  <a:lnTo>
                    <a:pt x="2849" y="1701"/>
                  </a:lnTo>
                  <a:lnTo>
                    <a:pt x="2852" y="1709"/>
                  </a:lnTo>
                  <a:lnTo>
                    <a:pt x="2854" y="1718"/>
                  </a:lnTo>
                  <a:lnTo>
                    <a:pt x="2855" y="1726"/>
                  </a:lnTo>
                  <a:lnTo>
                    <a:pt x="2771" y="1726"/>
                  </a:lnTo>
                  <a:close/>
                  <a:moveTo>
                    <a:pt x="2639" y="1783"/>
                  </a:moveTo>
                  <a:lnTo>
                    <a:pt x="2639" y="1783"/>
                  </a:lnTo>
                  <a:lnTo>
                    <a:pt x="2639" y="1791"/>
                  </a:lnTo>
                  <a:lnTo>
                    <a:pt x="2640" y="1796"/>
                  </a:lnTo>
                  <a:lnTo>
                    <a:pt x="2642" y="1802"/>
                  </a:lnTo>
                  <a:lnTo>
                    <a:pt x="2644" y="1806"/>
                  </a:lnTo>
                  <a:lnTo>
                    <a:pt x="2648" y="1810"/>
                  </a:lnTo>
                  <a:lnTo>
                    <a:pt x="2652" y="1812"/>
                  </a:lnTo>
                  <a:lnTo>
                    <a:pt x="2656" y="1813"/>
                  </a:lnTo>
                  <a:lnTo>
                    <a:pt x="2663" y="1813"/>
                  </a:lnTo>
                  <a:lnTo>
                    <a:pt x="2663" y="1813"/>
                  </a:lnTo>
                  <a:lnTo>
                    <a:pt x="2671" y="1813"/>
                  </a:lnTo>
                  <a:lnTo>
                    <a:pt x="2680" y="1811"/>
                  </a:lnTo>
                  <a:lnTo>
                    <a:pt x="2688" y="1807"/>
                  </a:lnTo>
                  <a:lnTo>
                    <a:pt x="2696" y="1803"/>
                  </a:lnTo>
                  <a:lnTo>
                    <a:pt x="2690" y="1855"/>
                  </a:lnTo>
                  <a:lnTo>
                    <a:pt x="2690" y="1855"/>
                  </a:lnTo>
                  <a:lnTo>
                    <a:pt x="2680" y="1859"/>
                  </a:lnTo>
                  <a:lnTo>
                    <a:pt x="2668" y="1862"/>
                  </a:lnTo>
                  <a:lnTo>
                    <a:pt x="2655" y="1865"/>
                  </a:lnTo>
                  <a:lnTo>
                    <a:pt x="2643" y="1866"/>
                  </a:lnTo>
                  <a:lnTo>
                    <a:pt x="2643" y="1866"/>
                  </a:lnTo>
                  <a:lnTo>
                    <a:pt x="2636" y="1865"/>
                  </a:lnTo>
                  <a:lnTo>
                    <a:pt x="2628" y="1864"/>
                  </a:lnTo>
                  <a:lnTo>
                    <a:pt x="2621" y="1861"/>
                  </a:lnTo>
                  <a:lnTo>
                    <a:pt x="2616" y="1859"/>
                  </a:lnTo>
                  <a:lnTo>
                    <a:pt x="2610" y="1856"/>
                  </a:lnTo>
                  <a:lnTo>
                    <a:pt x="2605" y="1853"/>
                  </a:lnTo>
                  <a:lnTo>
                    <a:pt x="2601" y="1848"/>
                  </a:lnTo>
                  <a:lnTo>
                    <a:pt x="2597" y="1843"/>
                  </a:lnTo>
                  <a:lnTo>
                    <a:pt x="2591" y="1833"/>
                  </a:lnTo>
                  <a:lnTo>
                    <a:pt x="2587" y="1821"/>
                  </a:lnTo>
                  <a:lnTo>
                    <a:pt x="2585" y="1810"/>
                  </a:lnTo>
                  <a:lnTo>
                    <a:pt x="2584" y="1797"/>
                  </a:lnTo>
                  <a:lnTo>
                    <a:pt x="2584" y="1689"/>
                  </a:lnTo>
                  <a:lnTo>
                    <a:pt x="2549" y="1689"/>
                  </a:lnTo>
                  <a:lnTo>
                    <a:pt x="2549" y="1639"/>
                  </a:lnTo>
                  <a:lnTo>
                    <a:pt x="2584" y="1639"/>
                  </a:lnTo>
                  <a:lnTo>
                    <a:pt x="2584" y="1581"/>
                  </a:lnTo>
                  <a:lnTo>
                    <a:pt x="2639" y="1554"/>
                  </a:lnTo>
                  <a:lnTo>
                    <a:pt x="2639" y="1639"/>
                  </a:lnTo>
                  <a:lnTo>
                    <a:pt x="2688" y="1639"/>
                  </a:lnTo>
                  <a:lnTo>
                    <a:pt x="2688" y="1689"/>
                  </a:lnTo>
                  <a:lnTo>
                    <a:pt x="2639" y="1689"/>
                  </a:lnTo>
                  <a:lnTo>
                    <a:pt x="2639" y="1783"/>
                  </a:lnTo>
                  <a:close/>
                  <a:moveTo>
                    <a:pt x="2532" y="1855"/>
                  </a:moveTo>
                  <a:lnTo>
                    <a:pt x="2532" y="1855"/>
                  </a:lnTo>
                  <a:lnTo>
                    <a:pt x="2522" y="1859"/>
                  </a:lnTo>
                  <a:lnTo>
                    <a:pt x="2511" y="1862"/>
                  </a:lnTo>
                  <a:lnTo>
                    <a:pt x="2499" y="1865"/>
                  </a:lnTo>
                  <a:lnTo>
                    <a:pt x="2487" y="1866"/>
                  </a:lnTo>
                  <a:lnTo>
                    <a:pt x="2487" y="1866"/>
                  </a:lnTo>
                  <a:lnTo>
                    <a:pt x="2478" y="1865"/>
                  </a:lnTo>
                  <a:lnTo>
                    <a:pt x="2471" y="1864"/>
                  </a:lnTo>
                  <a:lnTo>
                    <a:pt x="2464" y="1861"/>
                  </a:lnTo>
                  <a:lnTo>
                    <a:pt x="2458" y="1859"/>
                  </a:lnTo>
                  <a:lnTo>
                    <a:pt x="2453" y="1856"/>
                  </a:lnTo>
                  <a:lnTo>
                    <a:pt x="2448" y="1853"/>
                  </a:lnTo>
                  <a:lnTo>
                    <a:pt x="2443" y="1848"/>
                  </a:lnTo>
                  <a:lnTo>
                    <a:pt x="2440" y="1843"/>
                  </a:lnTo>
                  <a:lnTo>
                    <a:pt x="2434" y="1833"/>
                  </a:lnTo>
                  <a:lnTo>
                    <a:pt x="2430" y="1821"/>
                  </a:lnTo>
                  <a:lnTo>
                    <a:pt x="2427" y="1810"/>
                  </a:lnTo>
                  <a:lnTo>
                    <a:pt x="2427" y="1797"/>
                  </a:lnTo>
                  <a:lnTo>
                    <a:pt x="2427" y="1689"/>
                  </a:lnTo>
                  <a:lnTo>
                    <a:pt x="2393" y="1689"/>
                  </a:lnTo>
                  <a:lnTo>
                    <a:pt x="2393" y="1639"/>
                  </a:lnTo>
                  <a:lnTo>
                    <a:pt x="2427" y="1639"/>
                  </a:lnTo>
                  <a:lnTo>
                    <a:pt x="2427" y="1581"/>
                  </a:lnTo>
                  <a:lnTo>
                    <a:pt x="2482" y="1554"/>
                  </a:lnTo>
                  <a:lnTo>
                    <a:pt x="2482" y="1639"/>
                  </a:lnTo>
                  <a:lnTo>
                    <a:pt x="2528" y="1639"/>
                  </a:lnTo>
                  <a:lnTo>
                    <a:pt x="2528" y="1689"/>
                  </a:lnTo>
                  <a:lnTo>
                    <a:pt x="2482" y="1689"/>
                  </a:lnTo>
                  <a:lnTo>
                    <a:pt x="2482" y="1783"/>
                  </a:lnTo>
                  <a:lnTo>
                    <a:pt x="2482" y="1783"/>
                  </a:lnTo>
                  <a:lnTo>
                    <a:pt x="2482" y="1791"/>
                  </a:lnTo>
                  <a:lnTo>
                    <a:pt x="2483" y="1796"/>
                  </a:lnTo>
                  <a:lnTo>
                    <a:pt x="2485" y="1802"/>
                  </a:lnTo>
                  <a:lnTo>
                    <a:pt x="2488" y="1806"/>
                  </a:lnTo>
                  <a:lnTo>
                    <a:pt x="2491" y="1810"/>
                  </a:lnTo>
                  <a:lnTo>
                    <a:pt x="2495" y="1812"/>
                  </a:lnTo>
                  <a:lnTo>
                    <a:pt x="2500" y="1813"/>
                  </a:lnTo>
                  <a:lnTo>
                    <a:pt x="2505" y="1813"/>
                  </a:lnTo>
                  <a:lnTo>
                    <a:pt x="2505" y="1813"/>
                  </a:lnTo>
                  <a:lnTo>
                    <a:pt x="2514" y="1813"/>
                  </a:lnTo>
                  <a:lnTo>
                    <a:pt x="2523" y="1811"/>
                  </a:lnTo>
                  <a:lnTo>
                    <a:pt x="2531" y="1807"/>
                  </a:lnTo>
                  <a:lnTo>
                    <a:pt x="2538" y="1803"/>
                  </a:lnTo>
                  <a:lnTo>
                    <a:pt x="2532" y="1855"/>
                  </a:lnTo>
                  <a:close/>
                  <a:moveTo>
                    <a:pt x="3074" y="1700"/>
                  </a:moveTo>
                  <a:lnTo>
                    <a:pt x="3074" y="1700"/>
                  </a:lnTo>
                  <a:lnTo>
                    <a:pt x="3066" y="1695"/>
                  </a:lnTo>
                  <a:lnTo>
                    <a:pt x="3057" y="1691"/>
                  </a:lnTo>
                  <a:lnTo>
                    <a:pt x="3047" y="1689"/>
                  </a:lnTo>
                  <a:lnTo>
                    <a:pt x="3037" y="1688"/>
                  </a:lnTo>
                  <a:lnTo>
                    <a:pt x="3037" y="1688"/>
                  </a:lnTo>
                  <a:lnTo>
                    <a:pt x="3028" y="1689"/>
                  </a:lnTo>
                  <a:lnTo>
                    <a:pt x="3020" y="1691"/>
                  </a:lnTo>
                  <a:lnTo>
                    <a:pt x="3013" y="1696"/>
                  </a:lnTo>
                  <a:lnTo>
                    <a:pt x="3007" y="1701"/>
                  </a:lnTo>
                  <a:lnTo>
                    <a:pt x="3003" y="1708"/>
                  </a:lnTo>
                  <a:lnTo>
                    <a:pt x="3001" y="1717"/>
                  </a:lnTo>
                  <a:lnTo>
                    <a:pt x="2999" y="1728"/>
                  </a:lnTo>
                  <a:lnTo>
                    <a:pt x="2998" y="1740"/>
                  </a:lnTo>
                  <a:lnTo>
                    <a:pt x="2998" y="1860"/>
                  </a:lnTo>
                  <a:lnTo>
                    <a:pt x="2943" y="1860"/>
                  </a:lnTo>
                  <a:lnTo>
                    <a:pt x="2943" y="1639"/>
                  </a:lnTo>
                  <a:lnTo>
                    <a:pt x="2998" y="1639"/>
                  </a:lnTo>
                  <a:lnTo>
                    <a:pt x="2998" y="1657"/>
                  </a:lnTo>
                  <a:lnTo>
                    <a:pt x="2998" y="1657"/>
                  </a:lnTo>
                  <a:lnTo>
                    <a:pt x="3003" y="1652"/>
                  </a:lnTo>
                  <a:lnTo>
                    <a:pt x="3009" y="1646"/>
                  </a:lnTo>
                  <a:lnTo>
                    <a:pt x="3014" y="1643"/>
                  </a:lnTo>
                  <a:lnTo>
                    <a:pt x="3021" y="1640"/>
                  </a:lnTo>
                  <a:lnTo>
                    <a:pt x="3026" y="1636"/>
                  </a:lnTo>
                  <a:lnTo>
                    <a:pt x="3033" y="1635"/>
                  </a:lnTo>
                  <a:lnTo>
                    <a:pt x="3039" y="1634"/>
                  </a:lnTo>
                  <a:lnTo>
                    <a:pt x="3047" y="1633"/>
                  </a:lnTo>
                  <a:lnTo>
                    <a:pt x="3047" y="1633"/>
                  </a:lnTo>
                  <a:lnTo>
                    <a:pt x="3058" y="1634"/>
                  </a:lnTo>
                  <a:lnTo>
                    <a:pt x="3069" y="1637"/>
                  </a:lnTo>
                  <a:lnTo>
                    <a:pt x="3079" y="1641"/>
                  </a:lnTo>
                  <a:lnTo>
                    <a:pt x="3088" y="1646"/>
                  </a:lnTo>
                  <a:lnTo>
                    <a:pt x="3074" y="1700"/>
                  </a:lnTo>
                  <a:close/>
                  <a:moveTo>
                    <a:pt x="593" y="1579"/>
                  </a:moveTo>
                  <a:lnTo>
                    <a:pt x="593" y="1607"/>
                  </a:lnTo>
                  <a:lnTo>
                    <a:pt x="537" y="1607"/>
                  </a:lnTo>
                  <a:lnTo>
                    <a:pt x="537" y="1551"/>
                  </a:lnTo>
                  <a:lnTo>
                    <a:pt x="593" y="1551"/>
                  </a:lnTo>
                  <a:lnTo>
                    <a:pt x="593" y="1579"/>
                  </a:lnTo>
                  <a:close/>
                  <a:moveTo>
                    <a:pt x="975" y="1639"/>
                  </a:moveTo>
                  <a:lnTo>
                    <a:pt x="1030" y="1639"/>
                  </a:lnTo>
                  <a:lnTo>
                    <a:pt x="1030" y="1738"/>
                  </a:lnTo>
                  <a:lnTo>
                    <a:pt x="1030" y="1860"/>
                  </a:lnTo>
                  <a:lnTo>
                    <a:pt x="975" y="1860"/>
                  </a:lnTo>
                  <a:lnTo>
                    <a:pt x="975" y="1639"/>
                  </a:lnTo>
                  <a:close/>
                  <a:moveTo>
                    <a:pt x="1030" y="1579"/>
                  </a:moveTo>
                  <a:lnTo>
                    <a:pt x="1030" y="1607"/>
                  </a:lnTo>
                  <a:lnTo>
                    <a:pt x="975" y="1607"/>
                  </a:lnTo>
                  <a:lnTo>
                    <a:pt x="975" y="1551"/>
                  </a:lnTo>
                  <a:lnTo>
                    <a:pt x="1030" y="1551"/>
                  </a:lnTo>
                  <a:lnTo>
                    <a:pt x="1030" y="1579"/>
                  </a:lnTo>
                  <a:close/>
                  <a:moveTo>
                    <a:pt x="2539" y="2042"/>
                  </a:moveTo>
                  <a:lnTo>
                    <a:pt x="2539" y="2042"/>
                  </a:lnTo>
                  <a:lnTo>
                    <a:pt x="2534" y="2038"/>
                  </a:lnTo>
                  <a:lnTo>
                    <a:pt x="2528" y="2033"/>
                  </a:lnTo>
                  <a:lnTo>
                    <a:pt x="2523" y="2030"/>
                  </a:lnTo>
                  <a:lnTo>
                    <a:pt x="2516" y="2027"/>
                  </a:lnTo>
                  <a:lnTo>
                    <a:pt x="2511" y="2025"/>
                  </a:lnTo>
                  <a:lnTo>
                    <a:pt x="2504" y="2024"/>
                  </a:lnTo>
                  <a:lnTo>
                    <a:pt x="2490" y="2021"/>
                  </a:lnTo>
                  <a:lnTo>
                    <a:pt x="2490" y="2021"/>
                  </a:lnTo>
                  <a:lnTo>
                    <a:pt x="2480" y="2022"/>
                  </a:lnTo>
                  <a:lnTo>
                    <a:pt x="2471" y="2024"/>
                  </a:lnTo>
                  <a:lnTo>
                    <a:pt x="2462" y="2027"/>
                  </a:lnTo>
                  <a:lnTo>
                    <a:pt x="2453" y="2030"/>
                  </a:lnTo>
                  <a:lnTo>
                    <a:pt x="2446" y="2035"/>
                  </a:lnTo>
                  <a:lnTo>
                    <a:pt x="2439" y="2039"/>
                  </a:lnTo>
                  <a:lnTo>
                    <a:pt x="2432" y="2046"/>
                  </a:lnTo>
                  <a:lnTo>
                    <a:pt x="2426" y="2052"/>
                  </a:lnTo>
                  <a:lnTo>
                    <a:pt x="2421" y="2060"/>
                  </a:lnTo>
                  <a:lnTo>
                    <a:pt x="2416" y="2069"/>
                  </a:lnTo>
                  <a:lnTo>
                    <a:pt x="2413" y="2078"/>
                  </a:lnTo>
                  <a:lnTo>
                    <a:pt x="2409" y="2089"/>
                  </a:lnTo>
                  <a:lnTo>
                    <a:pt x="2406" y="2099"/>
                  </a:lnTo>
                  <a:lnTo>
                    <a:pt x="2405" y="2111"/>
                  </a:lnTo>
                  <a:lnTo>
                    <a:pt x="2404" y="2123"/>
                  </a:lnTo>
                  <a:lnTo>
                    <a:pt x="2403" y="2136"/>
                  </a:lnTo>
                  <a:lnTo>
                    <a:pt x="2403" y="2136"/>
                  </a:lnTo>
                  <a:lnTo>
                    <a:pt x="2404" y="2149"/>
                  </a:lnTo>
                  <a:lnTo>
                    <a:pt x="2405" y="2161"/>
                  </a:lnTo>
                  <a:lnTo>
                    <a:pt x="2406" y="2174"/>
                  </a:lnTo>
                  <a:lnTo>
                    <a:pt x="2409" y="2186"/>
                  </a:lnTo>
                  <a:lnTo>
                    <a:pt x="2411" y="2196"/>
                  </a:lnTo>
                  <a:lnTo>
                    <a:pt x="2416" y="2206"/>
                  </a:lnTo>
                  <a:lnTo>
                    <a:pt x="2420" y="2214"/>
                  </a:lnTo>
                  <a:lnTo>
                    <a:pt x="2426" y="2222"/>
                  </a:lnTo>
                  <a:lnTo>
                    <a:pt x="2431" y="2230"/>
                  </a:lnTo>
                  <a:lnTo>
                    <a:pt x="2438" y="2235"/>
                  </a:lnTo>
                  <a:lnTo>
                    <a:pt x="2445" y="2241"/>
                  </a:lnTo>
                  <a:lnTo>
                    <a:pt x="2452" y="2245"/>
                  </a:lnTo>
                  <a:lnTo>
                    <a:pt x="2461" y="2250"/>
                  </a:lnTo>
                  <a:lnTo>
                    <a:pt x="2470" y="2252"/>
                  </a:lnTo>
                  <a:lnTo>
                    <a:pt x="2479" y="2253"/>
                  </a:lnTo>
                  <a:lnTo>
                    <a:pt x="2489" y="2254"/>
                  </a:lnTo>
                  <a:lnTo>
                    <a:pt x="2489" y="2254"/>
                  </a:lnTo>
                  <a:lnTo>
                    <a:pt x="2495" y="2253"/>
                  </a:lnTo>
                  <a:lnTo>
                    <a:pt x="2503" y="2252"/>
                  </a:lnTo>
                  <a:lnTo>
                    <a:pt x="2510" y="2251"/>
                  </a:lnTo>
                  <a:lnTo>
                    <a:pt x="2515" y="2249"/>
                  </a:lnTo>
                  <a:lnTo>
                    <a:pt x="2522" y="2245"/>
                  </a:lnTo>
                  <a:lnTo>
                    <a:pt x="2528" y="2242"/>
                  </a:lnTo>
                  <a:lnTo>
                    <a:pt x="2534" y="2238"/>
                  </a:lnTo>
                  <a:lnTo>
                    <a:pt x="2539" y="2232"/>
                  </a:lnTo>
                  <a:lnTo>
                    <a:pt x="2539" y="2249"/>
                  </a:lnTo>
                  <a:lnTo>
                    <a:pt x="2595" y="2249"/>
                  </a:lnTo>
                  <a:lnTo>
                    <a:pt x="2595" y="1934"/>
                  </a:lnTo>
                  <a:lnTo>
                    <a:pt x="2539" y="1962"/>
                  </a:lnTo>
                  <a:lnTo>
                    <a:pt x="2539" y="2042"/>
                  </a:lnTo>
                  <a:close/>
                  <a:moveTo>
                    <a:pt x="2501" y="2203"/>
                  </a:moveTo>
                  <a:lnTo>
                    <a:pt x="2501" y="2203"/>
                  </a:lnTo>
                  <a:lnTo>
                    <a:pt x="2493" y="2202"/>
                  </a:lnTo>
                  <a:lnTo>
                    <a:pt x="2487" y="2200"/>
                  </a:lnTo>
                  <a:lnTo>
                    <a:pt x="2479" y="2197"/>
                  </a:lnTo>
                  <a:lnTo>
                    <a:pt x="2472" y="2190"/>
                  </a:lnTo>
                  <a:lnTo>
                    <a:pt x="2467" y="2181"/>
                  </a:lnTo>
                  <a:lnTo>
                    <a:pt x="2462" y="2169"/>
                  </a:lnTo>
                  <a:lnTo>
                    <a:pt x="2460" y="2154"/>
                  </a:lnTo>
                  <a:lnTo>
                    <a:pt x="2459" y="2134"/>
                  </a:lnTo>
                  <a:lnTo>
                    <a:pt x="2459" y="2134"/>
                  </a:lnTo>
                  <a:lnTo>
                    <a:pt x="2460" y="2117"/>
                  </a:lnTo>
                  <a:lnTo>
                    <a:pt x="2462" y="2103"/>
                  </a:lnTo>
                  <a:lnTo>
                    <a:pt x="2467" y="2092"/>
                  </a:lnTo>
                  <a:lnTo>
                    <a:pt x="2472" y="2084"/>
                  </a:lnTo>
                  <a:lnTo>
                    <a:pt x="2479" y="2079"/>
                  </a:lnTo>
                  <a:lnTo>
                    <a:pt x="2485" y="2074"/>
                  </a:lnTo>
                  <a:lnTo>
                    <a:pt x="2493" y="2073"/>
                  </a:lnTo>
                  <a:lnTo>
                    <a:pt x="2500" y="2072"/>
                  </a:lnTo>
                  <a:lnTo>
                    <a:pt x="2500" y="2072"/>
                  </a:lnTo>
                  <a:lnTo>
                    <a:pt x="2507" y="2073"/>
                  </a:lnTo>
                  <a:lnTo>
                    <a:pt x="2514" y="2074"/>
                  </a:lnTo>
                  <a:lnTo>
                    <a:pt x="2520" y="2076"/>
                  </a:lnTo>
                  <a:lnTo>
                    <a:pt x="2525" y="2080"/>
                  </a:lnTo>
                  <a:lnTo>
                    <a:pt x="2530" y="2083"/>
                  </a:lnTo>
                  <a:lnTo>
                    <a:pt x="2534" y="2086"/>
                  </a:lnTo>
                  <a:lnTo>
                    <a:pt x="2539" y="2094"/>
                  </a:lnTo>
                  <a:lnTo>
                    <a:pt x="2539" y="2181"/>
                  </a:lnTo>
                  <a:lnTo>
                    <a:pt x="2539" y="2181"/>
                  </a:lnTo>
                  <a:lnTo>
                    <a:pt x="2533" y="2189"/>
                  </a:lnTo>
                  <a:lnTo>
                    <a:pt x="2525" y="2196"/>
                  </a:lnTo>
                  <a:lnTo>
                    <a:pt x="2520" y="2199"/>
                  </a:lnTo>
                  <a:lnTo>
                    <a:pt x="2514" y="2201"/>
                  </a:lnTo>
                  <a:lnTo>
                    <a:pt x="2507" y="2202"/>
                  </a:lnTo>
                  <a:lnTo>
                    <a:pt x="2501" y="2203"/>
                  </a:lnTo>
                  <a:lnTo>
                    <a:pt x="2501" y="2203"/>
                  </a:lnTo>
                  <a:close/>
                  <a:moveTo>
                    <a:pt x="672" y="2089"/>
                  </a:moveTo>
                  <a:lnTo>
                    <a:pt x="672" y="2089"/>
                  </a:lnTo>
                  <a:lnTo>
                    <a:pt x="664" y="2084"/>
                  </a:lnTo>
                  <a:lnTo>
                    <a:pt x="656" y="2080"/>
                  </a:lnTo>
                  <a:lnTo>
                    <a:pt x="646" y="2078"/>
                  </a:lnTo>
                  <a:lnTo>
                    <a:pt x="636" y="2076"/>
                  </a:lnTo>
                  <a:lnTo>
                    <a:pt x="636" y="2076"/>
                  </a:lnTo>
                  <a:lnTo>
                    <a:pt x="627" y="2078"/>
                  </a:lnTo>
                  <a:lnTo>
                    <a:pt x="618" y="2080"/>
                  </a:lnTo>
                  <a:lnTo>
                    <a:pt x="611" y="2084"/>
                  </a:lnTo>
                  <a:lnTo>
                    <a:pt x="606" y="2090"/>
                  </a:lnTo>
                  <a:lnTo>
                    <a:pt x="601" y="2096"/>
                  </a:lnTo>
                  <a:lnTo>
                    <a:pt x="599" y="2105"/>
                  </a:lnTo>
                  <a:lnTo>
                    <a:pt x="597" y="2116"/>
                  </a:lnTo>
                  <a:lnTo>
                    <a:pt x="596" y="2128"/>
                  </a:lnTo>
                  <a:lnTo>
                    <a:pt x="596" y="2249"/>
                  </a:lnTo>
                  <a:lnTo>
                    <a:pt x="542" y="2249"/>
                  </a:lnTo>
                  <a:lnTo>
                    <a:pt x="542" y="2027"/>
                  </a:lnTo>
                  <a:lnTo>
                    <a:pt x="596" y="2027"/>
                  </a:lnTo>
                  <a:lnTo>
                    <a:pt x="596" y="2046"/>
                  </a:lnTo>
                  <a:lnTo>
                    <a:pt x="596" y="2046"/>
                  </a:lnTo>
                  <a:lnTo>
                    <a:pt x="601" y="2040"/>
                  </a:lnTo>
                  <a:lnTo>
                    <a:pt x="607" y="2035"/>
                  </a:lnTo>
                  <a:lnTo>
                    <a:pt x="613" y="2031"/>
                  </a:lnTo>
                  <a:lnTo>
                    <a:pt x="619" y="2028"/>
                  </a:lnTo>
                  <a:lnTo>
                    <a:pt x="625" y="2025"/>
                  </a:lnTo>
                  <a:lnTo>
                    <a:pt x="631" y="2024"/>
                  </a:lnTo>
                  <a:lnTo>
                    <a:pt x="639" y="2022"/>
                  </a:lnTo>
                  <a:lnTo>
                    <a:pt x="646" y="2021"/>
                  </a:lnTo>
                  <a:lnTo>
                    <a:pt x="646" y="2021"/>
                  </a:lnTo>
                  <a:lnTo>
                    <a:pt x="657" y="2022"/>
                  </a:lnTo>
                  <a:lnTo>
                    <a:pt x="668" y="2026"/>
                  </a:lnTo>
                  <a:lnTo>
                    <a:pt x="679" y="2030"/>
                  </a:lnTo>
                  <a:lnTo>
                    <a:pt x="688" y="2036"/>
                  </a:lnTo>
                  <a:lnTo>
                    <a:pt x="672" y="2089"/>
                  </a:lnTo>
                  <a:close/>
                  <a:moveTo>
                    <a:pt x="241" y="2027"/>
                  </a:moveTo>
                  <a:lnTo>
                    <a:pt x="295" y="2027"/>
                  </a:lnTo>
                  <a:lnTo>
                    <a:pt x="232" y="2249"/>
                  </a:lnTo>
                  <a:lnTo>
                    <a:pt x="184" y="2249"/>
                  </a:lnTo>
                  <a:lnTo>
                    <a:pt x="160" y="2157"/>
                  </a:lnTo>
                  <a:lnTo>
                    <a:pt x="160" y="2157"/>
                  </a:lnTo>
                  <a:lnTo>
                    <a:pt x="148" y="2108"/>
                  </a:lnTo>
                  <a:lnTo>
                    <a:pt x="148" y="2108"/>
                  </a:lnTo>
                  <a:lnTo>
                    <a:pt x="142" y="2132"/>
                  </a:lnTo>
                  <a:lnTo>
                    <a:pt x="136" y="2158"/>
                  </a:lnTo>
                  <a:lnTo>
                    <a:pt x="110" y="2249"/>
                  </a:lnTo>
                  <a:lnTo>
                    <a:pt x="63" y="2249"/>
                  </a:lnTo>
                  <a:lnTo>
                    <a:pt x="63" y="2247"/>
                  </a:lnTo>
                  <a:lnTo>
                    <a:pt x="0" y="2027"/>
                  </a:lnTo>
                  <a:lnTo>
                    <a:pt x="57" y="2027"/>
                  </a:lnTo>
                  <a:lnTo>
                    <a:pt x="77" y="2110"/>
                  </a:lnTo>
                  <a:lnTo>
                    <a:pt x="77" y="2110"/>
                  </a:lnTo>
                  <a:lnTo>
                    <a:pt x="83" y="2136"/>
                  </a:lnTo>
                  <a:lnTo>
                    <a:pt x="88" y="2164"/>
                  </a:lnTo>
                  <a:lnTo>
                    <a:pt x="88" y="2164"/>
                  </a:lnTo>
                  <a:lnTo>
                    <a:pt x="95" y="2136"/>
                  </a:lnTo>
                  <a:lnTo>
                    <a:pt x="102" y="2108"/>
                  </a:lnTo>
                  <a:lnTo>
                    <a:pt x="125" y="2027"/>
                  </a:lnTo>
                  <a:lnTo>
                    <a:pt x="172" y="2027"/>
                  </a:lnTo>
                  <a:lnTo>
                    <a:pt x="195" y="2108"/>
                  </a:lnTo>
                  <a:lnTo>
                    <a:pt x="195" y="2108"/>
                  </a:lnTo>
                  <a:lnTo>
                    <a:pt x="202" y="2135"/>
                  </a:lnTo>
                  <a:lnTo>
                    <a:pt x="209" y="2165"/>
                  </a:lnTo>
                  <a:lnTo>
                    <a:pt x="209" y="2165"/>
                  </a:lnTo>
                  <a:lnTo>
                    <a:pt x="213" y="2139"/>
                  </a:lnTo>
                  <a:lnTo>
                    <a:pt x="220" y="2108"/>
                  </a:lnTo>
                  <a:lnTo>
                    <a:pt x="241" y="2027"/>
                  </a:lnTo>
                  <a:close/>
                  <a:moveTo>
                    <a:pt x="406" y="2021"/>
                  </a:moveTo>
                  <a:lnTo>
                    <a:pt x="406" y="2021"/>
                  </a:lnTo>
                  <a:lnTo>
                    <a:pt x="396" y="2022"/>
                  </a:lnTo>
                  <a:lnTo>
                    <a:pt x="385" y="2024"/>
                  </a:lnTo>
                  <a:lnTo>
                    <a:pt x="375" y="2027"/>
                  </a:lnTo>
                  <a:lnTo>
                    <a:pt x="366" y="2030"/>
                  </a:lnTo>
                  <a:lnTo>
                    <a:pt x="358" y="2035"/>
                  </a:lnTo>
                  <a:lnTo>
                    <a:pt x="349" y="2040"/>
                  </a:lnTo>
                  <a:lnTo>
                    <a:pt x="341" y="2047"/>
                  </a:lnTo>
                  <a:lnTo>
                    <a:pt x="334" y="2054"/>
                  </a:lnTo>
                  <a:lnTo>
                    <a:pt x="328" y="2062"/>
                  </a:lnTo>
                  <a:lnTo>
                    <a:pt x="322" y="2071"/>
                  </a:lnTo>
                  <a:lnTo>
                    <a:pt x="317" y="2081"/>
                  </a:lnTo>
                  <a:lnTo>
                    <a:pt x="313" y="2091"/>
                  </a:lnTo>
                  <a:lnTo>
                    <a:pt x="310" y="2102"/>
                  </a:lnTo>
                  <a:lnTo>
                    <a:pt x="308" y="2113"/>
                  </a:lnTo>
                  <a:lnTo>
                    <a:pt x="306" y="2125"/>
                  </a:lnTo>
                  <a:lnTo>
                    <a:pt x="306" y="2138"/>
                  </a:lnTo>
                  <a:lnTo>
                    <a:pt x="306" y="2138"/>
                  </a:lnTo>
                  <a:lnTo>
                    <a:pt x="306" y="2150"/>
                  </a:lnTo>
                  <a:lnTo>
                    <a:pt x="308" y="2163"/>
                  </a:lnTo>
                  <a:lnTo>
                    <a:pt x="310" y="2174"/>
                  </a:lnTo>
                  <a:lnTo>
                    <a:pt x="313" y="2185"/>
                  </a:lnTo>
                  <a:lnTo>
                    <a:pt x="317" y="2194"/>
                  </a:lnTo>
                  <a:lnTo>
                    <a:pt x="322" y="2204"/>
                  </a:lnTo>
                  <a:lnTo>
                    <a:pt x="328" y="2213"/>
                  </a:lnTo>
                  <a:lnTo>
                    <a:pt x="334" y="2221"/>
                  </a:lnTo>
                  <a:lnTo>
                    <a:pt x="341" y="2229"/>
                  </a:lnTo>
                  <a:lnTo>
                    <a:pt x="349" y="2235"/>
                  </a:lnTo>
                  <a:lnTo>
                    <a:pt x="358" y="2241"/>
                  </a:lnTo>
                  <a:lnTo>
                    <a:pt x="366" y="2245"/>
                  </a:lnTo>
                  <a:lnTo>
                    <a:pt x="375" y="2249"/>
                  </a:lnTo>
                  <a:lnTo>
                    <a:pt x="385" y="2252"/>
                  </a:lnTo>
                  <a:lnTo>
                    <a:pt x="396" y="2253"/>
                  </a:lnTo>
                  <a:lnTo>
                    <a:pt x="406" y="2254"/>
                  </a:lnTo>
                  <a:lnTo>
                    <a:pt x="406" y="2254"/>
                  </a:lnTo>
                  <a:lnTo>
                    <a:pt x="417" y="2253"/>
                  </a:lnTo>
                  <a:lnTo>
                    <a:pt x="428" y="2252"/>
                  </a:lnTo>
                  <a:lnTo>
                    <a:pt x="438" y="2249"/>
                  </a:lnTo>
                  <a:lnTo>
                    <a:pt x="447" y="2245"/>
                  </a:lnTo>
                  <a:lnTo>
                    <a:pt x="456" y="2241"/>
                  </a:lnTo>
                  <a:lnTo>
                    <a:pt x="465" y="2235"/>
                  </a:lnTo>
                  <a:lnTo>
                    <a:pt x="472" y="2229"/>
                  </a:lnTo>
                  <a:lnTo>
                    <a:pt x="479" y="2221"/>
                  </a:lnTo>
                  <a:lnTo>
                    <a:pt x="486" y="2213"/>
                  </a:lnTo>
                  <a:lnTo>
                    <a:pt x="491" y="2204"/>
                  </a:lnTo>
                  <a:lnTo>
                    <a:pt x="496" y="2194"/>
                  </a:lnTo>
                  <a:lnTo>
                    <a:pt x="500" y="2185"/>
                  </a:lnTo>
                  <a:lnTo>
                    <a:pt x="503" y="2174"/>
                  </a:lnTo>
                  <a:lnTo>
                    <a:pt x="505" y="2163"/>
                  </a:lnTo>
                  <a:lnTo>
                    <a:pt x="508" y="2150"/>
                  </a:lnTo>
                  <a:lnTo>
                    <a:pt x="508" y="2138"/>
                  </a:lnTo>
                  <a:lnTo>
                    <a:pt x="508" y="2138"/>
                  </a:lnTo>
                  <a:lnTo>
                    <a:pt x="508" y="2125"/>
                  </a:lnTo>
                  <a:lnTo>
                    <a:pt x="505" y="2113"/>
                  </a:lnTo>
                  <a:lnTo>
                    <a:pt x="503" y="2102"/>
                  </a:lnTo>
                  <a:lnTo>
                    <a:pt x="500" y="2091"/>
                  </a:lnTo>
                  <a:lnTo>
                    <a:pt x="496" y="2081"/>
                  </a:lnTo>
                  <a:lnTo>
                    <a:pt x="491" y="2071"/>
                  </a:lnTo>
                  <a:lnTo>
                    <a:pt x="486" y="2062"/>
                  </a:lnTo>
                  <a:lnTo>
                    <a:pt x="479" y="2054"/>
                  </a:lnTo>
                  <a:lnTo>
                    <a:pt x="472" y="2047"/>
                  </a:lnTo>
                  <a:lnTo>
                    <a:pt x="465" y="2040"/>
                  </a:lnTo>
                  <a:lnTo>
                    <a:pt x="456" y="2035"/>
                  </a:lnTo>
                  <a:lnTo>
                    <a:pt x="447" y="2030"/>
                  </a:lnTo>
                  <a:lnTo>
                    <a:pt x="438" y="2027"/>
                  </a:lnTo>
                  <a:lnTo>
                    <a:pt x="428" y="2024"/>
                  </a:lnTo>
                  <a:lnTo>
                    <a:pt x="417" y="2022"/>
                  </a:lnTo>
                  <a:lnTo>
                    <a:pt x="406" y="2021"/>
                  </a:lnTo>
                  <a:lnTo>
                    <a:pt x="406" y="2021"/>
                  </a:lnTo>
                  <a:close/>
                  <a:moveTo>
                    <a:pt x="406" y="2202"/>
                  </a:moveTo>
                  <a:lnTo>
                    <a:pt x="406" y="2202"/>
                  </a:lnTo>
                  <a:lnTo>
                    <a:pt x="396" y="2201"/>
                  </a:lnTo>
                  <a:lnTo>
                    <a:pt x="387" y="2198"/>
                  </a:lnTo>
                  <a:lnTo>
                    <a:pt x="381" y="2192"/>
                  </a:lnTo>
                  <a:lnTo>
                    <a:pt x="374" y="2185"/>
                  </a:lnTo>
                  <a:lnTo>
                    <a:pt x="369" y="2176"/>
                  </a:lnTo>
                  <a:lnTo>
                    <a:pt x="364" y="2165"/>
                  </a:lnTo>
                  <a:lnTo>
                    <a:pt x="362" y="2151"/>
                  </a:lnTo>
                  <a:lnTo>
                    <a:pt x="362" y="2138"/>
                  </a:lnTo>
                  <a:lnTo>
                    <a:pt x="362" y="2138"/>
                  </a:lnTo>
                  <a:lnTo>
                    <a:pt x="362" y="2124"/>
                  </a:lnTo>
                  <a:lnTo>
                    <a:pt x="364" y="2111"/>
                  </a:lnTo>
                  <a:lnTo>
                    <a:pt x="369" y="2101"/>
                  </a:lnTo>
                  <a:lnTo>
                    <a:pt x="374" y="2091"/>
                  </a:lnTo>
                  <a:lnTo>
                    <a:pt x="381" y="2083"/>
                  </a:lnTo>
                  <a:lnTo>
                    <a:pt x="387" y="2078"/>
                  </a:lnTo>
                  <a:lnTo>
                    <a:pt x="396" y="2074"/>
                  </a:lnTo>
                  <a:lnTo>
                    <a:pt x="406" y="2073"/>
                  </a:lnTo>
                  <a:lnTo>
                    <a:pt x="406" y="2073"/>
                  </a:lnTo>
                  <a:lnTo>
                    <a:pt x="416" y="2074"/>
                  </a:lnTo>
                  <a:lnTo>
                    <a:pt x="425" y="2078"/>
                  </a:lnTo>
                  <a:lnTo>
                    <a:pt x="433" y="2083"/>
                  </a:lnTo>
                  <a:lnTo>
                    <a:pt x="439" y="2091"/>
                  </a:lnTo>
                  <a:lnTo>
                    <a:pt x="445" y="2101"/>
                  </a:lnTo>
                  <a:lnTo>
                    <a:pt x="448" y="2111"/>
                  </a:lnTo>
                  <a:lnTo>
                    <a:pt x="450" y="2124"/>
                  </a:lnTo>
                  <a:lnTo>
                    <a:pt x="451" y="2138"/>
                  </a:lnTo>
                  <a:lnTo>
                    <a:pt x="451" y="2138"/>
                  </a:lnTo>
                  <a:lnTo>
                    <a:pt x="450" y="2151"/>
                  </a:lnTo>
                  <a:lnTo>
                    <a:pt x="448" y="2165"/>
                  </a:lnTo>
                  <a:lnTo>
                    <a:pt x="445" y="2176"/>
                  </a:lnTo>
                  <a:lnTo>
                    <a:pt x="439" y="2185"/>
                  </a:lnTo>
                  <a:lnTo>
                    <a:pt x="433" y="2192"/>
                  </a:lnTo>
                  <a:lnTo>
                    <a:pt x="425" y="2198"/>
                  </a:lnTo>
                  <a:lnTo>
                    <a:pt x="416" y="2201"/>
                  </a:lnTo>
                  <a:lnTo>
                    <a:pt x="406" y="2202"/>
                  </a:lnTo>
                  <a:lnTo>
                    <a:pt x="406" y="2202"/>
                  </a:lnTo>
                  <a:close/>
                  <a:moveTo>
                    <a:pt x="2269" y="2089"/>
                  </a:moveTo>
                  <a:lnTo>
                    <a:pt x="2269" y="2089"/>
                  </a:lnTo>
                  <a:lnTo>
                    <a:pt x="2260" y="2084"/>
                  </a:lnTo>
                  <a:lnTo>
                    <a:pt x="2251" y="2080"/>
                  </a:lnTo>
                  <a:lnTo>
                    <a:pt x="2242" y="2078"/>
                  </a:lnTo>
                  <a:lnTo>
                    <a:pt x="2233" y="2076"/>
                  </a:lnTo>
                  <a:lnTo>
                    <a:pt x="2233" y="2076"/>
                  </a:lnTo>
                  <a:lnTo>
                    <a:pt x="2223" y="2078"/>
                  </a:lnTo>
                  <a:lnTo>
                    <a:pt x="2215" y="2080"/>
                  </a:lnTo>
                  <a:lnTo>
                    <a:pt x="2208" y="2084"/>
                  </a:lnTo>
                  <a:lnTo>
                    <a:pt x="2203" y="2090"/>
                  </a:lnTo>
                  <a:lnTo>
                    <a:pt x="2198" y="2096"/>
                  </a:lnTo>
                  <a:lnTo>
                    <a:pt x="2195" y="2105"/>
                  </a:lnTo>
                  <a:lnTo>
                    <a:pt x="2193" y="2116"/>
                  </a:lnTo>
                  <a:lnTo>
                    <a:pt x="2193" y="2128"/>
                  </a:lnTo>
                  <a:lnTo>
                    <a:pt x="2193" y="2249"/>
                  </a:lnTo>
                  <a:lnTo>
                    <a:pt x="2138" y="2249"/>
                  </a:lnTo>
                  <a:lnTo>
                    <a:pt x="2138" y="2027"/>
                  </a:lnTo>
                  <a:lnTo>
                    <a:pt x="2193" y="2027"/>
                  </a:lnTo>
                  <a:lnTo>
                    <a:pt x="2193" y="2046"/>
                  </a:lnTo>
                  <a:lnTo>
                    <a:pt x="2193" y="2046"/>
                  </a:lnTo>
                  <a:lnTo>
                    <a:pt x="2197" y="2040"/>
                  </a:lnTo>
                  <a:lnTo>
                    <a:pt x="2203" y="2035"/>
                  </a:lnTo>
                  <a:lnTo>
                    <a:pt x="2208" y="2031"/>
                  </a:lnTo>
                  <a:lnTo>
                    <a:pt x="2215" y="2028"/>
                  </a:lnTo>
                  <a:lnTo>
                    <a:pt x="2222" y="2025"/>
                  </a:lnTo>
                  <a:lnTo>
                    <a:pt x="2228" y="2024"/>
                  </a:lnTo>
                  <a:lnTo>
                    <a:pt x="2235" y="2022"/>
                  </a:lnTo>
                  <a:lnTo>
                    <a:pt x="2242" y="2021"/>
                  </a:lnTo>
                  <a:lnTo>
                    <a:pt x="2242" y="2021"/>
                  </a:lnTo>
                  <a:lnTo>
                    <a:pt x="2253" y="2022"/>
                  </a:lnTo>
                  <a:lnTo>
                    <a:pt x="2264" y="2026"/>
                  </a:lnTo>
                  <a:lnTo>
                    <a:pt x="2275" y="2030"/>
                  </a:lnTo>
                  <a:lnTo>
                    <a:pt x="2283" y="2036"/>
                  </a:lnTo>
                  <a:lnTo>
                    <a:pt x="2269" y="2089"/>
                  </a:lnTo>
                  <a:close/>
                  <a:moveTo>
                    <a:pt x="1836" y="2027"/>
                  </a:moveTo>
                  <a:lnTo>
                    <a:pt x="1891" y="2027"/>
                  </a:lnTo>
                  <a:lnTo>
                    <a:pt x="1828" y="2249"/>
                  </a:lnTo>
                  <a:lnTo>
                    <a:pt x="1780" y="2249"/>
                  </a:lnTo>
                  <a:lnTo>
                    <a:pt x="1756" y="2157"/>
                  </a:lnTo>
                  <a:lnTo>
                    <a:pt x="1756" y="2157"/>
                  </a:lnTo>
                  <a:lnTo>
                    <a:pt x="1744" y="2108"/>
                  </a:lnTo>
                  <a:lnTo>
                    <a:pt x="1744" y="2108"/>
                  </a:lnTo>
                  <a:lnTo>
                    <a:pt x="1738" y="2132"/>
                  </a:lnTo>
                  <a:lnTo>
                    <a:pt x="1732" y="2158"/>
                  </a:lnTo>
                  <a:lnTo>
                    <a:pt x="1707" y="2249"/>
                  </a:lnTo>
                  <a:lnTo>
                    <a:pt x="1660" y="2249"/>
                  </a:lnTo>
                  <a:lnTo>
                    <a:pt x="1659" y="2247"/>
                  </a:lnTo>
                  <a:lnTo>
                    <a:pt x="1597" y="2027"/>
                  </a:lnTo>
                  <a:lnTo>
                    <a:pt x="1653" y="2027"/>
                  </a:lnTo>
                  <a:lnTo>
                    <a:pt x="1674" y="2110"/>
                  </a:lnTo>
                  <a:lnTo>
                    <a:pt x="1674" y="2110"/>
                  </a:lnTo>
                  <a:lnTo>
                    <a:pt x="1680" y="2136"/>
                  </a:lnTo>
                  <a:lnTo>
                    <a:pt x="1685" y="2164"/>
                  </a:lnTo>
                  <a:lnTo>
                    <a:pt x="1685" y="2164"/>
                  </a:lnTo>
                  <a:lnTo>
                    <a:pt x="1691" y="2136"/>
                  </a:lnTo>
                  <a:lnTo>
                    <a:pt x="1699" y="2108"/>
                  </a:lnTo>
                  <a:lnTo>
                    <a:pt x="1722" y="2027"/>
                  </a:lnTo>
                  <a:lnTo>
                    <a:pt x="1768" y="2027"/>
                  </a:lnTo>
                  <a:lnTo>
                    <a:pt x="1791" y="2108"/>
                  </a:lnTo>
                  <a:lnTo>
                    <a:pt x="1791" y="2108"/>
                  </a:lnTo>
                  <a:lnTo>
                    <a:pt x="1798" y="2135"/>
                  </a:lnTo>
                  <a:lnTo>
                    <a:pt x="1804" y="2165"/>
                  </a:lnTo>
                  <a:lnTo>
                    <a:pt x="1804" y="2165"/>
                  </a:lnTo>
                  <a:lnTo>
                    <a:pt x="1810" y="2139"/>
                  </a:lnTo>
                  <a:lnTo>
                    <a:pt x="1817" y="2108"/>
                  </a:lnTo>
                  <a:lnTo>
                    <a:pt x="1836" y="2027"/>
                  </a:lnTo>
                  <a:close/>
                  <a:moveTo>
                    <a:pt x="2002" y="2021"/>
                  </a:moveTo>
                  <a:lnTo>
                    <a:pt x="2002" y="2021"/>
                  </a:lnTo>
                  <a:lnTo>
                    <a:pt x="1992" y="2022"/>
                  </a:lnTo>
                  <a:lnTo>
                    <a:pt x="1981" y="2024"/>
                  </a:lnTo>
                  <a:lnTo>
                    <a:pt x="1971" y="2027"/>
                  </a:lnTo>
                  <a:lnTo>
                    <a:pt x="1962" y="2030"/>
                  </a:lnTo>
                  <a:lnTo>
                    <a:pt x="1953" y="2035"/>
                  </a:lnTo>
                  <a:lnTo>
                    <a:pt x="1945" y="2041"/>
                  </a:lnTo>
                  <a:lnTo>
                    <a:pt x="1937" y="2047"/>
                  </a:lnTo>
                  <a:lnTo>
                    <a:pt x="1930" y="2054"/>
                  </a:lnTo>
                  <a:lnTo>
                    <a:pt x="1924" y="2062"/>
                  </a:lnTo>
                  <a:lnTo>
                    <a:pt x="1918" y="2071"/>
                  </a:lnTo>
                  <a:lnTo>
                    <a:pt x="1913" y="2081"/>
                  </a:lnTo>
                  <a:lnTo>
                    <a:pt x="1909" y="2091"/>
                  </a:lnTo>
                  <a:lnTo>
                    <a:pt x="1906" y="2102"/>
                  </a:lnTo>
                  <a:lnTo>
                    <a:pt x="1903" y="2114"/>
                  </a:lnTo>
                  <a:lnTo>
                    <a:pt x="1902" y="2125"/>
                  </a:lnTo>
                  <a:lnTo>
                    <a:pt x="1902" y="2138"/>
                  </a:lnTo>
                  <a:lnTo>
                    <a:pt x="1902" y="2138"/>
                  </a:lnTo>
                  <a:lnTo>
                    <a:pt x="1902" y="2150"/>
                  </a:lnTo>
                  <a:lnTo>
                    <a:pt x="1903" y="2163"/>
                  </a:lnTo>
                  <a:lnTo>
                    <a:pt x="1906" y="2174"/>
                  </a:lnTo>
                  <a:lnTo>
                    <a:pt x="1909" y="2185"/>
                  </a:lnTo>
                  <a:lnTo>
                    <a:pt x="1913" y="2194"/>
                  </a:lnTo>
                  <a:lnTo>
                    <a:pt x="1918" y="2204"/>
                  </a:lnTo>
                  <a:lnTo>
                    <a:pt x="1924" y="2213"/>
                  </a:lnTo>
                  <a:lnTo>
                    <a:pt x="1930" y="2221"/>
                  </a:lnTo>
                  <a:lnTo>
                    <a:pt x="1937" y="2229"/>
                  </a:lnTo>
                  <a:lnTo>
                    <a:pt x="1945" y="2235"/>
                  </a:lnTo>
                  <a:lnTo>
                    <a:pt x="1953" y="2241"/>
                  </a:lnTo>
                  <a:lnTo>
                    <a:pt x="1962" y="2245"/>
                  </a:lnTo>
                  <a:lnTo>
                    <a:pt x="1971" y="2249"/>
                  </a:lnTo>
                  <a:lnTo>
                    <a:pt x="1981" y="2252"/>
                  </a:lnTo>
                  <a:lnTo>
                    <a:pt x="1992" y="2253"/>
                  </a:lnTo>
                  <a:lnTo>
                    <a:pt x="2002" y="2254"/>
                  </a:lnTo>
                  <a:lnTo>
                    <a:pt x="2002" y="2254"/>
                  </a:lnTo>
                  <a:lnTo>
                    <a:pt x="2013" y="2253"/>
                  </a:lnTo>
                  <a:lnTo>
                    <a:pt x="2024" y="2252"/>
                  </a:lnTo>
                  <a:lnTo>
                    <a:pt x="2034" y="2249"/>
                  </a:lnTo>
                  <a:lnTo>
                    <a:pt x="2043" y="2245"/>
                  </a:lnTo>
                  <a:lnTo>
                    <a:pt x="2052" y="2241"/>
                  </a:lnTo>
                  <a:lnTo>
                    <a:pt x="2061" y="2235"/>
                  </a:lnTo>
                  <a:lnTo>
                    <a:pt x="2068" y="2229"/>
                  </a:lnTo>
                  <a:lnTo>
                    <a:pt x="2075" y="2221"/>
                  </a:lnTo>
                  <a:lnTo>
                    <a:pt x="2081" y="2213"/>
                  </a:lnTo>
                  <a:lnTo>
                    <a:pt x="2087" y="2204"/>
                  </a:lnTo>
                  <a:lnTo>
                    <a:pt x="2091" y="2194"/>
                  </a:lnTo>
                  <a:lnTo>
                    <a:pt x="2096" y="2185"/>
                  </a:lnTo>
                  <a:lnTo>
                    <a:pt x="2099" y="2174"/>
                  </a:lnTo>
                  <a:lnTo>
                    <a:pt x="2101" y="2163"/>
                  </a:lnTo>
                  <a:lnTo>
                    <a:pt x="2104" y="2150"/>
                  </a:lnTo>
                  <a:lnTo>
                    <a:pt x="2104" y="2138"/>
                  </a:lnTo>
                  <a:lnTo>
                    <a:pt x="2104" y="2138"/>
                  </a:lnTo>
                  <a:lnTo>
                    <a:pt x="2104" y="2125"/>
                  </a:lnTo>
                  <a:lnTo>
                    <a:pt x="2101" y="2114"/>
                  </a:lnTo>
                  <a:lnTo>
                    <a:pt x="2099" y="2102"/>
                  </a:lnTo>
                  <a:lnTo>
                    <a:pt x="2096" y="2091"/>
                  </a:lnTo>
                  <a:lnTo>
                    <a:pt x="2091" y="2081"/>
                  </a:lnTo>
                  <a:lnTo>
                    <a:pt x="2087" y="2071"/>
                  </a:lnTo>
                  <a:lnTo>
                    <a:pt x="2081" y="2062"/>
                  </a:lnTo>
                  <a:lnTo>
                    <a:pt x="2075" y="2054"/>
                  </a:lnTo>
                  <a:lnTo>
                    <a:pt x="2068" y="2047"/>
                  </a:lnTo>
                  <a:lnTo>
                    <a:pt x="2061" y="2041"/>
                  </a:lnTo>
                  <a:lnTo>
                    <a:pt x="2052" y="2035"/>
                  </a:lnTo>
                  <a:lnTo>
                    <a:pt x="2043" y="2030"/>
                  </a:lnTo>
                  <a:lnTo>
                    <a:pt x="2034" y="2027"/>
                  </a:lnTo>
                  <a:lnTo>
                    <a:pt x="2024" y="2024"/>
                  </a:lnTo>
                  <a:lnTo>
                    <a:pt x="2013" y="2022"/>
                  </a:lnTo>
                  <a:lnTo>
                    <a:pt x="2002" y="2021"/>
                  </a:lnTo>
                  <a:lnTo>
                    <a:pt x="2002" y="2021"/>
                  </a:lnTo>
                  <a:close/>
                  <a:moveTo>
                    <a:pt x="2002" y="2202"/>
                  </a:moveTo>
                  <a:lnTo>
                    <a:pt x="2002" y="2202"/>
                  </a:lnTo>
                  <a:lnTo>
                    <a:pt x="1992" y="2201"/>
                  </a:lnTo>
                  <a:lnTo>
                    <a:pt x="1984" y="2198"/>
                  </a:lnTo>
                  <a:lnTo>
                    <a:pt x="1977" y="2192"/>
                  </a:lnTo>
                  <a:lnTo>
                    <a:pt x="1970" y="2185"/>
                  </a:lnTo>
                  <a:lnTo>
                    <a:pt x="1964" y="2176"/>
                  </a:lnTo>
                  <a:lnTo>
                    <a:pt x="1960" y="2165"/>
                  </a:lnTo>
                  <a:lnTo>
                    <a:pt x="1958" y="2151"/>
                  </a:lnTo>
                  <a:lnTo>
                    <a:pt x="1958" y="2138"/>
                  </a:lnTo>
                  <a:lnTo>
                    <a:pt x="1958" y="2138"/>
                  </a:lnTo>
                  <a:lnTo>
                    <a:pt x="1958" y="2124"/>
                  </a:lnTo>
                  <a:lnTo>
                    <a:pt x="1960" y="2112"/>
                  </a:lnTo>
                  <a:lnTo>
                    <a:pt x="1964" y="2101"/>
                  </a:lnTo>
                  <a:lnTo>
                    <a:pt x="1970" y="2091"/>
                  </a:lnTo>
                  <a:lnTo>
                    <a:pt x="1977" y="2083"/>
                  </a:lnTo>
                  <a:lnTo>
                    <a:pt x="1984" y="2078"/>
                  </a:lnTo>
                  <a:lnTo>
                    <a:pt x="1992" y="2074"/>
                  </a:lnTo>
                  <a:lnTo>
                    <a:pt x="2002" y="2073"/>
                  </a:lnTo>
                  <a:lnTo>
                    <a:pt x="2002" y="2073"/>
                  </a:lnTo>
                  <a:lnTo>
                    <a:pt x="2012" y="2074"/>
                  </a:lnTo>
                  <a:lnTo>
                    <a:pt x="2021" y="2078"/>
                  </a:lnTo>
                  <a:lnTo>
                    <a:pt x="2029" y="2083"/>
                  </a:lnTo>
                  <a:lnTo>
                    <a:pt x="2035" y="2091"/>
                  </a:lnTo>
                  <a:lnTo>
                    <a:pt x="2041" y="2101"/>
                  </a:lnTo>
                  <a:lnTo>
                    <a:pt x="2044" y="2112"/>
                  </a:lnTo>
                  <a:lnTo>
                    <a:pt x="2046" y="2124"/>
                  </a:lnTo>
                  <a:lnTo>
                    <a:pt x="2047" y="2138"/>
                  </a:lnTo>
                  <a:lnTo>
                    <a:pt x="2047" y="2138"/>
                  </a:lnTo>
                  <a:lnTo>
                    <a:pt x="2046" y="2151"/>
                  </a:lnTo>
                  <a:lnTo>
                    <a:pt x="2044" y="2165"/>
                  </a:lnTo>
                  <a:lnTo>
                    <a:pt x="2041" y="2176"/>
                  </a:lnTo>
                  <a:lnTo>
                    <a:pt x="2035" y="2185"/>
                  </a:lnTo>
                  <a:lnTo>
                    <a:pt x="2029" y="2192"/>
                  </a:lnTo>
                  <a:lnTo>
                    <a:pt x="2021" y="2198"/>
                  </a:lnTo>
                  <a:lnTo>
                    <a:pt x="2012" y="2201"/>
                  </a:lnTo>
                  <a:lnTo>
                    <a:pt x="2002" y="2202"/>
                  </a:lnTo>
                  <a:lnTo>
                    <a:pt x="2002" y="2202"/>
                  </a:lnTo>
                  <a:close/>
                  <a:moveTo>
                    <a:pt x="837" y="2100"/>
                  </a:moveTo>
                  <a:lnTo>
                    <a:pt x="904" y="2249"/>
                  </a:lnTo>
                  <a:lnTo>
                    <a:pt x="843" y="2249"/>
                  </a:lnTo>
                  <a:lnTo>
                    <a:pt x="797" y="2146"/>
                  </a:lnTo>
                  <a:lnTo>
                    <a:pt x="767" y="2182"/>
                  </a:lnTo>
                  <a:lnTo>
                    <a:pt x="767" y="2249"/>
                  </a:lnTo>
                  <a:lnTo>
                    <a:pt x="713" y="2249"/>
                  </a:lnTo>
                  <a:lnTo>
                    <a:pt x="713" y="1962"/>
                  </a:lnTo>
                  <a:lnTo>
                    <a:pt x="767" y="1934"/>
                  </a:lnTo>
                  <a:lnTo>
                    <a:pt x="767" y="2112"/>
                  </a:lnTo>
                  <a:lnTo>
                    <a:pt x="767" y="2112"/>
                  </a:lnTo>
                  <a:lnTo>
                    <a:pt x="788" y="2083"/>
                  </a:lnTo>
                  <a:lnTo>
                    <a:pt x="832" y="2027"/>
                  </a:lnTo>
                  <a:lnTo>
                    <a:pt x="896" y="2027"/>
                  </a:lnTo>
                  <a:lnTo>
                    <a:pt x="837" y="2100"/>
                  </a:lnTo>
                  <a:close/>
                  <a:moveTo>
                    <a:pt x="1097" y="2249"/>
                  </a:moveTo>
                  <a:lnTo>
                    <a:pt x="1042" y="2249"/>
                  </a:lnTo>
                  <a:lnTo>
                    <a:pt x="1042" y="2027"/>
                  </a:lnTo>
                  <a:lnTo>
                    <a:pt x="1097" y="2027"/>
                  </a:lnTo>
                  <a:lnTo>
                    <a:pt x="1097" y="2046"/>
                  </a:lnTo>
                  <a:lnTo>
                    <a:pt x="1097" y="2046"/>
                  </a:lnTo>
                  <a:lnTo>
                    <a:pt x="1103" y="2040"/>
                  </a:lnTo>
                  <a:lnTo>
                    <a:pt x="1108" y="2036"/>
                  </a:lnTo>
                  <a:lnTo>
                    <a:pt x="1115" y="2031"/>
                  </a:lnTo>
                  <a:lnTo>
                    <a:pt x="1121" y="2028"/>
                  </a:lnTo>
                  <a:lnTo>
                    <a:pt x="1129" y="2026"/>
                  </a:lnTo>
                  <a:lnTo>
                    <a:pt x="1137" y="2024"/>
                  </a:lnTo>
                  <a:lnTo>
                    <a:pt x="1144" y="2022"/>
                  </a:lnTo>
                  <a:lnTo>
                    <a:pt x="1153" y="2021"/>
                  </a:lnTo>
                  <a:lnTo>
                    <a:pt x="1153" y="2021"/>
                  </a:lnTo>
                  <a:lnTo>
                    <a:pt x="1163" y="2022"/>
                  </a:lnTo>
                  <a:lnTo>
                    <a:pt x="1172" y="2024"/>
                  </a:lnTo>
                  <a:lnTo>
                    <a:pt x="1180" y="2026"/>
                  </a:lnTo>
                  <a:lnTo>
                    <a:pt x="1189" y="2028"/>
                  </a:lnTo>
                  <a:lnTo>
                    <a:pt x="1195" y="2032"/>
                  </a:lnTo>
                  <a:lnTo>
                    <a:pt x="1202" y="2037"/>
                  </a:lnTo>
                  <a:lnTo>
                    <a:pt x="1208" y="2041"/>
                  </a:lnTo>
                  <a:lnTo>
                    <a:pt x="1214" y="2048"/>
                  </a:lnTo>
                  <a:lnTo>
                    <a:pt x="1218" y="2054"/>
                  </a:lnTo>
                  <a:lnTo>
                    <a:pt x="1223" y="2062"/>
                  </a:lnTo>
                  <a:lnTo>
                    <a:pt x="1226" y="2070"/>
                  </a:lnTo>
                  <a:lnTo>
                    <a:pt x="1229" y="2080"/>
                  </a:lnTo>
                  <a:lnTo>
                    <a:pt x="1232" y="2090"/>
                  </a:lnTo>
                  <a:lnTo>
                    <a:pt x="1233" y="2100"/>
                  </a:lnTo>
                  <a:lnTo>
                    <a:pt x="1234" y="2111"/>
                  </a:lnTo>
                  <a:lnTo>
                    <a:pt x="1235" y="2123"/>
                  </a:lnTo>
                  <a:lnTo>
                    <a:pt x="1235" y="2249"/>
                  </a:lnTo>
                  <a:lnTo>
                    <a:pt x="1180" y="2249"/>
                  </a:lnTo>
                  <a:lnTo>
                    <a:pt x="1180" y="2126"/>
                  </a:lnTo>
                  <a:lnTo>
                    <a:pt x="1180" y="2126"/>
                  </a:lnTo>
                  <a:lnTo>
                    <a:pt x="1179" y="2114"/>
                  </a:lnTo>
                  <a:lnTo>
                    <a:pt x="1178" y="2102"/>
                  </a:lnTo>
                  <a:lnTo>
                    <a:pt x="1174" y="2093"/>
                  </a:lnTo>
                  <a:lnTo>
                    <a:pt x="1170" y="2085"/>
                  </a:lnTo>
                  <a:lnTo>
                    <a:pt x="1164" y="2080"/>
                  </a:lnTo>
                  <a:lnTo>
                    <a:pt x="1158" y="2075"/>
                  </a:lnTo>
                  <a:lnTo>
                    <a:pt x="1149" y="2073"/>
                  </a:lnTo>
                  <a:lnTo>
                    <a:pt x="1139" y="2072"/>
                  </a:lnTo>
                  <a:lnTo>
                    <a:pt x="1139" y="2072"/>
                  </a:lnTo>
                  <a:lnTo>
                    <a:pt x="1130" y="2073"/>
                  </a:lnTo>
                  <a:lnTo>
                    <a:pt x="1121" y="2075"/>
                  </a:lnTo>
                  <a:lnTo>
                    <a:pt x="1114" y="2080"/>
                  </a:lnTo>
                  <a:lnTo>
                    <a:pt x="1108" y="2086"/>
                  </a:lnTo>
                  <a:lnTo>
                    <a:pt x="1104" y="2093"/>
                  </a:lnTo>
                  <a:lnTo>
                    <a:pt x="1100" y="2103"/>
                  </a:lnTo>
                  <a:lnTo>
                    <a:pt x="1098" y="2114"/>
                  </a:lnTo>
                  <a:lnTo>
                    <a:pt x="1097" y="2126"/>
                  </a:lnTo>
                  <a:lnTo>
                    <a:pt x="1097" y="2249"/>
                  </a:lnTo>
                  <a:close/>
                  <a:moveTo>
                    <a:pt x="1408" y="2042"/>
                  </a:moveTo>
                  <a:lnTo>
                    <a:pt x="1408" y="2042"/>
                  </a:lnTo>
                  <a:lnTo>
                    <a:pt x="1403" y="2038"/>
                  </a:lnTo>
                  <a:lnTo>
                    <a:pt x="1397" y="2033"/>
                  </a:lnTo>
                  <a:lnTo>
                    <a:pt x="1392" y="2030"/>
                  </a:lnTo>
                  <a:lnTo>
                    <a:pt x="1385" y="2027"/>
                  </a:lnTo>
                  <a:lnTo>
                    <a:pt x="1378" y="2025"/>
                  </a:lnTo>
                  <a:lnTo>
                    <a:pt x="1372" y="2024"/>
                  </a:lnTo>
                  <a:lnTo>
                    <a:pt x="1365" y="2022"/>
                  </a:lnTo>
                  <a:lnTo>
                    <a:pt x="1359" y="2021"/>
                  </a:lnTo>
                  <a:lnTo>
                    <a:pt x="1359" y="2021"/>
                  </a:lnTo>
                  <a:lnTo>
                    <a:pt x="1349" y="2022"/>
                  </a:lnTo>
                  <a:lnTo>
                    <a:pt x="1340" y="2024"/>
                  </a:lnTo>
                  <a:lnTo>
                    <a:pt x="1331" y="2026"/>
                  </a:lnTo>
                  <a:lnTo>
                    <a:pt x="1322" y="2030"/>
                  </a:lnTo>
                  <a:lnTo>
                    <a:pt x="1314" y="2033"/>
                  </a:lnTo>
                  <a:lnTo>
                    <a:pt x="1308" y="2039"/>
                  </a:lnTo>
                  <a:lnTo>
                    <a:pt x="1301" y="2046"/>
                  </a:lnTo>
                  <a:lnTo>
                    <a:pt x="1295" y="2052"/>
                  </a:lnTo>
                  <a:lnTo>
                    <a:pt x="1289" y="2060"/>
                  </a:lnTo>
                  <a:lnTo>
                    <a:pt x="1285" y="2069"/>
                  </a:lnTo>
                  <a:lnTo>
                    <a:pt x="1280" y="2078"/>
                  </a:lnTo>
                  <a:lnTo>
                    <a:pt x="1277" y="2089"/>
                  </a:lnTo>
                  <a:lnTo>
                    <a:pt x="1275" y="2099"/>
                  </a:lnTo>
                  <a:lnTo>
                    <a:pt x="1273" y="2111"/>
                  </a:lnTo>
                  <a:lnTo>
                    <a:pt x="1271" y="2123"/>
                  </a:lnTo>
                  <a:lnTo>
                    <a:pt x="1271" y="2135"/>
                  </a:lnTo>
                  <a:lnTo>
                    <a:pt x="1271" y="2135"/>
                  </a:lnTo>
                  <a:lnTo>
                    <a:pt x="1271" y="2149"/>
                  </a:lnTo>
                  <a:lnTo>
                    <a:pt x="1273" y="2161"/>
                  </a:lnTo>
                  <a:lnTo>
                    <a:pt x="1275" y="2174"/>
                  </a:lnTo>
                  <a:lnTo>
                    <a:pt x="1277" y="2186"/>
                  </a:lnTo>
                  <a:lnTo>
                    <a:pt x="1280" y="2196"/>
                  </a:lnTo>
                  <a:lnTo>
                    <a:pt x="1285" y="2206"/>
                  </a:lnTo>
                  <a:lnTo>
                    <a:pt x="1289" y="2214"/>
                  </a:lnTo>
                  <a:lnTo>
                    <a:pt x="1295" y="2222"/>
                  </a:lnTo>
                  <a:lnTo>
                    <a:pt x="1300" y="2230"/>
                  </a:lnTo>
                  <a:lnTo>
                    <a:pt x="1307" y="2235"/>
                  </a:lnTo>
                  <a:lnTo>
                    <a:pt x="1313" y="2241"/>
                  </a:lnTo>
                  <a:lnTo>
                    <a:pt x="1321" y="2245"/>
                  </a:lnTo>
                  <a:lnTo>
                    <a:pt x="1330" y="2249"/>
                  </a:lnTo>
                  <a:lnTo>
                    <a:pt x="1339" y="2252"/>
                  </a:lnTo>
                  <a:lnTo>
                    <a:pt x="1348" y="2253"/>
                  </a:lnTo>
                  <a:lnTo>
                    <a:pt x="1357" y="2254"/>
                  </a:lnTo>
                  <a:lnTo>
                    <a:pt x="1357" y="2254"/>
                  </a:lnTo>
                  <a:lnTo>
                    <a:pt x="1364" y="2253"/>
                  </a:lnTo>
                  <a:lnTo>
                    <a:pt x="1372" y="2252"/>
                  </a:lnTo>
                  <a:lnTo>
                    <a:pt x="1378" y="2251"/>
                  </a:lnTo>
                  <a:lnTo>
                    <a:pt x="1385" y="2249"/>
                  </a:lnTo>
                  <a:lnTo>
                    <a:pt x="1391" y="2245"/>
                  </a:lnTo>
                  <a:lnTo>
                    <a:pt x="1397" y="2242"/>
                  </a:lnTo>
                  <a:lnTo>
                    <a:pt x="1403" y="2238"/>
                  </a:lnTo>
                  <a:lnTo>
                    <a:pt x="1408" y="2232"/>
                  </a:lnTo>
                  <a:lnTo>
                    <a:pt x="1408" y="2238"/>
                  </a:lnTo>
                  <a:lnTo>
                    <a:pt x="1408" y="2238"/>
                  </a:lnTo>
                  <a:lnTo>
                    <a:pt x="1408" y="2246"/>
                  </a:lnTo>
                  <a:lnTo>
                    <a:pt x="1407" y="2256"/>
                  </a:lnTo>
                  <a:lnTo>
                    <a:pt x="1404" y="2266"/>
                  </a:lnTo>
                  <a:lnTo>
                    <a:pt x="1402" y="2271"/>
                  </a:lnTo>
                  <a:lnTo>
                    <a:pt x="1399" y="2275"/>
                  </a:lnTo>
                  <a:lnTo>
                    <a:pt x="1395" y="2279"/>
                  </a:lnTo>
                  <a:lnTo>
                    <a:pt x="1391" y="2284"/>
                  </a:lnTo>
                  <a:lnTo>
                    <a:pt x="1385" y="2287"/>
                  </a:lnTo>
                  <a:lnTo>
                    <a:pt x="1378" y="2290"/>
                  </a:lnTo>
                  <a:lnTo>
                    <a:pt x="1370" y="2293"/>
                  </a:lnTo>
                  <a:lnTo>
                    <a:pt x="1361" y="2295"/>
                  </a:lnTo>
                  <a:lnTo>
                    <a:pt x="1350" y="2296"/>
                  </a:lnTo>
                  <a:lnTo>
                    <a:pt x="1337" y="2296"/>
                  </a:lnTo>
                  <a:lnTo>
                    <a:pt x="1334" y="2296"/>
                  </a:lnTo>
                  <a:lnTo>
                    <a:pt x="1354" y="2339"/>
                  </a:lnTo>
                  <a:lnTo>
                    <a:pt x="1355" y="2339"/>
                  </a:lnTo>
                  <a:lnTo>
                    <a:pt x="1355" y="2339"/>
                  </a:lnTo>
                  <a:lnTo>
                    <a:pt x="1369" y="2339"/>
                  </a:lnTo>
                  <a:lnTo>
                    <a:pt x="1381" y="2338"/>
                  </a:lnTo>
                  <a:lnTo>
                    <a:pt x="1392" y="2335"/>
                  </a:lnTo>
                  <a:lnTo>
                    <a:pt x="1403" y="2332"/>
                  </a:lnTo>
                  <a:lnTo>
                    <a:pt x="1413" y="2328"/>
                  </a:lnTo>
                  <a:lnTo>
                    <a:pt x="1421" y="2324"/>
                  </a:lnTo>
                  <a:lnTo>
                    <a:pt x="1429" y="2318"/>
                  </a:lnTo>
                  <a:lnTo>
                    <a:pt x="1436" y="2311"/>
                  </a:lnTo>
                  <a:lnTo>
                    <a:pt x="1442" y="2304"/>
                  </a:lnTo>
                  <a:lnTo>
                    <a:pt x="1448" y="2296"/>
                  </a:lnTo>
                  <a:lnTo>
                    <a:pt x="1452" y="2286"/>
                  </a:lnTo>
                  <a:lnTo>
                    <a:pt x="1456" y="2276"/>
                  </a:lnTo>
                  <a:lnTo>
                    <a:pt x="1459" y="2266"/>
                  </a:lnTo>
                  <a:lnTo>
                    <a:pt x="1461" y="2254"/>
                  </a:lnTo>
                  <a:lnTo>
                    <a:pt x="1462" y="2242"/>
                  </a:lnTo>
                  <a:lnTo>
                    <a:pt x="1462" y="2229"/>
                  </a:lnTo>
                  <a:lnTo>
                    <a:pt x="1462" y="2027"/>
                  </a:lnTo>
                  <a:lnTo>
                    <a:pt x="1408" y="2027"/>
                  </a:lnTo>
                  <a:lnTo>
                    <a:pt x="1408" y="2042"/>
                  </a:lnTo>
                  <a:close/>
                  <a:moveTo>
                    <a:pt x="1408" y="2094"/>
                  </a:moveTo>
                  <a:lnTo>
                    <a:pt x="1408" y="2181"/>
                  </a:lnTo>
                  <a:lnTo>
                    <a:pt x="1408" y="2181"/>
                  </a:lnTo>
                  <a:lnTo>
                    <a:pt x="1401" y="2189"/>
                  </a:lnTo>
                  <a:lnTo>
                    <a:pt x="1393" y="2197"/>
                  </a:lnTo>
                  <a:lnTo>
                    <a:pt x="1387" y="2199"/>
                  </a:lnTo>
                  <a:lnTo>
                    <a:pt x="1382" y="2201"/>
                  </a:lnTo>
                  <a:lnTo>
                    <a:pt x="1376" y="2202"/>
                  </a:lnTo>
                  <a:lnTo>
                    <a:pt x="1369" y="2203"/>
                  </a:lnTo>
                  <a:lnTo>
                    <a:pt x="1369" y="2203"/>
                  </a:lnTo>
                  <a:lnTo>
                    <a:pt x="1362" y="2202"/>
                  </a:lnTo>
                  <a:lnTo>
                    <a:pt x="1354" y="2200"/>
                  </a:lnTo>
                  <a:lnTo>
                    <a:pt x="1348" y="2197"/>
                  </a:lnTo>
                  <a:lnTo>
                    <a:pt x="1341" y="2190"/>
                  </a:lnTo>
                  <a:lnTo>
                    <a:pt x="1335" y="2181"/>
                  </a:lnTo>
                  <a:lnTo>
                    <a:pt x="1331" y="2169"/>
                  </a:lnTo>
                  <a:lnTo>
                    <a:pt x="1329" y="2154"/>
                  </a:lnTo>
                  <a:lnTo>
                    <a:pt x="1328" y="2134"/>
                  </a:lnTo>
                  <a:lnTo>
                    <a:pt x="1328" y="2134"/>
                  </a:lnTo>
                  <a:lnTo>
                    <a:pt x="1329" y="2117"/>
                  </a:lnTo>
                  <a:lnTo>
                    <a:pt x="1331" y="2103"/>
                  </a:lnTo>
                  <a:lnTo>
                    <a:pt x="1335" y="2092"/>
                  </a:lnTo>
                  <a:lnTo>
                    <a:pt x="1341" y="2084"/>
                  </a:lnTo>
                  <a:lnTo>
                    <a:pt x="1348" y="2079"/>
                  </a:lnTo>
                  <a:lnTo>
                    <a:pt x="1354" y="2074"/>
                  </a:lnTo>
                  <a:lnTo>
                    <a:pt x="1362" y="2073"/>
                  </a:lnTo>
                  <a:lnTo>
                    <a:pt x="1369" y="2072"/>
                  </a:lnTo>
                  <a:lnTo>
                    <a:pt x="1369" y="2072"/>
                  </a:lnTo>
                  <a:lnTo>
                    <a:pt x="1376" y="2073"/>
                  </a:lnTo>
                  <a:lnTo>
                    <a:pt x="1383" y="2074"/>
                  </a:lnTo>
                  <a:lnTo>
                    <a:pt x="1388" y="2076"/>
                  </a:lnTo>
                  <a:lnTo>
                    <a:pt x="1394" y="2080"/>
                  </a:lnTo>
                  <a:lnTo>
                    <a:pt x="1398" y="2083"/>
                  </a:lnTo>
                  <a:lnTo>
                    <a:pt x="1402" y="2086"/>
                  </a:lnTo>
                  <a:lnTo>
                    <a:pt x="1408" y="2094"/>
                  </a:lnTo>
                  <a:lnTo>
                    <a:pt x="1408" y="2094"/>
                  </a:lnTo>
                  <a:close/>
                  <a:moveTo>
                    <a:pt x="938" y="2027"/>
                  </a:moveTo>
                  <a:lnTo>
                    <a:pt x="993" y="2027"/>
                  </a:lnTo>
                  <a:lnTo>
                    <a:pt x="993" y="2123"/>
                  </a:lnTo>
                  <a:lnTo>
                    <a:pt x="993" y="2249"/>
                  </a:lnTo>
                  <a:lnTo>
                    <a:pt x="938" y="2249"/>
                  </a:lnTo>
                  <a:lnTo>
                    <a:pt x="938" y="2027"/>
                  </a:lnTo>
                  <a:close/>
                  <a:moveTo>
                    <a:pt x="993" y="1967"/>
                  </a:moveTo>
                  <a:lnTo>
                    <a:pt x="993" y="1995"/>
                  </a:lnTo>
                  <a:lnTo>
                    <a:pt x="938" y="1995"/>
                  </a:lnTo>
                  <a:lnTo>
                    <a:pt x="938" y="1940"/>
                  </a:lnTo>
                  <a:lnTo>
                    <a:pt x="993" y="1940"/>
                  </a:lnTo>
                  <a:lnTo>
                    <a:pt x="993" y="1967"/>
                  </a:lnTo>
                  <a:close/>
                  <a:moveTo>
                    <a:pt x="2309" y="1962"/>
                  </a:moveTo>
                  <a:lnTo>
                    <a:pt x="2364" y="1934"/>
                  </a:lnTo>
                  <a:lnTo>
                    <a:pt x="2364" y="2127"/>
                  </a:lnTo>
                  <a:lnTo>
                    <a:pt x="2364" y="2249"/>
                  </a:lnTo>
                  <a:lnTo>
                    <a:pt x="2309" y="2249"/>
                  </a:lnTo>
                  <a:lnTo>
                    <a:pt x="2309" y="1962"/>
                  </a:lnTo>
                  <a:close/>
                  <a:moveTo>
                    <a:pt x="397" y="757"/>
                  </a:moveTo>
                  <a:lnTo>
                    <a:pt x="850" y="757"/>
                  </a:lnTo>
                  <a:lnTo>
                    <a:pt x="850" y="495"/>
                  </a:lnTo>
                  <a:lnTo>
                    <a:pt x="397" y="495"/>
                  </a:lnTo>
                  <a:lnTo>
                    <a:pt x="397" y="288"/>
                  </a:lnTo>
                  <a:lnTo>
                    <a:pt x="898" y="288"/>
                  </a:lnTo>
                  <a:lnTo>
                    <a:pt x="732" y="0"/>
                  </a:lnTo>
                  <a:lnTo>
                    <a:pt x="22" y="0"/>
                  </a:lnTo>
                  <a:lnTo>
                    <a:pt x="22" y="1251"/>
                  </a:lnTo>
                  <a:lnTo>
                    <a:pt x="1023" y="1251"/>
                  </a:lnTo>
                  <a:lnTo>
                    <a:pt x="1023" y="963"/>
                  </a:lnTo>
                  <a:lnTo>
                    <a:pt x="397" y="963"/>
                  </a:lnTo>
                  <a:lnTo>
                    <a:pt x="397" y="757"/>
                  </a:lnTo>
                  <a:close/>
                  <a:moveTo>
                    <a:pt x="1690" y="0"/>
                  </a:moveTo>
                  <a:lnTo>
                    <a:pt x="1477" y="409"/>
                  </a:lnTo>
                  <a:lnTo>
                    <a:pt x="1265" y="0"/>
                  </a:lnTo>
                  <a:lnTo>
                    <a:pt x="850" y="0"/>
                  </a:lnTo>
                  <a:lnTo>
                    <a:pt x="1287" y="757"/>
                  </a:lnTo>
                  <a:lnTo>
                    <a:pt x="1287" y="1251"/>
                  </a:lnTo>
                  <a:lnTo>
                    <a:pt x="1661" y="1251"/>
                  </a:lnTo>
                  <a:lnTo>
                    <a:pt x="1661" y="757"/>
                  </a:lnTo>
                  <a:lnTo>
                    <a:pt x="2099" y="0"/>
                  </a:lnTo>
                  <a:lnTo>
                    <a:pt x="169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500507324"/>
      </p:ext>
    </p:extLst>
  </p:cSld>
  <p:clrMapOvr>
    <a:masterClrMapping/>
  </p:clrMapOvr>
  <p:extLst mod="1">
    <p:ext uri="{DCECCB84-F9BA-43D5-87BE-67443E8EF086}">
      <p15:sldGuideLst xmlns:p15="http://schemas.microsoft.com/office/powerpoint/2012/main">
        <p15:guide id="1" orient="horz" pos="2160">
          <p15:clr>
            <a:srgbClr val="FBAE40"/>
          </p15:clr>
        </p15:guide>
        <p15:guide id="2" pos="3842">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theme" Target="../theme/theme2.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918" y="294200"/>
            <a:ext cx="10978515" cy="59088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609918" y="1137920"/>
            <a:ext cx="10978515" cy="494792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9" name="Group 4">
            <a:extLst>
              <a:ext uri="{FF2B5EF4-FFF2-40B4-BE49-F238E27FC236}">
                <a16:creationId xmlns="" xmlns:a16="http://schemas.microsoft.com/office/drawing/2014/main" id="{ABA621AC-91DA-4716-A450-56540FA39C36}"/>
              </a:ext>
            </a:extLst>
          </p:cNvPr>
          <p:cNvGrpSpPr>
            <a:grpSpLocks noChangeAspect="1"/>
          </p:cNvGrpSpPr>
          <p:nvPr userDrawn="1"/>
        </p:nvGrpSpPr>
        <p:grpSpPr bwMode="auto">
          <a:xfrm>
            <a:off x="11287125" y="6356350"/>
            <a:ext cx="303213" cy="311150"/>
            <a:chOff x="7110" y="4004"/>
            <a:chExt cx="191" cy="196"/>
          </a:xfrm>
        </p:grpSpPr>
        <p:sp>
          <p:nvSpPr>
            <p:cNvPr id="11" name="Freeform 5">
              <a:extLst>
                <a:ext uri="{FF2B5EF4-FFF2-40B4-BE49-F238E27FC236}">
                  <a16:creationId xmlns="" xmlns:a16="http://schemas.microsoft.com/office/drawing/2014/main" id="{76E3EDA9-8EAC-419E-8C11-4E1E158AF762}"/>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2" name="Freeform 6">
              <a:extLst>
                <a:ext uri="{FF2B5EF4-FFF2-40B4-BE49-F238E27FC236}">
                  <a16:creationId xmlns="" xmlns:a16="http://schemas.microsoft.com/office/drawing/2014/main" id="{ABC9458B-8C2C-486A-8ADE-F22CCDC7E2F8}"/>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4" name="Freeform 7">
              <a:extLst>
                <a:ext uri="{FF2B5EF4-FFF2-40B4-BE49-F238E27FC236}">
                  <a16:creationId xmlns="" xmlns:a16="http://schemas.microsoft.com/office/drawing/2014/main" id="{0A4C4046-69B4-41DA-AA2E-E892AEC9AA90}"/>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19" name="Date Placeholder 3">
            <a:extLst>
              <a:ext uri="{FF2B5EF4-FFF2-40B4-BE49-F238E27FC236}">
                <a16:creationId xmlns="" xmlns:a16="http://schemas.microsoft.com/office/drawing/2014/main" id="{600772EA-C6B0-4F5D-AA59-01C0858EFADB}"/>
              </a:ext>
            </a:extLst>
          </p:cNvPr>
          <p:cNvSpPr>
            <a:spLocks noGrp="1"/>
          </p:cNvSpPr>
          <p:nvPr>
            <p:ph type="dt" sz="half" idx="2"/>
          </p:nvPr>
        </p:nvSpPr>
        <p:spPr>
          <a:xfrm>
            <a:off x="1428928" y="6471244"/>
            <a:ext cx="1191258" cy="180000"/>
          </a:xfrm>
          <a:prstGeom prst="rect">
            <a:avLst/>
          </a:prstGeom>
        </p:spPr>
        <p:txBody>
          <a:bodyPr vert="horz" lIns="0" tIns="0" rIns="0" bIns="0" rtlCol="0" anchor="ctr"/>
          <a:lstStyle>
            <a:lvl1pPr marL="0" algn="l" defTabSz="914400" rtl="0" eaLnBrk="1" latinLnBrk="0" hangingPunct="1">
              <a:defRPr lang="en-IN" sz="800" kern="1200" smtClean="0">
                <a:solidFill>
                  <a:schemeClr val="bg1"/>
                </a:solidFill>
                <a:latin typeface="EYInterstate" panose="02000503020000020004" pitchFamily="2" charset="0"/>
                <a:ea typeface="+mn-ea"/>
                <a:cs typeface="+mn-cs"/>
              </a:defRPr>
            </a:lvl1pPr>
          </a:lstStyle>
          <a:p>
            <a:fld id="{CD05BAC6-7084-4B5E-A926-4CA635F89C64}" type="datetime3">
              <a:rPr lang="en-US" smtClean="0"/>
              <a:t>19 June 2019</a:t>
            </a:fld>
            <a:endParaRPr lang="en-IN" dirty="0"/>
          </a:p>
        </p:txBody>
      </p:sp>
      <p:sp>
        <p:nvSpPr>
          <p:cNvPr id="20" name="Footer Placeholder 4">
            <a:extLst>
              <a:ext uri="{FF2B5EF4-FFF2-40B4-BE49-F238E27FC236}">
                <a16:creationId xmlns="" xmlns:a16="http://schemas.microsoft.com/office/drawing/2014/main" id="{AC28FA70-87E4-49F4-AFDE-345AA28E0BE7}"/>
              </a:ext>
            </a:extLst>
          </p:cNvPr>
          <p:cNvSpPr>
            <a:spLocks noGrp="1"/>
          </p:cNvSpPr>
          <p:nvPr>
            <p:ph type="ftr" sz="quarter" idx="3"/>
          </p:nvPr>
        </p:nvSpPr>
        <p:spPr>
          <a:xfrm>
            <a:off x="3239188" y="6471244"/>
            <a:ext cx="3086100" cy="180000"/>
          </a:xfrm>
          <a:prstGeom prst="rect">
            <a:avLst/>
          </a:prstGeom>
        </p:spPr>
        <p:txBody>
          <a:bodyPr vert="horz" lIns="0" tIns="0" rIns="0" bIns="0" rtlCol="0" anchor="ctr"/>
          <a:lstStyle>
            <a:lvl1pPr marL="0" algn="l" defTabSz="914400" rtl="0" eaLnBrk="1" latinLnBrk="0" hangingPunct="1">
              <a:defRPr lang="en-IN" sz="800" kern="1200" dirty="0">
                <a:solidFill>
                  <a:schemeClr val="bg1"/>
                </a:solidFill>
                <a:latin typeface="EYInterstate" panose="02000503020000020004" pitchFamily="2" charset="0"/>
                <a:ea typeface="+mn-ea"/>
                <a:cs typeface="+mn-cs"/>
              </a:defRPr>
            </a:lvl1pPr>
          </a:lstStyle>
          <a:p>
            <a:r>
              <a:rPr lang="en-US"/>
              <a:t>Presentation title</a:t>
            </a:r>
            <a:endParaRPr lang="en-US" dirty="0"/>
          </a:p>
        </p:txBody>
      </p:sp>
      <p:sp>
        <p:nvSpPr>
          <p:cNvPr id="21" name="Slide Number Placeholder 5">
            <a:extLst>
              <a:ext uri="{FF2B5EF4-FFF2-40B4-BE49-F238E27FC236}">
                <a16:creationId xmlns="" xmlns:a16="http://schemas.microsoft.com/office/drawing/2014/main" id="{3B540F9A-D485-4BD0-B905-41F8A52593F8}"/>
              </a:ext>
            </a:extLst>
          </p:cNvPr>
          <p:cNvSpPr>
            <a:spLocks noGrp="1"/>
          </p:cNvSpPr>
          <p:nvPr>
            <p:ph type="sldNum" sz="quarter" idx="4"/>
          </p:nvPr>
        </p:nvSpPr>
        <p:spPr>
          <a:xfrm>
            <a:off x="617221" y="6471244"/>
            <a:ext cx="663066" cy="180000"/>
          </a:xfrm>
          <a:prstGeom prst="rect">
            <a:avLst/>
          </a:prstGeom>
        </p:spPr>
        <p:txBody>
          <a:bodyPr vert="horz" lIns="0" tIns="0" rIns="0" bIns="0" rtlCol="0" anchor="ctr"/>
          <a:lstStyle>
            <a:lvl1pPr marL="0" algn="l" defTabSz="914400" rtl="0" eaLnBrk="1" latinLnBrk="0" hangingPunct="1">
              <a:defRPr lang="en-IN" sz="800" kern="1200" smtClean="0">
                <a:solidFill>
                  <a:schemeClr val="bg1"/>
                </a:solidFill>
                <a:latin typeface="EYInterstate" panose="02000503020000020004" pitchFamily="2" charset="0"/>
                <a:ea typeface="+mn-ea"/>
                <a:cs typeface="+mn-cs"/>
              </a:defRPr>
            </a:lvl1pPr>
          </a:lstStyle>
          <a:p>
            <a:r>
              <a:rPr lang="en-GB" dirty="0"/>
              <a:t>Page </a:t>
            </a:r>
            <a:fld id="{F1BC30E3-FFE5-4B91-AA19-87A149EBB9EE}" type="slidenum">
              <a:rPr smtClean="0"/>
              <a:pPr/>
              <a:t>‹#›</a:t>
            </a:fld>
            <a:endParaRPr dirty="0"/>
          </a:p>
        </p:txBody>
      </p:sp>
    </p:spTree>
    <p:extLst>
      <p:ext uri="{BB962C8B-B14F-4D97-AF65-F5344CB8AC3E}">
        <p14:creationId xmlns:p14="http://schemas.microsoft.com/office/powerpoint/2010/main" val="1919714218"/>
      </p:ext>
    </p:extLst>
  </p:cSld>
  <p:clrMap bg1="lt1" tx1="dk1" bg2="lt2" tx2="dk2" accent1="accent1" accent2="accent2" accent3="accent3" accent4="accent4" accent5="accent5" accent6="accent6" hlink="hlink" folHlink="folHlink"/>
  <p:sldLayoutIdLst>
    <p:sldLayoutId id="2147483890" r:id="rId1"/>
    <p:sldLayoutId id="2147483825" r:id="rId2"/>
    <p:sldLayoutId id="2147483826" r:id="rId3"/>
    <p:sldLayoutId id="2147483827" r:id="rId4"/>
    <p:sldLayoutId id="2147483875" r:id="rId5"/>
    <p:sldLayoutId id="2147483873" r:id="rId6"/>
    <p:sldLayoutId id="2147483872" r:id="rId7"/>
    <p:sldLayoutId id="2147483828" r:id="rId8"/>
    <p:sldLayoutId id="2147483877" r:id="rId9"/>
    <p:sldLayoutId id="2147483876" r:id="rId10"/>
    <p:sldLayoutId id="2147483871" r:id="rId11"/>
    <p:sldLayoutId id="2147483829" r:id="rId12"/>
    <p:sldLayoutId id="2147483923" r:id="rId13"/>
    <p:sldLayoutId id="2147483921" r:id="rId14"/>
    <p:sldLayoutId id="2147483830" r:id="rId15"/>
    <p:sldLayoutId id="2147483831" r:id="rId16"/>
    <p:sldLayoutId id="2147483832" r:id="rId17"/>
    <p:sldLayoutId id="2147483833" r:id="rId18"/>
    <p:sldLayoutId id="2147483834" r:id="rId19"/>
    <p:sldLayoutId id="2147483835" r:id="rId20"/>
    <p:sldLayoutId id="2147483836" r:id="rId21"/>
    <p:sldLayoutId id="2147483837" r:id="rId22"/>
    <p:sldLayoutId id="2147483838" r:id="rId23"/>
    <p:sldLayoutId id="2147483874" r:id="rId24"/>
    <p:sldLayoutId id="2147483839" r:id="rId25"/>
    <p:sldLayoutId id="2147483925" r:id="rId26"/>
    <p:sldLayoutId id="2147483926" r:id="rId27"/>
    <p:sldLayoutId id="2147483840" r:id="rId28"/>
    <p:sldLayoutId id="2147483946" r:id="rId29"/>
    <p:sldLayoutId id="2147483947" r:id="rId30"/>
    <p:sldLayoutId id="2147483948" r:id="rId31"/>
    <p:sldLayoutId id="2147483949" r:id="rId32"/>
    <p:sldLayoutId id="2147483950" r:id="rId33"/>
    <p:sldLayoutId id="2147483951" r:id="rId34"/>
    <p:sldLayoutId id="2147483952" r:id="rId35"/>
    <p:sldLayoutId id="2147483953" r:id="rId36"/>
    <p:sldLayoutId id="2147483954" r:id="rId37"/>
    <p:sldLayoutId id="2147483955" r:id="rId38"/>
    <p:sldLayoutId id="2147483956" r:id="rId39"/>
    <p:sldLayoutId id="2147483957" r:id="rId40"/>
    <p:sldLayoutId id="2147483958" r:id="rId41"/>
    <p:sldLayoutId id="2147483959" r:id="rId42"/>
    <p:sldLayoutId id="2147483960" r:id="rId43"/>
    <p:sldLayoutId id="2147483961" r:id="rId44"/>
    <p:sldLayoutId id="2147483962" r:id="rId45"/>
    <p:sldLayoutId id="2147483963" r:id="rId46"/>
    <p:sldLayoutId id="2147483964" r:id="rId47"/>
    <p:sldLayoutId id="2147483965" r:id="rId48"/>
    <p:sldLayoutId id="2147483966" r:id="rId49"/>
    <p:sldLayoutId id="2147483967" r:id="rId50"/>
  </p:sldLayoutIdLst>
  <p:hf hdr="0"/>
  <p:txStyles>
    <p:titleStyle>
      <a:lvl1pPr algn="l" defTabSz="914400" rtl="0" eaLnBrk="1" latinLnBrk="0" hangingPunct="1">
        <a:lnSpc>
          <a:spcPct val="85000"/>
        </a:lnSpc>
        <a:spcBef>
          <a:spcPct val="0"/>
        </a:spcBef>
        <a:buNone/>
        <a:defRPr sz="2400" b="0" kern="1200">
          <a:solidFill>
            <a:schemeClr val="bg1"/>
          </a:solidFill>
          <a:latin typeface="EYInterstate Light" panose="02000506000000020004" pitchFamily="2" charset="0"/>
          <a:ea typeface="+mj-ea"/>
          <a:cs typeface="Arial" pitchFamily="34" charset="0"/>
        </a:defRPr>
      </a:lvl1pPr>
    </p:titleStyle>
    <p:body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918" y="294200"/>
            <a:ext cx="10978515" cy="59088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609918" y="1137920"/>
            <a:ext cx="10978515" cy="4947920"/>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14" name="Group 4">
            <a:extLst>
              <a:ext uri="{FF2B5EF4-FFF2-40B4-BE49-F238E27FC236}">
                <a16:creationId xmlns="" xmlns:a16="http://schemas.microsoft.com/office/drawing/2014/main" id="{7E89FB01-0304-4B7A-83F4-087FD710583C}"/>
              </a:ext>
            </a:extLst>
          </p:cNvPr>
          <p:cNvGrpSpPr>
            <a:grpSpLocks noChangeAspect="1"/>
          </p:cNvGrpSpPr>
          <p:nvPr userDrawn="1"/>
        </p:nvGrpSpPr>
        <p:grpSpPr bwMode="auto">
          <a:xfrm>
            <a:off x="11287125" y="6356350"/>
            <a:ext cx="303213" cy="311150"/>
            <a:chOff x="7110" y="4004"/>
            <a:chExt cx="191" cy="196"/>
          </a:xfrm>
        </p:grpSpPr>
        <p:sp>
          <p:nvSpPr>
            <p:cNvPr id="15" name="Freeform 5">
              <a:extLst>
                <a:ext uri="{FF2B5EF4-FFF2-40B4-BE49-F238E27FC236}">
                  <a16:creationId xmlns="" xmlns:a16="http://schemas.microsoft.com/office/drawing/2014/main" id="{4DE1CE93-8A80-4A24-92CA-71C05E453718}"/>
                </a:ext>
              </a:extLst>
            </p:cNvPr>
            <p:cNvSpPr>
              <a:spLocks/>
            </p:cNvSpPr>
            <p:nvPr userDrawn="1"/>
          </p:nvSpPr>
          <p:spPr bwMode="auto">
            <a:xfrm>
              <a:off x="7110" y="4004"/>
              <a:ext cx="191" cy="70"/>
            </a:xfrm>
            <a:custGeom>
              <a:avLst/>
              <a:gdLst>
                <a:gd name="T0" fmla="*/ 191 w 191"/>
                <a:gd name="T1" fmla="*/ 0 h 70"/>
                <a:gd name="T2" fmla="*/ 0 w 191"/>
                <a:gd name="T3" fmla="*/ 70 h 70"/>
                <a:gd name="T4" fmla="*/ 191 w 191"/>
                <a:gd name="T5" fmla="*/ 36 h 70"/>
                <a:gd name="T6" fmla="*/ 191 w 191"/>
                <a:gd name="T7" fmla="*/ 0 h 70"/>
              </a:gdLst>
              <a:ahLst/>
              <a:cxnLst>
                <a:cxn ang="0">
                  <a:pos x="T0" y="T1"/>
                </a:cxn>
                <a:cxn ang="0">
                  <a:pos x="T2" y="T3"/>
                </a:cxn>
                <a:cxn ang="0">
                  <a:pos x="T4" y="T5"/>
                </a:cxn>
                <a:cxn ang="0">
                  <a:pos x="T6" y="T7"/>
                </a:cxn>
              </a:cxnLst>
              <a:rect l="0" t="0" r="r" b="b"/>
              <a:pathLst>
                <a:path w="191" h="70">
                  <a:moveTo>
                    <a:pt x="191" y="0"/>
                  </a:moveTo>
                  <a:lnTo>
                    <a:pt x="0" y="70"/>
                  </a:lnTo>
                  <a:lnTo>
                    <a:pt x="191" y="36"/>
                  </a:lnTo>
                  <a:lnTo>
                    <a:pt x="19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6" name="Freeform 6">
              <a:extLst>
                <a:ext uri="{FF2B5EF4-FFF2-40B4-BE49-F238E27FC236}">
                  <a16:creationId xmlns="" xmlns:a16="http://schemas.microsoft.com/office/drawing/2014/main" id="{769AC85D-6BA0-4E5B-A206-FB7E85E0DDBE}"/>
                </a:ext>
              </a:extLst>
            </p:cNvPr>
            <p:cNvSpPr>
              <a:spLocks/>
            </p:cNvSpPr>
            <p:nvPr userDrawn="1"/>
          </p:nvSpPr>
          <p:spPr bwMode="auto">
            <a:xfrm>
              <a:off x="7111" y="4103"/>
              <a:ext cx="78" cy="97"/>
            </a:xfrm>
            <a:custGeom>
              <a:avLst/>
              <a:gdLst>
                <a:gd name="T0" fmla="*/ 30 w 78"/>
                <a:gd name="T1" fmla="*/ 58 h 97"/>
                <a:gd name="T2" fmla="*/ 65 w 78"/>
                <a:gd name="T3" fmla="*/ 58 h 97"/>
                <a:gd name="T4" fmla="*/ 65 w 78"/>
                <a:gd name="T5" fmla="*/ 38 h 97"/>
                <a:gd name="T6" fmla="*/ 30 w 78"/>
                <a:gd name="T7" fmla="*/ 38 h 97"/>
                <a:gd name="T8" fmla="*/ 30 w 78"/>
                <a:gd name="T9" fmla="*/ 22 h 97"/>
                <a:gd name="T10" fmla="*/ 68 w 78"/>
                <a:gd name="T11" fmla="*/ 22 h 97"/>
                <a:gd name="T12" fmla="*/ 55 w 78"/>
                <a:gd name="T13" fmla="*/ 0 h 97"/>
                <a:gd name="T14" fmla="*/ 0 w 78"/>
                <a:gd name="T15" fmla="*/ 0 h 97"/>
                <a:gd name="T16" fmla="*/ 0 w 78"/>
                <a:gd name="T17" fmla="*/ 97 h 97"/>
                <a:gd name="T18" fmla="*/ 78 w 78"/>
                <a:gd name="T19" fmla="*/ 97 h 97"/>
                <a:gd name="T20" fmla="*/ 78 w 78"/>
                <a:gd name="T21" fmla="*/ 74 h 97"/>
                <a:gd name="T22" fmla="*/ 30 w 78"/>
                <a:gd name="T23" fmla="*/ 74 h 97"/>
                <a:gd name="T24" fmla="*/ 30 w 78"/>
                <a:gd name="T25" fmla="*/ 5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97">
                  <a:moveTo>
                    <a:pt x="30" y="58"/>
                  </a:moveTo>
                  <a:lnTo>
                    <a:pt x="65" y="58"/>
                  </a:lnTo>
                  <a:lnTo>
                    <a:pt x="65" y="38"/>
                  </a:lnTo>
                  <a:lnTo>
                    <a:pt x="30" y="38"/>
                  </a:lnTo>
                  <a:lnTo>
                    <a:pt x="30" y="22"/>
                  </a:lnTo>
                  <a:lnTo>
                    <a:pt x="68" y="22"/>
                  </a:lnTo>
                  <a:lnTo>
                    <a:pt x="55" y="0"/>
                  </a:lnTo>
                  <a:lnTo>
                    <a:pt x="0" y="0"/>
                  </a:lnTo>
                  <a:lnTo>
                    <a:pt x="0" y="97"/>
                  </a:lnTo>
                  <a:lnTo>
                    <a:pt x="78" y="97"/>
                  </a:lnTo>
                  <a:lnTo>
                    <a:pt x="78" y="74"/>
                  </a:lnTo>
                  <a:lnTo>
                    <a:pt x="30" y="74"/>
                  </a:lnTo>
                  <a:lnTo>
                    <a:pt x="30" y="58"/>
                  </a:lnTo>
                  <a:close/>
                </a:path>
              </a:pathLst>
            </a:custGeom>
            <a:solidFill>
              <a:srgbClr val="2E2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sp>
          <p:nvSpPr>
            <p:cNvPr id="17" name="Freeform 7">
              <a:extLst>
                <a:ext uri="{FF2B5EF4-FFF2-40B4-BE49-F238E27FC236}">
                  <a16:creationId xmlns="" xmlns:a16="http://schemas.microsoft.com/office/drawing/2014/main" id="{5A99D1FF-A731-4C56-AEC5-4C61FAC74874}"/>
                </a:ext>
              </a:extLst>
            </p:cNvPr>
            <p:cNvSpPr>
              <a:spLocks/>
            </p:cNvSpPr>
            <p:nvPr userDrawn="1"/>
          </p:nvSpPr>
          <p:spPr bwMode="auto">
            <a:xfrm>
              <a:off x="7176" y="4103"/>
              <a:ext cx="96" cy="97"/>
            </a:xfrm>
            <a:custGeom>
              <a:avLst/>
              <a:gdLst>
                <a:gd name="T0" fmla="*/ 64 w 96"/>
                <a:gd name="T1" fmla="*/ 0 h 97"/>
                <a:gd name="T2" fmla="*/ 48 w 96"/>
                <a:gd name="T3" fmla="*/ 32 h 97"/>
                <a:gd name="T4" fmla="*/ 32 w 96"/>
                <a:gd name="T5" fmla="*/ 0 h 97"/>
                <a:gd name="T6" fmla="*/ 0 w 96"/>
                <a:gd name="T7" fmla="*/ 0 h 97"/>
                <a:gd name="T8" fmla="*/ 33 w 96"/>
                <a:gd name="T9" fmla="*/ 58 h 97"/>
                <a:gd name="T10" fmla="*/ 33 w 96"/>
                <a:gd name="T11" fmla="*/ 97 h 97"/>
                <a:gd name="T12" fmla="*/ 62 w 96"/>
                <a:gd name="T13" fmla="*/ 97 h 97"/>
                <a:gd name="T14" fmla="*/ 62 w 96"/>
                <a:gd name="T15" fmla="*/ 58 h 97"/>
                <a:gd name="T16" fmla="*/ 96 w 96"/>
                <a:gd name="T17" fmla="*/ 0 h 97"/>
                <a:gd name="T18" fmla="*/ 64 w 96"/>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7">
                  <a:moveTo>
                    <a:pt x="64" y="0"/>
                  </a:moveTo>
                  <a:lnTo>
                    <a:pt x="48" y="32"/>
                  </a:lnTo>
                  <a:lnTo>
                    <a:pt x="32" y="0"/>
                  </a:lnTo>
                  <a:lnTo>
                    <a:pt x="0" y="0"/>
                  </a:lnTo>
                  <a:lnTo>
                    <a:pt x="33" y="58"/>
                  </a:lnTo>
                  <a:lnTo>
                    <a:pt x="33" y="97"/>
                  </a:lnTo>
                  <a:lnTo>
                    <a:pt x="62" y="97"/>
                  </a:lnTo>
                  <a:lnTo>
                    <a:pt x="62" y="58"/>
                  </a:lnTo>
                  <a:lnTo>
                    <a:pt x="96" y="0"/>
                  </a:lnTo>
                  <a:lnTo>
                    <a:pt x="64" y="0"/>
                  </a:lnTo>
                  <a:close/>
                </a:path>
              </a:pathLst>
            </a:custGeom>
            <a:solidFill>
              <a:srgbClr val="2E2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a:p>
          </p:txBody>
        </p:sp>
      </p:grpSp>
      <p:sp>
        <p:nvSpPr>
          <p:cNvPr id="20" name="Date Placeholder 3">
            <a:extLst>
              <a:ext uri="{FF2B5EF4-FFF2-40B4-BE49-F238E27FC236}">
                <a16:creationId xmlns="" xmlns:a16="http://schemas.microsoft.com/office/drawing/2014/main" id="{7FA7D49F-D989-4CDB-9335-913430F7425F}"/>
              </a:ext>
            </a:extLst>
          </p:cNvPr>
          <p:cNvSpPr>
            <a:spLocks noGrp="1"/>
          </p:cNvSpPr>
          <p:nvPr>
            <p:ph type="dt" sz="half" idx="2"/>
          </p:nvPr>
        </p:nvSpPr>
        <p:spPr>
          <a:xfrm>
            <a:off x="1428928" y="6471244"/>
            <a:ext cx="1191258" cy="180000"/>
          </a:xfrm>
          <a:prstGeom prst="rect">
            <a:avLst/>
          </a:prstGeom>
        </p:spPr>
        <p:txBody>
          <a:bodyPr/>
          <a:lstStyle>
            <a:lvl1pPr marL="0" algn="l" defTabSz="914400" rtl="0" eaLnBrk="1" latinLnBrk="0" hangingPunct="1">
              <a:defRPr lang="en-US" sz="800" kern="1200" smtClean="0">
                <a:solidFill>
                  <a:schemeClr val="bg1"/>
                </a:solidFill>
                <a:latin typeface="EYInterstate" panose="02000503020000020004" pitchFamily="2" charset="0"/>
                <a:ea typeface="+mn-ea"/>
                <a:cs typeface="+mn-cs"/>
              </a:defRPr>
            </a:lvl1pPr>
          </a:lstStyle>
          <a:p>
            <a:fld id="{A7100257-1BC6-4873-8F55-DA97C4F73818}" type="datetime3">
              <a:rPr lang="en-US" smtClean="0"/>
              <a:t>19 June 2019</a:t>
            </a:fld>
            <a:endParaRPr lang="en-IN" dirty="0"/>
          </a:p>
        </p:txBody>
      </p:sp>
      <p:sp>
        <p:nvSpPr>
          <p:cNvPr id="21" name="Footer Placeholder 4">
            <a:extLst>
              <a:ext uri="{FF2B5EF4-FFF2-40B4-BE49-F238E27FC236}">
                <a16:creationId xmlns="" xmlns:a16="http://schemas.microsoft.com/office/drawing/2014/main" id="{26944631-E8AF-4601-B721-3347E3AFB2F4}"/>
              </a:ext>
            </a:extLst>
          </p:cNvPr>
          <p:cNvSpPr>
            <a:spLocks noGrp="1"/>
          </p:cNvSpPr>
          <p:nvPr>
            <p:ph type="ftr" sz="quarter" idx="3"/>
          </p:nvPr>
        </p:nvSpPr>
        <p:spPr>
          <a:xfrm>
            <a:off x="3239188" y="6471244"/>
            <a:ext cx="3086100" cy="180000"/>
          </a:xfrm>
          <a:prstGeom prst="rect">
            <a:avLst/>
          </a:prstGeom>
        </p:spPr>
        <p:txBody>
          <a:bodyPr/>
          <a:lstStyle>
            <a:lvl1pPr marL="0" algn="l" defTabSz="914400" rtl="0" eaLnBrk="1" latinLnBrk="0" hangingPunct="1">
              <a:defRPr lang="en-US" sz="800" kern="1200" smtClean="0">
                <a:solidFill>
                  <a:schemeClr val="bg1"/>
                </a:solidFill>
                <a:latin typeface="EYInterstate" panose="02000503020000020004" pitchFamily="2" charset="0"/>
                <a:ea typeface="+mn-ea"/>
                <a:cs typeface="+mn-cs"/>
              </a:defRPr>
            </a:lvl1pPr>
          </a:lstStyle>
          <a:p>
            <a:r>
              <a:rPr lang="en-IN"/>
              <a:t>Presentation title</a:t>
            </a:r>
            <a:endParaRPr lang="en-IN" dirty="0"/>
          </a:p>
        </p:txBody>
      </p:sp>
      <p:sp>
        <p:nvSpPr>
          <p:cNvPr id="22" name="Slide Number Placeholder 5">
            <a:extLst>
              <a:ext uri="{FF2B5EF4-FFF2-40B4-BE49-F238E27FC236}">
                <a16:creationId xmlns="" xmlns:a16="http://schemas.microsoft.com/office/drawing/2014/main" id="{1E733AAD-1BCD-417D-A2A4-521F133E28CB}"/>
              </a:ext>
            </a:extLst>
          </p:cNvPr>
          <p:cNvSpPr>
            <a:spLocks noGrp="1"/>
          </p:cNvSpPr>
          <p:nvPr>
            <p:ph type="sldNum" sz="quarter" idx="4"/>
          </p:nvPr>
        </p:nvSpPr>
        <p:spPr>
          <a:xfrm>
            <a:off x="617221" y="6471244"/>
            <a:ext cx="663066" cy="180000"/>
          </a:xfrm>
          <a:prstGeom prst="rect">
            <a:avLst/>
          </a:prstGeom>
        </p:spPr>
        <p:txBody>
          <a:bodyPr/>
          <a:lstStyle>
            <a:lvl1pPr marL="0" algn="l" defTabSz="914400" rtl="0" eaLnBrk="1" latinLnBrk="0" hangingPunct="1">
              <a:defRPr lang="en-GB" sz="800" kern="1200" smtClean="0">
                <a:solidFill>
                  <a:schemeClr val="bg1"/>
                </a:solidFill>
                <a:latin typeface="EYInterstate" panose="02000503020000020004" pitchFamily="2" charset="0"/>
                <a:ea typeface="+mn-ea"/>
                <a:cs typeface="+mn-cs"/>
              </a:defRPr>
            </a:lvl1pPr>
          </a:lstStyle>
          <a:p>
            <a:r>
              <a:rPr lang="en-IN" dirty="0"/>
              <a:t>Page </a:t>
            </a:r>
            <a:fld id="{F1BC30E3-FFE5-4B91-AA19-87A149EBB9EE}" type="slidenum">
              <a:rPr smtClean="0"/>
              <a:pPr/>
              <a:t>‹#›</a:t>
            </a:fld>
            <a:endParaRPr dirty="0"/>
          </a:p>
        </p:txBody>
      </p:sp>
    </p:spTree>
    <p:extLst>
      <p:ext uri="{BB962C8B-B14F-4D97-AF65-F5344CB8AC3E}">
        <p14:creationId xmlns:p14="http://schemas.microsoft.com/office/powerpoint/2010/main" val="2945010009"/>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3" r:id="rId10"/>
    <p:sldLayoutId id="2147483919" r:id="rId11"/>
    <p:sldLayoutId id="2147483922" r:id="rId12"/>
    <p:sldLayoutId id="2147483924"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 id="2147483913" r:id="rId23"/>
    <p:sldLayoutId id="2147483914" r:id="rId24"/>
    <p:sldLayoutId id="2147483915" r:id="rId25"/>
    <p:sldLayoutId id="2147483916" r:id="rId26"/>
    <p:sldLayoutId id="2147483917" r:id="rId27"/>
    <p:sldLayoutId id="2147483927" r:id="rId28"/>
    <p:sldLayoutId id="2147483928" r:id="rId29"/>
    <p:sldLayoutId id="2147483918" r:id="rId30"/>
    <p:sldLayoutId id="2147483920" r:id="rId31"/>
  </p:sldLayoutIdLst>
  <p:hf hdr="0"/>
  <p:txStyles>
    <p:titleStyle>
      <a:lvl1pPr algn="l" defTabSz="914400" rtl="0" eaLnBrk="1" latinLnBrk="0" hangingPunct="1">
        <a:lnSpc>
          <a:spcPct val="85000"/>
        </a:lnSpc>
        <a:spcBef>
          <a:spcPct val="0"/>
        </a:spcBef>
        <a:buNone/>
        <a:defRPr sz="2400" b="0" kern="1200">
          <a:solidFill>
            <a:schemeClr val="bg1"/>
          </a:solidFill>
          <a:latin typeface="EYInterstate Light" panose="02000506000000020004" pitchFamily="2" charset="0"/>
          <a:ea typeface="+mj-ea"/>
          <a:cs typeface="Arial" pitchFamily="34" charset="0"/>
        </a:defRPr>
      </a:lvl1pPr>
    </p:titleStyle>
    <p:body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3.xml"/><Relationship Id="rId7" Type="http://schemas.openxmlformats.org/officeDocument/2006/relationships/oleObject" Target="../embeddings/oleObject1.bin"/><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9.jpg"/><Relationship Id="rId5" Type="http://schemas.openxmlformats.org/officeDocument/2006/relationships/notesSlide" Target="../notesSlides/notesSlide1.xml"/><Relationship Id="rId4"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8.emf"/><Relationship Id="rId5" Type="http://schemas.openxmlformats.org/officeDocument/2006/relationships/oleObject" Target="../embeddings/oleObject2.bin"/><Relationship Id="rId4"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8.emf"/><Relationship Id="rId5" Type="http://schemas.openxmlformats.org/officeDocument/2006/relationships/oleObject" Target="../embeddings/oleObject3.bin"/><Relationship Id="rId4"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8.emf"/><Relationship Id="rId5" Type="http://schemas.openxmlformats.org/officeDocument/2006/relationships/oleObject" Target="../embeddings/oleObject4.bin"/><Relationship Id="rId4"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8.emf"/><Relationship Id="rId5" Type="http://schemas.openxmlformats.org/officeDocument/2006/relationships/oleObject" Target="../embeddings/oleObject5.bin"/><Relationship Id="rId4"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8.emf"/><Relationship Id="rId5" Type="http://schemas.openxmlformats.org/officeDocument/2006/relationships/oleObject" Target="../embeddings/oleObject6.bin"/><Relationship Id="rId4"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8.emf"/><Relationship Id="rId5" Type="http://schemas.openxmlformats.org/officeDocument/2006/relationships/oleObject" Target="../embeddings/oleObject7.bin"/><Relationship Id="rId4"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17.xml"/><Relationship Id="rId7" Type="http://schemas.openxmlformats.org/officeDocument/2006/relationships/image" Target="../media/image10.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8.emf"/><Relationship Id="rId5" Type="http://schemas.openxmlformats.org/officeDocument/2006/relationships/oleObject" Target="../embeddings/oleObject9.bin"/><Relationship Id="rId4"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tags" Target="../tags/tag21.xml"/><Relationship Id="rId7" Type="http://schemas.openxmlformats.org/officeDocument/2006/relationships/image" Target="../media/image11.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8.emf"/><Relationship Id="rId5" Type="http://schemas.openxmlformats.org/officeDocument/2006/relationships/oleObject" Target="../embeddings/oleObject10.bin"/><Relationship Id="rId4"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tags" Target="../tags/tag23.xml"/><Relationship Id="rId7" Type="http://schemas.openxmlformats.org/officeDocument/2006/relationships/image" Target="../media/image12.png"/><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image" Target="../media/image8.emf"/><Relationship Id="rId5" Type="http://schemas.openxmlformats.org/officeDocument/2006/relationships/oleObject" Target="../embeddings/oleObject11.bin"/><Relationship Id="rId4"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8.emf"/><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oleObject" Target="../embeddings/oleObject12.bin"/><Relationship Id="rId5" Type="http://schemas.openxmlformats.org/officeDocument/2006/relationships/notesSlide" Target="../notesSlides/notesSlide3.xml"/><Relationship Id="rId4"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8.emf"/><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oleObject" Target="../embeddings/oleObject13.bin"/><Relationship Id="rId5" Type="http://schemas.openxmlformats.org/officeDocument/2006/relationships/notesSlide" Target="../notesSlides/notesSlide4.xml"/><Relationship Id="rId4"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13.jpeg"/><Relationship Id="rId5" Type="http://schemas.openxmlformats.org/officeDocument/2006/relationships/image" Target="../media/image8.emf"/><Relationship Id="rId4" Type="http://schemas.openxmlformats.org/officeDocument/2006/relationships/oleObject" Target="../embeddings/oleObject14.bin"/></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9000" b="-9000"/>
          </a:stretch>
        </a:blip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 xmlns:a16="http://schemas.microsoft.com/office/drawing/2014/main" id="{D7B131D3-DF88-4233-987A-2B1D26E4DB01}"/>
              </a:ext>
            </a:extLst>
          </p:cNvPr>
          <p:cNvGraphicFramePr>
            <a:graphicFrameLocks noChangeAspect="1"/>
          </p:cNvGraphicFramePr>
          <p:nvPr>
            <p:custDataLst>
              <p:tags r:id="rId2"/>
            </p:custDataLst>
            <p:extLst>
              <p:ext uri="{D42A27DB-BD31-4B8C-83A1-F6EECF244321}">
                <p14:modId xmlns:p14="http://schemas.microsoft.com/office/powerpoint/2010/main" val="23335365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45" name="think-cell Slide" r:id="rId7" imgW="473" imgH="473" progId="TCLayout.ActiveDocument.1">
                  <p:embed/>
                </p:oleObj>
              </mc:Choice>
              <mc:Fallback>
                <p:oleObj name="think-cell Slide" r:id="rId7" imgW="473" imgH="473" progId="TCLayout.ActiveDocument.1">
                  <p:embed/>
                  <p:pic>
                    <p:nvPicPr>
                      <p:cNvPr id="0" name=""/>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 xmlns:a16="http://schemas.microsoft.com/office/drawing/2014/main" id="{40DDC2DE-25D7-4AC8-911B-3ADBBD9A82C2}"/>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spcBef>
                <a:spcPct val="0"/>
              </a:spcBef>
              <a:spcAft>
                <a:spcPct val="0"/>
              </a:spcAft>
            </a:pPr>
            <a:endParaRPr lang="el-GR" b="1" dirty="0">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16" name="Title 1"/>
          <p:cNvSpPr>
            <a:spLocks noGrp="1"/>
          </p:cNvSpPr>
          <p:nvPr>
            <p:ph type="ctrTitle"/>
          </p:nvPr>
        </p:nvSpPr>
        <p:spPr>
          <a:xfrm>
            <a:off x="775504" y="1805631"/>
            <a:ext cx="4328932" cy="731829"/>
          </a:xfrm>
        </p:spPr>
        <p:txBody>
          <a:bodyPr>
            <a:noAutofit/>
          </a:bodyPr>
          <a:lstStyle/>
          <a:p>
            <a:pPr>
              <a:lnSpc>
                <a:spcPct val="100000"/>
              </a:lnSpc>
            </a:pPr>
            <a:r>
              <a:rPr lang="el-GR" sz="1800" b="1" dirty="0">
                <a:solidFill>
                  <a:schemeClr val="tx1"/>
                </a:solidFill>
                <a:latin typeface="Arial" panose="020B0604020202020204" pitchFamily="34" charset="0"/>
              </a:rPr>
              <a:t>Ελληνογαλλικό Εμπορικό &amp; Βιομηχανικό Επιμελητήριο </a:t>
            </a:r>
            <a:br>
              <a:rPr lang="el-GR" sz="1800" b="1" dirty="0">
                <a:solidFill>
                  <a:schemeClr val="tx1"/>
                </a:solidFill>
                <a:latin typeface="Arial" panose="020B0604020202020204" pitchFamily="34" charset="0"/>
              </a:rPr>
            </a:br>
            <a:r>
              <a:rPr lang="el-GR" sz="1800" b="1" dirty="0">
                <a:solidFill>
                  <a:schemeClr val="tx1"/>
                </a:solidFill>
                <a:latin typeface="Arial" panose="020B0604020202020204" pitchFamily="34" charset="0"/>
              </a:rPr>
              <a:t>Ημερίδα Φορολογικής Επιτροπής </a:t>
            </a:r>
            <a:endParaRPr lang="en-GB" sz="1800" b="1" dirty="0">
              <a:solidFill>
                <a:schemeClr val="tx1"/>
              </a:solidFill>
              <a:latin typeface="Arial" panose="020B0604020202020204" pitchFamily="34" charset="0"/>
            </a:endParaRPr>
          </a:p>
        </p:txBody>
      </p:sp>
      <p:sp>
        <p:nvSpPr>
          <p:cNvPr id="17" name="Subtitle 2"/>
          <p:cNvSpPr>
            <a:spLocks noGrp="1"/>
          </p:cNvSpPr>
          <p:nvPr>
            <p:ph type="subTitle" idx="1"/>
          </p:nvPr>
        </p:nvSpPr>
        <p:spPr>
          <a:xfrm>
            <a:off x="775504" y="2814398"/>
            <a:ext cx="4328932" cy="1046323"/>
          </a:xfrm>
        </p:spPr>
        <p:txBody>
          <a:bodyPr>
            <a:noAutofit/>
          </a:bodyPr>
          <a:lstStyle/>
          <a:p>
            <a:pPr>
              <a:spcBef>
                <a:spcPts val="0"/>
              </a:spcBef>
              <a:spcAft>
                <a:spcPts val="0"/>
              </a:spcAft>
            </a:pPr>
            <a:r>
              <a:rPr lang="el-GR" sz="1400" dirty="0">
                <a:solidFill>
                  <a:srgbClr val="2E2E38"/>
                </a:solidFill>
                <a:latin typeface="Arial" panose="020B0604020202020204" pitchFamily="34" charset="0"/>
              </a:rPr>
              <a:t>Επιστροφή ΦΠΑ στις ανεξόφλητες </a:t>
            </a:r>
            <a:br>
              <a:rPr lang="el-GR" sz="1400" dirty="0">
                <a:solidFill>
                  <a:srgbClr val="2E2E38"/>
                </a:solidFill>
                <a:latin typeface="Arial" panose="020B0604020202020204" pitchFamily="34" charset="0"/>
              </a:rPr>
            </a:br>
            <a:r>
              <a:rPr lang="el-GR" sz="1400" dirty="0">
                <a:solidFill>
                  <a:srgbClr val="2E2E38"/>
                </a:solidFill>
                <a:latin typeface="Arial" panose="020B0604020202020204" pitchFamily="34" charset="0"/>
              </a:rPr>
              <a:t>απαιτήσεις και </a:t>
            </a:r>
            <a:r>
              <a:rPr lang="el-GR" sz="1400" dirty="0" smtClean="0">
                <a:solidFill>
                  <a:srgbClr val="2E2E38"/>
                </a:solidFill>
                <a:latin typeface="Arial" panose="020B0604020202020204" pitchFamily="34" charset="0"/>
              </a:rPr>
              <a:t>στις</a:t>
            </a:r>
            <a:r>
              <a:rPr lang="en-US" sz="1400" dirty="0" smtClean="0">
                <a:solidFill>
                  <a:srgbClr val="2E2E38"/>
                </a:solidFill>
                <a:latin typeface="Arial" panose="020B0604020202020204" pitchFamily="34" charset="0"/>
              </a:rPr>
              <a:t> </a:t>
            </a:r>
            <a:r>
              <a:rPr lang="el-GR" sz="1400" dirty="0" smtClean="0">
                <a:solidFill>
                  <a:srgbClr val="2E2E38"/>
                </a:solidFill>
                <a:latin typeface="Arial" panose="020B0604020202020204" pitchFamily="34" charset="0"/>
              </a:rPr>
              <a:t>υποχρεωτικές </a:t>
            </a:r>
            <a:r>
              <a:rPr lang="el-GR" sz="1400" dirty="0">
                <a:solidFill>
                  <a:srgbClr val="2E2E38"/>
                </a:solidFill>
                <a:latin typeface="Arial" panose="020B0604020202020204" pitchFamily="34" charset="0"/>
              </a:rPr>
              <a:t>εκπτώσεις </a:t>
            </a:r>
            <a:r>
              <a:rPr lang="en-US" sz="1400" dirty="0">
                <a:solidFill>
                  <a:srgbClr val="2E2E38"/>
                </a:solidFill>
                <a:latin typeface="Arial" panose="020B0604020202020204" pitchFamily="34" charset="0"/>
              </a:rPr>
              <a:t/>
            </a:r>
            <a:br>
              <a:rPr lang="en-US" sz="1400" dirty="0">
                <a:solidFill>
                  <a:srgbClr val="2E2E38"/>
                </a:solidFill>
                <a:latin typeface="Arial" panose="020B0604020202020204" pitchFamily="34" charset="0"/>
              </a:rPr>
            </a:br>
            <a:r>
              <a:rPr lang="el-GR" sz="1400" dirty="0">
                <a:solidFill>
                  <a:srgbClr val="2E2E38"/>
                </a:solidFill>
                <a:latin typeface="Arial" panose="020B0604020202020204" pitchFamily="34" charset="0"/>
              </a:rPr>
              <a:t>(</a:t>
            </a:r>
            <a:r>
              <a:rPr lang="el-GR" sz="1400" dirty="0" err="1">
                <a:solidFill>
                  <a:srgbClr val="2E2E38"/>
                </a:solidFill>
                <a:latin typeface="Arial" panose="020B0604020202020204" pitchFamily="34" charset="0"/>
              </a:rPr>
              <a:t>rebates</a:t>
            </a:r>
            <a:r>
              <a:rPr lang="el-GR" sz="1400" dirty="0">
                <a:solidFill>
                  <a:srgbClr val="2E2E38"/>
                </a:solidFill>
                <a:latin typeface="Arial" panose="020B0604020202020204" pitchFamily="34" charset="0"/>
              </a:rPr>
              <a:t> φαρμακευτικών εταιρειών)</a:t>
            </a:r>
          </a:p>
          <a:p>
            <a:pPr>
              <a:spcBef>
                <a:spcPts val="0"/>
              </a:spcBef>
              <a:spcAft>
                <a:spcPts val="0"/>
              </a:spcAft>
            </a:pPr>
            <a:endParaRPr lang="el-GR" sz="1400" dirty="0">
              <a:solidFill>
                <a:srgbClr val="2E2E38"/>
              </a:solidFill>
              <a:latin typeface="Arial" panose="020B0604020202020204" pitchFamily="34" charset="0"/>
            </a:endParaRPr>
          </a:p>
          <a:p>
            <a:pPr>
              <a:spcBef>
                <a:spcPts val="0"/>
              </a:spcBef>
              <a:spcAft>
                <a:spcPts val="0"/>
              </a:spcAft>
            </a:pPr>
            <a:r>
              <a:rPr lang="el-GR" sz="1400" dirty="0">
                <a:solidFill>
                  <a:srgbClr val="2E2E38"/>
                </a:solidFill>
                <a:latin typeface="Arial" panose="020B0604020202020204" pitchFamily="34" charset="0"/>
              </a:rPr>
              <a:t>Νικολέττα Μερκούρη</a:t>
            </a:r>
          </a:p>
          <a:p>
            <a:pPr>
              <a:spcBef>
                <a:spcPts val="0"/>
              </a:spcBef>
              <a:spcAft>
                <a:spcPts val="0"/>
              </a:spcAft>
            </a:pPr>
            <a:endParaRPr lang="el-GR" sz="1400" dirty="0">
              <a:solidFill>
                <a:srgbClr val="2E2E38"/>
              </a:solidFill>
              <a:latin typeface="Arial" panose="020B0604020202020204" pitchFamily="34" charset="0"/>
            </a:endParaRPr>
          </a:p>
          <a:p>
            <a:pPr>
              <a:spcBef>
                <a:spcPts val="0"/>
              </a:spcBef>
              <a:spcAft>
                <a:spcPts val="0"/>
              </a:spcAft>
            </a:pPr>
            <a:r>
              <a:rPr lang="el-GR" sz="1100" dirty="0">
                <a:solidFill>
                  <a:srgbClr val="2E2E38"/>
                </a:solidFill>
                <a:latin typeface="Arial" panose="020B0604020202020204" pitchFamily="34" charset="0"/>
              </a:rPr>
              <a:t>Γαλλικό Ινστιτούτο  | 20 Ιουνίου 2019</a:t>
            </a:r>
            <a:endParaRPr lang="en-GB" sz="1100" dirty="0">
              <a:solidFill>
                <a:srgbClr val="2E2E38"/>
              </a:solidFill>
              <a:latin typeface="Arial" panose="020B0604020202020204" pitchFamily="34" charset="0"/>
            </a:endParaRPr>
          </a:p>
        </p:txBody>
      </p:sp>
    </p:spTree>
    <p:extLst>
      <p:ext uri="{BB962C8B-B14F-4D97-AF65-F5344CB8AC3E}">
        <p14:creationId xmlns:p14="http://schemas.microsoft.com/office/powerpoint/2010/main" val="1242318111"/>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27749128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9" name="think-cell Slide" r:id="rId5" imgW="473" imgH="473" progId="TCLayout.ActiveDocument.1">
                  <p:embed/>
                </p:oleObj>
              </mc:Choice>
              <mc:Fallback>
                <p:oleObj name="think-cell Slide" r:id="rId5" imgW="473" imgH="47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pPr>
            <a:endParaRPr lang="el-GR" sz="2200" dirty="0">
              <a:solidFill>
                <a:schemeClr val="tx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Νομολογία ΔΕΕ</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r>
              <a:rPr lang="en-GB"/>
              <a:t>Page </a:t>
            </a:r>
            <a:fld id="{F1BC30E3-FFE5-4B91-AA19-87A149EBB9EE}" type="slidenum">
              <a:rPr smtClean="0"/>
              <a:pPr/>
              <a:t>2</a:t>
            </a:fld>
            <a:endParaRPr dirty="0"/>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EYInterstate Light" panose="02000506000000020004" pitchFamily="2" charset="0"/>
              <a:buNone/>
            </a:pPr>
            <a:r>
              <a:rPr lang="el-GR" b="1" dirty="0">
                <a:solidFill>
                  <a:schemeClr val="tx2"/>
                </a:solidFill>
                <a:latin typeface="Arial" panose="020B0604020202020204" pitchFamily="34" charset="0"/>
                <a:cs typeface="Arial" panose="020B0604020202020204" pitchFamily="34" charset="0"/>
              </a:rPr>
              <a:t>Απόφαση ΔΕΕ της 23ης Νοεμβρίου 2017, </a:t>
            </a:r>
            <a:r>
              <a:rPr lang="el-GR" b="1" dirty="0" err="1">
                <a:solidFill>
                  <a:schemeClr val="tx2"/>
                </a:solidFill>
                <a:latin typeface="Arial" panose="020B0604020202020204" pitchFamily="34" charset="0"/>
                <a:cs typeface="Arial" panose="020B0604020202020204" pitchFamily="34" charset="0"/>
              </a:rPr>
              <a:t>Enzo</a:t>
            </a:r>
            <a:r>
              <a:rPr lang="el-GR" b="1" dirty="0">
                <a:solidFill>
                  <a:schemeClr val="tx2"/>
                </a:solidFill>
                <a:latin typeface="Arial" panose="020B0604020202020204" pitchFamily="34" charset="0"/>
                <a:cs typeface="Arial" panose="020B0604020202020204" pitchFamily="34" charset="0"/>
              </a:rPr>
              <a:t> Di </a:t>
            </a:r>
            <a:r>
              <a:rPr lang="el-GR" b="1" dirty="0" err="1">
                <a:solidFill>
                  <a:schemeClr val="tx2"/>
                </a:solidFill>
                <a:latin typeface="Arial" panose="020B0604020202020204" pitchFamily="34" charset="0"/>
                <a:cs typeface="Arial" panose="020B0604020202020204" pitchFamily="34" charset="0"/>
              </a:rPr>
              <a:t>Maura</a:t>
            </a:r>
            <a:r>
              <a:rPr lang="el-GR" b="1" dirty="0">
                <a:solidFill>
                  <a:schemeClr val="tx2"/>
                </a:solidFill>
                <a:latin typeface="Arial" panose="020B0604020202020204" pitchFamily="34" charset="0"/>
                <a:cs typeface="Arial" panose="020B0604020202020204" pitchFamily="34" charset="0"/>
              </a:rPr>
              <a:t>, C-246/16 </a:t>
            </a:r>
            <a:endParaRPr lang="en-US" b="1" dirty="0">
              <a:solidFill>
                <a:schemeClr val="tx2"/>
              </a:solidFill>
              <a:latin typeface="Arial" panose="020B0604020202020204" pitchFamily="34" charset="0"/>
              <a:cs typeface="Arial" panose="020B0604020202020204" pitchFamily="34" charset="0"/>
            </a:endParaRPr>
          </a:p>
          <a:p>
            <a:pPr marL="0" indent="0">
              <a:buFont typeface="EYInterstate Light" panose="02000506000000020004" pitchFamily="2" charset="0"/>
              <a:buNone/>
            </a:pPr>
            <a:endParaRPr lang="el-GR" b="1" dirty="0">
              <a:solidFill>
                <a:schemeClr val="tx2"/>
              </a:solidFill>
              <a:latin typeface="Arial" panose="020B0604020202020204" pitchFamily="34" charset="0"/>
              <a:cs typeface="Arial" panose="020B0604020202020204" pitchFamily="34" charset="0"/>
            </a:endParaRPr>
          </a:p>
          <a:p>
            <a:r>
              <a:rPr lang="el-GR" dirty="0">
                <a:latin typeface="Arial" panose="020B0604020202020204" pitchFamily="34" charset="0"/>
                <a:cs typeface="Arial" panose="020B0604020202020204" pitchFamily="34" charset="0"/>
              </a:rPr>
              <a:t>Η βάση επιβολής του φόρου συνίσταται στην πράγματι </a:t>
            </a:r>
            <a:r>
              <a:rPr lang="el-GR" dirty="0" err="1">
                <a:latin typeface="Arial" panose="020B0604020202020204" pitchFamily="34" charset="0"/>
                <a:cs typeface="Arial" panose="020B0604020202020204" pitchFamily="34" charset="0"/>
              </a:rPr>
              <a:t>ληφθείσα</a:t>
            </a:r>
            <a:r>
              <a:rPr lang="el-GR" dirty="0">
                <a:latin typeface="Arial" panose="020B0604020202020204" pitchFamily="34" charset="0"/>
                <a:cs typeface="Arial" panose="020B0604020202020204" pitchFamily="34" charset="0"/>
              </a:rPr>
              <a:t> </a:t>
            </a:r>
            <a:r>
              <a:rPr lang="el-GR" dirty="0" smtClean="0">
                <a:latin typeface="Arial" panose="020B0604020202020204" pitchFamily="34" charset="0"/>
                <a:cs typeface="Arial" panose="020B0604020202020204" pitchFamily="34" charset="0"/>
              </a:rPr>
              <a:t>αντιπαροχή</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άρα το Δημόσιο δεν μπορεί να εισπράξει ποσό υψηλότερο εκείνου που πράγματι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εισέπραξε ο υποκείμενος στο φόρο (Σκέψη 12 – άρθρο 73 της Οδηγίας 2006/112/ΕΚ).</a:t>
            </a:r>
          </a:p>
          <a:p>
            <a:endParaRPr lang="el-GR" dirty="0">
              <a:latin typeface="Arial" panose="020B0604020202020204" pitchFamily="34" charset="0"/>
              <a:cs typeface="Arial" panose="020B0604020202020204" pitchFamily="34" charset="0"/>
            </a:endParaRPr>
          </a:p>
          <a:p>
            <a:r>
              <a:rPr lang="el-GR" dirty="0">
                <a:latin typeface="Arial" panose="020B0604020202020204" pitchFamily="34" charset="0"/>
                <a:cs typeface="Arial" panose="020B0604020202020204" pitchFamily="34" charset="0"/>
              </a:rPr>
              <a:t>Σύμφωνα με την εν λόγω αρχή, το άρθρο 90 της Οδηγίας 2006/112/ΕΚ υποχρεώνει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τα κράτη μέλη να μειώνουν τη βάση επιβολής του φόρου, συνεπώς και τον οφειλόμενο ΦΠΑ σε περίπτωση ολικής ή μερικής μη καταβολής (Σκέψη 13).</a:t>
            </a:r>
          </a:p>
          <a:p>
            <a:endParaRPr lang="el-GR" dirty="0">
              <a:latin typeface="Arial" panose="020B0604020202020204" pitchFamily="34" charset="0"/>
              <a:cs typeface="Arial" panose="020B0604020202020204" pitchFamily="34" charset="0"/>
            </a:endParaRPr>
          </a:p>
          <a:p>
            <a:r>
              <a:rPr lang="el-GR" dirty="0">
                <a:solidFill>
                  <a:schemeClr val="tx2"/>
                </a:solidFill>
                <a:latin typeface="Arial" panose="020B0604020202020204" pitchFamily="34" charset="0"/>
                <a:cs typeface="Arial" panose="020B0604020202020204" pitchFamily="34" charset="0"/>
              </a:rPr>
              <a:t>Δυνατότητα παρέκκλισης </a:t>
            </a:r>
            <a:r>
              <a:rPr lang="el-GR" dirty="0">
                <a:latin typeface="Arial" panose="020B0604020202020204" pitchFamily="34" charset="0"/>
                <a:cs typeface="Arial" panose="020B0604020202020204" pitchFamily="34" charset="0"/>
              </a:rPr>
              <a:t>παρέχεται στα κράτη μέλη μόνο για να αντιμετωπίζουν τη συμφυή με τον οριστικό χαρακτήρα της μη εξοφλήσεως του τιμολογίου </a:t>
            </a:r>
            <a:r>
              <a:rPr lang="el-GR" dirty="0">
                <a:solidFill>
                  <a:schemeClr val="tx2"/>
                </a:solidFill>
                <a:latin typeface="Arial" panose="020B0604020202020204" pitchFamily="34" charset="0"/>
                <a:cs typeface="Arial" panose="020B0604020202020204" pitchFamily="34" charset="0"/>
              </a:rPr>
              <a:t>αβεβαιότητα,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η οποία (δυνατότητα) </a:t>
            </a:r>
            <a:r>
              <a:rPr lang="el-GR" dirty="0">
                <a:solidFill>
                  <a:schemeClr val="tx2"/>
                </a:solidFill>
                <a:latin typeface="Arial" panose="020B0604020202020204" pitchFamily="34" charset="0"/>
                <a:cs typeface="Arial" panose="020B0604020202020204" pitchFamily="34" charset="0"/>
              </a:rPr>
              <a:t>δεν μπορεί να βαίνει πέραν της εν λόγω αβεβαιότητας με </a:t>
            </a:r>
            <a:r>
              <a:rPr lang="el-GR" dirty="0" smtClean="0">
                <a:solidFill>
                  <a:schemeClr val="tx2"/>
                </a:solidFill>
                <a:latin typeface="Arial" panose="020B0604020202020204" pitchFamily="34" charset="0"/>
                <a:cs typeface="Arial" panose="020B0604020202020204" pitchFamily="34" charset="0"/>
              </a:rPr>
              <a:t>τρόπο</a:t>
            </a:r>
            <a:r>
              <a:rPr lang="en-US" dirty="0" smtClean="0">
                <a:solidFill>
                  <a:schemeClr val="tx2"/>
                </a:solidFill>
                <a:latin typeface="Arial" panose="020B0604020202020204" pitchFamily="34" charset="0"/>
                <a:cs typeface="Arial" panose="020B0604020202020204" pitchFamily="34" charset="0"/>
              </a:rPr>
              <a:t>, </a:t>
            </a:r>
            <a:r>
              <a:rPr lang="el-GR" dirty="0" smtClean="0">
                <a:solidFill>
                  <a:schemeClr val="tx2"/>
                </a:solidFill>
                <a:latin typeface="Arial" panose="020B0604020202020204" pitchFamily="34" charset="0"/>
                <a:cs typeface="Arial" panose="020B0604020202020204" pitchFamily="34" charset="0"/>
              </a:rPr>
              <a:t>ώστε </a:t>
            </a:r>
            <a:r>
              <a:rPr lang="el-GR" dirty="0">
                <a:solidFill>
                  <a:schemeClr val="tx2"/>
                </a:solidFill>
                <a:latin typeface="Arial" panose="020B0604020202020204" pitchFamily="34" charset="0"/>
                <a:cs typeface="Arial" panose="020B0604020202020204" pitchFamily="34" charset="0"/>
              </a:rPr>
              <a:t>να αποκλείεται η μείωση της βάσης επιβολής του φόρου</a:t>
            </a:r>
            <a:r>
              <a:rPr lang="el-GR" dirty="0">
                <a:latin typeface="Arial" panose="020B0604020202020204" pitchFamily="34" charset="0"/>
                <a:cs typeface="Arial" panose="020B0604020202020204" pitchFamily="34" charset="0"/>
              </a:rPr>
              <a:t> (Σκέψη 22). </a:t>
            </a:r>
          </a:p>
        </p:txBody>
      </p:sp>
    </p:spTree>
    <p:extLst>
      <p:ext uri="{BB962C8B-B14F-4D97-AF65-F5344CB8AC3E}">
        <p14:creationId xmlns:p14="http://schemas.microsoft.com/office/powerpoint/2010/main" val="1290148990"/>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10908440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92"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14" name="TextBox 13">
            <a:extLst>
              <a:ext uri="{FF2B5EF4-FFF2-40B4-BE49-F238E27FC236}">
                <a16:creationId xmlns="" xmlns:a16="http://schemas.microsoft.com/office/drawing/2014/main" id="{776ECC54-47C6-47D8-90EA-CC3F76DD7752}"/>
              </a:ext>
            </a:extLst>
          </p:cNvPr>
          <p:cNvSpPr txBox="1"/>
          <p:nvPr/>
        </p:nvSpPr>
        <p:spPr>
          <a:xfrm>
            <a:off x="2754630" y="1792224"/>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7" name="TextBox 6">
            <a:extLst>
              <a:ext uri="{FF2B5EF4-FFF2-40B4-BE49-F238E27FC236}">
                <a16:creationId xmlns="" xmlns:a16="http://schemas.microsoft.com/office/drawing/2014/main" id="{42A78CD8-E523-4FAE-85BF-3716ABA6DF4C}"/>
              </a:ext>
            </a:extLst>
          </p:cNvPr>
          <p:cNvSpPr txBox="1"/>
          <p:nvPr/>
        </p:nvSpPr>
        <p:spPr>
          <a:xfrm>
            <a:off x="8558784" y="1792224"/>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Νομολογία ΔΕΕ</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1"/>
            <a:ext cx="10978515" cy="480568"/>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el-GR" b="1" dirty="0">
                <a:solidFill>
                  <a:srgbClr val="FFE600"/>
                </a:solidFill>
                <a:latin typeface="Arial" panose="020B0604020202020204" pitchFamily="34" charset="0"/>
                <a:cs typeface="Arial" panose="020B0604020202020204" pitchFamily="34" charset="0"/>
              </a:rPr>
              <a:t>Απόφαση ΔΕΕ της 23ης Νοεμβρίου 2017, </a:t>
            </a:r>
            <a:r>
              <a:rPr lang="el-GR" b="1" dirty="0" err="1">
                <a:solidFill>
                  <a:srgbClr val="FFE600"/>
                </a:solidFill>
                <a:latin typeface="Arial" panose="020B0604020202020204" pitchFamily="34" charset="0"/>
                <a:cs typeface="Arial" panose="020B0604020202020204" pitchFamily="34" charset="0"/>
              </a:rPr>
              <a:t>Enzo</a:t>
            </a:r>
            <a:r>
              <a:rPr lang="el-GR" b="1" dirty="0">
                <a:solidFill>
                  <a:srgbClr val="FFE600"/>
                </a:solidFill>
                <a:latin typeface="Arial" panose="020B0604020202020204" pitchFamily="34" charset="0"/>
                <a:cs typeface="Arial" panose="020B0604020202020204" pitchFamily="34" charset="0"/>
              </a:rPr>
              <a:t> Di </a:t>
            </a:r>
            <a:r>
              <a:rPr lang="el-GR" b="1" dirty="0" err="1">
                <a:solidFill>
                  <a:srgbClr val="FFE600"/>
                </a:solidFill>
                <a:latin typeface="Arial" panose="020B0604020202020204" pitchFamily="34" charset="0"/>
                <a:cs typeface="Arial" panose="020B0604020202020204" pitchFamily="34" charset="0"/>
              </a:rPr>
              <a:t>Maura</a:t>
            </a:r>
            <a:r>
              <a:rPr lang="el-GR" b="1" dirty="0">
                <a:solidFill>
                  <a:srgbClr val="FFE600"/>
                </a:solidFill>
                <a:latin typeface="Arial" panose="020B0604020202020204" pitchFamily="34" charset="0"/>
                <a:cs typeface="Arial" panose="020B0604020202020204" pitchFamily="34" charset="0"/>
              </a:rPr>
              <a:t>, C-246/16 </a:t>
            </a: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l-GR"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p:txBody>
      </p:sp>
      <p:sp>
        <p:nvSpPr>
          <p:cNvPr id="2" name="Rectangle 1">
            <a:extLst>
              <a:ext uri="{FF2B5EF4-FFF2-40B4-BE49-F238E27FC236}">
                <a16:creationId xmlns="" xmlns:a16="http://schemas.microsoft.com/office/drawing/2014/main" id="{898F9A81-3E01-4A3B-8E0B-DB6FCF62328A}"/>
              </a:ext>
            </a:extLst>
          </p:cNvPr>
          <p:cNvSpPr/>
          <p:nvPr/>
        </p:nvSpPr>
        <p:spPr>
          <a:xfrm>
            <a:off x="617221" y="2733409"/>
            <a:ext cx="5161787" cy="2585323"/>
          </a:xfrm>
          <a:prstGeom prst="rect">
            <a:avLst/>
          </a:prstGeom>
        </p:spPr>
        <p:txBody>
          <a:bodyPr wrap="square">
            <a:spAutoFit/>
          </a:bodyPr>
          <a:lstStyle/>
          <a:p>
            <a:pPr lvl="0" algn="ctr">
              <a:buClr>
                <a:srgbClr val="FFE600"/>
              </a:buClr>
            </a:pPr>
            <a:r>
              <a:rPr lang="el-GR" dirty="0">
                <a:solidFill>
                  <a:prstClr val="white"/>
                </a:solidFill>
                <a:latin typeface="Georgia" panose="02040502050405020303" pitchFamily="18" charset="0"/>
              </a:rPr>
              <a:t>Επιβάλλεται, όμως, η διαπίστωση ότι ο ίδιος σκοπός θα μπορούσε να επιτευχθεί και με την παροχή του δικαιώματος μειώσεως σε περίπτωση </a:t>
            </a:r>
            <a:r>
              <a:rPr lang="el-GR" dirty="0">
                <a:solidFill>
                  <a:schemeClr val="tx2"/>
                </a:solidFill>
                <a:latin typeface="Georgia" panose="02040502050405020303" pitchFamily="18" charset="0"/>
              </a:rPr>
              <a:t>κατά την οποία ο υποκείμενος στον φόρο επικαλείται ότι ευλόγως μπορεί να γίνει δεκτό ότι κατά πάσα πιθανότητα το χρέος δε θα εξοφληθεί, </a:t>
            </a:r>
            <a:r>
              <a:rPr lang="el-GR" dirty="0">
                <a:solidFill>
                  <a:prstClr val="white"/>
                </a:solidFill>
                <a:latin typeface="Georgia" panose="02040502050405020303" pitchFamily="18" charset="0"/>
              </a:rPr>
              <a:t>με δυνατότητα, πάντως, επανεκτιμήσεως της βάσης επιβολής του φόρου προς το υψηλότερο εάν υπάρξει καταβολή.  </a:t>
            </a:r>
            <a:endParaRPr lang="el-GR" dirty="0">
              <a:solidFill>
                <a:prstClr val="white"/>
              </a:solidFill>
            </a:endParaRPr>
          </a:p>
        </p:txBody>
      </p:sp>
      <p:sp>
        <p:nvSpPr>
          <p:cNvPr id="8" name="Rectangle 7">
            <a:extLst>
              <a:ext uri="{FF2B5EF4-FFF2-40B4-BE49-F238E27FC236}">
                <a16:creationId xmlns="" xmlns:a16="http://schemas.microsoft.com/office/drawing/2014/main" id="{5F3B551B-461E-4124-AB96-E05E3DAB6A11}"/>
              </a:ext>
            </a:extLst>
          </p:cNvPr>
          <p:cNvSpPr/>
          <p:nvPr/>
        </p:nvSpPr>
        <p:spPr>
          <a:xfrm>
            <a:off x="6194998" y="2707859"/>
            <a:ext cx="5356859" cy="2585323"/>
          </a:xfrm>
          <a:prstGeom prst="rect">
            <a:avLst/>
          </a:prstGeom>
        </p:spPr>
        <p:txBody>
          <a:bodyPr wrap="square">
            <a:spAutoFit/>
          </a:bodyPr>
          <a:lstStyle/>
          <a:p>
            <a:pPr lvl="0" algn="ctr">
              <a:buClr>
                <a:srgbClr val="FFE600"/>
              </a:buClr>
            </a:pPr>
            <a:r>
              <a:rPr lang="el-GR" dirty="0">
                <a:solidFill>
                  <a:prstClr val="white"/>
                </a:solidFill>
                <a:latin typeface="Georgia" panose="02040502050405020303" pitchFamily="18" charset="0"/>
              </a:rPr>
              <a:t>Σε τέτοια περίπτωση θα εναπόκειτο στις εθνικές αρχές να καθορίσουν, </a:t>
            </a:r>
            <a:r>
              <a:rPr lang="el-GR" dirty="0">
                <a:solidFill>
                  <a:schemeClr val="tx2"/>
                </a:solidFill>
                <a:latin typeface="Georgia" panose="02040502050405020303" pitchFamily="18" charset="0"/>
              </a:rPr>
              <a:t>τηρουμένης της αρχής </a:t>
            </a:r>
            <a:r>
              <a:rPr lang="en-US" dirty="0">
                <a:solidFill>
                  <a:schemeClr val="tx2"/>
                </a:solidFill>
                <a:latin typeface="Georgia" panose="02040502050405020303" pitchFamily="18" charset="0"/>
              </a:rPr>
              <a:t/>
            </a:r>
            <a:br>
              <a:rPr lang="en-US" dirty="0">
                <a:solidFill>
                  <a:schemeClr val="tx2"/>
                </a:solidFill>
                <a:latin typeface="Georgia" panose="02040502050405020303" pitchFamily="18" charset="0"/>
              </a:rPr>
            </a:br>
            <a:r>
              <a:rPr lang="el-GR" dirty="0">
                <a:solidFill>
                  <a:schemeClr val="tx2"/>
                </a:solidFill>
                <a:latin typeface="Georgia" panose="02040502050405020303" pitchFamily="18" charset="0"/>
              </a:rPr>
              <a:t>της αναλογικότητας και υπό την προϋπόθεση δικαστικού ελέγχου, τα αποδεικτικά στοιχεία που πρέπει να προσκομίσει ο υποκείμενος στο φόρο για να αποδείξει την ιδιαιτέρως πιθανή παρατεταμένη χρονική διάρκεια της μη καταβολής,</a:t>
            </a:r>
            <a:r>
              <a:rPr lang="el-GR" dirty="0">
                <a:solidFill>
                  <a:prstClr val="white"/>
                </a:solidFill>
                <a:latin typeface="Georgia" panose="02040502050405020303" pitchFamily="18" charset="0"/>
              </a:rPr>
              <a:t> αναλόγως των ιδιαιτεροτήτων </a:t>
            </a:r>
            <a:r>
              <a:rPr lang="en-US" dirty="0">
                <a:solidFill>
                  <a:prstClr val="white"/>
                </a:solidFill>
                <a:latin typeface="Georgia" panose="02040502050405020303" pitchFamily="18" charset="0"/>
              </a:rPr>
              <a:t/>
            </a:r>
            <a:br>
              <a:rPr lang="en-US" dirty="0">
                <a:solidFill>
                  <a:prstClr val="white"/>
                </a:solidFill>
                <a:latin typeface="Georgia" panose="02040502050405020303" pitchFamily="18" charset="0"/>
              </a:rPr>
            </a:br>
            <a:r>
              <a:rPr lang="el-GR" dirty="0">
                <a:solidFill>
                  <a:prstClr val="white"/>
                </a:solidFill>
                <a:latin typeface="Georgia" panose="02040502050405020303" pitchFamily="18" charset="0"/>
              </a:rPr>
              <a:t>του εφαρμοστέου εθνικού δικαίου. </a:t>
            </a:r>
            <a:endParaRPr lang="el-GR" dirty="0">
              <a:solidFill>
                <a:prstClr val="white"/>
              </a:solidFill>
            </a:endParaRPr>
          </a:p>
        </p:txBody>
      </p:sp>
      <p:sp>
        <p:nvSpPr>
          <p:cNvPr id="3" name="Rectangle 2">
            <a:extLst>
              <a:ext uri="{FF2B5EF4-FFF2-40B4-BE49-F238E27FC236}">
                <a16:creationId xmlns="" xmlns:a16="http://schemas.microsoft.com/office/drawing/2014/main" id="{04DAFE76-6D4E-4A79-BA2A-6AB423A8C0B6}"/>
              </a:ext>
            </a:extLst>
          </p:cNvPr>
          <p:cNvSpPr/>
          <p:nvPr/>
        </p:nvSpPr>
        <p:spPr>
          <a:xfrm>
            <a:off x="694806" y="5594342"/>
            <a:ext cx="1426994" cy="369332"/>
          </a:xfrm>
          <a:prstGeom prst="rect">
            <a:avLst/>
          </a:prstGeom>
        </p:spPr>
        <p:txBody>
          <a:bodyPr wrap="none">
            <a:spAutoFit/>
          </a:bodyPr>
          <a:lstStyle/>
          <a:p>
            <a:r>
              <a:rPr lang="el-GR" dirty="0">
                <a:solidFill>
                  <a:prstClr val="white"/>
                </a:solidFill>
              </a:rPr>
              <a:t>(Σκέψη 27) </a:t>
            </a:r>
            <a:endParaRPr lang="el-GR" dirty="0"/>
          </a:p>
        </p:txBody>
      </p:sp>
      <p:sp>
        <p:nvSpPr>
          <p:cNvPr id="10" name="Rectangle 9">
            <a:extLst>
              <a:ext uri="{FF2B5EF4-FFF2-40B4-BE49-F238E27FC236}">
                <a16:creationId xmlns="" xmlns:a16="http://schemas.microsoft.com/office/drawing/2014/main" id="{D141508F-887D-4D68-A336-A78DEFA0A731}"/>
              </a:ext>
            </a:extLst>
          </p:cNvPr>
          <p:cNvSpPr/>
          <p:nvPr/>
        </p:nvSpPr>
        <p:spPr>
          <a:xfrm>
            <a:off x="6370182" y="5594342"/>
            <a:ext cx="1426994" cy="369332"/>
          </a:xfrm>
          <a:prstGeom prst="rect">
            <a:avLst/>
          </a:prstGeom>
        </p:spPr>
        <p:txBody>
          <a:bodyPr wrap="none">
            <a:spAutoFit/>
          </a:bodyPr>
          <a:lstStyle/>
          <a:p>
            <a:r>
              <a:rPr lang="el-GR" dirty="0">
                <a:solidFill>
                  <a:prstClr val="white"/>
                </a:solidFill>
              </a:rPr>
              <a:t>(Σκέψη 27) </a:t>
            </a:r>
            <a:endParaRPr lang="el-GR" dirty="0"/>
          </a:p>
        </p:txBody>
      </p:sp>
      <p:sp>
        <p:nvSpPr>
          <p:cNvPr id="6" name="Double Bracket 5">
            <a:extLst>
              <a:ext uri="{FF2B5EF4-FFF2-40B4-BE49-F238E27FC236}">
                <a16:creationId xmlns="" xmlns:a16="http://schemas.microsoft.com/office/drawing/2014/main" id="{9088C184-6116-458F-A6C4-9F41983B3280}"/>
              </a:ext>
            </a:extLst>
          </p:cNvPr>
          <p:cNvSpPr/>
          <p:nvPr/>
        </p:nvSpPr>
        <p:spPr>
          <a:xfrm rot="5400000">
            <a:off x="1887300" y="1594690"/>
            <a:ext cx="2736056" cy="4864484"/>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2" name="Double Bracket 11">
            <a:extLst>
              <a:ext uri="{FF2B5EF4-FFF2-40B4-BE49-F238E27FC236}">
                <a16:creationId xmlns="" xmlns:a16="http://schemas.microsoft.com/office/drawing/2014/main" id="{9E0F6EE6-0398-4F93-8E49-EB83B7F087C7}"/>
              </a:ext>
            </a:extLst>
          </p:cNvPr>
          <p:cNvSpPr/>
          <p:nvPr/>
        </p:nvSpPr>
        <p:spPr>
          <a:xfrm rot="5400000">
            <a:off x="7535120" y="1603834"/>
            <a:ext cx="2736056" cy="4864484"/>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4003174531"/>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828473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216"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defRPr/>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Νομολογία ΔΕΕ</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1"/>
            <a:ext cx="10978515" cy="407416"/>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el-GR" b="1" dirty="0">
                <a:solidFill>
                  <a:srgbClr val="FFE600"/>
                </a:solidFill>
                <a:latin typeface="Arial" panose="020B0604020202020204" pitchFamily="34" charset="0"/>
                <a:cs typeface="Arial" panose="020B0604020202020204" pitchFamily="34" charset="0"/>
              </a:rPr>
              <a:t>Απόφαση ΔΕΕ της 22ας Φεβρουαρίου 2018, Τ2, C-396/16</a:t>
            </a:r>
            <a:endParaRPr lang="en-US" b="1" dirty="0">
              <a:solidFill>
                <a:srgbClr val="FFE600"/>
              </a:solidFill>
              <a:latin typeface="Arial" panose="020B0604020202020204" pitchFamily="34" charset="0"/>
              <a:cs typeface="Arial" panose="020B0604020202020204" pitchFamily="34" charset="0"/>
            </a:endParaRPr>
          </a:p>
          <a:p>
            <a:pPr marL="0" lvl="0" indent="0">
              <a:buClr>
                <a:srgbClr val="FFE600"/>
              </a:buClr>
              <a:buNone/>
            </a:pPr>
            <a:endParaRPr lang="en-US" b="1" dirty="0">
              <a:solidFill>
                <a:srgbClr val="FFE600"/>
              </a:solidFill>
              <a:latin typeface="Arial" panose="020B0604020202020204" pitchFamily="34" charset="0"/>
              <a:cs typeface="Arial" panose="020B0604020202020204" pitchFamily="34" charset="0"/>
            </a:endParaRPr>
          </a:p>
          <a:p>
            <a:pPr marL="0" lvl="0" indent="0">
              <a:buClr>
                <a:srgbClr val="FFE600"/>
              </a:buClr>
              <a:buNone/>
            </a:pPr>
            <a:endParaRPr lang="en-US" b="1" dirty="0">
              <a:solidFill>
                <a:srgbClr val="FFE600"/>
              </a:solidFill>
              <a:latin typeface="Arial" panose="020B0604020202020204" pitchFamily="34" charset="0"/>
              <a:cs typeface="Arial" panose="020B0604020202020204" pitchFamily="34" charset="0"/>
            </a:endParaRPr>
          </a:p>
          <a:p>
            <a:pPr lvl="0"/>
            <a:r>
              <a:rPr lang="el-GR" dirty="0">
                <a:latin typeface="Arial" panose="020B0604020202020204" pitchFamily="34" charset="0"/>
                <a:cs typeface="Arial" panose="020B0604020202020204" pitchFamily="34" charset="0"/>
              </a:rPr>
              <a:t>Διόρθωση του φόρου εισροών που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εξέπεσε αρχικά ο αντισυμβαλλόμενος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και εκ των υστέρων αφερέγγυος οφειλέτης,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ώστε να αντιμετωπίζεται το ενδεχόμενο </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l-GR" dirty="0">
                <a:latin typeface="Arial" panose="020B0604020202020204" pitchFamily="34" charset="0"/>
                <a:cs typeface="Arial" panose="020B0604020202020204" pitchFamily="34" charset="0"/>
              </a:rPr>
              <a:t>διπλής έκπτωσης. </a:t>
            </a:r>
          </a:p>
        </p:txBody>
      </p:sp>
      <p:sp>
        <p:nvSpPr>
          <p:cNvPr id="7" name="TextBox 6">
            <a:extLst>
              <a:ext uri="{FF2B5EF4-FFF2-40B4-BE49-F238E27FC236}">
                <a16:creationId xmlns="" xmlns:a16="http://schemas.microsoft.com/office/drawing/2014/main" id="{440ADCC4-3EF9-46A1-95B0-D2D5A0F06C2C}"/>
              </a:ext>
            </a:extLst>
          </p:cNvPr>
          <p:cNvSpPr txBox="1"/>
          <p:nvPr/>
        </p:nvSpPr>
        <p:spPr>
          <a:xfrm>
            <a:off x="8671424" y="1277194"/>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8" name="Rectangle 7">
            <a:extLst>
              <a:ext uri="{FF2B5EF4-FFF2-40B4-BE49-F238E27FC236}">
                <a16:creationId xmlns="" xmlns:a16="http://schemas.microsoft.com/office/drawing/2014/main" id="{E8D92781-BE84-49A9-BCEB-26E06E30E48E}"/>
              </a:ext>
            </a:extLst>
          </p:cNvPr>
          <p:cNvSpPr/>
          <p:nvPr/>
        </p:nvSpPr>
        <p:spPr>
          <a:xfrm>
            <a:off x="6406758" y="2244794"/>
            <a:ext cx="5356859" cy="2554545"/>
          </a:xfrm>
          <a:prstGeom prst="rect">
            <a:avLst/>
          </a:prstGeom>
        </p:spPr>
        <p:txBody>
          <a:bodyPr wrap="square">
            <a:spAutoFit/>
          </a:bodyPr>
          <a:lstStyle/>
          <a:p>
            <a:pPr lvl="0" algn="ctr">
              <a:buClr>
                <a:srgbClr val="FFE600"/>
              </a:buClr>
            </a:pPr>
            <a:r>
              <a:rPr lang="el-GR" sz="1600" dirty="0">
                <a:solidFill>
                  <a:prstClr val="white"/>
                </a:solidFill>
                <a:latin typeface="Georgia" panose="02040502050405020303" pitchFamily="18" charset="0"/>
              </a:rPr>
              <a:t>Ενώ το άρθρο 90 της οδηγίας διέπει το δικαίωμα του προμηθευτή να μειώνει τη βάση επιβολής του φόρου οσάκις, μετά την πραγματοποίηση της πράξεως, δεν λαμβάνει την αντιπαροχή ή λαμβάνει μόνον ένα μέρος αυτής, </a:t>
            </a:r>
            <a:r>
              <a:rPr lang="el-GR" sz="1600" dirty="0">
                <a:solidFill>
                  <a:schemeClr val="tx2"/>
                </a:solidFill>
                <a:latin typeface="Georgia" panose="02040502050405020303" pitchFamily="18" charset="0"/>
              </a:rPr>
              <a:t>το άρθρο 185 της εν λόγω οδηγίας αφορά το διακανονισμό των εκπτώσεων που είχε αρχικώς πραγματοποιήσει ο αντισυμβαλλόμενος στην ίδια εμπορική συναλλαγή. </a:t>
            </a:r>
            <a:r>
              <a:rPr lang="el-GR" sz="1600" dirty="0">
                <a:solidFill>
                  <a:prstClr val="white"/>
                </a:solidFill>
                <a:latin typeface="Georgia" panose="02040502050405020303" pitchFamily="18" charset="0"/>
              </a:rPr>
              <a:t>Επομένως, τα δύο αυτά άρθρα αποτελούν τις δύο όψεις </a:t>
            </a:r>
            <a:r>
              <a:rPr lang="el-GR" sz="1600" dirty="0" smtClean="0">
                <a:solidFill>
                  <a:prstClr val="white"/>
                </a:solidFill>
                <a:latin typeface="Georgia" panose="02040502050405020303" pitchFamily="18" charset="0"/>
              </a:rPr>
              <a:t>μιας </a:t>
            </a:r>
            <a:r>
              <a:rPr lang="el-GR" sz="1600" dirty="0">
                <a:solidFill>
                  <a:prstClr val="white"/>
                </a:solidFill>
                <a:latin typeface="Georgia" panose="02040502050405020303" pitchFamily="18" charset="0"/>
              </a:rPr>
              <a:t>και της αυτής οικονομικής πράξεως και πρέπει να ερμηνεύονται με λογική συνέπεια. </a:t>
            </a:r>
            <a:endParaRPr lang="el-GR" sz="1600" dirty="0">
              <a:solidFill>
                <a:prstClr val="white"/>
              </a:solidFill>
            </a:endParaRPr>
          </a:p>
        </p:txBody>
      </p:sp>
      <p:sp>
        <p:nvSpPr>
          <p:cNvPr id="9" name="Rectangle 8">
            <a:extLst>
              <a:ext uri="{FF2B5EF4-FFF2-40B4-BE49-F238E27FC236}">
                <a16:creationId xmlns="" xmlns:a16="http://schemas.microsoft.com/office/drawing/2014/main" id="{713A7B68-4012-4136-A2FF-4FBBADF5B9E2}"/>
              </a:ext>
            </a:extLst>
          </p:cNvPr>
          <p:cNvSpPr/>
          <p:nvPr/>
        </p:nvSpPr>
        <p:spPr>
          <a:xfrm>
            <a:off x="6581942" y="5117613"/>
            <a:ext cx="3060390" cy="369332"/>
          </a:xfrm>
          <a:prstGeom prst="rect">
            <a:avLst/>
          </a:prstGeom>
        </p:spPr>
        <p:txBody>
          <a:bodyPr wrap="none">
            <a:spAutoFit/>
          </a:bodyPr>
          <a:lstStyle/>
          <a:p>
            <a:r>
              <a:rPr lang="el-GR" dirty="0">
                <a:solidFill>
                  <a:prstClr val="white"/>
                </a:solidFill>
              </a:rPr>
              <a:t>(Σκέψη 35, Τ2, </a:t>
            </a:r>
            <a:r>
              <a:rPr lang="en-US" dirty="0">
                <a:solidFill>
                  <a:prstClr val="white"/>
                </a:solidFill>
              </a:rPr>
              <a:t>C-396/16) </a:t>
            </a:r>
            <a:endParaRPr lang="el-GR" dirty="0"/>
          </a:p>
        </p:txBody>
      </p:sp>
      <p:sp>
        <p:nvSpPr>
          <p:cNvPr id="10" name="Double Bracket 9">
            <a:extLst>
              <a:ext uri="{FF2B5EF4-FFF2-40B4-BE49-F238E27FC236}">
                <a16:creationId xmlns="" xmlns:a16="http://schemas.microsoft.com/office/drawing/2014/main" id="{A75218E0-60F8-4B92-954A-5D2ABC45B4E6}"/>
              </a:ext>
            </a:extLst>
          </p:cNvPr>
          <p:cNvSpPr/>
          <p:nvPr/>
        </p:nvSpPr>
        <p:spPr>
          <a:xfrm rot="5400000">
            <a:off x="7752452" y="1074027"/>
            <a:ext cx="2724912" cy="4864484"/>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214867537"/>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3025191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39"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defRPr/>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Νομολογία ΔΕΕ</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pt-BR" b="1" dirty="0">
                <a:solidFill>
                  <a:srgbClr val="FFE600"/>
                </a:solidFill>
                <a:latin typeface="Arial" panose="020B0604020202020204" pitchFamily="34" charset="0"/>
                <a:cs typeface="Arial" panose="020B0604020202020204" pitchFamily="34" charset="0"/>
              </a:rPr>
              <a:t>Απόφαση ΔΕΕ της 6ης Δεκεμβρίου 2018, Tratave – Tratamento de Aguas Residuais </a:t>
            </a:r>
            <a:br>
              <a:rPr lang="pt-BR" b="1" dirty="0">
                <a:solidFill>
                  <a:srgbClr val="FFE600"/>
                </a:solidFill>
                <a:latin typeface="Arial" panose="020B0604020202020204" pitchFamily="34" charset="0"/>
                <a:cs typeface="Arial" panose="020B0604020202020204" pitchFamily="34" charset="0"/>
              </a:rPr>
            </a:br>
            <a:r>
              <a:rPr lang="pt-BR" b="1" dirty="0">
                <a:solidFill>
                  <a:srgbClr val="FFE600"/>
                </a:solidFill>
                <a:latin typeface="Arial" panose="020B0604020202020204" pitchFamily="34" charset="0"/>
                <a:cs typeface="Arial" panose="020B0604020202020204" pitchFamily="34" charset="0"/>
              </a:rPr>
              <a:t>do Ave SA, C-672/17</a:t>
            </a: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l-GR"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FFE600"/>
              </a:buClr>
              <a:buSzPct val="110000"/>
              <a:buNone/>
              <a:tabLst/>
              <a:defRPr/>
            </a:pPr>
            <a:endParaRPr kumimoji="0" lang="el-GR"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7" name="TextBox 6">
            <a:extLst>
              <a:ext uri="{FF2B5EF4-FFF2-40B4-BE49-F238E27FC236}">
                <a16:creationId xmlns="" xmlns:a16="http://schemas.microsoft.com/office/drawing/2014/main" id="{DB6549C5-9684-4716-BBF8-B0F472DF2586}"/>
              </a:ext>
            </a:extLst>
          </p:cNvPr>
          <p:cNvSpPr txBox="1"/>
          <p:nvPr/>
        </p:nvSpPr>
        <p:spPr>
          <a:xfrm>
            <a:off x="5633972" y="2059195"/>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8" name="Rectangle 7">
            <a:extLst>
              <a:ext uri="{FF2B5EF4-FFF2-40B4-BE49-F238E27FC236}">
                <a16:creationId xmlns="" xmlns:a16="http://schemas.microsoft.com/office/drawing/2014/main" id="{D6CA711B-513D-468E-87EB-9B4D7AB3BCAB}"/>
              </a:ext>
            </a:extLst>
          </p:cNvPr>
          <p:cNvSpPr/>
          <p:nvPr/>
        </p:nvSpPr>
        <p:spPr>
          <a:xfrm>
            <a:off x="866520" y="3106684"/>
            <a:ext cx="10465307" cy="2031325"/>
          </a:xfrm>
          <a:prstGeom prst="rect">
            <a:avLst/>
          </a:prstGeom>
        </p:spPr>
        <p:txBody>
          <a:bodyPr wrap="square">
            <a:spAutoFit/>
          </a:bodyPr>
          <a:lstStyle/>
          <a:p>
            <a:pPr lvl="0" algn="ctr">
              <a:buClr>
                <a:srgbClr val="FFE600"/>
              </a:buClr>
            </a:pPr>
            <a:r>
              <a:rPr lang="el-GR" dirty="0">
                <a:solidFill>
                  <a:prstClr val="white"/>
                </a:solidFill>
                <a:latin typeface="Georgia" panose="02040502050405020303" pitchFamily="18" charset="0"/>
              </a:rPr>
              <a:t>Η αρχή της ουδετερότητας καθώς και τα άρθρα 90 και 273 της οδηγίας 2006/112/ΕΚ του Συμβουλίου… έχουν την έννοια ότι δεν αποκλείουν εθνική ρύθμιση, … η οποία προβλέπει ότι ο  υποκείμενος στον φόρο δεν μπορεί να προβεί σε μείωση της βάσης επιβολής του φόρου προστιθέμενης αξίας (ΦΠΑ), σε περίπτωση μη καταβολής της τιμής, </a:t>
            </a:r>
            <a:r>
              <a:rPr lang="el-GR" dirty="0">
                <a:solidFill>
                  <a:schemeClr val="tx2"/>
                </a:solidFill>
                <a:latin typeface="Georgia" panose="02040502050405020303" pitchFamily="18" charset="0"/>
              </a:rPr>
              <a:t>για όσο χρόνο δεν έχει γνωστοποιήσει προηγουμένως στον αποκτώντα το αγαθό ή την υπηρεσία,</a:t>
            </a:r>
            <a:r>
              <a:rPr lang="el-GR" dirty="0">
                <a:solidFill>
                  <a:prstClr val="white"/>
                </a:solidFill>
                <a:latin typeface="Georgia" panose="02040502050405020303" pitchFamily="18" charset="0"/>
              </a:rPr>
              <a:t> </a:t>
            </a:r>
            <a:r>
              <a:rPr lang="el-GR" dirty="0">
                <a:solidFill>
                  <a:srgbClr val="FFFFFF"/>
                </a:solidFill>
                <a:latin typeface="Georgia" panose="02040502050405020303" pitchFamily="18" charset="0"/>
              </a:rPr>
              <a:t>εφόσον αυτός είναι υποκείμενος στο φόρο</a:t>
            </a:r>
            <a:r>
              <a:rPr lang="el-GR" dirty="0">
                <a:solidFill>
                  <a:prstClr val="white"/>
                </a:solidFill>
                <a:latin typeface="Georgia" panose="02040502050405020303" pitchFamily="18" charset="0"/>
              </a:rPr>
              <a:t>, την πρόθεσή του να μηδενίσει ένα μέρος ή το σύνολο του ΦΠΑ, προκειμένου να διορθωθεί η έκπτωση του ποσού του ΦΠΑ στην οποία μπόρεσε να προβεί ο εν λόγω αποκτών. </a:t>
            </a:r>
            <a:endParaRPr lang="el-GR" dirty="0">
              <a:solidFill>
                <a:prstClr val="white"/>
              </a:solidFill>
            </a:endParaRPr>
          </a:p>
        </p:txBody>
      </p:sp>
      <p:sp>
        <p:nvSpPr>
          <p:cNvPr id="10" name="Double Bracket 9">
            <a:extLst>
              <a:ext uri="{FF2B5EF4-FFF2-40B4-BE49-F238E27FC236}">
                <a16:creationId xmlns="" xmlns:a16="http://schemas.microsoft.com/office/drawing/2014/main" id="{6E5B9026-664E-431A-AE0E-7CC30C8E0108}"/>
              </a:ext>
            </a:extLst>
          </p:cNvPr>
          <p:cNvSpPr/>
          <p:nvPr/>
        </p:nvSpPr>
        <p:spPr>
          <a:xfrm rot="5400000">
            <a:off x="4837442" y="-1145141"/>
            <a:ext cx="2480027" cy="10508741"/>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2893595127"/>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19091693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62"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defRPr/>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Νομολογία ΔΕΕ</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pt-BR" b="1" dirty="0">
                <a:solidFill>
                  <a:srgbClr val="FFE600"/>
                </a:solidFill>
                <a:latin typeface="Arial" panose="020B0604020202020204" pitchFamily="34" charset="0"/>
                <a:cs typeface="Arial" panose="020B0604020202020204" pitchFamily="34" charset="0"/>
              </a:rPr>
              <a:t>Απόφαση ΔΕΕ της 6ης Δεκεμβρίου 2018, Tratave – Tratamento de Aguas </a:t>
            </a:r>
            <a:br>
              <a:rPr lang="pt-BR" b="1" dirty="0">
                <a:solidFill>
                  <a:srgbClr val="FFE600"/>
                </a:solidFill>
                <a:latin typeface="Arial" panose="020B0604020202020204" pitchFamily="34" charset="0"/>
                <a:cs typeface="Arial" panose="020B0604020202020204" pitchFamily="34" charset="0"/>
              </a:rPr>
            </a:br>
            <a:r>
              <a:rPr lang="pt-BR" b="1" dirty="0">
                <a:solidFill>
                  <a:srgbClr val="FFE600"/>
                </a:solidFill>
                <a:latin typeface="Arial" panose="020B0604020202020204" pitchFamily="34" charset="0"/>
                <a:cs typeface="Arial" panose="020B0604020202020204" pitchFamily="34" charset="0"/>
              </a:rPr>
              <a:t>Residuais do Ave SA, C-672/17</a:t>
            </a: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l-GR"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Η συμμόρφωση με την εν λόγω υποχρέωση δίνει τη δυνατότητα επιστροφής του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συνόλου του ποσού ΦΠΑ (έλεγχος αρχής ουδετερότητας - Σκέψη 39). </a:t>
            </a:r>
          </a:p>
          <a:p>
            <a:pPr lvl="0">
              <a:buClr>
                <a:srgbClr val="FFE600"/>
              </a:buClr>
            </a:pPr>
            <a:endParaRPr lang="el-GR" dirty="0">
              <a:solidFill>
                <a:prstClr val="white"/>
              </a:solidFill>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Προκύπτει, επομένως, ότι μια τέτοια υποχρέωση δεν είναι υπερβολικά επαχθής, καθόσον δεν απαιτεί ιδιαίτερες διατυπώσεις (έλεγχος αρχής αναλογικότητας – Σκέψη 41). </a:t>
            </a:r>
          </a:p>
          <a:p>
            <a:pPr lvl="0">
              <a:buClr>
                <a:srgbClr val="FFE600"/>
              </a:buClr>
            </a:pPr>
            <a:endParaRPr lang="el-GR" dirty="0">
              <a:solidFill>
                <a:prstClr val="white"/>
              </a:solidFill>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Παρέχει στο κράτος τη δυνατότητα να ενεργήσει εγκαίρως για την ανάκτηση του ΦΠΑ εισροών από τον αφερέγγυο οφειλέτη (ορθή είσπραξη ΦΠΑ – αποφυγή απάτης και αποτροπή κινδύνου απώλειας φορολογικών εσόδων – Σκέψη 38). </a:t>
            </a:r>
          </a:p>
        </p:txBody>
      </p:sp>
    </p:spTree>
    <p:extLst>
      <p:ext uri="{BB962C8B-B14F-4D97-AF65-F5344CB8AC3E}">
        <p14:creationId xmlns:p14="http://schemas.microsoft.com/office/powerpoint/2010/main" val="2633540211"/>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29470767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86"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defRPr/>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Νομολογία ΔΕΕ</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IN" sz="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1"/>
            <a:ext cx="10978515" cy="407416"/>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el-GR" b="1" dirty="0">
                <a:solidFill>
                  <a:srgbClr val="FFE600"/>
                </a:solidFill>
                <a:latin typeface="Arial" panose="020B0604020202020204" pitchFamily="34" charset="0"/>
                <a:cs typeface="Arial" panose="020B0604020202020204" pitchFamily="34" charset="0"/>
              </a:rPr>
              <a:t>Απόφαση ΔΕΕ της 8ης Μάϊου 2019, C-127/18, A-PACK CZ </a:t>
            </a:r>
            <a:r>
              <a:rPr lang="el-GR" b="1" dirty="0" err="1">
                <a:solidFill>
                  <a:srgbClr val="FFE600"/>
                </a:solidFill>
                <a:latin typeface="Arial" panose="020B0604020202020204" pitchFamily="34" charset="0"/>
                <a:cs typeface="Arial" panose="020B0604020202020204" pitchFamily="34" charset="0"/>
              </a:rPr>
              <a:t>s.r.o</a:t>
            </a:r>
            <a:endParaRPr lang="el-GR" b="1" dirty="0">
              <a:solidFill>
                <a:srgbClr val="FFE6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l-GR"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p:txBody>
      </p:sp>
      <p:sp>
        <p:nvSpPr>
          <p:cNvPr id="7" name="TextBox 6">
            <a:extLst>
              <a:ext uri="{FF2B5EF4-FFF2-40B4-BE49-F238E27FC236}">
                <a16:creationId xmlns="" xmlns:a16="http://schemas.microsoft.com/office/drawing/2014/main" id="{38E1F582-D44B-451B-881D-68FD67CC01FD}"/>
              </a:ext>
            </a:extLst>
          </p:cNvPr>
          <p:cNvSpPr txBox="1"/>
          <p:nvPr/>
        </p:nvSpPr>
        <p:spPr>
          <a:xfrm>
            <a:off x="1888299" y="1811528"/>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9" name="Rectangle 8">
            <a:extLst>
              <a:ext uri="{FF2B5EF4-FFF2-40B4-BE49-F238E27FC236}">
                <a16:creationId xmlns="" xmlns:a16="http://schemas.microsoft.com/office/drawing/2014/main" id="{27ADB428-D548-4B19-BD0D-93F7A09BCA53}"/>
              </a:ext>
            </a:extLst>
          </p:cNvPr>
          <p:cNvSpPr/>
          <p:nvPr/>
        </p:nvSpPr>
        <p:spPr>
          <a:xfrm>
            <a:off x="315469" y="2973571"/>
            <a:ext cx="3890771" cy="2400657"/>
          </a:xfrm>
          <a:prstGeom prst="rect">
            <a:avLst/>
          </a:prstGeom>
        </p:spPr>
        <p:txBody>
          <a:bodyPr wrap="square">
            <a:spAutoFit/>
          </a:bodyPr>
          <a:lstStyle/>
          <a:p>
            <a:pPr lvl="0" algn="ctr">
              <a:buClr>
                <a:srgbClr val="FFE600"/>
              </a:buClr>
            </a:pPr>
            <a:r>
              <a:rPr lang="el-GR" sz="1500" dirty="0">
                <a:solidFill>
                  <a:prstClr val="white"/>
                </a:solidFill>
                <a:latin typeface="Georgia" panose="02040502050405020303" pitchFamily="18" charset="0"/>
              </a:rPr>
              <a:t>Εν προκειμένω, </a:t>
            </a:r>
            <a:r>
              <a:rPr lang="el-GR" sz="1500" dirty="0">
                <a:solidFill>
                  <a:schemeClr val="tx2"/>
                </a:solidFill>
                <a:latin typeface="Georgia" panose="02040502050405020303" pitchFamily="18" charset="0"/>
              </a:rPr>
              <a:t>απαίτηση όπως η προβλεπόμενη</a:t>
            </a:r>
            <a:r>
              <a:rPr lang="el-GR" sz="1500" dirty="0">
                <a:solidFill>
                  <a:prstClr val="white"/>
                </a:solidFill>
                <a:latin typeface="Georgia" panose="02040502050405020303" pitchFamily="18" charset="0"/>
              </a:rPr>
              <a:t> από την επίμαχη στην κύρια δίκη εθνική νομοθεσία, η οποία εξαρτά </a:t>
            </a:r>
            <a:r>
              <a:rPr lang="en-US" sz="1500" dirty="0">
                <a:solidFill>
                  <a:prstClr val="white"/>
                </a:solidFill>
                <a:latin typeface="Georgia" panose="02040502050405020303" pitchFamily="18" charset="0"/>
              </a:rPr>
              <a:t/>
            </a:r>
            <a:br>
              <a:rPr lang="en-US" sz="1500" dirty="0">
                <a:solidFill>
                  <a:prstClr val="white"/>
                </a:solidFill>
                <a:latin typeface="Georgia" panose="02040502050405020303" pitchFamily="18" charset="0"/>
              </a:rPr>
            </a:br>
            <a:r>
              <a:rPr lang="el-GR" sz="1500" dirty="0">
                <a:solidFill>
                  <a:prstClr val="white"/>
                </a:solidFill>
                <a:latin typeface="Georgia" panose="02040502050405020303" pitchFamily="18" charset="0"/>
              </a:rPr>
              <a:t>τη διόρθωση της βάσης επιβολής του ΦΠΑ από το να μην έχει παύσει ο οφειλέτης </a:t>
            </a:r>
            <a:r>
              <a:rPr lang="en-US" sz="1500" dirty="0">
                <a:solidFill>
                  <a:prstClr val="white"/>
                </a:solidFill>
                <a:latin typeface="Georgia" panose="02040502050405020303" pitchFamily="18" charset="0"/>
              </a:rPr>
              <a:t/>
            </a:r>
            <a:br>
              <a:rPr lang="en-US" sz="1500" dirty="0">
                <a:solidFill>
                  <a:prstClr val="white"/>
                </a:solidFill>
                <a:latin typeface="Georgia" panose="02040502050405020303" pitchFamily="18" charset="0"/>
              </a:rPr>
            </a:br>
            <a:r>
              <a:rPr lang="el-GR" sz="1500" dirty="0">
                <a:solidFill>
                  <a:prstClr val="white"/>
                </a:solidFill>
                <a:latin typeface="Georgia" panose="02040502050405020303" pitchFamily="18" charset="0"/>
              </a:rPr>
              <a:t>να είναι υποκείμενος στον ΦΠΑ, </a:t>
            </a:r>
            <a:r>
              <a:rPr lang="el-GR" sz="1500" dirty="0">
                <a:solidFill>
                  <a:schemeClr val="tx2"/>
                </a:solidFill>
                <a:latin typeface="Georgia" panose="02040502050405020303" pitchFamily="18" charset="0"/>
              </a:rPr>
              <a:t>δεν δύναται να δικαιολογηθεί από την ανάγκη να ληφθεί υπόψη η αβεβαιότητα</a:t>
            </a:r>
            <a:r>
              <a:rPr lang="el-GR" sz="1500" dirty="0">
                <a:solidFill>
                  <a:prstClr val="white"/>
                </a:solidFill>
                <a:latin typeface="Georgia" panose="02040502050405020303" pitchFamily="18" charset="0"/>
              </a:rPr>
              <a:t> όσον αφορά τον οριστικό χαρακτήρα της σχετικής μη καταβολής. </a:t>
            </a:r>
            <a:endParaRPr lang="el-GR" sz="1500" dirty="0">
              <a:solidFill>
                <a:prstClr val="white"/>
              </a:solidFill>
            </a:endParaRPr>
          </a:p>
        </p:txBody>
      </p:sp>
      <p:sp>
        <p:nvSpPr>
          <p:cNvPr id="11" name="Rectangle 10">
            <a:extLst>
              <a:ext uri="{FF2B5EF4-FFF2-40B4-BE49-F238E27FC236}">
                <a16:creationId xmlns="" xmlns:a16="http://schemas.microsoft.com/office/drawing/2014/main" id="{9769385D-CF9F-4D49-BEBB-F15149747E3A}"/>
              </a:ext>
            </a:extLst>
          </p:cNvPr>
          <p:cNvSpPr/>
          <p:nvPr/>
        </p:nvSpPr>
        <p:spPr>
          <a:xfrm>
            <a:off x="393054" y="5868662"/>
            <a:ext cx="1426994" cy="369332"/>
          </a:xfrm>
          <a:prstGeom prst="rect">
            <a:avLst/>
          </a:prstGeom>
        </p:spPr>
        <p:txBody>
          <a:bodyPr wrap="none">
            <a:spAutoFit/>
          </a:bodyPr>
          <a:lstStyle/>
          <a:p>
            <a:r>
              <a:rPr lang="el-GR" dirty="0">
                <a:solidFill>
                  <a:prstClr val="white"/>
                </a:solidFill>
                <a:latin typeface="Arial" panose="020B0604020202020204" pitchFamily="34" charset="0"/>
                <a:cs typeface="Arial" panose="020B0604020202020204" pitchFamily="34" charset="0"/>
              </a:rPr>
              <a:t>(Σκέψη 2</a:t>
            </a:r>
            <a:r>
              <a:rPr lang="en-US" dirty="0">
                <a:solidFill>
                  <a:prstClr val="white"/>
                </a:solidFill>
                <a:latin typeface="Arial" panose="020B0604020202020204" pitchFamily="34" charset="0"/>
                <a:cs typeface="Arial" panose="020B0604020202020204" pitchFamily="34" charset="0"/>
              </a:rPr>
              <a:t>3</a:t>
            </a:r>
            <a:r>
              <a:rPr lang="el-GR" dirty="0">
                <a:solidFill>
                  <a:prstClr val="white"/>
                </a:solidFill>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13" name="Double Bracket 12">
            <a:extLst>
              <a:ext uri="{FF2B5EF4-FFF2-40B4-BE49-F238E27FC236}">
                <a16:creationId xmlns="" xmlns:a16="http://schemas.microsoft.com/office/drawing/2014/main" id="{5158C80D-D06E-4200-9456-0340B709E0BD}"/>
              </a:ext>
            </a:extLst>
          </p:cNvPr>
          <p:cNvSpPr/>
          <p:nvPr/>
        </p:nvSpPr>
        <p:spPr>
          <a:xfrm rot="5400000">
            <a:off x="794591" y="2385647"/>
            <a:ext cx="3074384" cy="3620898"/>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5" name="TextBox 14">
            <a:extLst>
              <a:ext uri="{FF2B5EF4-FFF2-40B4-BE49-F238E27FC236}">
                <a16:creationId xmlns="" xmlns:a16="http://schemas.microsoft.com/office/drawing/2014/main" id="{0516AB6E-F6B0-4324-86E5-390004C7BA0C}"/>
              </a:ext>
            </a:extLst>
          </p:cNvPr>
          <p:cNvSpPr txBox="1"/>
          <p:nvPr/>
        </p:nvSpPr>
        <p:spPr>
          <a:xfrm>
            <a:off x="5779070" y="1821042"/>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16" name="Rectangle 15">
            <a:extLst>
              <a:ext uri="{FF2B5EF4-FFF2-40B4-BE49-F238E27FC236}">
                <a16:creationId xmlns="" xmlns:a16="http://schemas.microsoft.com/office/drawing/2014/main" id="{A620DD04-632A-4B5F-BA38-5C719777B90C}"/>
              </a:ext>
            </a:extLst>
          </p:cNvPr>
          <p:cNvSpPr/>
          <p:nvPr/>
        </p:nvSpPr>
        <p:spPr>
          <a:xfrm>
            <a:off x="4245164" y="3435235"/>
            <a:ext cx="3890771" cy="1477328"/>
          </a:xfrm>
          <a:prstGeom prst="rect">
            <a:avLst/>
          </a:prstGeom>
        </p:spPr>
        <p:txBody>
          <a:bodyPr wrap="square">
            <a:spAutoFit/>
          </a:bodyPr>
          <a:lstStyle/>
          <a:p>
            <a:pPr lvl="0" algn="ctr">
              <a:buClr>
                <a:srgbClr val="FFE600"/>
              </a:buClr>
            </a:pPr>
            <a:r>
              <a:rPr lang="el-GR" sz="1500" dirty="0">
                <a:solidFill>
                  <a:prstClr val="white"/>
                </a:solidFill>
                <a:latin typeface="Georgia" panose="02040502050405020303" pitchFamily="18" charset="0"/>
              </a:rPr>
              <a:t>…το γεγονός ότι </a:t>
            </a:r>
            <a:r>
              <a:rPr lang="el-GR" sz="1500" dirty="0">
                <a:solidFill>
                  <a:schemeClr val="tx2"/>
                </a:solidFill>
                <a:latin typeface="Georgia" panose="02040502050405020303" pitchFamily="18" charset="0"/>
              </a:rPr>
              <a:t>ο οφειλέτης έχει παύσει </a:t>
            </a:r>
            <a:r>
              <a:rPr lang="en-US" sz="1500" dirty="0">
                <a:solidFill>
                  <a:schemeClr val="tx2"/>
                </a:solidFill>
                <a:latin typeface="Georgia" panose="02040502050405020303" pitchFamily="18" charset="0"/>
              </a:rPr>
              <a:t/>
            </a:r>
            <a:br>
              <a:rPr lang="en-US" sz="1500" dirty="0">
                <a:solidFill>
                  <a:schemeClr val="tx2"/>
                </a:solidFill>
                <a:latin typeface="Georgia" panose="02040502050405020303" pitchFamily="18" charset="0"/>
              </a:rPr>
            </a:br>
            <a:r>
              <a:rPr lang="el-GR" sz="1500" dirty="0">
                <a:solidFill>
                  <a:schemeClr val="tx2"/>
                </a:solidFill>
                <a:latin typeface="Georgia" panose="02040502050405020303" pitchFamily="18" charset="0"/>
              </a:rPr>
              <a:t>να είναι υποκείμενος στο φόρο, </a:t>
            </a:r>
            <a:r>
              <a:rPr lang="el-GR" sz="1500" dirty="0">
                <a:solidFill>
                  <a:prstClr val="white"/>
                </a:solidFill>
                <a:latin typeface="Georgia" panose="02040502050405020303" pitchFamily="18" charset="0"/>
              </a:rPr>
              <a:t>στο </a:t>
            </a:r>
            <a:r>
              <a:rPr lang="en-US" sz="1500" dirty="0">
                <a:solidFill>
                  <a:prstClr val="white"/>
                </a:solidFill>
                <a:latin typeface="Georgia" panose="02040502050405020303" pitchFamily="18" charset="0"/>
              </a:rPr>
              <a:t/>
            </a:r>
            <a:br>
              <a:rPr lang="en-US" sz="1500" dirty="0">
                <a:solidFill>
                  <a:prstClr val="white"/>
                </a:solidFill>
                <a:latin typeface="Georgia" panose="02040502050405020303" pitchFamily="18" charset="0"/>
              </a:rPr>
            </a:br>
            <a:r>
              <a:rPr lang="el-GR" sz="1500" dirty="0">
                <a:solidFill>
                  <a:prstClr val="white"/>
                </a:solidFill>
                <a:latin typeface="Georgia" panose="02040502050405020303" pitchFamily="18" charset="0"/>
              </a:rPr>
              <a:t>πλαίσιο διαδικασίας αφερεγγυότητας, συνιστά, αντιθέτως, </a:t>
            </a:r>
            <a:r>
              <a:rPr lang="el-GR" sz="1500" dirty="0">
                <a:solidFill>
                  <a:schemeClr val="tx2"/>
                </a:solidFill>
                <a:latin typeface="Georgia" panose="02040502050405020303" pitchFamily="18" charset="0"/>
              </a:rPr>
              <a:t>στοιχείο το οποίο μάλλον επιβεβαιώνει τον οριστικό χαρακτήρα</a:t>
            </a:r>
            <a:r>
              <a:rPr lang="en-US" sz="1500" dirty="0">
                <a:solidFill>
                  <a:schemeClr val="tx2"/>
                </a:solidFill>
                <a:latin typeface="Georgia" panose="02040502050405020303" pitchFamily="18" charset="0"/>
              </a:rPr>
              <a:t> </a:t>
            </a:r>
            <a:r>
              <a:rPr lang="el-GR" sz="1500" dirty="0">
                <a:solidFill>
                  <a:schemeClr val="tx2"/>
                </a:solidFill>
                <a:latin typeface="Georgia" panose="02040502050405020303" pitchFamily="18" charset="0"/>
              </a:rPr>
              <a:t>της μη καταβολής. </a:t>
            </a:r>
            <a:endParaRPr lang="el-GR" sz="1500" dirty="0">
              <a:solidFill>
                <a:schemeClr val="tx2"/>
              </a:solidFill>
            </a:endParaRPr>
          </a:p>
        </p:txBody>
      </p:sp>
      <p:sp>
        <p:nvSpPr>
          <p:cNvPr id="17" name="Rectangle 16">
            <a:extLst>
              <a:ext uri="{FF2B5EF4-FFF2-40B4-BE49-F238E27FC236}">
                <a16:creationId xmlns="" xmlns:a16="http://schemas.microsoft.com/office/drawing/2014/main" id="{32ACE4A4-CF4D-4D7B-BA7E-C11B680494A3}"/>
              </a:ext>
            </a:extLst>
          </p:cNvPr>
          <p:cNvSpPr/>
          <p:nvPr/>
        </p:nvSpPr>
        <p:spPr>
          <a:xfrm>
            <a:off x="4283825" y="5878176"/>
            <a:ext cx="1426994" cy="369332"/>
          </a:xfrm>
          <a:prstGeom prst="rect">
            <a:avLst/>
          </a:prstGeom>
        </p:spPr>
        <p:txBody>
          <a:bodyPr wrap="none">
            <a:spAutoFit/>
          </a:bodyPr>
          <a:lstStyle/>
          <a:p>
            <a:r>
              <a:rPr lang="el-GR" dirty="0">
                <a:solidFill>
                  <a:prstClr val="white"/>
                </a:solidFill>
                <a:latin typeface="Arial" panose="020B0604020202020204" pitchFamily="34" charset="0"/>
                <a:cs typeface="Arial" panose="020B0604020202020204" pitchFamily="34" charset="0"/>
              </a:rPr>
              <a:t>(Σκέψη 2</a:t>
            </a:r>
            <a:r>
              <a:rPr lang="en-US" dirty="0">
                <a:solidFill>
                  <a:prstClr val="white"/>
                </a:solidFill>
                <a:latin typeface="Arial" panose="020B0604020202020204" pitchFamily="34" charset="0"/>
                <a:cs typeface="Arial" panose="020B0604020202020204" pitchFamily="34" charset="0"/>
              </a:rPr>
              <a:t>4</a:t>
            </a:r>
            <a:r>
              <a:rPr lang="el-GR" dirty="0">
                <a:solidFill>
                  <a:prstClr val="white"/>
                </a:solidFill>
                <a:latin typeface="Arial" panose="020B0604020202020204" pitchFamily="34" charset="0"/>
                <a:cs typeface="Arial" panose="020B0604020202020204" pitchFamily="34" charset="0"/>
              </a:rPr>
              <a:t>) </a:t>
            </a:r>
            <a:endParaRPr lang="el-GR" dirty="0">
              <a:latin typeface="Arial" panose="020B0604020202020204" pitchFamily="34" charset="0"/>
              <a:cs typeface="Arial" panose="020B0604020202020204" pitchFamily="34" charset="0"/>
            </a:endParaRPr>
          </a:p>
        </p:txBody>
      </p:sp>
      <p:sp>
        <p:nvSpPr>
          <p:cNvPr id="18" name="Double Bracket 17">
            <a:extLst>
              <a:ext uri="{FF2B5EF4-FFF2-40B4-BE49-F238E27FC236}">
                <a16:creationId xmlns="" xmlns:a16="http://schemas.microsoft.com/office/drawing/2014/main" id="{09F4F3D8-35D4-473B-B9B4-5B1FE0B09A99}"/>
              </a:ext>
            </a:extLst>
          </p:cNvPr>
          <p:cNvSpPr/>
          <p:nvPr/>
        </p:nvSpPr>
        <p:spPr>
          <a:xfrm rot="5400000">
            <a:off x="4653357" y="2385646"/>
            <a:ext cx="3074385" cy="3620898"/>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9" name="TextBox 18">
            <a:extLst>
              <a:ext uri="{FF2B5EF4-FFF2-40B4-BE49-F238E27FC236}">
                <a16:creationId xmlns="" xmlns:a16="http://schemas.microsoft.com/office/drawing/2014/main" id="{9F73C82C-BFDA-44EC-B11B-660E59865DD8}"/>
              </a:ext>
            </a:extLst>
          </p:cNvPr>
          <p:cNvSpPr txBox="1"/>
          <p:nvPr/>
        </p:nvSpPr>
        <p:spPr>
          <a:xfrm>
            <a:off x="9605833" y="1830186"/>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20" name="Rectangle 19">
            <a:extLst>
              <a:ext uri="{FF2B5EF4-FFF2-40B4-BE49-F238E27FC236}">
                <a16:creationId xmlns="" xmlns:a16="http://schemas.microsoft.com/office/drawing/2014/main" id="{CAF529E3-A68F-4B45-8BFF-16F14687FA54}"/>
              </a:ext>
            </a:extLst>
          </p:cNvPr>
          <p:cNvSpPr/>
          <p:nvPr/>
        </p:nvSpPr>
        <p:spPr>
          <a:xfrm>
            <a:off x="8033003" y="2742738"/>
            <a:ext cx="3890771" cy="2862322"/>
          </a:xfrm>
          <a:prstGeom prst="rect">
            <a:avLst/>
          </a:prstGeom>
        </p:spPr>
        <p:txBody>
          <a:bodyPr wrap="square">
            <a:spAutoFit/>
          </a:bodyPr>
          <a:lstStyle/>
          <a:p>
            <a:pPr lvl="0" algn="ctr">
              <a:buClr>
                <a:srgbClr val="FFE600"/>
              </a:buClr>
            </a:pPr>
            <a:r>
              <a:rPr lang="el-GR" sz="1500" dirty="0">
                <a:solidFill>
                  <a:prstClr val="white"/>
                </a:solidFill>
                <a:latin typeface="Georgia" panose="02040502050405020303" pitchFamily="18" charset="0"/>
              </a:rPr>
              <a:t>Το άρθρο 90 της οδηγίας 2006/112/ΕΚ </a:t>
            </a:r>
            <a:r>
              <a:rPr lang="en-US" sz="1500" dirty="0">
                <a:solidFill>
                  <a:prstClr val="white"/>
                </a:solidFill>
                <a:latin typeface="Georgia" panose="02040502050405020303" pitchFamily="18" charset="0"/>
              </a:rPr>
              <a:t/>
            </a:r>
            <a:br>
              <a:rPr lang="en-US" sz="1500" dirty="0">
                <a:solidFill>
                  <a:prstClr val="white"/>
                </a:solidFill>
                <a:latin typeface="Georgia" panose="02040502050405020303" pitchFamily="18" charset="0"/>
              </a:rPr>
            </a:br>
            <a:r>
              <a:rPr lang="el-GR" sz="1500" dirty="0">
                <a:solidFill>
                  <a:prstClr val="white"/>
                </a:solidFill>
                <a:latin typeface="Georgia" panose="02040502050405020303" pitchFamily="18" charset="0"/>
              </a:rPr>
              <a:t>του Συμβουλίου … έχει την έννοια ότι αντιτίθεται σε εθνική νομοθεσία, όπως </a:t>
            </a:r>
            <a:r>
              <a:rPr lang="en-US" sz="1500" dirty="0">
                <a:solidFill>
                  <a:prstClr val="white"/>
                </a:solidFill>
                <a:latin typeface="Georgia" panose="02040502050405020303" pitchFamily="18" charset="0"/>
              </a:rPr>
              <a:t/>
            </a:r>
            <a:br>
              <a:rPr lang="en-US" sz="1500" dirty="0">
                <a:solidFill>
                  <a:prstClr val="white"/>
                </a:solidFill>
                <a:latin typeface="Georgia" panose="02040502050405020303" pitchFamily="18" charset="0"/>
              </a:rPr>
            </a:br>
            <a:r>
              <a:rPr lang="el-GR" sz="1500" dirty="0">
                <a:solidFill>
                  <a:prstClr val="white"/>
                </a:solidFill>
                <a:latin typeface="Georgia" panose="02040502050405020303" pitchFamily="18" charset="0"/>
              </a:rPr>
              <a:t>η επίμαχη στην κύρια δίκη, η οποία προβλέπει ότι ο υποκείμενος στον φόρο </a:t>
            </a:r>
            <a:r>
              <a:rPr lang="en-US" sz="1500" dirty="0">
                <a:solidFill>
                  <a:prstClr val="white"/>
                </a:solidFill>
                <a:latin typeface="Georgia" panose="02040502050405020303" pitchFamily="18" charset="0"/>
              </a:rPr>
              <a:t/>
            </a:r>
            <a:br>
              <a:rPr lang="en-US" sz="1500" dirty="0">
                <a:solidFill>
                  <a:prstClr val="white"/>
                </a:solidFill>
                <a:latin typeface="Georgia" panose="02040502050405020303" pitchFamily="18" charset="0"/>
              </a:rPr>
            </a:br>
            <a:r>
              <a:rPr lang="el-GR" sz="1500" dirty="0">
                <a:solidFill>
                  <a:prstClr val="white"/>
                </a:solidFill>
                <a:latin typeface="Georgia" panose="02040502050405020303" pitchFamily="18" charset="0"/>
              </a:rPr>
              <a:t>δεν μπορεί να προβεί σε διόρθωση της βάσης επιβολής του ΦΠΑ σε περίπτωση ολικής ή μερικής μη καταβολής, από οφειλέτη </a:t>
            </a:r>
            <a:r>
              <a:rPr lang="el-GR" sz="1500" dirty="0" smtClean="0">
                <a:solidFill>
                  <a:prstClr val="white"/>
                </a:solidFill>
                <a:latin typeface="Georgia" panose="02040502050405020303" pitchFamily="18" charset="0"/>
              </a:rPr>
              <a:t>του</a:t>
            </a:r>
            <a:r>
              <a:rPr lang="en-US" sz="1500" dirty="0" smtClean="0">
                <a:solidFill>
                  <a:prstClr val="white"/>
                </a:solidFill>
                <a:latin typeface="Georgia" panose="02040502050405020303" pitchFamily="18" charset="0"/>
              </a:rPr>
              <a:t>, </a:t>
            </a:r>
            <a:r>
              <a:rPr lang="el-GR" sz="1500" dirty="0" smtClean="0">
                <a:solidFill>
                  <a:prstClr val="white"/>
                </a:solidFill>
                <a:latin typeface="Georgia" panose="02040502050405020303" pitchFamily="18" charset="0"/>
              </a:rPr>
              <a:t>ποσού </a:t>
            </a:r>
            <a:r>
              <a:rPr lang="el-GR" sz="1500" dirty="0">
                <a:solidFill>
                  <a:prstClr val="white"/>
                </a:solidFill>
                <a:latin typeface="Georgia" panose="02040502050405020303" pitchFamily="18" charset="0"/>
              </a:rPr>
              <a:t>που οφείλεται για πράξη υποκείμενη στον φόρο αυτόν, οσάκις ο εν λόγω οφειλέτης δεν είναι πλέον υποκείμενος στον ΦΠΑ. </a:t>
            </a:r>
            <a:endParaRPr lang="el-GR" sz="1500" dirty="0">
              <a:solidFill>
                <a:prstClr val="white"/>
              </a:solidFill>
            </a:endParaRPr>
          </a:p>
        </p:txBody>
      </p:sp>
      <p:sp>
        <p:nvSpPr>
          <p:cNvPr id="24" name="Double Bracket 23">
            <a:extLst>
              <a:ext uri="{FF2B5EF4-FFF2-40B4-BE49-F238E27FC236}">
                <a16:creationId xmlns="" xmlns:a16="http://schemas.microsoft.com/office/drawing/2014/main" id="{9879681F-FC4E-4530-B1EE-92F28B4EB6E4}"/>
              </a:ext>
            </a:extLst>
          </p:cNvPr>
          <p:cNvSpPr/>
          <p:nvPr/>
        </p:nvSpPr>
        <p:spPr>
          <a:xfrm rot="5400000">
            <a:off x="8512124" y="2385646"/>
            <a:ext cx="3074385" cy="3620898"/>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Tree>
    <p:extLst>
      <p:ext uri="{BB962C8B-B14F-4D97-AF65-F5344CB8AC3E}">
        <p14:creationId xmlns:p14="http://schemas.microsoft.com/office/powerpoint/2010/main" val="311556412"/>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1409052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32"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Απόφαση </a:t>
            </a:r>
            <a:r>
              <a:rPr lang="el-GR" dirty="0" err="1">
                <a:latin typeface="Arial" panose="020B0604020202020204" pitchFamily="34" charset="0"/>
              </a:rPr>
              <a:t>ΣτΕ</a:t>
            </a:r>
            <a:r>
              <a:rPr lang="el-GR" dirty="0">
                <a:latin typeface="Arial" panose="020B0604020202020204" pitchFamily="34" charset="0"/>
              </a:rPr>
              <a:t> 355/2019</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el-GR" b="1" dirty="0">
                <a:solidFill>
                  <a:srgbClr val="FFE600"/>
                </a:solidFill>
                <a:latin typeface="Arial" panose="020B0604020202020204" pitchFamily="34" charset="0"/>
                <a:cs typeface="Arial" panose="020B0604020202020204" pitchFamily="34" charset="0"/>
              </a:rPr>
              <a:t>Απόφαση </a:t>
            </a:r>
            <a:r>
              <a:rPr lang="el-GR" b="1" dirty="0" err="1">
                <a:solidFill>
                  <a:srgbClr val="FFE600"/>
                </a:solidFill>
                <a:latin typeface="Arial" panose="020B0604020202020204" pitchFamily="34" charset="0"/>
                <a:cs typeface="Arial" panose="020B0604020202020204" pitchFamily="34" charset="0"/>
              </a:rPr>
              <a:t>ΣτΕ</a:t>
            </a:r>
            <a:r>
              <a:rPr lang="el-GR" b="1" dirty="0">
                <a:solidFill>
                  <a:srgbClr val="FFE600"/>
                </a:solidFill>
                <a:latin typeface="Arial" panose="020B0604020202020204" pitchFamily="34" charset="0"/>
                <a:cs typeface="Arial" panose="020B0604020202020204" pitchFamily="34" charset="0"/>
              </a:rPr>
              <a:t> 355/2019 - άρθρο 19 παρ. 5α Κώδικα ΦΠΑ</a:t>
            </a: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l-GR"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Ορθή ερμηνεία του άρθρου 19 παρ. 5α του Κώδικα ΦΠΑ υπό το φως της θεμελιώδους αρχής ότι η φορολογική αρχή δεν μπορεί να εισπράξει ως ΦΠΑ ποσόν υψηλότερο εκείνου που εισέπραξε ο υποκείμενος στο φόρο (άρθρο 90 παρ. 1 Οδηγίας 2006/112//ΕΚ ΦΠΑ) και του σκοπού της ευχέρειας παρεκκλίσεως (άρθρο 90 παρ. 2 Οδηγίας ΦΠΑ) να μπορούν να αντιμετωπίζουν τα κράτη μέλη τη συμφυή με τον οριστικό χαρακτήρα της μη πληρωμής αβεβαιότητα. </a:t>
            </a:r>
          </a:p>
          <a:p>
            <a:pPr lvl="0">
              <a:buClr>
                <a:srgbClr val="FFE600"/>
              </a:buClr>
            </a:pPr>
            <a:endParaRPr lang="el-GR" dirty="0">
              <a:solidFill>
                <a:prstClr val="white"/>
              </a:solidFill>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Παρέχεται δικαίωμα μείωσης της βάσης επιβολής του φόρου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«λόγω ολικής ή μερικής μη πληρωμής του τιμήματος» σε κάθε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περίπτωση, όπου, μετά την πραγματοποίηση των φορολογητέων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πράξεων, </a:t>
            </a:r>
            <a:r>
              <a:rPr lang="el-GR" dirty="0">
                <a:solidFill>
                  <a:schemeClr val="tx2"/>
                </a:solidFill>
                <a:latin typeface="Arial" panose="020B0604020202020204" pitchFamily="34" charset="0"/>
                <a:cs typeface="Arial" panose="020B0604020202020204" pitchFamily="34" charset="0"/>
              </a:rPr>
              <a:t>ο υποκείμενος στο φόρο ευλόγως επικαλείται ότι, </a:t>
            </a:r>
            <a:r>
              <a:rPr lang="en-US" dirty="0">
                <a:solidFill>
                  <a:schemeClr val="tx2"/>
                </a:solidFill>
                <a:latin typeface="Arial" panose="020B0604020202020204" pitchFamily="34" charset="0"/>
                <a:cs typeface="Arial" panose="020B0604020202020204" pitchFamily="34" charset="0"/>
              </a:rPr>
              <a:t/>
            </a:r>
            <a:br>
              <a:rPr lang="en-US" dirty="0">
                <a:solidFill>
                  <a:schemeClr val="tx2"/>
                </a:solidFill>
                <a:latin typeface="Arial" panose="020B0604020202020204" pitchFamily="34" charset="0"/>
                <a:cs typeface="Arial" panose="020B0604020202020204" pitchFamily="34" charset="0"/>
              </a:rPr>
            </a:br>
            <a:r>
              <a:rPr lang="el-GR" dirty="0">
                <a:solidFill>
                  <a:schemeClr val="tx2"/>
                </a:solidFill>
                <a:latin typeface="Arial" panose="020B0604020202020204" pitchFamily="34" charset="0"/>
                <a:cs typeface="Arial" panose="020B0604020202020204" pitchFamily="34" charset="0"/>
              </a:rPr>
              <a:t>κατά πάσα πιθανότητα, δε θα εισπράξει την αντιπαροχή ή μέρος </a:t>
            </a:r>
            <a:r>
              <a:rPr lang="en-US" dirty="0">
                <a:solidFill>
                  <a:schemeClr val="tx2"/>
                </a:solidFill>
                <a:latin typeface="Arial" panose="020B0604020202020204" pitchFamily="34" charset="0"/>
                <a:cs typeface="Arial" panose="020B0604020202020204" pitchFamily="34" charset="0"/>
              </a:rPr>
              <a:t/>
            </a:r>
            <a:br>
              <a:rPr lang="en-US" dirty="0">
                <a:solidFill>
                  <a:schemeClr val="tx2"/>
                </a:solidFill>
                <a:latin typeface="Arial" panose="020B0604020202020204" pitchFamily="34" charset="0"/>
                <a:cs typeface="Arial" panose="020B0604020202020204" pitchFamily="34" charset="0"/>
              </a:rPr>
            </a:br>
            <a:r>
              <a:rPr lang="el-GR" dirty="0">
                <a:solidFill>
                  <a:schemeClr val="tx2"/>
                </a:solidFill>
                <a:latin typeface="Arial" panose="020B0604020202020204" pitchFamily="34" charset="0"/>
                <a:cs typeface="Arial" panose="020B0604020202020204" pitchFamily="34" charset="0"/>
              </a:rPr>
              <a:t>αυτής και ότι, συνεπώς, το χρέος δε θα εξοφληθεί. </a:t>
            </a:r>
          </a:p>
        </p:txBody>
      </p:sp>
      <p:pic>
        <p:nvPicPr>
          <p:cNvPr id="3" name="Graphic 2" descr="Shopping cart">
            <a:extLst>
              <a:ext uri="{FF2B5EF4-FFF2-40B4-BE49-F238E27FC236}">
                <a16:creationId xmlns="" xmlns:a16="http://schemas.microsoft.com/office/drawing/2014/main" id="{04E9D0EE-E073-47FD-B547-01237C2420F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8340460" y="3479506"/>
            <a:ext cx="3247972" cy="3247972"/>
          </a:xfrm>
          <a:prstGeom prst="rect">
            <a:avLst/>
          </a:prstGeom>
        </p:spPr>
      </p:pic>
    </p:spTree>
    <p:extLst>
      <p:ext uri="{BB962C8B-B14F-4D97-AF65-F5344CB8AC3E}">
        <p14:creationId xmlns:p14="http://schemas.microsoft.com/office/powerpoint/2010/main" val="330470475"/>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16842291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56"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defRPr/>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Απόφαση </a:t>
            </a:r>
            <a:r>
              <a:rPr lang="el-GR" dirty="0" err="1">
                <a:latin typeface="Arial" panose="020B0604020202020204" pitchFamily="34" charset="0"/>
              </a:rPr>
              <a:t>ΣτΕ</a:t>
            </a:r>
            <a:r>
              <a:rPr lang="el-GR" dirty="0">
                <a:latin typeface="Arial" panose="020B0604020202020204" pitchFamily="34" charset="0"/>
              </a:rPr>
              <a:t> 355/2019</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6979603"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Clr>
                <a:srgbClr val="FFE600"/>
              </a:buClr>
              <a:buNone/>
            </a:pPr>
            <a:r>
              <a:rPr lang="el-GR" b="1" dirty="0">
                <a:solidFill>
                  <a:srgbClr val="FFE600"/>
                </a:solidFill>
                <a:latin typeface="Arial" panose="020B0604020202020204" pitchFamily="34" charset="0"/>
                <a:cs typeface="Arial" panose="020B0604020202020204" pitchFamily="34" charset="0"/>
              </a:rPr>
              <a:t>Απόφαση </a:t>
            </a:r>
            <a:r>
              <a:rPr lang="el-GR" b="1" dirty="0" err="1">
                <a:solidFill>
                  <a:srgbClr val="FFE600"/>
                </a:solidFill>
                <a:latin typeface="Arial" panose="020B0604020202020204" pitchFamily="34" charset="0"/>
                <a:cs typeface="Arial" panose="020B0604020202020204" pitchFamily="34" charset="0"/>
              </a:rPr>
              <a:t>ΣτΕ</a:t>
            </a:r>
            <a:r>
              <a:rPr lang="el-GR" b="1" dirty="0">
                <a:solidFill>
                  <a:srgbClr val="FFE600"/>
                </a:solidFill>
                <a:latin typeface="Arial" panose="020B0604020202020204" pitchFamily="34" charset="0"/>
                <a:cs typeface="Arial" panose="020B0604020202020204" pitchFamily="34" charset="0"/>
              </a:rPr>
              <a:t> 355/2019 - άρθρο 19 παρ. 5α Κώδικα ΦΠΑ</a:t>
            </a: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n-US"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lang="en-US" b="1" dirty="0">
              <a:solidFill>
                <a:srgbClr val="FFE6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ct val="20000"/>
              </a:spcBef>
              <a:spcAft>
                <a:spcPts val="0"/>
              </a:spcAft>
              <a:buClr>
                <a:srgbClr val="FFE600"/>
              </a:buClr>
              <a:buSzPct val="110000"/>
              <a:buFont typeface="EYInterstate Light" panose="02000506000000020004" pitchFamily="2" charset="0"/>
              <a:buNone/>
              <a:tabLst/>
              <a:defRPr/>
            </a:pPr>
            <a:endParaRPr kumimoji="0" lang="el-GR" sz="2000" b="1" i="0" u="none" strike="noStrike" kern="1200" cap="none" spc="0" normalizeH="0" baseline="0" noProof="0" dirty="0">
              <a:ln>
                <a:noFill/>
              </a:ln>
              <a:solidFill>
                <a:srgbClr val="FFE600"/>
              </a:solidFill>
              <a:effectLst/>
              <a:uLnTx/>
              <a:uFillTx/>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Αλλά </a:t>
            </a:r>
            <a:r>
              <a:rPr lang="el-GR" dirty="0">
                <a:solidFill>
                  <a:schemeClr val="tx2"/>
                </a:solidFill>
                <a:latin typeface="Arial" panose="020B0604020202020204" pitchFamily="34" charset="0"/>
                <a:cs typeface="Arial" panose="020B0604020202020204" pitchFamily="34" charset="0"/>
              </a:rPr>
              <a:t>και αποδεικνύει </a:t>
            </a:r>
            <a:r>
              <a:rPr lang="el-GR" dirty="0">
                <a:solidFill>
                  <a:prstClr val="white"/>
                </a:solidFill>
                <a:latin typeface="Arial" panose="020B0604020202020204" pitchFamily="34" charset="0"/>
                <a:cs typeface="Arial" panose="020B0604020202020204" pitchFamily="34" charset="0"/>
              </a:rPr>
              <a:t>την ιδιαιτέρως πιθανή παρατεταμένη χρονική διάρκεια της μη καταβολής. </a:t>
            </a:r>
          </a:p>
          <a:p>
            <a:pPr lvl="0">
              <a:buClr>
                <a:srgbClr val="FFE600"/>
              </a:buClr>
            </a:pPr>
            <a:endParaRPr lang="el-GR" dirty="0">
              <a:solidFill>
                <a:prstClr val="white"/>
              </a:solidFill>
              <a:latin typeface="Arial" panose="020B0604020202020204" pitchFamily="34" charset="0"/>
              <a:cs typeface="Arial" panose="020B0604020202020204" pitchFamily="34" charset="0"/>
            </a:endParaRPr>
          </a:p>
          <a:p>
            <a:pPr lvl="0">
              <a:buClr>
                <a:srgbClr val="FFE600"/>
              </a:buClr>
            </a:pPr>
            <a:r>
              <a:rPr lang="el-GR" dirty="0">
                <a:solidFill>
                  <a:prstClr val="white"/>
                </a:solidFill>
                <a:latin typeface="Arial" panose="020B0604020202020204" pitchFamily="34" charset="0"/>
                <a:cs typeface="Arial" panose="020B0604020202020204" pitchFamily="34" charset="0"/>
              </a:rPr>
              <a:t>Επιφύλαξη υπέρ του Δημοσίου για την </a:t>
            </a:r>
            <a:r>
              <a:rPr lang="el-GR" dirty="0">
                <a:solidFill>
                  <a:schemeClr val="tx2"/>
                </a:solidFill>
                <a:latin typeface="Arial" panose="020B0604020202020204" pitchFamily="34" charset="0"/>
                <a:cs typeface="Arial" panose="020B0604020202020204" pitchFamily="34" charset="0"/>
              </a:rPr>
              <a:t>επανεκτίμηση προς το υψηλότερο </a:t>
            </a:r>
            <a:r>
              <a:rPr lang="el-GR" dirty="0">
                <a:solidFill>
                  <a:prstClr val="white"/>
                </a:solidFill>
                <a:latin typeface="Arial" panose="020B0604020202020204" pitchFamily="34" charset="0"/>
                <a:cs typeface="Arial" panose="020B0604020202020204" pitchFamily="34" charset="0"/>
              </a:rPr>
              <a:t>σε περίπτωση όπου υπάρξει μεταγενέστερη (εν </a:t>
            </a:r>
            <a:r>
              <a:rPr lang="el-GR" dirty="0" err="1">
                <a:solidFill>
                  <a:prstClr val="white"/>
                </a:solidFill>
                <a:latin typeface="Arial" panose="020B0604020202020204" pitchFamily="34" charset="0"/>
                <a:cs typeface="Arial" panose="020B0604020202020204" pitchFamily="34" charset="0"/>
              </a:rPr>
              <a:t>όλω</a:t>
            </a:r>
            <a:r>
              <a:rPr lang="el-GR" dirty="0">
                <a:solidFill>
                  <a:prstClr val="white"/>
                </a:solidFill>
                <a:latin typeface="Arial" panose="020B0604020202020204" pitchFamily="34" charset="0"/>
                <a:cs typeface="Arial" panose="020B0604020202020204" pitchFamily="34" charset="0"/>
              </a:rPr>
              <a:t> ή εν μέρει) καταβολής της αντιπαροχής. </a:t>
            </a:r>
          </a:p>
          <a:p>
            <a:pPr lvl="0">
              <a:buClr>
                <a:srgbClr val="FFE600"/>
              </a:buClr>
            </a:pPr>
            <a:endParaRPr lang="el-GR" dirty="0">
              <a:solidFill>
                <a:prstClr val="white"/>
              </a:solidFill>
              <a:latin typeface="Arial" panose="020B0604020202020204" pitchFamily="34" charset="0"/>
              <a:cs typeface="Arial" panose="020B0604020202020204" pitchFamily="34" charset="0"/>
            </a:endParaRPr>
          </a:p>
          <a:p>
            <a:pPr lvl="0">
              <a:buClr>
                <a:srgbClr val="FFE600"/>
              </a:buClr>
            </a:pPr>
            <a:endParaRPr lang="el-GR" dirty="0">
              <a:solidFill>
                <a:prstClr val="white"/>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 xmlns:a16="http://schemas.microsoft.com/office/drawing/2014/main" id="{51D9E10F-1F91-4903-AB03-584ED38B88CD}"/>
              </a:ext>
            </a:extLst>
          </p:cNvPr>
          <p:cNvSpPr txBox="1"/>
          <p:nvPr/>
        </p:nvSpPr>
        <p:spPr>
          <a:xfrm>
            <a:off x="9162350" y="1417058"/>
            <a:ext cx="886968" cy="2208297"/>
          </a:xfrm>
          <a:prstGeom prst="rect">
            <a:avLst/>
          </a:prstGeom>
          <a:noFill/>
        </p:spPr>
        <p:txBody>
          <a:bodyPr wrap="square" lIns="0" tIns="36576" rIns="0" bIns="0" rtlCol="0">
            <a:spAutoFit/>
          </a:bodyPr>
          <a:lstStyle/>
          <a:p>
            <a:pPr>
              <a:lnSpc>
                <a:spcPct val="85000"/>
              </a:lnSpc>
              <a:spcAft>
                <a:spcPts val="600"/>
              </a:spcAft>
              <a:buClr>
                <a:schemeClr val="accent2"/>
              </a:buClr>
              <a:buSzPct val="70000"/>
            </a:pPr>
            <a:r>
              <a:rPr lang="en-US" sz="16600" dirty="0">
                <a:solidFill>
                  <a:schemeClr val="tx2"/>
                </a:solidFill>
                <a:latin typeface="Georgia" panose="02040502050405020303" pitchFamily="18" charset="0"/>
              </a:rPr>
              <a:t>“</a:t>
            </a:r>
            <a:endParaRPr lang="el-GR" sz="16600" dirty="0" err="1">
              <a:solidFill>
                <a:schemeClr val="tx2"/>
              </a:solidFill>
              <a:latin typeface="Georgia" panose="02040502050405020303" pitchFamily="18" charset="0"/>
            </a:endParaRPr>
          </a:p>
        </p:txBody>
      </p:sp>
      <p:sp>
        <p:nvSpPr>
          <p:cNvPr id="8" name="Rectangle 7">
            <a:extLst>
              <a:ext uri="{FF2B5EF4-FFF2-40B4-BE49-F238E27FC236}">
                <a16:creationId xmlns="" xmlns:a16="http://schemas.microsoft.com/office/drawing/2014/main" id="{183FE4CC-ABA1-4DDE-9BFD-8C55BD8D15D8}"/>
              </a:ext>
            </a:extLst>
          </p:cNvPr>
          <p:cNvSpPr/>
          <p:nvPr/>
        </p:nvSpPr>
        <p:spPr>
          <a:xfrm>
            <a:off x="7697662" y="2385974"/>
            <a:ext cx="3890771" cy="2585323"/>
          </a:xfrm>
          <a:prstGeom prst="rect">
            <a:avLst/>
          </a:prstGeom>
        </p:spPr>
        <p:txBody>
          <a:bodyPr wrap="square">
            <a:spAutoFit/>
          </a:bodyPr>
          <a:lstStyle/>
          <a:p>
            <a:pPr lvl="0" algn="ctr">
              <a:buClr>
                <a:srgbClr val="FFE600"/>
              </a:buClr>
            </a:pPr>
            <a:r>
              <a:rPr lang="el-GR" dirty="0">
                <a:solidFill>
                  <a:prstClr val="white"/>
                </a:solidFill>
                <a:latin typeface="Georgia" panose="02040502050405020303" pitchFamily="18" charset="0"/>
              </a:rPr>
              <a:t>Οι φορολογικές αρχές μπορούν να ενεργήσουν </a:t>
            </a:r>
            <a:r>
              <a:rPr lang="el-GR" dirty="0" err="1">
                <a:solidFill>
                  <a:prstClr val="white"/>
                </a:solidFill>
                <a:latin typeface="Georgia" panose="02040502050405020303" pitchFamily="18" charset="0"/>
              </a:rPr>
              <a:t>κατ</a:t>
            </a:r>
            <a:r>
              <a:rPr lang="el-GR" dirty="0">
                <a:solidFill>
                  <a:prstClr val="white"/>
                </a:solidFill>
                <a:latin typeface="Georgia" panose="02040502050405020303" pitchFamily="18" charset="0"/>
              </a:rPr>
              <a:t>΄</a:t>
            </a:r>
            <a:r>
              <a:rPr lang="en-US" dirty="0">
                <a:solidFill>
                  <a:prstClr val="white"/>
                </a:solidFill>
                <a:latin typeface="Georgia" panose="02040502050405020303" pitchFamily="18" charset="0"/>
              </a:rPr>
              <a:t> </a:t>
            </a:r>
            <a:r>
              <a:rPr lang="el-GR" dirty="0" err="1">
                <a:solidFill>
                  <a:prstClr val="white"/>
                </a:solidFill>
                <a:latin typeface="Georgia" panose="02040502050405020303" pitchFamily="18" charset="0"/>
              </a:rPr>
              <a:t>εφαρμογήν</a:t>
            </a:r>
            <a:r>
              <a:rPr lang="el-GR" dirty="0">
                <a:solidFill>
                  <a:prstClr val="white"/>
                </a:solidFill>
                <a:latin typeface="Georgia" panose="02040502050405020303" pitchFamily="18" charset="0"/>
              </a:rPr>
              <a:t> του μηχανισμού διακανονισμού των εκπτώσεων για την ανάκτηση του ΦΠΑ επί των εισροών που ο αφερέγγυος οφειλέτης μπόρεσε ενδεχομένως να εκπέσει προκειμένου για τις αυτές </a:t>
            </a:r>
            <a:r>
              <a:rPr lang="en-US" dirty="0">
                <a:solidFill>
                  <a:prstClr val="white"/>
                </a:solidFill>
                <a:latin typeface="Georgia" panose="02040502050405020303" pitchFamily="18" charset="0"/>
              </a:rPr>
              <a:t/>
            </a:r>
            <a:br>
              <a:rPr lang="en-US" dirty="0">
                <a:solidFill>
                  <a:prstClr val="white"/>
                </a:solidFill>
                <a:latin typeface="Georgia" panose="02040502050405020303" pitchFamily="18" charset="0"/>
              </a:rPr>
            </a:br>
            <a:r>
              <a:rPr lang="el-GR" dirty="0">
                <a:solidFill>
                  <a:prstClr val="white"/>
                </a:solidFill>
                <a:latin typeface="Georgia" panose="02040502050405020303" pitchFamily="18" charset="0"/>
              </a:rPr>
              <a:t>εμπορικές συναλλαγές. </a:t>
            </a:r>
          </a:p>
        </p:txBody>
      </p:sp>
      <p:sp>
        <p:nvSpPr>
          <p:cNvPr id="9" name="Double Bracket 8">
            <a:extLst>
              <a:ext uri="{FF2B5EF4-FFF2-40B4-BE49-F238E27FC236}">
                <a16:creationId xmlns="" xmlns:a16="http://schemas.microsoft.com/office/drawing/2014/main" id="{99259776-1460-4F14-823C-46073DDA0101}"/>
              </a:ext>
            </a:extLst>
          </p:cNvPr>
          <p:cNvSpPr/>
          <p:nvPr/>
        </p:nvSpPr>
        <p:spPr>
          <a:xfrm rot="5400000">
            <a:off x="8172974" y="1868187"/>
            <a:ext cx="2865720" cy="3620898"/>
          </a:xfrm>
          <a:prstGeom prst="bracketPair">
            <a:avLst>
              <a:gd name="adj" fmla="val 0"/>
            </a:avLst>
          </a:prstGeom>
          <a:ln w="9525">
            <a:solidFill>
              <a:schemeClr val="tx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2" name="Rectangle 1">
            <a:extLst>
              <a:ext uri="{FF2B5EF4-FFF2-40B4-BE49-F238E27FC236}">
                <a16:creationId xmlns="" xmlns:a16="http://schemas.microsoft.com/office/drawing/2014/main" id="{AF8E96EF-A7FB-4038-9763-6E029E3656B3}"/>
              </a:ext>
            </a:extLst>
          </p:cNvPr>
          <p:cNvSpPr/>
          <p:nvPr/>
        </p:nvSpPr>
        <p:spPr>
          <a:xfrm>
            <a:off x="7697662" y="5251694"/>
            <a:ext cx="3726181" cy="553998"/>
          </a:xfrm>
          <a:prstGeom prst="rect">
            <a:avLst/>
          </a:prstGeom>
        </p:spPr>
        <p:txBody>
          <a:bodyPr wrap="square">
            <a:spAutoFit/>
          </a:bodyPr>
          <a:lstStyle/>
          <a:p>
            <a:r>
              <a:rPr lang="el-GR" sz="1500" dirty="0">
                <a:solidFill>
                  <a:schemeClr val="bg1"/>
                </a:solidFill>
                <a:latin typeface="Georgia" panose="02040502050405020303" pitchFamily="18" charset="0"/>
              </a:rPr>
              <a:t>(</a:t>
            </a:r>
            <a:r>
              <a:rPr lang="el-GR" sz="1500" dirty="0" err="1">
                <a:solidFill>
                  <a:schemeClr val="bg1"/>
                </a:solidFill>
                <a:latin typeface="Georgia" panose="02040502050405020303" pitchFamily="18" charset="0"/>
              </a:rPr>
              <a:t>ΣτΕ</a:t>
            </a:r>
            <a:r>
              <a:rPr lang="el-GR" sz="1500" dirty="0">
                <a:solidFill>
                  <a:schemeClr val="bg1"/>
                </a:solidFill>
                <a:latin typeface="Georgia" panose="02040502050405020303" pitchFamily="18" charset="0"/>
              </a:rPr>
              <a:t> 355/2019 σκέψη 14 με </a:t>
            </a:r>
            <a:r>
              <a:rPr lang="en-US" sz="1500" dirty="0">
                <a:solidFill>
                  <a:schemeClr val="bg1"/>
                </a:solidFill>
                <a:latin typeface="Georgia" panose="02040502050405020303" pitchFamily="18" charset="0"/>
              </a:rPr>
              <a:t/>
            </a:r>
            <a:br>
              <a:rPr lang="en-US" sz="1500" dirty="0">
                <a:solidFill>
                  <a:schemeClr val="bg1"/>
                </a:solidFill>
                <a:latin typeface="Georgia" panose="02040502050405020303" pitchFamily="18" charset="0"/>
              </a:rPr>
            </a:br>
            <a:r>
              <a:rPr lang="el-GR" sz="1500" dirty="0">
                <a:solidFill>
                  <a:schemeClr val="bg1"/>
                </a:solidFill>
                <a:latin typeface="Georgia" panose="02040502050405020303" pitchFamily="18" charset="0"/>
              </a:rPr>
              <a:t>παραπομπή σε ΔΕΕ Τ2, C-396/16)</a:t>
            </a:r>
            <a:endParaRPr lang="el-GR" dirty="0">
              <a:solidFill>
                <a:schemeClr val="bg1"/>
              </a:solidFill>
            </a:endParaRPr>
          </a:p>
        </p:txBody>
      </p:sp>
    </p:spTree>
    <p:extLst>
      <p:ext uri="{BB962C8B-B14F-4D97-AF65-F5344CB8AC3E}">
        <p14:creationId xmlns:p14="http://schemas.microsoft.com/office/powerpoint/2010/main" val="2384263089"/>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18354285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79"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pic>
        <p:nvPicPr>
          <p:cNvPr id="3" name="Graphic 2" descr="Questions">
            <a:extLst>
              <a:ext uri="{FF2B5EF4-FFF2-40B4-BE49-F238E27FC236}">
                <a16:creationId xmlns="" xmlns:a16="http://schemas.microsoft.com/office/drawing/2014/main" id="{C5CABC23-35EB-4161-BBB7-243640EAB7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204954" y="2409272"/>
            <a:ext cx="3828941" cy="3828941"/>
          </a:xfrm>
          <a:prstGeom prst="rect">
            <a:avLst/>
          </a:prstGeom>
        </p:spPr>
      </p:pic>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πρακτική εφαρμογή του δικαιώματος </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954270"/>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FFE600"/>
              </a:buClr>
              <a:buNone/>
            </a:pPr>
            <a:r>
              <a:rPr lang="el-GR" b="1" dirty="0">
                <a:solidFill>
                  <a:srgbClr val="FFE600"/>
                </a:solidFill>
                <a:latin typeface="Arial" panose="020B0604020202020204" pitchFamily="34" charset="0"/>
                <a:cs typeface="Arial" panose="020B0604020202020204" pitchFamily="34" charset="0"/>
              </a:rPr>
              <a:t>Περιπτώσεις εμπορικής αφερεγγυότητας οφειλέτη </a:t>
            </a:r>
            <a:r>
              <a:rPr lang="en-US" b="1" dirty="0">
                <a:solidFill>
                  <a:srgbClr val="FFE600"/>
                </a:solidFill>
                <a:latin typeface="Arial" panose="020B0604020202020204" pitchFamily="34" charset="0"/>
                <a:cs typeface="Arial" panose="020B0604020202020204" pitchFamily="34" charset="0"/>
              </a:rPr>
              <a:t/>
            </a:r>
            <a:br>
              <a:rPr lang="en-US" b="1" dirty="0">
                <a:solidFill>
                  <a:srgbClr val="FFE600"/>
                </a:solidFill>
                <a:latin typeface="Arial" panose="020B0604020202020204" pitchFamily="34" charset="0"/>
                <a:cs typeface="Arial" panose="020B0604020202020204" pitchFamily="34" charset="0"/>
              </a:rPr>
            </a:br>
            <a:r>
              <a:rPr lang="el-GR" b="1" dirty="0">
                <a:solidFill>
                  <a:srgbClr val="FFE600"/>
                </a:solidFill>
                <a:latin typeface="Arial" panose="020B0604020202020204" pitchFamily="34" charset="0"/>
                <a:cs typeface="Arial" panose="020B0604020202020204" pitchFamily="34" charset="0"/>
              </a:rPr>
              <a:t>(Πτώχευση – Εξυγίανση – Θέση σε ειδική διαχείριση) </a:t>
            </a:r>
          </a:p>
          <a:p>
            <a:pPr marL="0" lvl="0" indent="0">
              <a:buClr>
                <a:srgbClr val="FFE600"/>
              </a:buClr>
              <a:buNone/>
            </a:pPr>
            <a:r>
              <a:rPr lang="el-GR" b="1" dirty="0">
                <a:latin typeface="Arial" panose="020B0604020202020204" pitchFamily="34" charset="0"/>
                <a:cs typeface="Arial" panose="020B0604020202020204" pitchFamily="34" charset="0"/>
              </a:rPr>
              <a:t>‘</a:t>
            </a:r>
            <a:r>
              <a:rPr lang="el-GR" b="1" dirty="0" err="1">
                <a:latin typeface="Arial" panose="020B0604020202020204" pitchFamily="34" charset="0"/>
                <a:cs typeface="Arial" panose="020B0604020202020204" pitchFamily="34" charset="0"/>
              </a:rPr>
              <a:t>Αρθρο</a:t>
            </a:r>
            <a:r>
              <a:rPr lang="el-GR" b="1" dirty="0">
                <a:latin typeface="Arial" panose="020B0604020202020204" pitchFamily="34" charset="0"/>
                <a:cs typeface="Arial" panose="020B0604020202020204" pitchFamily="34" charset="0"/>
              </a:rPr>
              <a:t> 19 παρ. 5α ν. 2859/2000; </a:t>
            </a:r>
          </a:p>
          <a:p>
            <a:pPr lvl="0">
              <a:buClr>
                <a:srgbClr val="FFE600"/>
              </a:buClr>
            </a:pPr>
            <a:endParaRPr lang="el-GR" dirty="0">
              <a:solidFill>
                <a:prstClr val="white"/>
              </a:solidFill>
              <a:latin typeface="Arial" panose="020B0604020202020204" pitchFamily="34" charset="0"/>
              <a:cs typeface="Arial" panose="020B0604020202020204" pitchFamily="34" charset="0"/>
            </a:endParaRPr>
          </a:p>
          <a:p>
            <a:pPr marL="3136900" lvl="0" indent="-36195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Εξυγίανση ομίλου Μαρινόπουλου: θα πρέπει όλοι οι πιστωτές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να ακολουθήσουν τη δικαστική οδό για την ικανοποίηση του δικαιώματος; </a:t>
            </a:r>
          </a:p>
          <a:p>
            <a:pPr marL="3136900" lvl="0" indent="-36195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Εξυγίανση άλλων εταιρειών, όπως η περίπτωση Μαρινόπουλου;</a:t>
            </a:r>
          </a:p>
          <a:p>
            <a:pPr marL="3136900" lvl="0" indent="-36195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Πτώχευση &amp; ειδική διαχείριση: σε ποιό χρονικό σημείο ασκείται το δικαίωμα, στην έναρξη ή στην ολοκλήρωση της διαδικασίας; </a:t>
            </a:r>
          </a:p>
          <a:p>
            <a:pPr marL="3594100" lvl="0" indent="-361950">
              <a:buClr>
                <a:srgbClr val="FFE600"/>
              </a:buClr>
            </a:pPr>
            <a:r>
              <a:rPr lang="el-GR" dirty="0">
                <a:solidFill>
                  <a:prstClr val="white"/>
                </a:solidFill>
                <a:latin typeface="Arial" panose="020B0604020202020204" pitchFamily="34" charset="0"/>
                <a:cs typeface="Arial" panose="020B0604020202020204" pitchFamily="34" charset="0"/>
              </a:rPr>
              <a:t>Έλεγχος συμμόρφωσης με τις θεμελιώδεις αρχές ΦΠΑ,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ιδίως αναλογικότητα (βλ. </a:t>
            </a:r>
            <a:r>
              <a:rPr lang="el-GR" dirty="0" err="1">
                <a:solidFill>
                  <a:prstClr val="white"/>
                </a:solidFill>
                <a:latin typeface="Arial" panose="020B0604020202020204" pitchFamily="34" charset="0"/>
                <a:cs typeface="Arial" panose="020B0604020202020204" pitchFamily="34" charset="0"/>
              </a:rPr>
              <a:t>Enzo</a:t>
            </a:r>
            <a:r>
              <a:rPr lang="el-GR" dirty="0">
                <a:solidFill>
                  <a:prstClr val="white"/>
                </a:solidFill>
                <a:latin typeface="Arial" panose="020B0604020202020204" pitchFamily="34" charset="0"/>
                <a:cs typeface="Arial" panose="020B0604020202020204" pitchFamily="34" charset="0"/>
              </a:rPr>
              <a:t> </a:t>
            </a:r>
            <a:r>
              <a:rPr lang="el-GR" dirty="0" err="1">
                <a:solidFill>
                  <a:prstClr val="white"/>
                </a:solidFill>
                <a:latin typeface="Arial" panose="020B0604020202020204" pitchFamily="34" charset="0"/>
                <a:cs typeface="Arial" panose="020B0604020202020204" pitchFamily="34" charset="0"/>
              </a:rPr>
              <a:t>di</a:t>
            </a:r>
            <a:r>
              <a:rPr lang="el-GR" dirty="0">
                <a:solidFill>
                  <a:prstClr val="white"/>
                </a:solidFill>
                <a:latin typeface="Arial" panose="020B0604020202020204" pitchFamily="34" charset="0"/>
                <a:cs typeface="Arial" panose="020B0604020202020204" pitchFamily="34" charset="0"/>
              </a:rPr>
              <a:t> </a:t>
            </a:r>
            <a:r>
              <a:rPr lang="el-GR" dirty="0" err="1">
                <a:solidFill>
                  <a:prstClr val="white"/>
                </a:solidFill>
                <a:latin typeface="Arial" panose="020B0604020202020204" pitchFamily="34" charset="0"/>
                <a:cs typeface="Arial" panose="020B0604020202020204" pitchFamily="34" charset="0"/>
              </a:rPr>
              <a:t>Maura</a:t>
            </a:r>
            <a:r>
              <a:rPr lang="el-GR" dirty="0">
                <a:solidFill>
                  <a:prstClr val="white"/>
                </a:solidFill>
                <a:latin typeface="Arial" panose="020B0604020202020204" pitchFamily="34" charset="0"/>
                <a:cs typeface="Arial" panose="020B0604020202020204" pitchFamily="34" charset="0"/>
              </a:rPr>
              <a:t>)  </a:t>
            </a:r>
          </a:p>
          <a:p>
            <a:pPr marL="3594100" lvl="0" indent="-361950">
              <a:buClr>
                <a:srgbClr val="FFE600"/>
              </a:buClr>
            </a:pPr>
            <a:r>
              <a:rPr lang="el-GR" dirty="0">
                <a:solidFill>
                  <a:prstClr val="white"/>
                </a:solidFill>
                <a:latin typeface="Arial" panose="020B0604020202020204" pitchFamily="34" charset="0"/>
                <a:cs typeface="Arial" panose="020B0604020202020204" pitchFamily="34" charset="0"/>
              </a:rPr>
              <a:t>Καταλαμβάνεται και ο </a:t>
            </a:r>
            <a:r>
              <a:rPr lang="el-GR" dirty="0" err="1">
                <a:solidFill>
                  <a:prstClr val="white"/>
                </a:solidFill>
                <a:latin typeface="Arial" panose="020B0604020202020204" pitchFamily="34" charset="0"/>
                <a:cs typeface="Arial" panose="020B0604020202020204" pitchFamily="34" charset="0"/>
              </a:rPr>
              <a:t>προϊσχύσας</a:t>
            </a:r>
            <a:r>
              <a:rPr lang="el-GR" dirty="0">
                <a:solidFill>
                  <a:prstClr val="white"/>
                </a:solidFill>
                <a:latin typeface="Arial" panose="020B0604020202020204" pitchFamily="34" charset="0"/>
                <a:cs typeface="Arial" panose="020B0604020202020204" pitchFamily="34" charset="0"/>
              </a:rPr>
              <a:t> θεσμός της ειδικής εκκαθάρισης;  </a:t>
            </a:r>
          </a:p>
        </p:txBody>
      </p:sp>
    </p:spTree>
    <p:extLst>
      <p:ext uri="{BB962C8B-B14F-4D97-AF65-F5344CB8AC3E}">
        <p14:creationId xmlns:p14="http://schemas.microsoft.com/office/powerpoint/2010/main" val="3702079738"/>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4220863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403" name="think-cell Slide" r:id="rId5" imgW="473" imgH="473" progId="TCLayout.ActiveDocument.1">
                  <p:embed/>
                </p:oleObj>
              </mc:Choice>
              <mc:Fallback>
                <p:oleObj name="think-cell Slide" r:id="rId5"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defRPr/>
            </a:pPr>
            <a:endParaRPr kumimoji="0" lang="el-GR" sz="2200" u="none" strike="noStrike" kern="1200" cap="none" spc="0" normalizeH="0" noProof="0" dirty="0">
              <a:ln>
                <a:noFill/>
              </a:ln>
              <a:solidFill>
                <a:srgbClr val="2E2E38"/>
              </a:solidFill>
              <a:effectLst/>
              <a:uLnTx/>
              <a:uFillTx/>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στις ανεξόφλητες απαιτήσεις </a:t>
            </a:r>
            <a:br>
              <a:rPr lang="el-GR" dirty="0">
                <a:latin typeface="Arial" panose="020B0604020202020204" pitchFamily="34" charset="0"/>
              </a:rPr>
            </a:br>
            <a:r>
              <a:rPr lang="el-GR" dirty="0">
                <a:latin typeface="Arial" panose="020B0604020202020204" pitchFamily="34" charset="0"/>
              </a:rPr>
              <a:t>Η πρακτική εφαρμογή του δικαιώματος </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Aft>
                <a:spcPts val="600"/>
              </a:spcAft>
              <a:buClr>
                <a:srgbClr val="FFE600"/>
              </a:buClr>
              <a:buNone/>
            </a:pPr>
            <a:r>
              <a:rPr lang="el-GR" b="1" dirty="0">
                <a:solidFill>
                  <a:srgbClr val="FFE600"/>
                </a:solidFill>
                <a:latin typeface="Arial" panose="020B0604020202020204" pitchFamily="34" charset="0"/>
                <a:cs typeface="Arial" panose="020B0604020202020204" pitchFamily="34" charset="0"/>
              </a:rPr>
              <a:t>Περιπτώσεις εμπορικής αφερεγγυότητας οφειλέτη </a:t>
            </a:r>
            <a:r>
              <a:rPr lang="en-US" b="1" dirty="0">
                <a:solidFill>
                  <a:srgbClr val="FFE600"/>
                </a:solidFill>
                <a:latin typeface="Arial" panose="020B0604020202020204" pitchFamily="34" charset="0"/>
                <a:cs typeface="Arial" panose="020B0604020202020204" pitchFamily="34" charset="0"/>
              </a:rPr>
              <a:t/>
            </a:r>
            <a:br>
              <a:rPr lang="en-US" b="1" dirty="0">
                <a:solidFill>
                  <a:srgbClr val="FFE600"/>
                </a:solidFill>
                <a:latin typeface="Arial" panose="020B0604020202020204" pitchFamily="34" charset="0"/>
                <a:cs typeface="Arial" panose="020B0604020202020204" pitchFamily="34" charset="0"/>
              </a:rPr>
            </a:br>
            <a:r>
              <a:rPr lang="el-GR" b="1" dirty="0">
                <a:solidFill>
                  <a:srgbClr val="FFE600"/>
                </a:solidFill>
                <a:latin typeface="Arial" panose="020B0604020202020204" pitchFamily="34" charset="0"/>
                <a:cs typeface="Arial" panose="020B0604020202020204" pitchFamily="34" charset="0"/>
              </a:rPr>
              <a:t>(Πτώχευση – Εξυγίανση – Θέση σε ειδική διαχείριση) </a:t>
            </a:r>
            <a:endParaRPr lang="en-US" b="1" dirty="0">
              <a:solidFill>
                <a:srgbClr val="FFE600"/>
              </a:solidFill>
              <a:latin typeface="Arial" panose="020B0604020202020204" pitchFamily="34" charset="0"/>
              <a:cs typeface="Arial" panose="020B0604020202020204" pitchFamily="34" charset="0"/>
            </a:endParaRPr>
          </a:p>
          <a:p>
            <a:pPr marL="0" lvl="0" indent="0">
              <a:spcAft>
                <a:spcPts val="600"/>
              </a:spcAft>
              <a:buClr>
                <a:srgbClr val="FFE600"/>
              </a:buClr>
              <a:buNone/>
            </a:pPr>
            <a:endParaRPr lang="el-GR" dirty="0">
              <a:solidFill>
                <a:prstClr val="white"/>
              </a:solidFill>
              <a:latin typeface="Arial" panose="020B0604020202020204" pitchFamily="34" charset="0"/>
              <a:cs typeface="Arial" panose="020B0604020202020204" pitchFamily="34" charset="0"/>
            </a:endParaRPr>
          </a:p>
          <a:p>
            <a:pPr lvl="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Εφαρμόζεται η διαδικασία του άρθρου 19 παρ. 5α ν. 2859/2000: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αίτηση ενδιαφερόμενης επιχείρησης εντός εξαμήνου </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a:solidFill>
                  <a:prstClr val="white"/>
                </a:solidFill>
                <a:latin typeface="Arial" panose="020B0604020202020204" pitchFamily="34" charset="0"/>
                <a:cs typeface="Arial" panose="020B0604020202020204" pitchFamily="34" charset="0"/>
              </a:rPr>
              <a:t>και απόφαση Προϊσταμένου ΔΟΥ;</a:t>
            </a:r>
          </a:p>
          <a:p>
            <a:pPr lvl="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Θα γίνεται διόρθωση του φόρου εισροών που εξέπεσε ο</a:t>
            </a:r>
            <a:r>
              <a:rPr lang="en-US" dirty="0">
                <a:solidFill>
                  <a:prstClr val="white"/>
                </a:solidFill>
                <a:latin typeface="Arial" panose="020B0604020202020204" pitchFamily="34" charset="0"/>
                <a:cs typeface="Arial" panose="020B0604020202020204" pitchFamily="34" charset="0"/>
              </a:rPr>
              <a:t/>
            </a:r>
            <a:br>
              <a:rPr lang="en-US" dirty="0">
                <a:solidFill>
                  <a:prstClr val="white"/>
                </a:solidFill>
                <a:latin typeface="Arial" panose="020B0604020202020204" pitchFamily="34" charset="0"/>
                <a:cs typeface="Arial" panose="020B0604020202020204" pitchFamily="34" charset="0"/>
              </a:rPr>
            </a:br>
            <a:r>
              <a:rPr lang="el-GR" dirty="0" smtClean="0">
                <a:solidFill>
                  <a:prstClr val="white"/>
                </a:solidFill>
                <a:latin typeface="Arial" panose="020B0604020202020204" pitchFamily="34" charset="0"/>
                <a:cs typeface="Arial" panose="020B0604020202020204" pitchFamily="34" charset="0"/>
              </a:rPr>
              <a:t>αντισυμβαλλόμενος </a:t>
            </a:r>
            <a:r>
              <a:rPr lang="el-GR" dirty="0">
                <a:solidFill>
                  <a:prstClr val="white"/>
                </a:solidFill>
                <a:latin typeface="Arial" panose="020B0604020202020204" pitchFamily="34" charset="0"/>
                <a:cs typeface="Arial" panose="020B0604020202020204" pitchFamily="34" charset="0"/>
              </a:rPr>
              <a:t>και εκ των υστέρων αφερέγγυος οφειλέτης (βλ. T-2); </a:t>
            </a:r>
          </a:p>
          <a:p>
            <a:pPr lvl="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Με </a:t>
            </a:r>
            <a:r>
              <a:rPr lang="el-GR" dirty="0" err="1">
                <a:solidFill>
                  <a:prstClr val="white"/>
                </a:solidFill>
                <a:latin typeface="Arial" panose="020B0604020202020204" pitchFamily="34" charset="0"/>
                <a:cs typeface="Arial" panose="020B0604020202020204" pitchFamily="34" charset="0"/>
              </a:rPr>
              <a:t>ποιά</a:t>
            </a:r>
            <a:r>
              <a:rPr lang="el-GR" dirty="0">
                <a:solidFill>
                  <a:prstClr val="white"/>
                </a:solidFill>
                <a:latin typeface="Arial" panose="020B0604020202020204" pitchFamily="34" charset="0"/>
                <a:cs typeface="Arial" panose="020B0604020202020204" pitchFamily="34" charset="0"/>
              </a:rPr>
              <a:t> διαδικασία (βλ. </a:t>
            </a:r>
            <a:r>
              <a:rPr lang="el-GR" dirty="0" err="1">
                <a:solidFill>
                  <a:prstClr val="white"/>
                </a:solidFill>
                <a:latin typeface="Arial" panose="020B0604020202020204" pitchFamily="34" charset="0"/>
                <a:cs typeface="Arial" panose="020B0604020202020204" pitchFamily="34" charset="0"/>
              </a:rPr>
              <a:t>Tratave</a:t>
            </a:r>
            <a:r>
              <a:rPr lang="el-GR" dirty="0">
                <a:solidFill>
                  <a:prstClr val="white"/>
                </a:solidFill>
                <a:latin typeface="Arial" panose="020B0604020202020204" pitchFamily="34" charset="0"/>
                <a:cs typeface="Arial" panose="020B0604020202020204" pitchFamily="34" charset="0"/>
              </a:rPr>
              <a:t>); </a:t>
            </a:r>
          </a:p>
          <a:p>
            <a:pPr lvl="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Παραγραφή; </a:t>
            </a:r>
          </a:p>
        </p:txBody>
      </p:sp>
      <p:pic>
        <p:nvPicPr>
          <p:cNvPr id="3" name="Graphic 2" descr="Group brainstorm">
            <a:extLst>
              <a:ext uri="{FF2B5EF4-FFF2-40B4-BE49-F238E27FC236}">
                <a16:creationId xmlns="" xmlns:a16="http://schemas.microsoft.com/office/drawing/2014/main" id="{747F1194-26DC-4CD4-8606-B15F8A77ADC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 xmlns:asvg="http://schemas.microsoft.com/office/drawing/2016/SVG/main" r:embed="rId8"/>
              </a:ext>
            </a:extLst>
          </a:blip>
          <a:stretch>
            <a:fillRect/>
          </a:stretch>
        </p:blipFill>
        <p:spPr>
          <a:xfrm>
            <a:off x="7219303" y="1621768"/>
            <a:ext cx="5236232" cy="5236232"/>
          </a:xfrm>
          <a:prstGeom prst="rect">
            <a:avLst/>
          </a:prstGeom>
        </p:spPr>
      </p:pic>
    </p:spTree>
    <p:extLst>
      <p:ext uri="{BB962C8B-B14F-4D97-AF65-F5344CB8AC3E}">
        <p14:creationId xmlns:p14="http://schemas.microsoft.com/office/powerpoint/2010/main" val="1421679187"/>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Μείωση φορολογητέας βάσης ΦΠΑ στις ανεξόφλητες απαιτήσεις </a:t>
            </a:r>
            <a:br>
              <a:rPr lang="el-GR" dirty="0"/>
            </a:br>
            <a:r>
              <a:rPr lang="el-GR" dirty="0"/>
              <a:t>Η πρακτική εφαρμογή του δικαιώματος </a:t>
            </a:r>
          </a:p>
        </p:txBody>
      </p:sp>
      <p:sp>
        <p:nvSpPr>
          <p:cNvPr id="11" name="Slide Number Placeholder 10"/>
          <p:cNvSpPr>
            <a:spLocks noGrp="1"/>
          </p:cNvSpPr>
          <p:nvPr>
            <p:ph type="sldNum" sz="quarter" idx="21"/>
          </p:nvPr>
        </p:nvSpPr>
        <p:spPr/>
        <p:txBody>
          <a:bodyPr/>
          <a:lstStyle/>
          <a:p>
            <a:r>
              <a:rPr lang="en-GB"/>
              <a:t>Page </a:t>
            </a:r>
            <a:fld id="{F1BC30E3-FFE5-4B91-AA19-87A149EBB9EE}" type="slidenum">
              <a:rPr smtClean="0"/>
              <a:pPr/>
              <a:t>12</a:t>
            </a:fld>
            <a:endParaRPr dirty="0"/>
          </a:p>
        </p:txBody>
      </p:sp>
      <p:sp>
        <p:nvSpPr>
          <p:cNvPr id="12" name="Content Placeholder 2">
            <a:extLst>
              <a:ext uri="{FF2B5EF4-FFF2-40B4-BE49-F238E27FC236}">
                <a16:creationId xmlns="" xmlns:a16="http://schemas.microsoft.com/office/drawing/2014/main" id="{ABCC3A86-D39E-4D19-A4FA-B7018CE821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Aft>
                <a:spcPts val="600"/>
              </a:spcAft>
              <a:buClr>
                <a:srgbClr val="FFE600"/>
              </a:buClr>
              <a:buNone/>
            </a:pPr>
            <a:r>
              <a:rPr lang="el-GR" b="1" dirty="0">
                <a:solidFill>
                  <a:srgbClr val="FFE600"/>
                </a:solidFill>
                <a:latin typeface="Arial" panose="020B0604020202020204" pitchFamily="34" charset="0"/>
                <a:cs typeface="Arial" panose="020B0604020202020204" pitchFamily="34" charset="0"/>
              </a:rPr>
              <a:t>Περιπτώσεις εκτός διαπιστωμένης εμπορικής αφερεγγυότητας του οφειλέτη; </a:t>
            </a:r>
          </a:p>
          <a:p>
            <a:pPr lvl="0">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Ιδιωτικό συμφωνητικό για τον περιορισμό απαιτήσεων έναντι του οφειλέτη σε συναλλαγές μεταξύ επιχειρήσεων; </a:t>
            </a:r>
          </a:p>
          <a:p>
            <a:pPr marL="990600" lvl="0" indent="-447675">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Μόνο η συμφωνία που έχει επικυρωθεί από Δικαστήριο παρέχει βεβαιότητα για τη μη καταβολή; </a:t>
            </a:r>
          </a:p>
          <a:p>
            <a:pPr lvl="0">
              <a:spcAft>
                <a:spcPts val="600"/>
              </a:spcAft>
              <a:buClr>
                <a:srgbClr val="FFE600"/>
              </a:buClr>
            </a:pPr>
            <a:endParaRPr lang="el-GR" dirty="0">
              <a:solidFill>
                <a:prstClr val="white"/>
              </a:solidFill>
              <a:latin typeface="Arial" panose="020B0604020202020204" pitchFamily="34" charset="0"/>
              <a:cs typeface="Arial" panose="020B0604020202020204" pitchFamily="34" charset="0"/>
            </a:endParaRPr>
          </a:p>
          <a:p>
            <a:pPr marL="0" indent="0">
              <a:spcAft>
                <a:spcPts val="600"/>
              </a:spcAft>
              <a:buClr>
                <a:srgbClr val="FFE600"/>
              </a:buClr>
              <a:buNone/>
            </a:pPr>
            <a:r>
              <a:rPr lang="el-GR" b="1" dirty="0">
                <a:solidFill>
                  <a:srgbClr val="FFE600"/>
                </a:solidFill>
                <a:latin typeface="Arial" panose="020B0604020202020204" pitchFamily="34" charset="0"/>
                <a:cs typeface="Arial" panose="020B0604020202020204" pitchFamily="34" charset="0"/>
              </a:rPr>
              <a:t>Περιπτώσεις «αφερέγγυων» ιδιωτών πελατών; </a:t>
            </a:r>
          </a:p>
          <a:p>
            <a:pPr marL="990600" indent="-447675">
              <a:spcAft>
                <a:spcPts val="600"/>
              </a:spcAft>
              <a:buClr>
                <a:srgbClr val="FFE600"/>
              </a:buClr>
            </a:pPr>
            <a:r>
              <a:rPr lang="el-GR" dirty="0">
                <a:solidFill>
                  <a:prstClr val="white"/>
                </a:solidFill>
                <a:latin typeface="Arial" panose="020B0604020202020204" pitchFamily="34" charset="0"/>
                <a:cs typeface="Arial" panose="020B0604020202020204" pitchFamily="34" charset="0"/>
              </a:rPr>
              <a:t>Ίση μεταχείριση επιχειρήσεων ανεξαρτήτως πελατών.</a:t>
            </a:r>
          </a:p>
          <a:p>
            <a:pPr marL="990600" indent="-447675">
              <a:spcAft>
                <a:spcPts val="600"/>
              </a:spcAft>
              <a:buClr>
                <a:srgbClr val="FFE600"/>
              </a:buClr>
            </a:pPr>
            <a:r>
              <a:rPr lang="el-GR" dirty="0">
                <a:solidFill>
                  <a:srgbClr val="FFFFFF"/>
                </a:solidFill>
                <a:latin typeface="Arial" panose="020B0604020202020204" pitchFamily="34" charset="0"/>
                <a:cs typeface="Arial" panose="020B0604020202020204" pitchFamily="34" charset="0"/>
              </a:rPr>
              <a:t>Κρίσιμος είναι ο καθορισμός των αποδεικτικών στοιχείων για την ιδιαιτέρως πιθανή παρατεταμένη χρονική διάρκεια της μη καταβολής </a:t>
            </a:r>
            <a:r>
              <a:rPr lang="el-GR" dirty="0">
                <a:solidFill>
                  <a:prstClr val="white"/>
                </a:solidFill>
                <a:latin typeface="Arial" panose="020B0604020202020204" pitchFamily="34" charset="0"/>
                <a:cs typeface="Arial" panose="020B0604020202020204" pitchFamily="34" charset="0"/>
              </a:rPr>
              <a:t>(αναλόγως των ιδιαιτεροτήτων του εφαρμοστέου εθνικού δικαίου) </a:t>
            </a:r>
            <a:r>
              <a:rPr lang="el-GR" dirty="0">
                <a:solidFill>
                  <a:srgbClr val="FFFFFF"/>
                </a:solidFill>
                <a:latin typeface="Arial" panose="020B0604020202020204" pitchFamily="34" charset="0"/>
                <a:cs typeface="Arial" panose="020B0604020202020204" pitchFamily="34" charset="0"/>
              </a:rPr>
              <a:t>τηρουμένης της αρχής της αναλογικότητας και υπό την προϋπόθεση δικαστικού ελέγχου </a:t>
            </a:r>
            <a:r>
              <a:rPr lang="el-GR" dirty="0">
                <a:solidFill>
                  <a:prstClr val="white"/>
                </a:solidFill>
                <a:latin typeface="Arial" panose="020B0604020202020204" pitchFamily="34" charset="0"/>
                <a:cs typeface="Arial" panose="020B0604020202020204" pitchFamily="34" charset="0"/>
              </a:rPr>
              <a:t>(βλ. </a:t>
            </a:r>
            <a:r>
              <a:rPr lang="el-GR" dirty="0" err="1">
                <a:solidFill>
                  <a:prstClr val="white"/>
                </a:solidFill>
                <a:latin typeface="Arial" panose="020B0604020202020204" pitchFamily="34" charset="0"/>
                <a:cs typeface="Arial" panose="020B0604020202020204" pitchFamily="34" charset="0"/>
              </a:rPr>
              <a:t>Enzo</a:t>
            </a:r>
            <a:r>
              <a:rPr lang="el-GR" dirty="0">
                <a:solidFill>
                  <a:prstClr val="white"/>
                </a:solidFill>
                <a:latin typeface="Arial" panose="020B0604020202020204" pitchFamily="34" charset="0"/>
                <a:cs typeface="Arial" panose="020B0604020202020204" pitchFamily="34" charset="0"/>
              </a:rPr>
              <a:t> </a:t>
            </a:r>
            <a:r>
              <a:rPr lang="el-GR" dirty="0" err="1">
                <a:solidFill>
                  <a:prstClr val="white"/>
                </a:solidFill>
                <a:latin typeface="Arial" panose="020B0604020202020204" pitchFamily="34" charset="0"/>
                <a:cs typeface="Arial" panose="020B0604020202020204" pitchFamily="34" charset="0"/>
              </a:rPr>
              <a:t>di</a:t>
            </a:r>
            <a:r>
              <a:rPr lang="el-GR" dirty="0">
                <a:solidFill>
                  <a:prstClr val="white"/>
                </a:solidFill>
                <a:latin typeface="Arial" panose="020B0604020202020204" pitchFamily="34" charset="0"/>
                <a:cs typeface="Arial" panose="020B0604020202020204" pitchFamily="34" charset="0"/>
              </a:rPr>
              <a:t> </a:t>
            </a:r>
            <a:r>
              <a:rPr lang="el-GR" dirty="0" err="1">
                <a:solidFill>
                  <a:prstClr val="white"/>
                </a:solidFill>
                <a:latin typeface="Arial" panose="020B0604020202020204" pitchFamily="34" charset="0"/>
                <a:cs typeface="Arial" panose="020B0604020202020204" pitchFamily="34" charset="0"/>
              </a:rPr>
              <a:t>Maura</a:t>
            </a:r>
            <a:r>
              <a:rPr lang="el-GR" dirty="0">
                <a:solidFill>
                  <a:prstClr val="white"/>
                </a:solidFill>
                <a:latin typeface="Arial" panose="020B0604020202020204" pitchFamily="34" charset="0"/>
                <a:cs typeface="Arial" panose="020B0604020202020204" pitchFamily="34" charset="0"/>
              </a:rPr>
              <a:t>, Σκέψη 27). </a:t>
            </a:r>
          </a:p>
        </p:txBody>
      </p:sp>
    </p:spTree>
    <p:extLst>
      <p:ext uri="{BB962C8B-B14F-4D97-AF65-F5344CB8AC3E}">
        <p14:creationId xmlns:p14="http://schemas.microsoft.com/office/powerpoint/2010/main" val="923754202"/>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4425512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27" name="think-cell Slide" r:id="rId6" imgW="473" imgH="473" progId="TCLayout.ActiveDocument.1">
                  <p:embed/>
                </p:oleObj>
              </mc:Choice>
              <mc:Fallback>
                <p:oleObj name="think-cell Slide" r:id="rId6" imgW="473" imgH="473" progId="TCLayout.ActiveDocument.1">
                  <p:embed/>
                  <p:pic>
                    <p:nvPicPr>
                      <p:cNvPr id="22" name="Object 21" hidden="1">
                        <a:extLst>
                          <a:ext uri="{FF2B5EF4-FFF2-40B4-BE49-F238E27FC236}">
                            <a16:creationId xmlns="" xmlns:a16="http://schemas.microsoft.com/office/drawing/2014/main" id="{494B3E71-048E-46AC-BC74-6605127A4AF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pPr>
            <a:endParaRPr kumimoji="0" lang="el-GR" sz="2200" u="none" strike="noStrike" kern="1200" cap="none" spc="0" normalizeH="0" noProof="0" dirty="0">
              <a:ln>
                <a:noFill/>
              </a:ln>
              <a:solidFill>
                <a:srgbClr val="2E2E38"/>
              </a:solidFill>
              <a:effectLst/>
              <a:uLnTx/>
              <a:uFillTx/>
              <a:latin typeface="EYInterstate Light" panose="02000506000000020004" pitchFamily="2" charset="0"/>
              <a:ea typeface="+mj-ea"/>
              <a:cs typeface="Arial" panose="020B0604020202020204" pitchFamily="34" charset="0"/>
              <a:sym typeface="EYInterstate Light" panose="02000506000000020004" pitchFamily="2" charset="0"/>
            </a:endParaRPr>
          </a:p>
        </p:txBody>
      </p:sp>
      <p:grpSp>
        <p:nvGrpSpPr>
          <p:cNvPr id="7" name="Group 6">
            <a:extLst>
              <a:ext uri="{FF2B5EF4-FFF2-40B4-BE49-F238E27FC236}">
                <a16:creationId xmlns="" xmlns:a16="http://schemas.microsoft.com/office/drawing/2014/main" id="{8D84D4E8-AA14-4A7E-A07B-1AF4B718E90A}"/>
              </a:ext>
            </a:extLst>
          </p:cNvPr>
          <p:cNvGrpSpPr/>
          <p:nvPr/>
        </p:nvGrpSpPr>
        <p:grpSpPr>
          <a:xfrm rot="493442">
            <a:off x="6901236" y="963613"/>
            <a:ext cx="5412850" cy="6779048"/>
            <a:chOff x="-12346790" y="10185382"/>
            <a:chExt cx="747620" cy="981993"/>
          </a:xfrm>
          <a:solidFill>
            <a:schemeClr val="bg2">
              <a:lumMod val="65000"/>
              <a:lumOff val="35000"/>
            </a:schemeClr>
          </a:solidFill>
        </p:grpSpPr>
        <p:sp>
          <p:nvSpPr>
            <p:cNvPr id="8" name="Freeform 42">
              <a:extLst>
                <a:ext uri="{FF2B5EF4-FFF2-40B4-BE49-F238E27FC236}">
                  <a16:creationId xmlns="" xmlns:a16="http://schemas.microsoft.com/office/drawing/2014/main" id="{C07CD694-91C8-4C6C-BC17-ACE493852BDE}"/>
                </a:ext>
              </a:extLst>
            </p:cNvPr>
            <p:cNvSpPr>
              <a:spLocks/>
            </p:cNvSpPr>
            <p:nvPr/>
          </p:nvSpPr>
          <p:spPr bwMode="auto">
            <a:xfrm>
              <a:off x="-12070882" y="10618527"/>
              <a:ext cx="191850" cy="118670"/>
            </a:xfrm>
            <a:custGeom>
              <a:avLst/>
              <a:gdLst>
                <a:gd name="T0" fmla="*/ 75 w 82"/>
                <a:gd name="T1" fmla="*/ 51 h 51"/>
                <a:gd name="T2" fmla="*/ 80 w 82"/>
                <a:gd name="T3" fmla="*/ 48 h 51"/>
                <a:gd name="T4" fmla="*/ 78 w 82"/>
                <a:gd name="T5" fmla="*/ 39 h 51"/>
                <a:gd name="T6" fmla="*/ 9 w 82"/>
                <a:gd name="T7" fmla="*/ 2 h 51"/>
                <a:gd name="T8" fmla="*/ 1 w 82"/>
                <a:gd name="T9" fmla="*/ 4 h 51"/>
                <a:gd name="T10" fmla="*/ 4 w 82"/>
                <a:gd name="T11" fmla="*/ 12 h 51"/>
                <a:gd name="T12" fmla="*/ 72 w 82"/>
                <a:gd name="T13" fmla="*/ 50 h 51"/>
                <a:gd name="T14" fmla="*/ 75 w 82"/>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1">
                  <a:moveTo>
                    <a:pt x="75" y="51"/>
                  </a:moveTo>
                  <a:cubicBezTo>
                    <a:pt x="77" y="51"/>
                    <a:pt x="79" y="50"/>
                    <a:pt x="80" y="48"/>
                  </a:cubicBezTo>
                  <a:cubicBezTo>
                    <a:pt x="82" y="45"/>
                    <a:pt x="81" y="41"/>
                    <a:pt x="78" y="39"/>
                  </a:cubicBezTo>
                  <a:cubicBezTo>
                    <a:pt x="9" y="2"/>
                    <a:pt x="9" y="2"/>
                    <a:pt x="9" y="2"/>
                  </a:cubicBezTo>
                  <a:cubicBezTo>
                    <a:pt x="6" y="0"/>
                    <a:pt x="3" y="1"/>
                    <a:pt x="1" y="4"/>
                  </a:cubicBezTo>
                  <a:cubicBezTo>
                    <a:pt x="0" y="7"/>
                    <a:pt x="1" y="11"/>
                    <a:pt x="4" y="12"/>
                  </a:cubicBezTo>
                  <a:cubicBezTo>
                    <a:pt x="72" y="50"/>
                    <a:pt x="72" y="50"/>
                    <a:pt x="72" y="50"/>
                  </a:cubicBezTo>
                  <a:cubicBezTo>
                    <a:pt x="73" y="50"/>
                    <a:pt x="74" y="51"/>
                    <a:pt x="75"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 name="Freeform 43">
              <a:extLst>
                <a:ext uri="{FF2B5EF4-FFF2-40B4-BE49-F238E27FC236}">
                  <a16:creationId xmlns="" xmlns:a16="http://schemas.microsoft.com/office/drawing/2014/main" id="{A117D3D5-76A0-4D62-ADDF-CEDA6767E2AD}"/>
                </a:ext>
              </a:extLst>
            </p:cNvPr>
            <p:cNvSpPr>
              <a:spLocks/>
            </p:cNvSpPr>
            <p:nvPr/>
          </p:nvSpPr>
          <p:spPr bwMode="auto">
            <a:xfrm>
              <a:off x="-11998691" y="10559192"/>
              <a:ext cx="133503" cy="114714"/>
            </a:xfrm>
            <a:custGeom>
              <a:avLst/>
              <a:gdLst>
                <a:gd name="T0" fmla="*/ 55 w 57"/>
                <a:gd name="T1" fmla="*/ 47 h 49"/>
                <a:gd name="T2" fmla="*/ 54 w 57"/>
                <a:gd name="T3" fmla="*/ 38 h 49"/>
                <a:gd name="T4" fmla="*/ 10 w 57"/>
                <a:gd name="T5" fmla="*/ 2 h 49"/>
                <a:gd name="T6" fmla="*/ 2 w 57"/>
                <a:gd name="T7" fmla="*/ 3 h 49"/>
                <a:gd name="T8" fmla="*/ 3 w 57"/>
                <a:gd name="T9" fmla="*/ 11 h 49"/>
                <a:gd name="T10" fmla="*/ 47 w 57"/>
                <a:gd name="T11" fmla="*/ 48 h 49"/>
                <a:gd name="T12" fmla="*/ 50 w 57"/>
                <a:gd name="T13" fmla="*/ 49 h 49"/>
                <a:gd name="T14" fmla="*/ 55 w 57"/>
                <a:gd name="T15" fmla="*/ 47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49">
                  <a:moveTo>
                    <a:pt x="55" y="47"/>
                  </a:moveTo>
                  <a:cubicBezTo>
                    <a:pt x="57" y="44"/>
                    <a:pt x="57" y="41"/>
                    <a:pt x="54" y="38"/>
                  </a:cubicBezTo>
                  <a:cubicBezTo>
                    <a:pt x="10" y="2"/>
                    <a:pt x="10" y="2"/>
                    <a:pt x="10" y="2"/>
                  </a:cubicBezTo>
                  <a:cubicBezTo>
                    <a:pt x="8" y="0"/>
                    <a:pt x="4" y="0"/>
                    <a:pt x="2" y="3"/>
                  </a:cubicBezTo>
                  <a:cubicBezTo>
                    <a:pt x="0" y="5"/>
                    <a:pt x="0" y="9"/>
                    <a:pt x="3" y="11"/>
                  </a:cubicBezTo>
                  <a:cubicBezTo>
                    <a:pt x="47" y="48"/>
                    <a:pt x="47" y="48"/>
                    <a:pt x="47" y="48"/>
                  </a:cubicBezTo>
                  <a:cubicBezTo>
                    <a:pt x="48" y="49"/>
                    <a:pt x="49" y="49"/>
                    <a:pt x="50" y="49"/>
                  </a:cubicBezTo>
                  <a:cubicBezTo>
                    <a:pt x="52" y="49"/>
                    <a:pt x="54" y="48"/>
                    <a:pt x="55"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Freeform 44">
              <a:extLst>
                <a:ext uri="{FF2B5EF4-FFF2-40B4-BE49-F238E27FC236}">
                  <a16:creationId xmlns="" xmlns:a16="http://schemas.microsoft.com/office/drawing/2014/main" id="{BBE0AB72-5C86-44DF-877F-C17A447323CD}"/>
                </a:ext>
              </a:extLst>
            </p:cNvPr>
            <p:cNvSpPr>
              <a:spLocks/>
            </p:cNvSpPr>
            <p:nvPr/>
          </p:nvSpPr>
          <p:spPr bwMode="auto">
            <a:xfrm>
              <a:off x="-12075827" y="10713463"/>
              <a:ext cx="161193" cy="68235"/>
            </a:xfrm>
            <a:custGeom>
              <a:avLst/>
              <a:gdLst>
                <a:gd name="T0" fmla="*/ 9 w 69"/>
                <a:gd name="T1" fmla="*/ 1 h 29"/>
                <a:gd name="T2" fmla="*/ 1 w 69"/>
                <a:gd name="T3" fmla="*/ 5 h 29"/>
                <a:gd name="T4" fmla="*/ 5 w 69"/>
                <a:gd name="T5" fmla="*/ 12 h 29"/>
                <a:gd name="T6" fmla="*/ 61 w 69"/>
                <a:gd name="T7" fmla="*/ 29 h 29"/>
                <a:gd name="T8" fmla="*/ 63 w 69"/>
                <a:gd name="T9" fmla="*/ 29 h 29"/>
                <a:gd name="T10" fmla="*/ 68 w 69"/>
                <a:gd name="T11" fmla="*/ 25 h 29"/>
                <a:gd name="T12" fmla="*/ 64 w 69"/>
                <a:gd name="T13" fmla="*/ 18 h 29"/>
                <a:gd name="T14" fmla="*/ 9 w 69"/>
                <a:gd name="T15" fmla="*/ 1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9">
                  <a:moveTo>
                    <a:pt x="9" y="1"/>
                  </a:moveTo>
                  <a:cubicBezTo>
                    <a:pt x="5" y="0"/>
                    <a:pt x="2" y="1"/>
                    <a:pt x="1" y="5"/>
                  </a:cubicBezTo>
                  <a:cubicBezTo>
                    <a:pt x="0" y="8"/>
                    <a:pt x="2" y="11"/>
                    <a:pt x="5" y="12"/>
                  </a:cubicBezTo>
                  <a:cubicBezTo>
                    <a:pt x="61" y="29"/>
                    <a:pt x="61" y="29"/>
                    <a:pt x="61" y="29"/>
                  </a:cubicBezTo>
                  <a:cubicBezTo>
                    <a:pt x="62" y="29"/>
                    <a:pt x="62" y="29"/>
                    <a:pt x="63" y="29"/>
                  </a:cubicBezTo>
                  <a:cubicBezTo>
                    <a:pt x="65" y="29"/>
                    <a:pt x="68" y="28"/>
                    <a:pt x="68" y="25"/>
                  </a:cubicBezTo>
                  <a:cubicBezTo>
                    <a:pt x="69" y="22"/>
                    <a:pt x="68" y="18"/>
                    <a:pt x="64" y="18"/>
                  </a:cubicBezTo>
                  <a:lnTo>
                    <a:pt x="9" y="1"/>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45">
              <a:extLst>
                <a:ext uri="{FF2B5EF4-FFF2-40B4-BE49-F238E27FC236}">
                  <a16:creationId xmlns="" xmlns:a16="http://schemas.microsoft.com/office/drawing/2014/main" id="{B9A47AFB-C1DC-40E5-B57C-3921BB18C760}"/>
                </a:ext>
              </a:extLst>
            </p:cNvPr>
            <p:cNvSpPr>
              <a:spLocks/>
            </p:cNvSpPr>
            <p:nvPr/>
          </p:nvSpPr>
          <p:spPr bwMode="auto">
            <a:xfrm>
              <a:off x="-11870132" y="10253617"/>
              <a:ext cx="191850" cy="116692"/>
            </a:xfrm>
            <a:custGeom>
              <a:avLst/>
              <a:gdLst>
                <a:gd name="T0" fmla="*/ 4 w 82"/>
                <a:gd name="T1" fmla="*/ 12 h 50"/>
                <a:gd name="T2" fmla="*/ 72 w 82"/>
                <a:gd name="T3" fmla="*/ 49 h 50"/>
                <a:gd name="T4" fmla="*/ 75 w 82"/>
                <a:gd name="T5" fmla="*/ 50 h 50"/>
                <a:gd name="T6" fmla="*/ 80 w 82"/>
                <a:gd name="T7" fmla="*/ 47 h 50"/>
                <a:gd name="T8" fmla="*/ 78 w 82"/>
                <a:gd name="T9" fmla="*/ 39 h 50"/>
                <a:gd name="T10" fmla="*/ 9 w 82"/>
                <a:gd name="T11" fmla="*/ 1 h 50"/>
                <a:gd name="T12" fmla="*/ 1 w 82"/>
                <a:gd name="T13" fmla="*/ 4 h 50"/>
                <a:gd name="T14" fmla="*/ 4 w 82"/>
                <a:gd name="T15" fmla="*/ 12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0">
                  <a:moveTo>
                    <a:pt x="4" y="12"/>
                  </a:moveTo>
                  <a:cubicBezTo>
                    <a:pt x="72" y="49"/>
                    <a:pt x="72" y="49"/>
                    <a:pt x="72" y="49"/>
                  </a:cubicBezTo>
                  <a:cubicBezTo>
                    <a:pt x="73" y="50"/>
                    <a:pt x="74" y="50"/>
                    <a:pt x="75" y="50"/>
                  </a:cubicBezTo>
                  <a:cubicBezTo>
                    <a:pt x="77" y="50"/>
                    <a:pt x="79" y="49"/>
                    <a:pt x="80" y="47"/>
                  </a:cubicBezTo>
                  <a:cubicBezTo>
                    <a:pt x="82" y="44"/>
                    <a:pt x="81" y="40"/>
                    <a:pt x="78" y="39"/>
                  </a:cubicBezTo>
                  <a:cubicBezTo>
                    <a:pt x="9" y="1"/>
                    <a:pt x="9" y="1"/>
                    <a:pt x="9" y="1"/>
                  </a:cubicBezTo>
                  <a:cubicBezTo>
                    <a:pt x="6" y="0"/>
                    <a:pt x="3" y="1"/>
                    <a:pt x="1" y="4"/>
                  </a:cubicBezTo>
                  <a:cubicBezTo>
                    <a:pt x="0" y="7"/>
                    <a:pt x="1" y="10"/>
                    <a:pt x="4"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 name="Freeform 46">
              <a:extLst>
                <a:ext uri="{FF2B5EF4-FFF2-40B4-BE49-F238E27FC236}">
                  <a16:creationId xmlns="" xmlns:a16="http://schemas.microsoft.com/office/drawing/2014/main" id="{6EA11C90-807B-461C-8EDC-351FF1A96BA7}"/>
                </a:ext>
              </a:extLst>
            </p:cNvPr>
            <p:cNvSpPr>
              <a:spLocks/>
            </p:cNvSpPr>
            <p:nvPr/>
          </p:nvSpPr>
          <p:spPr bwMode="auto">
            <a:xfrm>
              <a:off x="-11890899" y="10305041"/>
              <a:ext cx="132515" cy="118670"/>
            </a:xfrm>
            <a:custGeom>
              <a:avLst/>
              <a:gdLst>
                <a:gd name="T0" fmla="*/ 2 w 57"/>
                <a:gd name="T1" fmla="*/ 3 h 51"/>
                <a:gd name="T2" fmla="*/ 3 w 57"/>
                <a:gd name="T3" fmla="*/ 12 h 51"/>
                <a:gd name="T4" fmla="*/ 47 w 57"/>
                <a:gd name="T5" fmla="*/ 49 h 51"/>
                <a:gd name="T6" fmla="*/ 51 w 57"/>
                <a:gd name="T7" fmla="*/ 51 h 51"/>
                <a:gd name="T8" fmla="*/ 55 w 57"/>
                <a:gd name="T9" fmla="*/ 49 h 51"/>
                <a:gd name="T10" fmla="*/ 55 w 57"/>
                <a:gd name="T11" fmla="*/ 40 h 51"/>
                <a:gd name="T12" fmla="*/ 10 w 57"/>
                <a:gd name="T13" fmla="*/ 2 h 51"/>
                <a:gd name="T14" fmla="*/ 2 w 57"/>
                <a:gd name="T15" fmla="*/ 3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1">
                  <a:moveTo>
                    <a:pt x="2" y="3"/>
                  </a:moveTo>
                  <a:cubicBezTo>
                    <a:pt x="0" y="6"/>
                    <a:pt x="0" y="9"/>
                    <a:pt x="3" y="12"/>
                  </a:cubicBezTo>
                  <a:cubicBezTo>
                    <a:pt x="47" y="49"/>
                    <a:pt x="47" y="49"/>
                    <a:pt x="47" y="49"/>
                  </a:cubicBezTo>
                  <a:cubicBezTo>
                    <a:pt x="48" y="50"/>
                    <a:pt x="49" y="51"/>
                    <a:pt x="51" y="51"/>
                  </a:cubicBezTo>
                  <a:cubicBezTo>
                    <a:pt x="52" y="51"/>
                    <a:pt x="54" y="50"/>
                    <a:pt x="55" y="49"/>
                  </a:cubicBezTo>
                  <a:cubicBezTo>
                    <a:pt x="57" y="46"/>
                    <a:pt x="57" y="43"/>
                    <a:pt x="55" y="40"/>
                  </a:cubicBezTo>
                  <a:cubicBezTo>
                    <a:pt x="10" y="2"/>
                    <a:pt x="10" y="2"/>
                    <a:pt x="10" y="2"/>
                  </a:cubicBezTo>
                  <a:cubicBezTo>
                    <a:pt x="8" y="0"/>
                    <a:pt x="4" y="1"/>
                    <a:pt x="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47">
              <a:extLst>
                <a:ext uri="{FF2B5EF4-FFF2-40B4-BE49-F238E27FC236}">
                  <a16:creationId xmlns="" xmlns:a16="http://schemas.microsoft.com/office/drawing/2014/main" id="{DA729095-8914-4936-906B-2587ADC889C6}"/>
                </a:ext>
              </a:extLst>
            </p:cNvPr>
            <p:cNvSpPr>
              <a:spLocks/>
            </p:cNvSpPr>
            <p:nvPr/>
          </p:nvSpPr>
          <p:spPr bwMode="auto">
            <a:xfrm>
              <a:off x="-12271632" y="10982448"/>
              <a:ext cx="190860" cy="116692"/>
            </a:xfrm>
            <a:custGeom>
              <a:avLst/>
              <a:gdLst>
                <a:gd name="T0" fmla="*/ 78 w 82"/>
                <a:gd name="T1" fmla="*/ 39 h 50"/>
                <a:gd name="T2" fmla="*/ 10 w 82"/>
                <a:gd name="T3" fmla="*/ 1 h 50"/>
                <a:gd name="T4" fmla="*/ 2 w 82"/>
                <a:gd name="T5" fmla="*/ 4 h 50"/>
                <a:gd name="T6" fmla="*/ 4 w 82"/>
                <a:gd name="T7" fmla="*/ 12 h 50"/>
                <a:gd name="T8" fmla="*/ 73 w 82"/>
                <a:gd name="T9" fmla="*/ 49 h 50"/>
                <a:gd name="T10" fmla="*/ 76 w 82"/>
                <a:gd name="T11" fmla="*/ 50 h 50"/>
                <a:gd name="T12" fmla="*/ 81 w 82"/>
                <a:gd name="T13" fmla="*/ 47 h 50"/>
                <a:gd name="T14" fmla="*/ 78 w 82"/>
                <a:gd name="T15" fmla="*/ 3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0">
                  <a:moveTo>
                    <a:pt x="78" y="39"/>
                  </a:moveTo>
                  <a:cubicBezTo>
                    <a:pt x="10" y="1"/>
                    <a:pt x="10" y="1"/>
                    <a:pt x="10" y="1"/>
                  </a:cubicBezTo>
                  <a:cubicBezTo>
                    <a:pt x="7" y="0"/>
                    <a:pt x="3" y="1"/>
                    <a:pt x="2" y="4"/>
                  </a:cubicBezTo>
                  <a:cubicBezTo>
                    <a:pt x="0" y="7"/>
                    <a:pt x="1" y="10"/>
                    <a:pt x="4" y="12"/>
                  </a:cubicBezTo>
                  <a:cubicBezTo>
                    <a:pt x="73" y="49"/>
                    <a:pt x="73" y="49"/>
                    <a:pt x="73" y="49"/>
                  </a:cubicBezTo>
                  <a:cubicBezTo>
                    <a:pt x="74" y="50"/>
                    <a:pt x="75" y="50"/>
                    <a:pt x="76" y="50"/>
                  </a:cubicBezTo>
                  <a:cubicBezTo>
                    <a:pt x="78" y="50"/>
                    <a:pt x="80" y="49"/>
                    <a:pt x="81" y="47"/>
                  </a:cubicBezTo>
                  <a:cubicBezTo>
                    <a:pt x="82" y="44"/>
                    <a:pt x="81" y="40"/>
                    <a:pt x="78"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48">
              <a:extLst>
                <a:ext uri="{FF2B5EF4-FFF2-40B4-BE49-F238E27FC236}">
                  <a16:creationId xmlns="" xmlns:a16="http://schemas.microsoft.com/office/drawing/2014/main" id="{87EAAD80-9541-4181-83CD-C0A588444292}"/>
                </a:ext>
              </a:extLst>
            </p:cNvPr>
            <p:cNvSpPr>
              <a:spLocks/>
            </p:cNvSpPr>
            <p:nvPr/>
          </p:nvSpPr>
          <p:spPr bwMode="auto">
            <a:xfrm>
              <a:off x="-12237020" y="10935969"/>
              <a:ext cx="161193" cy="70213"/>
            </a:xfrm>
            <a:custGeom>
              <a:avLst/>
              <a:gdLst>
                <a:gd name="T0" fmla="*/ 1 w 69"/>
                <a:gd name="T1" fmla="*/ 5 h 30"/>
                <a:gd name="T2" fmla="*/ 5 w 69"/>
                <a:gd name="T3" fmla="*/ 13 h 30"/>
                <a:gd name="T4" fmla="*/ 60 w 69"/>
                <a:gd name="T5" fmla="*/ 30 h 30"/>
                <a:gd name="T6" fmla="*/ 62 w 69"/>
                <a:gd name="T7" fmla="*/ 30 h 30"/>
                <a:gd name="T8" fmla="*/ 68 w 69"/>
                <a:gd name="T9" fmla="*/ 26 h 30"/>
                <a:gd name="T10" fmla="*/ 64 w 69"/>
                <a:gd name="T11" fmla="*/ 18 h 30"/>
                <a:gd name="T12" fmla="*/ 8 w 69"/>
                <a:gd name="T13" fmla="*/ 1 h 30"/>
                <a:gd name="T14" fmla="*/ 1 w 69"/>
                <a:gd name="T15" fmla="*/ 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0">
                  <a:moveTo>
                    <a:pt x="1" y="5"/>
                  </a:moveTo>
                  <a:cubicBezTo>
                    <a:pt x="0" y="8"/>
                    <a:pt x="1" y="12"/>
                    <a:pt x="5" y="13"/>
                  </a:cubicBezTo>
                  <a:cubicBezTo>
                    <a:pt x="60" y="30"/>
                    <a:pt x="60" y="30"/>
                    <a:pt x="60" y="30"/>
                  </a:cubicBezTo>
                  <a:cubicBezTo>
                    <a:pt x="61" y="30"/>
                    <a:pt x="62" y="30"/>
                    <a:pt x="62" y="30"/>
                  </a:cubicBezTo>
                  <a:cubicBezTo>
                    <a:pt x="65" y="30"/>
                    <a:pt x="67" y="28"/>
                    <a:pt x="68" y="26"/>
                  </a:cubicBezTo>
                  <a:cubicBezTo>
                    <a:pt x="69" y="22"/>
                    <a:pt x="67" y="19"/>
                    <a:pt x="64" y="18"/>
                  </a:cubicBezTo>
                  <a:cubicBezTo>
                    <a:pt x="8" y="1"/>
                    <a:pt x="8" y="1"/>
                    <a:pt x="8" y="1"/>
                  </a:cubicBezTo>
                  <a:cubicBezTo>
                    <a:pt x="5" y="0"/>
                    <a:pt x="2" y="2"/>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49">
              <a:extLst>
                <a:ext uri="{FF2B5EF4-FFF2-40B4-BE49-F238E27FC236}">
                  <a16:creationId xmlns="" xmlns:a16="http://schemas.microsoft.com/office/drawing/2014/main" id="{01CBF4C0-33EC-4A39-BF37-F02E5978EF17}"/>
                </a:ext>
              </a:extLst>
            </p:cNvPr>
            <p:cNvSpPr>
              <a:spLocks/>
            </p:cNvSpPr>
            <p:nvPr/>
          </p:nvSpPr>
          <p:spPr bwMode="auto">
            <a:xfrm>
              <a:off x="-12346790" y="10838066"/>
              <a:ext cx="238328" cy="186905"/>
            </a:xfrm>
            <a:custGeom>
              <a:avLst/>
              <a:gdLst>
                <a:gd name="T0" fmla="*/ 37 w 102"/>
                <a:gd name="T1" fmla="*/ 48 h 80"/>
                <a:gd name="T2" fmla="*/ 63 w 102"/>
                <a:gd name="T3" fmla="*/ 31 h 80"/>
                <a:gd name="T4" fmla="*/ 102 w 102"/>
                <a:gd name="T5" fmla="*/ 23 h 80"/>
                <a:gd name="T6" fmla="*/ 102 w 102"/>
                <a:gd name="T7" fmla="*/ 22 h 80"/>
                <a:gd name="T8" fmla="*/ 98 w 102"/>
                <a:gd name="T9" fmla="*/ 13 h 80"/>
                <a:gd name="T10" fmla="*/ 93 w 102"/>
                <a:gd name="T11" fmla="*/ 0 h 80"/>
                <a:gd name="T12" fmla="*/ 55 w 102"/>
                <a:gd name="T13" fmla="*/ 9 h 80"/>
                <a:gd name="T14" fmla="*/ 31 w 102"/>
                <a:gd name="T15" fmla="*/ 21 h 80"/>
                <a:gd name="T16" fmla="*/ 17 w 102"/>
                <a:gd name="T17" fmla="*/ 34 h 80"/>
                <a:gd name="T18" fmla="*/ 4 w 102"/>
                <a:gd name="T19" fmla="*/ 55 h 80"/>
                <a:gd name="T20" fmla="*/ 1 w 102"/>
                <a:gd name="T21" fmla="*/ 63 h 80"/>
                <a:gd name="T22" fmla="*/ 9 w 102"/>
                <a:gd name="T23" fmla="*/ 78 h 80"/>
                <a:gd name="T24" fmla="*/ 24 w 102"/>
                <a:gd name="T25" fmla="*/ 71 h 80"/>
                <a:gd name="T26" fmla="*/ 28 w 102"/>
                <a:gd name="T27" fmla="*/ 60 h 80"/>
                <a:gd name="T28" fmla="*/ 29 w 102"/>
                <a:gd name="T29" fmla="*/ 59 h 80"/>
                <a:gd name="T30" fmla="*/ 37 w 102"/>
                <a:gd name="T31" fmla="*/ 48 h 80"/>
                <a:gd name="T32" fmla="*/ 37 w 102"/>
                <a:gd name="T33" fmla="*/ 4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0">
                  <a:moveTo>
                    <a:pt x="37" y="48"/>
                  </a:moveTo>
                  <a:cubicBezTo>
                    <a:pt x="44" y="40"/>
                    <a:pt x="52" y="35"/>
                    <a:pt x="63" y="31"/>
                  </a:cubicBezTo>
                  <a:cubicBezTo>
                    <a:pt x="74" y="27"/>
                    <a:pt x="87" y="25"/>
                    <a:pt x="102" y="23"/>
                  </a:cubicBezTo>
                  <a:cubicBezTo>
                    <a:pt x="102" y="22"/>
                    <a:pt x="102" y="22"/>
                    <a:pt x="102" y="22"/>
                  </a:cubicBezTo>
                  <a:cubicBezTo>
                    <a:pt x="101" y="19"/>
                    <a:pt x="99" y="16"/>
                    <a:pt x="98" y="13"/>
                  </a:cubicBezTo>
                  <a:cubicBezTo>
                    <a:pt x="96" y="9"/>
                    <a:pt x="95" y="4"/>
                    <a:pt x="93" y="0"/>
                  </a:cubicBezTo>
                  <a:cubicBezTo>
                    <a:pt x="80" y="2"/>
                    <a:pt x="67" y="4"/>
                    <a:pt x="55" y="9"/>
                  </a:cubicBezTo>
                  <a:cubicBezTo>
                    <a:pt x="47" y="12"/>
                    <a:pt x="38" y="16"/>
                    <a:pt x="31" y="21"/>
                  </a:cubicBezTo>
                  <a:cubicBezTo>
                    <a:pt x="25" y="25"/>
                    <a:pt x="20" y="30"/>
                    <a:pt x="17" y="34"/>
                  </a:cubicBezTo>
                  <a:cubicBezTo>
                    <a:pt x="8" y="44"/>
                    <a:pt x="4" y="54"/>
                    <a:pt x="4" y="55"/>
                  </a:cubicBezTo>
                  <a:cubicBezTo>
                    <a:pt x="3" y="58"/>
                    <a:pt x="2" y="60"/>
                    <a:pt x="1" y="63"/>
                  </a:cubicBezTo>
                  <a:cubicBezTo>
                    <a:pt x="0" y="67"/>
                    <a:pt x="0" y="76"/>
                    <a:pt x="9" y="78"/>
                  </a:cubicBezTo>
                  <a:cubicBezTo>
                    <a:pt x="15" y="80"/>
                    <a:pt x="22" y="76"/>
                    <a:pt x="24" y="71"/>
                  </a:cubicBezTo>
                  <a:cubicBezTo>
                    <a:pt x="25" y="67"/>
                    <a:pt x="26" y="63"/>
                    <a:pt x="28" y="60"/>
                  </a:cubicBezTo>
                  <a:cubicBezTo>
                    <a:pt x="29" y="59"/>
                    <a:pt x="29" y="59"/>
                    <a:pt x="29" y="59"/>
                  </a:cubicBezTo>
                  <a:cubicBezTo>
                    <a:pt x="32" y="54"/>
                    <a:pt x="35" y="50"/>
                    <a:pt x="37" y="48"/>
                  </a:cubicBezTo>
                  <a:cubicBezTo>
                    <a:pt x="37" y="48"/>
                    <a:pt x="37" y="48"/>
                    <a:pt x="37"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50">
              <a:extLst>
                <a:ext uri="{FF2B5EF4-FFF2-40B4-BE49-F238E27FC236}">
                  <a16:creationId xmlns="" xmlns:a16="http://schemas.microsoft.com/office/drawing/2014/main" id="{3DD45946-73F3-44FD-B413-E3BE212109D7}"/>
                </a:ext>
              </a:extLst>
            </p:cNvPr>
            <p:cNvSpPr>
              <a:spLocks/>
            </p:cNvSpPr>
            <p:nvPr/>
          </p:nvSpPr>
          <p:spPr bwMode="auto">
            <a:xfrm>
              <a:off x="-12159884" y="10475134"/>
              <a:ext cx="250195" cy="692241"/>
            </a:xfrm>
            <a:custGeom>
              <a:avLst/>
              <a:gdLst>
                <a:gd name="T0" fmla="*/ 51 w 107"/>
                <a:gd name="T1" fmla="*/ 164 h 296"/>
                <a:gd name="T2" fmla="*/ 50 w 107"/>
                <a:gd name="T3" fmla="*/ 162 h 296"/>
                <a:gd name="T4" fmla="*/ 28 w 107"/>
                <a:gd name="T5" fmla="*/ 105 h 296"/>
                <a:gd name="T6" fmla="*/ 33 w 107"/>
                <a:gd name="T7" fmla="*/ 60 h 296"/>
                <a:gd name="T8" fmla="*/ 33 w 107"/>
                <a:gd name="T9" fmla="*/ 59 h 296"/>
                <a:gd name="T10" fmla="*/ 41 w 107"/>
                <a:gd name="T11" fmla="*/ 48 h 296"/>
                <a:gd name="T12" fmla="*/ 42 w 107"/>
                <a:gd name="T13" fmla="*/ 48 h 296"/>
                <a:gd name="T14" fmla="*/ 68 w 107"/>
                <a:gd name="T15" fmla="*/ 32 h 296"/>
                <a:gd name="T16" fmla="*/ 107 w 107"/>
                <a:gd name="T17" fmla="*/ 23 h 296"/>
                <a:gd name="T18" fmla="*/ 107 w 107"/>
                <a:gd name="T19" fmla="*/ 23 h 296"/>
                <a:gd name="T20" fmla="*/ 103 w 107"/>
                <a:gd name="T21" fmla="*/ 14 h 296"/>
                <a:gd name="T22" fmla="*/ 98 w 107"/>
                <a:gd name="T23" fmla="*/ 0 h 296"/>
                <a:gd name="T24" fmla="*/ 60 w 107"/>
                <a:gd name="T25" fmla="*/ 9 h 296"/>
                <a:gd name="T26" fmla="*/ 35 w 107"/>
                <a:gd name="T27" fmla="*/ 22 h 296"/>
                <a:gd name="T28" fmla="*/ 21 w 107"/>
                <a:gd name="T29" fmla="*/ 35 h 296"/>
                <a:gd name="T30" fmla="*/ 9 w 107"/>
                <a:gd name="T31" fmla="*/ 56 h 296"/>
                <a:gd name="T32" fmla="*/ 5 w 107"/>
                <a:gd name="T33" fmla="*/ 110 h 296"/>
                <a:gd name="T34" fmla="*/ 25 w 107"/>
                <a:gd name="T35" fmla="*/ 165 h 296"/>
                <a:gd name="T36" fmla="*/ 25 w 107"/>
                <a:gd name="T37" fmla="*/ 165 h 296"/>
                <a:gd name="T38" fmla="*/ 47 w 107"/>
                <a:gd name="T39" fmla="*/ 222 h 296"/>
                <a:gd name="T40" fmla="*/ 42 w 107"/>
                <a:gd name="T41" fmla="*/ 266 h 296"/>
                <a:gd name="T42" fmla="*/ 42 w 107"/>
                <a:gd name="T43" fmla="*/ 267 h 296"/>
                <a:gd name="T44" fmla="*/ 37 w 107"/>
                <a:gd name="T45" fmla="*/ 275 h 296"/>
                <a:gd name="T46" fmla="*/ 39 w 107"/>
                <a:gd name="T47" fmla="*/ 292 h 296"/>
                <a:gd name="T48" fmla="*/ 55 w 107"/>
                <a:gd name="T49" fmla="*/ 291 h 296"/>
                <a:gd name="T50" fmla="*/ 65 w 107"/>
                <a:gd name="T51" fmla="*/ 273 h 296"/>
                <a:gd name="T52" fmla="*/ 70 w 107"/>
                <a:gd name="T53" fmla="*/ 216 h 296"/>
                <a:gd name="T54" fmla="*/ 51 w 107"/>
                <a:gd name="T55" fmla="*/ 16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296">
                  <a:moveTo>
                    <a:pt x="51" y="164"/>
                  </a:moveTo>
                  <a:cubicBezTo>
                    <a:pt x="51" y="164"/>
                    <a:pt x="50" y="163"/>
                    <a:pt x="50" y="162"/>
                  </a:cubicBezTo>
                  <a:cubicBezTo>
                    <a:pt x="40" y="140"/>
                    <a:pt x="32" y="121"/>
                    <a:pt x="28" y="105"/>
                  </a:cubicBezTo>
                  <a:cubicBezTo>
                    <a:pt x="24" y="89"/>
                    <a:pt x="25" y="76"/>
                    <a:pt x="33" y="60"/>
                  </a:cubicBezTo>
                  <a:cubicBezTo>
                    <a:pt x="33" y="60"/>
                    <a:pt x="33" y="60"/>
                    <a:pt x="33" y="59"/>
                  </a:cubicBezTo>
                  <a:cubicBezTo>
                    <a:pt x="36" y="54"/>
                    <a:pt x="39" y="51"/>
                    <a:pt x="41" y="48"/>
                  </a:cubicBezTo>
                  <a:cubicBezTo>
                    <a:pt x="42" y="48"/>
                    <a:pt x="42" y="48"/>
                    <a:pt x="42" y="48"/>
                  </a:cubicBezTo>
                  <a:cubicBezTo>
                    <a:pt x="49" y="41"/>
                    <a:pt x="57" y="36"/>
                    <a:pt x="68" y="32"/>
                  </a:cubicBezTo>
                  <a:cubicBezTo>
                    <a:pt x="79" y="28"/>
                    <a:pt x="92" y="26"/>
                    <a:pt x="107" y="23"/>
                  </a:cubicBezTo>
                  <a:cubicBezTo>
                    <a:pt x="107" y="23"/>
                    <a:pt x="107" y="23"/>
                    <a:pt x="107" y="23"/>
                  </a:cubicBezTo>
                  <a:cubicBezTo>
                    <a:pt x="105" y="20"/>
                    <a:pt x="104" y="17"/>
                    <a:pt x="103" y="14"/>
                  </a:cubicBezTo>
                  <a:cubicBezTo>
                    <a:pt x="101" y="9"/>
                    <a:pt x="99" y="5"/>
                    <a:pt x="98" y="0"/>
                  </a:cubicBezTo>
                  <a:cubicBezTo>
                    <a:pt x="85" y="3"/>
                    <a:pt x="72" y="5"/>
                    <a:pt x="60" y="9"/>
                  </a:cubicBezTo>
                  <a:cubicBezTo>
                    <a:pt x="51" y="12"/>
                    <a:pt x="43" y="16"/>
                    <a:pt x="35" y="22"/>
                  </a:cubicBezTo>
                  <a:cubicBezTo>
                    <a:pt x="30" y="26"/>
                    <a:pt x="25" y="30"/>
                    <a:pt x="21" y="35"/>
                  </a:cubicBezTo>
                  <a:cubicBezTo>
                    <a:pt x="13" y="45"/>
                    <a:pt x="9" y="54"/>
                    <a:pt x="9" y="56"/>
                  </a:cubicBezTo>
                  <a:cubicBezTo>
                    <a:pt x="0" y="74"/>
                    <a:pt x="0" y="93"/>
                    <a:pt x="5" y="110"/>
                  </a:cubicBezTo>
                  <a:cubicBezTo>
                    <a:pt x="9" y="128"/>
                    <a:pt x="17" y="146"/>
                    <a:pt x="25" y="165"/>
                  </a:cubicBezTo>
                  <a:cubicBezTo>
                    <a:pt x="25" y="165"/>
                    <a:pt x="25" y="165"/>
                    <a:pt x="25" y="165"/>
                  </a:cubicBezTo>
                  <a:cubicBezTo>
                    <a:pt x="35" y="187"/>
                    <a:pt x="43" y="206"/>
                    <a:pt x="47" y="222"/>
                  </a:cubicBezTo>
                  <a:cubicBezTo>
                    <a:pt x="51" y="238"/>
                    <a:pt x="50" y="251"/>
                    <a:pt x="42" y="266"/>
                  </a:cubicBezTo>
                  <a:cubicBezTo>
                    <a:pt x="42" y="267"/>
                    <a:pt x="42" y="267"/>
                    <a:pt x="42" y="267"/>
                  </a:cubicBezTo>
                  <a:cubicBezTo>
                    <a:pt x="41" y="268"/>
                    <a:pt x="40" y="271"/>
                    <a:pt x="37" y="275"/>
                  </a:cubicBezTo>
                  <a:cubicBezTo>
                    <a:pt x="32" y="280"/>
                    <a:pt x="34" y="289"/>
                    <a:pt x="39" y="292"/>
                  </a:cubicBezTo>
                  <a:cubicBezTo>
                    <a:pt x="44" y="296"/>
                    <a:pt x="52" y="295"/>
                    <a:pt x="55" y="291"/>
                  </a:cubicBezTo>
                  <a:cubicBezTo>
                    <a:pt x="59" y="286"/>
                    <a:pt x="62" y="281"/>
                    <a:pt x="65" y="273"/>
                  </a:cubicBezTo>
                  <a:cubicBezTo>
                    <a:pt x="74" y="254"/>
                    <a:pt x="75" y="235"/>
                    <a:pt x="70" y="216"/>
                  </a:cubicBezTo>
                  <a:cubicBezTo>
                    <a:pt x="66" y="199"/>
                    <a:pt x="59" y="182"/>
                    <a:pt x="51" y="16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51">
              <a:extLst>
                <a:ext uri="{FF2B5EF4-FFF2-40B4-BE49-F238E27FC236}">
                  <a16:creationId xmlns="" xmlns:a16="http://schemas.microsoft.com/office/drawing/2014/main" id="{58C14C2B-A117-4608-91D9-2996983F2A13}"/>
                </a:ext>
              </a:extLst>
            </p:cNvPr>
            <p:cNvSpPr>
              <a:spLocks/>
            </p:cNvSpPr>
            <p:nvPr/>
          </p:nvSpPr>
          <p:spPr bwMode="auto">
            <a:xfrm>
              <a:off x="-11839476" y="10323830"/>
              <a:ext cx="240306" cy="188883"/>
            </a:xfrm>
            <a:custGeom>
              <a:avLst/>
              <a:gdLst>
                <a:gd name="T0" fmla="*/ 93 w 103"/>
                <a:gd name="T1" fmla="*/ 2 h 81"/>
                <a:gd name="T2" fmla="*/ 79 w 103"/>
                <a:gd name="T3" fmla="*/ 10 h 81"/>
                <a:gd name="T4" fmla="*/ 74 w 103"/>
                <a:gd name="T5" fmla="*/ 21 h 81"/>
                <a:gd name="T6" fmla="*/ 73 w 103"/>
                <a:gd name="T7" fmla="*/ 22 h 81"/>
                <a:gd name="T8" fmla="*/ 65 w 103"/>
                <a:gd name="T9" fmla="*/ 33 h 81"/>
                <a:gd name="T10" fmla="*/ 65 w 103"/>
                <a:gd name="T11" fmla="*/ 33 h 81"/>
                <a:gd name="T12" fmla="*/ 39 w 103"/>
                <a:gd name="T13" fmla="*/ 49 h 81"/>
                <a:gd name="T14" fmla="*/ 0 w 103"/>
                <a:gd name="T15" fmla="*/ 58 h 81"/>
                <a:gd name="T16" fmla="*/ 0 w 103"/>
                <a:gd name="T17" fmla="*/ 58 h 81"/>
                <a:gd name="T18" fmla="*/ 4 w 103"/>
                <a:gd name="T19" fmla="*/ 68 h 81"/>
                <a:gd name="T20" fmla="*/ 9 w 103"/>
                <a:gd name="T21" fmla="*/ 81 h 81"/>
                <a:gd name="T22" fmla="*/ 47 w 103"/>
                <a:gd name="T23" fmla="*/ 72 h 81"/>
                <a:gd name="T24" fmla="*/ 71 w 103"/>
                <a:gd name="T25" fmla="*/ 59 h 81"/>
                <a:gd name="T26" fmla="*/ 85 w 103"/>
                <a:gd name="T27" fmla="*/ 47 h 81"/>
                <a:gd name="T28" fmla="*/ 98 w 103"/>
                <a:gd name="T29" fmla="*/ 25 h 81"/>
                <a:gd name="T30" fmla="*/ 101 w 103"/>
                <a:gd name="T31" fmla="*/ 17 h 81"/>
                <a:gd name="T32" fmla="*/ 93 w 103"/>
                <a:gd name="T33"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81">
                  <a:moveTo>
                    <a:pt x="93" y="2"/>
                  </a:moveTo>
                  <a:cubicBezTo>
                    <a:pt x="87" y="0"/>
                    <a:pt x="80" y="4"/>
                    <a:pt x="79" y="10"/>
                  </a:cubicBezTo>
                  <a:cubicBezTo>
                    <a:pt x="77" y="13"/>
                    <a:pt x="76" y="17"/>
                    <a:pt x="74" y="21"/>
                  </a:cubicBezTo>
                  <a:cubicBezTo>
                    <a:pt x="74" y="21"/>
                    <a:pt x="74" y="21"/>
                    <a:pt x="73" y="22"/>
                  </a:cubicBezTo>
                  <a:cubicBezTo>
                    <a:pt x="71" y="27"/>
                    <a:pt x="68" y="31"/>
                    <a:pt x="65" y="33"/>
                  </a:cubicBezTo>
                  <a:cubicBezTo>
                    <a:pt x="65" y="33"/>
                    <a:pt x="65" y="33"/>
                    <a:pt x="65" y="33"/>
                  </a:cubicBezTo>
                  <a:cubicBezTo>
                    <a:pt x="58" y="40"/>
                    <a:pt x="50" y="45"/>
                    <a:pt x="39" y="49"/>
                  </a:cubicBezTo>
                  <a:cubicBezTo>
                    <a:pt x="28" y="53"/>
                    <a:pt x="15" y="55"/>
                    <a:pt x="0" y="58"/>
                  </a:cubicBezTo>
                  <a:cubicBezTo>
                    <a:pt x="0" y="58"/>
                    <a:pt x="0" y="58"/>
                    <a:pt x="0" y="58"/>
                  </a:cubicBezTo>
                  <a:cubicBezTo>
                    <a:pt x="1" y="61"/>
                    <a:pt x="3" y="64"/>
                    <a:pt x="4" y="68"/>
                  </a:cubicBezTo>
                  <a:cubicBezTo>
                    <a:pt x="6" y="72"/>
                    <a:pt x="8" y="76"/>
                    <a:pt x="9" y="81"/>
                  </a:cubicBezTo>
                  <a:cubicBezTo>
                    <a:pt x="22" y="79"/>
                    <a:pt x="35" y="76"/>
                    <a:pt x="47" y="72"/>
                  </a:cubicBezTo>
                  <a:cubicBezTo>
                    <a:pt x="55" y="69"/>
                    <a:pt x="64" y="65"/>
                    <a:pt x="71" y="59"/>
                  </a:cubicBezTo>
                  <a:cubicBezTo>
                    <a:pt x="77" y="55"/>
                    <a:pt x="82" y="51"/>
                    <a:pt x="85" y="47"/>
                  </a:cubicBezTo>
                  <a:cubicBezTo>
                    <a:pt x="94" y="36"/>
                    <a:pt x="98" y="27"/>
                    <a:pt x="98" y="25"/>
                  </a:cubicBezTo>
                  <a:cubicBezTo>
                    <a:pt x="99" y="23"/>
                    <a:pt x="101" y="20"/>
                    <a:pt x="101" y="17"/>
                  </a:cubicBezTo>
                  <a:cubicBezTo>
                    <a:pt x="103" y="13"/>
                    <a:pt x="102" y="5"/>
                    <a:pt x="9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Freeform 52">
              <a:extLst>
                <a:ext uri="{FF2B5EF4-FFF2-40B4-BE49-F238E27FC236}">
                  <a16:creationId xmlns="" xmlns:a16="http://schemas.microsoft.com/office/drawing/2014/main" id="{73497B90-79B4-46CD-9AA2-6B5E82B4CB5D}"/>
                </a:ext>
              </a:extLst>
            </p:cNvPr>
            <p:cNvSpPr>
              <a:spLocks/>
            </p:cNvSpPr>
            <p:nvPr/>
          </p:nvSpPr>
          <p:spPr bwMode="auto">
            <a:xfrm>
              <a:off x="-12036270" y="10185382"/>
              <a:ext cx="250195" cy="692241"/>
            </a:xfrm>
            <a:custGeom>
              <a:avLst/>
              <a:gdLst>
                <a:gd name="T0" fmla="*/ 79 w 107"/>
                <a:gd name="T1" fmla="*/ 125 h 296"/>
                <a:gd name="T2" fmla="*/ 79 w 107"/>
                <a:gd name="T3" fmla="*/ 125 h 296"/>
                <a:gd name="T4" fmla="*/ 60 w 107"/>
                <a:gd name="T5" fmla="*/ 74 h 296"/>
                <a:gd name="T6" fmla="*/ 65 w 107"/>
                <a:gd name="T7" fmla="*/ 30 h 296"/>
                <a:gd name="T8" fmla="*/ 65 w 107"/>
                <a:gd name="T9" fmla="*/ 29 h 296"/>
                <a:gd name="T10" fmla="*/ 70 w 107"/>
                <a:gd name="T11" fmla="*/ 22 h 296"/>
                <a:gd name="T12" fmla="*/ 68 w 107"/>
                <a:gd name="T13" fmla="*/ 4 h 296"/>
                <a:gd name="T14" fmla="*/ 52 w 107"/>
                <a:gd name="T15" fmla="*/ 6 h 296"/>
                <a:gd name="T16" fmla="*/ 41 w 107"/>
                <a:gd name="T17" fmla="*/ 23 h 296"/>
                <a:gd name="T18" fmla="*/ 36 w 107"/>
                <a:gd name="T19" fmla="*/ 80 h 296"/>
                <a:gd name="T20" fmla="*/ 60 w 107"/>
                <a:gd name="T21" fmla="*/ 140 h 296"/>
                <a:gd name="T22" fmla="*/ 60 w 107"/>
                <a:gd name="T23" fmla="*/ 140 h 296"/>
                <a:gd name="T24" fmla="*/ 79 w 107"/>
                <a:gd name="T25" fmla="*/ 191 h 296"/>
                <a:gd name="T26" fmla="*/ 74 w 107"/>
                <a:gd name="T27" fmla="*/ 236 h 296"/>
                <a:gd name="T28" fmla="*/ 74 w 107"/>
                <a:gd name="T29" fmla="*/ 236 h 296"/>
                <a:gd name="T30" fmla="*/ 65 w 107"/>
                <a:gd name="T31" fmla="*/ 248 h 296"/>
                <a:gd name="T32" fmla="*/ 65 w 107"/>
                <a:gd name="T33" fmla="*/ 248 h 296"/>
                <a:gd name="T34" fmla="*/ 39 w 107"/>
                <a:gd name="T35" fmla="*/ 264 h 296"/>
                <a:gd name="T36" fmla="*/ 0 w 107"/>
                <a:gd name="T37" fmla="*/ 273 h 296"/>
                <a:gd name="T38" fmla="*/ 0 w 107"/>
                <a:gd name="T39" fmla="*/ 273 h 296"/>
                <a:gd name="T40" fmla="*/ 4 w 107"/>
                <a:gd name="T41" fmla="*/ 282 h 296"/>
                <a:gd name="T42" fmla="*/ 9 w 107"/>
                <a:gd name="T43" fmla="*/ 296 h 296"/>
                <a:gd name="T44" fmla="*/ 47 w 107"/>
                <a:gd name="T45" fmla="*/ 287 h 296"/>
                <a:gd name="T46" fmla="*/ 73 w 107"/>
                <a:gd name="T47" fmla="*/ 273 h 296"/>
                <a:gd name="T48" fmla="*/ 73 w 107"/>
                <a:gd name="T49" fmla="*/ 273 h 296"/>
                <a:gd name="T50" fmla="*/ 85 w 107"/>
                <a:gd name="T51" fmla="*/ 261 h 296"/>
                <a:gd name="T52" fmla="*/ 97 w 107"/>
                <a:gd name="T53" fmla="*/ 242 h 296"/>
                <a:gd name="T54" fmla="*/ 102 w 107"/>
                <a:gd name="T55" fmla="*/ 186 h 296"/>
                <a:gd name="T56" fmla="*/ 79 w 107"/>
                <a:gd name="T57" fmla="*/ 12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296">
                  <a:moveTo>
                    <a:pt x="79" y="125"/>
                  </a:moveTo>
                  <a:cubicBezTo>
                    <a:pt x="79" y="125"/>
                    <a:pt x="79" y="125"/>
                    <a:pt x="79" y="125"/>
                  </a:cubicBezTo>
                  <a:cubicBezTo>
                    <a:pt x="71" y="106"/>
                    <a:pt x="63" y="89"/>
                    <a:pt x="60" y="74"/>
                  </a:cubicBezTo>
                  <a:cubicBezTo>
                    <a:pt x="56" y="58"/>
                    <a:pt x="57" y="45"/>
                    <a:pt x="65" y="30"/>
                  </a:cubicBezTo>
                  <a:cubicBezTo>
                    <a:pt x="65" y="30"/>
                    <a:pt x="65" y="29"/>
                    <a:pt x="65" y="29"/>
                  </a:cubicBezTo>
                  <a:cubicBezTo>
                    <a:pt x="65" y="28"/>
                    <a:pt x="67" y="25"/>
                    <a:pt x="70" y="22"/>
                  </a:cubicBezTo>
                  <a:cubicBezTo>
                    <a:pt x="74" y="16"/>
                    <a:pt x="73" y="8"/>
                    <a:pt x="68" y="4"/>
                  </a:cubicBezTo>
                  <a:cubicBezTo>
                    <a:pt x="63" y="0"/>
                    <a:pt x="55" y="2"/>
                    <a:pt x="52" y="6"/>
                  </a:cubicBezTo>
                  <a:cubicBezTo>
                    <a:pt x="48" y="10"/>
                    <a:pt x="45" y="15"/>
                    <a:pt x="41" y="23"/>
                  </a:cubicBezTo>
                  <a:cubicBezTo>
                    <a:pt x="32" y="42"/>
                    <a:pt x="32" y="62"/>
                    <a:pt x="36" y="80"/>
                  </a:cubicBezTo>
                  <a:cubicBezTo>
                    <a:pt x="41" y="100"/>
                    <a:pt x="50" y="119"/>
                    <a:pt x="60" y="140"/>
                  </a:cubicBezTo>
                  <a:cubicBezTo>
                    <a:pt x="60" y="140"/>
                    <a:pt x="60" y="140"/>
                    <a:pt x="60" y="140"/>
                  </a:cubicBezTo>
                  <a:cubicBezTo>
                    <a:pt x="68" y="160"/>
                    <a:pt x="75" y="176"/>
                    <a:pt x="79" y="191"/>
                  </a:cubicBezTo>
                  <a:cubicBezTo>
                    <a:pt x="83" y="207"/>
                    <a:pt x="82" y="220"/>
                    <a:pt x="74" y="236"/>
                  </a:cubicBezTo>
                  <a:cubicBezTo>
                    <a:pt x="74" y="236"/>
                    <a:pt x="74" y="236"/>
                    <a:pt x="74" y="236"/>
                  </a:cubicBezTo>
                  <a:cubicBezTo>
                    <a:pt x="73" y="237"/>
                    <a:pt x="70" y="242"/>
                    <a:pt x="65" y="248"/>
                  </a:cubicBezTo>
                  <a:cubicBezTo>
                    <a:pt x="65" y="248"/>
                    <a:pt x="65" y="248"/>
                    <a:pt x="65" y="248"/>
                  </a:cubicBezTo>
                  <a:cubicBezTo>
                    <a:pt x="58" y="255"/>
                    <a:pt x="50" y="260"/>
                    <a:pt x="39" y="264"/>
                  </a:cubicBezTo>
                  <a:cubicBezTo>
                    <a:pt x="28" y="268"/>
                    <a:pt x="15" y="270"/>
                    <a:pt x="0" y="273"/>
                  </a:cubicBezTo>
                  <a:cubicBezTo>
                    <a:pt x="0" y="273"/>
                    <a:pt x="0" y="273"/>
                    <a:pt x="0" y="273"/>
                  </a:cubicBezTo>
                  <a:cubicBezTo>
                    <a:pt x="1" y="276"/>
                    <a:pt x="3" y="279"/>
                    <a:pt x="4" y="282"/>
                  </a:cubicBezTo>
                  <a:cubicBezTo>
                    <a:pt x="6" y="287"/>
                    <a:pt x="7" y="291"/>
                    <a:pt x="9" y="296"/>
                  </a:cubicBezTo>
                  <a:cubicBezTo>
                    <a:pt x="22" y="293"/>
                    <a:pt x="35" y="291"/>
                    <a:pt x="47" y="287"/>
                  </a:cubicBezTo>
                  <a:cubicBezTo>
                    <a:pt x="56" y="283"/>
                    <a:pt x="65" y="279"/>
                    <a:pt x="73" y="273"/>
                  </a:cubicBezTo>
                  <a:cubicBezTo>
                    <a:pt x="73" y="273"/>
                    <a:pt x="73" y="273"/>
                    <a:pt x="73" y="273"/>
                  </a:cubicBezTo>
                  <a:cubicBezTo>
                    <a:pt x="73" y="273"/>
                    <a:pt x="79" y="269"/>
                    <a:pt x="85" y="261"/>
                  </a:cubicBezTo>
                  <a:cubicBezTo>
                    <a:pt x="90" y="257"/>
                    <a:pt x="94" y="250"/>
                    <a:pt x="97" y="242"/>
                  </a:cubicBezTo>
                  <a:cubicBezTo>
                    <a:pt x="106" y="223"/>
                    <a:pt x="107" y="204"/>
                    <a:pt x="102" y="186"/>
                  </a:cubicBezTo>
                  <a:cubicBezTo>
                    <a:pt x="98" y="166"/>
                    <a:pt x="88" y="146"/>
                    <a:pt x="79" y="12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στα </a:t>
            </a:r>
            <a:r>
              <a:rPr lang="el-GR" dirty="0" err="1">
                <a:latin typeface="Arial" panose="020B0604020202020204" pitchFamily="34" charset="0"/>
              </a:rPr>
              <a:t>Rebates</a:t>
            </a:r>
            <a:r>
              <a:rPr lang="el-GR" dirty="0">
                <a:latin typeface="Arial" panose="020B0604020202020204" pitchFamily="34" charset="0"/>
              </a:rPr>
              <a:t> φαρμακευτικών εταιρειών </a:t>
            </a:r>
            <a:br>
              <a:rPr lang="el-GR" dirty="0">
                <a:latin typeface="Arial" panose="020B0604020202020204" pitchFamily="34" charset="0"/>
              </a:rPr>
            </a:br>
            <a:r>
              <a:rPr lang="el-GR" dirty="0">
                <a:latin typeface="Arial" panose="020B0604020202020204" pitchFamily="34" charset="0"/>
              </a:rPr>
              <a:t>Διοικητικές εξελίξεις </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EYInterstate" panose="02000503020000020004" pitchFamily="2" charset="0"/>
                <a:ea typeface="+mn-ea"/>
                <a:cs typeface="+mn-cs"/>
              </a:rPr>
              <a:t>Page </a:t>
            </a:r>
            <a:fld id="{F1BC30E3-FFE5-4B91-AA19-87A149EBB9EE}" type="slidenum">
              <a:rPr kumimoji="0" lang="en-IN" sz="800" b="0" i="0" u="none" strike="noStrike" kern="1200" cap="none" spc="0" normalizeH="0" baseline="0" noProof="0" smtClean="0">
                <a:ln>
                  <a:noFill/>
                </a:ln>
                <a:solidFill>
                  <a:prstClr val="white"/>
                </a:solidFill>
                <a:effectLst/>
                <a:uLnTx/>
                <a:uFillTx/>
                <a:latin typeface="EYInterstate" panose="0200050302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IN" sz="800" b="0" i="0" u="none" strike="noStrike" kern="1200" cap="none" spc="0" normalizeH="0" baseline="0" noProof="0" dirty="0">
              <a:ln>
                <a:noFill/>
              </a:ln>
              <a:solidFill>
                <a:prstClr val="white"/>
              </a:solidFill>
              <a:effectLst/>
              <a:uLnTx/>
              <a:uFillTx/>
              <a:latin typeface="EYInterstate" panose="02000503020000020004" pitchFamily="2" charset="0"/>
              <a:ea typeface="+mn-ea"/>
              <a:cs typeface="+mn-cs"/>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902520"/>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spcAft>
                <a:spcPts val="600"/>
              </a:spcAft>
              <a:buClr>
                <a:srgbClr val="FFE600"/>
              </a:buClr>
              <a:buNone/>
            </a:pPr>
            <a:r>
              <a:rPr lang="el-GR" b="1" dirty="0">
                <a:solidFill>
                  <a:srgbClr val="FFE600"/>
                </a:solidFill>
                <a:latin typeface="Arial" panose="020B0604020202020204" pitchFamily="34" charset="0"/>
                <a:cs typeface="Arial" panose="020B0604020202020204" pitchFamily="34" charset="0"/>
              </a:rPr>
              <a:t>Α. 1035/05.02.2019 Διοικητή </a:t>
            </a:r>
            <a:r>
              <a:rPr lang="el-GR" b="1" dirty="0" smtClean="0">
                <a:solidFill>
                  <a:srgbClr val="FFE600"/>
                </a:solidFill>
                <a:latin typeface="Arial" panose="020B0604020202020204" pitchFamily="34" charset="0"/>
                <a:cs typeface="Arial" panose="020B0604020202020204" pitchFamily="34" charset="0"/>
              </a:rPr>
              <a:t>Α.Α.Δ.Ε </a:t>
            </a:r>
            <a:endParaRPr lang="el-GR" b="1" dirty="0">
              <a:solidFill>
                <a:srgbClr val="FFE600"/>
              </a:solidFill>
              <a:latin typeface="Arial" panose="020B0604020202020204" pitchFamily="34" charset="0"/>
              <a:cs typeface="Arial" panose="020B0604020202020204" pitchFamily="34" charset="0"/>
            </a:endParaRPr>
          </a:p>
          <a:p>
            <a:pPr lvl="0">
              <a:spcAft>
                <a:spcPts val="600"/>
              </a:spcAft>
              <a:buClr>
                <a:srgbClr val="FFE600"/>
              </a:buClr>
            </a:pPr>
            <a:endParaRPr lang="el-GR" sz="1800" dirty="0">
              <a:solidFill>
                <a:prstClr val="white"/>
              </a:solidFill>
              <a:latin typeface="Arial" panose="020B0604020202020204" pitchFamily="34" charset="0"/>
              <a:cs typeface="Arial" panose="020B0604020202020204" pitchFamily="34" charset="0"/>
            </a:endParaRPr>
          </a:p>
          <a:p>
            <a:pPr lvl="0">
              <a:spcAft>
                <a:spcPts val="600"/>
              </a:spcAft>
              <a:buClr>
                <a:srgbClr val="FFE600"/>
              </a:buClr>
            </a:pPr>
            <a:r>
              <a:rPr lang="el-GR" sz="1800" dirty="0">
                <a:solidFill>
                  <a:prstClr val="white"/>
                </a:solidFill>
                <a:latin typeface="Arial" panose="020B0604020202020204" pitchFamily="34" charset="0"/>
                <a:cs typeface="Arial" panose="020B0604020202020204" pitchFamily="34" charset="0"/>
              </a:rPr>
              <a:t>Μείωση φορολογητέας βάσης για σκοπούς ΦΠΑ στα ποσά των υποχρεωτικών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εκπτώσεων / </a:t>
            </a:r>
            <a:r>
              <a:rPr lang="el-GR" sz="1800" dirty="0" err="1">
                <a:solidFill>
                  <a:prstClr val="white"/>
                </a:solidFill>
                <a:latin typeface="Arial" panose="020B0604020202020204" pitchFamily="34" charset="0"/>
                <a:cs typeface="Arial" panose="020B0604020202020204" pitchFamily="34" charset="0"/>
              </a:rPr>
              <a:t>rebate</a:t>
            </a:r>
            <a:r>
              <a:rPr lang="el-GR" sz="1800" dirty="0">
                <a:solidFill>
                  <a:prstClr val="white"/>
                </a:solidFill>
                <a:latin typeface="Arial" panose="020B0604020202020204" pitchFamily="34" charset="0"/>
                <a:cs typeface="Arial" panose="020B0604020202020204" pitchFamily="34" charset="0"/>
              </a:rPr>
              <a:t> που χορηγούν οι Κάτοχοι Άδειας Κυκλοφορίας (Κ.Α.Κ.)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φαρμακευτικών προϊόντων προς τους Φορείς Κοινωνικής Ασφάλισης (Φ.Κ.Α.)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και τα Νοσοκομεία δυνάμει του άρθρου 35 παρ. 3 του ν. 3918/2011,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όπως ισχύει (από 01-01-2017 βάσει άρθρου 87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ν. 4472/2017 – Ενοποιημένο </a:t>
            </a:r>
            <a:r>
              <a:rPr lang="el-GR" sz="1800" dirty="0" err="1">
                <a:solidFill>
                  <a:prstClr val="white"/>
                </a:solidFill>
                <a:latin typeface="Arial" panose="020B0604020202020204" pitchFamily="34" charset="0"/>
                <a:cs typeface="Arial" panose="020B0604020202020204" pitchFamily="34" charset="0"/>
              </a:rPr>
              <a:t>rebate</a:t>
            </a:r>
            <a:r>
              <a:rPr lang="el-GR" sz="1800" dirty="0">
                <a:solidFill>
                  <a:prstClr val="white"/>
                </a:solidFill>
                <a:latin typeface="Arial" panose="020B0604020202020204" pitchFamily="34" charset="0"/>
                <a:cs typeface="Arial" panose="020B0604020202020204" pitchFamily="34" charset="0"/>
              </a:rPr>
              <a:t>). </a:t>
            </a:r>
          </a:p>
          <a:p>
            <a:pPr marL="0" lvl="0" indent="0">
              <a:spcAft>
                <a:spcPts val="600"/>
              </a:spcAft>
              <a:buClr>
                <a:srgbClr val="FFE600"/>
              </a:buClr>
              <a:buNone/>
            </a:pPr>
            <a:endParaRPr lang="el-GR" sz="1800" dirty="0">
              <a:solidFill>
                <a:prstClr val="white"/>
              </a:solidFill>
              <a:latin typeface="Arial" panose="020B0604020202020204" pitchFamily="34" charset="0"/>
              <a:cs typeface="Arial" panose="020B0604020202020204" pitchFamily="34" charset="0"/>
            </a:endParaRPr>
          </a:p>
          <a:p>
            <a:pPr lvl="0">
              <a:spcAft>
                <a:spcPts val="600"/>
              </a:spcAft>
              <a:buClr>
                <a:srgbClr val="FFE600"/>
              </a:buClr>
            </a:pPr>
            <a:r>
              <a:rPr lang="el-GR" sz="1800" dirty="0">
                <a:solidFill>
                  <a:prstClr val="white"/>
                </a:solidFill>
                <a:latin typeface="Arial" panose="020B0604020202020204" pitchFamily="34" charset="0"/>
                <a:cs typeface="Arial" panose="020B0604020202020204" pitchFamily="34" charset="0"/>
              </a:rPr>
              <a:t>Τροποποίηση ΠΟΛ. 1115/2016 Απόφαση Γενικού Γραμματέα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Δημοσίων Εσόδων – </a:t>
            </a:r>
            <a:r>
              <a:rPr lang="el-GR" sz="1800" dirty="0" err="1">
                <a:solidFill>
                  <a:prstClr val="white"/>
                </a:solidFill>
                <a:latin typeface="Arial" panose="020B0604020202020204" pitchFamily="34" charset="0"/>
                <a:cs typeface="Arial" panose="020B0604020202020204" pitchFamily="34" charset="0"/>
              </a:rPr>
              <a:t>claw-backs</a:t>
            </a:r>
            <a:r>
              <a:rPr lang="el-GR" sz="1800" dirty="0">
                <a:solidFill>
                  <a:prstClr val="white"/>
                </a:solidFill>
                <a:latin typeface="Arial" panose="020B0604020202020204" pitchFamily="34" charset="0"/>
                <a:cs typeface="Arial" panose="020B0604020202020204" pitchFamily="34" charset="0"/>
              </a:rPr>
              <a:t> με την επίκληση: </a:t>
            </a:r>
          </a:p>
          <a:p>
            <a:pPr marL="895350" lvl="0" indent="-538163">
              <a:spcBef>
                <a:spcPts val="300"/>
              </a:spcBef>
              <a:spcAft>
                <a:spcPts val="300"/>
              </a:spcAft>
              <a:buClr>
                <a:srgbClr val="FFE600"/>
              </a:buClr>
            </a:pPr>
            <a:r>
              <a:rPr lang="el-GR" sz="1800" dirty="0">
                <a:solidFill>
                  <a:prstClr val="white"/>
                </a:solidFill>
                <a:latin typeface="Arial" panose="020B0604020202020204" pitchFamily="34" charset="0"/>
                <a:cs typeface="Arial" panose="020B0604020202020204" pitchFamily="34" charset="0"/>
              </a:rPr>
              <a:t>Των αποφάσεων του </a:t>
            </a:r>
            <a:r>
              <a:rPr lang="el-GR" sz="1800" dirty="0" err="1">
                <a:solidFill>
                  <a:prstClr val="white"/>
                </a:solidFill>
                <a:latin typeface="Arial" panose="020B0604020202020204" pitchFamily="34" charset="0"/>
                <a:cs typeface="Arial" panose="020B0604020202020204" pitchFamily="34" charset="0"/>
              </a:rPr>
              <a:t>ΣτΕ</a:t>
            </a:r>
            <a:r>
              <a:rPr lang="el-GR" sz="1800" dirty="0">
                <a:solidFill>
                  <a:prstClr val="white"/>
                </a:solidFill>
                <a:latin typeface="Arial" panose="020B0604020202020204" pitchFamily="34" charset="0"/>
                <a:cs typeface="Arial" panose="020B0604020202020204" pitchFamily="34" charset="0"/>
              </a:rPr>
              <a:t> 3447, 3448, 3449 και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3450/2015 – υποχρεωτική έκπτωση </a:t>
            </a:r>
          </a:p>
          <a:p>
            <a:pPr marL="895350" lvl="0" indent="-538163">
              <a:spcBef>
                <a:spcPts val="300"/>
              </a:spcBef>
              <a:spcAft>
                <a:spcPts val="300"/>
              </a:spcAft>
              <a:buClr>
                <a:srgbClr val="FFE600"/>
              </a:buClr>
            </a:pPr>
            <a:r>
              <a:rPr lang="el-GR" sz="1800" dirty="0">
                <a:solidFill>
                  <a:prstClr val="white"/>
                </a:solidFill>
                <a:latin typeface="Arial" panose="020B0604020202020204" pitchFamily="34" charset="0"/>
                <a:cs typeface="Arial" panose="020B0604020202020204" pitchFamily="34" charset="0"/>
              </a:rPr>
              <a:t>Ανάγκη ομοιόμορφης αντιμετώπισης </a:t>
            </a:r>
            <a:r>
              <a:rPr lang="en-US" sz="1800" dirty="0">
                <a:solidFill>
                  <a:prstClr val="white"/>
                </a:solidFill>
                <a:latin typeface="Arial" panose="020B0604020202020204" pitchFamily="34" charset="0"/>
                <a:cs typeface="Arial" panose="020B0604020202020204" pitchFamily="34" charset="0"/>
              </a:rPr>
              <a:t/>
            </a:r>
            <a:br>
              <a:rPr lang="en-US" sz="1800" dirty="0">
                <a:solidFill>
                  <a:prstClr val="white"/>
                </a:solidFill>
                <a:latin typeface="Arial" panose="020B0604020202020204" pitchFamily="34" charset="0"/>
                <a:cs typeface="Arial" panose="020B0604020202020204" pitchFamily="34" charset="0"/>
              </a:rPr>
            </a:br>
            <a:r>
              <a:rPr lang="el-GR" sz="1800" dirty="0">
                <a:solidFill>
                  <a:prstClr val="white"/>
                </a:solidFill>
                <a:latin typeface="Arial" panose="020B0604020202020204" pitchFamily="34" charset="0"/>
                <a:cs typeface="Arial" panose="020B0604020202020204" pitchFamily="34" charset="0"/>
              </a:rPr>
              <a:t>όλων των μορφών </a:t>
            </a:r>
            <a:r>
              <a:rPr lang="el-GR" sz="1800" dirty="0" err="1">
                <a:solidFill>
                  <a:prstClr val="white"/>
                </a:solidFill>
                <a:latin typeface="Arial" panose="020B0604020202020204" pitchFamily="34" charset="0"/>
                <a:cs typeface="Arial" panose="020B0604020202020204" pitchFamily="34" charset="0"/>
              </a:rPr>
              <a:t>rebates</a:t>
            </a:r>
            <a:r>
              <a:rPr lang="el-GR" sz="1800" dirty="0">
                <a:solidFill>
                  <a:prstClr val="white"/>
                </a:solidFill>
                <a:latin typeface="Arial" panose="020B0604020202020204" pitchFamily="34" charset="0"/>
                <a:cs typeface="Arial" panose="020B0604020202020204" pitchFamily="34" charset="0"/>
              </a:rPr>
              <a:t>.</a:t>
            </a:r>
          </a:p>
        </p:txBody>
      </p:sp>
      <p:grpSp>
        <p:nvGrpSpPr>
          <p:cNvPr id="19" name="Group 18">
            <a:extLst>
              <a:ext uri="{FF2B5EF4-FFF2-40B4-BE49-F238E27FC236}">
                <a16:creationId xmlns="" xmlns:a16="http://schemas.microsoft.com/office/drawing/2014/main" id="{9E5564C1-AF03-4E1A-BFF6-FCB61437DC57}"/>
              </a:ext>
            </a:extLst>
          </p:cNvPr>
          <p:cNvGrpSpPr/>
          <p:nvPr/>
        </p:nvGrpSpPr>
        <p:grpSpPr>
          <a:xfrm rot="4465172">
            <a:off x="7218435" y="3450753"/>
            <a:ext cx="1246667" cy="811456"/>
            <a:chOff x="-2452688" y="10010776"/>
            <a:chExt cx="1335088" cy="955675"/>
          </a:xfrm>
          <a:solidFill>
            <a:schemeClr val="bg2">
              <a:lumMod val="65000"/>
              <a:lumOff val="35000"/>
            </a:schemeClr>
          </a:solidFill>
        </p:grpSpPr>
        <p:sp>
          <p:nvSpPr>
            <p:cNvPr id="20" name="Freeform 15">
              <a:extLst>
                <a:ext uri="{FF2B5EF4-FFF2-40B4-BE49-F238E27FC236}">
                  <a16:creationId xmlns="" xmlns:a16="http://schemas.microsoft.com/office/drawing/2014/main" id="{E2975310-6059-46AB-88F4-86F7459FC5DC}"/>
                </a:ext>
              </a:extLst>
            </p:cNvPr>
            <p:cNvSpPr>
              <a:spLocks noEditPoints="1"/>
            </p:cNvSpPr>
            <p:nvPr/>
          </p:nvSpPr>
          <p:spPr bwMode="auto">
            <a:xfrm>
              <a:off x="-2452688" y="10010776"/>
              <a:ext cx="885825" cy="866775"/>
            </a:xfrm>
            <a:custGeom>
              <a:avLst/>
              <a:gdLst>
                <a:gd name="T0" fmla="*/ 459 w 504"/>
                <a:gd name="T1" fmla="*/ 45 h 493"/>
                <a:gd name="T2" fmla="*/ 295 w 504"/>
                <a:gd name="T3" fmla="*/ 45 h 493"/>
                <a:gd name="T4" fmla="*/ 174 w 504"/>
                <a:gd name="T5" fmla="*/ 166 h 493"/>
                <a:gd name="T6" fmla="*/ 45 w 504"/>
                <a:gd name="T7" fmla="*/ 295 h 493"/>
                <a:gd name="T8" fmla="*/ 45 w 504"/>
                <a:gd name="T9" fmla="*/ 459 h 493"/>
                <a:gd name="T10" fmla="*/ 127 w 504"/>
                <a:gd name="T11" fmla="*/ 493 h 493"/>
                <a:gd name="T12" fmla="*/ 209 w 504"/>
                <a:gd name="T13" fmla="*/ 459 h 493"/>
                <a:gd name="T14" fmla="*/ 313 w 504"/>
                <a:gd name="T15" fmla="*/ 355 h 493"/>
                <a:gd name="T16" fmla="*/ 347 w 504"/>
                <a:gd name="T17" fmla="*/ 321 h 493"/>
                <a:gd name="T18" fmla="*/ 406 w 504"/>
                <a:gd name="T19" fmla="*/ 262 h 493"/>
                <a:gd name="T20" fmla="*/ 406 w 504"/>
                <a:gd name="T21" fmla="*/ 262 h 493"/>
                <a:gd name="T22" fmla="*/ 459 w 504"/>
                <a:gd name="T23" fmla="*/ 209 h 493"/>
                <a:gd name="T24" fmla="*/ 459 w 504"/>
                <a:gd name="T25" fmla="*/ 45 h 493"/>
                <a:gd name="T26" fmla="*/ 187 w 504"/>
                <a:gd name="T27" fmla="*/ 436 h 493"/>
                <a:gd name="T28" fmla="*/ 127 w 504"/>
                <a:gd name="T29" fmla="*/ 461 h 493"/>
                <a:gd name="T30" fmla="*/ 68 w 504"/>
                <a:gd name="T31" fmla="*/ 436 h 493"/>
                <a:gd name="T32" fmla="*/ 68 w 504"/>
                <a:gd name="T33" fmla="*/ 317 h 493"/>
                <a:gd name="T34" fmla="*/ 178 w 504"/>
                <a:gd name="T35" fmla="*/ 207 h 493"/>
                <a:gd name="T36" fmla="*/ 244 w 504"/>
                <a:gd name="T37" fmla="*/ 260 h 493"/>
                <a:gd name="T38" fmla="*/ 297 w 504"/>
                <a:gd name="T39" fmla="*/ 326 h 493"/>
                <a:gd name="T40" fmla="*/ 187 w 504"/>
                <a:gd name="T41" fmla="*/ 436 h 493"/>
                <a:gd name="T42" fmla="*/ 314 w 504"/>
                <a:gd name="T43" fmla="*/ 117 h 493"/>
                <a:gd name="T44" fmla="*/ 252 w 504"/>
                <a:gd name="T45" fmla="*/ 180 h 493"/>
                <a:gd name="T46" fmla="*/ 240 w 504"/>
                <a:gd name="T47" fmla="*/ 184 h 493"/>
                <a:gd name="T48" fmla="*/ 229 w 504"/>
                <a:gd name="T49" fmla="*/ 180 h 493"/>
                <a:gd name="T50" fmla="*/ 229 w 504"/>
                <a:gd name="T51" fmla="*/ 157 h 493"/>
                <a:gd name="T52" fmla="*/ 292 w 504"/>
                <a:gd name="T53" fmla="*/ 95 h 493"/>
                <a:gd name="T54" fmla="*/ 314 w 504"/>
                <a:gd name="T55" fmla="*/ 95 h 493"/>
                <a:gd name="T56" fmla="*/ 314 w 504"/>
                <a:gd name="T57" fmla="*/ 117 h 493"/>
                <a:gd name="T58" fmla="*/ 358 w 504"/>
                <a:gd name="T59" fmla="*/ 75 h 493"/>
                <a:gd name="T60" fmla="*/ 333 w 504"/>
                <a:gd name="T61" fmla="*/ 75 h 493"/>
                <a:gd name="T62" fmla="*/ 333 w 504"/>
                <a:gd name="T63" fmla="*/ 51 h 493"/>
                <a:gd name="T64" fmla="*/ 358 w 504"/>
                <a:gd name="T65" fmla="*/ 51 h 493"/>
                <a:gd name="T66" fmla="*/ 358 w 504"/>
                <a:gd name="T67" fmla="*/ 75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4" h="493">
                  <a:moveTo>
                    <a:pt x="459" y="45"/>
                  </a:moveTo>
                  <a:cubicBezTo>
                    <a:pt x="414" y="0"/>
                    <a:pt x="340" y="0"/>
                    <a:pt x="295" y="45"/>
                  </a:cubicBezTo>
                  <a:cubicBezTo>
                    <a:pt x="174" y="166"/>
                    <a:pt x="174" y="166"/>
                    <a:pt x="174" y="166"/>
                  </a:cubicBezTo>
                  <a:cubicBezTo>
                    <a:pt x="45" y="295"/>
                    <a:pt x="45" y="295"/>
                    <a:pt x="45" y="295"/>
                  </a:cubicBezTo>
                  <a:cubicBezTo>
                    <a:pt x="0" y="340"/>
                    <a:pt x="0" y="414"/>
                    <a:pt x="45" y="459"/>
                  </a:cubicBezTo>
                  <a:cubicBezTo>
                    <a:pt x="68" y="482"/>
                    <a:pt x="97" y="493"/>
                    <a:pt x="127" y="493"/>
                  </a:cubicBezTo>
                  <a:cubicBezTo>
                    <a:pt x="157" y="493"/>
                    <a:pt x="187" y="482"/>
                    <a:pt x="209" y="459"/>
                  </a:cubicBezTo>
                  <a:cubicBezTo>
                    <a:pt x="313" y="355"/>
                    <a:pt x="313" y="355"/>
                    <a:pt x="313" y="355"/>
                  </a:cubicBezTo>
                  <a:cubicBezTo>
                    <a:pt x="347" y="321"/>
                    <a:pt x="347" y="321"/>
                    <a:pt x="347" y="321"/>
                  </a:cubicBezTo>
                  <a:cubicBezTo>
                    <a:pt x="406" y="262"/>
                    <a:pt x="406" y="262"/>
                    <a:pt x="406" y="262"/>
                  </a:cubicBezTo>
                  <a:cubicBezTo>
                    <a:pt x="406" y="262"/>
                    <a:pt x="406" y="262"/>
                    <a:pt x="406" y="262"/>
                  </a:cubicBezTo>
                  <a:cubicBezTo>
                    <a:pt x="459" y="209"/>
                    <a:pt x="459" y="209"/>
                    <a:pt x="459" y="209"/>
                  </a:cubicBezTo>
                  <a:cubicBezTo>
                    <a:pt x="504" y="164"/>
                    <a:pt x="504" y="91"/>
                    <a:pt x="459" y="45"/>
                  </a:cubicBezTo>
                  <a:close/>
                  <a:moveTo>
                    <a:pt x="187" y="436"/>
                  </a:moveTo>
                  <a:cubicBezTo>
                    <a:pt x="171" y="452"/>
                    <a:pt x="150" y="461"/>
                    <a:pt x="127" y="461"/>
                  </a:cubicBezTo>
                  <a:cubicBezTo>
                    <a:pt x="105" y="461"/>
                    <a:pt x="84" y="452"/>
                    <a:pt x="68" y="436"/>
                  </a:cubicBezTo>
                  <a:cubicBezTo>
                    <a:pt x="35" y="404"/>
                    <a:pt x="35" y="350"/>
                    <a:pt x="68" y="317"/>
                  </a:cubicBezTo>
                  <a:cubicBezTo>
                    <a:pt x="178" y="207"/>
                    <a:pt x="178" y="207"/>
                    <a:pt x="178" y="207"/>
                  </a:cubicBezTo>
                  <a:cubicBezTo>
                    <a:pt x="200" y="221"/>
                    <a:pt x="223" y="239"/>
                    <a:pt x="244" y="260"/>
                  </a:cubicBezTo>
                  <a:cubicBezTo>
                    <a:pt x="265" y="282"/>
                    <a:pt x="283" y="304"/>
                    <a:pt x="297" y="326"/>
                  </a:cubicBezTo>
                  <a:lnTo>
                    <a:pt x="187" y="436"/>
                  </a:lnTo>
                  <a:close/>
                  <a:moveTo>
                    <a:pt x="314" y="117"/>
                  </a:moveTo>
                  <a:cubicBezTo>
                    <a:pt x="252" y="180"/>
                    <a:pt x="252" y="180"/>
                    <a:pt x="252" y="180"/>
                  </a:cubicBezTo>
                  <a:cubicBezTo>
                    <a:pt x="249" y="183"/>
                    <a:pt x="245" y="184"/>
                    <a:pt x="240" y="184"/>
                  </a:cubicBezTo>
                  <a:cubicBezTo>
                    <a:pt x="236" y="184"/>
                    <a:pt x="232" y="183"/>
                    <a:pt x="229" y="180"/>
                  </a:cubicBezTo>
                  <a:cubicBezTo>
                    <a:pt x="223" y="173"/>
                    <a:pt x="223" y="163"/>
                    <a:pt x="229" y="157"/>
                  </a:cubicBezTo>
                  <a:cubicBezTo>
                    <a:pt x="292" y="95"/>
                    <a:pt x="292" y="95"/>
                    <a:pt x="292" y="95"/>
                  </a:cubicBezTo>
                  <a:cubicBezTo>
                    <a:pt x="298" y="88"/>
                    <a:pt x="308" y="88"/>
                    <a:pt x="314" y="95"/>
                  </a:cubicBezTo>
                  <a:cubicBezTo>
                    <a:pt x="321" y="101"/>
                    <a:pt x="321" y="111"/>
                    <a:pt x="314" y="117"/>
                  </a:cubicBezTo>
                  <a:close/>
                  <a:moveTo>
                    <a:pt x="358" y="75"/>
                  </a:moveTo>
                  <a:cubicBezTo>
                    <a:pt x="351" y="82"/>
                    <a:pt x="340" y="82"/>
                    <a:pt x="333" y="75"/>
                  </a:cubicBezTo>
                  <a:cubicBezTo>
                    <a:pt x="327" y="69"/>
                    <a:pt x="327" y="58"/>
                    <a:pt x="333" y="51"/>
                  </a:cubicBezTo>
                  <a:cubicBezTo>
                    <a:pt x="340" y="44"/>
                    <a:pt x="351" y="44"/>
                    <a:pt x="358" y="51"/>
                  </a:cubicBezTo>
                  <a:cubicBezTo>
                    <a:pt x="365" y="58"/>
                    <a:pt x="365" y="69"/>
                    <a:pt x="35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 name="Freeform 18">
              <a:extLst>
                <a:ext uri="{FF2B5EF4-FFF2-40B4-BE49-F238E27FC236}">
                  <a16:creationId xmlns="" xmlns:a16="http://schemas.microsoft.com/office/drawing/2014/main" id="{B2B95F41-194A-4EE3-B9F4-BB72EF227601}"/>
                </a:ext>
              </a:extLst>
            </p:cNvPr>
            <p:cNvSpPr>
              <a:spLocks noEditPoints="1"/>
            </p:cNvSpPr>
            <p:nvPr/>
          </p:nvSpPr>
          <p:spPr bwMode="auto">
            <a:xfrm>
              <a:off x="-1604963" y="10482263"/>
              <a:ext cx="487363" cy="484188"/>
            </a:xfrm>
            <a:custGeom>
              <a:avLst/>
              <a:gdLst>
                <a:gd name="T0" fmla="*/ 236 w 277"/>
                <a:gd name="T1" fmla="*/ 40 h 276"/>
                <a:gd name="T2" fmla="*/ 138 w 277"/>
                <a:gd name="T3" fmla="*/ 0 h 276"/>
                <a:gd name="T4" fmla="*/ 41 w 277"/>
                <a:gd name="T5" fmla="*/ 40 h 276"/>
                <a:gd name="T6" fmla="*/ 0 w 277"/>
                <a:gd name="T7" fmla="*/ 138 h 276"/>
                <a:gd name="T8" fmla="*/ 41 w 277"/>
                <a:gd name="T9" fmla="*/ 236 h 276"/>
                <a:gd name="T10" fmla="*/ 138 w 277"/>
                <a:gd name="T11" fmla="*/ 276 h 276"/>
                <a:gd name="T12" fmla="*/ 236 w 277"/>
                <a:gd name="T13" fmla="*/ 236 h 276"/>
                <a:gd name="T14" fmla="*/ 277 w 277"/>
                <a:gd name="T15" fmla="*/ 138 h 276"/>
                <a:gd name="T16" fmla="*/ 236 w 277"/>
                <a:gd name="T17" fmla="*/ 40 h 276"/>
                <a:gd name="T18" fmla="*/ 196 w 277"/>
                <a:gd name="T19" fmla="*/ 223 h 276"/>
                <a:gd name="T20" fmla="*/ 192 w 277"/>
                <a:gd name="T21" fmla="*/ 229 h 276"/>
                <a:gd name="T22" fmla="*/ 138 w 277"/>
                <a:gd name="T23" fmla="*/ 244 h 276"/>
                <a:gd name="T24" fmla="*/ 64 w 277"/>
                <a:gd name="T25" fmla="*/ 213 h 276"/>
                <a:gd name="T26" fmla="*/ 64 w 277"/>
                <a:gd name="T27" fmla="*/ 213 h 276"/>
                <a:gd name="T28" fmla="*/ 64 w 277"/>
                <a:gd name="T29" fmla="*/ 213 h 276"/>
                <a:gd name="T30" fmla="*/ 64 w 277"/>
                <a:gd name="T31" fmla="*/ 213 h 276"/>
                <a:gd name="T32" fmla="*/ 47 w 277"/>
                <a:gd name="T33" fmla="*/ 85 h 276"/>
                <a:gd name="T34" fmla="*/ 53 w 277"/>
                <a:gd name="T35" fmla="*/ 81 h 276"/>
                <a:gd name="T36" fmla="*/ 54 w 277"/>
                <a:gd name="T37" fmla="*/ 81 h 276"/>
                <a:gd name="T38" fmla="*/ 60 w 277"/>
                <a:gd name="T39" fmla="*/ 83 h 276"/>
                <a:gd name="T40" fmla="*/ 193 w 277"/>
                <a:gd name="T41" fmla="*/ 217 h 276"/>
                <a:gd name="T42" fmla="*/ 196 w 277"/>
                <a:gd name="T43" fmla="*/ 223 h 276"/>
                <a:gd name="T44" fmla="*/ 229 w 277"/>
                <a:gd name="T45" fmla="*/ 191 h 276"/>
                <a:gd name="T46" fmla="*/ 224 w 277"/>
                <a:gd name="T47" fmla="*/ 195 h 276"/>
                <a:gd name="T48" fmla="*/ 222 w 277"/>
                <a:gd name="T49" fmla="*/ 195 h 276"/>
                <a:gd name="T50" fmla="*/ 217 w 277"/>
                <a:gd name="T51" fmla="*/ 193 h 276"/>
                <a:gd name="T52" fmla="*/ 83 w 277"/>
                <a:gd name="T53" fmla="*/ 59 h 276"/>
                <a:gd name="T54" fmla="*/ 81 w 277"/>
                <a:gd name="T55" fmla="*/ 53 h 276"/>
                <a:gd name="T56" fmla="*/ 85 w 277"/>
                <a:gd name="T57" fmla="*/ 47 h 276"/>
                <a:gd name="T58" fmla="*/ 138 w 277"/>
                <a:gd name="T59" fmla="*/ 32 h 276"/>
                <a:gd name="T60" fmla="*/ 213 w 277"/>
                <a:gd name="T61" fmla="*/ 63 h 276"/>
                <a:gd name="T62" fmla="*/ 229 w 277"/>
                <a:gd name="T63" fmla="*/ 1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7" h="276">
                  <a:moveTo>
                    <a:pt x="236" y="40"/>
                  </a:moveTo>
                  <a:cubicBezTo>
                    <a:pt x="210" y="14"/>
                    <a:pt x="175" y="0"/>
                    <a:pt x="138" y="0"/>
                  </a:cubicBezTo>
                  <a:cubicBezTo>
                    <a:pt x="101" y="0"/>
                    <a:pt x="67" y="14"/>
                    <a:pt x="41" y="40"/>
                  </a:cubicBezTo>
                  <a:cubicBezTo>
                    <a:pt x="15" y="66"/>
                    <a:pt x="0" y="101"/>
                    <a:pt x="0" y="138"/>
                  </a:cubicBezTo>
                  <a:cubicBezTo>
                    <a:pt x="0" y="175"/>
                    <a:pt x="15" y="210"/>
                    <a:pt x="41" y="236"/>
                  </a:cubicBezTo>
                  <a:cubicBezTo>
                    <a:pt x="67" y="262"/>
                    <a:pt x="101" y="276"/>
                    <a:pt x="138" y="276"/>
                  </a:cubicBezTo>
                  <a:cubicBezTo>
                    <a:pt x="175" y="276"/>
                    <a:pt x="210" y="262"/>
                    <a:pt x="236" y="236"/>
                  </a:cubicBezTo>
                  <a:cubicBezTo>
                    <a:pt x="262" y="210"/>
                    <a:pt x="276" y="175"/>
                    <a:pt x="277" y="138"/>
                  </a:cubicBezTo>
                  <a:cubicBezTo>
                    <a:pt x="276" y="101"/>
                    <a:pt x="262" y="66"/>
                    <a:pt x="236" y="40"/>
                  </a:cubicBezTo>
                  <a:close/>
                  <a:moveTo>
                    <a:pt x="196" y="223"/>
                  </a:moveTo>
                  <a:cubicBezTo>
                    <a:pt x="195" y="226"/>
                    <a:pt x="194" y="228"/>
                    <a:pt x="192" y="229"/>
                  </a:cubicBezTo>
                  <a:cubicBezTo>
                    <a:pt x="176" y="239"/>
                    <a:pt x="157" y="244"/>
                    <a:pt x="138" y="244"/>
                  </a:cubicBezTo>
                  <a:cubicBezTo>
                    <a:pt x="110" y="244"/>
                    <a:pt x="84" y="233"/>
                    <a:pt x="64" y="213"/>
                  </a:cubicBezTo>
                  <a:cubicBezTo>
                    <a:pt x="64" y="213"/>
                    <a:pt x="64" y="213"/>
                    <a:pt x="64" y="213"/>
                  </a:cubicBezTo>
                  <a:cubicBezTo>
                    <a:pt x="64" y="213"/>
                    <a:pt x="64" y="213"/>
                    <a:pt x="64" y="213"/>
                  </a:cubicBezTo>
                  <a:cubicBezTo>
                    <a:pt x="64" y="213"/>
                    <a:pt x="64" y="213"/>
                    <a:pt x="64" y="213"/>
                  </a:cubicBezTo>
                  <a:cubicBezTo>
                    <a:pt x="30" y="179"/>
                    <a:pt x="23" y="126"/>
                    <a:pt x="47" y="85"/>
                  </a:cubicBezTo>
                  <a:cubicBezTo>
                    <a:pt x="48" y="82"/>
                    <a:pt x="51" y="81"/>
                    <a:pt x="53" y="81"/>
                  </a:cubicBezTo>
                  <a:cubicBezTo>
                    <a:pt x="53" y="81"/>
                    <a:pt x="54" y="81"/>
                    <a:pt x="54" y="81"/>
                  </a:cubicBezTo>
                  <a:cubicBezTo>
                    <a:pt x="56" y="81"/>
                    <a:pt x="58" y="82"/>
                    <a:pt x="60" y="83"/>
                  </a:cubicBezTo>
                  <a:cubicBezTo>
                    <a:pt x="193" y="217"/>
                    <a:pt x="193" y="217"/>
                    <a:pt x="193" y="217"/>
                  </a:cubicBezTo>
                  <a:cubicBezTo>
                    <a:pt x="195" y="218"/>
                    <a:pt x="196" y="221"/>
                    <a:pt x="196" y="223"/>
                  </a:cubicBezTo>
                  <a:close/>
                  <a:moveTo>
                    <a:pt x="229" y="191"/>
                  </a:moveTo>
                  <a:cubicBezTo>
                    <a:pt x="228" y="194"/>
                    <a:pt x="226" y="195"/>
                    <a:pt x="224" y="195"/>
                  </a:cubicBezTo>
                  <a:cubicBezTo>
                    <a:pt x="223" y="195"/>
                    <a:pt x="223" y="195"/>
                    <a:pt x="222" y="195"/>
                  </a:cubicBezTo>
                  <a:cubicBezTo>
                    <a:pt x="220" y="195"/>
                    <a:pt x="218" y="194"/>
                    <a:pt x="217" y="193"/>
                  </a:cubicBezTo>
                  <a:cubicBezTo>
                    <a:pt x="83" y="59"/>
                    <a:pt x="83" y="59"/>
                    <a:pt x="83" y="59"/>
                  </a:cubicBezTo>
                  <a:cubicBezTo>
                    <a:pt x="82" y="58"/>
                    <a:pt x="81" y="55"/>
                    <a:pt x="81" y="53"/>
                  </a:cubicBezTo>
                  <a:cubicBezTo>
                    <a:pt x="81" y="50"/>
                    <a:pt x="83" y="48"/>
                    <a:pt x="85" y="47"/>
                  </a:cubicBezTo>
                  <a:cubicBezTo>
                    <a:pt x="101" y="37"/>
                    <a:pt x="120" y="32"/>
                    <a:pt x="138" y="32"/>
                  </a:cubicBezTo>
                  <a:cubicBezTo>
                    <a:pt x="167" y="32"/>
                    <a:pt x="193" y="43"/>
                    <a:pt x="213" y="63"/>
                  </a:cubicBezTo>
                  <a:cubicBezTo>
                    <a:pt x="247" y="97"/>
                    <a:pt x="254" y="150"/>
                    <a:pt x="22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26" name="Group 25">
            <a:extLst>
              <a:ext uri="{FF2B5EF4-FFF2-40B4-BE49-F238E27FC236}">
                <a16:creationId xmlns="" xmlns:a16="http://schemas.microsoft.com/office/drawing/2014/main" id="{33A95026-F92D-4F1C-90E9-A93887FEB0DB}"/>
              </a:ext>
            </a:extLst>
          </p:cNvPr>
          <p:cNvGrpSpPr/>
          <p:nvPr/>
        </p:nvGrpSpPr>
        <p:grpSpPr>
          <a:xfrm>
            <a:off x="10764194" y="4687745"/>
            <a:ext cx="1246667" cy="1149787"/>
            <a:chOff x="-2452688" y="10010776"/>
            <a:chExt cx="1335088" cy="1354138"/>
          </a:xfrm>
          <a:solidFill>
            <a:schemeClr val="bg2">
              <a:lumMod val="65000"/>
              <a:lumOff val="35000"/>
            </a:schemeClr>
          </a:solidFill>
        </p:grpSpPr>
        <p:sp>
          <p:nvSpPr>
            <p:cNvPr id="28" name="Freeform 15">
              <a:extLst>
                <a:ext uri="{FF2B5EF4-FFF2-40B4-BE49-F238E27FC236}">
                  <a16:creationId xmlns="" xmlns:a16="http://schemas.microsoft.com/office/drawing/2014/main" id="{301D3BBC-56AC-4929-8BB3-237B2FCC4B0C}"/>
                </a:ext>
              </a:extLst>
            </p:cNvPr>
            <p:cNvSpPr>
              <a:spLocks noEditPoints="1"/>
            </p:cNvSpPr>
            <p:nvPr/>
          </p:nvSpPr>
          <p:spPr bwMode="auto">
            <a:xfrm>
              <a:off x="-2452688" y="10010776"/>
              <a:ext cx="885825" cy="866775"/>
            </a:xfrm>
            <a:custGeom>
              <a:avLst/>
              <a:gdLst>
                <a:gd name="T0" fmla="*/ 459 w 504"/>
                <a:gd name="T1" fmla="*/ 45 h 493"/>
                <a:gd name="T2" fmla="*/ 295 w 504"/>
                <a:gd name="T3" fmla="*/ 45 h 493"/>
                <a:gd name="T4" fmla="*/ 174 w 504"/>
                <a:gd name="T5" fmla="*/ 166 h 493"/>
                <a:gd name="T6" fmla="*/ 45 w 504"/>
                <a:gd name="T7" fmla="*/ 295 h 493"/>
                <a:gd name="T8" fmla="*/ 45 w 504"/>
                <a:gd name="T9" fmla="*/ 459 h 493"/>
                <a:gd name="T10" fmla="*/ 127 w 504"/>
                <a:gd name="T11" fmla="*/ 493 h 493"/>
                <a:gd name="T12" fmla="*/ 209 w 504"/>
                <a:gd name="T13" fmla="*/ 459 h 493"/>
                <a:gd name="T14" fmla="*/ 313 w 504"/>
                <a:gd name="T15" fmla="*/ 355 h 493"/>
                <a:gd name="T16" fmla="*/ 347 w 504"/>
                <a:gd name="T17" fmla="*/ 321 h 493"/>
                <a:gd name="T18" fmla="*/ 406 w 504"/>
                <a:gd name="T19" fmla="*/ 262 h 493"/>
                <a:gd name="T20" fmla="*/ 406 w 504"/>
                <a:gd name="T21" fmla="*/ 262 h 493"/>
                <a:gd name="T22" fmla="*/ 459 w 504"/>
                <a:gd name="T23" fmla="*/ 209 h 493"/>
                <a:gd name="T24" fmla="*/ 459 w 504"/>
                <a:gd name="T25" fmla="*/ 45 h 493"/>
                <a:gd name="T26" fmla="*/ 187 w 504"/>
                <a:gd name="T27" fmla="*/ 436 h 493"/>
                <a:gd name="T28" fmla="*/ 127 w 504"/>
                <a:gd name="T29" fmla="*/ 461 h 493"/>
                <a:gd name="T30" fmla="*/ 68 w 504"/>
                <a:gd name="T31" fmla="*/ 436 h 493"/>
                <a:gd name="T32" fmla="*/ 68 w 504"/>
                <a:gd name="T33" fmla="*/ 317 h 493"/>
                <a:gd name="T34" fmla="*/ 178 w 504"/>
                <a:gd name="T35" fmla="*/ 207 h 493"/>
                <a:gd name="T36" fmla="*/ 244 w 504"/>
                <a:gd name="T37" fmla="*/ 260 h 493"/>
                <a:gd name="T38" fmla="*/ 297 w 504"/>
                <a:gd name="T39" fmla="*/ 326 h 493"/>
                <a:gd name="T40" fmla="*/ 187 w 504"/>
                <a:gd name="T41" fmla="*/ 436 h 493"/>
                <a:gd name="T42" fmla="*/ 314 w 504"/>
                <a:gd name="T43" fmla="*/ 117 h 493"/>
                <a:gd name="T44" fmla="*/ 252 w 504"/>
                <a:gd name="T45" fmla="*/ 180 h 493"/>
                <a:gd name="T46" fmla="*/ 240 w 504"/>
                <a:gd name="T47" fmla="*/ 184 h 493"/>
                <a:gd name="T48" fmla="*/ 229 w 504"/>
                <a:gd name="T49" fmla="*/ 180 h 493"/>
                <a:gd name="T50" fmla="*/ 229 w 504"/>
                <a:gd name="T51" fmla="*/ 157 h 493"/>
                <a:gd name="T52" fmla="*/ 292 w 504"/>
                <a:gd name="T53" fmla="*/ 95 h 493"/>
                <a:gd name="T54" fmla="*/ 314 w 504"/>
                <a:gd name="T55" fmla="*/ 95 h 493"/>
                <a:gd name="T56" fmla="*/ 314 w 504"/>
                <a:gd name="T57" fmla="*/ 117 h 493"/>
                <a:gd name="T58" fmla="*/ 358 w 504"/>
                <a:gd name="T59" fmla="*/ 75 h 493"/>
                <a:gd name="T60" fmla="*/ 333 w 504"/>
                <a:gd name="T61" fmla="*/ 75 h 493"/>
                <a:gd name="T62" fmla="*/ 333 w 504"/>
                <a:gd name="T63" fmla="*/ 51 h 493"/>
                <a:gd name="T64" fmla="*/ 358 w 504"/>
                <a:gd name="T65" fmla="*/ 51 h 493"/>
                <a:gd name="T66" fmla="*/ 358 w 504"/>
                <a:gd name="T67" fmla="*/ 75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4" h="493">
                  <a:moveTo>
                    <a:pt x="459" y="45"/>
                  </a:moveTo>
                  <a:cubicBezTo>
                    <a:pt x="414" y="0"/>
                    <a:pt x="340" y="0"/>
                    <a:pt x="295" y="45"/>
                  </a:cubicBezTo>
                  <a:cubicBezTo>
                    <a:pt x="174" y="166"/>
                    <a:pt x="174" y="166"/>
                    <a:pt x="174" y="166"/>
                  </a:cubicBezTo>
                  <a:cubicBezTo>
                    <a:pt x="45" y="295"/>
                    <a:pt x="45" y="295"/>
                    <a:pt x="45" y="295"/>
                  </a:cubicBezTo>
                  <a:cubicBezTo>
                    <a:pt x="0" y="340"/>
                    <a:pt x="0" y="414"/>
                    <a:pt x="45" y="459"/>
                  </a:cubicBezTo>
                  <a:cubicBezTo>
                    <a:pt x="68" y="482"/>
                    <a:pt x="97" y="493"/>
                    <a:pt x="127" y="493"/>
                  </a:cubicBezTo>
                  <a:cubicBezTo>
                    <a:pt x="157" y="493"/>
                    <a:pt x="187" y="482"/>
                    <a:pt x="209" y="459"/>
                  </a:cubicBezTo>
                  <a:cubicBezTo>
                    <a:pt x="313" y="355"/>
                    <a:pt x="313" y="355"/>
                    <a:pt x="313" y="355"/>
                  </a:cubicBezTo>
                  <a:cubicBezTo>
                    <a:pt x="347" y="321"/>
                    <a:pt x="347" y="321"/>
                    <a:pt x="347" y="321"/>
                  </a:cubicBezTo>
                  <a:cubicBezTo>
                    <a:pt x="406" y="262"/>
                    <a:pt x="406" y="262"/>
                    <a:pt x="406" y="262"/>
                  </a:cubicBezTo>
                  <a:cubicBezTo>
                    <a:pt x="406" y="262"/>
                    <a:pt x="406" y="262"/>
                    <a:pt x="406" y="262"/>
                  </a:cubicBezTo>
                  <a:cubicBezTo>
                    <a:pt x="459" y="209"/>
                    <a:pt x="459" y="209"/>
                    <a:pt x="459" y="209"/>
                  </a:cubicBezTo>
                  <a:cubicBezTo>
                    <a:pt x="504" y="164"/>
                    <a:pt x="504" y="91"/>
                    <a:pt x="459" y="45"/>
                  </a:cubicBezTo>
                  <a:close/>
                  <a:moveTo>
                    <a:pt x="187" y="436"/>
                  </a:moveTo>
                  <a:cubicBezTo>
                    <a:pt x="171" y="452"/>
                    <a:pt x="150" y="461"/>
                    <a:pt x="127" y="461"/>
                  </a:cubicBezTo>
                  <a:cubicBezTo>
                    <a:pt x="105" y="461"/>
                    <a:pt x="84" y="452"/>
                    <a:pt x="68" y="436"/>
                  </a:cubicBezTo>
                  <a:cubicBezTo>
                    <a:pt x="35" y="404"/>
                    <a:pt x="35" y="350"/>
                    <a:pt x="68" y="317"/>
                  </a:cubicBezTo>
                  <a:cubicBezTo>
                    <a:pt x="178" y="207"/>
                    <a:pt x="178" y="207"/>
                    <a:pt x="178" y="207"/>
                  </a:cubicBezTo>
                  <a:cubicBezTo>
                    <a:pt x="200" y="221"/>
                    <a:pt x="223" y="239"/>
                    <a:pt x="244" y="260"/>
                  </a:cubicBezTo>
                  <a:cubicBezTo>
                    <a:pt x="265" y="282"/>
                    <a:pt x="283" y="304"/>
                    <a:pt x="297" y="326"/>
                  </a:cubicBezTo>
                  <a:lnTo>
                    <a:pt x="187" y="436"/>
                  </a:lnTo>
                  <a:close/>
                  <a:moveTo>
                    <a:pt x="314" y="117"/>
                  </a:moveTo>
                  <a:cubicBezTo>
                    <a:pt x="252" y="180"/>
                    <a:pt x="252" y="180"/>
                    <a:pt x="252" y="180"/>
                  </a:cubicBezTo>
                  <a:cubicBezTo>
                    <a:pt x="249" y="183"/>
                    <a:pt x="245" y="184"/>
                    <a:pt x="240" y="184"/>
                  </a:cubicBezTo>
                  <a:cubicBezTo>
                    <a:pt x="236" y="184"/>
                    <a:pt x="232" y="183"/>
                    <a:pt x="229" y="180"/>
                  </a:cubicBezTo>
                  <a:cubicBezTo>
                    <a:pt x="223" y="173"/>
                    <a:pt x="223" y="163"/>
                    <a:pt x="229" y="157"/>
                  </a:cubicBezTo>
                  <a:cubicBezTo>
                    <a:pt x="292" y="95"/>
                    <a:pt x="292" y="95"/>
                    <a:pt x="292" y="95"/>
                  </a:cubicBezTo>
                  <a:cubicBezTo>
                    <a:pt x="298" y="88"/>
                    <a:pt x="308" y="88"/>
                    <a:pt x="314" y="95"/>
                  </a:cubicBezTo>
                  <a:cubicBezTo>
                    <a:pt x="321" y="101"/>
                    <a:pt x="321" y="111"/>
                    <a:pt x="314" y="117"/>
                  </a:cubicBezTo>
                  <a:close/>
                  <a:moveTo>
                    <a:pt x="358" y="75"/>
                  </a:moveTo>
                  <a:cubicBezTo>
                    <a:pt x="351" y="82"/>
                    <a:pt x="340" y="82"/>
                    <a:pt x="333" y="75"/>
                  </a:cubicBezTo>
                  <a:cubicBezTo>
                    <a:pt x="327" y="69"/>
                    <a:pt x="327" y="58"/>
                    <a:pt x="333" y="51"/>
                  </a:cubicBezTo>
                  <a:cubicBezTo>
                    <a:pt x="340" y="44"/>
                    <a:pt x="351" y="44"/>
                    <a:pt x="358" y="51"/>
                  </a:cubicBezTo>
                  <a:cubicBezTo>
                    <a:pt x="365" y="58"/>
                    <a:pt x="365" y="69"/>
                    <a:pt x="35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9" name="Freeform 16">
              <a:extLst>
                <a:ext uri="{FF2B5EF4-FFF2-40B4-BE49-F238E27FC236}">
                  <a16:creationId xmlns="" xmlns:a16="http://schemas.microsoft.com/office/drawing/2014/main" id="{F4227960-C7AB-468A-A7FB-8AD9F2A465D9}"/>
                </a:ext>
              </a:extLst>
            </p:cNvPr>
            <p:cNvSpPr>
              <a:spLocks/>
            </p:cNvSpPr>
            <p:nvPr/>
          </p:nvSpPr>
          <p:spPr bwMode="auto">
            <a:xfrm>
              <a:off x="-2003425" y="10899776"/>
              <a:ext cx="352425" cy="350838"/>
            </a:xfrm>
            <a:custGeom>
              <a:avLst/>
              <a:gdLst>
                <a:gd name="T0" fmla="*/ 200 w 200"/>
                <a:gd name="T1" fmla="*/ 37 h 200"/>
                <a:gd name="T2" fmla="*/ 194 w 200"/>
                <a:gd name="T3" fmla="*/ 28 h 200"/>
                <a:gd name="T4" fmla="*/ 47 w 200"/>
                <a:gd name="T5" fmla="*/ 47 h 200"/>
                <a:gd name="T6" fmla="*/ 28 w 200"/>
                <a:gd name="T7" fmla="*/ 194 h 200"/>
                <a:gd name="T8" fmla="*/ 30 w 200"/>
                <a:gd name="T9" fmla="*/ 196 h 200"/>
                <a:gd name="T10" fmla="*/ 37 w 200"/>
                <a:gd name="T11" fmla="*/ 200 h 200"/>
                <a:gd name="T12" fmla="*/ 47 w 200"/>
                <a:gd name="T13" fmla="*/ 196 h 200"/>
                <a:gd name="T14" fmla="*/ 196 w 200"/>
                <a:gd name="T15" fmla="*/ 47 h 200"/>
                <a:gd name="T16" fmla="*/ 200 w 200"/>
                <a:gd name="T17" fmla="*/ 3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37"/>
                  </a:moveTo>
                  <a:cubicBezTo>
                    <a:pt x="199" y="33"/>
                    <a:pt x="197" y="30"/>
                    <a:pt x="194" y="28"/>
                  </a:cubicBezTo>
                  <a:cubicBezTo>
                    <a:pt x="146" y="0"/>
                    <a:pt x="86" y="8"/>
                    <a:pt x="47" y="47"/>
                  </a:cubicBezTo>
                  <a:cubicBezTo>
                    <a:pt x="8" y="86"/>
                    <a:pt x="0" y="146"/>
                    <a:pt x="28" y="194"/>
                  </a:cubicBezTo>
                  <a:cubicBezTo>
                    <a:pt x="29" y="195"/>
                    <a:pt x="29" y="195"/>
                    <a:pt x="30" y="196"/>
                  </a:cubicBezTo>
                  <a:cubicBezTo>
                    <a:pt x="32" y="198"/>
                    <a:pt x="34" y="199"/>
                    <a:pt x="37" y="200"/>
                  </a:cubicBezTo>
                  <a:cubicBezTo>
                    <a:pt x="41" y="200"/>
                    <a:pt x="45" y="199"/>
                    <a:pt x="47" y="196"/>
                  </a:cubicBezTo>
                  <a:cubicBezTo>
                    <a:pt x="196" y="47"/>
                    <a:pt x="196" y="47"/>
                    <a:pt x="196" y="47"/>
                  </a:cubicBezTo>
                  <a:cubicBezTo>
                    <a:pt x="199" y="44"/>
                    <a:pt x="200" y="41"/>
                    <a:pt x="20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0" name="Freeform 17">
              <a:extLst>
                <a:ext uri="{FF2B5EF4-FFF2-40B4-BE49-F238E27FC236}">
                  <a16:creationId xmlns="" xmlns:a16="http://schemas.microsoft.com/office/drawing/2014/main" id="{3ABB3E86-211F-47BF-8239-1C991555641C}"/>
                </a:ext>
              </a:extLst>
            </p:cNvPr>
            <p:cNvSpPr>
              <a:spLocks/>
            </p:cNvSpPr>
            <p:nvPr/>
          </p:nvSpPr>
          <p:spPr bwMode="auto">
            <a:xfrm>
              <a:off x="-1889125" y="11014076"/>
              <a:ext cx="350838" cy="350838"/>
            </a:xfrm>
            <a:custGeom>
              <a:avLst/>
              <a:gdLst>
                <a:gd name="T0" fmla="*/ 172 w 200"/>
                <a:gd name="T1" fmla="*/ 6 h 200"/>
                <a:gd name="T2" fmla="*/ 163 w 200"/>
                <a:gd name="T3" fmla="*/ 0 h 200"/>
                <a:gd name="T4" fmla="*/ 153 w 200"/>
                <a:gd name="T5" fmla="*/ 4 h 200"/>
                <a:gd name="T6" fmla="*/ 4 w 200"/>
                <a:gd name="T7" fmla="*/ 153 h 200"/>
                <a:gd name="T8" fmla="*/ 1 w 200"/>
                <a:gd name="T9" fmla="*/ 163 h 200"/>
                <a:gd name="T10" fmla="*/ 4 w 200"/>
                <a:gd name="T11" fmla="*/ 170 h 200"/>
                <a:gd name="T12" fmla="*/ 7 w 200"/>
                <a:gd name="T13" fmla="*/ 172 h 200"/>
                <a:gd name="T14" fmla="*/ 153 w 200"/>
                <a:gd name="T15" fmla="*/ 153 h 200"/>
                <a:gd name="T16" fmla="*/ 172 w 200"/>
                <a:gd name="T17"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172" y="6"/>
                  </a:moveTo>
                  <a:cubicBezTo>
                    <a:pt x="170" y="3"/>
                    <a:pt x="167" y="1"/>
                    <a:pt x="163" y="0"/>
                  </a:cubicBezTo>
                  <a:cubicBezTo>
                    <a:pt x="160" y="0"/>
                    <a:pt x="156" y="1"/>
                    <a:pt x="153" y="4"/>
                  </a:cubicBezTo>
                  <a:cubicBezTo>
                    <a:pt x="4" y="153"/>
                    <a:pt x="4" y="153"/>
                    <a:pt x="4" y="153"/>
                  </a:cubicBezTo>
                  <a:cubicBezTo>
                    <a:pt x="2" y="156"/>
                    <a:pt x="0" y="159"/>
                    <a:pt x="1" y="163"/>
                  </a:cubicBezTo>
                  <a:cubicBezTo>
                    <a:pt x="1" y="166"/>
                    <a:pt x="2" y="168"/>
                    <a:pt x="4" y="170"/>
                  </a:cubicBezTo>
                  <a:cubicBezTo>
                    <a:pt x="5" y="171"/>
                    <a:pt x="6" y="171"/>
                    <a:pt x="7" y="172"/>
                  </a:cubicBezTo>
                  <a:cubicBezTo>
                    <a:pt x="54" y="200"/>
                    <a:pt x="114" y="192"/>
                    <a:pt x="153" y="153"/>
                  </a:cubicBezTo>
                  <a:cubicBezTo>
                    <a:pt x="192" y="114"/>
                    <a:pt x="200" y="54"/>
                    <a:pt x="17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18">
              <a:extLst>
                <a:ext uri="{FF2B5EF4-FFF2-40B4-BE49-F238E27FC236}">
                  <a16:creationId xmlns="" xmlns:a16="http://schemas.microsoft.com/office/drawing/2014/main" id="{98214938-0C5B-4D6C-BA92-DC1B601F5A90}"/>
                </a:ext>
              </a:extLst>
            </p:cNvPr>
            <p:cNvSpPr>
              <a:spLocks noEditPoints="1"/>
            </p:cNvSpPr>
            <p:nvPr/>
          </p:nvSpPr>
          <p:spPr bwMode="auto">
            <a:xfrm>
              <a:off x="-1604963" y="10482263"/>
              <a:ext cx="487363" cy="484188"/>
            </a:xfrm>
            <a:custGeom>
              <a:avLst/>
              <a:gdLst>
                <a:gd name="T0" fmla="*/ 236 w 277"/>
                <a:gd name="T1" fmla="*/ 40 h 276"/>
                <a:gd name="T2" fmla="*/ 138 w 277"/>
                <a:gd name="T3" fmla="*/ 0 h 276"/>
                <a:gd name="T4" fmla="*/ 41 w 277"/>
                <a:gd name="T5" fmla="*/ 40 h 276"/>
                <a:gd name="T6" fmla="*/ 0 w 277"/>
                <a:gd name="T7" fmla="*/ 138 h 276"/>
                <a:gd name="T8" fmla="*/ 41 w 277"/>
                <a:gd name="T9" fmla="*/ 236 h 276"/>
                <a:gd name="T10" fmla="*/ 138 w 277"/>
                <a:gd name="T11" fmla="*/ 276 h 276"/>
                <a:gd name="T12" fmla="*/ 236 w 277"/>
                <a:gd name="T13" fmla="*/ 236 h 276"/>
                <a:gd name="T14" fmla="*/ 277 w 277"/>
                <a:gd name="T15" fmla="*/ 138 h 276"/>
                <a:gd name="T16" fmla="*/ 236 w 277"/>
                <a:gd name="T17" fmla="*/ 40 h 276"/>
                <a:gd name="T18" fmla="*/ 196 w 277"/>
                <a:gd name="T19" fmla="*/ 223 h 276"/>
                <a:gd name="T20" fmla="*/ 192 w 277"/>
                <a:gd name="T21" fmla="*/ 229 h 276"/>
                <a:gd name="T22" fmla="*/ 138 w 277"/>
                <a:gd name="T23" fmla="*/ 244 h 276"/>
                <a:gd name="T24" fmla="*/ 64 w 277"/>
                <a:gd name="T25" fmla="*/ 213 h 276"/>
                <a:gd name="T26" fmla="*/ 64 w 277"/>
                <a:gd name="T27" fmla="*/ 213 h 276"/>
                <a:gd name="T28" fmla="*/ 64 w 277"/>
                <a:gd name="T29" fmla="*/ 213 h 276"/>
                <a:gd name="T30" fmla="*/ 64 w 277"/>
                <a:gd name="T31" fmla="*/ 213 h 276"/>
                <a:gd name="T32" fmla="*/ 47 w 277"/>
                <a:gd name="T33" fmla="*/ 85 h 276"/>
                <a:gd name="T34" fmla="*/ 53 w 277"/>
                <a:gd name="T35" fmla="*/ 81 h 276"/>
                <a:gd name="T36" fmla="*/ 54 w 277"/>
                <a:gd name="T37" fmla="*/ 81 h 276"/>
                <a:gd name="T38" fmla="*/ 60 w 277"/>
                <a:gd name="T39" fmla="*/ 83 h 276"/>
                <a:gd name="T40" fmla="*/ 193 w 277"/>
                <a:gd name="T41" fmla="*/ 217 h 276"/>
                <a:gd name="T42" fmla="*/ 196 w 277"/>
                <a:gd name="T43" fmla="*/ 223 h 276"/>
                <a:gd name="T44" fmla="*/ 229 w 277"/>
                <a:gd name="T45" fmla="*/ 191 h 276"/>
                <a:gd name="T46" fmla="*/ 224 w 277"/>
                <a:gd name="T47" fmla="*/ 195 h 276"/>
                <a:gd name="T48" fmla="*/ 222 w 277"/>
                <a:gd name="T49" fmla="*/ 195 h 276"/>
                <a:gd name="T50" fmla="*/ 217 w 277"/>
                <a:gd name="T51" fmla="*/ 193 h 276"/>
                <a:gd name="T52" fmla="*/ 83 w 277"/>
                <a:gd name="T53" fmla="*/ 59 h 276"/>
                <a:gd name="T54" fmla="*/ 81 w 277"/>
                <a:gd name="T55" fmla="*/ 53 h 276"/>
                <a:gd name="T56" fmla="*/ 85 w 277"/>
                <a:gd name="T57" fmla="*/ 47 h 276"/>
                <a:gd name="T58" fmla="*/ 138 w 277"/>
                <a:gd name="T59" fmla="*/ 32 h 276"/>
                <a:gd name="T60" fmla="*/ 213 w 277"/>
                <a:gd name="T61" fmla="*/ 63 h 276"/>
                <a:gd name="T62" fmla="*/ 229 w 277"/>
                <a:gd name="T63" fmla="*/ 1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7" h="276">
                  <a:moveTo>
                    <a:pt x="236" y="40"/>
                  </a:moveTo>
                  <a:cubicBezTo>
                    <a:pt x="210" y="14"/>
                    <a:pt x="175" y="0"/>
                    <a:pt x="138" y="0"/>
                  </a:cubicBezTo>
                  <a:cubicBezTo>
                    <a:pt x="101" y="0"/>
                    <a:pt x="67" y="14"/>
                    <a:pt x="41" y="40"/>
                  </a:cubicBezTo>
                  <a:cubicBezTo>
                    <a:pt x="15" y="66"/>
                    <a:pt x="0" y="101"/>
                    <a:pt x="0" y="138"/>
                  </a:cubicBezTo>
                  <a:cubicBezTo>
                    <a:pt x="0" y="175"/>
                    <a:pt x="15" y="210"/>
                    <a:pt x="41" y="236"/>
                  </a:cubicBezTo>
                  <a:cubicBezTo>
                    <a:pt x="67" y="262"/>
                    <a:pt x="101" y="276"/>
                    <a:pt x="138" y="276"/>
                  </a:cubicBezTo>
                  <a:cubicBezTo>
                    <a:pt x="175" y="276"/>
                    <a:pt x="210" y="262"/>
                    <a:pt x="236" y="236"/>
                  </a:cubicBezTo>
                  <a:cubicBezTo>
                    <a:pt x="262" y="210"/>
                    <a:pt x="276" y="175"/>
                    <a:pt x="277" y="138"/>
                  </a:cubicBezTo>
                  <a:cubicBezTo>
                    <a:pt x="276" y="101"/>
                    <a:pt x="262" y="66"/>
                    <a:pt x="236" y="40"/>
                  </a:cubicBezTo>
                  <a:close/>
                  <a:moveTo>
                    <a:pt x="196" y="223"/>
                  </a:moveTo>
                  <a:cubicBezTo>
                    <a:pt x="195" y="226"/>
                    <a:pt x="194" y="228"/>
                    <a:pt x="192" y="229"/>
                  </a:cubicBezTo>
                  <a:cubicBezTo>
                    <a:pt x="176" y="239"/>
                    <a:pt x="157" y="244"/>
                    <a:pt x="138" y="244"/>
                  </a:cubicBezTo>
                  <a:cubicBezTo>
                    <a:pt x="110" y="244"/>
                    <a:pt x="84" y="233"/>
                    <a:pt x="64" y="213"/>
                  </a:cubicBezTo>
                  <a:cubicBezTo>
                    <a:pt x="64" y="213"/>
                    <a:pt x="64" y="213"/>
                    <a:pt x="64" y="213"/>
                  </a:cubicBezTo>
                  <a:cubicBezTo>
                    <a:pt x="64" y="213"/>
                    <a:pt x="64" y="213"/>
                    <a:pt x="64" y="213"/>
                  </a:cubicBezTo>
                  <a:cubicBezTo>
                    <a:pt x="64" y="213"/>
                    <a:pt x="64" y="213"/>
                    <a:pt x="64" y="213"/>
                  </a:cubicBezTo>
                  <a:cubicBezTo>
                    <a:pt x="30" y="179"/>
                    <a:pt x="23" y="126"/>
                    <a:pt x="47" y="85"/>
                  </a:cubicBezTo>
                  <a:cubicBezTo>
                    <a:pt x="48" y="82"/>
                    <a:pt x="51" y="81"/>
                    <a:pt x="53" y="81"/>
                  </a:cubicBezTo>
                  <a:cubicBezTo>
                    <a:pt x="53" y="81"/>
                    <a:pt x="54" y="81"/>
                    <a:pt x="54" y="81"/>
                  </a:cubicBezTo>
                  <a:cubicBezTo>
                    <a:pt x="56" y="81"/>
                    <a:pt x="58" y="82"/>
                    <a:pt x="60" y="83"/>
                  </a:cubicBezTo>
                  <a:cubicBezTo>
                    <a:pt x="193" y="217"/>
                    <a:pt x="193" y="217"/>
                    <a:pt x="193" y="217"/>
                  </a:cubicBezTo>
                  <a:cubicBezTo>
                    <a:pt x="195" y="218"/>
                    <a:pt x="196" y="221"/>
                    <a:pt x="196" y="223"/>
                  </a:cubicBezTo>
                  <a:close/>
                  <a:moveTo>
                    <a:pt x="229" y="191"/>
                  </a:moveTo>
                  <a:cubicBezTo>
                    <a:pt x="228" y="194"/>
                    <a:pt x="226" y="195"/>
                    <a:pt x="224" y="195"/>
                  </a:cubicBezTo>
                  <a:cubicBezTo>
                    <a:pt x="223" y="195"/>
                    <a:pt x="223" y="195"/>
                    <a:pt x="222" y="195"/>
                  </a:cubicBezTo>
                  <a:cubicBezTo>
                    <a:pt x="220" y="195"/>
                    <a:pt x="218" y="194"/>
                    <a:pt x="217" y="193"/>
                  </a:cubicBezTo>
                  <a:cubicBezTo>
                    <a:pt x="83" y="59"/>
                    <a:pt x="83" y="59"/>
                    <a:pt x="83" y="59"/>
                  </a:cubicBezTo>
                  <a:cubicBezTo>
                    <a:pt x="82" y="58"/>
                    <a:pt x="81" y="55"/>
                    <a:pt x="81" y="53"/>
                  </a:cubicBezTo>
                  <a:cubicBezTo>
                    <a:pt x="81" y="50"/>
                    <a:pt x="83" y="48"/>
                    <a:pt x="85" y="47"/>
                  </a:cubicBezTo>
                  <a:cubicBezTo>
                    <a:pt x="101" y="37"/>
                    <a:pt x="120" y="32"/>
                    <a:pt x="138" y="32"/>
                  </a:cubicBezTo>
                  <a:cubicBezTo>
                    <a:pt x="167" y="32"/>
                    <a:pt x="193" y="43"/>
                    <a:pt x="213" y="63"/>
                  </a:cubicBezTo>
                  <a:cubicBezTo>
                    <a:pt x="247" y="97"/>
                    <a:pt x="254" y="150"/>
                    <a:pt x="22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Tree>
    <p:extLst>
      <p:ext uri="{BB962C8B-B14F-4D97-AF65-F5344CB8AC3E}">
        <p14:creationId xmlns:p14="http://schemas.microsoft.com/office/powerpoint/2010/main" val="3091703428"/>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a:extLst>
              <a:ext uri="{FF2B5EF4-FFF2-40B4-BE49-F238E27FC236}">
                <a16:creationId xmlns="" xmlns:a16="http://schemas.microsoft.com/office/drawing/2014/main" id="{494B3E71-048E-46AC-BC74-6605127A4AFE}"/>
              </a:ext>
            </a:extLst>
          </p:cNvPr>
          <p:cNvGraphicFramePr>
            <a:graphicFrameLocks noChangeAspect="1"/>
          </p:cNvGraphicFramePr>
          <p:nvPr>
            <p:custDataLst>
              <p:tags r:id="rId2"/>
            </p:custDataLst>
            <p:extLst>
              <p:ext uri="{D42A27DB-BD31-4B8C-83A1-F6EECF244321}">
                <p14:modId xmlns:p14="http://schemas.microsoft.com/office/powerpoint/2010/main" val="37193721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459" name="think-cell Slide" r:id="rId6" imgW="473" imgH="473" progId="TCLayout.ActiveDocument.1">
                  <p:embed/>
                </p:oleObj>
              </mc:Choice>
              <mc:Fallback>
                <p:oleObj name="think-cell Slide" r:id="rId6" imgW="473" imgH="47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1" name="Rectangle 20" hidden="1">
            <a:extLst>
              <a:ext uri="{FF2B5EF4-FFF2-40B4-BE49-F238E27FC236}">
                <a16:creationId xmlns="" xmlns:a16="http://schemas.microsoft.com/office/drawing/2014/main" id="{DBE2608F-5DDF-408F-B19E-69B2EC803CD0}"/>
              </a:ext>
            </a:extLst>
          </p:cNvPr>
          <p:cNvSpPr/>
          <p:nvPr>
            <p:custDataLst>
              <p:tags r:id="rId3"/>
            </p:custDataLst>
          </p:nvPr>
        </p:nvSpPr>
        <p:spPr>
          <a:xfrm>
            <a:off x="0" y="0"/>
            <a:ext cx="158750" cy="15875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t" anchorCtr="0">
            <a:noAutofit/>
          </a:bodyPr>
          <a:lstStyle/>
          <a:p>
            <a:pPr algn="ctr">
              <a:lnSpc>
                <a:spcPct val="85000"/>
              </a:lnSpc>
              <a:spcBef>
                <a:spcPct val="0"/>
              </a:spcBef>
              <a:spcAft>
                <a:spcPct val="0"/>
              </a:spcAft>
            </a:pPr>
            <a:endParaRPr lang="el-GR" sz="2200" dirty="0">
              <a:solidFill>
                <a:srgbClr val="2E2E38"/>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a:normAutofit fontScale="90000"/>
          </a:bodyPr>
          <a:lstStyle/>
          <a:p>
            <a:r>
              <a:rPr lang="el-GR" dirty="0">
                <a:latin typeface="Arial" panose="020B0604020202020204" pitchFamily="34" charset="0"/>
              </a:rPr>
              <a:t>Μείωση φορολογητέας βάσης ΦΠΑ στα </a:t>
            </a:r>
            <a:r>
              <a:rPr lang="el-GR" dirty="0" err="1">
                <a:latin typeface="Arial" panose="020B0604020202020204" pitchFamily="34" charset="0"/>
              </a:rPr>
              <a:t>Rebates</a:t>
            </a:r>
            <a:r>
              <a:rPr lang="el-GR" dirty="0">
                <a:latin typeface="Arial" panose="020B0604020202020204" pitchFamily="34" charset="0"/>
              </a:rPr>
              <a:t> φαρμακευτικών εταιρειών </a:t>
            </a:r>
            <a:br>
              <a:rPr lang="el-GR" dirty="0">
                <a:latin typeface="Arial" panose="020B0604020202020204" pitchFamily="34" charset="0"/>
              </a:rPr>
            </a:br>
            <a:r>
              <a:rPr lang="el-GR" dirty="0">
                <a:latin typeface="Arial" panose="020B0604020202020204" pitchFamily="34" charset="0"/>
              </a:rPr>
              <a:t>Διοικητικές εξελίξεις </a:t>
            </a:r>
            <a:endParaRPr lang="en-US" dirty="0">
              <a:latin typeface="Arial" panose="020B0604020202020204" pitchFamily="34" charset="0"/>
            </a:endParaRPr>
          </a:p>
        </p:txBody>
      </p:sp>
      <p:sp>
        <p:nvSpPr>
          <p:cNvPr id="5" name="Slide Number Placeholder 4">
            <a:extLst>
              <a:ext uri="{FF2B5EF4-FFF2-40B4-BE49-F238E27FC236}">
                <a16:creationId xmlns="" xmlns:a16="http://schemas.microsoft.com/office/drawing/2014/main" id="{2E898AE0-B817-48DB-9976-758677586103}"/>
              </a:ext>
            </a:extLst>
          </p:cNvPr>
          <p:cNvSpPr>
            <a:spLocks noGrp="1"/>
          </p:cNvSpPr>
          <p:nvPr>
            <p:ph type="sldNum" sz="quarter" idx="21"/>
          </p:nvPr>
        </p:nvSpPr>
        <p:spPr/>
        <p:txBody>
          <a:bodyPr/>
          <a:lstStyle/>
          <a:p>
            <a:pPr>
              <a:defRPr/>
            </a:pPr>
            <a:r>
              <a:rPr lang="en-GB">
                <a:solidFill>
                  <a:prstClr val="white"/>
                </a:solidFill>
              </a:rPr>
              <a:t>Page </a:t>
            </a:r>
            <a:fld id="{F1BC30E3-FFE5-4B91-AA19-87A149EBB9EE}" type="slidenum">
              <a:rPr>
                <a:solidFill>
                  <a:prstClr val="white"/>
                </a:solidFill>
              </a:rPr>
              <a:pPr>
                <a:defRPr/>
              </a:pPr>
              <a:t>14</a:t>
            </a:fld>
            <a:endParaRPr dirty="0">
              <a:solidFill>
                <a:prstClr val="white"/>
              </a:solidFill>
            </a:endParaRPr>
          </a:p>
        </p:txBody>
      </p:sp>
      <p:sp>
        <p:nvSpPr>
          <p:cNvPr id="27" name="Content Placeholder 2">
            <a:extLst>
              <a:ext uri="{FF2B5EF4-FFF2-40B4-BE49-F238E27FC236}">
                <a16:creationId xmlns="" xmlns:a16="http://schemas.microsoft.com/office/drawing/2014/main" id="{B6AD603E-DAFB-4B9F-83D0-9586E88C484D}"/>
              </a:ext>
            </a:extLst>
          </p:cNvPr>
          <p:cNvSpPr txBox="1">
            <a:spLocks/>
          </p:cNvSpPr>
          <p:nvPr/>
        </p:nvSpPr>
        <p:spPr>
          <a:xfrm>
            <a:off x="609917" y="1137920"/>
            <a:ext cx="10978515" cy="4834617"/>
          </a:xfrm>
          <a:prstGeom prst="rect">
            <a:avLst/>
          </a:prstGeom>
        </p:spPr>
        <p:txBody>
          <a:bodyPr/>
          <a:lstStyle>
            <a:lvl1pPr marL="356616" indent="-356616" algn="l" defTabSz="914400" rtl="0" eaLnBrk="1" latinLnBrk="0" hangingPunct="1">
              <a:spcBef>
                <a:spcPct val="20000"/>
              </a:spcBef>
              <a:buClr>
                <a:schemeClr val="tx2"/>
              </a:buClr>
              <a:buSzPct val="110000"/>
              <a:buFont typeface="EYInterstate Light" panose="02000506000000020004" pitchFamily="2" charset="0"/>
              <a:buChar char="•"/>
              <a:defRPr sz="2000" kern="1200">
                <a:solidFill>
                  <a:schemeClr val="bg1"/>
                </a:solidFill>
                <a:latin typeface="EYInterstate Light" panose="02000506000000020004" pitchFamily="2" charset="0"/>
                <a:ea typeface="+mn-ea"/>
                <a:cs typeface="+mn-cs"/>
              </a:defRPr>
            </a:lvl1pPr>
            <a:lvl2pPr marL="713232" indent="-356616" algn="l" defTabSz="914400" rtl="0" eaLnBrk="1" latinLnBrk="0" hangingPunct="1">
              <a:spcBef>
                <a:spcPct val="20000"/>
              </a:spcBef>
              <a:buClr>
                <a:schemeClr val="tx2"/>
              </a:buClr>
              <a:buSzPct val="110000"/>
              <a:buFont typeface="EYInterstate Light" panose="02000506000000020004" pitchFamily="2" charset="0"/>
              <a:buChar char="•"/>
              <a:defRPr sz="1800" kern="1200">
                <a:solidFill>
                  <a:schemeClr val="bg1"/>
                </a:solidFill>
                <a:latin typeface="EYInterstate Light" panose="02000506000000020004" pitchFamily="2" charset="0"/>
                <a:ea typeface="+mn-ea"/>
                <a:cs typeface="+mn-cs"/>
              </a:defRPr>
            </a:lvl2pPr>
            <a:lvl3pPr marL="1069848" indent="-356616" algn="l" defTabSz="914400" rtl="0" eaLnBrk="1" latinLnBrk="0" hangingPunct="1">
              <a:spcBef>
                <a:spcPct val="20000"/>
              </a:spcBef>
              <a:buClr>
                <a:schemeClr val="tx2"/>
              </a:buClr>
              <a:buSzPct val="110000"/>
              <a:buFont typeface="EYInterstate Light" panose="02000506000000020004" pitchFamily="2" charset="0"/>
              <a:buChar char="•"/>
              <a:defRPr sz="1600" kern="1200">
                <a:solidFill>
                  <a:schemeClr val="bg1"/>
                </a:solidFill>
                <a:latin typeface="EYInterstate Light" panose="02000506000000020004" pitchFamily="2" charset="0"/>
                <a:ea typeface="+mn-ea"/>
                <a:cs typeface="+mn-cs"/>
              </a:defRPr>
            </a:lvl3pPr>
            <a:lvl4pPr marL="1426464" indent="-356616" algn="l" defTabSz="914400" rtl="0" eaLnBrk="1" latinLnBrk="0" hangingPunct="1">
              <a:spcBef>
                <a:spcPct val="20000"/>
              </a:spcBef>
              <a:buClr>
                <a:schemeClr val="tx2"/>
              </a:buClr>
              <a:buSzPct val="110000"/>
              <a:buFont typeface="EYInterstate Light" panose="02000506000000020004" pitchFamily="2" charset="0"/>
              <a:buChar char="•"/>
              <a:defRPr sz="1400" kern="1200">
                <a:solidFill>
                  <a:schemeClr val="bg1"/>
                </a:solidFill>
                <a:latin typeface="EYInterstate Light" panose="02000506000000020004" pitchFamily="2" charset="0"/>
                <a:ea typeface="+mn-ea"/>
                <a:cs typeface="+mn-cs"/>
              </a:defRPr>
            </a:lvl4pPr>
            <a:lvl5pPr marL="1783080" indent="-356616" algn="l" defTabSz="914400" rtl="0" eaLnBrk="1" latinLnBrk="0" hangingPunct="1">
              <a:spcBef>
                <a:spcPct val="20000"/>
              </a:spcBef>
              <a:buClr>
                <a:schemeClr val="tx2"/>
              </a:buClr>
              <a:buSzPct val="110000"/>
              <a:buFont typeface="EYInterstate Light" panose="02000506000000020004" pitchFamily="2" charset="0"/>
              <a:buChar char="•"/>
              <a:defRPr sz="1200" kern="1200">
                <a:solidFill>
                  <a:schemeClr val="bg1"/>
                </a:solidFill>
                <a:latin typeface="EYInterstate Light" panose="02000506000000020004"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600"/>
              </a:spcAft>
              <a:buClr>
                <a:srgbClr val="FFE600"/>
              </a:buClr>
              <a:buNone/>
            </a:pPr>
            <a:endParaRPr lang="el-GR" sz="1800" dirty="0">
              <a:solidFill>
                <a:prstClr val="white"/>
              </a:solidFill>
              <a:latin typeface="Arial" panose="020B0604020202020204" pitchFamily="34" charset="0"/>
              <a:cs typeface="Arial" panose="020B0604020202020204" pitchFamily="34" charset="0"/>
            </a:endParaRPr>
          </a:p>
          <a:p>
            <a:pPr marL="0" indent="0">
              <a:spcAft>
                <a:spcPts val="600"/>
              </a:spcAft>
              <a:buClr>
                <a:srgbClr val="FFE600"/>
              </a:buClr>
              <a:buNone/>
            </a:pPr>
            <a:r>
              <a:rPr lang="el-GR" sz="1800" b="1" dirty="0">
                <a:solidFill>
                  <a:schemeClr val="tx2"/>
                </a:solidFill>
                <a:latin typeface="Arial" panose="020B0604020202020204" pitchFamily="34" charset="0"/>
                <a:cs typeface="Arial" panose="020B0604020202020204" pitchFamily="34" charset="0"/>
              </a:rPr>
              <a:t>Έγγραφο Ε.Ο.Π.Υ.Υ. </a:t>
            </a:r>
            <a:r>
              <a:rPr lang="el-GR" sz="1800" b="1" dirty="0" err="1">
                <a:solidFill>
                  <a:schemeClr val="tx2"/>
                </a:solidFill>
                <a:latin typeface="Arial" panose="020B0604020202020204" pitchFamily="34" charset="0"/>
                <a:cs typeface="Arial" panose="020B0604020202020204" pitchFamily="34" charset="0"/>
              </a:rPr>
              <a:t>αρ</a:t>
            </a:r>
            <a:r>
              <a:rPr lang="el-GR" sz="1800" b="1" dirty="0">
                <a:solidFill>
                  <a:schemeClr val="tx2"/>
                </a:solidFill>
                <a:latin typeface="Arial" panose="020B0604020202020204" pitchFamily="34" charset="0"/>
                <a:cs typeface="Arial" panose="020B0604020202020204" pitchFamily="34" charset="0"/>
              </a:rPr>
              <a:t>. </a:t>
            </a:r>
            <a:r>
              <a:rPr lang="el-GR" sz="1800" b="1" dirty="0" err="1">
                <a:solidFill>
                  <a:schemeClr val="tx2"/>
                </a:solidFill>
                <a:latin typeface="Arial" panose="020B0604020202020204" pitchFamily="34" charset="0"/>
                <a:cs typeface="Arial" panose="020B0604020202020204" pitchFamily="34" charset="0"/>
              </a:rPr>
              <a:t>πρωτ</a:t>
            </a:r>
            <a:r>
              <a:rPr lang="el-GR" sz="1800" b="1" dirty="0">
                <a:solidFill>
                  <a:schemeClr val="tx2"/>
                </a:solidFill>
                <a:latin typeface="Arial" panose="020B0604020202020204" pitchFamily="34" charset="0"/>
                <a:cs typeface="Arial" panose="020B0604020202020204" pitchFamily="34" charset="0"/>
              </a:rPr>
              <a:t>. Γ99/691/21-03-2019</a:t>
            </a:r>
          </a:p>
          <a:p>
            <a:pPr marL="630238" indent="-534988">
              <a:lnSpc>
                <a:spcPct val="200000"/>
              </a:lnSpc>
              <a:spcBef>
                <a:spcPts val="300"/>
              </a:spcBef>
              <a:spcAft>
                <a:spcPts val="300"/>
              </a:spcAft>
              <a:buClr>
                <a:srgbClr val="FFE600"/>
              </a:buClr>
            </a:pPr>
            <a:r>
              <a:rPr lang="el-GR" sz="1800" dirty="0">
                <a:solidFill>
                  <a:prstClr val="white"/>
                </a:solidFill>
                <a:latin typeface="Arial" panose="020B0604020202020204" pitchFamily="34" charset="0"/>
                <a:cs typeface="Arial" panose="020B0604020202020204" pitchFamily="34" charset="0"/>
              </a:rPr>
              <a:t>Πιστωτικό τιμολόγιο για </a:t>
            </a:r>
            <a:r>
              <a:rPr lang="el-GR" sz="1800" dirty="0" err="1">
                <a:solidFill>
                  <a:prstClr val="white"/>
                </a:solidFill>
                <a:latin typeface="Arial" panose="020B0604020202020204" pitchFamily="34" charset="0"/>
                <a:cs typeface="Arial" panose="020B0604020202020204" pitchFamily="34" charset="0"/>
              </a:rPr>
              <a:t>rebates</a:t>
            </a:r>
            <a:r>
              <a:rPr lang="el-GR" sz="1800" dirty="0">
                <a:solidFill>
                  <a:prstClr val="white"/>
                </a:solidFill>
                <a:latin typeface="Arial" panose="020B0604020202020204" pitchFamily="34" charset="0"/>
                <a:cs typeface="Arial" panose="020B0604020202020204" pitchFamily="34" charset="0"/>
              </a:rPr>
              <a:t> από Δ’ τρίμηνο 2018 και εφεξής.  </a:t>
            </a:r>
          </a:p>
          <a:p>
            <a:pPr marL="630238" indent="-534988">
              <a:lnSpc>
                <a:spcPct val="200000"/>
              </a:lnSpc>
              <a:spcBef>
                <a:spcPts val="300"/>
              </a:spcBef>
              <a:spcAft>
                <a:spcPts val="300"/>
              </a:spcAft>
              <a:buClr>
                <a:srgbClr val="FFE600"/>
              </a:buClr>
            </a:pPr>
            <a:r>
              <a:rPr lang="el-GR" sz="1800" dirty="0">
                <a:solidFill>
                  <a:prstClr val="white"/>
                </a:solidFill>
                <a:latin typeface="Arial" panose="020B0604020202020204" pitchFamily="34" charset="0"/>
                <a:cs typeface="Arial" panose="020B0604020202020204" pitchFamily="34" charset="0"/>
              </a:rPr>
              <a:t>Εξαιρούνται ποσά επιστροφής άρθρου 88 ν. 4472/2017 (</a:t>
            </a:r>
            <a:r>
              <a:rPr lang="el-GR" sz="1800" dirty="0" err="1">
                <a:solidFill>
                  <a:prstClr val="white"/>
                </a:solidFill>
                <a:latin typeface="Arial" panose="020B0604020202020204" pitchFamily="34" charset="0"/>
                <a:cs typeface="Arial" panose="020B0604020202020204" pitchFamily="34" charset="0"/>
              </a:rPr>
              <a:t>rebate</a:t>
            </a:r>
            <a:r>
              <a:rPr lang="el-GR" sz="1800" dirty="0">
                <a:solidFill>
                  <a:prstClr val="white"/>
                </a:solidFill>
                <a:latin typeface="Arial" panose="020B0604020202020204" pitchFamily="34" charset="0"/>
                <a:cs typeface="Arial" panose="020B0604020202020204" pitchFamily="34" charset="0"/>
              </a:rPr>
              <a:t> </a:t>
            </a:r>
            <a:r>
              <a:rPr lang="el-GR" sz="1800" dirty="0" err="1">
                <a:solidFill>
                  <a:prstClr val="white"/>
                </a:solidFill>
                <a:latin typeface="Arial" panose="020B0604020202020204" pitchFamily="34" charset="0"/>
                <a:cs typeface="Arial" panose="020B0604020202020204" pitchFamily="34" charset="0"/>
              </a:rPr>
              <a:t>γενοσήμων</a:t>
            </a:r>
            <a:r>
              <a:rPr lang="el-GR" sz="1800" dirty="0">
                <a:solidFill>
                  <a:prstClr val="white"/>
                </a:solidFill>
                <a:latin typeface="Arial" panose="020B0604020202020204" pitchFamily="34" charset="0"/>
                <a:cs typeface="Arial" panose="020B0604020202020204" pitchFamily="34" charset="0"/>
              </a:rPr>
              <a:t>).  </a:t>
            </a:r>
          </a:p>
          <a:p>
            <a:pPr marL="630238" indent="-534988">
              <a:lnSpc>
                <a:spcPct val="200000"/>
              </a:lnSpc>
              <a:spcBef>
                <a:spcPts val="300"/>
              </a:spcBef>
              <a:spcAft>
                <a:spcPts val="300"/>
              </a:spcAft>
              <a:buClr>
                <a:srgbClr val="FFE600"/>
              </a:buClr>
            </a:pPr>
            <a:r>
              <a:rPr lang="el-GR" sz="1800" dirty="0">
                <a:solidFill>
                  <a:prstClr val="white"/>
                </a:solidFill>
                <a:latin typeface="Arial" panose="020B0604020202020204" pitchFamily="34" charset="0"/>
                <a:cs typeface="Arial" panose="020B0604020202020204" pitchFamily="34" charset="0"/>
              </a:rPr>
              <a:t>Εξαιρούνται ποσά επιστροφής άρθρου 87 παρ. 1 (9) ν. 4472/2017.  </a:t>
            </a:r>
          </a:p>
          <a:p>
            <a:pPr marL="630238" indent="-534988">
              <a:lnSpc>
                <a:spcPct val="200000"/>
              </a:lnSpc>
              <a:spcBef>
                <a:spcPts val="300"/>
              </a:spcBef>
              <a:spcAft>
                <a:spcPts val="300"/>
              </a:spcAft>
              <a:buClr>
                <a:srgbClr val="FFE600"/>
              </a:buClr>
            </a:pPr>
            <a:r>
              <a:rPr lang="el-GR" sz="1800" dirty="0">
                <a:solidFill>
                  <a:prstClr val="white"/>
                </a:solidFill>
                <a:latin typeface="Arial" panose="020B0604020202020204" pitchFamily="34" charset="0"/>
                <a:cs typeface="Arial" panose="020B0604020202020204" pitchFamily="34" charset="0"/>
              </a:rPr>
              <a:t>Εξαιρούνται ποσά επιστροφή </a:t>
            </a:r>
            <a:r>
              <a:rPr lang="el-GR" sz="1800" dirty="0" err="1">
                <a:solidFill>
                  <a:prstClr val="white"/>
                </a:solidFill>
                <a:latin typeface="Arial" panose="020B0604020202020204" pitchFamily="34" charset="0"/>
                <a:cs typeface="Arial" panose="020B0604020202020204" pitchFamily="34" charset="0"/>
              </a:rPr>
              <a:t>χονδρεμπορικού</a:t>
            </a:r>
            <a:r>
              <a:rPr lang="el-GR" sz="1800" dirty="0">
                <a:solidFill>
                  <a:prstClr val="white"/>
                </a:solidFill>
                <a:latin typeface="Arial" panose="020B0604020202020204" pitchFamily="34" charset="0"/>
                <a:cs typeface="Arial" panose="020B0604020202020204" pitchFamily="34" charset="0"/>
              </a:rPr>
              <a:t> κέρδους. </a:t>
            </a:r>
          </a:p>
        </p:txBody>
      </p:sp>
      <p:grpSp>
        <p:nvGrpSpPr>
          <p:cNvPr id="7" name="Group 6">
            <a:extLst>
              <a:ext uri="{FF2B5EF4-FFF2-40B4-BE49-F238E27FC236}">
                <a16:creationId xmlns="" xmlns:a16="http://schemas.microsoft.com/office/drawing/2014/main" id="{2C7B2FA3-89E4-41D3-A346-59F4CABDF62E}"/>
              </a:ext>
            </a:extLst>
          </p:cNvPr>
          <p:cNvGrpSpPr/>
          <p:nvPr/>
        </p:nvGrpSpPr>
        <p:grpSpPr>
          <a:xfrm rot="493442">
            <a:off x="6901236" y="963613"/>
            <a:ext cx="5412850" cy="6779048"/>
            <a:chOff x="-12346790" y="10185382"/>
            <a:chExt cx="747620" cy="981993"/>
          </a:xfrm>
          <a:solidFill>
            <a:schemeClr val="bg2">
              <a:lumMod val="65000"/>
              <a:lumOff val="35000"/>
            </a:schemeClr>
          </a:solidFill>
        </p:grpSpPr>
        <p:sp>
          <p:nvSpPr>
            <p:cNvPr id="8" name="Freeform 42">
              <a:extLst>
                <a:ext uri="{FF2B5EF4-FFF2-40B4-BE49-F238E27FC236}">
                  <a16:creationId xmlns="" xmlns:a16="http://schemas.microsoft.com/office/drawing/2014/main" id="{A4D51448-01D1-4809-AEAD-53BC88EA3F35}"/>
                </a:ext>
              </a:extLst>
            </p:cNvPr>
            <p:cNvSpPr>
              <a:spLocks/>
            </p:cNvSpPr>
            <p:nvPr/>
          </p:nvSpPr>
          <p:spPr bwMode="auto">
            <a:xfrm>
              <a:off x="-12070882" y="10618527"/>
              <a:ext cx="191850" cy="118670"/>
            </a:xfrm>
            <a:custGeom>
              <a:avLst/>
              <a:gdLst>
                <a:gd name="T0" fmla="*/ 75 w 82"/>
                <a:gd name="T1" fmla="*/ 51 h 51"/>
                <a:gd name="T2" fmla="*/ 80 w 82"/>
                <a:gd name="T3" fmla="*/ 48 h 51"/>
                <a:gd name="T4" fmla="*/ 78 w 82"/>
                <a:gd name="T5" fmla="*/ 39 h 51"/>
                <a:gd name="T6" fmla="*/ 9 w 82"/>
                <a:gd name="T7" fmla="*/ 2 h 51"/>
                <a:gd name="T8" fmla="*/ 1 w 82"/>
                <a:gd name="T9" fmla="*/ 4 h 51"/>
                <a:gd name="T10" fmla="*/ 4 w 82"/>
                <a:gd name="T11" fmla="*/ 12 h 51"/>
                <a:gd name="T12" fmla="*/ 72 w 82"/>
                <a:gd name="T13" fmla="*/ 50 h 51"/>
                <a:gd name="T14" fmla="*/ 75 w 82"/>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1">
                  <a:moveTo>
                    <a:pt x="75" y="51"/>
                  </a:moveTo>
                  <a:cubicBezTo>
                    <a:pt x="77" y="51"/>
                    <a:pt x="79" y="50"/>
                    <a:pt x="80" y="48"/>
                  </a:cubicBezTo>
                  <a:cubicBezTo>
                    <a:pt x="82" y="45"/>
                    <a:pt x="81" y="41"/>
                    <a:pt x="78" y="39"/>
                  </a:cubicBezTo>
                  <a:cubicBezTo>
                    <a:pt x="9" y="2"/>
                    <a:pt x="9" y="2"/>
                    <a:pt x="9" y="2"/>
                  </a:cubicBezTo>
                  <a:cubicBezTo>
                    <a:pt x="6" y="0"/>
                    <a:pt x="3" y="1"/>
                    <a:pt x="1" y="4"/>
                  </a:cubicBezTo>
                  <a:cubicBezTo>
                    <a:pt x="0" y="7"/>
                    <a:pt x="1" y="11"/>
                    <a:pt x="4" y="12"/>
                  </a:cubicBezTo>
                  <a:cubicBezTo>
                    <a:pt x="72" y="50"/>
                    <a:pt x="72" y="50"/>
                    <a:pt x="72" y="50"/>
                  </a:cubicBezTo>
                  <a:cubicBezTo>
                    <a:pt x="73" y="50"/>
                    <a:pt x="74" y="51"/>
                    <a:pt x="75" y="5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9" name="Freeform 43">
              <a:extLst>
                <a:ext uri="{FF2B5EF4-FFF2-40B4-BE49-F238E27FC236}">
                  <a16:creationId xmlns="" xmlns:a16="http://schemas.microsoft.com/office/drawing/2014/main" id="{89901A0A-F0BE-4667-AF93-4B6142AC91DF}"/>
                </a:ext>
              </a:extLst>
            </p:cNvPr>
            <p:cNvSpPr>
              <a:spLocks/>
            </p:cNvSpPr>
            <p:nvPr/>
          </p:nvSpPr>
          <p:spPr bwMode="auto">
            <a:xfrm>
              <a:off x="-11998691" y="10559192"/>
              <a:ext cx="133503" cy="114714"/>
            </a:xfrm>
            <a:custGeom>
              <a:avLst/>
              <a:gdLst>
                <a:gd name="T0" fmla="*/ 55 w 57"/>
                <a:gd name="T1" fmla="*/ 47 h 49"/>
                <a:gd name="T2" fmla="*/ 54 w 57"/>
                <a:gd name="T3" fmla="*/ 38 h 49"/>
                <a:gd name="T4" fmla="*/ 10 w 57"/>
                <a:gd name="T5" fmla="*/ 2 h 49"/>
                <a:gd name="T6" fmla="*/ 2 w 57"/>
                <a:gd name="T7" fmla="*/ 3 h 49"/>
                <a:gd name="T8" fmla="*/ 3 w 57"/>
                <a:gd name="T9" fmla="*/ 11 h 49"/>
                <a:gd name="T10" fmla="*/ 47 w 57"/>
                <a:gd name="T11" fmla="*/ 48 h 49"/>
                <a:gd name="T12" fmla="*/ 50 w 57"/>
                <a:gd name="T13" fmla="*/ 49 h 49"/>
                <a:gd name="T14" fmla="*/ 55 w 57"/>
                <a:gd name="T15" fmla="*/ 47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49">
                  <a:moveTo>
                    <a:pt x="55" y="47"/>
                  </a:moveTo>
                  <a:cubicBezTo>
                    <a:pt x="57" y="44"/>
                    <a:pt x="57" y="41"/>
                    <a:pt x="54" y="38"/>
                  </a:cubicBezTo>
                  <a:cubicBezTo>
                    <a:pt x="10" y="2"/>
                    <a:pt x="10" y="2"/>
                    <a:pt x="10" y="2"/>
                  </a:cubicBezTo>
                  <a:cubicBezTo>
                    <a:pt x="8" y="0"/>
                    <a:pt x="4" y="0"/>
                    <a:pt x="2" y="3"/>
                  </a:cubicBezTo>
                  <a:cubicBezTo>
                    <a:pt x="0" y="5"/>
                    <a:pt x="0" y="9"/>
                    <a:pt x="3" y="11"/>
                  </a:cubicBezTo>
                  <a:cubicBezTo>
                    <a:pt x="47" y="48"/>
                    <a:pt x="47" y="48"/>
                    <a:pt x="47" y="48"/>
                  </a:cubicBezTo>
                  <a:cubicBezTo>
                    <a:pt x="48" y="49"/>
                    <a:pt x="49" y="49"/>
                    <a:pt x="50" y="49"/>
                  </a:cubicBezTo>
                  <a:cubicBezTo>
                    <a:pt x="52" y="49"/>
                    <a:pt x="54" y="48"/>
                    <a:pt x="55" y="47"/>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0" name="Freeform 44">
              <a:extLst>
                <a:ext uri="{FF2B5EF4-FFF2-40B4-BE49-F238E27FC236}">
                  <a16:creationId xmlns="" xmlns:a16="http://schemas.microsoft.com/office/drawing/2014/main" id="{8CA62DC5-B7FA-4921-9B93-E8B0730B21E7}"/>
                </a:ext>
              </a:extLst>
            </p:cNvPr>
            <p:cNvSpPr>
              <a:spLocks/>
            </p:cNvSpPr>
            <p:nvPr/>
          </p:nvSpPr>
          <p:spPr bwMode="auto">
            <a:xfrm>
              <a:off x="-12075827" y="10713463"/>
              <a:ext cx="161193" cy="68235"/>
            </a:xfrm>
            <a:custGeom>
              <a:avLst/>
              <a:gdLst>
                <a:gd name="T0" fmla="*/ 9 w 69"/>
                <a:gd name="T1" fmla="*/ 1 h 29"/>
                <a:gd name="T2" fmla="*/ 1 w 69"/>
                <a:gd name="T3" fmla="*/ 5 h 29"/>
                <a:gd name="T4" fmla="*/ 5 w 69"/>
                <a:gd name="T5" fmla="*/ 12 h 29"/>
                <a:gd name="T6" fmla="*/ 61 w 69"/>
                <a:gd name="T7" fmla="*/ 29 h 29"/>
                <a:gd name="T8" fmla="*/ 63 w 69"/>
                <a:gd name="T9" fmla="*/ 29 h 29"/>
                <a:gd name="T10" fmla="*/ 68 w 69"/>
                <a:gd name="T11" fmla="*/ 25 h 29"/>
                <a:gd name="T12" fmla="*/ 64 w 69"/>
                <a:gd name="T13" fmla="*/ 18 h 29"/>
                <a:gd name="T14" fmla="*/ 9 w 69"/>
                <a:gd name="T15" fmla="*/ 1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29">
                  <a:moveTo>
                    <a:pt x="9" y="1"/>
                  </a:moveTo>
                  <a:cubicBezTo>
                    <a:pt x="5" y="0"/>
                    <a:pt x="2" y="1"/>
                    <a:pt x="1" y="5"/>
                  </a:cubicBezTo>
                  <a:cubicBezTo>
                    <a:pt x="0" y="8"/>
                    <a:pt x="2" y="11"/>
                    <a:pt x="5" y="12"/>
                  </a:cubicBezTo>
                  <a:cubicBezTo>
                    <a:pt x="61" y="29"/>
                    <a:pt x="61" y="29"/>
                    <a:pt x="61" y="29"/>
                  </a:cubicBezTo>
                  <a:cubicBezTo>
                    <a:pt x="62" y="29"/>
                    <a:pt x="62" y="29"/>
                    <a:pt x="63" y="29"/>
                  </a:cubicBezTo>
                  <a:cubicBezTo>
                    <a:pt x="65" y="29"/>
                    <a:pt x="68" y="28"/>
                    <a:pt x="68" y="25"/>
                  </a:cubicBezTo>
                  <a:cubicBezTo>
                    <a:pt x="69" y="22"/>
                    <a:pt x="68" y="18"/>
                    <a:pt x="64" y="18"/>
                  </a:cubicBezTo>
                  <a:lnTo>
                    <a:pt x="9" y="1"/>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1" name="Freeform 45">
              <a:extLst>
                <a:ext uri="{FF2B5EF4-FFF2-40B4-BE49-F238E27FC236}">
                  <a16:creationId xmlns="" xmlns:a16="http://schemas.microsoft.com/office/drawing/2014/main" id="{6DC065B3-A562-4DE9-911C-97F39ECAD8F9}"/>
                </a:ext>
              </a:extLst>
            </p:cNvPr>
            <p:cNvSpPr>
              <a:spLocks/>
            </p:cNvSpPr>
            <p:nvPr/>
          </p:nvSpPr>
          <p:spPr bwMode="auto">
            <a:xfrm>
              <a:off x="-11870132" y="10253617"/>
              <a:ext cx="191850" cy="116692"/>
            </a:xfrm>
            <a:custGeom>
              <a:avLst/>
              <a:gdLst>
                <a:gd name="T0" fmla="*/ 4 w 82"/>
                <a:gd name="T1" fmla="*/ 12 h 50"/>
                <a:gd name="T2" fmla="*/ 72 w 82"/>
                <a:gd name="T3" fmla="*/ 49 h 50"/>
                <a:gd name="T4" fmla="*/ 75 w 82"/>
                <a:gd name="T5" fmla="*/ 50 h 50"/>
                <a:gd name="T6" fmla="*/ 80 w 82"/>
                <a:gd name="T7" fmla="*/ 47 h 50"/>
                <a:gd name="T8" fmla="*/ 78 w 82"/>
                <a:gd name="T9" fmla="*/ 39 h 50"/>
                <a:gd name="T10" fmla="*/ 9 w 82"/>
                <a:gd name="T11" fmla="*/ 1 h 50"/>
                <a:gd name="T12" fmla="*/ 1 w 82"/>
                <a:gd name="T13" fmla="*/ 4 h 50"/>
                <a:gd name="T14" fmla="*/ 4 w 82"/>
                <a:gd name="T15" fmla="*/ 12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0">
                  <a:moveTo>
                    <a:pt x="4" y="12"/>
                  </a:moveTo>
                  <a:cubicBezTo>
                    <a:pt x="72" y="49"/>
                    <a:pt x="72" y="49"/>
                    <a:pt x="72" y="49"/>
                  </a:cubicBezTo>
                  <a:cubicBezTo>
                    <a:pt x="73" y="50"/>
                    <a:pt x="74" y="50"/>
                    <a:pt x="75" y="50"/>
                  </a:cubicBezTo>
                  <a:cubicBezTo>
                    <a:pt x="77" y="50"/>
                    <a:pt x="79" y="49"/>
                    <a:pt x="80" y="47"/>
                  </a:cubicBezTo>
                  <a:cubicBezTo>
                    <a:pt x="82" y="44"/>
                    <a:pt x="81" y="40"/>
                    <a:pt x="78" y="39"/>
                  </a:cubicBezTo>
                  <a:cubicBezTo>
                    <a:pt x="9" y="1"/>
                    <a:pt x="9" y="1"/>
                    <a:pt x="9" y="1"/>
                  </a:cubicBezTo>
                  <a:cubicBezTo>
                    <a:pt x="6" y="0"/>
                    <a:pt x="3" y="1"/>
                    <a:pt x="1" y="4"/>
                  </a:cubicBezTo>
                  <a:cubicBezTo>
                    <a:pt x="0" y="7"/>
                    <a:pt x="1" y="10"/>
                    <a:pt x="4"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 name="Freeform 46">
              <a:extLst>
                <a:ext uri="{FF2B5EF4-FFF2-40B4-BE49-F238E27FC236}">
                  <a16:creationId xmlns="" xmlns:a16="http://schemas.microsoft.com/office/drawing/2014/main" id="{7167FB39-B16B-4B07-9F68-CC0612A313DD}"/>
                </a:ext>
              </a:extLst>
            </p:cNvPr>
            <p:cNvSpPr>
              <a:spLocks/>
            </p:cNvSpPr>
            <p:nvPr/>
          </p:nvSpPr>
          <p:spPr bwMode="auto">
            <a:xfrm>
              <a:off x="-11890899" y="10305041"/>
              <a:ext cx="132515" cy="118670"/>
            </a:xfrm>
            <a:custGeom>
              <a:avLst/>
              <a:gdLst>
                <a:gd name="T0" fmla="*/ 2 w 57"/>
                <a:gd name="T1" fmla="*/ 3 h 51"/>
                <a:gd name="T2" fmla="*/ 3 w 57"/>
                <a:gd name="T3" fmla="*/ 12 h 51"/>
                <a:gd name="T4" fmla="*/ 47 w 57"/>
                <a:gd name="T5" fmla="*/ 49 h 51"/>
                <a:gd name="T6" fmla="*/ 51 w 57"/>
                <a:gd name="T7" fmla="*/ 51 h 51"/>
                <a:gd name="T8" fmla="*/ 55 w 57"/>
                <a:gd name="T9" fmla="*/ 49 h 51"/>
                <a:gd name="T10" fmla="*/ 55 w 57"/>
                <a:gd name="T11" fmla="*/ 40 h 51"/>
                <a:gd name="T12" fmla="*/ 10 w 57"/>
                <a:gd name="T13" fmla="*/ 2 h 51"/>
                <a:gd name="T14" fmla="*/ 2 w 57"/>
                <a:gd name="T15" fmla="*/ 3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51">
                  <a:moveTo>
                    <a:pt x="2" y="3"/>
                  </a:moveTo>
                  <a:cubicBezTo>
                    <a:pt x="0" y="6"/>
                    <a:pt x="0" y="9"/>
                    <a:pt x="3" y="12"/>
                  </a:cubicBezTo>
                  <a:cubicBezTo>
                    <a:pt x="47" y="49"/>
                    <a:pt x="47" y="49"/>
                    <a:pt x="47" y="49"/>
                  </a:cubicBezTo>
                  <a:cubicBezTo>
                    <a:pt x="48" y="50"/>
                    <a:pt x="49" y="51"/>
                    <a:pt x="51" y="51"/>
                  </a:cubicBezTo>
                  <a:cubicBezTo>
                    <a:pt x="52" y="51"/>
                    <a:pt x="54" y="50"/>
                    <a:pt x="55" y="49"/>
                  </a:cubicBezTo>
                  <a:cubicBezTo>
                    <a:pt x="57" y="46"/>
                    <a:pt x="57" y="43"/>
                    <a:pt x="55" y="40"/>
                  </a:cubicBezTo>
                  <a:cubicBezTo>
                    <a:pt x="10" y="2"/>
                    <a:pt x="10" y="2"/>
                    <a:pt x="10" y="2"/>
                  </a:cubicBezTo>
                  <a:cubicBezTo>
                    <a:pt x="8" y="0"/>
                    <a:pt x="4" y="1"/>
                    <a:pt x="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3" name="Freeform 47">
              <a:extLst>
                <a:ext uri="{FF2B5EF4-FFF2-40B4-BE49-F238E27FC236}">
                  <a16:creationId xmlns="" xmlns:a16="http://schemas.microsoft.com/office/drawing/2014/main" id="{BAA6CBAB-90CC-4C7B-89EB-6D0FD41D0F67}"/>
                </a:ext>
              </a:extLst>
            </p:cNvPr>
            <p:cNvSpPr>
              <a:spLocks/>
            </p:cNvSpPr>
            <p:nvPr/>
          </p:nvSpPr>
          <p:spPr bwMode="auto">
            <a:xfrm>
              <a:off x="-12271632" y="10982448"/>
              <a:ext cx="190860" cy="116692"/>
            </a:xfrm>
            <a:custGeom>
              <a:avLst/>
              <a:gdLst>
                <a:gd name="T0" fmla="*/ 78 w 82"/>
                <a:gd name="T1" fmla="*/ 39 h 50"/>
                <a:gd name="T2" fmla="*/ 10 w 82"/>
                <a:gd name="T3" fmla="*/ 1 h 50"/>
                <a:gd name="T4" fmla="*/ 2 w 82"/>
                <a:gd name="T5" fmla="*/ 4 h 50"/>
                <a:gd name="T6" fmla="*/ 4 w 82"/>
                <a:gd name="T7" fmla="*/ 12 h 50"/>
                <a:gd name="T8" fmla="*/ 73 w 82"/>
                <a:gd name="T9" fmla="*/ 49 h 50"/>
                <a:gd name="T10" fmla="*/ 76 w 82"/>
                <a:gd name="T11" fmla="*/ 50 h 50"/>
                <a:gd name="T12" fmla="*/ 81 w 82"/>
                <a:gd name="T13" fmla="*/ 47 h 50"/>
                <a:gd name="T14" fmla="*/ 78 w 82"/>
                <a:gd name="T15" fmla="*/ 39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0">
                  <a:moveTo>
                    <a:pt x="78" y="39"/>
                  </a:moveTo>
                  <a:cubicBezTo>
                    <a:pt x="10" y="1"/>
                    <a:pt x="10" y="1"/>
                    <a:pt x="10" y="1"/>
                  </a:cubicBezTo>
                  <a:cubicBezTo>
                    <a:pt x="7" y="0"/>
                    <a:pt x="3" y="1"/>
                    <a:pt x="2" y="4"/>
                  </a:cubicBezTo>
                  <a:cubicBezTo>
                    <a:pt x="0" y="7"/>
                    <a:pt x="1" y="10"/>
                    <a:pt x="4" y="12"/>
                  </a:cubicBezTo>
                  <a:cubicBezTo>
                    <a:pt x="73" y="49"/>
                    <a:pt x="73" y="49"/>
                    <a:pt x="73" y="49"/>
                  </a:cubicBezTo>
                  <a:cubicBezTo>
                    <a:pt x="74" y="50"/>
                    <a:pt x="75" y="50"/>
                    <a:pt x="76" y="50"/>
                  </a:cubicBezTo>
                  <a:cubicBezTo>
                    <a:pt x="78" y="50"/>
                    <a:pt x="80" y="49"/>
                    <a:pt x="81" y="47"/>
                  </a:cubicBezTo>
                  <a:cubicBezTo>
                    <a:pt x="82" y="44"/>
                    <a:pt x="81" y="40"/>
                    <a:pt x="78" y="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4" name="Freeform 48">
              <a:extLst>
                <a:ext uri="{FF2B5EF4-FFF2-40B4-BE49-F238E27FC236}">
                  <a16:creationId xmlns="" xmlns:a16="http://schemas.microsoft.com/office/drawing/2014/main" id="{9B65928A-FFCB-4281-A997-F643D161CDA4}"/>
                </a:ext>
              </a:extLst>
            </p:cNvPr>
            <p:cNvSpPr>
              <a:spLocks/>
            </p:cNvSpPr>
            <p:nvPr/>
          </p:nvSpPr>
          <p:spPr bwMode="auto">
            <a:xfrm>
              <a:off x="-12237020" y="10935969"/>
              <a:ext cx="161193" cy="70213"/>
            </a:xfrm>
            <a:custGeom>
              <a:avLst/>
              <a:gdLst>
                <a:gd name="T0" fmla="*/ 1 w 69"/>
                <a:gd name="T1" fmla="*/ 5 h 30"/>
                <a:gd name="T2" fmla="*/ 5 w 69"/>
                <a:gd name="T3" fmla="*/ 13 h 30"/>
                <a:gd name="T4" fmla="*/ 60 w 69"/>
                <a:gd name="T5" fmla="*/ 30 h 30"/>
                <a:gd name="T6" fmla="*/ 62 w 69"/>
                <a:gd name="T7" fmla="*/ 30 h 30"/>
                <a:gd name="T8" fmla="*/ 68 w 69"/>
                <a:gd name="T9" fmla="*/ 26 h 30"/>
                <a:gd name="T10" fmla="*/ 64 w 69"/>
                <a:gd name="T11" fmla="*/ 18 h 30"/>
                <a:gd name="T12" fmla="*/ 8 w 69"/>
                <a:gd name="T13" fmla="*/ 1 h 30"/>
                <a:gd name="T14" fmla="*/ 1 w 69"/>
                <a:gd name="T15" fmla="*/ 5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30">
                  <a:moveTo>
                    <a:pt x="1" y="5"/>
                  </a:moveTo>
                  <a:cubicBezTo>
                    <a:pt x="0" y="8"/>
                    <a:pt x="1" y="12"/>
                    <a:pt x="5" y="13"/>
                  </a:cubicBezTo>
                  <a:cubicBezTo>
                    <a:pt x="60" y="30"/>
                    <a:pt x="60" y="30"/>
                    <a:pt x="60" y="30"/>
                  </a:cubicBezTo>
                  <a:cubicBezTo>
                    <a:pt x="61" y="30"/>
                    <a:pt x="62" y="30"/>
                    <a:pt x="62" y="30"/>
                  </a:cubicBezTo>
                  <a:cubicBezTo>
                    <a:pt x="65" y="30"/>
                    <a:pt x="67" y="28"/>
                    <a:pt x="68" y="26"/>
                  </a:cubicBezTo>
                  <a:cubicBezTo>
                    <a:pt x="69" y="22"/>
                    <a:pt x="67" y="19"/>
                    <a:pt x="64" y="18"/>
                  </a:cubicBezTo>
                  <a:cubicBezTo>
                    <a:pt x="8" y="1"/>
                    <a:pt x="8" y="1"/>
                    <a:pt x="8" y="1"/>
                  </a:cubicBezTo>
                  <a:cubicBezTo>
                    <a:pt x="5" y="0"/>
                    <a:pt x="2" y="2"/>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5" name="Freeform 49">
              <a:extLst>
                <a:ext uri="{FF2B5EF4-FFF2-40B4-BE49-F238E27FC236}">
                  <a16:creationId xmlns="" xmlns:a16="http://schemas.microsoft.com/office/drawing/2014/main" id="{1E9A045D-6415-4EA2-A540-DDC31C4DF8A6}"/>
                </a:ext>
              </a:extLst>
            </p:cNvPr>
            <p:cNvSpPr>
              <a:spLocks/>
            </p:cNvSpPr>
            <p:nvPr/>
          </p:nvSpPr>
          <p:spPr bwMode="auto">
            <a:xfrm>
              <a:off x="-12346790" y="10838066"/>
              <a:ext cx="238328" cy="186905"/>
            </a:xfrm>
            <a:custGeom>
              <a:avLst/>
              <a:gdLst>
                <a:gd name="T0" fmla="*/ 37 w 102"/>
                <a:gd name="T1" fmla="*/ 48 h 80"/>
                <a:gd name="T2" fmla="*/ 63 w 102"/>
                <a:gd name="T3" fmla="*/ 31 h 80"/>
                <a:gd name="T4" fmla="*/ 102 w 102"/>
                <a:gd name="T5" fmla="*/ 23 h 80"/>
                <a:gd name="T6" fmla="*/ 102 w 102"/>
                <a:gd name="T7" fmla="*/ 22 h 80"/>
                <a:gd name="T8" fmla="*/ 98 w 102"/>
                <a:gd name="T9" fmla="*/ 13 h 80"/>
                <a:gd name="T10" fmla="*/ 93 w 102"/>
                <a:gd name="T11" fmla="*/ 0 h 80"/>
                <a:gd name="T12" fmla="*/ 55 w 102"/>
                <a:gd name="T13" fmla="*/ 9 h 80"/>
                <a:gd name="T14" fmla="*/ 31 w 102"/>
                <a:gd name="T15" fmla="*/ 21 h 80"/>
                <a:gd name="T16" fmla="*/ 17 w 102"/>
                <a:gd name="T17" fmla="*/ 34 h 80"/>
                <a:gd name="T18" fmla="*/ 4 w 102"/>
                <a:gd name="T19" fmla="*/ 55 h 80"/>
                <a:gd name="T20" fmla="*/ 1 w 102"/>
                <a:gd name="T21" fmla="*/ 63 h 80"/>
                <a:gd name="T22" fmla="*/ 9 w 102"/>
                <a:gd name="T23" fmla="*/ 78 h 80"/>
                <a:gd name="T24" fmla="*/ 24 w 102"/>
                <a:gd name="T25" fmla="*/ 71 h 80"/>
                <a:gd name="T26" fmla="*/ 28 w 102"/>
                <a:gd name="T27" fmla="*/ 60 h 80"/>
                <a:gd name="T28" fmla="*/ 29 w 102"/>
                <a:gd name="T29" fmla="*/ 59 h 80"/>
                <a:gd name="T30" fmla="*/ 37 w 102"/>
                <a:gd name="T31" fmla="*/ 48 h 80"/>
                <a:gd name="T32" fmla="*/ 37 w 102"/>
                <a:gd name="T33" fmla="*/ 4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80">
                  <a:moveTo>
                    <a:pt x="37" y="48"/>
                  </a:moveTo>
                  <a:cubicBezTo>
                    <a:pt x="44" y="40"/>
                    <a:pt x="52" y="35"/>
                    <a:pt x="63" y="31"/>
                  </a:cubicBezTo>
                  <a:cubicBezTo>
                    <a:pt x="74" y="27"/>
                    <a:pt x="87" y="25"/>
                    <a:pt x="102" y="23"/>
                  </a:cubicBezTo>
                  <a:cubicBezTo>
                    <a:pt x="102" y="22"/>
                    <a:pt x="102" y="22"/>
                    <a:pt x="102" y="22"/>
                  </a:cubicBezTo>
                  <a:cubicBezTo>
                    <a:pt x="101" y="19"/>
                    <a:pt x="99" y="16"/>
                    <a:pt x="98" y="13"/>
                  </a:cubicBezTo>
                  <a:cubicBezTo>
                    <a:pt x="96" y="9"/>
                    <a:pt x="95" y="4"/>
                    <a:pt x="93" y="0"/>
                  </a:cubicBezTo>
                  <a:cubicBezTo>
                    <a:pt x="80" y="2"/>
                    <a:pt x="67" y="4"/>
                    <a:pt x="55" y="9"/>
                  </a:cubicBezTo>
                  <a:cubicBezTo>
                    <a:pt x="47" y="12"/>
                    <a:pt x="38" y="16"/>
                    <a:pt x="31" y="21"/>
                  </a:cubicBezTo>
                  <a:cubicBezTo>
                    <a:pt x="25" y="25"/>
                    <a:pt x="20" y="30"/>
                    <a:pt x="17" y="34"/>
                  </a:cubicBezTo>
                  <a:cubicBezTo>
                    <a:pt x="8" y="44"/>
                    <a:pt x="4" y="54"/>
                    <a:pt x="4" y="55"/>
                  </a:cubicBezTo>
                  <a:cubicBezTo>
                    <a:pt x="3" y="58"/>
                    <a:pt x="2" y="60"/>
                    <a:pt x="1" y="63"/>
                  </a:cubicBezTo>
                  <a:cubicBezTo>
                    <a:pt x="0" y="67"/>
                    <a:pt x="0" y="76"/>
                    <a:pt x="9" y="78"/>
                  </a:cubicBezTo>
                  <a:cubicBezTo>
                    <a:pt x="15" y="80"/>
                    <a:pt x="22" y="76"/>
                    <a:pt x="24" y="71"/>
                  </a:cubicBezTo>
                  <a:cubicBezTo>
                    <a:pt x="25" y="67"/>
                    <a:pt x="26" y="63"/>
                    <a:pt x="28" y="60"/>
                  </a:cubicBezTo>
                  <a:cubicBezTo>
                    <a:pt x="29" y="59"/>
                    <a:pt x="29" y="59"/>
                    <a:pt x="29" y="59"/>
                  </a:cubicBezTo>
                  <a:cubicBezTo>
                    <a:pt x="32" y="54"/>
                    <a:pt x="35" y="50"/>
                    <a:pt x="37" y="48"/>
                  </a:cubicBezTo>
                  <a:cubicBezTo>
                    <a:pt x="37" y="48"/>
                    <a:pt x="37" y="48"/>
                    <a:pt x="37"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6" name="Freeform 50">
              <a:extLst>
                <a:ext uri="{FF2B5EF4-FFF2-40B4-BE49-F238E27FC236}">
                  <a16:creationId xmlns="" xmlns:a16="http://schemas.microsoft.com/office/drawing/2014/main" id="{100F0432-C4EE-4A61-858E-020BB49B7EE8}"/>
                </a:ext>
              </a:extLst>
            </p:cNvPr>
            <p:cNvSpPr>
              <a:spLocks/>
            </p:cNvSpPr>
            <p:nvPr/>
          </p:nvSpPr>
          <p:spPr bwMode="auto">
            <a:xfrm>
              <a:off x="-12159884" y="10475134"/>
              <a:ext cx="250195" cy="692241"/>
            </a:xfrm>
            <a:custGeom>
              <a:avLst/>
              <a:gdLst>
                <a:gd name="T0" fmla="*/ 51 w 107"/>
                <a:gd name="T1" fmla="*/ 164 h 296"/>
                <a:gd name="T2" fmla="*/ 50 w 107"/>
                <a:gd name="T3" fmla="*/ 162 h 296"/>
                <a:gd name="T4" fmla="*/ 28 w 107"/>
                <a:gd name="T5" fmla="*/ 105 h 296"/>
                <a:gd name="T6" fmla="*/ 33 w 107"/>
                <a:gd name="T7" fmla="*/ 60 h 296"/>
                <a:gd name="T8" fmla="*/ 33 w 107"/>
                <a:gd name="T9" fmla="*/ 59 h 296"/>
                <a:gd name="T10" fmla="*/ 41 w 107"/>
                <a:gd name="T11" fmla="*/ 48 h 296"/>
                <a:gd name="T12" fmla="*/ 42 w 107"/>
                <a:gd name="T13" fmla="*/ 48 h 296"/>
                <a:gd name="T14" fmla="*/ 68 w 107"/>
                <a:gd name="T15" fmla="*/ 32 h 296"/>
                <a:gd name="T16" fmla="*/ 107 w 107"/>
                <a:gd name="T17" fmla="*/ 23 h 296"/>
                <a:gd name="T18" fmla="*/ 107 w 107"/>
                <a:gd name="T19" fmla="*/ 23 h 296"/>
                <a:gd name="T20" fmla="*/ 103 w 107"/>
                <a:gd name="T21" fmla="*/ 14 h 296"/>
                <a:gd name="T22" fmla="*/ 98 w 107"/>
                <a:gd name="T23" fmla="*/ 0 h 296"/>
                <a:gd name="T24" fmla="*/ 60 w 107"/>
                <a:gd name="T25" fmla="*/ 9 h 296"/>
                <a:gd name="T26" fmla="*/ 35 w 107"/>
                <a:gd name="T27" fmla="*/ 22 h 296"/>
                <a:gd name="T28" fmla="*/ 21 w 107"/>
                <a:gd name="T29" fmla="*/ 35 h 296"/>
                <a:gd name="T30" fmla="*/ 9 w 107"/>
                <a:gd name="T31" fmla="*/ 56 h 296"/>
                <a:gd name="T32" fmla="*/ 5 w 107"/>
                <a:gd name="T33" fmla="*/ 110 h 296"/>
                <a:gd name="T34" fmla="*/ 25 w 107"/>
                <a:gd name="T35" fmla="*/ 165 h 296"/>
                <a:gd name="T36" fmla="*/ 25 w 107"/>
                <a:gd name="T37" fmla="*/ 165 h 296"/>
                <a:gd name="T38" fmla="*/ 47 w 107"/>
                <a:gd name="T39" fmla="*/ 222 h 296"/>
                <a:gd name="T40" fmla="*/ 42 w 107"/>
                <a:gd name="T41" fmla="*/ 266 h 296"/>
                <a:gd name="T42" fmla="*/ 42 w 107"/>
                <a:gd name="T43" fmla="*/ 267 h 296"/>
                <a:gd name="T44" fmla="*/ 37 w 107"/>
                <a:gd name="T45" fmla="*/ 275 h 296"/>
                <a:gd name="T46" fmla="*/ 39 w 107"/>
                <a:gd name="T47" fmla="*/ 292 h 296"/>
                <a:gd name="T48" fmla="*/ 55 w 107"/>
                <a:gd name="T49" fmla="*/ 291 h 296"/>
                <a:gd name="T50" fmla="*/ 65 w 107"/>
                <a:gd name="T51" fmla="*/ 273 h 296"/>
                <a:gd name="T52" fmla="*/ 70 w 107"/>
                <a:gd name="T53" fmla="*/ 216 h 296"/>
                <a:gd name="T54" fmla="*/ 51 w 107"/>
                <a:gd name="T55" fmla="*/ 16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7" h="296">
                  <a:moveTo>
                    <a:pt x="51" y="164"/>
                  </a:moveTo>
                  <a:cubicBezTo>
                    <a:pt x="51" y="164"/>
                    <a:pt x="50" y="163"/>
                    <a:pt x="50" y="162"/>
                  </a:cubicBezTo>
                  <a:cubicBezTo>
                    <a:pt x="40" y="140"/>
                    <a:pt x="32" y="121"/>
                    <a:pt x="28" y="105"/>
                  </a:cubicBezTo>
                  <a:cubicBezTo>
                    <a:pt x="24" y="89"/>
                    <a:pt x="25" y="76"/>
                    <a:pt x="33" y="60"/>
                  </a:cubicBezTo>
                  <a:cubicBezTo>
                    <a:pt x="33" y="60"/>
                    <a:pt x="33" y="60"/>
                    <a:pt x="33" y="59"/>
                  </a:cubicBezTo>
                  <a:cubicBezTo>
                    <a:pt x="36" y="54"/>
                    <a:pt x="39" y="51"/>
                    <a:pt x="41" y="48"/>
                  </a:cubicBezTo>
                  <a:cubicBezTo>
                    <a:pt x="42" y="48"/>
                    <a:pt x="42" y="48"/>
                    <a:pt x="42" y="48"/>
                  </a:cubicBezTo>
                  <a:cubicBezTo>
                    <a:pt x="49" y="41"/>
                    <a:pt x="57" y="36"/>
                    <a:pt x="68" y="32"/>
                  </a:cubicBezTo>
                  <a:cubicBezTo>
                    <a:pt x="79" y="28"/>
                    <a:pt x="92" y="26"/>
                    <a:pt x="107" y="23"/>
                  </a:cubicBezTo>
                  <a:cubicBezTo>
                    <a:pt x="107" y="23"/>
                    <a:pt x="107" y="23"/>
                    <a:pt x="107" y="23"/>
                  </a:cubicBezTo>
                  <a:cubicBezTo>
                    <a:pt x="105" y="20"/>
                    <a:pt x="104" y="17"/>
                    <a:pt x="103" y="14"/>
                  </a:cubicBezTo>
                  <a:cubicBezTo>
                    <a:pt x="101" y="9"/>
                    <a:pt x="99" y="5"/>
                    <a:pt x="98" y="0"/>
                  </a:cubicBezTo>
                  <a:cubicBezTo>
                    <a:pt x="85" y="3"/>
                    <a:pt x="72" y="5"/>
                    <a:pt x="60" y="9"/>
                  </a:cubicBezTo>
                  <a:cubicBezTo>
                    <a:pt x="51" y="12"/>
                    <a:pt x="43" y="16"/>
                    <a:pt x="35" y="22"/>
                  </a:cubicBezTo>
                  <a:cubicBezTo>
                    <a:pt x="30" y="26"/>
                    <a:pt x="25" y="30"/>
                    <a:pt x="21" y="35"/>
                  </a:cubicBezTo>
                  <a:cubicBezTo>
                    <a:pt x="13" y="45"/>
                    <a:pt x="9" y="54"/>
                    <a:pt x="9" y="56"/>
                  </a:cubicBezTo>
                  <a:cubicBezTo>
                    <a:pt x="0" y="74"/>
                    <a:pt x="0" y="93"/>
                    <a:pt x="5" y="110"/>
                  </a:cubicBezTo>
                  <a:cubicBezTo>
                    <a:pt x="9" y="128"/>
                    <a:pt x="17" y="146"/>
                    <a:pt x="25" y="165"/>
                  </a:cubicBezTo>
                  <a:cubicBezTo>
                    <a:pt x="25" y="165"/>
                    <a:pt x="25" y="165"/>
                    <a:pt x="25" y="165"/>
                  </a:cubicBezTo>
                  <a:cubicBezTo>
                    <a:pt x="35" y="187"/>
                    <a:pt x="43" y="206"/>
                    <a:pt x="47" y="222"/>
                  </a:cubicBezTo>
                  <a:cubicBezTo>
                    <a:pt x="51" y="238"/>
                    <a:pt x="50" y="251"/>
                    <a:pt x="42" y="266"/>
                  </a:cubicBezTo>
                  <a:cubicBezTo>
                    <a:pt x="42" y="267"/>
                    <a:pt x="42" y="267"/>
                    <a:pt x="42" y="267"/>
                  </a:cubicBezTo>
                  <a:cubicBezTo>
                    <a:pt x="41" y="268"/>
                    <a:pt x="40" y="271"/>
                    <a:pt x="37" y="275"/>
                  </a:cubicBezTo>
                  <a:cubicBezTo>
                    <a:pt x="32" y="280"/>
                    <a:pt x="34" y="289"/>
                    <a:pt x="39" y="292"/>
                  </a:cubicBezTo>
                  <a:cubicBezTo>
                    <a:pt x="44" y="296"/>
                    <a:pt x="52" y="295"/>
                    <a:pt x="55" y="291"/>
                  </a:cubicBezTo>
                  <a:cubicBezTo>
                    <a:pt x="59" y="286"/>
                    <a:pt x="62" y="281"/>
                    <a:pt x="65" y="273"/>
                  </a:cubicBezTo>
                  <a:cubicBezTo>
                    <a:pt x="74" y="254"/>
                    <a:pt x="75" y="235"/>
                    <a:pt x="70" y="216"/>
                  </a:cubicBezTo>
                  <a:cubicBezTo>
                    <a:pt x="66" y="199"/>
                    <a:pt x="59" y="182"/>
                    <a:pt x="51" y="16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7" name="Freeform 51">
              <a:extLst>
                <a:ext uri="{FF2B5EF4-FFF2-40B4-BE49-F238E27FC236}">
                  <a16:creationId xmlns="" xmlns:a16="http://schemas.microsoft.com/office/drawing/2014/main" id="{E9727F8F-D55E-420A-BEB8-97A2CC39D180}"/>
                </a:ext>
              </a:extLst>
            </p:cNvPr>
            <p:cNvSpPr>
              <a:spLocks/>
            </p:cNvSpPr>
            <p:nvPr/>
          </p:nvSpPr>
          <p:spPr bwMode="auto">
            <a:xfrm>
              <a:off x="-11839476" y="10323830"/>
              <a:ext cx="240306" cy="188883"/>
            </a:xfrm>
            <a:custGeom>
              <a:avLst/>
              <a:gdLst>
                <a:gd name="T0" fmla="*/ 93 w 103"/>
                <a:gd name="T1" fmla="*/ 2 h 81"/>
                <a:gd name="T2" fmla="*/ 79 w 103"/>
                <a:gd name="T3" fmla="*/ 10 h 81"/>
                <a:gd name="T4" fmla="*/ 74 w 103"/>
                <a:gd name="T5" fmla="*/ 21 h 81"/>
                <a:gd name="T6" fmla="*/ 73 w 103"/>
                <a:gd name="T7" fmla="*/ 22 h 81"/>
                <a:gd name="T8" fmla="*/ 65 w 103"/>
                <a:gd name="T9" fmla="*/ 33 h 81"/>
                <a:gd name="T10" fmla="*/ 65 w 103"/>
                <a:gd name="T11" fmla="*/ 33 h 81"/>
                <a:gd name="T12" fmla="*/ 39 w 103"/>
                <a:gd name="T13" fmla="*/ 49 h 81"/>
                <a:gd name="T14" fmla="*/ 0 w 103"/>
                <a:gd name="T15" fmla="*/ 58 h 81"/>
                <a:gd name="T16" fmla="*/ 0 w 103"/>
                <a:gd name="T17" fmla="*/ 58 h 81"/>
                <a:gd name="T18" fmla="*/ 4 w 103"/>
                <a:gd name="T19" fmla="*/ 68 h 81"/>
                <a:gd name="T20" fmla="*/ 9 w 103"/>
                <a:gd name="T21" fmla="*/ 81 h 81"/>
                <a:gd name="T22" fmla="*/ 47 w 103"/>
                <a:gd name="T23" fmla="*/ 72 h 81"/>
                <a:gd name="T24" fmla="*/ 71 w 103"/>
                <a:gd name="T25" fmla="*/ 59 h 81"/>
                <a:gd name="T26" fmla="*/ 85 w 103"/>
                <a:gd name="T27" fmla="*/ 47 h 81"/>
                <a:gd name="T28" fmla="*/ 98 w 103"/>
                <a:gd name="T29" fmla="*/ 25 h 81"/>
                <a:gd name="T30" fmla="*/ 101 w 103"/>
                <a:gd name="T31" fmla="*/ 17 h 81"/>
                <a:gd name="T32" fmla="*/ 93 w 103"/>
                <a:gd name="T33"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 h="81">
                  <a:moveTo>
                    <a:pt x="93" y="2"/>
                  </a:moveTo>
                  <a:cubicBezTo>
                    <a:pt x="87" y="0"/>
                    <a:pt x="80" y="4"/>
                    <a:pt x="79" y="10"/>
                  </a:cubicBezTo>
                  <a:cubicBezTo>
                    <a:pt x="77" y="13"/>
                    <a:pt x="76" y="17"/>
                    <a:pt x="74" y="21"/>
                  </a:cubicBezTo>
                  <a:cubicBezTo>
                    <a:pt x="74" y="21"/>
                    <a:pt x="74" y="21"/>
                    <a:pt x="73" y="22"/>
                  </a:cubicBezTo>
                  <a:cubicBezTo>
                    <a:pt x="71" y="27"/>
                    <a:pt x="68" y="31"/>
                    <a:pt x="65" y="33"/>
                  </a:cubicBezTo>
                  <a:cubicBezTo>
                    <a:pt x="65" y="33"/>
                    <a:pt x="65" y="33"/>
                    <a:pt x="65" y="33"/>
                  </a:cubicBezTo>
                  <a:cubicBezTo>
                    <a:pt x="58" y="40"/>
                    <a:pt x="50" y="45"/>
                    <a:pt x="39" y="49"/>
                  </a:cubicBezTo>
                  <a:cubicBezTo>
                    <a:pt x="28" y="53"/>
                    <a:pt x="15" y="55"/>
                    <a:pt x="0" y="58"/>
                  </a:cubicBezTo>
                  <a:cubicBezTo>
                    <a:pt x="0" y="58"/>
                    <a:pt x="0" y="58"/>
                    <a:pt x="0" y="58"/>
                  </a:cubicBezTo>
                  <a:cubicBezTo>
                    <a:pt x="1" y="61"/>
                    <a:pt x="3" y="64"/>
                    <a:pt x="4" y="68"/>
                  </a:cubicBezTo>
                  <a:cubicBezTo>
                    <a:pt x="6" y="72"/>
                    <a:pt x="8" y="76"/>
                    <a:pt x="9" y="81"/>
                  </a:cubicBezTo>
                  <a:cubicBezTo>
                    <a:pt x="22" y="79"/>
                    <a:pt x="35" y="76"/>
                    <a:pt x="47" y="72"/>
                  </a:cubicBezTo>
                  <a:cubicBezTo>
                    <a:pt x="55" y="69"/>
                    <a:pt x="64" y="65"/>
                    <a:pt x="71" y="59"/>
                  </a:cubicBezTo>
                  <a:cubicBezTo>
                    <a:pt x="77" y="55"/>
                    <a:pt x="82" y="51"/>
                    <a:pt x="85" y="47"/>
                  </a:cubicBezTo>
                  <a:cubicBezTo>
                    <a:pt x="94" y="36"/>
                    <a:pt x="98" y="27"/>
                    <a:pt x="98" y="25"/>
                  </a:cubicBezTo>
                  <a:cubicBezTo>
                    <a:pt x="99" y="23"/>
                    <a:pt x="101" y="20"/>
                    <a:pt x="101" y="17"/>
                  </a:cubicBezTo>
                  <a:cubicBezTo>
                    <a:pt x="103" y="13"/>
                    <a:pt x="102" y="5"/>
                    <a:pt x="9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8" name="Freeform 52">
              <a:extLst>
                <a:ext uri="{FF2B5EF4-FFF2-40B4-BE49-F238E27FC236}">
                  <a16:creationId xmlns="" xmlns:a16="http://schemas.microsoft.com/office/drawing/2014/main" id="{549CE855-A9D9-47E3-8A4F-71C340387F3A}"/>
                </a:ext>
              </a:extLst>
            </p:cNvPr>
            <p:cNvSpPr>
              <a:spLocks/>
            </p:cNvSpPr>
            <p:nvPr/>
          </p:nvSpPr>
          <p:spPr bwMode="auto">
            <a:xfrm>
              <a:off x="-12036270" y="10185382"/>
              <a:ext cx="250195" cy="692241"/>
            </a:xfrm>
            <a:custGeom>
              <a:avLst/>
              <a:gdLst>
                <a:gd name="T0" fmla="*/ 79 w 107"/>
                <a:gd name="T1" fmla="*/ 125 h 296"/>
                <a:gd name="T2" fmla="*/ 79 w 107"/>
                <a:gd name="T3" fmla="*/ 125 h 296"/>
                <a:gd name="T4" fmla="*/ 60 w 107"/>
                <a:gd name="T5" fmla="*/ 74 h 296"/>
                <a:gd name="T6" fmla="*/ 65 w 107"/>
                <a:gd name="T7" fmla="*/ 30 h 296"/>
                <a:gd name="T8" fmla="*/ 65 w 107"/>
                <a:gd name="T9" fmla="*/ 29 h 296"/>
                <a:gd name="T10" fmla="*/ 70 w 107"/>
                <a:gd name="T11" fmla="*/ 22 h 296"/>
                <a:gd name="T12" fmla="*/ 68 w 107"/>
                <a:gd name="T13" fmla="*/ 4 h 296"/>
                <a:gd name="T14" fmla="*/ 52 w 107"/>
                <a:gd name="T15" fmla="*/ 6 h 296"/>
                <a:gd name="T16" fmla="*/ 41 w 107"/>
                <a:gd name="T17" fmla="*/ 23 h 296"/>
                <a:gd name="T18" fmla="*/ 36 w 107"/>
                <a:gd name="T19" fmla="*/ 80 h 296"/>
                <a:gd name="T20" fmla="*/ 60 w 107"/>
                <a:gd name="T21" fmla="*/ 140 h 296"/>
                <a:gd name="T22" fmla="*/ 60 w 107"/>
                <a:gd name="T23" fmla="*/ 140 h 296"/>
                <a:gd name="T24" fmla="*/ 79 w 107"/>
                <a:gd name="T25" fmla="*/ 191 h 296"/>
                <a:gd name="T26" fmla="*/ 74 w 107"/>
                <a:gd name="T27" fmla="*/ 236 h 296"/>
                <a:gd name="T28" fmla="*/ 74 w 107"/>
                <a:gd name="T29" fmla="*/ 236 h 296"/>
                <a:gd name="T30" fmla="*/ 65 w 107"/>
                <a:gd name="T31" fmla="*/ 248 h 296"/>
                <a:gd name="T32" fmla="*/ 65 w 107"/>
                <a:gd name="T33" fmla="*/ 248 h 296"/>
                <a:gd name="T34" fmla="*/ 39 w 107"/>
                <a:gd name="T35" fmla="*/ 264 h 296"/>
                <a:gd name="T36" fmla="*/ 0 w 107"/>
                <a:gd name="T37" fmla="*/ 273 h 296"/>
                <a:gd name="T38" fmla="*/ 0 w 107"/>
                <a:gd name="T39" fmla="*/ 273 h 296"/>
                <a:gd name="T40" fmla="*/ 4 w 107"/>
                <a:gd name="T41" fmla="*/ 282 h 296"/>
                <a:gd name="T42" fmla="*/ 9 w 107"/>
                <a:gd name="T43" fmla="*/ 296 h 296"/>
                <a:gd name="T44" fmla="*/ 47 w 107"/>
                <a:gd name="T45" fmla="*/ 287 h 296"/>
                <a:gd name="T46" fmla="*/ 73 w 107"/>
                <a:gd name="T47" fmla="*/ 273 h 296"/>
                <a:gd name="T48" fmla="*/ 73 w 107"/>
                <a:gd name="T49" fmla="*/ 273 h 296"/>
                <a:gd name="T50" fmla="*/ 85 w 107"/>
                <a:gd name="T51" fmla="*/ 261 h 296"/>
                <a:gd name="T52" fmla="*/ 97 w 107"/>
                <a:gd name="T53" fmla="*/ 242 h 296"/>
                <a:gd name="T54" fmla="*/ 102 w 107"/>
                <a:gd name="T55" fmla="*/ 186 h 296"/>
                <a:gd name="T56" fmla="*/ 79 w 107"/>
                <a:gd name="T57" fmla="*/ 125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296">
                  <a:moveTo>
                    <a:pt x="79" y="125"/>
                  </a:moveTo>
                  <a:cubicBezTo>
                    <a:pt x="79" y="125"/>
                    <a:pt x="79" y="125"/>
                    <a:pt x="79" y="125"/>
                  </a:cubicBezTo>
                  <a:cubicBezTo>
                    <a:pt x="71" y="106"/>
                    <a:pt x="63" y="89"/>
                    <a:pt x="60" y="74"/>
                  </a:cubicBezTo>
                  <a:cubicBezTo>
                    <a:pt x="56" y="58"/>
                    <a:pt x="57" y="45"/>
                    <a:pt x="65" y="30"/>
                  </a:cubicBezTo>
                  <a:cubicBezTo>
                    <a:pt x="65" y="30"/>
                    <a:pt x="65" y="29"/>
                    <a:pt x="65" y="29"/>
                  </a:cubicBezTo>
                  <a:cubicBezTo>
                    <a:pt x="65" y="28"/>
                    <a:pt x="67" y="25"/>
                    <a:pt x="70" y="22"/>
                  </a:cubicBezTo>
                  <a:cubicBezTo>
                    <a:pt x="74" y="16"/>
                    <a:pt x="73" y="8"/>
                    <a:pt x="68" y="4"/>
                  </a:cubicBezTo>
                  <a:cubicBezTo>
                    <a:pt x="63" y="0"/>
                    <a:pt x="55" y="2"/>
                    <a:pt x="52" y="6"/>
                  </a:cubicBezTo>
                  <a:cubicBezTo>
                    <a:pt x="48" y="10"/>
                    <a:pt x="45" y="15"/>
                    <a:pt x="41" y="23"/>
                  </a:cubicBezTo>
                  <a:cubicBezTo>
                    <a:pt x="32" y="42"/>
                    <a:pt x="32" y="62"/>
                    <a:pt x="36" y="80"/>
                  </a:cubicBezTo>
                  <a:cubicBezTo>
                    <a:pt x="41" y="100"/>
                    <a:pt x="50" y="119"/>
                    <a:pt x="60" y="140"/>
                  </a:cubicBezTo>
                  <a:cubicBezTo>
                    <a:pt x="60" y="140"/>
                    <a:pt x="60" y="140"/>
                    <a:pt x="60" y="140"/>
                  </a:cubicBezTo>
                  <a:cubicBezTo>
                    <a:pt x="68" y="160"/>
                    <a:pt x="75" y="176"/>
                    <a:pt x="79" y="191"/>
                  </a:cubicBezTo>
                  <a:cubicBezTo>
                    <a:pt x="83" y="207"/>
                    <a:pt x="82" y="220"/>
                    <a:pt x="74" y="236"/>
                  </a:cubicBezTo>
                  <a:cubicBezTo>
                    <a:pt x="74" y="236"/>
                    <a:pt x="74" y="236"/>
                    <a:pt x="74" y="236"/>
                  </a:cubicBezTo>
                  <a:cubicBezTo>
                    <a:pt x="73" y="237"/>
                    <a:pt x="70" y="242"/>
                    <a:pt x="65" y="248"/>
                  </a:cubicBezTo>
                  <a:cubicBezTo>
                    <a:pt x="65" y="248"/>
                    <a:pt x="65" y="248"/>
                    <a:pt x="65" y="248"/>
                  </a:cubicBezTo>
                  <a:cubicBezTo>
                    <a:pt x="58" y="255"/>
                    <a:pt x="50" y="260"/>
                    <a:pt x="39" y="264"/>
                  </a:cubicBezTo>
                  <a:cubicBezTo>
                    <a:pt x="28" y="268"/>
                    <a:pt x="15" y="270"/>
                    <a:pt x="0" y="273"/>
                  </a:cubicBezTo>
                  <a:cubicBezTo>
                    <a:pt x="0" y="273"/>
                    <a:pt x="0" y="273"/>
                    <a:pt x="0" y="273"/>
                  </a:cubicBezTo>
                  <a:cubicBezTo>
                    <a:pt x="1" y="276"/>
                    <a:pt x="3" y="279"/>
                    <a:pt x="4" y="282"/>
                  </a:cubicBezTo>
                  <a:cubicBezTo>
                    <a:pt x="6" y="287"/>
                    <a:pt x="7" y="291"/>
                    <a:pt x="9" y="296"/>
                  </a:cubicBezTo>
                  <a:cubicBezTo>
                    <a:pt x="22" y="293"/>
                    <a:pt x="35" y="291"/>
                    <a:pt x="47" y="287"/>
                  </a:cubicBezTo>
                  <a:cubicBezTo>
                    <a:pt x="56" y="283"/>
                    <a:pt x="65" y="279"/>
                    <a:pt x="73" y="273"/>
                  </a:cubicBezTo>
                  <a:cubicBezTo>
                    <a:pt x="73" y="273"/>
                    <a:pt x="73" y="273"/>
                    <a:pt x="73" y="273"/>
                  </a:cubicBezTo>
                  <a:cubicBezTo>
                    <a:pt x="73" y="273"/>
                    <a:pt x="79" y="269"/>
                    <a:pt x="85" y="261"/>
                  </a:cubicBezTo>
                  <a:cubicBezTo>
                    <a:pt x="90" y="257"/>
                    <a:pt x="94" y="250"/>
                    <a:pt x="97" y="242"/>
                  </a:cubicBezTo>
                  <a:cubicBezTo>
                    <a:pt x="106" y="223"/>
                    <a:pt x="107" y="204"/>
                    <a:pt x="102" y="186"/>
                  </a:cubicBezTo>
                  <a:cubicBezTo>
                    <a:pt x="98" y="166"/>
                    <a:pt x="88" y="146"/>
                    <a:pt x="79" y="125"/>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grpSp>
        <p:nvGrpSpPr>
          <p:cNvPr id="19" name="Group 18">
            <a:extLst>
              <a:ext uri="{FF2B5EF4-FFF2-40B4-BE49-F238E27FC236}">
                <a16:creationId xmlns="" xmlns:a16="http://schemas.microsoft.com/office/drawing/2014/main" id="{81752FED-7307-434F-AB40-293D744B31D0}"/>
              </a:ext>
            </a:extLst>
          </p:cNvPr>
          <p:cNvGrpSpPr/>
          <p:nvPr/>
        </p:nvGrpSpPr>
        <p:grpSpPr>
          <a:xfrm>
            <a:off x="8543867" y="1444678"/>
            <a:ext cx="1246667" cy="1149787"/>
            <a:chOff x="-2452688" y="10010776"/>
            <a:chExt cx="1335088" cy="1354138"/>
          </a:xfrm>
          <a:solidFill>
            <a:schemeClr val="bg2">
              <a:lumMod val="65000"/>
              <a:lumOff val="35000"/>
            </a:schemeClr>
          </a:solidFill>
        </p:grpSpPr>
        <p:sp>
          <p:nvSpPr>
            <p:cNvPr id="20" name="Freeform 15">
              <a:extLst>
                <a:ext uri="{FF2B5EF4-FFF2-40B4-BE49-F238E27FC236}">
                  <a16:creationId xmlns="" xmlns:a16="http://schemas.microsoft.com/office/drawing/2014/main" id="{8EEBC607-5D1C-45CA-8101-154EC7BE7E38}"/>
                </a:ext>
              </a:extLst>
            </p:cNvPr>
            <p:cNvSpPr>
              <a:spLocks noEditPoints="1"/>
            </p:cNvSpPr>
            <p:nvPr/>
          </p:nvSpPr>
          <p:spPr bwMode="auto">
            <a:xfrm>
              <a:off x="-2452688" y="10010776"/>
              <a:ext cx="885825" cy="866775"/>
            </a:xfrm>
            <a:custGeom>
              <a:avLst/>
              <a:gdLst>
                <a:gd name="T0" fmla="*/ 459 w 504"/>
                <a:gd name="T1" fmla="*/ 45 h 493"/>
                <a:gd name="T2" fmla="*/ 295 w 504"/>
                <a:gd name="T3" fmla="*/ 45 h 493"/>
                <a:gd name="T4" fmla="*/ 174 w 504"/>
                <a:gd name="T5" fmla="*/ 166 h 493"/>
                <a:gd name="T6" fmla="*/ 45 w 504"/>
                <a:gd name="T7" fmla="*/ 295 h 493"/>
                <a:gd name="T8" fmla="*/ 45 w 504"/>
                <a:gd name="T9" fmla="*/ 459 h 493"/>
                <a:gd name="T10" fmla="*/ 127 w 504"/>
                <a:gd name="T11" fmla="*/ 493 h 493"/>
                <a:gd name="T12" fmla="*/ 209 w 504"/>
                <a:gd name="T13" fmla="*/ 459 h 493"/>
                <a:gd name="T14" fmla="*/ 313 w 504"/>
                <a:gd name="T15" fmla="*/ 355 h 493"/>
                <a:gd name="T16" fmla="*/ 347 w 504"/>
                <a:gd name="T17" fmla="*/ 321 h 493"/>
                <a:gd name="T18" fmla="*/ 406 w 504"/>
                <a:gd name="T19" fmla="*/ 262 h 493"/>
                <a:gd name="T20" fmla="*/ 406 w 504"/>
                <a:gd name="T21" fmla="*/ 262 h 493"/>
                <a:gd name="T22" fmla="*/ 459 w 504"/>
                <a:gd name="T23" fmla="*/ 209 h 493"/>
                <a:gd name="T24" fmla="*/ 459 w 504"/>
                <a:gd name="T25" fmla="*/ 45 h 493"/>
                <a:gd name="T26" fmla="*/ 187 w 504"/>
                <a:gd name="T27" fmla="*/ 436 h 493"/>
                <a:gd name="T28" fmla="*/ 127 w 504"/>
                <a:gd name="T29" fmla="*/ 461 h 493"/>
                <a:gd name="T30" fmla="*/ 68 w 504"/>
                <a:gd name="T31" fmla="*/ 436 h 493"/>
                <a:gd name="T32" fmla="*/ 68 w 504"/>
                <a:gd name="T33" fmla="*/ 317 h 493"/>
                <a:gd name="T34" fmla="*/ 178 w 504"/>
                <a:gd name="T35" fmla="*/ 207 h 493"/>
                <a:gd name="T36" fmla="*/ 244 w 504"/>
                <a:gd name="T37" fmla="*/ 260 h 493"/>
                <a:gd name="T38" fmla="*/ 297 w 504"/>
                <a:gd name="T39" fmla="*/ 326 h 493"/>
                <a:gd name="T40" fmla="*/ 187 w 504"/>
                <a:gd name="T41" fmla="*/ 436 h 493"/>
                <a:gd name="T42" fmla="*/ 314 w 504"/>
                <a:gd name="T43" fmla="*/ 117 h 493"/>
                <a:gd name="T44" fmla="*/ 252 w 504"/>
                <a:gd name="T45" fmla="*/ 180 h 493"/>
                <a:gd name="T46" fmla="*/ 240 w 504"/>
                <a:gd name="T47" fmla="*/ 184 h 493"/>
                <a:gd name="T48" fmla="*/ 229 w 504"/>
                <a:gd name="T49" fmla="*/ 180 h 493"/>
                <a:gd name="T50" fmla="*/ 229 w 504"/>
                <a:gd name="T51" fmla="*/ 157 h 493"/>
                <a:gd name="T52" fmla="*/ 292 w 504"/>
                <a:gd name="T53" fmla="*/ 95 h 493"/>
                <a:gd name="T54" fmla="*/ 314 w 504"/>
                <a:gd name="T55" fmla="*/ 95 h 493"/>
                <a:gd name="T56" fmla="*/ 314 w 504"/>
                <a:gd name="T57" fmla="*/ 117 h 493"/>
                <a:gd name="T58" fmla="*/ 358 w 504"/>
                <a:gd name="T59" fmla="*/ 75 h 493"/>
                <a:gd name="T60" fmla="*/ 333 w 504"/>
                <a:gd name="T61" fmla="*/ 75 h 493"/>
                <a:gd name="T62" fmla="*/ 333 w 504"/>
                <a:gd name="T63" fmla="*/ 51 h 493"/>
                <a:gd name="T64" fmla="*/ 358 w 504"/>
                <a:gd name="T65" fmla="*/ 51 h 493"/>
                <a:gd name="T66" fmla="*/ 358 w 504"/>
                <a:gd name="T67" fmla="*/ 75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4" h="493">
                  <a:moveTo>
                    <a:pt x="459" y="45"/>
                  </a:moveTo>
                  <a:cubicBezTo>
                    <a:pt x="414" y="0"/>
                    <a:pt x="340" y="0"/>
                    <a:pt x="295" y="45"/>
                  </a:cubicBezTo>
                  <a:cubicBezTo>
                    <a:pt x="174" y="166"/>
                    <a:pt x="174" y="166"/>
                    <a:pt x="174" y="166"/>
                  </a:cubicBezTo>
                  <a:cubicBezTo>
                    <a:pt x="45" y="295"/>
                    <a:pt x="45" y="295"/>
                    <a:pt x="45" y="295"/>
                  </a:cubicBezTo>
                  <a:cubicBezTo>
                    <a:pt x="0" y="340"/>
                    <a:pt x="0" y="414"/>
                    <a:pt x="45" y="459"/>
                  </a:cubicBezTo>
                  <a:cubicBezTo>
                    <a:pt x="68" y="482"/>
                    <a:pt x="97" y="493"/>
                    <a:pt x="127" y="493"/>
                  </a:cubicBezTo>
                  <a:cubicBezTo>
                    <a:pt x="157" y="493"/>
                    <a:pt x="187" y="482"/>
                    <a:pt x="209" y="459"/>
                  </a:cubicBezTo>
                  <a:cubicBezTo>
                    <a:pt x="313" y="355"/>
                    <a:pt x="313" y="355"/>
                    <a:pt x="313" y="355"/>
                  </a:cubicBezTo>
                  <a:cubicBezTo>
                    <a:pt x="347" y="321"/>
                    <a:pt x="347" y="321"/>
                    <a:pt x="347" y="321"/>
                  </a:cubicBezTo>
                  <a:cubicBezTo>
                    <a:pt x="406" y="262"/>
                    <a:pt x="406" y="262"/>
                    <a:pt x="406" y="262"/>
                  </a:cubicBezTo>
                  <a:cubicBezTo>
                    <a:pt x="406" y="262"/>
                    <a:pt x="406" y="262"/>
                    <a:pt x="406" y="262"/>
                  </a:cubicBezTo>
                  <a:cubicBezTo>
                    <a:pt x="459" y="209"/>
                    <a:pt x="459" y="209"/>
                    <a:pt x="459" y="209"/>
                  </a:cubicBezTo>
                  <a:cubicBezTo>
                    <a:pt x="504" y="164"/>
                    <a:pt x="504" y="91"/>
                    <a:pt x="459" y="45"/>
                  </a:cubicBezTo>
                  <a:close/>
                  <a:moveTo>
                    <a:pt x="187" y="436"/>
                  </a:moveTo>
                  <a:cubicBezTo>
                    <a:pt x="171" y="452"/>
                    <a:pt x="150" y="461"/>
                    <a:pt x="127" y="461"/>
                  </a:cubicBezTo>
                  <a:cubicBezTo>
                    <a:pt x="105" y="461"/>
                    <a:pt x="84" y="452"/>
                    <a:pt x="68" y="436"/>
                  </a:cubicBezTo>
                  <a:cubicBezTo>
                    <a:pt x="35" y="404"/>
                    <a:pt x="35" y="350"/>
                    <a:pt x="68" y="317"/>
                  </a:cubicBezTo>
                  <a:cubicBezTo>
                    <a:pt x="178" y="207"/>
                    <a:pt x="178" y="207"/>
                    <a:pt x="178" y="207"/>
                  </a:cubicBezTo>
                  <a:cubicBezTo>
                    <a:pt x="200" y="221"/>
                    <a:pt x="223" y="239"/>
                    <a:pt x="244" y="260"/>
                  </a:cubicBezTo>
                  <a:cubicBezTo>
                    <a:pt x="265" y="282"/>
                    <a:pt x="283" y="304"/>
                    <a:pt x="297" y="326"/>
                  </a:cubicBezTo>
                  <a:lnTo>
                    <a:pt x="187" y="436"/>
                  </a:lnTo>
                  <a:close/>
                  <a:moveTo>
                    <a:pt x="314" y="117"/>
                  </a:moveTo>
                  <a:cubicBezTo>
                    <a:pt x="252" y="180"/>
                    <a:pt x="252" y="180"/>
                    <a:pt x="252" y="180"/>
                  </a:cubicBezTo>
                  <a:cubicBezTo>
                    <a:pt x="249" y="183"/>
                    <a:pt x="245" y="184"/>
                    <a:pt x="240" y="184"/>
                  </a:cubicBezTo>
                  <a:cubicBezTo>
                    <a:pt x="236" y="184"/>
                    <a:pt x="232" y="183"/>
                    <a:pt x="229" y="180"/>
                  </a:cubicBezTo>
                  <a:cubicBezTo>
                    <a:pt x="223" y="173"/>
                    <a:pt x="223" y="163"/>
                    <a:pt x="229" y="157"/>
                  </a:cubicBezTo>
                  <a:cubicBezTo>
                    <a:pt x="292" y="95"/>
                    <a:pt x="292" y="95"/>
                    <a:pt x="292" y="95"/>
                  </a:cubicBezTo>
                  <a:cubicBezTo>
                    <a:pt x="298" y="88"/>
                    <a:pt x="308" y="88"/>
                    <a:pt x="314" y="95"/>
                  </a:cubicBezTo>
                  <a:cubicBezTo>
                    <a:pt x="321" y="101"/>
                    <a:pt x="321" y="111"/>
                    <a:pt x="314" y="117"/>
                  </a:cubicBezTo>
                  <a:close/>
                  <a:moveTo>
                    <a:pt x="358" y="75"/>
                  </a:moveTo>
                  <a:cubicBezTo>
                    <a:pt x="351" y="82"/>
                    <a:pt x="340" y="82"/>
                    <a:pt x="333" y="75"/>
                  </a:cubicBezTo>
                  <a:cubicBezTo>
                    <a:pt x="327" y="69"/>
                    <a:pt x="327" y="58"/>
                    <a:pt x="333" y="51"/>
                  </a:cubicBezTo>
                  <a:cubicBezTo>
                    <a:pt x="340" y="44"/>
                    <a:pt x="351" y="44"/>
                    <a:pt x="358" y="51"/>
                  </a:cubicBezTo>
                  <a:cubicBezTo>
                    <a:pt x="365" y="58"/>
                    <a:pt x="365" y="69"/>
                    <a:pt x="35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3" name="Freeform 16">
              <a:extLst>
                <a:ext uri="{FF2B5EF4-FFF2-40B4-BE49-F238E27FC236}">
                  <a16:creationId xmlns="" xmlns:a16="http://schemas.microsoft.com/office/drawing/2014/main" id="{0999492B-B6C0-4D14-B67C-17B2002FD808}"/>
                </a:ext>
              </a:extLst>
            </p:cNvPr>
            <p:cNvSpPr>
              <a:spLocks/>
            </p:cNvSpPr>
            <p:nvPr/>
          </p:nvSpPr>
          <p:spPr bwMode="auto">
            <a:xfrm>
              <a:off x="-2003425" y="10899776"/>
              <a:ext cx="352425" cy="350838"/>
            </a:xfrm>
            <a:custGeom>
              <a:avLst/>
              <a:gdLst>
                <a:gd name="T0" fmla="*/ 200 w 200"/>
                <a:gd name="T1" fmla="*/ 37 h 200"/>
                <a:gd name="T2" fmla="*/ 194 w 200"/>
                <a:gd name="T3" fmla="*/ 28 h 200"/>
                <a:gd name="T4" fmla="*/ 47 w 200"/>
                <a:gd name="T5" fmla="*/ 47 h 200"/>
                <a:gd name="T6" fmla="*/ 28 w 200"/>
                <a:gd name="T7" fmla="*/ 194 h 200"/>
                <a:gd name="T8" fmla="*/ 30 w 200"/>
                <a:gd name="T9" fmla="*/ 196 h 200"/>
                <a:gd name="T10" fmla="*/ 37 w 200"/>
                <a:gd name="T11" fmla="*/ 200 h 200"/>
                <a:gd name="T12" fmla="*/ 47 w 200"/>
                <a:gd name="T13" fmla="*/ 196 h 200"/>
                <a:gd name="T14" fmla="*/ 196 w 200"/>
                <a:gd name="T15" fmla="*/ 47 h 200"/>
                <a:gd name="T16" fmla="*/ 200 w 200"/>
                <a:gd name="T17" fmla="*/ 3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37"/>
                  </a:moveTo>
                  <a:cubicBezTo>
                    <a:pt x="199" y="33"/>
                    <a:pt x="197" y="30"/>
                    <a:pt x="194" y="28"/>
                  </a:cubicBezTo>
                  <a:cubicBezTo>
                    <a:pt x="146" y="0"/>
                    <a:pt x="86" y="8"/>
                    <a:pt x="47" y="47"/>
                  </a:cubicBezTo>
                  <a:cubicBezTo>
                    <a:pt x="8" y="86"/>
                    <a:pt x="0" y="146"/>
                    <a:pt x="28" y="194"/>
                  </a:cubicBezTo>
                  <a:cubicBezTo>
                    <a:pt x="29" y="195"/>
                    <a:pt x="29" y="195"/>
                    <a:pt x="30" y="196"/>
                  </a:cubicBezTo>
                  <a:cubicBezTo>
                    <a:pt x="32" y="198"/>
                    <a:pt x="34" y="199"/>
                    <a:pt x="37" y="200"/>
                  </a:cubicBezTo>
                  <a:cubicBezTo>
                    <a:pt x="41" y="200"/>
                    <a:pt x="45" y="199"/>
                    <a:pt x="47" y="196"/>
                  </a:cubicBezTo>
                  <a:cubicBezTo>
                    <a:pt x="196" y="47"/>
                    <a:pt x="196" y="47"/>
                    <a:pt x="196" y="47"/>
                  </a:cubicBezTo>
                  <a:cubicBezTo>
                    <a:pt x="199" y="44"/>
                    <a:pt x="200" y="41"/>
                    <a:pt x="20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4" name="Freeform 17">
              <a:extLst>
                <a:ext uri="{FF2B5EF4-FFF2-40B4-BE49-F238E27FC236}">
                  <a16:creationId xmlns="" xmlns:a16="http://schemas.microsoft.com/office/drawing/2014/main" id="{1F968ED7-5D48-46E8-AEEB-47410C63B9A8}"/>
                </a:ext>
              </a:extLst>
            </p:cNvPr>
            <p:cNvSpPr>
              <a:spLocks/>
            </p:cNvSpPr>
            <p:nvPr/>
          </p:nvSpPr>
          <p:spPr bwMode="auto">
            <a:xfrm>
              <a:off x="-1889125" y="11014076"/>
              <a:ext cx="350838" cy="350838"/>
            </a:xfrm>
            <a:custGeom>
              <a:avLst/>
              <a:gdLst>
                <a:gd name="T0" fmla="*/ 172 w 200"/>
                <a:gd name="T1" fmla="*/ 6 h 200"/>
                <a:gd name="T2" fmla="*/ 163 w 200"/>
                <a:gd name="T3" fmla="*/ 0 h 200"/>
                <a:gd name="T4" fmla="*/ 153 w 200"/>
                <a:gd name="T5" fmla="*/ 4 h 200"/>
                <a:gd name="T6" fmla="*/ 4 w 200"/>
                <a:gd name="T7" fmla="*/ 153 h 200"/>
                <a:gd name="T8" fmla="*/ 1 w 200"/>
                <a:gd name="T9" fmla="*/ 163 h 200"/>
                <a:gd name="T10" fmla="*/ 4 w 200"/>
                <a:gd name="T11" fmla="*/ 170 h 200"/>
                <a:gd name="T12" fmla="*/ 7 w 200"/>
                <a:gd name="T13" fmla="*/ 172 h 200"/>
                <a:gd name="T14" fmla="*/ 153 w 200"/>
                <a:gd name="T15" fmla="*/ 153 h 200"/>
                <a:gd name="T16" fmla="*/ 172 w 200"/>
                <a:gd name="T17"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172" y="6"/>
                  </a:moveTo>
                  <a:cubicBezTo>
                    <a:pt x="170" y="3"/>
                    <a:pt x="167" y="1"/>
                    <a:pt x="163" y="0"/>
                  </a:cubicBezTo>
                  <a:cubicBezTo>
                    <a:pt x="160" y="0"/>
                    <a:pt x="156" y="1"/>
                    <a:pt x="153" y="4"/>
                  </a:cubicBezTo>
                  <a:cubicBezTo>
                    <a:pt x="4" y="153"/>
                    <a:pt x="4" y="153"/>
                    <a:pt x="4" y="153"/>
                  </a:cubicBezTo>
                  <a:cubicBezTo>
                    <a:pt x="2" y="156"/>
                    <a:pt x="0" y="159"/>
                    <a:pt x="1" y="163"/>
                  </a:cubicBezTo>
                  <a:cubicBezTo>
                    <a:pt x="1" y="166"/>
                    <a:pt x="2" y="168"/>
                    <a:pt x="4" y="170"/>
                  </a:cubicBezTo>
                  <a:cubicBezTo>
                    <a:pt x="5" y="171"/>
                    <a:pt x="6" y="171"/>
                    <a:pt x="7" y="172"/>
                  </a:cubicBezTo>
                  <a:cubicBezTo>
                    <a:pt x="54" y="200"/>
                    <a:pt x="114" y="192"/>
                    <a:pt x="153" y="153"/>
                  </a:cubicBezTo>
                  <a:cubicBezTo>
                    <a:pt x="192" y="114"/>
                    <a:pt x="200" y="54"/>
                    <a:pt x="17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5" name="Freeform 18">
              <a:extLst>
                <a:ext uri="{FF2B5EF4-FFF2-40B4-BE49-F238E27FC236}">
                  <a16:creationId xmlns="" xmlns:a16="http://schemas.microsoft.com/office/drawing/2014/main" id="{458EDA71-4801-4EB9-B659-56D9F8DBE85C}"/>
                </a:ext>
              </a:extLst>
            </p:cNvPr>
            <p:cNvSpPr>
              <a:spLocks noEditPoints="1"/>
            </p:cNvSpPr>
            <p:nvPr/>
          </p:nvSpPr>
          <p:spPr bwMode="auto">
            <a:xfrm>
              <a:off x="-1604963" y="10482263"/>
              <a:ext cx="487363" cy="484188"/>
            </a:xfrm>
            <a:custGeom>
              <a:avLst/>
              <a:gdLst>
                <a:gd name="T0" fmla="*/ 236 w 277"/>
                <a:gd name="T1" fmla="*/ 40 h 276"/>
                <a:gd name="T2" fmla="*/ 138 w 277"/>
                <a:gd name="T3" fmla="*/ 0 h 276"/>
                <a:gd name="T4" fmla="*/ 41 w 277"/>
                <a:gd name="T5" fmla="*/ 40 h 276"/>
                <a:gd name="T6" fmla="*/ 0 w 277"/>
                <a:gd name="T7" fmla="*/ 138 h 276"/>
                <a:gd name="T8" fmla="*/ 41 w 277"/>
                <a:gd name="T9" fmla="*/ 236 h 276"/>
                <a:gd name="T10" fmla="*/ 138 w 277"/>
                <a:gd name="T11" fmla="*/ 276 h 276"/>
                <a:gd name="T12" fmla="*/ 236 w 277"/>
                <a:gd name="T13" fmla="*/ 236 h 276"/>
                <a:gd name="T14" fmla="*/ 277 w 277"/>
                <a:gd name="T15" fmla="*/ 138 h 276"/>
                <a:gd name="T16" fmla="*/ 236 w 277"/>
                <a:gd name="T17" fmla="*/ 40 h 276"/>
                <a:gd name="T18" fmla="*/ 196 w 277"/>
                <a:gd name="T19" fmla="*/ 223 h 276"/>
                <a:gd name="T20" fmla="*/ 192 w 277"/>
                <a:gd name="T21" fmla="*/ 229 h 276"/>
                <a:gd name="T22" fmla="*/ 138 w 277"/>
                <a:gd name="T23" fmla="*/ 244 h 276"/>
                <a:gd name="T24" fmla="*/ 64 w 277"/>
                <a:gd name="T25" fmla="*/ 213 h 276"/>
                <a:gd name="T26" fmla="*/ 64 w 277"/>
                <a:gd name="T27" fmla="*/ 213 h 276"/>
                <a:gd name="T28" fmla="*/ 64 w 277"/>
                <a:gd name="T29" fmla="*/ 213 h 276"/>
                <a:gd name="T30" fmla="*/ 64 w 277"/>
                <a:gd name="T31" fmla="*/ 213 h 276"/>
                <a:gd name="T32" fmla="*/ 47 w 277"/>
                <a:gd name="T33" fmla="*/ 85 h 276"/>
                <a:gd name="T34" fmla="*/ 53 w 277"/>
                <a:gd name="T35" fmla="*/ 81 h 276"/>
                <a:gd name="T36" fmla="*/ 54 w 277"/>
                <a:gd name="T37" fmla="*/ 81 h 276"/>
                <a:gd name="T38" fmla="*/ 60 w 277"/>
                <a:gd name="T39" fmla="*/ 83 h 276"/>
                <a:gd name="T40" fmla="*/ 193 w 277"/>
                <a:gd name="T41" fmla="*/ 217 h 276"/>
                <a:gd name="T42" fmla="*/ 196 w 277"/>
                <a:gd name="T43" fmla="*/ 223 h 276"/>
                <a:gd name="T44" fmla="*/ 229 w 277"/>
                <a:gd name="T45" fmla="*/ 191 h 276"/>
                <a:gd name="T46" fmla="*/ 224 w 277"/>
                <a:gd name="T47" fmla="*/ 195 h 276"/>
                <a:gd name="T48" fmla="*/ 222 w 277"/>
                <a:gd name="T49" fmla="*/ 195 h 276"/>
                <a:gd name="T50" fmla="*/ 217 w 277"/>
                <a:gd name="T51" fmla="*/ 193 h 276"/>
                <a:gd name="T52" fmla="*/ 83 w 277"/>
                <a:gd name="T53" fmla="*/ 59 h 276"/>
                <a:gd name="T54" fmla="*/ 81 w 277"/>
                <a:gd name="T55" fmla="*/ 53 h 276"/>
                <a:gd name="T56" fmla="*/ 85 w 277"/>
                <a:gd name="T57" fmla="*/ 47 h 276"/>
                <a:gd name="T58" fmla="*/ 138 w 277"/>
                <a:gd name="T59" fmla="*/ 32 h 276"/>
                <a:gd name="T60" fmla="*/ 213 w 277"/>
                <a:gd name="T61" fmla="*/ 63 h 276"/>
                <a:gd name="T62" fmla="*/ 229 w 277"/>
                <a:gd name="T63" fmla="*/ 1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7" h="276">
                  <a:moveTo>
                    <a:pt x="236" y="40"/>
                  </a:moveTo>
                  <a:cubicBezTo>
                    <a:pt x="210" y="14"/>
                    <a:pt x="175" y="0"/>
                    <a:pt x="138" y="0"/>
                  </a:cubicBezTo>
                  <a:cubicBezTo>
                    <a:pt x="101" y="0"/>
                    <a:pt x="67" y="14"/>
                    <a:pt x="41" y="40"/>
                  </a:cubicBezTo>
                  <a:cubicBezTo>
                    <a:pt x="15" y="66"/>
                    <a:pt x="0" y="101"/>
                    <a:pt x="0" y="138"/>
                  </a:cubicBezTo>
                  <a:cubicBezTo>
                    <a:pt x="0" y="175"/>
                    <a:pt x="15" y="210"/>
                    <a:pt x="41" y="236"/>
                  </a:cubicBezTo>
                  <a:cubicBezTo>
                    <a:pt x="67" y="262"/>
                    <a:pt x="101" y="276"/>
                    <a:pt x="138" y="276"/>
                  </a:cubicBezTo>
                  <a:cubicBezTo>
                    <a:pt x="175" y="276"/>
                    <a:pt x="210" y="262"/>
                    <a:pt x="236" y="236"/>
                  </a:cubicBezTo>
                  <a:cubicBezTo>
                    <a:pt x="262" y="210"/>
                    <a:pt x="276" y="175"/>
                    <a:pt x="277" y="138"/>
                  </a:cubicBezTo>
                  <a:cubicBezTo>
                    <a:pt x="276" y="101"/>
                    <a:pt x="262" y="66"/>
                    <a:pt x="236" y="40"/>
                  </a:cubicBezTo>
                  <a:close/>
                  <a:moveTo>
                    <a:pt x="196" y="223"/>
                  </a:moveTo>
                  <a:cubicBezTo>
                    <a:pt x="195" y="226"/>
                    <a:pt x="194" y="228"/>
                    <a:pt x="192" y="229"/>
                  </a:cubicBezTo>
                  <a:cubicBezTo>
                    <a:pt x="176" y="239"/>
                    <a:pt x="157" y="244"/>
                    <a:pt x="138" y="244"/>
                  </a:cubicBezTo>
                  <a:cubicBezTo>
                    <a:pt x="110" y="244"/>
                    <a:pt x="84" y="233"/>
                    <a:pt x="64" y="213"/>
                  </a:cubicBezTo>
                  <a:cubicBezTo>
                    <a:pt x="64" y="213"/>
                    <a:pt x="64" y="213"/>
                    <a:pt x="64" y="213"/>
                  </a:cubicBezTo>
                  <a:cubicBezTo>
                    <a:pt x="64" y="213"/>
                    <a:pt x="64" y="213"/>
                    <a:pt x="64" y="213"/>
                  </a:cubicBezTo>
                  <a:cubicBezTo>
                    <a:pt x="64" y="213"/>
                    <a:pt x="64" y="213"/>
                    <a:pt x="64" y="213"/>
                  </a:cubicBezTo>
                  <a:cubicBezTo>
                    <a:pt x="30" y="179"/>
                    <a:pt x="23" y="126"/>
                    <a:pt x="47" y="85"/>
                  </a:cubicBezTo>
                  <a:cubicBezTo>
                    <a:pt x="48" y="82"/>
                    <a:pt x="51" y="81"/>
                    <a:pt x="53" y="81"/>
                  </a:cubicBezTo>
                  <a:cubicBezTo>
                    <a:pt x="53" y="81"/>
                    <a:pt x="54" y="81"/>
                    <a:pt x="54" y="81"/>
                  </a:cubicBezTo>
                  <a:cubicBezTo>
                    <a:pt x="56" y="81"/>
                    <a:pt x="58" y="82"/>
                    <a:pt x="60" y="83"/>
                  </a:cubicBezTo>
                  <a:cubicBezTo>
                    <a:pt x="193" y="217"/>
                    <a:pt x="193" y="217"/>
                    <a:pt x="193" y="217"/>
                  </a:cubicBezTo>
                  <a:cubicBezTo>
                    <a:pt x="195" y="218"/>
                    <a:pt x="196" y="221"/>
                    <a:pt x="196" y="223"/>
                  </a:cubicBezTo>
                  <a:close/>
                  <a:moveTo>
                    <a:pt x="229" y="191"/>
                  </a:moveTo>
                  <a:cubicBezTo>
                    <a:pt x="228" y="194"/>
                    <a:pt x="226" y="195"/>
                    <a:pt x="224" y="195"/>
                  </a:cubicBezTo>
                  <a:cubicBezTo>
                    <a:pt x="223" y="195"/>
                    <a:pt x="223" y="195"/>
                    <a:pt x="222" y="195"/>
                  </a:cubicBezTo>
                  <a:cubicBezTo>
                    <a:pt x="220" y="195"/>
                    <a:pt x="218" y="194"/>
                    <a:pt x="217" y="193"/>
                  </a:cubicBezTo>
                  <a:cubicBezTo>
                    <a:pt x="83" y="59"/>
                    <a:pt x="83" y="59"/>
                    <a:pt x="83" y="59"/>
                  </a:cubicBezTo>
                  <a:cubicBezTo>
                    <a:pt x="82" y="58"/>
                    <a:pt x="81" y="55"/>
                    <a:pt x="81" y="53"/>
                  </a:cubicBezTo>
                  <a:cubicBezTo>
                    <a:pt x="81" y="50"/>
                    <a:pt x="83" y="48"/>
                    <a:pt x="85" y="47"/>
                  </a:cubicBezTo>
                  <a:cubicBezTo>
                    <a:pt x="101" y="37"/>
                    <a:pt x="120" y="32"/>
                    <a:pt x="138" y="32"/>
                  </a:cubicBezTo>
                  <a:cubicBezTo>
                    <a:pt x="167" y="32"/>
                    <a:pt x="193" y="43"/>
                    <a:pt x="213" y="63"/>
                  </a:cubicBezTo>
                  <a:cubicBezTo>
                    <a:pt x="247" y="97"/>
                    <a:pt x="254" y="150"/>
                    <a:pt x="22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grpSp>
        <p:nvGrpSpPr>
          <p:cNvPr id="26" name="Group 25">
            <a:extLst>
              <a:ext uri="{FF2B5EF4-FFF2-40B4-BE49-F238E27FC236}">
                <a16:creationId xmlns="" xmlns:a16="http://schemas.microsoft.com/office/drawing/2014/main" id="{041F95D9-E891-4C21-A138-4FCD25A51753}"/>
              </a:ext>
            </a:extLst>
          </p:cNvPr>
          <p:cNvGrpSpPr/>
          <p:nvPr/>
        </p:nvGrpSpPr>
        <p:grpSpPr>
          <a:xfrm>
            <a:off x="9677685" y="5596143"/>
            <a:ext cx="1246667" cy="1149787"/>
            <a:chOff x="-2452688" y="10010776"/>
            <a:chExt cx="1335088" cy="1354138"/>
          </a:xfrm>
          <a:solidFill>
            <a:schemeClr val="bg2">
              <a:lumMod val="65000"/>
              <a:lumOff val="35000"/>
            </a:schemeClr>
          </a:solidFill>
        </p:grpSpPr>
        <p:sp>
          <p:nvSpPr>
            <p:cNvPr id="28" name="Freeform 15">
              <a:extLst>
                <a:ext uri="{FF2B5EF4-FFF2-40B4-BE49-F238E27FC236}">
                  <a16:creationId xmlns="" xmlns:a16="http://schemas.microsoft.com/office/drawing/2014/main" id="{B2904047-6B80-4FFC-85C3-CB0BCF3E21C3}"/>
                </a:ext>
              </a:extLst>
            </p:cNvPr>
            <p:cNvSpPr>
              <a:spLocks noEditPoints="1"/>
            </p:cNvSpPr>
            <p:nvPr/>
          </p:nvSpPr>
          <p:spPr bwMode="auto">
            <a:xfrm>
              <a:off x="-2452688" y="10010776"/>
              <a:ext cx="885825" cy="866775"/>
            </a:xfrm>
            <a:custGeom>
              <a:avLst/>
              <a:gdLst>
                <a:gd name="T0" fmla="*/ 459 w 504"/>
                <a:gd name="T1" fmla="*/ 45 h 493"/>
                <a:gd name="T2" fmla="*/ 295 w 504"/>
                <a:gd name="T3" fmla="*/ 45 h 493"/>
                <a:gd name="T4" fmla="*/ 174 w 504"/>
                <a:gd name="T5" fmla="*/ 166 h 493"/>
                <a:gd name="T6" fmla="*/ 45 w 504"/>
                <a:gd name="T7" fmla="*/ 295 h 493"/>
                <a:gd name="T8" fmla="*/ 45 w 504"/>
                <a:gd name="T9" fmla="*/ 459 h 493"/>
                <a:gd name="T10" fmla="*/ 127 w 504"/>
                <a:gd name="T11" fmla="*/ 493 h 493"/>
                <a:gd name="T12" fmla="*/ 209 w 504"/>
                <a:gd name="T13" fmla="*/ 459 h 493"/>
                <a:gd name="T14" fmla="*/ 313 w 504"/>
                <a:gd name="T15" fmla="*/ 355 h 493"/>
                <a:gd name="T16" fmla="*/ 347 w 504"/>
                <a:gd name="T17" fmla="*/ 321 h 493"/>
                <a:gd name="T18" fmla="*/ 406 w 504"/>
                <a:gd name="T19" fmla="*/ 262 h 493"/>
                <a:gd name="T20" fmla="*/ 406 w 504"/>
                <a:gd name="T21" fmla="*/ 262 h 493"/>
                <a:gd name="T22" fmla="*/ 459 w 504"/>
                <a:gd name="T23" fmla="*/ 209 h 493"/>
                <a:gd name="T24" fmla="*/ 459 w 504"/>
                <a:gd name="T25" fmla="*/ 45 h 493"/>
                <a:gd name="T26" fmla="*/ 187 w 504"/>
                <a:gd name="T27" fmla="*/ 436 h 493"/>
                <a:gd name="T28" fmla="*/ 127 w 504"/>
                <a:gd name="T29" fmla="*/ 461 h 493"/>
                <a:gd name="T30" fmla="*/ 68 w 504"/>
                <a:gd name="T31" fmla="*/ 436 h 493"/>
                <a:gd name="T32" fmla="*/ 68 w 504"/>
                <a:gd name="T33" fmla="*/ 317 h 493"/>
                <a:gd name="T34" fmla="*/ 178 w 504"/>
                <a:gd name="T35" fmla="*/ 207 h 493"/>
                <a:gd name="T36" fmla="*/ 244 w 504"/>
                <a:gd name="T37" fmla="*/ 260 h 493"/>
                <a:gd name="T38" fmla="*/ 297 w 504"/>
                <a:gd name="T39" fmla="*/ 326 h 493"/>
                <a:gd name="T40" fmla="*/ 187 w 504"/>
                <a:gd name="T41" fmla="*/ 436 h 493"/>
                <a:gd name="T42" fmla="*/ 314 w 504"/>
                <a:gd name="T43" fmla="*/ 117 h 493"/>
                <a:gd name="T44" fmla="*/ 252 w 504"/>
                <a:gd name="T45" fmla="*/ 180 h 493"/>
                <a:gd name="T46" fmla="*/ 240 w 504"/>
                <a:gd name="T47" fmla="*/ 184 h 493"/>
                <a:gd name="T48" fmla="*/ 229 w 504"/>
                <a:gd name="T49" fmla="*/ 180 h 493"/>
                <a:gd name="T50" fmla="*/ 229 w 504"/>
                <a:gd name="T51" fmla="*/ 157 h 493"/>
                <a:gd name="T52" fmla="*/ 292 w 504"/>
                <a:gd name="T53" fmla="*/ 95 h 493"/>
                <a:gd name="T54" fmla="*/ 314 w 504"/>
                <a:gd name="T55" fmla="*/ 95 h 493"/>
                <a:gd name="T56" fmla="*/ 314 w 504"/>
                <a:gd name="T57" fmla="*/ 117 h 493"/>
                <a:gd name="T58" fmla="*/ 358 w 504"/>
                <a:gd name="T59" fmla="*/ 75 h 493"/>
                <a:gd name="T60" fmla="*/ 333 w 504"/>
                <a:gd name="T61" fmla="*/ 75 h 493"/>
                <a:gd name="T62" fmla="*/ 333 w 504"/>
                <a:gd name="T63" fmla="*/ 51 h 493"/>
                <a:gd name="T64" fmla="*/ 358 w 504"/>
                <a:gd name="T65" fmla="*/ 51 h 493"/>
                <a:gd name="T66" fmla="*/ 358 w 504"/>
                <a:gd name="T67" fmla="*/ 75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04" h="493">
                  <a:moveTo>
                    <a:pt x="459" y="45"/>
                  </a:moveTo>
                  <a:cubicBezTo>
                    <a:pt x="414" y="0"/>
                    <a:pt x="340" y="0"/>
                    <a:pt x="295" y="45"/>
                  </a:cubicBezTo>
                  <a:cubicBezTo>
                    <a:pt x="174" y="166"/>
                    <a:pt x="174" y="166"/>
                    <a:pt x="174" y="166"/>
                  </a:cubicBezTo>
                  <a:cubicBezTo>
                    <a:pt x="45" y="295"/>
                    <a:pt x="45" y="295"/>
                    <a:pt x="45" y="295"/>
                  </a:cubicBezTo>
                  <a:cubicBezTo>
                    <a:pt x="0" y="340"/>
                    <a:pt x="0" y="414"/>
                    <a:pt x="45" y="459"/>
                  </a:cubicBezTo>
                  <a:cubicBezTo>
                    <a:pt x="68" y="482"/>
                    <a:pt x="97" y="493"/>
                    <a:pt x="127" y="493"/>
                  </a:cubicBezTo>
                  <a:cubicBezTo>
                    <a:pt x="157" y="493"/>
                    <a:pt x="187" y="482"/>
                    <a:pt x="209" y="459"/>
                  </a:cubicBezTo>
                  <a:cubicBezTo>
                    <a:pt x="313" y="355"/>
                    <a:pt x="313" y="355"/>
                    <a:pt x="313" y="355"/>
                  </a:cubicBezTo>
                  <a:cubicBezTo>
                    <a:pt x="347" y="321"/>
                    <a:pt x="347" y="321"/>
                    <a:pt x="347" y="321"/>
                  </a:cubicBezTo>
                  <a:cubicBezTo>
                    <a:pt x="406" y="262"/>
                    <a:pt x="406" y="262"/>
                    <a:pt x="406" y="262"/>
                  </a:cubicBezTo>
                  <a:cubicBezTo>
                    <a:pt x="406" y="262"/>
                    <a:pt x="406" y="262"/>
                    <a:pt x="406" y="262"/>
                  </a:cubicBezTo>
                  <a:cubicBezTo>
                    <a:pt x="459" y="209"/>
                    <a:pt x="459" y="209"/>
                    <a:pt x="459" y="209"/>
                  </a:cubicBezTo>
                  <a:cubicBezTo>
                    <a:pt x="504" y="164"/>
                    <a:pt x="504" y="91"/>
                    <a:pt x="459" y="45"/>
                  </a:cubicBezTo>
                  <a:close/>
                  <a:moveTo>
                    <a:pt x="187" y="436"/>
                  </a:moveTo>
                  <a:cubicBezTo>
                    <a:pt x="171" y="452"/>
                    <a:pt x="150" y="461"/>
                    <a:pt x="127" y="461"/>
                  </a:cubicBezTo>
                  <a:cubicBezTo>
                    <a:pt x="105" y="461"/>
                    <a:pt x="84" y="452"/>
                    <a:pt x="68" y="436"/>
                  </a:cubicBezTo>
                  <a:cubicBezTo>
                    <a:pt x="35" y="404"/>
                    <a:pt x="35" y="350"/>
                    <a:pt x="68" y="317"/>
                  </a:cubicBezTo>
                  <a:cubicBezTo>
                    <a:pt x="178" y="207"/>
                    <a:pt x="178" y="207"/>
                    <a:pt x="178" y="207"/>
                  </a:cubicBezTo>
                  <a:cubicBezTo>
                    <a:pt x="200" y="221"/>
                    <a:pt x="223" y="239"/>
                    <a:pt x="244" y="260"/>
                  </a:cubicBezTo>
                  <a:cubicBezTo>
                    <a:pt x="265" y="282"/>
                    <a:pt x="283" y="304"/>
                    <a:pt x="297" y="326"/>
                  </a:cubicBezTo>
                  <a:lnTo>
                    <a:pt x="187" y="436"/>
                  </a:lnTo>
                  <a:close/>
                  <a:moveTo>
                    <a:pt x="314" y="117"/>
                  </a:moveTo>
                  <a:cubicBezTo>
                    <a:pt x="252" y="180"/>
                    <a:pt x="252" y="180"/>
                    <a:pt x="252" y="180"/>
                  </a:cubicBezTo>
                  <a:cubicBezTo>
                    <a:pt x="249" y="183"/>
                    <a:pt x="245" y="184"/>
                    <a:pt x="240" y="184"/>
                  </a:cubicBezTo>
                  <a:cubicBezTo>
                    <a:pt x="236" y="184"/>
                    <a:pt x="232" y="183"/>
                    <a:pt x="229" y="180"/>
                  </a:cubicBezTo>
                  <a:cubicBezTo>
                    <a:pt x="223" y="173"/>
                    <a:pt x="223" y="163"/>
                    <a:pt x="229" y="157"/>
                  </a:cubicBezTo>
                  <a:cubicBezTo>
                    <a:pt x="292" y="95"/>
                    <a:pt x="292" y="95"/>
                    <a:pt x="292" y="95"/>
                  </a:cubicBezTo>
                  <a:cubicBezTo>
                    <a:pt x="298" y="88"/>
                    <a:pt x="308" y="88"/>
                    <a:pt x="314" y="95"/>
                  </a:cubicBezTo>
                  <a:cubicBezTo>
                    <a:pt x="321" y="101"/>
                    <a:pt x="321" y="111"/>
                    <a:pt x="314" y="117"/>
                  </a:cubicBezTo>
                  <a:close/>
                  <a:moveTo>
                    <a:pt x="358" y="75"/>
                  </a:moveTo>
                  <a:cubicBezTo>
                    <a:pt x="351" y="82"/>
                    <a:pt x="340" y="82"/>
                    <a:pt x="333" y="75"/>
                  </a:cubicBezTo>
                  <a:cubicBezTo>
                    <a:pt x="327" y="69"/>
                    <a:pt x="327" y="58"/>
                    <a:pt x="333" y="51"/>
                  </a:cubicBezTo>
                  <a:cubicBezTo>
                    <a:pt x="340" y="44"/>
                    <a:pt x="351" y="44"/>
                    <a:pt x="358" y="51"/>
                  </a:cubicBezTo>
                  <a:cubicBezTo>
                    <a:pt x="365" y="58"/>
                    <a:pt x="365" y="69"/>
                    <a:pt x="35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29" name="Freeform 16">
              <a:extLst>
                <a:ext uri="{FF2B5EF4-FFF2-40B4-BE49-F238E27FC236}">
                  <a16:creationId xmlns="" xmlns:a16="http://schemas.microsoft.com/office/drawing/2014/main" id="{1DF3FA7B-58B6-4A42-804D-6AF21E6B9B86}"/>
                </a:ext>
              </a:extLst>
            </p:cNvPr>
            <p:cNvSpPr>
              <a:spLocks/>
            </p:cNvSpPr>
            <p:nvPr/>
          </p:nvSpPr>
          <p:spPr bwMode="auto">
            <a:xfrm>
              <a:off x="-2003425" y="10899776"/>
              <a:ext cx="352425" cy="350838"/>
            </a:xfrm>
            <a:custGeom>
              <a:avLst/>
              <a:gdLst>
                <a:gd name="T0" fmla="*/ 200 w 200"/>
                <a:gd name="T1" fmla="*/ 37 h 200"/>
                <a:gd name="T2" fmla="*/ 194 w 200"/>
                <a:gd name="T3" fmla="*/ 28 h 200"/>
                <a:gd name="T4" fmla="*/ 47 w 200"/>
                <a:gd name="T5" fmla="*/ 47 h 200"/>
                <a:gd name="T6" fmla="*/ 28 w 200"/>
                <a:gd name="T7" fmla="*/ 194 h 200"/>
                <a:gd name="T8" fmla="*/ 30 w 200"/>
                <a:gd name="T9" fmla="*/ 196 h 200"/>
                <a:gd name="T10" fmla="*/ 37 w 200"/>
                <a:gd name="T11" fmla="*/ 200 h 200"/>
                <a:gd name="T12" fmla="*/ 47 w 200"/>
                <a:gd name="T13" fmla="*/ 196 h 200"/>
                <a:gd name="T14" fmla="*/ 196 w 200"/>
                <a:gd name="T15" fmla="*/ 47 h 200"/>
                <a:gd name="T16" fmla="*/ 200 w 200"/>
                <a:gd name="T17" fmla="*/ 3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200" y="37"/>
                  </a:moveTo>
                  <a:cubicBezTo>
                    <a:pt x="199" y="33"/>
                    <a:pt x="197" y="30"/>
                    <a:pt x="194" y="28"/>
                  </a:cubicBezTo>
                  <a:cubicBezTo>
                    <a:pt x="146" y="0"/>
                    <a:pt x="86" y="8"/>
                    <a:pt x="47" y="47"/>
                  </a:cubicBezTo>
                  <a:cubicBezTo>
                    <a:pt x="8" y="86"/>
                    <a:pt x="0" y="146"/>
                    <a:pt x="28" y="194"/>
                  </a:cubicBezTo>
                  <a:cubicBezTo>
                    <a:pt x="29" y="195"/>
                    <a:pt x="29" y="195"/>
                    <a:pt x="30" y="196"/>
                  </a:cubicBezTo>
                  <a:cubicBezTo>
                    <a:pt x="32" y="198"/>
                    <a:pt x="34" y="199"/>
                    <a:pt x="37" y="200"/>
                  </a:cubicBezTo>
                  <a:cubicBezTo>
                    <a:pt x="41" y="200"/>
                    <a:pt x="45" y="199"/>
                    <a:pt x="47" y="196"/>
                  </a:cubicBezTo>
                  <a:cubicBezTo>
                    <a:pt x="196" y="47"/>
                    <a:pt x="196" y="47"/>
                    <a:pt x="196" y="47"/>
                  </a:cubicBezTo>
                  <a:cubicBezTo>
                    <a:pt x="199" y="44"/>
                    <a:pt x="200" y="41"/>
                    <a:pt x="200"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0" name="Freeform 17">
              <a:extLst>
                <a:ext uri="{FF2B5EF4-FFF2-40B4-BE49-F238E27FC236}">
                  <a16:creationId xmlns="" xmlns:a16="http://schemas.microsoft.com/office/drawing/2014/main" id="{CDD2365C-1925-417B-BD9B-D7A9E11B69D2}"/>
                </a:ext>
              </a:extLst>
            </p:cNvPr>
            <p:cNvSpPr>
              <a:spLocks/>
            </p:cNvSpPr>
            <p:nvPr/>
          </p:nvSpPr>
          <p:spPr bwMode="auto">
            <a:xfrm>
              <a:off x="-1889125" y="11014076"/>
              <a:ext cx="350838" cy="350838"/>
            </a:xfrm>
            <a:custGeom>
              <a:avLst/>
              <a:gdLst>
                <a:gd name="T0" fmla="*/ 172 w 200"/>
                <a:gd name="T1" fmla="*/ 6 h 200"/>
                <a:gd name="T2" fmla="*/ 163 w 200"/>
                <a:gd name="T3" fmla="*/ 0 h 200"/>
                <a:gd name="T4" fmla="*/ 153 w 200"/>
                <a:gd name="T5" fmla="*/ 4 h 200"/>
                <a:gd name="T6" fmla="*/ 4 w 200"/>
                <a:gd name="T7" fmla="*/ 153 h 200"/>
                <a:gd name="T8" fmla="*/ 1 w 200"/>
                <a:gd name="T9" fmla="*/ 163 h 200"/>
                <a:gd name="T10" fmla="*/ 4 w 200"/>
                <a:gd name="T11" fmla="*/ 170 h 200"/>
                <a:gd name="T12" fmla="*/ 7 w 200"/>
                <a:gd name="T13" fmla="*/ 172 h 200"/>
                <a:gd name="T14" fmla="*/ 153 w 200"/>
                <a:gd name="T15" fmla="*/ 153 h 200"/>
                <a:gd name="T16" fmla="*/ 172 w 200"/>
                <a:gd name="T17" fmla="*/ 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00">
                  <a:moveTo>
                    <a:pt x="172" y="6"/>
                  </a:moveTo>
                  <a:cubicBezTo>
                    <a:pt x="170" y="3"/>
                    <a:pt x="167" y="1"/>
                    <a:pt x="163" y="0"/>
                  </a:cubicBezTo>
                  <a:cubicBezTo>
                    <a:pt x="160" y="0"/>
                    <a:pt x="156" y="1"/>
                    <a:pt x="153" y="4"/>
                  </a:cubicBezTo>
                  <a:cubicBezTo>
                    <a:pt x="4" y="153"/>
                    <a:pt x="4" y="153"/>
                    <a:pt x="4" y="153"/>
                  </a:cubicBezTo>
                  <a:cubicBezTo>
                    <a:pt x="2" y="156"/>
                    <a:pt x="0" y="159"/>
                    <a:pt x="1" y="163"/>
                  </a:cubicBezTo>
                  <a:cubicBezTo>
                    <a:pt x="1" y="166"/>
                    <a:pt x="2" y="168"/>
                    <a:pt x="4" y="170"/>
                  </a:cubicBezTo>
                  <a:cubicBezTo>
                    <a:pt x="5" y="171"/>
                    <a:pt x="6" y="171"/>
                    <a:pt x="7" y="172"/>
                  </a:cubicBezTo>
                  <a:cubicBezTo>
                    <a:pt x="54" y="200"/>
                    <a:pt x="114" y="192"/>
                    <a:pt x="153" y="153"/>
                  </a:cubicBezTo>
                  <a:cubicBezTo>
                    <a:pt x="192" y="114"/>
                    <a:pt x="200" y="54"/>
                    <a:pt x="17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31" name="Freeform 18">
              <a:extLst>
                <a:ext uri="{FF2B5EF4-FFF2-40B4-BE49-F238E27FC236}">
                  <a16:creationId xmlns="" xmlns:a16="http://schemas.microsoft.com/office/drawing/2014/main" id="{A4CC52A5-35FB-44A9-AABE-DD5454AC6A15}"/>
                </a:ext>
              </a:extLst>
            </p:cNvPr>
            <p:cNvSpPr>
              <a:spLocks noEditPoints="1"/>
            </p:cNvSpPr>
            <p:nvPr/>
          </p:nvSpPr>
          <p:spPr bwMode="auto">
            <a:xfrm>
              <a:off x="-1604963" y="10482263"/>
              <a:ext cx="487363" cy="484188"/>
            </a:xfrm>
            <a:custGeom>
              <a:avLst/>
              <a:gdLst>
                <a:gd name="T0" fmla="*/ 236 w 277"/>
                <a:gd name="T1" fmla="*/ 40 h 276"/>
                <a:gd name="T2" fmla="*/ 138 w 277"/>
                <a:gd name="T3" fmla="*/ 0 h 276"/>
                <a:gd name="T4" fmla="*/ 41 w 277"/>
                <a:gd name="T5" fmla="*/ 40 h 276"/>
                <a:gd name="T6" fmla="*/ 0 w 277"/>
                <a:gd name="T7" fmla="*/ 138 h 276"/>
                <a:gd name="T8" fmla="*/ 41 w 277"/>
                <a:gd name="T9" fmla="*/ 236 h 276"/>
                <a:gd name="T10" fmla="*/ 138 w 277"/>
                <a:gd name="T11" fmla="*/ 276 h 276"/>
                <a:gd name="T12" fmla="*/ 236 w 277"/>
                <a:gd name="T13" fmla="*/ 236 h 276"/>
                <a:gd name="T14" fmla="*/ 277 w 277"/>
                <a:gd name="T15" fmla="*/ 138 h 276"/>
                <a:gd name="T16" fmla="*/ 236 w 277"/>
                <a:gd name="T17" fmla="*/ 40 h 276"/>
                <a:gd name="T18" fmla="*/ 196 w 277"/>
                <a:gd name="T19" fmla="*/ 223 h 276"/>
                <a:gd name="T20" fmla="*/ 192 w 277"/>
                <a:gd name="T21" fmla="*/ 229 h 276"/>
                <a:gd name="T22" fmla="*/ 138 w 277"/>
                <a:gd name="T23" fmla="*/ 244 h 276"/>
                <a:gd name="T24" fmla="*/ 64 w 277"/>
                <a:gd name="T25" fmla="*/ 213 h 276"/>
                <a:gd name="T26" fmla="*/ 64 w 277"/>
                <a:gd name="T27" fmla="*/ 213 h 276"/>
                <a:gd name="T28" fmla="*/ 64 w 277"/>
                <a:gd name="T29" fmla="*/ 213 h 276"/>
                <a:gd name="T30" fmla="*/ 64 w 277"/>
                <a:gd name="T31" fmla="*/ 213 h 276"/>
                <a:gd name="T32" fmla="*/ 47 w 277"/>
                <a:gd name="T33" fmla="*/ 85 h 276"/>
                <a:gd name="T34" fmla="*/ 53 w 277"/>
                <a:gd name="T35" fmla="*/ 81 h 276"/>
                <a:gd name="T36" fmla="*/ 54 w 277"/>
                <a:gd name="T37" fmla="*/ 81 h 276"/>
                <a:gd name="T38" fmla="*/ 60 w 277"/>
                <a:gd name="T39" fmla="*/ 83 h 276"/>
                <a:gd name="T40" fmla="*/ 193 w 277"/>
                <a:gd name="T41" fmla="*/ 217 h 276"/>
                <a:gd name="T42" fmla="*/ 196 w 277"/>
                <a:gd name="T43" fmla="*/ 223 h 276"/>
                <a:gd name="T44" fmla="*/ 229 w 277"/>
                <a:gd name="T45" fmla="*/ 191 h 276"/>
                <a:gd name="T46" fmla="*/ 224 w 277"/>
                <a:gd name="T47" fmla="*/ 195 h 276"/>
                <a:gd name="T48" fmla="*/ 222 w 277"/>
                <a:gd name="T49" fmla="*/ 195 h 276"/>
                <a:gd name="T50" fmla="*/ 217 w 277"/>
                <a:gd name="T51" fmla="*/ 193 h 276"/>
                <a:gd name="T52" fmla="*/ 83 w 277"/>
                <a:gd name="T53" fmla="*/ 59 h 276"/>
                <a:gd name="T54" fmla="*/ 81 w 277"/>
                <a:gd name="T55" fmla="*/ 53 h 276"/>
                <a:gd name="T56" fmla="*/ 85 w 277"/>
                <a:gd name="T57" fmla="*/ 47 h 276"/>
                <a:gd name="T58" fmla="*/ 138 w 277"/>
                <a:gd name="T59" fmla="*/ 32 h 276"/>
                <a:gd name="T60" fmla="*/ 213 w 277"/>
                <a:gd name="T61" fmla="*/ 63 h 276"/>
                <a:gd name="T62" fmla="*/ 229 w 277"/>
                <a:gd name="T63" fmla="*/ 1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7" h="276">
                  <a:moveTo>
                    <a:pt x="236" y="40"/>
                  </a:moveTo>
                  <a:cubicBezTo>
                    <a:pt x="210" y="14"/>
                    <a:pt x="175" y="0"/>
                    <a:pt x="138" y="0"/>
                  </a:cubicBezTo>
                  <a:cubicBezTo>
                    <a:pt x="101" y="0"/>
                    <a:pt x="67" y="14"/>
                    <a:pt x="41" y="40"/>
                  </a:cubicBezTo>
                  <a:cubicBezTo>
                    <a:pt x="15" y="66"/>
                    <a:pt x="0" y="101"/>
                    <a:pt x="0" y="138"/>
                  </a:cubicBezTo>
                  <a:cubicBezTo>
                    <a:pt x="0" y="175"/>
                    <a:pt x="15" y="210"/>
                    <a:pt x="41" y="236"/>
                  </a:cubicBezTo>
                  <a:cubicBezTo>
                    <a:pt x="67" y="262"/>
                    <a:pt x="101" y="276"/>
                    <a:pt x="138" y="276"/>
                  </a:cubicBezTo>
                  <a:cubicBezTo>
                    <a:pt x="175" y="276"/>
                    <a:pt x="210" y="262"/>
                    <a:pt x="236" y="236"/>
                  </a:cubicBezTo>
                  <a:cubicBezTo>
                    <a:pt x="262" y="210"/>
                    <a:pt x="276" y="175"/>
                    <a:pt x="277" y="138"/>
                  </a:cubicBezTo>
                  <a:cubicBezTo>
                    <a:pt x="276" y="101"/>
                    <a:pt x="262" y="66"/>
                    <a:pt x="236" y="40"/>
                  </a:cubicBezTo>
                  <a:close/>
                  <a:moveTo>
                    <a:pt x="196" y="223"/>
                  </a:moveTo>
                  <a:cubicBezTo>
                    <a:pt x="195" y="226"/>
                    <a:pt x="194" y="228"/>
                    <a:pt x="192" y="229"/>
                  </a:cubicBezTo>
                  <a:cubicBezTo>
                    <a:pt x="176" y="239"/>
                    <a:pt x="157" y="244"/>
                    <a:pt x="138" y="244"/>
                  </a:cubicBezTo>
                  <a:cubicBezTo>
                    <a:pt x="110" y="244"/>
                    <a:pt x="84" y="233"/>
                    <a:pt x="64" y="213"/>
                  </a:cubicBezTo>
                  <a:cubicBezTo>
                    <a:pt x="64" y="213"/>
                    <a:pt x="64" y="213"/>
                    <a:pt x="64" y="213"/>
                  </a:cubicBezTo>
                  <a:cubicBezTo>
                    <a:pt x="64" y="213"/>
                    <a:pt x="64" y="213"/>
                    <a:pt x="64" y="213"/>
                  </a:cubicBezTo>
                  <a:cubicBezTo>
                    <a:pt x="64" y="213"/>
                    <a:pt x="64" y="213"/>
                    <a:pt x="64" y="213"/>
                  </a:cubicBezTo>
                  <a:cubicBezTo>
                    <a:pt x="30" y="179"/>
                    <a:pt x="23" y="126"/>
                    <a:pt x="47" y="85"/>
                  </a:cubicBezTo>
                  <a:cubicBezTo>
                    <a:pt x="48" y="82"/>
                    <a:pt x="51" y="81"/>
                    <a:pt x="53" y="81"/>
                  </a:cubicBezTo>
                  <a:cubicBezTo>
                    <a:pt x="53" y="81"/>
                    <a:pt x="54" y="81"/>
                    <a:pt x="54" y="81"/>
                  </a:cubicBezTo>
                  <a:cubicBezTo>
                    <a:pt x="56" y="81"/>
                    <a:pt x="58" y="82"/>
                    <a:pt x="60" y="83"/>
                  </a:cubicBezTo>
                  <a:cubicBezTo>
                    <a:pt x="193" y="217"/>
                    <a:pt x="193" y="217"/>
                    <a:pt x="193" y="217"/>
                  </a:cubicBezTo>
                  <a:cubicBezTo>
                    <a:pt x="195" y="218"/>
                    <a:pt x="196" y="221"/>
                    <a:pt x="196" y="223"/>
                  </a:cubicBezTo>
                  <a:close/>
                  <a:moveTo>
                    <a:pt x="229" y="191"/>
                  </a:moveTo>
                  <a:cubicBezTo>
                    <a:pt x="228" y="194"/>
                    <a:pt x="226" y="195"/>
                    <a:pt x="224" y="195"/>
                  </a:cubicBezTo>
                  <a:cubicBezTo>
                    <a:pt x="223" y="195"/>
                    <a:pt x="223" y="195"/>
                    <a:pt x="222" y="195"/>
                  </a:cubicBezTo>
                  <a:cubicBezTo>
                    <a:pt x="220" y="195"/>
                    <a:pt x="218" y="194"/>
                    <a:pt x="217" y="193"/>
                  </a:cubicBezTo>
                  <a:cubicBezTo>
                    <a:pt x="83" y="59"/>
                    <a:pt x="83" y="59"/>
                    <a:pt x="83" y="59"/>
                  </a:cubicBezTo>
                  <a:cubicBezTo>
                    <a:pt x="82" y="58"/>
                    <a:pt x="81" y="55"/>
                    <a:pt x="81" y="53"/>
                  </a:cubicBezTo>
                  <a:cubicBezTo>
                    <a:pt x="81" y="50"/>
                    <a:pt x="83" y="48"/>
                    <a:pt x="85" y="47"/>
                  </a:cubicBezTo>
                  <a:cubicBezTo>
                    <a:pt x="101" y="37"/>
                    <a:pt x="120" y="32"/>
                    <a:pt x="138" y="32"/>
                  </a:cubicBezTo>
                  <a:cubicBezTo>
                    <a:pt x="167" y="32"/>
                    <a:pt x="193" y="43"/>
                    <a:pt x="213" y="63"/>
                  </a:cubicBezTo>
                  <a:cubicBezTo>
                    <a:pt x="247" y="97"/>
                    <a:pt x="254" y="150"/>
                    <a:pt x="229"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spTree>
    <p:extLst>
      <p:ext uri="{BB962C8B-B14F-4D97-AF65-F5344CB8AC3E}">
        <p14:creationId xmlns:p14="http://schemas.microsoft.com/office/powerpoint/2010/main" val="861695751"/>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 xmlns:a16="http://schemas.microsoft.com/office/drawing/2014/main" id="{8A7CBE5D-87AC-4EF5-AEA1-7EA0FF4D91B2}"/>
              </a:ext>
            </a:extLst>
          </p:cNvPr>
          <p:cNvGraphicFramePr>
            <a:graphicFrameLocks noChangeAspect="1"/>
          </p:cNvGraphicFramePr>
          <p:nvPr>
            <p:custDataLst>
              <p:tags r:id="rId2"/>
            </p:custDataLst>
            <p:extLst>
              <p:ext uri="{D42A27DB-BD31-4B8C-83A1-F6EECF244321}">
                <p14:modId xmlns:p14="http://schemas.microsoft.com/office/powerpoint/2010/main" val="32875444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51" name="think-cell Slide" r:id="rId4" imgW="473" imgH="473" progId="TCLayout.ActiveDocument.1">
                  <p:embed/>
                </p:oleObj>
              </mc:Choice>
              <mc:Fallback>
                <p:oleObj name="think-cell Slide" r:id="rId4" imgW="473" imgH="47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9" name="Picture 18">
            <a:extLst>
              <a:ext uri="{FF2B5EF4-FFF2-40B4-BE49-F238E27FC236}">
                <a16:creationId xmlns="" xmlns:a16="http://schemas.microsoft.com/office/drawing/2014/main" id="{C84E41B4-7478-48A7-94FC-29389679C3B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6911" b="8797"/>
          <a:stretch/>
        </p:blipFill>
        <p:spPr>
          <a:xfrm>
            <a:off x="0" y="3176"/>
            <a:ext cx="12198350" cy="6854824"/>
          </a:xfrm>
          <a:prstGeom prst="rect">
            <a:avLst/>
          </a:prstGeom>
        </p:spPr>
      </p:pic>
      <p:sp>
        <p:nvSpPr>
          <p:cNvPr id="13" name="TextBox 12">
            <a:extLst>
              <a:ext uri="{FF2B5EF4-FFF2-40B4-BE49-F238E27FC236}">
                <a16:creationId xmlns="" xmlns:a16="http://schemas.microsoft.com/office/drawing/2014/main" id="{A6C5DB79-3A4D-4E3B-AB8B-D1DDB0CF00EC}"/>
              </a:ext>
            </a:extLst>
          </p:cNvPr>
          <p:cNvSpPr txBox="1"/>
          <p:nvPr/>
        </p:nvSpPr>
        <p:spPr>
          <a:xfrm>
            <a:off x="807720" y="4251960"/>
            <a:ext cx="5059718" cy="1268039"/>
          </a:xfrm>
          <a:prstGeom prst="rect">
            <a:avLst/>
          </a:prstGeom>
          <a:noFill/>
        </p:spPr>
        <p:txBody>
          <a:bodyPr wrap="none" lIns="0" tIns="36576" rIns="0" bIns="0" rtlCol="0">
            <a:spAutoFit/>
          </a:bodyPr>
          <a:lstStyle/>
          <a:p>
            <a:pPr>
              <a:spcAft>
                <a:spcPts val="600"/>
              </a:spcAft>
              <a:buClr>
                <a:schemeClr val="accent2"/>
              </a:buClr>
              <a:buSzPct val="70000"/>
            </a:pPr>
            <a:r>
              <a:rPr lang="el-GR" sz="4000" dirty="0">
                <a:solidFill>
                  <a:schemeClr val="tx2"/>
                </a:solidFill>
                <a:latin typeface="Arial" panose="020B0604020202020204" pitchFamily="34" charset="0"/>
                <a:cs typeface="Arial" panose="020B0604020202020204" pitchFamily="34" charset="0"/>
              </a:rPr>
              <a:t>Ευχαριστούμε </a:t>
            </a:r>
            <a:br>
              <a:rPr lang="el-GR" sz="4000" dirty="0">
                <a:solidFill>
                  <a:schemeClr val="tx2"/>
                </a:solidFill>
                <a:latin typeface="Arial" panose="020B0604020202020204" pitchFamily="34" charset="0"/>
                <a:cs typeface="Arial" panose="020B0604020202020204" pitchFamily="34" charset="0"/>
              </a:rPr>
            </a:br>
            <a:r>
              <a:rPr lang="el-GR" sz="4000" dirty="0">
                <a:solidFill>
                  <a:schemeClr val="tx2"/>
                </a:solidFill>
                <a:latin typeface="Arial" panose="020B0604020202020204" pitchFamily="34" charset="0"/>
                <a:cs typeface="Arial" panose="020B0604020202020204" pitchFamily="34" charset="0"/>
              </a:rPr>
              <a:t>για την προσοχή σας !</a:t>
            </a:r>
          </a:p>
        </p:txBody>
      </p:sp>
    </p:spTree>
    <p:extLst>
      <p:ext uri="{BB962C8B-B14F-4D97-AF65-F5344CB8AC3E}">
        <p14:creationId xmlns:p14="http://schemas.microsoft.com/office/powerpoint/2010/main" val="2749037255"/>
      </p:ext>
    </p:extLst>
  </p:cSld>
  <p:clrMapOvr>
    <a:masterClrMapping/>
  </p:clrMapOvr>
  <mc:AlternateContent xmlns:mc="http://schemas.openxmlformats.org/markup-compatibility/2006" xmlns:p14="http://schemas.microsoft.com/office/powerpoint/2010/main">
    <mc:Choice Requires="p14">
      <p:transition spd="slow" p14:dur="20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7970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3peYGpeTzKs57mqqeqQC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Jh7V3HelRp.m_rmjSYLtH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Y dark background">
  <a:themeElements>
    <a:clrScheme name="EY Color">
      <a:dk1>
        <a:srgbClr val="2E2E38"/>
      </a:dk1>
      <a:lt1>
        <a:sysClr val="window" lastClr="FFFFFF"/>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2.xml><?xml version="1.0" encoding="utf-8"?>
<a:theme xmlns:a="http://schemas.openxmlformats.org/drawingml/2006/main" name="EY light background">
  <a:themeElements>
    <a:clrScheme name="Custom 8">
      <a:dk1>
        <a:srgbClr val="FFFFFF"/>
      </a:dk1>
      <a:lt1>
        <a:srgbClr val="2E2E38"/>
      </a:lt1>
      <a:dk2>
        <a:srgbClr val="FFE600"/>
      </a:dk2>
      <a:lt2>
        <a:srgbClr val="000000"/>
      </a:lt2>
      <a:accent1>
        <a:srgbClr val="2DB757"/>
      </a:accent1>
      <a:accent2>
        <a:srgbClr val="27ACAA"/>
      </a:accent2>
      <a:accent3>
        <a:srgbClr val="188CE5"/>
      </a:accent3>
      <a:accent4>
        <a:srgbClr val="3D108A"/>
      </a:accent4>
      <a:accent5>
        <a:srgbClr val="FF4136"/>
      </a:accent5>
      <a:accent6>
        <a:srgbClr val="FF6D00"/>
      </a:accent6>
      <a:hlink>
        <a:srgbClr val="0000FF"/>
      </a:hlink>
      <a:folHlink>
        <a:srgbClr val="800080"/>
      </a:folHlink>
    </a:clrScheme>
    <a:fontScheme name="Custom 1">
      <a:majorFont>
        <a:latin typeface="EYInterstate Light"/>
        <a:ea typeface=""/>
        <a:cs typeface=""/>
      </a:majorFont>
      <a:minorFont>
        <a:latin typeface="EYInterstate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accent1"/>
          </a:solidFill>
        </a:ln>
      </a:spPr>
      <a:bodyPr rtlCol="0" anchor="t" anchorCtr="0"/>
      <a:lstStyle>
        <a:defPPr algn="ctr">
          <a:defRPr sz="1200"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36576" rIns="0" bIns="0" rtlCol="0">
        <a:spAutoFit/>
      </a:bodyPr>
      <a:lstStyle>
        <a:defPPr marL="356616" indent="-356616">
          <a:lnSpc>
            <a:spcPct val="85000"/>
          </a:lnSpc>
          <a:spcAft>
            <a:spcPts val="600"/>
          </a:spcAft>
          <a:buClr>
            <a:schemeClr val="accent2"/>
          </a:buClr>
          <a:buSzPct val="70000"/>
          <a:buFont typeface="Arial" pitchFamily="34" charset="0"/>
          <a:buChar char="►"/>
          <a:defRPr sz="1200" dirty="0" err="1"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925</Words>
  <Application>Microsoft Office PowerPoint</Application>
  <PresentationFormat>Custom</PresentationFormat>
  <Paragraphs>126</Paragraphs>
  <Slides>16</Slides>
  <Notes>4</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16</vt:i4>
      </vt:variant>
    </vt:vector>
  </HeadingPairs>
  <TitlesOfParts>
    <vt:vector size="23" baseType="lpstr">
      <vt:lpstr>Arial</vt:lpstr>
      <vt:lpstr>EYInterstate</vt:lpstr>
      <vt:lpstr>EYInterstate Light</vt:lpstr>
      <vt:lpstr>Georgia</vt:lpstr>
      <vt:lpstr>EY dark background</vt:lpstr>
      <vt:lpstr>EY light background</vt:lpstr>
      <vt:lpstr>think-cell Slide</vt:lpstr>
      <vt:lpstr>Ελληνογαλλικό Εμπορικό &amp; Βιομηχανικό Επιμελητήριο  Ημερίδα Φορολογικής Επιτροπής </vt:lpstr>
      <vt:lpstr>Μείωση φορολογητέας βάσης ΦΠΑ στις ανεξόφλητες απαιτήσεις  Η Νομολογία ΔΕΕ</vt:lpstr>
      <vt:lpstr>Μείωση φορολογητέας βάσης ΦΠΑ στις ανεξόφλητες απαιτήσεις  Η Νομολογία ΔΕΕ</vt:lpstr>
      <vt:lpstr>Μείωση φορολογητέας βάσης ΦΠΑ στις ανεξόφλητες απαιτήσεις  Η Νομολογία ΔΕΕ</vt:lpstr>
      <vt:lpstr>Μείωση φορολογητέας βάσης ΦΠΑ στις ανεξόφλητες απαιτήσεις   Η Νομολογία ΔΕΕ</vt:lpstr>
      <vt:lpstr>Μείωση φορολογητέας βάσης ΦΠΑ στις ανεξόφλητες απαιτήσεις   Η Νομολογία ΔΕΕ</vt:lpstr>
      <vt:lpstr>Μείωση φορολογητέας βάσης ΦΠΑ στις ανεξόφλητες απαιτήσεις  Η Νομολογία ΔΕΕ</vt:lpstr>
      <vt:lpstr>Μείωση φορολογητέας βάσης ΦΠΑ στις ανεξόφλητες απαιτήσεις  Η Απόφαση ΣτΕ 355/2019</vt:lpstr>
      <vt:lpstr>Μείωση φορολογητέας βάσης ΦΠΑ στις ανεξόφλητες απαιτήσεις  Η Απόφαση ΣτΕ 355/2019</vt:lpstr>
      <vt:lpstr>Μείωση φορολογητέας βάσης ΦΠΑ στις ανεξόφλητες απαιτήσεις  Η πρακτική εφαρμογή του δικαιώματος </vt:lpstr>
      <vt:lpstr>Μείωση φορολογητέας βάσης ΦΠΑ στις ανεξόφλητες απαιτήσεις  Η πρακτική εφαρμογή του δικαιώματος </vt:lpstr>
      <vt:lpstr>Μείωση φορολογητέας βάσης ΦΠΑ στις ανεξόφλητες απαιτήσεις  Η πρακτική εφαρμογή του δικαιώματος </vt:lpstr>
      <vt:lpstr>Μείωση φορολογητέας βάσης ΦΠΑ στα Rebates φαρμακευτικών εταιρειών  Διοικητικές εξελίξεις </vt:lpstr>
      <vt:lpstr>Μείωση φορολογητέας βάσης ΦΠΑ στα Rebates φαρμακευτικών εταιρειών  Διοικητικές εξελίξεις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2016-03-16T05:57:48Z</dcterms:created>
  <dcterms:modified xsi:type="dcterms:W3CDTF">2019-06-19T07:07:06Z</dcterms:modified>
  <cp:contentStatus/>
</cp:coreProperties>
</file>