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slideLayouts/slideLayout14.xml" ContentType="application/vnd.openxmlformats-officedocument.presentationml.slideLayout+xml"/>
  <Override PartName="/ppt/theme/theme3.xml" ContentType="application/vnd.openxmlformats-officedocument.theme+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4.xml" ContentType="application/vnd.openxmlformats-officedocument.theme+xml"/>
  <Override PartName="/ppt/theme/themeOverride1.xml" ContentType="application/vnd.openxmlformats-officedocument.themeOverrid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91" r:id="rId1"/>
    <p:sldMasterId id="2147483868" r:id="rId2"/>
    <p:sldMasterId id="2147483870" r:id="rId3"/>
    <p:sldMasterId id="2147483872" r:id="rId4"/>
  </p:sldMasterIdLst>
  <p:notesMasterIdLst>
    <p:notesMasterId r:id="rId25"/>
  </p:notesMasterIdLst>
  <p:handoutMasterIdLst>
    <p:handoutMasterId r:id="rId26"/>
  </p:handoutMasterIdLst>
  <p:sldIdLst>
    <p:sldId id="256" r:id="rId5"/>
    <p:sldId id="306" r:id="rId6"/>
    <p:sldId id="302" r:id="rId7"/>
    <p:sldId id="301" r:id="rId8"/>
    <p:sldId id="303" r:id="rId9"/>
    <p:sldId id="308" r:id="rId10"/>
    <p:sldId id="309" r:id="rId11"/>
    <p:sldId id="271" r:id="rId12"/>
    <p:sldId id="313" r:id="rId13"/>
    <p:sldId id="315" r:id="rId14"/>
    <p:sldId id="310" r:id="rId15"/>
    <p:sldId id="317" r:id="rId16"/>
    <p:sldId id="312" r:id="rId17"/>
    <p:sldId id="316" r:id="rId18"/>
    <p:sldId id="258" r:id="rId19"/>
    <p:sldId id="264" r:id="rId20"/>
    <p:sldId id="266" r:id="rId21"/>
    <p:sldId id="270" r:id="rId22"/>
    <p:sldId id="269" r:id="rId23"/>
    <p:sldId id="267" r:id="rId24"/>
  </p:sldIdLst>
  <p:sldSz cx="9144000" cy="6858000" type="screen4x3"/>
  <p:notesSz cx="6851650" cy="9747250"/>
  <p:defaultTextStyle>
    <a:defPPr>
      <a:defRPr lang="en-US"/>
    </a:defPPr>
    <a:lvl1pPr algn="ctr" rtl="0" fontAlgn="base">
      <a:spcBef>
        <a:spcPct val="0"/>
      </a:spcBef>
      <a:spcAft>
        <a:spcPct val="0"/>
      </a:spcAft>
      <a:defRPr sz="3600" kern="1200">
        <a:solidFill>
          <a:schemeClr val="tx1"/>
        </a:solidFill>
        <a:latin typeface="Times New Roman" pitchFamily="18" charset="0"/>
        <a:ea typeface="+mn-ea"/>
        <a:cs typeface="+mn-cs"/>
      </a:defRPr>
    </a:lvl1pPr>
    <a:lvl2pPr marL="457200" algn="ctr" rtl="0" fontAlgn="base">
      <a:spcBef>
        <a:spcPct val="0"/>
      </a:spcBef>
      <a:spcAft>
        <a:spcPct val="0"/>
      </a:spcAft>
      <a:defRPr sz="3600" kern="1200">
        <a:solidFill>
          <a:schemeClr val="tx1"/>
        </a:solidFill>
        <a:latin typeface="Times New Roman" pitchFamily="18" charset="0"/>
        <a:ea typeface="+mn-ea"/>
        <a:cs typeface="+mn-cs"/>
      </a:defRPr>
    </a:lvl2pPr>
    <a:lvl3pPr marL="914400" algn="ctr" rtl="0" fontAlgn="base">
      <a:spcBef>
        <a:spcPct val="0"/>
      </a:spcBef>
      <a:spcAft>
        <a:spcPct val="0"/>
      </a:spcAft>
      <a:defRPr sz="3600" kern="1200">
        <a:solidFill>
          <a:schemeClr val="tx1"/>
        </a:solidFill>
        <a:latin typeface="Times New Roman" pitchFamily="18" charset="0"/>
        <a:ea typeface="+mn-ea"/>
        <a:cs typeface="+mn-cs"/>
      </a:defRPr>
    </a:lvl3pPr>
    <a:lvl4pPr marL="1371600" algn="ctr" rtl="0" fontAlgn="base">
      <a:spcBef>
        <a:spcPct val="0"/>
      </a:spcBef>
      <a:spcAft>
        <a:spcPct val="0"/>
      </a:spcAft>
      <a:defRPr sz="3600" kern="1200">
        <a:solidFill>
          <a:schemeClr val="tx1"/>
        </a:solidFill>
        <a:latin typeface="Times New Roman" pitchFamily="18" charset="0"/>
        <a:ea typeface="+mn-ea"/>
        <a:cs typeface="+mn-cs"/>
      </a:defRPr>
    </a:lvl4pPr>
    <a:lvl5pPr marL="1828800" algn="ctr" rtl="0" fontAlgn="base">
      <a:spcBef>
        <a:spcPct val="0"/>
      </a:spcBef>
      <a:spcAft>
        <a:spcPct val="0"/>
      </a:spcAft>
      <a:defRPr sz="3600" kern="1200">
        <a:solidFill>
          <a:schemeClr val="tx1"/>
        </a:solidFill>
        <a:latin typeface="Times New Roman" pitchFamily="18" charset="0"/>
        <a:ea typeface="+mn-ea"/>
        <a:cs typeface="+mn-cs"/>
      </a:defRPr>
    </a:lvl5pPr>
    <a:lvl6pPr marL="2286000" algn="l" defTabSz="914400" rtl="0" eaLnBrk="1" latinLnBrk="0" hangingPunct="1">
      <a:defRPr sz="3600" kern="1200">
        <a:solidFill>
          <a:schemeClr val="tx1"/>
        </a:solidFill>
        <a:latin typeface="Times New Roman" pitchFamily="18" charset="0"/>
        <a:ea typeface="+mn-ea"/>
        <a:cs typeface="+mn-cs"/>
      </a:defRPr>
    </a:lvl6pPr>
    <a:lvl7pPr marL="2743200" algn="l" defTabSz="914400" rtl="0" eaLnBrk="1" latinLnBrk="0" hangingPunct="1">
      <a:defRPr sz="3600" kern="1200">
        <a:solidFill>
          <a:schemeClr val="tx1"/>
        </a:solidFill>
        <a:latin typeface="Times New Roman" pitchFamily="18" charset="0"/>
        <a:ea typeface="+mn-ea"/>
        <a:cs typeface="+mn-cs"/>
      </a:defRPr>
    </a:lvl7pPr>
    <a:lvl8pPr marL="3200400" algn="l" defTabSz="914400" rtl="0" eaLnBrk="1" latinLnBrk="0" hangingPunct="1">
      <a:defRPr sz="3600" kern="1200">
        <a:solidFill>
          <a:schemeClr val="tx1"/>
        </a:solidFill>
        <a:latin typeface="Times New Roman" pitchFamily="18" charset="0"/>
        <a:ea typeface="+mn-ea"/>
        <a:cs typeface="+mn-cs"/>
      </a:defRPr>
    </a:lvl8pPr>
    <a:lvl9pPr marL="3657600" algn="l" defTabSz="914400" rtl="0" eaLnBrk="1" latinLnBrk="0" hangingPunct="1">
      <a:defRPr sz="3600" kern="1200">
        <a:solidFill>
          <a:schemeClr val="tx1"/>
        </a:solidFill>
        <a:latin typeface="Times New Roman" pitchFamily="18"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CC"/>
    <a:srgbClr val="FFFF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vertBarState="maximized">
    <p:restoredLeft sz="32787"/>
    <p:restoredTop sz="90941" autoAdjust="0"/>
  </p:normalViewPr>
  <p:slideViewPr>
    <p:cSldViewPr>
      <p:cViewPr varScale="1">
        <p:scale>
          <a:sx n="90" d="100"/>
          <a:sy n="90" d="100"/>
        </p:scale>
        <p:origin x="653" y="53"/>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handoutMaster" Target="handoutMasters/handoutMaster1.xml"/><Relationship Id="rId3" Type="http://schemas.openxmlformats.org/officeDocument/2006/relationships/slideMaster" Target="slideMasters/slideMaster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presProps" Target="presProps.xml"/><Relationship Id="rId30"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A651A3D-4220-424D-9B76-69602EC7136A}" type="doc">
      <dgm:prSet loTypeId="urn:microsoft.com/office/officeart/2005/8/layout/radial3" loCatId="cycle" qsTypeId="urn:microsoft.com/office/officeart/2005/8/quickstyle/simple3" qsCatId="simple" csTypeId="urn:microsoft.com/office/officeart/2005/8/colors/accent1_2" csCatId="accent1" phldr="1"/>
      <dgm:spPr/>
      <dgm:t>
        <a:bodyPr/>
        <a:lstStyle/>
        <a:p>
          <a:endParaRPr lang="el-GR"/>
        </a:p>
      </dgm:t>
    </dgm:pt>
    <dgm:pt modelId="{157315FD-148D-4E3F-8DAC-7621C20B1C57}">
      <dgm:prSet phldrT="[Κείμενο]"/>
      <dgm:spPr/>
      <dgm:t>
        <a:bodyPr/>
        <a:lstStyle/>
        <a:p>
          <a:r>
            <a:rPr lang="el-GR" dirty="0">
              <a:solidFill>
                <a:srgbClr val="2C2824"/>
              </a:solidFill>
              <a:latin typeface="Comic Sans MS" pitchFamily="66" charset="0"/>
            </a:rPr>
            <a:t>«…..ορίζονται οι υπηρεσίες υγείας που προσφέρονται στα </a:t>
          </a:r>
          <a:r>
            <a:rPr lang="el-GR" b="1" dirty="0">
              <a:solidFill>
                <a:srgbClr val="2C2824"/>
              </a:solidFill>
              <a:latin typeface="Comic Sans MS" pitchFamily="66" charset="0"/>
            </a:rPr>
            <a:t>άτομα</a:t>
          </a:r>
          <a:r>
            <a:rPr lang="el-GR" dirty="0">
              <a:solidFill>
                <a:srgbClr val="2C2824"/>
              </a:solidFill>
              <a:latin typeface="Comic Sans MS" pitchFamily="66" charset="0"/>
            </a:rPr>
            <a:t> και τις </a:t>
          </a:r>
          <a:r>
            <a:rPr lang="el-GR" b="1" dirty="0">
              <a:solidFill>
                <a:srgbClr val="2C2824"/>
              </a:solidFill>
              <a:latin typeface="Comic Sans MS" pitchFamily="66" charset="0"/>
            </a:rPr>
            <a:t>οικογένειές</a:t>
          </a:r>
          <a:r>
            <a:rPr lang="el-GR" dirty="0">
              <a:solidFill>
                <a:srgbClr val="2C2824"/>
              </a:solidFill>
              <a:latin typeface="Comic Sans MS" pitchFamily="66" charset="0"/>
            </a:rPr>
            <a:t> τους μέσα στο </a:t>
          </a:r>
          <a:r>
            <a:rPr lang="el-GR" b="1" dirty="0">
              <a:solidFill>
                <a:srgbClr val="2C2824"/>
              </a:solidFill>
              <a:latin typeface="Comic Sans MS" pitchFamily="66" charset="0"/>
            </a:rPr>
            <a:t>χώρο που ζουν</a:t>
          </a:r>
          <a:r>
            <a:rPr lang="el-GR" dirty="0">
              <a:solidFill>
                <a:srgbClr val="2C2824"/>
              </a:solidFill>
              <a:latin typeface="Comic Sans MS" pitchFamily="66" charset="0"/>
            </a:rPr>
            <a:t> …»</a:t>
          </a:r>
          <a:endParaRPr lang="el-GR" dirty="0"/>
        </a:p>
      </dgm:t>
    </dgm:pt>
    <dgm:pt modelId="{7D9DAEC9-8DDF-4897-B16E-9D6E02DFC609}" type="parTrans" cxnId="{23D1F882-5BAF-4136-83F1-F9E94C10A5E9}">
      <dgm:prSet/>
      <dgm:spPr/>
      <dgm:t>
        <a:bodyPr/>
        <a:lstStyle/>
        <a:p>
          <a:endParaRPr lang="el-GR"/>
        </a:p>
      </dgm:t>
    </dgm:pt>
    <dgm:pt modelId="{5318114D-6AC9-45A5-9C0B-78D9C56202F6}" type="sibTrans" cxnId="{23D1F882-5BAF-4136-83F1-F9E94C10A5E9}">
      <dgm:prSet/>
      <dgm:spPr/>
      <dgm:t>
        <a:bodyPr/>
        <a:lstStyle/>
        <a:p>
          <a:endParaRPr lang="el-GR"/>
        </a:p>
      </dgm:t>
    </dgm:pt>
    <dgm:pt modelId="{A76370E9-EA89-4CA6-9795-EBD313FAC809}">
      <dgm:prSet phldrT="[Κείμενο]" custT="1"/>
      <dgm:spPr/>
      <dgm:t>
        <a:bodyPr/>
        <a:lstStyle/>
        <a:p>
          <a:r>
            <a:rPr lang="el-GR" sz="2000" dirty="0">
              <a:latin typeface="Comic Sans MS" pitchFamily="66" charset="0"/>
            </a:rPr>
            <a:t>Εκπαίδευση </a:t>
          </a:r>
        </a:p>
      </dgm:t>
    </dgm:pt>
    <dgm:pt modelId="{53AE3EE4-238A-499D-B7E5-56DF480CEBE7}" type="parTrans" cxnId="{ED10CA59-D6DD-4D44-9C86-B556A57743F9}">
      <dgm:prSet/>
      <dgm:spPr/>
      <dgm:t>
        <a:bodyPr/>
        <a:lstStyle/>
        <a:p>
          <a:endParaRPr lang="el-GR"/>
        </a:p>
      </dgm:t>
    </dgm:pt>
    <dgm:pt modelId="{156E86B5-B52B-45DD-8710-994908577073}" type="sibTrans" cxnId="{ED10CA59-D6DD-4D44-9C86-B556A57743F9}">
      <dgm:prSet/>
      <dgm:spPr/>
      <dgm:t>
        <a:bodyPr/>
        <a:lstStyle/>
        <a:p>
          <a:endParaRPr lang="el-GR"/>
        </a:p>
      </dgm:t>
    </dgm:pt>
    <dgm:pt modelId="{971E5157-1358-4481-AEFD-AB4F1D5EF05B}">
      <dgm:prSet phldrT="[Κείμενο]" custT="1"/>
      <dgm:spPr/>
      <dgm:t>
        <a:bodyPr/>
        <a:lstStyle/>
        <a:p>
          <a:r>
            <a:rPr lang="el-GR" sz="2000" dirty="0">
              <a:latin typeface="Comic Sans MS" pitchFamily="66" charset="0"/>
            </a:rPr>
            <a:t>Συνεργασία </a:t>
          </a:r>
        </a:p>
      </dgm:t>
    </dgm:pt>
    <dgm:pt modelId="{F1FC8010-D9D6-4109-983C-7E3467B7AE3A}" type="parTrans" cxnId="{260BB0FB-CED9-4B71-A1BE-CF7AA4797BCD}">
      <dgm:prSet/>
      <dgm:spPr/>
      <dgm:t>
        <a:bodyPr/>
        <a:lstStyle/>
        <a:p>
          <a:endParaRPr lang="el-GR"/>
        </a:p>
      </dgm:t>
    </dgm:pt>
    <dgm:pt modelId="{1DFE80BF-1734-475B-8858-D07018464546}" type="sibTrans" cxnId="{260BB0FB-CED9-4B71-A1BE-CF7AA4797BCD}">
      <dgm:prSet/>
      <dgm:spPr/>
      <dgm:t>
        <a:bodyPr/>
        <a:lstStyle/>
        <a:p>
          <a:endParaRPr lang="el-GR"/>
        </a:p>
      </dgm:t>
    </dgm:pt>
    <dgm:pt modelId="{F716F33E-6FF2-414D-A0F3-E634818C09FD}">
      <dgm:prSet phldrT="[Κείμενο]"/>
      <dgm:spPr/>
      <dgm:t>
        <a:bodyPr/>
        <a:lstStyle/>
        <a:p>
          <a:r>
            <a:rPr lang="el-GR" dirty="0">
              <a:latin typeface="Comic Sans MS" pitchFamily="66" charset="0"/>
            </a:rPr>
            <a:t>Υπηρεσίες φροντίδας </a:t>
          </a:r>
        </a:p>
      </dgm:t>
    </dgm:pt>
    <dgm:pt modelId="{78380AA3-207E-4D5D-89CE-802E72B64FAE}" type="parTrans" cxnId="{A0D4BD2A-076F-4222-AE92-D95CB4524A4E}">
      <dgm:prSet/>
      <dgm:spPr/>
      <dgm:t>
        <a:bodyPr/>
        <a:lstStyle/>
        <a:p>
          <a:endParaRPr lang="el-GR"/>
        </a:p>
      </dgm:t>
    </dgm:pt>
    <dgm:pt modelId="{D605C694-313F-42E1-AEF6-33D88C71C252}" type="sibTrans" cxnId="{A0D4BD2A-076F-4222-AE92-D95CB4524A4E}">
      <dgm:prSet/>
      <dgm:spPr/>
      <dgm:t>
        <a:bodyPr/>
        <a:lstStyle/>
        <a:p>
          <a:endParaRPr lang="el-GR"/>
        </a:p>
      </dgm:t>
    </dgm:pt>
    <dgm:pt modelId="{3C284E18-4BBF-4AF7-88D6-888B2567AFD5}">
      <dgm:prSet phldrT="[Κείμενο]"/>
      <dgm:spPr/>
      <dgm:t>
        <a:bodyPr/>
        <a:lstStyle/>
        <a:p>
          <a:r>
            <a:rPr lang="el-GR" dirty="0">
              <a:latin typeface="Comic Sans MS" pitchFamily="66" charset="0"/>
            </a:rPr>
            <a:t>Γνώση </a:t>
          </a:r>
        </a:p>
      </dgm:t>
    </dgm:pt>
    <dgm:pt modelId="{BDDF2923-04B5-48CB-91EF-C78A66AC676B}" type="parTrans" cxnId="{8C6FBB43-9AA9-4B4C-A3B2-AC66D58BBD8A}">
      <dgm:prSet/>
      <dgm:spPr/>
      <dgm:t>
        <a:bodyPr/>
        <a:lstStyle/>
        <a:p>
          <a:endParaRPr lang="el-GR"/>
        </a:p>
      </dgm:t>
    </dgm:pt>
    <dgm:pt modelId="{F41E1660-FBFD-44A8-9400-67848EA4D3FA}" type="sibTrans" cxnId="{8C6FBB43-9AA9-4B4C-A3B2-AC66D58BBD8A}">
      <dgm:prSet/>
      <dgm:spPr/>
      <dgm:t>
        <a:bodyPr/>
        <a:lstStyle/>
        <a:p>
          <a:endParaRPr lang="el-GR"/>
        </a:p>
      </dgm:t>
    </dgm:pt>
    <dgm:pt modelId="{81EC7EBE-596C-4322-9EA8-723ED056796D}" type="pres">
      <dgm:prSet presAssocID="{CA651A3D-4220-424D-9B76-69602EC7136A}" presName="composite" presStyleCnt="0">
        <dgm:presLayoutVars>
          <dgm:chMax val="1"/>
          <dgm:dir/>
          <dgm:resizeHandles val="exact"/>
        </dgm:presLayoutVars>
      </dgm:prSet>
      <dgm:spPr/>
    </dgm:pt>
    <dgm:pt modelId="{E831DA3C-69C2-427B-B079-751A09E557AE}" type="pres">
      <dgm:prSet presAssocID="{CA651A3D-4220-424D-9B76-69602EC7136A}" presName="radial" presStyleCnt="0">
        <dgm:presLayoutVars>
          <dgm:animLvl val="ctr"/>
        </dgm:presLayoutVars>
      </dgm:prSet>
      <dgm:spPr/>
    </dgm:pt>
    <dgm:pt modelId="{BBF3CD37-4A8B-46E6-B056-508CA69681A0}" type="pres">
      <dgm:prSet presAssocID="{157315FD-148D-4E3F-8DAC-7621C20B1C57}" presName="centerShape" presStyleLbl="vennNode1" presStyleIdx="0" presStyleCnt="5"/>
      <dgm:spPr/>
    </dgm:pt>
    <dgm:pt modelId="{C81B7943-8A60-42DD-80F0-E8CDC82D41A5}" type="pres">
      <dgm:prSet presAssocID="{A76370E9-EA89-4CA6-9795-EBD313FAC809}" presName="node" presStyleLbl="vennNode1" presStyleIdx="1" presStyleCnt="5" custScaleX="111656">
        <dgm:presLayoutVars>
          <dgm:bulletEnabled val="1"/>
        </dgm:presLayoutVars>
      </dgm:prSet>
      <dgm:spPr/>
    </dgm:pt>
    <dgm:pt modelId="{7CB8B80D-E4EF-4266-BCEB-EAC4B69F9382}" type="pres">
      <dgm:prSet presAssocID="{971E5157-1358-4481-AEFD-AB4F1D5EF05B}" presName="node" presStyleLbl="vennNode1" presStyleIdx="2" presStyleCnt="5" custScaleX="119779">
        <dgm:presLayoutVars>
          <dgm:bulletEnabled val="1"/>
        </dgm:presLayoutVars>
      </dgm:prSet>
      <dgm:spPr/>
    </dgm:pt>
    <dgm:pt modelId="{686997AC-B471-47F6-8849-B224022E7725}" type="pres">
      <dgm:prSet presAssocID="{F716F33E-6FF2-414D-A0F3-E634818C09FD}" presName="node" presStyleLbl="vennNode1" presStyleIdx="3" presStyleCnt="5">
        <dgm:presLayoutVars>
          <dgm:bulletEnabled val="1"/>
        </dgm:presLayoutVars>
      </dgm:prSet>
      <dgm:spPr/>
    </dgm:pt>
    <dgm:pt modelId="{D67E0C1D-F156-47AA-B795-0C245CB78E29}" type="pres">
      <dgm:prSet presAssocID="{3C284E18-4BBF-4AF7-88D6-888B2567AFD5}" presName="node" presStyleLbl="vennNode1" presStyleIdx="4" presStyleCnt="5">
        <dgm:presLayoutVars>
          <dgm:bulletEnabled val="1"/>
        </dgm:presLayoutVars>
      </dgm:prSet>
      <dgm:spPr/>
    </dgm:pt>
  </dgm:ptLst>
  <dgm:cxnLst>
    <dgm:cxn modelId="{A0D4BD2A-076F-4222-AE92-D95CB4524A4E}" srcId="{157315FD-148D-4E3F-8DAC-7621C20B1C57}" destId="{F716F33E-6FF2-414D-A0F3-E634818C09FD}" srcOrd="2" destOrd="0" parTransId="{78380AA3-207E-4D5D-89CE-802E72B64FAE}" sibTransId="{D605C694-313F-42E1-AEF6-33D88C71C252}"/>
    <dgm:cxn modelId="{8C6FBB43-9AA9-4B4C-A3B2-AC66D58BBD8A}" srcId="{157315FD-148D-4E3F-8DAC-7621C20B1C57}" destId="{3C284E18-4BBF-4AF7-88D6-888B2567AFD5}" srcOrd="3" destOrd="0" parTransId="{BDDF2923-04B5-48CB-91EF-C78A66AC676B}" sibTransId="{F41E1660-FBFD-44A8-9400-67848EA4D3FA}"/>
    <dgm:cxn modelId="{5108BD74-C9C9-4AAF-BEA5-F47904A3C05C}" type="presOf" srcId="{157315FD-148D-4E3F-8DAC-7621C20B1C57}" destId="{BBF3CD37-4A8B-46E6-B056-508CA69681A0}" srcOrd="0" destOrd="0" presId="urn:microsoft.com/office/officeart/2005/8/layout/radial3"/>
    <dgm:cxn modelId="{ED10CA59-D6DD-4D44-9C86-B556A57743F9}" srcId="{157315FD-148D-4E3F-8DAC-7621C20B1C57}" destId="{A76370E9-EA89-4CA6-9795-EBD313FAC809}" srcOrd="0" destOrd="0" parTransId="{53AE3EE4-238A-499D-B7E5-56DF480CEBE7}" sibTransId="{156E86B5-B52B-45DD-8710-994908577073}"/>
    <dgm:cxn modelId="{C658E859-4787-4957-91C3-01F7F88C8CEA}" type="presOf" srcId="{F716F33E-6FF2-414D-A0F3-E634818C09FD}" destId="{686997AC-B471-47F6-8849-B224022E7725}" srcOrd="0" destOrd="0" presId="urn:microsoft.com/office/officeart/2005/8/layout/radial3"/>
    <dgm:cxn modelId="{23D1F882-5BAF-4136-83F1-F9E94C10A5E9}" srcId="{CA651A3D-4220-424D-9B76-69602EC7136A}" destId="{157315FD-148D-4E3F-8DAC-7621C20B1C57}" srcOrd="0" destOrd="0" parTransId="{7D9DAEC9-8DDF-4897-B16E-9D6E02DFC609}" sibTransId="{5318114D-6AC9-45A5-9C0B-78D9C56202F6}"/>
    <dgm:cxn modelId="{A7A6BD85-3176-4CB9-B3D7-7D44B2DD66D8}" type="presOf" srcId="{3C284E18-4BBF-4AF7-88D6-888B2567AFD5}" destId="{D67E0C1D-F156-47AA-B795-0C245CB78E29}" srcOrd="0" destOrd="0" presId="urn:microsoft.com/office/officeart/2005/8/layout/radial3"/>
    <dgm:cxn modelId="{D2068B86-2D25-4776-B3B1-DE488573D5C1}" type="presOf" srcId="{CA651A3D-4220-424D-9B76-69602EC7136A}" destId="{81EC7EBE-596C-4322-9EA8-723ED056796D}" srcOrd="0" destOrd="0" presId="urn:microsoft.com/office/officeart/2005/8/layout/radial3"/>
    <dgm:cxn modelId="{07E993E0-1F88-4FF2-845E-9E965FEDDEA8}" type="presOf" srcId="{A76370E9-EA89-4CA6-9795-EBD313FAC809}" destId="{C81B7943-8A60-42DD-80F0-E8CDC82D41A5}" srcOrd="0" destOrd="0" presId="urn:microsoft.com/office/officeart/2005/8/layout/radial3"/>
    <dgm:cxn modelId="{0BB8C6F8-999C-4D55-B15E-77374E053E0E}" type="presOf" srcId="{971E5157-1358-4481-AEFD-AB4F1D5EF05B}" destId="{7CB8B80D-E4EF-4266-BCEB-EAC4B69F9382}" srcOrd="0" destOrd="0" presId="urn:microsoft.com/office/officeart/2005/8/layout/radial3"/>
    <dgm:cxn modelId="{260BB0FB-CED9-4B71-A1BE-CF7AA4797BCD}" srcId="{157315FD-148D-4E3F-8DAC-7621C20B1C57}" destId="{971E5157-1358-4481-AEFD-AB4F1D5EF05B}" srcOrd="1" destOrd="0" parTransId="{F1FC8010-D9D6-4109-983C-7E3467B7AE3A}" sibTransId="{1DFE80BF-1734-475B-8858-D07018464546}"/>
    <dgm:cxn modelId="{A00D9D47-26D7-49ED-9E87-F9B6728F7421}" type="presParOf" srcId="{81EC7EBE-596C-4322-9EA8-723ED056796D}" destId="{E831DA3C-69C2-427B-B079-751A09E557AE}" srcOrd="0" destOrd="0" presId="urn:microsoft.com/office/officeart/2005/8/layout/radial3"/>
    <dgm:cxn modelId="{B007BC05-33FD-4C87-A113-50089DD956FF}" type="presParOf" srcId="{E831DA3C-69C2-427B-B079-751A09E557AE}" destId="{BBF3CD37-4A8B-46E6-B056-508CA69681A0}" srcOrd="0" destOrd="0" presId="urn:microsoft.com/office/officeart/2005/8/layout/radial3"/>
    <dgm:cxn modelId="{5CEB1BA2-DC1F-4DBC-B389-D39E49C930F9}" type="presParOf" srcId="{E831DA3C-69C2-427B-B079-751A09E557AE}" destId="{C81B7943-8A60-42DD-80F0-E8CDC82D41A5}" srcOrd="1" destOrd="0" presId="urn:microsoft.com/office/officeart/2005/8/layout/radial3"/>
    <dgm:cxn modelId="{5967ED8B-08BE-445B-A7F0-502F26A23040}" type="presParOf" srcId="{E831DA3C-69C2-427B-B079-751A09E557AE}" destId="{7CB8B80D-E4EF-4266-BCEB-EAC4B69F9382}" srcOrd="2" destOrd="0" presId="urn:microsoft.com/office/officeart/2005/8/layout/radial3"/>
    <dgm:cxn modelId="{55B73D81-1DD2-442E-8691-9FB110CBE672}" type="presParOf" srcId="{E831DA3C-69C2-427B-B079-751A09E557AE}" destId="{686997AC-B471-47F6-8849-B224022E7725}" srcOrd="3" destOrd="0" presId="urn:microsoft.com/office/officeart/2005/8/layout/radial3"/>
    <dgm:cxn modelId="{FBC454CF-98B2-46E5-AA50-86077309184B}" type="presParOf" srcId="{E831DA3C-69C2-427B-B079-751A09E557AE}" destId="{D67E0C1D-F156-47AA-B795-0C245CB78E29}" srcOrd="4" destOrd="0" presId="urn:microsoft.com/office/officeart/2005/8/layout/radial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BF3CD37-4A8B-46E6-B056-508CA69681A0}">
      <dsp:nvSpPr>
        <dsp:cNvPr id="0" name=""/>
        <dsp:cNvSpPr/>
      </dsp:nvSpPr>
      <dsp:spPr>
        <a:xfrm>
          <a:off x="2306150" y="1526976"/>
          <a:ext cx="3804046" cy="3804046"/>
        </a:xfrm>
        <a:prstGeom prst="ellipse">
          <a:avLst/>
        </a:prstGeom>
        <a:gradFill rotWithShape="0">
          <a:gsLst>
            <a:gs pos="0">
              <a:schemeClr val="accent1">
                <a:alpha val="50000"/>
                <a:hueOff val="0"/>
                <a:satOff val="0"/>
                <a:lumOff val="0"/>
                <a:alphaOff val="0"/>
                <a:tint val="0"/>
              </a:schemeClr>
            </a:gs>
            <a:gs pos="44000">
              <a:schemeClr val="accent1">
                <a:alpha val="50000"/>
                <a:hueOff val="0"/>
                <a:satOff val="0"/>
                <a:lumOff val="0"/>
                <a:alphaOff val="0"/>
                <a:tint val="60000"/>
                <a:satMod val="120000"/>
              </a:schemeClr>
            </a:gs>
            <a:gs pos="100000">
              <a:schemeClr val="accent1">
                <a:alpha val="50000"/>
                <a:hueOff val="0"/>
                <a:satOff val="0"/>
                <a:lumOff val="0"/>
                <a:alphaOff val="0"/>
                <a:tint val="90000"/>
                <a:alpha val="100000"/>
                <a:lumMod val="90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0">
          <a:scrgbClr r="0" g="0" b="0"/>
        </a:effectRef>
        <a:fontRef idx="minor">
          <a:schemeClr val="tx1"/>
        </a:fontRef>
      </dsp:style>
      <dsp:txBody>
        <a:bodyPr spcFirstLastPara="0" vert="horz" wrap="square" lIns="29210" tIns="29210" rIns="29210" bIns="29210" numCol="1" spcCol="1270" anchor="ctr" anchorCtr="0">
          <a:noAutofit/>
        </a:bodyPr>
        <a:lstStyle/>
        <a:p>
          <a:pPr marL="0" lvl="0" indent="0" algn="ctr" defTabSz="1022350">
            <a:lnSpc>
              <a:spcPct val="90000"/>
            </a:lnSpc>
            <a:spcBef>
              <a:spcPct val="0"/>
            </a:spcBef>
            <a:spcAft>
              <a:spcPct val="35000"/>
            </a:spcAft>
            <a:buNone/>
          </a:pPr>
          <a:r>
            <a:rPr lang="el-GR" sz="2300" kern="1200" dirty="0">
              <a:solidFill>
                <a:srgbClr val="2C2824"/>
              </a:solidFill>
              <a:latin typeface="Comic Sans MS" pitchFamily="66" charset="0"/>
            </a:rPr>
            <a:t>«…..ορίζονται οι υπηρεσίες υγείας που προσφέρονται στα </a:t>
          </a:r>
          <a:r>
            <a:rPr lang="el-GR" sz="2300" b="1" kern="1200" dirty="0">
              <a:solidFill>
                <a:srgbClr val="2C2824"/>
              </a:solidFill>
              <a:latin typeface="Comic Sans MS" pitchFamily="66" charset="0"/>
            </a:rPr>
            <a:t>άτομα</a:t>
          </a:r>
          <a:r>
            <a:rPr lang="el-GR" sz="2300" kern="1200" dirty="0">
              <a:solidFill>
                <a:srgbClr val="2C2824"/>
              </a:solidFill>
              <a:latin typeface="Comic Sans MS" pitchFamily="66" charset="0"/>
            </a:rPr>
            <a:t> και τις </a:t>
          </a:r>
          <a:r>
            <a:rPr lang="el-GR" sz="2300" b="1" kern="1200" dirty="0">
              <a:solidFill>
                <a:srgbClr val="2C2824"/>
              </a:solidFill>
              <a:latin typeface="Comic Sans MS" pitchFamily="66" charset="0"/>
            </a:rPr>
            <a:t>οικογένειές</a:t>
          </a:r>
          <a:r>
            <a:rPr lang="el-GR" sz="2300" kern="1200" dirty="0">
              <a:solidFill>
                <a:srgbClr val="2C2824"/>
              </a:solidFill>
              <a:latin typeface="Comic Sans MS" pitchFamily="66" charset="0"/>
            </a:rPr>
            <a:t> τους μέσα στο </a:t>
          </a:r>
          <a:r>
            <a:rPr lang="el-GR" sz="2300" b="1" kern="1200" dirty="0">
              <a:solidFill>
                <a:srgbClr val="2C2824"/>
              </a:solidFill>
              <a:latin typeface="Comic Sans MS" pitchFamily="66" charset="0"/>
            </a:rPr>
            <a:t>χώρο που ζουν</a:t>
          </a:r>
          <a:r>
            <a:rPr lang="el-GR" sz="2300" kern="1200" dirty="0">
              <a:solidFill>
                <a:srgbClr val="2C2824"/>
              </a:solidFill>
              <a:latin typeface="Comic Sans MS" pitchFamily="66" charset="0"/>
            </a:rPr>
            <a:t> …»</a:t>
          </a:r>
          <a:endParaRPr lang="el-GR" sz="2300" kern="1200" dirty="0"/>
        </a:p>
      </dsp:txBody>
      <dsp:txXfrm>
        <a:off x="2863240" y="2084066"/>
        <a:ext cx="2689866" cy="2689866"/>
      </dsp:txXfrm>
    </dsp:sp>
    <dsp:sp modelId="{C81B7943-8A60-42DD-80F0-E8CDC82D41A5}">
      <dsp:nvSpPr>
        <dsp:cNvPr id="0" name=""/>
        <dsp:cNvSpPr/>
      </dsp:nvSpPr>
      <dsp:spPr>
        <a:xfrm>
          <a:off x="3146312" y="679"/>
          <a:ext cx="2123723" cy="1902023"/>
        </a:xfrm>
        <a:prstGeom prst="ellipse">
          <a:avLst/>
        </a:prstGeom>
        <a:gradFill rotWithShape="0">
          <a:gsLst>
            <a:gs pos="0">
              <a:schemeClr val="accent1">
                <a:alpha val="50000"/>
                <a:hueOff val="0"/>
                <a:satOff val="0"/>
                <a:lumOff val="0"/>
                <a:alphaOff val="0"/>
                <a:tint val="0"/>
              </a:schemeClr>
            </a:gs>
            <a:gs pos="44000">
              <a:schemeClr val="accent1">
                <a:alpha val="50000"/>
                <a:hueOff val="0"/>
                <a:satOff val="0"/>
                <a:lumOff val="0"/>
                <a:alphaOff val="0"/>
                <a:tint val="60000"/>
                <a:satMod val="120000"/>
              </a:schemeClr>
            </a:gs>
            <a:gs pos="100000">
              <a:schemeClr val="accent1">
                <a:alpha val="50000"/>
                <a:hueOff val="0"/>
                <a:satOff val="0"/>
                <a:lumOff val="0"/>
                <a:alphaOff val="0"/>
                <a:tint val="90000"/>
                <a:alpha val="100000"/>
                <a:lumMod val="90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0">
          <a:scrgbClr r="0" g="0" b="0"/>
        </a:effectRef>
        <a:fontRef idx="minor">
          <a:schemeClr val="tx1"/>
        </a:fontRef>
      </dsp:style>
      <ds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ct val="35000"/>
            </a:spcAft>
            <a:buNone/>
          </a:pPr>
          <a:r>
            <a:rPr lang="el-GR" sz="2000" kern="1200" dirty="0">
              <a:latin typeface="Comic Sans MS" pitchFamily="66" charset="0"/>
            </a:rPr>
            <a:t>Εκπαίδευση </a:t>
          </a:r>
        </a:p>
      </dsp:txBody>
      <dsp:txXfrm>
        <a:off x="3457324" y="279224"/>
        <a:ext cx="1501699" cy="1344933"/>
      </dsp:txXfrm>
    </dsp:sp>
    <dsp:sp modelId="{7CB8B80D-E4EF-4266-BCEB-EAC4B69F9382}">
      <dsp:nvSpPr>
        <dsp:cNvPr id="0" name=""/>
        <dsp:cNvSpPr/>
      </dsp:nvSpPr>
      <dsp:spPr>
        <a:xfrm>
          <a:off x="5546370" y="2477988"/>
          <a:ext cx="2278224" cy="1902023"/>
        </a:xfrm>
        <a:prstGeom prst="ellipse">
          <a:avLst/>
        </a:prstGeom>
        <a:gradFill rotWithShape="0">
          <a:gsLst>
            <a:gs pos="0">
              <a:schemeClr val="accent1">
                <a:alpha val="50000"/>
                <a:hueOff val="0"/>
                <a:satOff val="0"/>
                <a:lumOff val="0"/>
                <a:alphaOff val="0"/>
                <a:tint val="0"/>
              </a:schemeClr>
            </a:gs>
            <a:gs pos="44000">
              <a:schemeClr val="accent1">
                <a:alpha val="50000"/>
                <a:hueOff val="0"/>
                <a:satOff val="0"/>
                <a:lumOff val="0"/>
                <a:alphaOff val="0"/>
                <a:tint val="60000"/>
                <a:satMod val="120000"/>
              </a:schemeClr>
            </a:gs>
            <a:gs pos="100000">
              <a:schemeClr val="accent1">
                <a:alpha val="50000"/>
                <a:hueOff val="0"/>
                <a:satOff val="0"/>
                <a:lumOff val="0"/>
                <a:alphaOff val="0"/>
                <a:tint val="90000"/>
                <a:alpha val="100000"/>
                <a:lumMod val="90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0">
          <a:scrgbClr r="0" g="0" b="0"/>
        </a:effectRef>
        <a:fontRef idx="minor">
          <a:schemeClr val="tx1"/>
        </a:fontRef>
      </dsp:style>
      <ds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ct val="35000"/>
            </a:spcAft>
            <a:buNone/>
          </a:pPr>
          <a:r>
            <a:rPr lang="el-GR" sz="2000" kern="1200" dirty="0">
              <a:latin typeface="Comic Sans MS" pitchFamily="66" charset="0"/>
            </a:rPr>
            <a:t>Συνεργασία </a:t>
          </a:r>
        </a:p>
      </dsp:txBody>
      <dsp:txXfrm>
        <a:off x="5880008" y="2756533"/>
        <a:ext cx="1610948" cy="1344933"/>
      </dsp:txXfrm>
    </dsp:sp>
    <dsp:sp modelId="{686997AC-B471-47F6-8849-B224022E7725}">
      <dsp:nvSpPr>
        <dsp:cNvPr id="0" name=""/>
        <dsp:cNvSpPr/>
      </dsp:nvSpPr>
      <dsp:spPr>
        <a:xfrm>
          <a:off x="3257161" y="4955297"/>
          <a:ext cx="1902023" cy="1902023"/>
        </a:xfrm>
        <a:prstGeom prst="ellipse">
          <a:avLst/>
        </a:prstGeom>
        <a:gradFill rotWithShape="0">
          <a:gsLst>
            <a:gs pos="0">
              <a:schemeClr val="accent1">
                <a:alpha val="50000"/>
                <a:hueOff val="0"/>
                <a:satOff val="0"/>
                <a:lumOff val="0"/>
                <a:alphaOff val="0"/>
                <a:tint val="0"/>
              </a:schemeClr>
            </a:gs>
            <a:gs pos="44000">
              <a:schemeClr val="accent1">
                <a:alpha val="50000"/>
                <a:hueOff val="0"/>
                <a:satOff val="0"/>
                <a:lumOff val="0"/>
                <a:alphaOff val="0"/>
                <a:tint val="60000"/>
                <a:satMod val="120000"/>
              </a:schemeClr>
            </a:gs>
            <a:gs pos="100000">
              <a:schemeClr val="accent1">
                <a:alpha val="50000"/>
                <a:hueOff val="0"/>
                <a:satOff val="0"/>
                <a:lumOff val="0"/>
                <a:alphaOff val="0"/>
                <a:tint val="90000"/>
                <a:alpha val="100000"/>
                <a:lumMod val="90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0">
          <a:scrgbClr r="0" g="0" b="0"/>
        </a:effectRef>
        <a:fontRef idx="minor">
          <a:schemeClr val="tx1"/>
        </a:fontRef>
      </dsp:style>
      <dsp:txBody>
        <a:bodyPr spcFirstLastPara="0" vert="horz" wrap="square" lIns="26670" tIns="26670" rIns="26670" bIns="26670" numCol="1" spcCol="1270" anchor="ctr" anchorCtr="0">
          <a:noAutofit/>
        </a:bodyPr>
        <a:lstStyle/>
        <a:p>
          <a:pPr marL="0" lvl="0" indent="0" algn="ctr" defTabSz="933450">
            <a:lnSpc>
              <a:spcPct val="90000"/>
            </a:lnSpc>
            <a:spcBef>
              <a:spcPct val="0"/>
            </a:spcBef>
            <a:spcAft>
              <a:spcPct val="35000"/>
            </a:spcAft>
            <a:buNone/>
          </a:pPr>
          <a:r>
            <a:rPr lang="el-GR" sz="2100" kern="1200" dirty="0">
              <a:latin typeface="Comic Sans MS" pitchFamily="66" charset="0"/>
            </a:rPr>
            <a:t>Υπηρεσίες φροντίδας </a:t>
          </a:r>
        </a:p>
      </dsp:txBody>
      <dsp:txXfrm>
        <a:off x="3535706" y="5233842"/>
        <a:ext cx="1344933" cy="1344933"/>
      </dsp:txXfrm>
    </dsp:sp>
    <dsp:sp modelId="{D67E0C1D-F156-47AA-B795-0C245CB78E29}">
      <dsp:nvSpPr>
        <dsp:cNvPr id="0" name=""/>
        <dsp:cNvSpPr/>
      </dsp:nvSpPr>
      <dsp:spPr>
        <a:xfrm>
          <a:off x="779852" y="2477988"/>
          <a:ext cx="1902023" cy="1902023"/>
        </a:xfrm>
        <a:prstGeom prst="ellipse">
          <a:avLst/>
        </a:prstGeom>
        <a:gradFill rotWithShape="0">
          <a:gsLst>
            <a:gs pos="0">
              <a:schemeClr val="accent1">
                <a:alpha val="50000"/>
                <a:hueOff val="0"/>
                <a:satOff val="0"/>
                <a:lumOff val="0"/>
                <a:alphaOff val="0"/>
                <a:tint val="0"/>
              </a:schemeClr>
            </a:gs>
            <a:gs pos="44000">
              <a:schemeClr val="accent1">
                <a:alpha val="50000"/>
                <a:hueOff val="0"/>
                <a:satOff val="0"/>
                <a:lumOff val="0"/>
                <a:alphaOff val="0"/>
                <a:tint val="60000"/>
                <a:satMod val="120000"/>
              </a:schemeClr>
            </a:gs>
            <a:gs pos="100000">
              <a:schemeClr val="accent1">
                <a:alpha val="50000"/>
                <a:hueOff val="0"/>
                <a:satOff val="0"/>
                <a:lumOff val="0"/>
                <a:alphaOff val="0"/>
                <a:tint val="90000"/>
                <a:alpha val="100000"/>
                <a:lumMod val="90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0">
          <a:scrgbClr r="0" g="0" b="0"/>
        </a:effectRef>
        <a:fontRef idx="minor">
          <a:schemeClr val="tx1"/>
        </a:fontRef>
      </dsp:style>
      <dsp:txBody>
        <a:bodyPr spcFirstLastPara="0" vert="horz" wrap="square" lIns="26670" tIns="26670" rIns="26670" bIns="26670" numCol="1" spcCol="1270" anchor="ctr" anchorCtr="0">
          <a:noAutofit/>
        </a:bodyPr>
        <a:lstStyle/>
        <a:p>
          <a:pPr marL="0" lvl="0" indent="0" algn="ctr" defTabSz="933450">
            <a:lnSpc>
              <a:spcPct val="90000"/>
            </a:lnSpc>
            <a:spcBef>
              <a:spcPct val="0"/>
            </a:spcBef>
            <a:spcAft>
              <a:spcPct val="35000"/>
            </a:spcAft>
            <a:buNone/>
          </a:pPr>
          <a:r>
            <a:rPr lang="el-GR" sz="2100" kern="1200" dirty="0">
              <a:latin typeface="Comic Sans MS" pitchFamily="66" charset="0"/>
            </a:rPr>
            <a:t>Γνώση </a:t>
          </a:r>
        </a:p>
      </dsp:txBody>
      <dsp:txXfrm>
        <a:off x="1058397" y="2756533"/>
        <a:ext cx="1344933" cy="1344933"/>
      </dsp:txXfrm>
    </dsp:sp>
  </dsp:spTree>
</dsp:drawing>
</file>

<file path=ppt/diagrams/layout1.xml><?xml version="1.0" encoding="utf-8"?>
<dgm:layoutDef xmlns:dgm="http://schemas.openxmlformats.org/drawingml/2006/diagram" xmlns:a="http://schemas.openxmlformats.org/drawingml/2006/main" uniqueId="urn:microsoft.com/office/officeart/2005/8/layout/radial3">
  <dgm:title val=""/>
  <dgm:desc val=""/>
  <dgm:catLst>
    <dgm:cat type="relationship" pri="31000"/>
    <dgm:cat type="cycle" pri="1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omposite">
    <dgm:varLst>
      <dgm:chMax val="1"/>
      <dgm:dir/>
      <dgm:resizeHandles val="exact"/>
    </dgm:varLst>
    <dgm:alg type="composite">
      <dgm:param type="ar" val="1"/>
    </dgm:alg>
    <dgm:shape xmlns:r="http://schemas.openxmlformats.org/officeDocument/2006/relationships" r:blip="">
      <dgm:adjLst/>
    </dgm:shape>
    <dgm:presOf/>
    <dgm:constrLst/>
    <dgm:ruleLst/>
    <dgm:layoutNode name="radial">
      <dgm:varLst>
        <dgm:animLvl val="ctr"/>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h" for="ch" forName="centerShape" refType="h"/>
        <dgm:constr type="w" for="ch" forName="node" refType="w" fact="0.5"/>
        <dgm:constr type="h" for="ch" forName="node" refType="h" fact="0.5"/>
        <dgm:constr type="sp" refType="w" refFor="ch" refForName="node" fact="-0.2"/>
        <dgm:constr type="sibSp" refType="w" refFor="ch" refForName="node" fact="-0.2"/>
        <dgm:constr type="primFontSz" for="ch" forName="centerShape" val="65"/>
        <dgm:constr type="primFontSz" for="des" forName="node" val="65"/>
        <dgm:constr type="primFontSz" for="ch" forName="node" refType="primFontSz" refFor="ch" refForName="centerShape" op="lte"/>
      </dgm:constrLst>
      <dgm:ruleLst/>
      <dgm:forEach name="Name6" axis="ch" ptType="node" cnt="1">
        <dgm:layoutNode name="centerShape" styleLbl="vennNode1">
          <dgm:alg type="tx"/>
          <dgm:shape xmlns:r="http://schemas.openxmlformats.org/officeDocument/2006/relationships" type="ellipse"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7" axis="ch" ptType="node">
          <dgm:layoutNode name="node" styleLbl="vennNode1">
            <dgm:varLst>
              <dgm:bulletEnabled val="1"/>
            </dgm:varLst>
            <dgm:alg type="tx">
              <dgm:param type="txAnchorVertCh" val="mid"/>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8674" name="Rectangle 2"/>
          <p:cNvSpPr>
            <a:spLocks noGrp="1" noChangeArrowheads="1"/>
          </p:cNvSpPr>
          <p:nvPr>
            <p:ph type="hdr" sz="quarter"/>
          </p:nvPr>
        </p:nvSpPr>
        <p:spPr bwMode="auto">
          <a:xfrm>
            <a:off x="0" y="0"/>
            <a:ext cx="2968625" cy="4873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1200">
                <a:latin typeface="Arial" pitchFamily="34" charset="0"/>
              </a:defRPr>
            </a:lvl1pPr>
          </a:lstStyle>
          <a:p>
            <a:pPr>
              <a:defRPr/>
            </a:pPr>
            <a:endParaRPr lang="en-GB"/>
          </a:p>
        </p:txBody>
      </p:sp>
      <p:sp>
        <p:nvSpPr>
          <p:cNvPr id="28675" name="Rectangle 3"/>
          <p:cNvSpPr>
            <a:spLocks noGrp="1" noChangeArrowheads="1"/>
          </p:cNvSpPr>
          <p:nvPr>
            <p:ph type="dt" sz="quarter" idx="1"/>
          </p:nvPr>
        </p:nvSpPr>
        <p:spPr bwMode="auto">
          <a:xfrm>
            <a:off x="3883025" y="0"/>
            <a:ext cx="2968625" cy="4873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Arial" pitchFamily="34" charset="0"/>
              </a:defRPr>
            </a:lvl1pPr>
          </a:lstStyle>
          <a:p>
            <a:pPr>
              <a:defRPr/>
            </a:pPr>
            <a:endParaRPr lang="en-GB"/>
          </a:p>
        </p:txBody>
      </p:sp>
      <p:sp>
        <p:nvSpPr>
          <p:cNvPr id="28676" name="Rectangle 4"/>
          <p:cNvSpPr>
            <a:spLocks noGrp="1" noChangeArrowheads="1"/>
          </p:cNvSpPr>
          <p:nvPr>
            <p:ph type="ftr" sz="quarter" idx="2"/>
          </p:nvPr>
        </p:nvSpPr>
        <p:spPr bwMode="auto">
          <a:xfrm>
            <a:off x="0" y="9259888"/>
            <a:ext cx="2968625" cy="487362"/>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l">
              <a:defRPr sz="1200">
                <a:latin typeface="Arial" pitchFamily="34" charset="0"/>
              </a:defRPr>
            </a:lvl1pPr>
          </a:lstStyle>
          <a:p>
            <a:pPr>
              <a:defRPr/>
            </a:pPr>
            <a:endParaRPr lang="en-GB"/>
          </a:p>
        </p:txBody>
      </p:sp>
      <p:sp>
        <p:nvSpPr>
          <p:cNvPr id="28677" name="Rectangle 5"/>
          <p:cNvSpPr>
            <a:spLocks noGrp="1" noChangeArrowheads="1"/>
          </p:cNvSpPr>
          <p:nvPr>
            <p:ph type="sldNum" sz="quarter" idx="3"/>
          </p:nvPr>
        </p:nvSpPr>
        <p:spPr bwMode="auto">
          <a:xfrm>
            <a:off x="3883025" y="9259888"/>
            <a:ext cx="2968625" cy="487362"/>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Arial" pitchFamily="34" charset="0"/>
              </a:defRPr>
            </a:lvl1pPr>
          </a:lstStyle>
          <a:p>
            <a:pPr>
              <a:defRPr/>
            </a:pPr>
            <a:fld id="{ED4F8AFF-CEF4-435D-81F4-E8B82EDBFF01}" type="slidenum">
              <a:rPr lang="en-GB"/>
              <a:pPr>
                <a:defRPr/>
              </a:pPr>
              <a:t>‹#›</a:t>
            </a:fld>
            <a:endParaRPr lang="en-GB"/>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1 - Θέση κεφαλίδας"/>
          <p:cNvSpPr>
            <a:spLocks noGrp="1"/>
          </p:cNvSpPr>
          <p:nvPr>
            <p:ph type="hdr" sz="quarter"/>
          </p:nvPr>
        </p:nvSpPr>
        <p:spPr>
          <a:xfrm>
            <a:off x="0" y="0"/>
            <a:ext cx="2968625" cy="487363"/>
          </a:xfrm>
          <a:prstGeom prst="rect">
            <a:avLst/>
          </a:prstGeom>
        </p:spPr>
        <p:txBody>
          <a:bodyPr vert="horz" lIns="91440" tIns="45720" rIns="91440" bIns="45720" rtlCol="0"/>
          <a:lstStyle>
            <a:lvl1pPr algn="l">
              <a:defRPr sz="1200"/>
            </a:lvl1pPr>
          </a:lstStyle>
          <a:p>
            <a:pPr>
              <a:defRPr/>
            </a:pPr>
            <a:endParaRPr lang="el-GR"/>
          </a:p>
        </p:txBody>
      </p:sp>
      <p:sp>
        <p:nvSpPr>
          <p:cNvPr id="3" name="2 - Θέση ημερομηνίας"/>
          <p:cNvSpPr>
            <a:spLocks noGrp="1"/>
          </p:cNvSpPr>
          <p:nvPr>
            <p:ph type="dt" idx="1"/>
          </p:nvPr>
        </p:nvSpPr>
        <p:spPr>
          <a:xfrm>
            <a:off x="3881438" y="0"/>
            <a:ext cx="2968625" cy="487363"/>
          </a:xfrm>
          <a:prstGeom prst="rect">
            <a:avLst/>
          </a:prstGeom>
        </p:spPr>
        <p:txBody>
          <a:bodyPr vert="horz" lIns="91440" tIns="45720" rIns="91440" bIns="45720" rtlCol="0"/>
          <a:lstStyle>
            <a:lvl1pPr algn="r">
              <a:defRPr sz="1200"/>
            </a:lvl1pPr>
          </a:lstStyle>
          <a:p>
            <a:pPr>
              <a:defRPr/>
            </a:pPr>
            <a:fld id="{79379936-BC82-40D0-8132-FB18F8FC3E86}" type="datetimeFigureOut">
              <a:rPr lang="el-GR"/>
              <a:pPr>
                <a:defRPr/>
              </a:pPr>
              <a:t>13/4/2022</a:t>
            </a:fld>
            <a:endParaRPr lang="el-GR"/>
          </a:p>
        </p:txBody>
      </p:sp>
      <p:sp>
        <p:nvSpPr>
          <p:cNvPr id="4" name="3 - Θέση εικόνας διαφάνειας"/>
          <p:cNvSpPr>
            <a:spLocks noGrp="1" noRot="1" noChangeAspect="1"/>
          </p:cNvSpPr>
          <p:nvPr>
            <p:ph type="sldImg" idx="2"/>
          </p:nvPr>
        </p:nvSpPr>
        <p:spPr>
          <a:xfrm>
            <a:off x="990600" y="731838"/>
            <a:ext cx="4870450" cy="3654425"/>
          </a:xfrm>
          <a:prstGeom prst="rect">
            <a:avLst/>
          </a:prstGeom>
          <a:noFill/>
          <a:ln w="12700">
            <a:solidFill>
              <a:prstClr val="black"/>
            </a:solidFill>
          </a:ln>
        </p:spPr>
        <p:txBody>
          <a:bodyPr vert="horz" lIns="91440" tIns="45720" rIns="91440" bIns="45720" rtlCol="0" anchor="ctr"/>
          <a:lstStyle/>
          <a:p>
            <a:pPr lvl="0"/>
            <a:endParaRPr lang="el-GR" noProof="0"/>
          </a:p>
        </p:txBody>
      </p:sp>
      <p:sp>
        <p:nvSpPr>
          <p:cNvPr id="5" name="4 - Θέση σημειώσεων"/>
          <p:cNvSpPr>
            <a:spLocks noGrp="1"/>
          </p:cNvSpPr>
          <p:nvPr>
            <p:ph type="body" sz="quarter" idx="3"/>
          </p:nvPr>
        </p:nvSpPr>
        <p:spPr>
          <a:xfrm>
            <a:off x="685800" y="4630738"/>
            <a:ext cx="5480050" cy="4386262"/>
          </a:xfrm>
          <a:prstGeom prst="rect">
            <a:avLst/>
          </a:prstGeom>
        </p:spPr>
        <p:txBody>
          <a:bodyPr vert="horz" lIns="91440" tIns="45720" rIns="91440" bIns="45720" rtlCol="0">
            <a:normAutofit/>
          </a:bodyPr>
          <a:lstStyle/>
          <a:p>
            <a:pPr lvl="0"/>
            <a:r>
              <a:rPr lang="el-GR" noProof="0"/>
              <a:t>Kλικ για επεξεργασία των στυλ του υποδείγματος</a:t>
            </a:r>
          </a:p>
          <a:p>
            <a:pPr lvl="1"/>
            <a:r>
              <a:rPr lang="el-GR" noProof="0"/>
              <a:t>Δεύτερου επιπέδου</a:t>
            </a:r>
          </a:p>
          <a:p>
            <a:pPr lvl="2"/>
            <a:r>
              <a:rPr lang="el-GR" noProof="0"/>
              <a:t>Τρίτου επιπέδου</a:t>
            </a:r>
          </a:p>
          <a:p>
            <a:pPr lvl="3"/>
            <a:r>
              <a:rPr lang="el-GR" noProof="0"/>
              <a:t>Τέταρτου επιπέδου</a:t>
            </a:r>
          </a:p>
          <a:p>
            <a:pPr lvl="4"/>
            <a:r>
              <a:rPr lang="el-GR" noProof="0"/>
              <a:t>Πέμπτου επιπέδου</a:t>
            </a:r>
          </a:p>
        </p:txBody>
      </p:sp>
      <p:sp>
        <p:nvSpPr>
          <p:cNvPr id="6" name="5 - Θέση υποσέλιδου"/>
          <p:cNvSpPr>
            <a:spLocks noGrp="1"/>
          </p:cNvSpPr>
          <p:nvPr>
            <p:ph type="ftr" sz="quarter" idx="4"/>
          </p:nvPr>
        </p:nvSpPr>
        <p:spPr>
          <a:xfrm>
            <a:off x="0" y="9258300"/>
            <a:ext cx="2968625" cy="487363"/>
          </a:xfrm>
          <a:prstGeom prst="rect">
            <a:avLst/>
          </a:prstGeom>
        </p:spPr>
        <p:txBody>
          <a:bodyPr vert="horz" lIns="91440" tIns="45720" rIns="91440" bIns="45720" rtlCol="0" anchor="b"/>
          <a:lstStyle>
            <a:lvl1pPr algn="l">
              <a:defRPr sz="1200"/>
            </a:lvl1pPr>
          </a:lstStyle>
          <a:p>
            <a:pPr>
              <a:defRPr/>
            </a:pPr>
            <a:endParaRPr lang="el-GR"/>
          </a:p>
        </p:txBody>
      </p:sp>
      <p:sp>
        <p:nvSpPr>
          <p:cNvPr id="7" name="6 - Θέση αριθμού διαφάνειας"/>
          <p:cNvSpPr>
            <a:spLocks noGrp="1"/>
          </p:cNvSpPr>
          <p:nvPr>
            <p:ph type="sldNum" sz="quarter" idx="5"/>
          </p:nvPr>
        </p:nvSpPr>
        <p:spPr>
          <a:xfrm>
            <a:off x="3881438" y="9258300"/>
            <a:ext cx="2968625" cy="487363"/>
          </a:xfrm>
          <a:prstGeom prst="rect">
            <a:avLst/>
          </a:prstGeom>
        </p:spPr>
        <p:txBody>
          <a:bodyPr vert="horz" lIns="91440" tIns="45720" rIns="91440" bIns="45720" rtlCol="0" anchor="b"/>
          <a:lstStyle>
            <a:lvl1pPr algn="r">
              <a:defRPr sz="1200"/>
            </a:lvl1pPr>
          </a:lstStyle>
          <a:p>
            <a:pPr>
              <a:defRPr/>
            </a:pPr>
            <a:fld id="{69FB125B-2162-4A4B-92A6-C543E27B7907}" type="slidenum">
              <a:rPr lang="el-GR"/>
              <a:pPr>
                <a:defRPr/>
              </a:pPr>
              <a:t>‹#›</a:t>
            </a:fld>
            <a:endParaRPr lang="el-GR"/>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fld id="{8114B17D-C365-4F45-B666-9DD24200E4F8}" type="slidenum">
              <a:rPr lang="en-US" altLang="el-GR" smtClean="0"/>
              <a:pPr/>
              <a:t>3</a:t>
            </a:fld>
            <a:endParaRPr lang="en-US" altLang="el-GR"/>
          </a:p>
        </p:txBody>
      </p:sp>
      <p:sp>
        <p:nvSpPr>
          <p:cNvPr id="53251"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53252"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l-GR" altLang="el-GR" dirty="0"/>
              <a:t>Όλες οι χώρες της </a:t>
            </a:r>
            <a:r>
              <a:rPr lang="en-US" altLang="el-GR" dirty="0"/>
              <a:t>E</a:t>
            </a:r>
            <a:r>
              <a:rPr lang="el-GR" altLang="el-GR" dirty="0" err="1"/>
              <a:t>υρώπης</a:t>
            </a:r>
            <a:r>
              <a:rPr lang="el-GR" altLang="el-GR" dirty="0"/>
              <a:t>  (και όχι μόνο) έρχονται αντιμέτωπες με ένα σύνολο από κοινές δημογραφικές, κοινωνικές, τεχνολογικές, επιδημιολογικές και πολιτικές πιέσεις οι οποίες επηρεάζουν την προσφορά και τη ζήτηση των υπηρεσιών </a:t>
            </a:r>
            <a:r>
              <a:rPr lang="el-GR" altLang="el-GR" dirty="0" err="1"/>
              <a:t>κατ’όίκον</a:t>
            </a:r>
            <a:r>
              <a:rPr lang="el-GR" altLang="el-GR" dirty="0"/>
              <a:t> φροντίδας αλλά και το είδος και την ποιότητα αυτών των υπηρεσιών .  Στην πραγματικότητα αυτές οι αλλαγές-πιέσεις που ασκούνται διεθνώς στα συστήματα υγείας αναδεικνύουν τη σημαντικότητα  και επιβάλουν την </a:t>
            </a:r>
            <a:r>
              <a:rPr lang="el-GR" altLang="el-GR" dirty="0" err="1"/>
              <a:t>κατ’οίκον</a:t>
            </a:r>
            <a:r>
              <a:rPr lang="el-GR" altLang="el-GR" dirty="0"/>
              <a:t> φροντίδα ως μέσο ελέγχου του κόστους  και βελτίωσης της ποιότητας </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1 - Θέση εικόνας διαφάνειας"/>
          <p:cNvSpPr>
            <a:spLocks noGrp="1" noRot="1" noChangeAspect="1" noTextEdit="1"/>
          </p:cNvSpPr>
          <p:nvPr>
            <p:ph type="sldImg"/>
          </p:nvPr>
        </p:nvSpPr>
        <p:spPr bwMode="auto">
          <a:noFill/>
          <a:ln>
            <a:solidFill>
              <a:srgbClr val="000000"/>
            </a:solidFill>
            <a:miter lim="800000"/>
            <a:headEnd/>
            <a:tailEnd/>
          </a:ln>
        </p:spPr>
      </p:sp>
      <p:sp>
        <p:nvSpPr>
          <p:cNvPr id="52227" name="2 - Θέση σημειώσεων"/>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sz="1200" kern="1200" dirty="0">
                <a:solidFill>
                  <a:schemeClr val="tx1"/>
                </a:solidFill>
                <a:latin typeface="+mn-lt"/>
                <a:ea typeface="+mn-ea"/>
                <a:cs typeface="+mn-cs"/>
              </a:rPr>
              <a:t>H</a:t>
            </a:r>
            <a:r>
              <a:rPr lang="el-GR" sz="1200" kern="1200" dirty="0">
                <a:solidFill>
                  <a:schemeClr val="tx1"/>
                </a:solidFill>
                <a:latin typeface="+mn-lt"/>
                <a:ea typeface="+mn-ea"/>
                <a:cs typeface="+mn-cs"/>
              </a:rPr>
              <a:t> </a:t>
            </a:r>
            <a:r>
              <a:rPr lang="el-GR" sz="1200" kern="1200" dirty="0" err="1">
                <a:solidFill>
                  <a:schemeClr val="tx1"/>
                </a:solidFill>
                <a:latin typeface="+mn-lt"/>
                <a:ea typeface="+mn-ea"/>
                <a:cs typeface="+mn-cs"/>
              </a:rPr>
              <a:t>κατ’οίκον</a:t>
            </a:r>
            <a:r>
              <a:rPr lang="el-GR" sz="1200" kern="1200" dirty="0">
                <a:solidFill>
                  <a:schemeClr val="tx1"/>
                </a:solidFill>
                <a:latin typeface="+mn-lt"/>
                <a:ea typeface="+mn-ea"/>
                <a:cs typeface="+mn-cs"/>
              </a:rPr>
              <a:t> νοσηλεία ορίζεται ως η παροχή ιατρικής φροντίδας σε</a:t>
            </a:r>
            <a:r>
              <a:rPr lang="en-US" sz="1200" kern="1200" dirty="0">
                <a:solidFill>
                  <a:schemeClr val="tx1"/>
                </a:solidFill>
                <a:latin typeface="+mn-lt"/>
                <a:ea typeface="+mn-ea"/>
                <a:cs typeface="+mn-cs"/>
              </a:rPr>
              <a:t> </a:t>
            </a:r>
            <a:r>
              <a:rPr lang="el-GR" sz="1200" kern="1200" dirty="0">
                <a:solidFill>
                  <a:schemeClr val="tx1"/>
                </a:solidFill>
                <a:latin typeface="+mn-lt"/>
                <a:ea typeface="+mn-ea"/>
                <a:cs typeface="+mn-cs"/>
              </a:rPr>
              <a:t>ασθενείς με χρόνιες ή οξείες παθήσεις, υγιή άτομα αλλά και σε ασθενείς που</a:t>
            </a:r>
            <a:r>
              <a:rPr lang="en-US" sz="1200" kern="1200" dirty="0">
                <a:solidFill>
                  <a:schemeClr val="tx1"/>
                </a:solidFill>
                <a:latin typeface="+mn-lt"/>
                <a:ea typeface="+mn-ea"/>
                <a:cs typeface="+mn-cs"/>
              </a:rPr>
              <a:t> </a:t>
            </a:r>
            <a:r>
              <a:rPr lang="el-GR" sz="1200" kern="1200" dirty="0">
                <a:solidFill>
                  <a:schemeClr val="tx1"/>
                </a:solidFill>
                <a:latin typeface="+mn-lt"/>
                <a:ea typeface="+mn-ea"/>
                <a:cs typeface="+mn-cs"/>
              </a:rPr>
              <a:t>βρίσκονται σε τελικό στάδιο νόσου</a:t>
            </a:r>
            <a:r>
              <a:rPr lang="en-US" sz="1200" kern="1200" dirty="0">
                <a:solidFill>
                  <a:schemeClr val="tx1"/>
                </a:solidFill>
                <a:latin typeface="+mn-lt"/>
                <a:ea typeface="+mn-ea"/>
                <a:cs typeface="+mn-cs"/>
              </a:rPr>
              <a:t>.</a:t>
            </a:r>
            <a:endParaRPr lang="el-GR" altLang="el-GR" dirty="0"/>
          </a:p>
        </p:txBody>
      </p:sp>
      <p:sp>
        <p:nvSpPr>
          <p:cNvPr id="52228" name="3 - Θέση αριθμού διαφάνειας"/>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45994D20-D109-46D5-A5F3-7AF315DB8C5A}" type="slidenum">
              <a:rPr lang="en-US" altLang="el-GR" smtClean="0"/>
              <a:pPr/>
              <a:t>4</a:t>
            </a:fld>
            <a:endParaRPr lang="en-US" altLang="el-G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1 - Θέση εικόνας διαφάνειας"/>
          <p:cNvSpPr>
            <a:spLocks noGrp="1" noRot="1" noChangeAspect="1" noTextEdit="1"/>
          </p:cNvSpPr>
          <p:nvPr>
            <p:ph type="sldImg"/>
          </p:nvPr>
        </p:nvSpPr>
        <p:spPr bwMode="auto">
          <a:noFill/>
          <a:ln>
            <a:solidFill>
              <a:srgbClr val="000000"/>
            </a:solidFill>
            <a:miter lim="800000"/>
            <a:headEnd/>
            <a:tailEnd/>
          </a:ln>
        </p:spPr>
      </p:sp>
      <p:sp>
        <p:nvSpPr>
          <p:cNvPr id="54275" name="2 - Θέση σημειώσεων"/>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l-GR" altLang="el-GR" dirty="0"/>
              <a:t>Οι υπηρεσίες </a:t>
            </a:r>
            <a:r>
              <a:rPr lang="el-GR" altLang="el-GR" dirty="0" err="1"/>
              <a:t>κατ’οίκον</a:t>
            </a:r>
            <a:r>
              <a:rPr lang="el-GR" altLang="el-GR" dirty="0"/>
              <a:t> φροντίδας διακρίνονται σε δύο κατηγορίες .</a:t>
            </a:r>
          </a:p>
          <a:p>
            <a:pPr eaLnBrk="1" hangingPunct="1">
              <a:spcBef>
                <a:spcPct val="0"/>
              </a:spcBef>
            </a:pPr>
            <a:r>
              <a:rPr lang="el-GR" altLang="el-GR" dirty="0"/>
              <a:t>Η </a:t>
            </a:r>
            <a:r>
              <a:rPr lang="el-GR" altLang="el-GR" dirty="0" err="1"/>
              <a:t>κατ’οίκον</a:t>
            </a:r>
            <a:r>
              <a:rPr lang="el-GR" altLang="el-GR" dirty="0"/>
              <a:t> νοσηλεία κατά την οποία διενεργούνται σύνθετες και εξειδικευμένες  παρεμβάσεις  που σχετίζονται με την υγεία και </a:t>
            </a:r>
          </a:p>
          <a:p>
            <a:pPr eaLnBrk="1" hangingPunct="1">
              <a:spcBef>
                <a:spcPct val="0"/>
              </a:spcBef>
            </a:pPr>
            <a:r>
              <a:rPr lang="el-GR" altLang="el-GR" dirty="0"/>
              <a:t>Η </a:t>
            </a:r>
            <a:r>
              <a:rPr lang="el-GR" altLang="el-GR" dirty="0" err="1"/>
              <a:t>κατ’οίκον</a:t>
            </a:r>
            <a:r>
              <a:rPr lang="el-GR" altLang="el-GR" dirty="0"/>
              <a:t> βοήθεια η οποία περιλαμβάνει βοήθεια στις καθημερινές δραστηριότητες και στις δουλειές του σπιτιού</a:t>
            </a:r>
            <a:r>
              <a:rPr lang="en-US" altLang="el-GR" dirty="0"/>
              <a:t>.</a:t>
            </a:r>
            <a:endParaRPr lang="el-GR" altLang="el-GR" dirty="0"/>
          </a:p>
        </p:txBody>
      </p:sp>
      <p:sp>
        <p:nvSpPr>
          <p:cNvPr id="54276" name="3 - Θέση αριθμού διαφάνειας"/>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772E08F2-66F6-4645-983A-CDBA8144A497}" type="slidenum">
              <a:rPr lang="en-US" altLang="el-GR" smtClean="0"/>
              <a:pPr/>
              <a:t>5</a:t>
            </a:fld>
            <a:endParaRPr lang="en-US" altLang="el-G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5"/>
        <p:cNvGrpSpPr/>
        <p:nvPr/>
      </p:nvGrpSpPr>
      <p:grpSpPr>
        <a:xfrm>
          <a:off x="0" y="0"/>
          <a:ext cx="0" cy="0"/>
          <a:chOff x="0" y="0"/>
          <a:chExt cx="0" cy="0"/>
        </a:xfrm>
      </p:grpSpPr>
      <p:sp>
        <p:nvSpPr>
          <p:cNvPr id="136" name="Google Shape;136;ga4484dcd4d_0_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dirty="0"/>
          </a:p>
        </p:txBody>
      </p:sp>
      <p:sp>
        <p:nvSpPr>
          <p:cNvPr id="137" name="Google Shape;137;ga4484dcd4d_0_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42377397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hemeOverride" Target="../theme/themeOverride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Διαφάνεια τίτλου">
    <p:spTree>
      <p:nvGrpSpPr>
        <p:cNvPr id="1" name=""/>
        <p:cNvGrpSpPr/>
        <p:nvPr/>
      </p:nvGrpSpPr>
      <p:grpSpPr>
        <a:xfrm>
          <a:off x="0" y="0"/>
          <a:ext cx="0" cy="0"/>
          <a:chOff x="0" y="0"/>
          <a:chExt cx="0" cy="0"/>
        </a:xfrm>
      </p:grpSpPr>
      <p:sp>
        <p:nvSpPr>
          <p:cNvPr id="4" name="Rounded Rectangle 15"/>
          <p:cNvSpPr/>
          <p:nvPr/>
        </p:nvSpPr>
        <p:spPr>
          <a:xfrm>
            <a:off x="228600" y="228600"/>
            <a:ext cx="8696325" cy="6035675"/>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endParaRPr lang="en-US"/>
          </a:p>
        </p:txBody>
      </p:sp>
      <p:grpSp>
        <p:nvGrpSpPr>
          <p:cNvPr id="5" name="Group 9"/>
          <p:cNvGrpSpPr>
            <a:grpSpLocks noChangeAspect="1"/>
          </p:cNvGrpSpPr>
          <p:nvPr/>
        </p:nvGrpSpPr>
        <p:grpSpPr bwMode="auto">
          <a:xfrm>
            <a:off x="211138" y="5354638"/>
            <a:ext cx="8723312" cy="1330325"/>
            <a:chOff x="-3905250" y="4294188"/>
            <a:chExt cx="13011150" cy="1892300"/>
          </a:xfrm>
        </p:grpSpPr>
        <p:sp>
          <p:nvSpPr>
            <p:cNvPr id="6" name="Freeform 14"/>
            <p:cNvSpPr>
              <a:spLocks/>
            </p:cNvSpPr>
            <p:nvPr/>
          </p:nvSpPr>
          <p:spPr bwMode="hidden">
            <a:xfrm>
              <a:off x="4810125" y="4500563"/>
              <a:ext cx="4295775" cy="1016000"/>
            </a:xfrm>
            <a:custGeom>
              <a:avLst/>
              <a:gdLst>
                <a:gd name="T0" fmla="*/ 2147483647 w 2706"/>
                <a:gd name="T1" fmla="*/ 0 h 640"/>
                <a:gd name="T2" fmla="*/ 2147483647 w 2706"/>
                <a:gd name="T3" fmla="*/ 0 h 640"/>
                <a:gd name="T4" fmla="*/ 2147483647 w 2706"/>
                <a:gd name="T5" fmla="*/ 45362813 h 640"/>
                <a:gd name="T6" fmla="*/ 2147483647 w 2706"/>
                <a:gd name="T7" fmla="*/ 95765938 h 640"/>
                <a:gd name="T8" fmla="*/ 2147483647 w 2706"/>
                <a:gd name="T9" fmla="*/ 151209375 h 640"/>
                <a:gd name="T10" fmla="*/ 2147483647 w 2706"/>
                <a:gd name="T11" fmla="*/ 206652813 h 640"/>
                <a:gd name="T12" fmla="*/ 2147483647 w 2706"/>
                <a:gd name="T13" fmla="*/ 272176875 h 640"/>
                <a:gd name="T14" fmla="*/ 2147483647 w 2706"/>
                <a:gd name="T15" fmla="*/ 337700938 h 640"/>
                <a:gd name="T16" fmla="*/ 2147483647 w 2706"/>
                <a:gd name="T17" fmla="*/ 413305625 h 640"/>
                <a:gd name="T18" fmla="*/ 2147483647 w 2706"/>
                <a:gd name="T19" fmla="*/ 488910313 h 640"/>
                <a:gd name="T20" fmla="*/ 2147483647 w 2706"/>
                <a:gd name="T21" fmla="*/ 488910313 h 640"/>
                <a:gd name="T22" fmla="*/ 2147483647 w 2706"/>
                <a:gd name="T23" fmla="*/ 635079375 h 640"/>
                <a:gd name="T24" fmla="*/ 2147483647 w 2706"/>
                <a:gd name="T25" fmla="*/ 766127500 h 640"/>
                <a:gd name="T26" fmla="*/ 2147483647 w 2706"/>
                <a:gd name="T27" fmla="*/ 887095000 h 640"/>
                <a:gd name="T28" fmla="*/ 1995963750 w 2706"/>
                <a:gd name="T29" fmla="*/ 1003022188 h 640"/>
                <a:gd name="T30" fmla="*/ 1471771250 w 2706"/>
                <a:gd name="T31" fmla="*/ 1103828438 h 640"/>
                <a:gd name="T32" fmla="*/ 962699688 w 2706"/>
                <a:gd name="T33" fmla="*/ 1194554063 h 640"/>
                <a:gd name="T34" fmla="*/ 473789375 w 2706"/>
                <a:gd name="T35" fmla="*/ 1280239375 h 640"/>
                <a:gd name="T36" fmla="*/ 0 w 2706"/>
                <a:gd name="T37" fmla="*/ 1355844063 h 640"/>
                <a:gd name="T38" fmla="*/ 0 w 2706"/>
                <a:gd name="T39" fmla="*/ 1355844063 h 640"/>
                <a:gd name="T40" fmla="*/ 327620313 w 2706"/>
                <a:gd name="T41" fmla="*/ 1401206875 h 640"/>
                <a:gd name="T42" fmla="*/ 640119688 w 2706"/>
                <a:gd name="T43" fmla="*/ 1441529375 h 640"/>
                <a:gd name="T44" fmla="*/ 942538438 w 2706"/>
                <a:gd name="T45" fmla="*/ 1476811563 h 640"/>
                <a:gd name="T46" fmla="*/ 1239916875 w 2706"/>
                <a:gd name="T47" fmla="*/ 1507053438 h 640"/>
                <a:gd name="T48" fmla="*/ 1527214688 w 2706"/>
                <a:gd name="T49" fmla="*/ 1537295313 h 640"/>
                <a:gd name="T50" fmla="*/ 1804431875 w 2706"/>
                <a:gd name="T51" fmla="*/ 1557456563 h 640"/>
                <a:gd name="T52" fmla="*/ 2071568438 w 2706"/>
                <a:gd name="T53" fmla="*/ 1577617813 h 640"/>
                <a:gd name="T54" fmla="*/ 2147483647 w 2706"/>
                <a:gd name="T55" fmla="*/ 1592738750 h 640"/>
                <a:gd name="T56" fmla="*/ 2147483647 w 2706"/>
                <a:gd name="T57" fmla="*/ 1602819375 h 640"/>
                <a:gd name="T58" fmla="*/ 2147483647 w 2706"/>
                <a:gd name="T59" fmla="*/ 1607859688 h 640"/>
                <a:gd name="T60" fmla="*/ 2147483647 w 2706"/>
                <a:gd name="T61" fmla="*/ 1612900000 h 640"/>
                <a:gd name="T62" fmla="*/ 2147483647 w 2706"/>
                <a:gd name="T63" fmla="*/ 1612900000 h 640"/>
                <a:gd name="T64" fmla="*/ 2147483647 w 2706"/>
                <a:gd name="T65" fmla="*/ 1607859688 h 640"/>
                <a:gd name="T66" fmla="*/ 2147483647 w 2706"/>
                <a:gd name="T67" fmla="*/ 1602819375 h 640"/>
                <a:gd name="T68" fmla="*/ 2147483647 w 2706"/>
                <a:gd name="T69" fmla="*/ 1592738750 h 640"/>
                <a:gd name="T70" fmla="*/ 2147483647 w 2706"/>
                <a:gd name="T71" fmla="*/ 1577617813 h 640"/>
                <a:gd name="T72" fmla="*/ 2147483647 w 2706"/>
                <a:gd name="T73" fmla="*/ 1562496875 h 640"/>
                <a:gd name="T74" fmla="*/ 2147483647 w 2706"/>
                <a:gd name="T75" fmla="*/ 1542335625 h 640"/>
                <a:gd name="T76" fmla="*/ 2147483647 w 2706"/>
                <a:gd name="T77" fmla="*/ 1517134063 h 640"/>
                <a:gd name="T78" fmla="*/ 2147483647 w 2706"/>
                <a:gd name="T79" fmla="*/ 1491932500 h 640"/>
                <a:gd name="T80" fmla="*/ 2147483647 w 2706"/>
                <a:gd name="T81" fmla="*/ 1461690625 h 640"/>
                <a:gd name="T82" fmla="*/ 2147483647 w 2706"/>
                <a:gd name="T83" fmla="*/ 1431448750 h 640"/>
                <a:gd name="T84" fmla="*/ 2147483647 w 2706"/>
                <a:gd name="T85" fmla="*/ 1396166563 h 640"/>
                <a:gd name="T86" fmla="*/ 2147483647 w 2706"/>
                <a:gd name="T87" fmla="*/ 1360884375 h 640"/>
                <a:gd name="T88" fmla="*/ 2147483647 w 2706"/>
                <a:gd name="T89" fmla="*/ 1320561875 h 640"/>
                <a:gd name="T90" fmla="*/ 2147483647 w 2706"/>
                <a:gd name="T91" fmla="*/ 1280239375 h 640"/>
                <a:gd name="T92" fmla="*/ 2147483647 w 2706"/>
                <a:gd name="T93" fmla="*/ 1234876563 h 640"/>
                <a:gd name="T94" fmla="*/ 2147483647 w 2706"/>
                <a:gd name="T95" fmla="*/ 1189513750 h 640"/>
                <a:gd name="T96" fmla="*/ 2147483647 w 2706"/>
                <a:gd name="T97" fmla="*/ 1088707500 h 640"/>
                <a:gd name="T98" fmla="*/ 2147483647 w 2706"/>
                <a:gd name="T99" fmla="*/ 982860938 h 640"/>
                <a:gd name="T100" fmla="*/ 2147483647 w 2706"/>
                <a:gd name="T101" fmla="*/ 982860938 h 640"/>
                <a:gd name="T102" fmla="*/ 2147483647 w 2706"/>
                <a:gd name="T103" fmla="*/ 977820625 h 640"/>
                <a:gd name="T104" fmla="*/ 2147483647 w 2706"/>
                <a:gd name="T105" fmla="*/ 977820625 h 640"/>
                <a:gd name="T106" fmla="*/ 2147483647 w 2706"/>
                <a:gd name="T107" fmla="*/ 0 h 640"/>
                <a:gd name="T108" fmla="*/ 2147483647 w 2706"/>
                <a:gd name="T109" fmla="*/ 0 h 640"/>
                <a:gd name="T110" fmla="*/ 2147483647 w 2706"/>
                <a:gd name="T111" fmla="*/ 0 h 640"/>
                <a:gd name="T112" fmla="*/ 2147483647 w 2706"/>
                <a:gd name="T113" fmla="*/ 0 h 640"/>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472" y="252"/>
                  </a:lnTo>
                  <a:lnTo>
                    <a:pt x="1236" y="304"/>
                  </a:lnTo>
                  <a:lnTo>
                    <a:pt x="1010" y="352"/>
                  </a:lnTo>
                  <a:lnTo>
                    <a:pt x="792" y="398"/>
                  </a:lnTo>
                  <a:lnTo>
                    <a:pt x="584" y="438"/>
                  </a:lnTo>
                  <a:lnTo>
                    <a:pt x="382" y="474"/>
                  </a:lnTo>
                  <a:lnTo>
                    <a:pt x="188" y="50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6" y="388"/>
                  </a:lnTo>
                  <a:lnTo>
                    <a:pt x="2706" y="0"/>
                  </a:lnTo>
                  <a:lnTo>
                    <a:pt x="2700" y="0"/>
                  </a:lnTo>
                  <a:close/>
                </a:path>
              </a:pathLst>
            </a:custGeom>
            <a:solidFill>
              <a:schemeClr val="bg2">
                <a:alpha val="29019"/>
              </a:schemeClr>
            </a:solidFill>
            <a:ln w="9525">
              <a:noFill/>
              <a:round/>
              <a:headEnd/>
              <a:tailEnd/>
            </a:ln>
          </p:spPr>
          <p:txBody>
            <a:bodyPr/>
            <a:lstStyle/>
            <a:p>
              <a:endParaRPr lang="en-US"/>
            </a:p>
          </p:txBody>
        </p:sp>
        <p:sp>
          <p:nvSpPr>
            <p:cNvPr id="7" name="Freeform 18"/>
            <p:cNvSpPr>
              <a:spLocks/>
            </p:cNvSpPr>
            <p:nvPr/>
          </p:nvSpPr>
          <p:spPr bwMode="hidden">
            <a:xfrm>
              <a:off x="-309563" y="4318000"/>
              <a:ext cx="8280401" cy="1209675"/>
            </a:xfrm>
            <a:custGeom>
              <a:avLst/>
              <a:gdLst>
                <a:gd name="T0" fmla="*/ 2147483647 w 5216"/>
                <a:gd name="T1" fmla="*/ 1799391563 h 762"/>
                <a:gd name="T2" fmla="*/ 2147483647 w 5216"/>
                <a:gd name="T3" fmla="*/ 1728827188 h 762"/>
                <a:gd name="T4" fmla="*/ 2147483647 w 5216"/>
                <a:gd name="T5" fmla="*/ 1537295313 h 762"/>
                <a:gd name="T6" fmla="*/ 2147483647 w 5216"/>
                <a:gd name="T7" fmla="*/ 1280239375 h 762"/>
                <a:gd name="T8" fmla="*/ 2147483647 w 5216"/>
                <a:gd name="T9" fmla="*/ 942538438 h 762"/>
                <a:gd name="T10" fmla="*/ 2147483647 w 5216"/>
                <a:gd name="T11" fmla="*/ 745966250 h 762"/>
                <a:gd name="T12" fmla="*/ 2147483647 w 5216"/>
                <a:gd name="T13" fmla="*/ 594756875 h 762"/>
                <a:gd name="T14" fmla="*/ 2147483647 w 5216"/>
                <a:gd name="T15" fmla="*/ 463708750 h 762"/>
                <a:gd name="T16" fmla="*/ 2147483647 w 5216"/>
                <a:gd name="T17" fmla="*/ 352821875 h 762"/>
                <a:gd name="T18" fmla="*/ 2147483647 w 5216"/>
                <a:gd name="T19" fmla="*/ 257055938 h 762"/>
                <a:gd name="T20" fmla="*/ 2147483647 w 5216"/>
                <a:gd name="T21" fmla="*/ 181451250 h 762"/>
                <a:gd name="T22" fmla="*/ 2147483647 w 5216"/>
                <a:gd name="T23" fmla="*/ 70564375 h 762"/>
                <a:gd name="T24" fmla="*/ 2147483647 w 5216"/>
                <a:gd name="T25" fmla="*/ 10080625 h 762"/>
                <a:gd name="T26" fmla="*/ 1622980821 w 5216"/>
                <a:gd name="T27" fmla="*/ 0 h 762"/>
                <a:gd name="T28" fmla="*/ 902216046 w 5216"/>
                <a:gd name="T29" fmla="*/ 25201563 h 762"/>
                <a:gd name="T30" fmla="*/ 277217221 w 5216"/>
                <a:gd name="T31" fmla="*/ 80645000 h 762"/>
                <a:gd name="T32" fmla="*/ 0 w 5216"/>
                <a:gd name="T33" fmla="*/ 120967500 h 762"/>
                <a:gd name="T34" fmla="*/ 791329158 w 5216"/>
                <a:gd name="T35" fmla="*/ 216733438 h 762"/>
                <a:gd name="T36" fmla="*/ 1643142073 w 5216"/>
                <a:gd name="T37" fmla="*/ 352821875 h 762"/>
                <a:gd name="T38" fmla="*/ 2147483647 w 5216"/>
                <a:gd name="T39" fmla="*/ 529232813 h 762"/>
                <a:gd name="T40" fmla="*/ 2147483647 w 5216"/>
                <a:gd name="T41" fmla="*/ 745966250 h 762"/>
                <a:gd name="T42" fmla="*/ 2147483647 w 5216"/>
                <a:gd name="T43" fmla="*/ 952619063 h 762"/>
                <a:gd name="T44" fmla="*/ 2147483647 w 5216"/>
                <a:gd name="T45" fmla="*/ 1300400625 h 762"/>
                <a:gd name="T46" fmla="*/ 2147483647 w 5216"/>
                <a:gd name="T47" fmla="*/ 1441529375 h 762"/>
                <a:gd name="T48" fmla="*/ 2147483647 w 5216"/>
                <a:gd name="T49" fmla="*/ 1562496875 h 762"/>
                <a:gd name="T50" fmla="*/ 2147483647 w 5216"/>
                <a:gd name="T51" fmla="*/ 1668343438 h 762"/>
                <a:gd name="T52" fmla="*/ 2147483647 w 5216"/>
                <a:gd name="T53" fmla="*/ 1748988438 h 762"/>
                <a:gd name="T54" fmla="*/ 2147483647 w 5216"/>
                <a:gd name="T55" fmla="*/ 1819552813 h 762"/>
                <a:gd name="T56" fmla="*/ 2147483647 w 5216"/>
                <a:gd name="T57" fmla="*/ 1864915625 h 762"/>
                <a:gd name="T58" fmla="*/ 2147483647 w 5216"/>
                <a:gd name="T59" fmla="*/ 1900197813 h 762"/>
                <a:gd name="T60" fmla="*/ 2147483647 w 5216"/>
                <a:gd name="T61" fmla="*/ 1920359063 h 762"/>
                <a:gd name="T62" fmla="*/ 2147483647 w 5216"/>
                <a:gd name="T63" fmla="*/ 1920359063 h 762"/>
                <a:gd name="T64" fmla="*/ 2147483647 w 5216"/>
                <a:gd name="T65" fmla="*/ 1910278438 h 762"/>
                <a:gd name="T66" fmla="*/ 2147483647 w 5216"/>
                <a:gd name="T67" fmla="*/ 1885076875 h 762"/>
                <a:gd name="T68" fmla="*/ 2147483647 w 5216"/>
                <a:gd name="T69" fmla="*/ 1844754375 h 762"/>
                <a:gd name="T70" fmla="*/ 2147483647 w 5216"/>
                <a:gd name="T71" fmla="*/ 1799391563 h 76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154" y="66"/>
                  </a:lnTo>
                  <a:lnTo>
                    <a:pt x="314" y="86"/>
                  </a:lnTo>
                  <a:lnTo>
                    <a:pt x="480" y="112"/>
                  </a:lnTo>
                  <a:lnTo>
                    <a:pt x="652" y="140"/>
                  </a:lnTo>
                  <a:lnTo>
                    <a:pt x="830" y="174"/>
                  </a:lnTo>
                  <a:lnTo>
                    <a:pt x="1014" y="210"/>
                  </a:lnTo>
                  <a:lnTo>
                    <a:pt x="1206" y="250"/>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close/>
                </a:path>
              </a:pathLst>
            </a:custGeom>
            <a:solidFill>
              <a:schemeClr val="bg2">
                <a:alpha val="39999"/>
              </a:schemeClr>
            </a:solidFill>
            <a:ln w="9525">
              <a:noFill/>
              <a:round/>
              <a:headEnd/>
              <a:tailEnd/>
            </a:ln>
          </p:spPr>
          <p:txBody>
            <a:bodyPr/>
            <a:lstStyle/>
            <a:p>
              <a:endParaRPr lang="en-US"/>
            </a:p>
          </p:txBody>
        </p:sp>
        <p:sp>
          <p:nvSpPr>
            <p:cNvPr id="8" name="Freeform 22"/>
            <p:cNvSpPr>
              <a:spLocks/>
            </p:cNvSpPr>
            <p:nvPr/>
          </p:nvSpPr>
          <p:spPr bwMode="hidden">
            <a:xfrm>
              <a:off x="3175" y="4335463"/>
              <a:ext cx="8166100" cy="1101725"/>
            </a:xfrm>
            <a:custGeom>
              <a:avLst/>
              <a:gdLst>
                <a:gd name="T0" fmla="*/ 0 w 5144"/>
                <a:gd name="T1" fmla="*/ 176410938 h 694"/>
                <a:gd name="T2" fmla="*/ 0 w 5144"/>
                <a:gd name="T3" fmla="*/ 176410938 h 694"/>
                <a:gd name="T4" fmla="*/ 45362813 w 5144"/>
                <a:gd name="T5" fmla="*/ 166330313 h 694"/>
                <a:gd name="T6" fmla="*/ 181451250 w 5144"/>
                <a:gd name="T7" fmla="*/ 141128750 h 694"/>
                <a:gd name="T8" fmla="*/ 413305625 w 5144"/>
                <a:gd name="T9" fmla="*/ 105846563 h 694"/>
                <a:gd name="T10" fmla="*/ 564515000 w 5144"/>
                <a:gd name="T11" fmla="*/ 85685313 h 694"/>
                <a:gd name="T12" fmla="*/ 740925938 w 5144"/>
                <a:gd name="T13" fmla="*/ 65524063 h 694"/>
                <a:gd name="T14" fmla="*/ 937498125 w 5144"/>
                <a:gd name="T15" fmla="*/ 50403125 h 694"/>
                <a:gd name="T16" fmla="*/ 1164312188 w 5144"/>
                <a:gd name="T17" fmla="*/ 35282188 h 694"/>
                <a:gd name="T18" fmla="*/ 1411287500 w 5144"/>
                <a:gd name="T19" fmla="*/ 20161250 h 694"/>
                <a:gd name="T20" fmla="*/ 1688504688 w 5144"/>
                <a:gd name="T21" fmla="*/ 10080625 h 694"/>
                <a:gd name="T22" fmla="*/ 1990923438 w 5144"/>
                <a:gd name="T23" fmla="*/ 5040313 h 694"/>
                <a:gd name="T24" fmla="*/ 2147483647 w 5144"/>
                <a:gd name="T25" fmla="*/ 0 h 694"/>
                <a:gd name="T26" fmla="*/ 2147483647 w 5144"/>
                <a:gd name="T27" fmla="*/ 5040313 h 694"/>
                <a:gd name="T28" fmla="*/ 2147483647 w 5144"/>
                <a:gd name="T29" fmla="*/ 15120938 h 694"/>
                <a:gd name="T30" fmla="*/ 2147483647 w 5144"/>
                <a:gd name="T31" fmla="*/ 35282188 h 694"/>
                <a:gd name="T32" fmla="*/ 2147483647 w 5144"/>
                <a:gd name="T33" fmla="*/ 60483750 h 694"/>
                <a:gd name="T34" fmla="*/ 2147483647 w 5144"/>
                <a:gd name="T35" fmla="*/ 100806250 h 694"/>
                <a:gd name="T36" fmla="*/ 2147483647 w 5144"/>
                <a:gd name="T37" fmla="*/ 146169063 h 694"/>
                <a:gd name="T38" fmla="*/ 2147483647 w 5144"/>
                <a:gd name="T39" fmla="*/ 201612500 h 694"/>
                <a:gd name="T40" fmla="*/ 2147483647 w 5144"/>
                <a:gd name="T41" fmla="*/ 267136563 h 694"/>
                <a:gd name="T42" fmla="*/ 2147483647 w 5144"/>
                <a:gd name="T43" fmla="*/ 347781563 h 694"/>
                <a:gd name="T44" fmla="*/ 2147483647 w 5144"/>
                <a:gd name="T45" fmla="*/ 438507188 h 694"/>
                <a:gd name="T46" fmla="*/ 2147483647 w 5144"/>
                <a:gd name="T47" fmla="*/ 544353750 h 694"/>
                <a:gd name="T48" fmla="*/ 2147483647 w 5144"/>
                <a:gd name="T49" fmla="*/ 670361563 h 694"/>
                <a:gd name="T50" fmla="*/ 2147483647 w 5144"/>
                <a:gd name="T51" fmla="*/ 806450000 h 694"/>
                <a:gd name="T52" fmla="*/ 2147483647 w 5144"/>
                <a:gd name="T53" fmla="*/ 957659375 h 694"/>
                <a:gd name="T54" fmla="*/ 2147483647 w 5144"/>
                <a:gd name="T55" fmla="*/ 1129030000 h 694"/>
                <a:gd name="T56" fmla="*/ 2147483647 w 5144"/>
                <a:gd name="T57" fmla="*/ 1315521563 h 694"/>
                <a:gd name="T58" fmla="*/ 2147483647 w 5144"/>
                <a:gd name="T59" fmla="*/ 1522174375 h 694"/>
                <a:gd name="T60" fmla="*/ 2147483647 w 5144"/>
                <a:gd name="T61" fmla="*/ 1748988438 h 694"/>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a:lstStyle/>
            <a:p>
              <a:endParaRPr lang="en-US"/>
            </a:p>
          </p:txBody>
        </p:sp>
        <p:sp>
          <p:nvSpPr>
            <p:cNvPr id="9" name="Freeform 26"/>
            <p:cNvSpPr>
              <a:spLocks/>
            </p:cNvSpPr>
            <p:nvPr/>
          </p:nvSpPr>
          <p:spPr bwMode="hidden">
            <a:xfrm>
              <a:off x="4156075" y="4316413"/>
              <a:ext cx="4940300" cy="927100"/>
            </a:xfrm>
            <a:custGeom>
              <a:avLst/>
              <a:gdLst>
                <a:gd name="T0" fmla="*/ 0 w 3112"/>
                <a:gd name="T1" fmla="*/ 1471771250 h 584"/>
                <a:gd name="T2" fmla="*/ 0 w 3112"/>
                <a:gd name="T3" fmla="*/ 1471771250 h 584"/>
                <a:gd name="T4" fmla="*/ 226814063 w 3112"/>
                <a:gd name="T5" fmla="*/ 1411287500 h 584"/>
                <a:gd name="T6" fmla="*/ 846772500 w 3112"/>
                <a:gd name="T7" fmla="*/ 1255037813 h 584"/>
                <a:gd name="T8" fmla="*/ 1275199063 w 3112"/>
                <a:gd name="T9" fmla="*/ 1149191250 h 584"/>
                <a:gd name="T10" fmla="*/ 1769149688 w 3112"/>
                <a:gd name="T11" fmla="*/ 1033264063 h 584"/>
                <a:gd name="T12" fmla="*/ 2147483647 w 3112"/>
                <a:gd name="T13" fmla="*/ 907256250 h 584"/>
                <a:gd name="T14" fmla="*/ 2147483647 w 3112"/>
                <a:gd name="T15" fmla="*/ 771167813 h 584"/>
                <a:gd name="T16" fmla="*/ 2147483647 w 3112"/>
                <a:gd name="T17" fmla="*/ 640119688 h 584"/>
                <a:gd name="T18" fmla="*/ 2147483647 w 3112"/>
                <a:gd name="T19" fmla="*/ 509071563 h 584"/>
                <a:gd name="T20" fmla="*/ 2147483647 w 3112"/>
                <a:gd name="T21" fmla="*/ 388104063 h 584"/>
                <a:gd name="T22" fmla="*/ 2147483647 w 3112"/>
                <a:gd name="T23" fmla="*/ 272176875 h 584"/>
                <a:gd name="T24" fmla="*/ 2147483647 w 3112"/>
                <a:gd name="T25" fmla="*/ 221773750 h 584"/>
                <a:gd name="T26" fmla="*/ 2147483647 w 3112"/>
                <a:gd name="T27" fmla="*/ 171370625 h 584"/>
                <a:gd name="T28" fmla="*/ 2147483647 w 3112"/>
                <a:gd name="T29" fmla="*/ 131048125 h 584"/>
                <a:gd name="T30" fmla="*/ 2147483647 w 3112"/>
                <a:gd name="T31" fmla="*/ 90725625 h 584"/>
                <a:gd name="T32" fmla="*/ 2147483647 w 3112"/>
                <a:gd name="T33" fmla="*/ 60483750 h 584"/>
                <a:gd name="T34" fmla="*/ 2147483647 w 3112"/>
                <a:gd name="T35" fmla="*/ 35282188 h 584"/>
                <a:gd name="T36" fmla="*/ 2147483647 w 3112"/>
                <a:gd name="T37" fmla="*/ 15120938 h 584"/>
                <a:gd name="T38" fmla="*/ 2147483647 w 3112"/>
                <a:gd name="T39" fmla="*/ 0 h 584"/>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a:lstStyle/>
            <a:p>
              <a:endParaRPr lang="en-US"/>
            </a:p>
          </p:txBody>
        </p:sp>
        <p:sp useBgFill="1">
          <p:nvSpPr>
            <p:cNvPr id="10" name="Freeform 10"/>
            <p:cNvSpPr>
              <a:spLocks/>
            </p:cNvSpPr>
            <p:nvPr/>
          </p:nvSpPr>
          <p:spPr bwMode="hidden">
            <a:xfrm>
              <a:off x="-3905250" y="4294188"/>
              <a:ext cx="13011150" cy="1892300"/>
            </a:xfrm>
            <a:custGeom>
              <a:avLst/>
              <a:gdLst>
                <a:gd name="T0" fmla="*/ 2147483647 w 8196"/>
                <a:gd name="T1" fmla="*/ 1290320000 h 1192"/>
                <a:gd name="T2" fmla="*/ 2147483647 w 8196"/>
                <a:gd name="T3" fmla="*/ 1436489063 h 1192"/>
                <a:gd name="T4" fmla="*/ 2147483647 w 8196"/>
                <a:gd name="T5" fmla="*/ 1562496875 h 1192"/>
                <a:gd name="T6" fmla="*/ 2147483647 w 8196"/>
                <a:gd name="T7" fmla="*/ 1678424063 h 1192"/>
                <a:gd name="T8" fmla="*/ 2147483647 w 8196"/>
                <a:gd name="T9" fmla="*/ 1769149688 h 1192"/>
                <a:gd name="T10" fmla="*/ 2147483647 w 8196"/>
                <a:gd name="T11" fmla="*/ 1839714063 h 1192"/>
                <a:gd name="T12" fmla="*/ 2147483647 w 8196"/>
                <a:gd name="T13" fmla="*/ 1890117188 h 1192"/>
                <a:gd name="T14" fmla="*/ 2147483647 w 8196"/>
                <a:gd name="T15" fmla="*/ 1920359063 h 1192"/>
                <a:gd name="T16" fmla="*/ 2147483647 w 8196"/>
                <a:gd name="T17" fmla="*/ 1915318750 h 1192"/>
                <a:gd name="T18" fmla="*/ 2147483647 w 8196"/>
                <a:gd name="T19" fmla="*/ 1890117188 h 1192"/>
                <a:gd name="T20" fmla="*/ 2147483647 w 8196"/>
                <a:gd name="T21" fmla="*/ 1829633438 h 1192"/>
                <a:gd name="T22" fmla="*/ 2147483647 w 8196"/>
                <a:gd name="T23" fmla="*/ 1738907813 h 1192"/>
                <a:gd name="T24" fmla="*/ 2147483647 w 8196"/>
                <a:gd name="T25" fmla="*/ 1617940313 h 1192"/>
                <a:gd name="T26" fmla="*/ 2147483647 w 8196"/>
                <a:gd name="T27" fmla="*/ 1456650313 h 1192"/>
                <a:gd name="T28" fmla="*/ 2147483647 w 8196"/>
                <a:gd name="T29" fmla="*/ 1260078125 h 1192"/>
                <a:gd name="T30" fmla="*/ 2147483647 w 8196"/>
                <a:gd name="T31" fmla="*/ 1023183438 h 1192"/>
                <a:gd name="T32" fmla="*/ 2147483647 w 8196"/>
                <a:gd name="T33" fmla="*/ 745966250 h 1192"/>
                <a:gd name="T34" fmla="*/ 2147483647 w 8196"/>
                <a:gd name="T35" fmla="*/ 604837500 h 1192"/>
                <a:gd name="T36" fmla="*/ 2147483647 w 8196"/>
                <a:gd name="T37" fmla="*/ 372983125 h 1192"/>
                <a:gd name="T38" fmla="*/ 2147483647 w 8196"/>
                <a:gd name="T39" fmla="*/ 206652813 h 1192"/>
                <a:gd name="T40" fmla="*/ 2147483647 w 8196"/>
                <a:gd name="T41" fmla="*/ 90725625 h 1192"/>
                <a:gd name="T42" fmla="*/ 2147483647 w 8196"/>
                <a:gd name="T43" fmla="*/ 25201563 h 1192"/>
                <a:gd name="T44" fmla="*/ 2147483647 w 8196"/>
                <a:gd name="T45" fmla="*/ 0 h 1192"/>
                <a:gd name="T46" fmla="*/ 2147483647 w 8196"/>
                <a:gd name="T47" fmla="*/ 10080625 h 1192"/>
                <a:gd name="T48" fmla="*/ 2147483647 w 8196"/>
                <a:gd name="T49" fmla="*/ 50403125 h 1192"/>
                <a:gd name="T50" fmla="*/ 1804431875 w 8196"/>
                <a:gd name="T51" fmla="*/ 110886875 h 1192"/>
                <a:gd name="T52" fmla="*/ 1335682813 w 8196"/>
                <a:gd name="T53" fmla="*/ 186491563 h 1192"/>
                <a:gd name="T54" fmla="*/ 942538438 w 8196"/>
                <a:gd name="T55" fmla="*/ 272176875 h 1192"/>
                <a:gd name="T56" fmla="*/ 624998750 w 8196"/>
                <a:gd name="T57" fmla="*/ 362902500 h 1192"/>
                <a:gd name="T58" fmla="*/ 372983125 w 8196"/>
                <a:gd name="T59" fmla="*/ 443547500 h 1192"/>
                <a:gd name="T60" fmla="*/ 120967500 w 8196"/>
                <a:gd name="T61" fmla="*/ 544353750 h 1192"/>
                <a:gd name="T62" fmla="*/ 0 w 8196"/>
                <a:gd name="T63" fmla="*/ 604837500 h 1192"/>
                <a:gd name="T64" fmla="*/ 2147483647 w 8196"/>
                <a:gd name="T65" fmla="*/ 2147483647 h 1192"/>
                <a:gd name="T66" fmla="*/ 2147483647 w 8196"/>
                <a:gd name="T67" fmla="*/ 2147483647 h 1192"/>
                <a:gd name="T68" fmla="*/ 2147483647 w 8196"/>
                <a:gd name="T69" fmla="*/ 1285279688 h 1192"/>
                <a:gd name="T70" fmla="*/ 2147483647 w 8196"/>
                <a:gd name="T71" fmla="*/ 1290320000 h 119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6" y="1186"/>
                  </a:lnTo>
                  <a:lnTo>
                    <a:pt x="8196" y="510"/>
                  </a:lnTo>
                  <a:lnTo>
                    <a:pt x="8192" y="512"/>
                  </a:lnTo>
                  <a:close/>
                </a:path>
              </a:pathLst>
            </a:custGeom>
            <a:ln w="9525">
              <a:noFill/>
              <a:round/>
              <a:headEnd/>
              <a:tailEnd/>
            </a:ln>
          </p:spPr>
          <p:txBody>
            <a:bodyPr/>
            <a:lstStyle/>
            <a:p>
              <a:endParaRPr lang="en-US"/>
            </a:p>
          </p:txBody>
        </p:sp>
      </p:grpSp>
      <p:sp>
        <p:nvSpPr>
          <p:cNvPr id="2" name="Title 1"/>
          <p:cNvSpPr>
            <a:spLocks noGrp="1"/>
          </p:cNvSpPr>
          <p:nvPr>
            <p:ph type="ctrTitle"/>
          </p:nvPr>
        </p:nvSpPr>
        <p:spPr>
          <a:xfrm>
            <a:off x="685800" y="1600200"/>
            <a:ext cx="7772400" cy="1780108"/>
          </a:xfrm>
        </p:spPr>
        <p:txBody>
          <a:bodyPr anchor="b">
            <a:normAutofit/>
          </a:bodyPr>
          <a:lstStyle>
            <a:lvl1pPr>
              <a:defRPr sz="4400">
                <a:solidFill>
                  <a:srgbClr val="FFFFFF"/>
                </a:solidFill>
              </a:defRPr>
            </a:lvl1pPr>
          </a:lstStyle>
          <a:p>
            <a:r>
              <a:rPr lang="el-GR"/>
              <a:t>Στυλ κύριου τίτλου</a:t>
            </a:r>
            <a:endParaRPr lang="en-US" dirty="0"/>
          </a:p>
        </p:txBody>
      </p:sp>
      <p:sp>
        <p:nvSpPr>
          <p:cNvPr id="3" name="Subtitle 2"/>
          <p:cNvSpPr>
            <a:spLocks noGrp="1"/>
          </p:cNvSpPr>
          <p:nvPr>
            <p:ph type="subTitle" idx="1"/>
          </p:nvPr>
        </p:nvSpPr>
        <p:spPr>
          <a:xfrm>
            <a:off x="1371600" y="3556001"/>
            <a:ext cx="6400800" cy="1473200"/>
          </a:xfrm>
        </p:spPr>
        <p:txBody>
          <a:bodyPr>
            <a:normAutofit/>
          </a:bodyPr>
          <a:lstStyle>
            <a:lvl1pPr marL="0" indent="0" algn="ctr">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l-GR"/>
              <a:t>Στυλ κύριου υπότιτλου</a:t>
            </a:r>
            <a:endParaRPr lang="en-US" dirty="0"/>
          </a:p>
        </p:txBody>
      </p:sp>
      <p:sp>
        <p:nvSpPr>
          <p:cNvPr id="11" name="Date Placeholder 3"/>
          <p:cNvSpPr>
            <a:spLocks noGrp="1"/>
          </p:cNvSpPr>
          <p:nvPr>
            <p:ph type="dt" sz="half" idx="10"/>
          </p:nvPr>
        </p:nvSpPr>
        <p:spPr/>
        <p:txBody>
          <a:bodyPr/>
          <a:lstStyle>
            <a:lvl1pPr>
              <a:defRPr/>
            </a:lvl1pPr>
          </a:lstStyle>
          <a:p>
            <a:pPr>
              <a:defRPr/>
            </a:pPr>
            <a:endParaRPr lang="el-GR"/>
          </a:p>
        </p:txBody>
      </p:sp>
      <p:sp>
        <p:nvSpPr>
          <p:cNvPr id="12" name="Footer Placeholder 4"/>
          <p:cNvSpPr>
            <a:spLocks noGrp="1"/>
          </p:cNvSpPr>
          <p:nvPr>
            <p:ph type="ftr" sz="quarter" idx="11"/>
          </p:nvPr>
        </p:nvSpPr>
        <p:spPr/>
        <p:txBody>
          <a:bodyPr/>
          <a:lstStyle>
            <a:lvl1pPr>
              <a:defRPr/>
            </a:lvl1pPr>
          </a:lstStyle>
          <a:p>
            <a:pPr>
              <a:defRPr/>
            </a:pPr>
            <a:endParaRPr lang="el-GR"/>
          </a:p>
        </p:txBody>
      </p:sp>
      <p:sp>
        <p:nvSpPr>
          <p:cNvPr id="13" name="Slide Number Placeholder 5"/>
          <p:cNvSpPr>
            <a:spLocks noGrp="1"/>
          </p:cNvSpPr>
          <p:nvPr>
            <p:ph type="sldNum" sz="quarter" idx="12"/>
          </p:nvPr>
        </p:nvSpPr>
        <p:spPr/>
        <p:txBody>
          <a:bodyPr/>
          <a:lstStyle>
            <a:lvl1pPr>
              <a:defRPr/>
            </a:lvl1pPr>
          </a:lstStyle>
          <a:p>
            <a:pPr>
              <a:defRPr/>
            </a:pPr>
            <a:fld id="{14B552AC-22FC-4EAA-B7AB-DBF30710AF52}" type="slidenum">
              <a:rPr lang="el-GR"/>
              <a:pPr>
                <a:defRPr/>
              </a:pPr>
              <a:t>‹#›</a:t>
            </a:fld>
            <a:endParaRPr lang="el-G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l-GR"/>
              <a:t>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endParaRPr lang="en-US"/>
          </a:p>
        </p:txBody>
      </p:sp>
      <p:sp>
        <p:nvSpPr>
          <p:cNvPr id="7" name="Title 6"/>
          <p:cNvSpPr>
            <a:spLocks noGrp="1"/>
          </p:cNvSpPr>
          <p:nvPr>
            <p:ph type="title"/>
          </p:nvPr>
        </p:nvSpPr>
        <p:spPr/>
        <p:txBody>
          <a:bodyPr/>
          <a:lstStyle/>
          <a:p>
            <a:r>
              <a:rPr lang="el-GR"/>
              <a:t>Στυλ κύριου τίτλου</a:t>
            </a:r>
            <a:endParaRPr lang="en-US"/>
          </a:p>
        </p:txBody>
      </p:sp>
      <p:sp>
        <p:nvSpPr>
          <p:cNvPr id="4" name="Date Placeholder 3"/>
          <p:cNvSpPr>
            <a:spLocks noGrp="1"/>
          </p:cNvSpPr>
          <p:nvPr>
            <p:ph type="dt" sz="half" idx="10"/>
          </p:nvPr>
        </p:nvSpPr>
        <p:spPr/>
        <p:txBody>
          <a:bodyPr/>
          <a:lstStyle>
            <a:lvl1pPr>
              <a:defRPr/>
            </a:lvl1pPr>
          </a:lstStyle>
          <a:p>
            <a:pPr>
              <a:defRPr/>
            </a:pPr>
            <a:endParaRPr lang="el-GR"/>
          </a:p>
        </p:txBody>
      </p:sp>
      <p:sp>
        <p:nvSpPr>
          <p:cNvPr id="5" name="Footer Placeholder 4"/>
          <p:cNvSpPr>
            <a:spLocks noGrp="1"/>
          </p:cNvSpPr>
          <p:nvPr>
            <p:ph type="ftr" sz="quarter" idx="11"/>
          </p:nvPr>
        </p:nvSpPr>
        <p:spPr/>
        <p:txBody>
          <a:bodyPr/>
          <a:lstStyle>
            <a:lvl1pPr>
              <a:defRPr/>
            </a:lvl1pPr>
          </a:lstStyle>
          <a:p>
            <a:pPr>
              <a:defRPr/>
            </a:pPr>
            <a:endParaRPr lang="el-GR"/>
          </a:p>
        </p:txBody>
      </p:sp>
      <p:sp>
        <p:nvSpPr>
          <p:cNvPr id="6" name="Slide Number Placeholder 5"/>
          <p:cNvSpPr>
            <a:spLocks noGrp="1"/>
          </p:cNvSpPr>
          <p:nvPr>
            <p:ph type="sldNum" sz="quarter" idx="12"/>
          </p:nvPr>
        </p:nvSpPr>
        <p:spPr/>
        <p:txBody>
          <a:bodyPr/>
          <a:lstStyle>
            <a:lvl1pPr>
              <a:defRPr/>
            </a:lvl1pPr>
          </a:lstStyle>
          <a:p>
            <a:pPr>
              <a:defRPr/>
            </a:pPr>
            <a:fld id="{EB3F3B1D-C183-444C-A3DF-EF6CE3FC0BCE}" type="slidenum">
              <a:rPr lang="el-GR"/>
              <a:pPr>
                <a:defRPr/>
              </a:pPr>
              <a:t>‹#›</a:t>
            </a:fld>
            <a:endParaRPr lang="el-G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Κεφαλίδα ενότητας">
    <p:spTree>
      <p:nvGrpSpPr>
        <p:cNvPr id="1" name=""/>
        <p:cNvGrpSpPr/>
        <p:nvPr/>
      </p:nvGrpSpPr>
      <p:grpSpPr>
        <a:xfrm>
          <a:off x="0" y="0"/>
          <a:ext cx="0" cy="0"/>
          <a:chOff x="0" y="0"/>
          <a:chExt cx="0" cy="0"/>
        </a:xfrm>
      </p:grpSpPr>
      <p:sp>
        <p:nvSpPr>
          <p:cNvPr id="4" name="Rounded Rectangle 13"/>
          <p:cNvSpPr/>
          <p:nvPr/>
        </p:nvSpPr>
        <p:spPr>
          <a:xfrm>
            <a:off x="228600" y="228600"/>
            <a:ext cx="8696325" cy="473710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endParaRPr lang="en-US"/>
          </a:p>
        </p:txBody>
      </p:sp>
      <p:sp>
        <p:nvSpPr>
          <p:cNvPr id="5" name="Freeform 14"/>
          <p:cNvSpPr>
            <a:spLocks/>
          </p:cNvSpPr>
          <p:nvPr/>
        </p:nvSpPr>
        <p:spPr bwMode="hidden">
          <a:xfrm>
            <a:off x="6046788" y="4203700"/>
            <a:ext cx="2876550" cy="714375"/>
          </a:xfrm>
          <a:custGeom>
            <a:avLst/>
            <a:gdLst>
              <a:gd name="T0" fmla="*/ 2147483647 w 2706"/>
              <a:gd name="T1" fmla="*/ 0 h 640"/>
              <a:gd name="T2" fmla="*/ 2147483647 w 2706"/>
              <a:gd name="T3" fmla="*/ 0 h 640"/>
              <a:gd name="T4" fmla="*/ 2147483647 w 2706"/>
              <a:gd name="T5" fmla="*/ 22426910 h 640"/>
              <a:gd name="T6" fmla="*/ 2147483647 w 2706"/>
              <a:gd name="T7" fmla="*/ 47345203 h 640"/>
              <a:gd name="T8" fmla="*/ 2147483647 w 2706"/>
              <a:gd name="T9" fmla="*/ 74755995 h 640"/>
              <a:gd name="T10" fmla="*/ 2147483647 w 2706"/>
              <a:gd name="T11" fmla="*/ 102165671 h 640"/>
              <a:gd name="T12" fmla="*/ 2147483647 w 2706"/>
              <a:gd name="T13" fmla="*/ 134560345 h 640"/>
              <a:gd name="T14" fmla="*/ 2147483647 w 2706"/>
              <a:gd name="T15" fmla="*/ 166953902 h 640"/>
              <a:gd name="T16" fmla="*/ 2088287069 w 2706"/>
              <a:gd name="T17" fmla="*/ 204332458 h 640"/>
              <a:gd name="T18" fmla="*/ 1936864244 w 2706"/>
              <a:gd name="T19" fmla="*/ 241709897 h 640"/>
              <a:gd name="T20" fmla="*/ 1936864244 w 2706"/>
              <a:gd name="T21" fmla="*/ 241709897 h 640"/>
              <a:gd name="T22" fmla="*/ 1663397460 w 2706"/>
              <a:gd name="T23" fmla="*/ 313973394 h 640"/>
              <a:gd name="T24" fmla="*/ 1396711723 w 2706"/>
              <a:gd name="T25" fmla="*/ 378761625 h 640"/>
              <a:gd name="T26" fmla="*/ 1141325958 w 2706"/>
              <a:gd name="T27" fmla="*/ 438565975 h 640"/>
              <a:gd name="T28" fmla="*/ 894980172 w 2706"/>
              <a:gd name="T29" fmla="*/ 495878941 h 640"/>
              <a:gd name="T30" fmla="*/ 659935422 w 2706"/>
              <a:gd name="T31" fmla="*/ 545715527 h 640"/>
              <a:gd name="T32" fmla="*/ 431669593 w 2706"/>
              <a:gd name="T33" fmla="*/ 590569348 h 640"/>
              <a:gd name="T34" fmla="*/ 212444804 w 2706"/>
              <a:gd name="T35" fmla="*/ 632930669 h 640"/>
              <a:gd name="T36" fmla="*/ 0 w 2706"/>
              <a:gd name="T37" fmla="*/ 670308108 h 640"/>
              <a:gd name="T38" fmla="*/ 0 w 2706"/>
              <a:gd name="T39" fmla="*/ 670308108 h 640"/>
              <a:gd name="T40" fmla="*/ 146902836 w 2706"/>
              <a:gd name="T41" fmla="*/ 692735019 h 640"/>
              <a:gd name="T42" fmla="*/ 287026751 w 2706"/>
              <a:gd name="T43" fmla="*/ 712670546 h 640"/>
              <a:gd name="T44" fmla="*/ 422629614 w 2706"/>
              <a:gd name="T45" fmla="*/ 730113574 h 640"/>
              <a:gd name="T46" fmla="*/ 555972483 w 2706"/>
              <a:gd name="T47" fmla="*/ 745064104 h 640"/>
              <a:gd name="T48" fmla="*/ 684795362 w 2706"/>
              <a:gd name="T49" fmla="*/ 760015749 h 640"/>
              <a:gd name="T50" fmla="*/ 809098253 w 2706"/>
              <a:gd name="T51" fmla="*/ 769982396 h 640"/>
              <a:gd name="T52" fmla="*/ 928881154 w 2706"/>
              <a:gd name="T53" fmla="*/ 779950160 h 640"/>
              <a:gd name="T54" fmla="*/ 1046404060 w 2706"/>
              <a:gd name="T55" fmla="*/ 787425425 h 640"/>
              <a:gd name="T56" fmla="*/ 1161665909 w 2706"/>
              <a:gd name="T57" fmla="*/ 792409307 h 640"/>
              <a:gd name="T58" fmla="*/ 1272408832 w 2706"/>
              <a:gd name="T59" fmla="*/ 794901806 h 640"/>
              <a:gd name="T60" fmla="*/ 1378630703 w 2706"/>
              <a:gd name="T61" fmla="*/ 797393188 h 640"/>
              <a:gd name="T62" fmla="*/ 1482593642 w 2706"/>
              <a:gd name="T63" fmla="*/ 797393188 h 640"/>
              <a:gd name="T64" fmla="*/ 1584295524 w 2706"/>
              <a:gd name="T65" fmla="*/ 794901806 h 640"/>
              <a:gd name="T66" fmla="*/ 1683738474 w 2706"/>
              <a:gd name="T67" fmla="*/ 792409307 h 640"/>
              <a:gd name="T68" fmla="*/ 1778660372 w 2706"/>
              <a:gd name="T69" fmla="*/ 787425425 h 640"/>
              <a:gd name="T70" fmla="*/ 1871322275 w 2706"/>
              <a:gd name="T71" fmla="*/ 779950160 h 640"/>
              <a:gd name="T72" fmla="*/ 1959464189 w 2706"/>
              <a:gd name="T73" fmla="*/ 772474896 h 640"/>
              <a:gd name="T74" fmla="*/ 2047606104 w 2706"/>
              <a:gd name="T75" fmla="*/ 762507132 h 640"/>
              <a:gd name="T76" fmla="*/ 2131228029 w 2706"/>
              <a:gd name="T77" fmla="*/ 750047985 h 640"/>
              <a:gd name="T78" fmla="*/ 2147483647 w 2706"/>
              <a:gd name="T79" fmla="*/ 737588839 h 640"/>
              <a:gd name="T80" fmla="*/ 2147483647 w 2706"/>
              <a:gd name="T81" fmla="*/ 722637193 h 640"/>
              <a:gd name="T82" fmla="*/ 2147483647 w 2706"/>
              <a:gd name="T83" fmla="*/ 707686664 h 640"/>
              <a:gd name="T84" fmla="*/ 2147483647 w 2706"/>
              <a:gd name="T85" fmla="*/ 690243636 h 640"/>
              <a:gd name="T86" fmla="*/ 2147483647 w 2706"/>
              <a:gd name="T87" fmla="*/ 672800607 h 640"/>
              <a:gd name="T88" fmla="*/ 2147483647 w 2706"/>
              <a:gd name="T89" fmla="*/ 652866196 h 640"/>
              <a:gd name="T90" fmla="*/ 2147483647 w 2706"/>
              <a:gd name="T91" fmla="*/ 632930669 h 640"/>
              <a:gd name="T92" fmla="*/ 2147483647 w 2706"/>
              <a:gd name="T93" fmla="*/ 610503759 h 640"/>
              <a:gd name="T94" fmla="*/ 2147483647 w 2706"/>
              <a:gd name="T95" fmla="*/ 588077965 h 640"/>
              <a:gd name="T96" fmla="*/ 2147483647 w 2706"/>
              <a:gd name="T97" fmla="*/ 538240263 h 640"/>
              <a:gd name="T98" fmla="*/ 2147483647 w 2706"/>
              <a:gd name="T99" fmla="*/ 485911178 h 640"/>
              <a:gd name="T100" fmla="*/ 2147483647 w 2706"/>
              <a:gd name="T101" fmla="*/ 485911178 h 640"/>
              <a:gd name="T102" fmla="*/ 2147483647 w 2706"/>
              <a:gd name="T103" fmla="*/ 483419795 h 640"/>
              <a:gd name="T104" fmla="*/ 2147483647 w 2706"/>
              <a:gd name="T105" fmla="*/ 483419795 h 640"/>
              <a:gd name="T106" fmla="*/ 2147483647 w 2706"/>
              <a:gd name="T107" fmla="*/ 0 h 640"/>
              <a:gd name="T108" fmla="*/ 2147483647 w 2706"/>
              <a:gd name="T109" fmla="*/ 0 h 640"/>
              <a:gd name="T110" fmla="*/ 2147483647 w 2706"/>
              <a:gd name="T111" fmla="*/ 0 h 640"/>
              <a:gd name="T112" fmla="*/ 2147483647 w 2706"/>
              <a:gd name="T113" fmla="*/ 0 h 640"/>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472" y="252"/>
                </a:lnTo>
                <a:lnTo>
                  <a:pt x="1236" y="304"/>
                </a:lnTo>
                <a:lnTo>
                  <a:pt x="1010" y="352"/>
                </a:lnTo>
                <a:lnTo>
                  <a:pt x="792" y="398"/>
                </a:lnTo>
                <a:lnTo>
                  <a:pt x="584" y="438"/>
                </a:lnTo>
                <a:lnTo>
                  <a:pt x="382" y="474"/>
                </a:lnTo>
                <a:lnTo>
                  <a:pt x="188" y="50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6" y="388"/>
                </a:lnTo>
                <a:lnTo>
                  <a:pt x="2706" y="0"/>
                </a:lnTo>
                <a:lnTo>
                  <a:pt x="2700" y="0"/>
                </a:lnTo>
                <a:close/>
              </a:path>
            </a:pathLst>
          </a:custGeom>
          <a:solidFill>
            <a:schemeClr val="bg2">
              <a:alpha val="29019"/>
            </a:schemeClr>
          </a:solidFill>
          <a:ln w="9525">
            <a:noFill/>
            <a:round/>
            <a:headEnd/>
            <a:tailEnd/>
          </a:ln>
        </p:spPr>
        <p:txBody>
          <a:bodyPr/>
          <a:lstStyle/>
          <a:p>
            <a:endParaRPr lang="en-US"/>
          </a:p>
        </p:txBody>
      </p:sp>
      <p:sp>
        <p:nvSpPr>
          <p:cNvPr id="6" name="Freeform 18"/>
          <p:cNvSpPr>
            <a:spLocks/>
          </p:cNvSpPr>
          <p:nvPr/>
        </p:nvSpPr>
        <p:spPr bwMode="hidden">
          <a:xfrm>
            <a:off x="2619375" y="4075113"/>
            <a:ext cx="5545138" cy="850900"/>
          </a:xfrm>
          <a:custGeom>
            <a:avLst/>
            <a:gdLst>
              <a:gd name="T0" fmla="*/ 2147483647 w 5216"/>
              <a:gd name="T1" fmla="*/ 890318333 h 762"/>
              <a:gd name="T2" fmla="*/ 2147483647 w 5216"/>
              <a:gd name="T3" fmla="*/ 855403517 h 762"/>
              <a:gd name="T4" fmla="*/ 2147483647 w 5216"/>
              <a:gd name="T5" fmla="*/ 760636483 h 762"/>
              <a:gd name="T6" fmla="*/ 2147483647 w 5216"/>
              <a:gd name="T7" fmla="*/ 633448150 h 762"/>
              <a:gd name="T8" fmla="*/ 2147483647 w 5216"/>
              <a:gd name="T9" fmla="*/ 466356850 h 762"/>
              <a:gd name="T10" fmla="*/ 2147483647 w 5216"/>
              <a:gd name="T11" fmla="*/ 369095183 h 762"/>
              <a:gd name="T12" fmla="*/ 2147483647 w 5216"/>
              <a:gd name="T13" fmla="*/ 294278517 h 762"/>
              <a:gd name="T14" fmla="*/ 2147483647 w 5216"/>
              <a:gd name="T15" fmla="*/ 229438150 h 762"/>
              <a:gd name="T16" fmla="*/ 2147483647 w 5216"/>
              <a:gd name="T17" fmla="*/ 174571850 h 762"/>
              <a:gd name="T18" fmla="*/ 2147483647 w 5216"/>
              <a:gd name="T19" fmla="*/ 127188333 h 762"/>
              <a:gd name="T20" fmla="*/ 1966522170 w 5216"/>
              <a:gd name="T21" fmla="*/ 89780000 h 762"/>
              <a:gd name="T22" fmla="*/ 1507667316 w 5216"/>
              <a:gd name="T23" fmla="*/ 34914817 h 762"/>
              <a:gd name="T24" fmla="*/ 1096279949 w 5216"/>
              <a:gd name="T25" fmla="*/ 4988150 h 762"/>
              <a:gd name="T26" fmla="*/ 727838697 w 5216"/>
              <a:gd name="T27" fmla="*/ 0 h 762"/>
              <a:gd name="T28" fmla="*/ 404605842 w 5216"/>
              <a:gd name="T29" fmla="*/ 12469817 h 762"/>
              <a:gd name="T30" fmla="*/ 124320165 w 5216"/>
              <a:gd name="T31" fmla="*/ 39901850 h 762"/>
              <a:gd name="T32" fmla="*/ 0 w 5216"/>
              <a:gd name="T33" fmla="*/ 59853333 h 762"/>
              <a:gd name="T34" fmla="*/ 354878201 w 5216"/>
              <a:gd name="T35" fmla="*/ 107236850 h 762"/>
              <a:gd name="T36" fmla="*/ 736880376 w 5216"/>
              <a:gd name="T37" fmla="*/ 174571850 h 762"/>
              <a:gd name="T38" fmla="*/ 1146007590 w 5216"/>
              <a:gd name="T39" fmla="*/ 261858333 h 762"/>
              <a:gd name="T40" fmla="*/ 1584518931 w 5216"/>
              <a:gd name="T41" fmla="*/ 369095183 h 762"/>
              <a:gd name="T42" fmla="*/ 1984604465 w 5216"/>
              <a:gd name="T43" fmla="*/ 471345000 h 762"/>
              <a:gd name="T44" fmla="*/ 2147483647 w 5216"/>
              <a:gd name="T45" fmla="*/ 643423333 h 762"/>
              <a:gd name="T46" fmla="*/ 2147483647 w 5216"/>
              <a:gd name="T47" fmla="*/ 713251850 h 762"/>
              <a:gd name="T48" fmla="*/ 2147483647 w 5216"/>
              <a:gd name="T49" fmla="*/ 773105183 h 762"/>
              <a:gd name="T50" fmla="*/ 2147483647 w 5216"/>
              <a:gd name="T51" fmla="*/ 825476850 h 762"/>
              <a:gd name="T52" fmla="*/ 2147483647 w 5216"/>
              <a:gd name="T53" fmla="*/ 865379817 h 762"/>
              <a:gd name="T54" fmla="*/ 2147483647 w 5216"/>
              <a:gd name="T55" fmla="*/ 900293517 h 762"/>
              <a:gd name="T56" fmla="*/ 2147483647 w 5216"/>
              <a:gd name="T57" fmla="*/ 922738517 h 762"/>
              <a:gd name="T58" fmla="*/ 2147483647 w 5216"/>
              <a:gd name="T59" fmla="*/ 940196483 h 762"/>
              <a:gd name="T60" fmla="*/ 2147483647 w 5216"/>
              <a:gd name="T61" fmla="*/ 950171667 h 762"/>
              <a:gd name="T62" fmla="*/ 2147483647 w 5216"/>
              <a:gd name="T63" fmla="*/ 950171667 h 762"/>
              <a:gd name="T64" fmla="*/ 2147483647 w 5216"/>
              <a:gd name="T65" fmla="*/ 945183517 h 762"/>
              <a:gd name="T66" fmla="*/ 2147483647 w 5216"/>
              <a:gd name="T67" fmla="*/ 932714817 h 762"/>
              <a:gd name="T68" fmla="*/ 2147483647 w 5216"/>
              <a:gd name="T69" fmla="*/ 912763333 h 762"/>
              <a:gd name="T70" fmla="*/ 2147483647 w 5216"/>
              <a:gd name="T71" fmla="*/ 890318333 h 76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154" y="66"/>
                </a:lnTo>
                <a:lnTo>
                  <a:pt x="314" y="86"/>
                </a:lnTo>
                <a:lnTo>
                  <a:pt x="480" y="112"/>
                </a:lnTo>
                <a:lnTo>
                  <a:pt x="652" y="140"/>
                </a:lnTo>
                <a:lnTo>
                  <a:pt x="830" y="174"/>
                </a:lnTo>
                <a:lnTo>
                  <a:pt x="1014" y="210"/>
                </a:lnTo>
                <a:lnTo>
                  <a:pt x="1206" y="250"/>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close/>
              </a:path>
            </a:pathLst>
          </a:custGeom>
          <a:solidFill>
            <a:schemeClr val="bg2">
              <a:alpha val="39999"/>
            </a:schemeClr>
          </a:solidFill>
          <a:ln w="9525">
            <a:noFill/>
            <a:round/>
            <a:headEnd/>
            <a:tailEnd/>
          </a:ln>
        </p:spPr>
        <p:txBody>
          <a:bodyPr/>
          <a:lstStyle/>
          <a:p>
            <a:endParaRPr lang="en-US"/>
          </a:p>
        </p:txBody>
      </p:sp>
      <p:sp>
        <p:nvSpPr>
          <p:cNvPr id="7" name="Freeform 22"/>
          <p:cNvSpPr>
            <a:spLocks/>
          </p:cNvSpPr>
          <p:nvPr/>
        </p:nvSpPr>
        <p:spPr bwMode="hidden">
          <a:xfrm>
            <a:off x="2828925" y="4087813"/>
            <a:ext cx="5467350" cy="774700"/>
          </a:xfrm>
          <a:custGeom>
            <a:avLst/>
            <a:gdLst>
              <a:gd name="T0" fmla="*/ 0 w 5144"/>
              <a:gd name="T1" fmla="*/ 87226308 h 694"/>
              <a:gd name="T2" fmla="*/ 0 w 5144"/>
              <a:gd name="T3" fmla="*/ 87226308 h 694"/>
              <a:gd name="T4" fmla="*/ 20333568 w 5144"/>
              <a:gd name="T5" fmla="*/ 82242107 h 694"/>
              <a:gd name="T6" fmla="*/ 81336397 w 5144"/>
              <a:gd name="T7" fmla="*/ 69781047 h 694"/>
              <a:gd name="T8" fmla="*/ 185266001 w 5144"/>
              <a:gd name="T9" fmla="*/ 52335785 h 694"/>
              <a:gd name="T10" fmla="*/ 253046686 w 5144"/>
              <a:gd name="T11" fmla="*/ 42367383 h 694"/>
              <a:gd name="T12" fmla="*/ 332123444 w 5144"/>
              <a:gd name="T13" fmla="*/ 32397865 h 694"/>
              <a:gd name="T14" fmla="*/ 420237697 w 5144"/>
              <a:gd name="T15" fmla="*/ 24922121 h 694"/>
              <a:gd name="T16" fmla="*/ 521907662 w 5144"/>
              <a:gd name="T17" fmla="*/ 17445262 h 694"/>
              <a:gd name="T18" fmla="*/ 632615122 w 5144"/>
              <a:gd name="T19" fmla="*/ 9968402 h 694"/>
              <a:gd name="T20" fmla="*/ 756879357 w 5144"/>
              <a:gd name="T21" fmla="*/ 4984201 h 694"/>
              <a:gd name="T22" fmla="*/ 892439664 w 5144"/>
              <a:gd name="T23" fmla="*/ 2492659 h 694"/>
              <a:gd name="T24" fmla="*/ 1039297107 w 5144"/>
              <a:gd name="T25" fmla="*/ 0 h 694"/>
              <a:gd name="T26" fmla="*/ 1197450622 w 5144"/>
              <a:gd name="T27" fmla="*/ 2492659 h 694"/>
              <a:gd name="T28" fmla="*/ 1366901272 w 5144"/>
              <a:gd name="T29" fmla="*/ 7476860 h 694"/>
              <a:gd name="T30" fmla="*/ 1549907633 w 5144"/>
              <a:gd name="T31" fmla="*/ 17445262 h 694"/>
              <a:gd name="T32" fmla="*/ 1744211130 w 5144"/>
              <a:gd name="T33" fmla="*/ 29906322 h 694"/>
              <a:gd name="T34" fmla="*/ 1949811762 w 5144"/>
              <a:gd name="T35" fmla="*/ 49843126 h 694"/>
              <a:gd name="T36" fmla="*/ 2147483647 w 5144"/>
              <a:gd name="T37" fmla="*/ 72272589 h 694"/>
              <a:gd name="T38" fmla="*/ 2147483647 w 5144"/>
              <a:gd name="T39" fmla="*/ 99687369 h 694"/>
              <a:gd name="T40" fmla="*/ 2147483647 w 5144"/>
              <a:gd name="T41" fmla="*/ 132085234 h 694"/>
              <a:gd name="T42" fmla="*/ 2147483647 w 5144"/>
              <a:gd name="T43" fmla="*/ 171959958 h 694"/>
              <a:gd name="T44" fmla="*/ 2147483647 w 5144"/>
              <a:gd name="T45" fmla="*/ 216818883 h 694"/>
              <a:gd name="T46" fmla="*/ 2147483647 w 5144"/>
              <a:gd name="T47" fmla="*/ 269154668 h 694"/>
              <a:gd name="T48" fmla="*/ 2147483647 w 5144"/>
              <a:gd name="T49" fmla="*/ 331458855 h 694"/>
              <a:gd name="T50" fmla="*/ 2147483647 w 5144"/>
              <a:gd name="T51" fmla="*/ 398747244 h 694"/>
              <a:gd name="T52" fmla="*/ 2147483647 w 5144"/>
              <a:gd name="T53" fmla="*/ 473512491 h 694"/>
              <a:gd name="T54" fmla="*/ 2147483647 w 5144"/>
              <a:gd name="T55" fmla="*/ 558247257 h 694"/>
              <a:gd name="T56" fmla="*/ 2147483647 w 5144"/>
              <a:gd name="T57" fmla="*/ 650456650 h 694"/>
              <a:gd name="T58" fmla="*/ 2147483647 w 5144"/>
              <a:gd name="T59" fmla="*/ 752636678 h 694"/>
              <a:gd name="T60" fmla="*/ 2147483647 w 5144"/>
              <a:gd name="T61" fmla="*/ 864783991 h 694"/>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a:lstStyle/>
          <a:p>
            <a:endParaRPr lang="en-US"/>
          </a:p>
        </p:txBody>
      </p:sp>
      <p:sp>
        <p:nvSpPr>
          <p:cNvPr id="8" name="Freeform 26"/>
          <p:cNvSpPr>
            <a:spLocks/>
          </p:cNvSpPr>
          <p:nvPr/>
        </p:nvSpPr>
        <p:spPr bwMode="hidden">
          <a:xfrm>
            <a:off x="5610225" y="4073525"/>
            <a:ext cx="3306763" cy="652463"/>
          </a:xfrm>
          <a:custGeom>
            <a:avLst/>
            <a:gdLst>
              <a:gd name="T0" fmla="*/ 0 w 3112"/>
              <a:gd name="T1" fmla="*/ 728951997 h 584"/>
              <a:gd name="T2" fmla="*/ 0 w 3112"/>
              <a:gd name="T3" fmla="*/ 728951997 h 584"/>
              <a:gd name="T4" fmla="*/ 101618145 w 3112"/>
              <a:gd name="T5" fmla="*/ 698994561 h 584"/>
              <a:gd name="T6" fmla="*/ 379372423 w 3112"/>
              <a:gd name="T7" fmla="*/ 621606192 h 584"/>
              <a:gd name="T8" fmla="*/ 571317689 w 3112"/>
              <a:gd name="T9" fmla="*/ 569181237 h 584"/>
              <a:gd name="T10" fmla="*/ 792617915 w 3112"/>
              <a:gd name="T11" fmla="*/ 511764493 h 584"/>
              <a:gd name="T12" fmla="*/ 1038759242 w 3112"/>
              <a:gd name="T13" fmla="*/ 449353726 h 584"/>
              <a:gd name="T14" fmla="*/ 1302965568 w 3112"/>
              <a:gd name="T15" fmla="*/ 381951170 h 584"/>
              <a:gd name="T16" fmla="*/ 1582977838 w 3112"/>
              <a:gd name="T17" fmla="*/ 317044508 h 584"/>
              <a:gd name="T18" fmla="*/ 1869766210 w 3112"/>
              <a:gd name="T19" fmla="*/ 252137846 h 584"/>
              <a:gd name="T20" fmla="*/ 2147483647 w 3112"/>
              <a:gd name="T21" fmla="*/ 192224091 h 584"/>
              <a:gd name="T22" fmla="*/ 2147483647 w 3112"/>
              <a:gd name="T23" fmla="*/ 134806230 h 584"/>
              <a:gd name="T24" fmla="*/ 2147483647 w 3112"/>
              <a:gd name="T25" fmla="*/ 109841699 h 584"/>
              <a:gd name="T26" fmla="*/ 2147483647 w 3112"/>
              <a:gd name="T27" fmla="*/ 84878286 h 584"/>
              <a:gd name="T28" fmla="*/ 2147483647 w 3112"/>
              <a:gd name="T29" fmla="*/ 64906662 h 584"/>
              <a:gd name="T30" fmla="*/ 2147483647 w 3112"/>
              <a:gd name="T31" fmla="*/ 44935037 h 584"/>
              <a:gd name="T32" fmla="*/ 2147483647 w 3112"/>
              <a:gd name="T33" fmla="*/ 29957436 h 584"/>
              <a:gd name="T34" fmla="*/ 2147483647 w 3112"/>
              <a:gd name="T35" fmla="*/ 17474613 h 584"/>
              <a:gd name="T36" fmla="*/ 2147483647 w 3112"/>
              <a:gd name="T37" fmla="*/ 7488800 h 584"/>
              <a:gd name="T38" fmla="*/ 2147483647 w 3112"/>
              <a:gd name="T39" fmla="*/ 0 h 584"/>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a:lstStyle/>
          <a:p>
            <a:endParaRPr lang="en-US"/>
          </a:p>
        </p:txBody>
      </p:sp>
      <p:sp useBgFill="1">
        <p:nvSpPr>
          <p:cNvPr id="9" name="Freeform 10"/>
          <p:cNvSpPr>
            <a:spLocks/>
          </p:cNvSpPr>
          <p:nvPr/>
        </p:nvSpPr>
        <p:spPr bwMode="hidden">
          <a:xfrm>
            <a:off x="211138" y="4059238"/>
            <a:ext cx="8723312" cy="1328737"/>
          </a:xfrm>
          <a:custGeom>
            <a:avLst/>
            <a:gdLst>
              <a:gd name="T0" fmla="*/ 2147483647 w 8196"/>
              <a:gd name="T1" fmla="*/ 636203066 h 1192"/>
              <a:gd name="T2" fmla="*/ 2147483647 w 8196"/>
              <a:gd name="T3" fmla="*/ 708272557 h 1192"/>
              <a:gd name="T4" fmla="*/ 2147483647 w 8196"/>
              <a:gd name="T5" fmla="*/ 770402158 h 1192"/>
              <a:gd name="T6" fmla="*/ 2147483647 w 8196"/>
              <a:gd name="T7" fmla="*/ 827560144 h 1192"/>
              <a:gd name="T8" fmla="*/ 2147483647 w 8196"/>
              <a:gd name="T9" fmla="*/ 872293546 h 1192"/>
              <a:gd name="T10" fmla="*/ 2147483647 w 8196"/>
              <a:gd name="T11" fmla="*/ 907085945 h 1192"/>
              <a:gd name="T12" fmla="*/ 2147483647 w 8196"/>
              <a:gd name="T13" fmla="*/ 931937340 h 1192"/>
              <a:gd name="T14" fmla="*/ 2147483647 w 8196"/>
              <a:gd name="T15" fmla="*/ 946848846 h 1192"/>
              <a:gd name="T16" fmla="*/ 2147483647 w 8196"/>
              <a:gd name="T17" fmla="*/ 944363037 h 1192"/>
              <a:gd name="T18" fmla="*/ 2147483647 w 8196"/>
              <a:gd name="T19" fmla="*/ 931937340 h 1192"/>
              <a:gd name="T20" fmla="*/ 2147483647 w 8196"/>
              <a:gd name="T21" fmla="*/ 902115443 h 1192"/>
              <a:gd name="T22" fmla="*/ 2147483647 w 8196"/>
              <a:gd name="T23" fmla="*/ 857382041 h 1192"/>
              <a:gd name="T24" fmla="*/ 2147483647 w 8196"/>
              <a:gd name="T25" fmla="*/ 797738247 h 1192"/>
              <a:gd name="T26" fmla="*/ 2147483647 w 8196"/>
              <a:gd name="T27" fmla="*/ 718213560 h 1192"/>
              <a:gd name="T28" fmla="*/ 2147483647 w 8196"/>
              <a:gd name="T29" fmla="*/ 621291560 h 1192"/>
              <a:gd name="T30" fmla="*/ 2147483647 w 8196"/>
              <a:gd name="T31" fmla="*/ 504488666 h 1192"/>
              <a:gd name="T32" fmla="*/ 2147483647 w 8196"/>
              <a:gd name="T33" fmla="*/ 367804880 h 1192"/>
              <a:gd name="T34" fmla="*/ 2147483647 w 8196"/>
              <a:gd name="T35" fmla="*/ 298220083 h 1192"/>
              <a:gd name="T36" fmla="*/ 2147483647 w 8196"/>
              <a:gd name="T37" fmla="*/ 183901883 h 1192"/>
              <a:gd name="T38" fmla="*/ 2147483647 w 8196"/>
              <a:gd name="T39" fmla="*/ 101891388 h 1192"/>
              <a:gd name="T40" fmla="*/ 2147483647 w 8196"/>
              <a:gd name="T41" fmla="*/ 44733403 h 1192"/>
              <a:gd name="T42" fmla="*/ 2011879287 w 8196"/>
              <a:gd name="T43" fmla="*/ 12425697 h 1192"/>
              <a:gd name="T44" fmla="*/ 1656175490 w 8196"/>
              <a:gd name="T45" fmla="*/ 0 h 1192"/>
              <a:gd name="T46" fmla="*/ 1338986883 w 8196"/>
              <a:gd name="T47" fmla="*/ 4970502 h 1192"/>
              <a:gd name="T48" fmla="*/ 1058048554 w 8196"/>
              <a:gd name="T49" fmla="*/ 24851395 h 1192"/>
              <a:gd name="T50" fmla="*/ 811095593 w 8196"/>
              <a:gd name="T51" fmla="*/ 54673292 h 1192"/>
              <a:gd name="T52" fmla="*/ 600391847 w 8196"/>
              <a:gd name="T53" fmla="*/ 91951499 h 1192"/>
              <a:gd name="T54" fmla="*/ 423672404 w 8196"/>
              <a:gd name="T55" fmla="*/ 134199093 h 1192"/>
              <a:gd name="T56" fmla="*/ 280938329 w 8196"/>
              <a:gd name="T57" fmla="*/ 178932495 h 1192"/>
              <a:gd name="T58" fmla="*/ 167656607 w 8196"/>
              <a:gd name="T59" fmla="*/ 218694281 h 1192"/>
              <a:gd name="T60" fmla="*/ 54374886 w 8196"/>
              <a:gd name="T61" fmla="*/ 268398186 h 1192"/>
              <a:gd name="T62" fmla="*/ 0 w 8196"/>
              <a:gd name="T63" fmla="*/ 298220083 h 1192"/>
              <a:gd name="T64" fmla="*/ 2147483647 w 8196"/>
              <a:gd name="T65" fmla="*/ 1481159409 h 1192"/>
              <a:gd name="T66" fmla="*/ 2147483647 w 8196"/>
              <a:gd name="T67" fmla="*/ 1473704213 h 1192"/>
              <a:gd name="T68" fmla="*/ 2147483647 w 8196"/>
              <a:gd name="T69" fmla="*/ 633717257 h 1192"/>
              <a:gd name="T70" fmla="*/ 2147483647 w 8196"/>
              <a:gd name="T71" fmla="*/ 636203066 h 119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6" y="1186"/>
                </a:lnTo>
                <a:lnTo>
                  <a:pt x="8196" y="510"/>
                </a:lnTo>
                <a:lnTo>
                  <a:pt x="8192" y="512"/>
                </a:lnTo>
                <a:close/>
              </a:path>
            </a:pathLst>
          </a:custGeom>
          <a:ln w="9525">
            <a:noFill/>
            <a:round/>
            <a:headEnd/>
            <a:tailEnd/>
          </a:ln>
        </p:spPr>
        <p:txBody>
          <a:bodyPr/>
          <a:lstStyle/>
          <a:p>
            <a:endParaRPr lang="en-US"/>
          </a:p>
        </p:txBody>
      </p:sp>
      <p:sp>
        <p:nvSpPr>
          <p:cNvPr id="2" name="Title 1"/>
          <p:cNvSpPr>
            <a:spLocks noGrp="1"/>
          </p:cNvSpPr>
          <p:nvPr>
            <p:ph type="title"/>
          </p:nvPr>
        </p:nvSpPr>
        <p:spPr>
          <a:xfrm>
            <a:off x="690032" y="2463560"/>
            <a:ext cx="7772400" cy="1524000"/>
          </a:xfrm>
        </p:spPr>
        <p:txBody>
          <a:bodyPr anchor="t">
            <a:normAutofit/>
          </a:bodyPr>
          <a:lstStyle>
            <a:lvl1pPr algn="ctr">
              <a:defRPr sz="4400" b="0" cap="none"/>
            </a:lvl1pPr>
          </a:lstStyle>
          <a:p>
            <a:r>
              <a:rPr lang="el-GR"/>
              <a:t>Στυλ κύριου τίτλου</a:t>
            </a:r>
            <a:endParaRPr lang="en-US" dirty="0"/>
          </a:p>
        </p:txBody>
      </p:sp>
      <p:sp>
        <p:nvSpPr>
          <p:cNvPr id="3" name="Text Placeholder 2"/>
          <p:cNvSpPr>
            <a:spLocks noGrp="1"/>
          </p:cNvSpPr>
          <p:nvPr>
            <p:ph type="body" idx="1"/>
          </p:nvPr>
        </p:nvSpPr>
        <p:spPr>
          <a:xfrm>
            <a:off x="1367365" y="1437448"/>
            <a:ext cx="6417734" cy="939801"/>
          </a:xfrm>
        </p:spPr>
        <p:txBody>
          <a:bodyPr anchor="b">
            <a:normAutofit/>
          </a:bodyPr>
          <a:lstStyle>
            <a:lvl1pPr marL="0" indent="0" algn="ctr">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a:t>Στυλ υποδείγματος κειμένου</a:t>
            </a:r>
          </a:p>
        </p:txBody>
      </p:sp>
      <p:sp>
        <p:nvSpPr>
          <p:cNvPr id="10" name="Date Placeholder 3"/>
          <p:cNvSpPr>
            <a:spLocks noGrp="1"/>
          </p:cNvSpPr>
          <p:nvPr>
            <p:ph type="dt" sz="half" idx="10"/>
          </p:nvPr>
        </p:nvSpPr>
        <p:spPr/>
        <p:txBody>
          <a:bodyPr/>
          <a:lstStyle>
            <a:lvl1pPr>
              <a:defRPr/>
            </a:lvl1pPr>
          </a:lstStyle>
          <a:p>
            <a:pPr>
              <a:defRPr/>
            </a:pPr>
            <a:endParaRPr lang="el-GR"/>
          </a:p>
        </p:txBody>
      </p:sp>
      <p:sp>
        <p:nvSpPr>
          <p:cNvPr id="11" name="Footer Placeholder 4"/>
          <p:cNvSpPr>
            <a:spLocks noGrp="1"/>
          </p:cNvSpPr>
          <p:nvPr>
            <p:ph type="ftr" sz="quarter" idx="11"/>
          </p:nvPr>
        </p:nvSpPr>
        <p:spPr/>
        <p:txBody>
          <a:bodyPr/>
          <a:lstStyle>
            <a:lvl1pPr>
              <a:defRPr/>
            </a:lvl1pPr>
          </a:lstStyle>
          <a:p>
            <a:pPr>
              <a:defRPr/>
            </a:pPr>
            <a:endParaRPr lang="el-GR"/>
          </a:p>
        </p:txBody>
      </p:sp>
      <p:sp>
        <p:nvSpPr>
          <p:cNvPr id="12" name="Slide Number Placeholder 5"/>
          <p:cNvSpPr>
            <a:spLocks noGrp="1"/>
          </p:cNvSpPr>
          <p:nvPr>
            <p:ph type="sldNum" sz="quarter" idx="12"/>
          </p:nvPr>
        </p:nvSpPr>
        <p:spPr/>
        <p:txBody>
          <a:bodyPr/>
          <a:lstStyle>
            <a:lvl1pPr>
              <a:defRPr/>
            </a:lvl1pPr>
          </a:lstStyle>
          <a:p>
            <a:pPr>
              <a:defRPr/>
            </a:pPr>
            <a:fld id="{9BC1793B-25A2-4A6E-99DC-CD228D3B6D59}" type="slidenum">
              <a:rPr lang="el-GR"/>
              <a:pPr>
                <a:defRPr/>
              </a:pPr>
              <a:t>‹#›</a:t>
            </a:fld>
            <a:endParaRPr lang="el-G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a:t>Στυλ κύριου τίτλου</a:t>
            </a:r>
            <a:endParaRPr lang="en-US"/>
          </a:p>
        </p:txBody>
      </p:sp>
      <p:sp>
        <p:nvSpPr>
          <p:cNvPr id="9" name="Content Placeholder 8"/>
          <p:cNvSpPr>
            <a:spLocks noGrp="1"/>
          </p:cNvSpPr>
          <p:nvPr>
            <p:ph sz="quarter" idx="13"/>
          </p:nvPr>
        </p:nvSpPr>
        <p:spPr>
          <a:xfrm>
            <a:off x="676655" y="2679192"/>
            <a:ext cx="3822192" cy="3447288"/>
          </a:xfrm>
        </p:spPr>
        <p:txBody>
          <a:bodyPr/>
          <a:lstStyle/>
          <a:p>
            <a:pPr lvl="0"/>
            <a:r>
              <a:rPr lang="el-GR"/>
              <a:t>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endParaRPr lang="en-US"/>
          </a:p>
        </p:txBody>
      </p:sp>
      <p:sp>
        <p:nvSpPr>
          <p:cNvPr id="11" name="Content Placeholder 10"/>
          <p:cNvSpPr>
            <a:spLocks noGrp="1"/>
          </p:cNvSpPr>
          <p:nvPr>
            <p:ph sz="quarter" idx="14"/>
          </p:nvPr>
        </p:nvSpPr>
        <p:spPr>
          <a:xfrm>
            <a:off x="4645152" y="2679192"/>
            <a:ext cx="3822192" cy="3447288"/>
          </a:xfrm>
        </p:spPr>
        <p:txBody>
          <a:bodyPr/>
          <a:lstStyle/>
          <a:p>
            <a:pPr lvl="0"/>
            <a:r>
              <a:rPr lang="el-GR"/>
              <a:t>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endParaRPr lang="en-US"/>
          </a:p>
        </p:txBody>
      </p:sp>
      <p:sp>
        <p:nvSpPr>
          <p:cNvPr id="5" name="Date Placeholder 3"/>
          <p:cNvSpPr>
            <a:spLocks noGrp="1"/>
          </p:cNvSpPr>
          <p:nvPr>
            <p:ph type="dt" sz="half" idx="15"/>
          </p:nvPr>
        </p:nvSpPr>
        <p:spPr/>
        <p:txBody>
          <a:bodyPr/>
          <a:lstStyle>
            <a:lvl1pPr>
              <a:defRPr/>
            </a:lvl1pPr>
          </a:lstStyle>
          <a:p>
            <a:pPr>
              <a:defRPr/>
            </a:pPr>
            <a:endParaRPr lang="el-GR"/>
          </a:p>
        </p:txBody>
      </p:sp>
      <p:sp>
        <p:nvSpPr>
          <p:cNvPr id="6" name="Footer Placeholder 4"/>
          <p:cNvSpPr>
            <a:spLocks noGrp="1"/>
          </p:cNvSpPr>
          <p:nvPr>
            <p:ph type="ftr" sz="quarter" idx="16"/>
          </p:nvPr>
        </p:nvSpPr>
        <p:spPr/>
        <p:txBody>
          <a:bodyPr/>
          <a:lstStyle>
            <a:lvl1pPr>
              <a:defRPr/>
            </a:lvl1pPr>
          </a:lstStyle>
          <a:p>
            <a:pPr>
              <a:defRPr/>
            </a:pPr>
            <a:endParaRPr lang="el-GR"/>
          </a:p>
        </p:txBody>
      </p:sp>
      <p:sp>
        <p:nvSpPr>
          <p:cNvPr id="7" name="Slide Number Placeholder 5"/>
          <p:cNvSpPr>
            <a:spLocks noGrp="1"/>
          </p:cNvSpPr>
          <p:nvPr>
            <p:ph type="sldNum" sz="quarter" idx="17"/>
          </p:nvPr>
        </p:nvSpPr>
        <p:spPr/>
        <p:txBody>
          <a:bodyPr/>
          <a:lstStyle>
            <a:lvl1pPr>
              <a:defRPr/>
            </a:lvl1pPr>
          </a:lstStyle>
          <a:p>
            <a:pPr>
              <a:defRPr/>
            </a:pPr>
            <a:fld id="{C933B680-A514-439D-801A-17C88E033EBC}" type="slidenum">
              <a:rPr lang="el-GR"/>
              <a:pPr>
                <a:defRPr/>
              </a:pPr>
              <a:t>‹#›</a:t>
            </a:fld>
            <a:endParaRPr lang="el-G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l-GR"/>
              <a:t>Στυλ κύριου τίτλου</a:t>
            </a:r>
            <a:endParaRPr lang="en-US"/>
          </a:p>
        </p:txBody>
      </p:sp>
      <p:sp>
        <p:nvSpPr>
          <p:cNvPr id="3" name="Text Placeholder 2"/>
          <p:cNvSpPr>
            <a:spLocks noGrp="1"/>
          </p:cNvSpPr>
          <p:nvPr>
            <p:ph type="body" idx="1"/>
          </p:nvPr>
        </p:nvSpPr>
        <p:spPr>
          <a:xfrm>
            <a:off x="676656" y="2678114"/>
            <a:ext cx="3822192" cy="639762"/>
          </a:xfrm>
        </p:spPr>
        <p:txBody>
          <a:bodyPr anchor="ctr"/>
          <a:lstStyle>
            <a:lvl1pPr marL="0" indent="0" algn="ctr">
              <a:buNone/>
              <a:defRPr sz="2400" b="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υποδείγματος κειμένου</a:t>
            </a:r>
          </a:p>
        </p:txBody>
      </p:sp>
      <p:sp>
        <p:nvSpPr>
          <p:cNvPr id="4" name="Content Placeholder 3"/>
          <p:cNvSpPr>
            <a:spLocks noGrp="1"/>
          </p:cNvSpPr>
          <p:nvPr>
            <p:ph sz="half" idx="2"/>
          </p:nvPr>
        </p:nvSpPr>
        <p:spPr>
          <a:xfrm>
            <a:off x="677332" y="3429000"/>
            <a:ext cx="3820055"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l-GR"/>
              <a:t>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endParaRPr lang="en-US" dirty="0"/>
          </a:p>
        </p:txBody>
      </p:sp>
      <p:sp>
        <p:nvSpPr>
          <p:cNvPr id="5" name="Text Placeholder 4"/>
          <p:cNvSpPr>
            <a:spLocks noGrp="1"/>
          </p:cNvSpPr>
          <p:nvPr>
            <p:ph type="body" sz="quarter" idx="3"/>
          </p:nvPr>
        </p:nvSpPr>
        <p:spPr>
          <a:xfrm>
            <a:off x="4648200" y="2678113"/>
            <a:ext cx="3822192" cy="639762"/>
          </a:xfrm>
        </p:spPr>
        <p:txBody>
          <a:bodyPr anchor="ctr"/>
          <a:lstStyle>
            <a:lvl1pPr marL="0" indent="0" algn="ctr">
              <a:buNone/>
              <a:defRPr sz="2400" b="0" i="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υποδείγματος κειμένου</a:t>
            </a:r>
          </a:p>
        </p:txBody>
      </p:sp>
      <p:sp>
        <p:nvSpPr>
          <p:cNvPr id="6" name="Content Placeholder 5"/>
          <p:cNvSpPr>
            <a:spLocks noGrp="1"/>
          </p:cNvSpPr>
          <p:nvPr>
            <p:ph sz="quarter" idx="4"/>
          </p:nvPr>
        </p:nvSpPr>
        <p:spPr>
          <a:xfrm>
            <a:off x="4645025" y="3429000"/>
            <a:ext cx="3822192"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l-GR"/>
              <a:t>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endParaRPr lang="en-US" dirty="0"/>
          </a:p>
        </p:txBody>
      </p:sp>
      <p:sp>
        <p:nvSpPr>
          <p:cNvPr id="7" name="Date Placeholder 3"/>
          <p:cNvSpPr>
            <a:spLocks noGrp="1"/>
          </p:cNvSpPr>
          <p:nvPr>
            <p:ph type="dt" sz="half" idx="10"/>
          </p:nvPr>
        </p:nvSpPr>
        <p:spPr/>
        <p:txBody>
          <a:bodyPr/>
          <a:lstStyle>
            <a:lvl1pPr>
              <a:defRPr/>
            </a:lvl1pPr>
          </a:lstStyle>
          <a:p>
            <a:pPr>
              <a:defRPr/>
            </a:pPr>
            <a:endParaRPr lang="el-GR"/>
          </a:p>
        </p:txBody>
      </p:sp>
      <p:sp>
        <p:nvSpPr>
          <p:cNvPr id="8" name="Footer Placeholder 4"/>
          <p:cNvSpPr>
            <a:spLocks noGrp="1"/>
          </p:cNvSpPr>
          <p:nvPr>
            <p:ph type="ftr" sz="quarter" idx="11"/>
          </p:nvPr>
        </p:nvSpPr>
        <p:spPr/>
        <p:txBody>
          <a:bodyPr/>
          <a:lstStyle>
            <a:lvl1pPr>
              <a:defRPr/>
            </a:lvl1pPr>
          </a:lstStyle>
          <a:p>
            <a:pPr>
              <a:defRPr/>
            </a:pPr>
            <a:endParaRPr lang="el-GR"/>
          </a:p>
        </p:txBody>
      </p:sp>
      <p:sp>
        <p:nvSpPr>
          <p:cNvPr id="9" name="Slide Number Placeholder 5"/>
          <p:cNvSpPr>
            <a:spLocks noGrp="1"/>
          </p:cNvSpPr>
          <p:nvPr>
            <p:ph type="sldNum" sz="quarter" idx="12"/>
          </p:nvPr>
        </p:nvSpPr>
        <p:spPr/>
        <p:txBody>
          <a:bodyPr/>
          <a:lstStyle>
            <a:lvl1pPr>
              <a:defRPr/>
            </a:lvl1pPr>
          </a:lstStyle>
          <a:p>
            <a:pPr>
              <a:defRPr/>
            </a:pPr>
            <a:fld id="{52C0C6F2-1B26-438C-8DD1-44D968E5230D}" type="slidenum">
              <a:rPr lang="el-GR"/>
              <a:pPr>
                <a:defRPr/>
              </a:pPr>
              <a:t>‹#›</a:t>
            </a:fld>
            <a:endParaRPr lang="el-G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a:t>Στυλ κύριου τίτλου</a:t>
            </a:r>
            <a:endParaRPr lang="en-US"/>
          </a:p>
        </p:txBody>
      </p:sp>
      <p:sp>
        <p:nvSpPr>
          <p:cNvPr id="3" name="Date Placeholder 3"/>
          <p:cNvSpPr>
            <a:spLocks noGrp="1"/>
          </p:cNvSpPr>
          <p:nvPr>
            <p:ph type="dt" sz="half" idx="10"/>
          </p:nvPr>
        </p:nvSpPr>
        <p:spPr/>
        <p:txBody>
          <a:bodyPr/>
          <a:lstStyle>
            <a:lvl1pPr>
              <a:defRPr/>
            </a:lvl1pPr>
          </a:lstStyle>
          <a:p>
            <a:pPr>
              <a:defRPr/>
            </a:pPr>
            <a:endParaRPr lang="el-GR"/>
          </a:p>
        </p:txBody>
      </p:sp>
      <p:sp>
        <p:nvSpPr>
          <p:cNvPr id="4" name="Footer Placeholder 4"/>
          <p:cNvSpPr>
            <a:spLocks noGrp="1"/>
          </p:cNvSpPr>
          <p:nvPr>
            <p:ph type="ftr" sz="quarter" idx="11"/>
          </p:nvPr>
        </p:nvSpPr>
        <p:spPr/>
        <p:txBody>
          <a:bodyPr/>
          <a:lstStyle>
            <a:lvl1pPr>
              <a:defRPr/>
            </a:lvl1pPr>
          </a:lstStyle>
          <a:p>
            <a:pPr>
              <a:defRPr/>
            </a:pPr>
            <a:endParaRPr lang="el-GR"/>
          </a:p>
        </p:txBody>
      </p:sp>
      <p:sp>
        <p:nvSpPr>
          <p:cNvPr id="5" name="Slide Number Placeholder 5"/>
          <p:cNvSpPr>
            <a:spLocks noGrp="1"/>
          </p:cNvSpPr>
          <p:nvPr>
            <p:ph type="sldNum" sz="quarter" idx="12"/>
          </p:nvPr>
        </p:nvSpPr>
        <p:spPr/>
        <p:txBody>
          <a:bodyPr/>
          <a:lstStyle>
            <a:lvl1pPr>
              <a:defRPr/>
            </a:lvl1pPr>
          </a:lstStyle>
          <a:p>
            <a:pPr>
              <a:defRPr/>
            </a:pPr>
            <a:fld id="{CFD3D3AD-398F-4D15-8444-67561787BFF6}" type="slidenum">
              <a:rPr lang="el-GR"/>
              <a:pPr>
                <a:defRPr/>
              </a:pPr>
              <a:t>‹#›</a:t>
            </a:fld>
            <a:endParaRPr lang="el-G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Κενή">
    <p:spTree>
      <p:nvGrpSpPr>
        <p:cNvPr id="1" name=""/>
        <p:cNvGrpSpPr/>
        <p:nvPr/>
      </p:nvGrpSpPr>
      <p:grpSpPr>
        <a:xfrm>
          <a:off x="0" y="0"/>
          <a:ext cx="0" cy="0"/>
          <a:chOff x="0" y="0"/>
          <a:chExt cx="0" cy="0"/>
        </a:xfrm>
      </p:grpSpPr>
      <p:sp>
        <p:nvSpPr>
          <p:cNvPr id="2" name="Rounded Rectangle 11"/>
          <p:cNvSpPr/>
          <p:nvPr/>
        </p:nvSpPr>
        <p:spPr>
          <a:xfrm>
            <a:off x="228600" y="228600"/>
            <a:ext cx="8696325" cy="1427163"/>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endParaRPr lang="en-US"/>
          </a:p>
        </p:txBody>
      </p:sp>
      <p:grpSp>
        <p:nvGrpSpPr>
          <p:cNvPr id="3" name="Group 5"/>
          <p:cNvGrpSpPr>
            <a:grpSpLocks noChangeAspect="1"/>
          </p:cNvGrpSpPr>
          <p:nvPr/>
        </p:nvGrpSpPr>
        <p:grpSpPr bwMode="auto">
          <a:xfrm>
            <a:off x="211138" y="714375"/>
            <a:ext cx="8723312" cy="1330325"/>
            <a:chOff x="-3905251" y="4294188"/>
            <a:chExt cx="13027839" cy="1892300"/>
          </a:xfrm>
        </p:grpSpPr>
        <p:sp>
          <p:nvSpPr>
            <p:cNvPr id="4" name="Freeform 14"/>
            <p:cNvSpPr>
              <a:spLocks/>
            </p:cNvSpPr>
            <p:nvPr/>
          </p:nvSpPr>
          <p:spPr bwMode="hidden">
            <a:xfrm>
              <a:off x="4810125" y="4500563"/>
              <a:ext cx="4295775" cy="1016000"/>
            </a:xfrm>
            <a:custGeom>
              <a:avLst/>
              <a:gdLst>
                <a:gd name="T0" fmla="*/ 2147483647 w 2706"/>
                <a:gd name="T1" fmla="*/ 0 h 640"/>
                <a:gd name="T2" fmla="*/ 2147483647 w 2706"/>
                <a:gd name="T3" fmla="*/ 0 h 640"/>
                <a:gd name="T4" fmla="*/ 2147483647 w 2706"/>
                <a:gd name="T5" fmla="*/ 45362813 h 640"/>
                <a:gd name="T6" fmla="*/ 2147483647 w 2706"/>
                <a:gd name="T7" fmla="*/ 95765938 h 640"/>
                <a:gd name="T8" fmla="*/ 2147483647 w 2706"/>
                <a:gd name="T9" fmla="*/ 151209375 h 640"/>
                <a:gd name="T10" fmla="*/ 2147483647 w 2706"/>
                <a:gd name="T11" fmla="*/ 206652813 h 640"/>
                <a:gd name="T12" fmla="*/ 2147483647 w 2706"/>
                <a:gd name="T13" fmla="*/ 272176875 h 640"/>
                <a:gd name="T14" fmla="*/ 2147483647 w 2706"/>
                <a:gd name="T15" fmla="*/ 337700938 h 640"/>
                <a:gd name="T16" fmla="*/ 2147483647 w 2706"/>
                <a:gd name="T17" fmla="*/ 413305625 h 640"/>
                <a:gd name="T18" fmla="*/ 2147483647 w 2706"/>
                <a:gd name="T19" fmla="*/ 488910313 h 640"/>
                <a:gd name="T20" fmla="*/ 2147483647 w 2706"/>
                <a:gd name="T21" fmla="*/ 488910313 h 640"/>
                <a:gd name="T22" fmla="*/ 2147483647 w 2706"/>
                <a:gd name="T23" fmla="*/ 635079375 h 640"/>
                <a:gd name="T24" fmla="*/ 2147483647 w 2706"/>
                <a:gd name="T25" fmla="*/ 766127500 h 640"/>
                <a:gd name="T26" fmla="*/ 2147483647 w 2706"/>
                <a:gd name="T27" fmla="*/ 887095000 h 640"/>
                <a:gd name="T28" fmla="*/ 1995963750 w 2706"/>
                <a:gd name="T29" fmla="*/ 1003022188 h 640"/>
                <a:gd name="T30" fmla="*/ 1471771250 w 2706"/>
                <a:gd name="T31" fmla="*/ 1103828438 h 640"/>
                <a:gd name="T32" fmla="*/ 962699688 w 2706"/>
                <a:gd name="T33" fmla="*/ 1194554063 h 640"/>
                <a:gd name="T34" fmla="*/ 473789375 w 2706"/>
                <a:gd name="T35" fmla="*/ 1280239375 h 640"/>
                <a:gd name="T36" fmla="*/ 0 w 2706"/>
                <a:gd name="T37" fmla="*/ 1355844063 h 640"/>
                <a:gd name="T38" fmla="*/ 0 w 2706"/>
                <a:gd name="T39" fmla="*/ 1355844063 h 640"/>
                <a:gd name="T40" fmla="*/ 327620313 w 2706"/>
                <a:gd name="T41" fmla="*/ 1401206875 h 640"/>
                <a:gd name="T42" fmla="*/ 640119688 w 2706"/>
                <a:gd name="T43" fmla="*/ 1441529375 h 640"/>
                <a:gd name="T44" fmla="*/ 942538438 w 2706"/>
                <a:gd name="T45" fmla="*/ 1476811563 h 640"/>
                <a:gd name="T46" fmla="*/ 1239916875 w 2706"/>
                <a:gd name="T47" fmla="*/ 1507053438 h 640"/>
                <a:gd name="T48" fmla="*/ 1527214688 w 2706"/>
                <a:gd name="T49" fmla="*/ 1537295313 h 640"/>
                <a:gd name="T50" fmla="*/ 1804431875 w 2706"/>
                <a:gd name="T51" fmla="*/ 1557456563 h 640"/>
                <a:gd name="T52" fmla="*/ 2071568438 w 2706"/>
                <a:gd name="T53" fmla="*/ 1577617813 h 640"/>
                <a:gd name="T54" fmla="*/ 2147483647 w 2706"/>
                <a:gd name="T55" fmla="*/ 1592738750 h 640"/>
                <a:gd name="T56" fmla="*/ 2147483647 w 2706"/>
                <a:gd name="T57" fmla="*/ 1602819375 h 640"/>
                <a:gd name="T58" fmla="*/ 2147483647 w 2706"/>
                <a:gd name="T59" fmla="*/ 1607859688 h 640"/>
                <a:gd name="T60" fmla="*/ 2147483647 w 2706"/>
                <a:gd name="T61" fmla="*/ 1612900000 h 640"/>
                <a:gd name="T62" fmla="*/ 2147483647 w 2706"/>
                <a:gd name="T63" fmla="*/ 1612900000 h 640"/>
                <a:gd name="T64" fmla="*/ 2147483647 w 2706"/>
                <a:gd name="T65" fmla="*/ 1607859688 h 640"/>
                <a:gd name="T66" fmla="*/ 2147483647 w 2706"/>
                <a:gd name="T67" fmla="*/ 1602819375 h 640"/>
                <a:gd name="T68" fmla="*/ 2147483647 w 2706"/>
                <a:gd name="T69" fmla="*/ 1592738750 h 640"/>
                <a:gd name="T70" fmla="*/ 2147483647 w 2706"/>
                <a:gd name="T71" fmla="*/ 1577617813 h 640"/>
                <a:gd name="T72" fmla="*/ 2147483647 w 2706"/>
                <a:gd name="T73" fmla="*/ 1562496875 h 640"/>
                <a:gd name="T74" fmla="*/ 2147483647 w 2706"/>
                <a:gd name="T75" fmla="*/ 1542335625 h 640"/>
                <a:gd name="T76" fmla="*/ 2147483647 w 2706"/>
                <a:gd name="T77" fmla="*/ 1517134063 h 640"/>
                <a:gd name="T78" fmla="*/ 2147483647 w 2706"/>
                <a:gd name="T79" fmla="*/ 1491932500 h 640"/>
                <a:gd name="T80" fmla="*/ 2147483647 w 2706"/>
                <a:gd name="T81" fmla="*/ 1461690625 h 640"/>
                <a:gd name="T82" fmla="*/ 2147483647 w 2706"/>
                <a:gd name="T83" fmla="*/ 1431448750 h 640"/>
                <a:gd name="T84" fmla="*/ 2147483647 w 2706"/>
                <a:gd name="T85" fmla="*/ 1396166563 h 640"/>
                <a:gd name="T86" fmla="*/ 2147483647 w 2706"/>
                <a:gd name="T87" fmla="*/ 1360884375 h 640"/>
                <a:gd name="T88" fmla="*/ 2147483647 w 2706"/>
                <a:gd name="T89" fmla="*/ 1320561875 h 640"/>
                <a:gd name="T90" fmla="*/ 2147483647 w 2706"/>
                <a:gd name="T91" fmla="*/ 1280239375 h 640"/>
                <a:gd name="T92" fmla="*/ 2147483647 w 2706"/>
                <a:gd name="T93" fmla="*/ 1234876563 h 640"/>
                <a:gd name="T94" fmla="*/ 2147483647 w 2706"/>
                <a:gd name="T95" fmla="*/ 1189513750 h 640"/>
                <a:gd name="T96" fmla="*/ 2147483647 w 2706"/>
                <a:gd name="T97" fmla="*/ 1088707500 h 640"/>
                <a:gd name="T98" fmla="*/ 2147483647 w 2706"/>
                <a:gd name="T99" fmla="*/ 982860938 h 640"/>
                <a:gd name="T100" fmla="*/ 2147483647 w 2706"/>
                <a:gd name="T101" fmla="*/ 982860938 h 640"/>
                <a:gd name="T102" fmla="*/ 2147483647 w 2706"/>
                <a:gd name="T103" fmla="*/ 977820625 h 640"/>
                <a:gd name="T104" fmla="*/ 2147483647 w 2706"/>
                <a:gd name="T105" fmla="*/ 977820625 h 640"/>
                <a:gd name="T106" fmla="*/ 2147483647 w 2706"/>
                <a:gd name="T107" fmla="*/ 0 h 640"/>
                <a:gd name="T108" fmla="*/ 2147483647 w 2706"/>
                <a:gd name="T109" fmla="*/ 0 h 640"/>
                <a:gd name="T110" fmla="*/ 2147483647 w 2706"/>
                <a:gd name="T111" fmla="*/ 0 h 640"/>
                <a:gd name="T112" fmla="*/ 2147483647 w 2706"/>
                <a:gd name="T113" fmla="*/ 0 h 640"/>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472" y="252"/>
                  </a:lnTo>
                  <a:lnTo>
                    <a:pt x="1236" y="304"/>
                  </a:lnTo>
                  <a:lnTo>
                    <a:pt x="1010" y="352"/>
                  </a:lnTo>
                  <a:lnTo>
                    <a:pt x="792" y="398"/>
                  </a:lnTo>
                  <a:lnTo>
                    <a:pt x="584" y="438"/>
                  </a:lnTo>
                  <a:lnTo>
                    <a:pt x="382" y="474"/>
                  </a:lnTo>
                  <a:lnTo>
                    <a:pt x="188" y="50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6" y="388"/>
                  </a:lnTo>
                  <a:lnTo>
                    <a:pt x="2706" y="0"/>
                  </a:lnTo>
                  <a:lnTo>
                    <a:pt x="2700" y="0"/>
                  </a:lnTo>
                  <a:close/>
                </a:path>
              </a:pathLst>
            </a:custGeom>
            <a:solidFill>
              <a:schemeClr val="bg2">
                <a:alpha val="29019"/>
              </a:schemeClr>
            </a:solidFill>
            <a:ln w="9525">
              <a:noFill/>
              <a:round/>
              <a:headEnd/>
              <a:tailEnd/>
            </a:ln>
          </p:spPr>
          <p:txBody>
            <a:bodyPr/>
            <a:lstStyle/>
            <a:p>
              <a:endParaRPr lang="en-US"/>
            </a:p>
          </p:txBody>
        </p:sp>
        <p:sp>
          <p:nvSpPr>
            <p:cNvPr id="5" name="Freeform 18"/>
            <p:cNvSpPr>
              <a:spLocks/>
            </p:cNvSpPr>
            <p:nvPr/>
          </p:nvSpPr>
          <p:spPr bwMode="hidden">
            <a:xfrm>
              <a:off x="-309563" y="4318000"/>
              <a:ext cx="8280401" cy="1209675"/>
            </a:xfrm>
            <a:custGeom>
              <a:avLst/>
              <a:gdLst>
                <a:gd name="T0" fmla="*/ 2147483647 w 5216"/>
                <a:gd name="T1" fmla="*/ 1799391563 h 762"/>
                <a:gd name="T2" fmla="*/ 2147483647 w 5216"/>
                <a:gd name="T3" fmla="*/ 1728827188 h 762"/>
                <a:gd name="T4" fmla="*/ 2147483647 w 5216"/>
                <a:gd name="T5" fmla="*/ 1537295313 h 762"/>
                <a:gd name="T6" fmla="*/ 2147483647 w 5216"/>
                <a:gd name="T7" fmla="*/ 1280239375 h 762"/>
                <a:gd name="T8" fmla="*/ 2147483647 w 5216"/>
                <a:gd name="T9" fmla="*/ 942538438 h 762"/>
                <a:gd name="T10" fmla="*/ 2147483647 w 5216"/>
                <a:gd name="T11" fmla="*/ 745966250 h 762"/>
                <a:gd name="T12" fmla="*/ 2147483647 w 5216"/>
                <a:gd name="T13" fmla="*/ 594756875 h 762"/>
                <a:gd name="T14" fmla="*/ 2147483647 w 5216"/>
                <a:gd name="T15" fmla="*/ 463708750 h 762"/>
                <a:gd name="T16" fmla="*/ 2147483647 w 5216"/>
                <a:gd name="T17" fmla="*/ 352821875 h 762"/>
                <a:gd name="T18" fmla="*/ 2147483647 w 5216"/>
                <a:gd name="T19" fmla="*/ 257055938 h 762"/>
                <a:gd name="T20" fmla="*/ 2147483647 w 5216"/>
                <a:gd name="T21" fmla="*/ 181451250 h 762"/>
                <a:gd name="T22" fmla="*/ 2147483647 w 5216"/>
                <a:gd name="T23" fmla="*/ 70564375 h 762"/>
                <a:gd name="T24" fmla="*/ 2147483647 w 5216"/>
                <a:gd name="T25" fmla="*/ 10080625 h 762"/>
                <a:gd name="T26" fmla="*/ 1622980821 w 5216"/>
                <a:gd name="T27" fmla="*/ 0 h 762"/>
                <a:gd name="T28" fmla="*/ 902216046 w 5216"/>
                <a:gd name="T29" fmla="*/ 25201563 h 762"/>
                <a:gd name="T30" fmla="*/ 277217221 w 5216"/>
                <a:gd name="T31" fmla="*/ 80645000 h 762"/>
                <a:gd name="T32" fmla="*/ 0 w 5216"/>
                <a:gd name="T33" fmla="*/ 120967500 h 762"/>
                <a:gd name="T34" fmla="*/ 791329158 w 5216"/>
                <a:gd name="T35" fmla="*/ 216733438 h 762"/>
                <a:gd name="T36" fmla="*/ 1643142073 w 5216"/>
                <a:gd name="T37" fmla="*/ 352821875 h 762"/>
                <a:gd name="T38" fmla="*/ 2147483647 w 5216"/>
                <a:gd name="T39" fmla="*/ 529232813 h 762"/>
                <a:gd name="T40" fmla="*/ 2147483647 w 5216"/>
                <a:gd name="T41" fmla="*/ 745966250 h 762"/>
                <a:gd name="T42" fmla="*/ 2147483647 w 5216"/>
                <a:gd name="T43" fmla="*/ 952619063 h 762"/>
                <a:gd name="T44" fmla="*/ 2147483647 w 5216"/>
                <a:gd name="T45" fmla="*/ 1300400625 h 762"/>
                <a:gd name="T46" fmla="*/ 2147483647 w 5216"/>
                <a:gd name="T47" fmla="*/ 1441529375 h 762"/>
                <a:gd name="T48" fmla="*/ 2147483647 w 5216"/>
                <a:gd name="T49" fmla="*/ 1562496875 h 762"/>
                <a:gd name="T50" fmla="*/ 2147483647 w 5216"/>
                <a:gd name="T51" fmla="*/ 1668343438 h 762"/>
                <a:gd name="T52" fmla="*/ 2147483647 w 5216"/>
                <a:gd name="T53" fmla="*/ 1748988438 h 762"/>
                <a:gd name="T54" fmla="*/ 2147483647 w 5216"/>
                <a:gd name="T55" fmla="*/ 1819552813 h 762"/>
                <a:gd name="T56" fmla="*/ 2147483647 w 5216"/>
                <a:gd name="T57" fmla="*/ 1864915625 h 762"/>
                <a:gd name="T58" fmla="*/ 2147483647 w 5216"/>
                <a:gd name="T59" fmla="*/ 1900197813 h 762"/>
                <a:gd name="T60" fmla="*/ 2147483647 w 5216"/>
                <a:gd name="T61" fmla="*/ 1920359063 h 762"/>
                <a:gd name="T62" fmla="*/ 2147483647 w 5216"/>
                <a:gd name="T63" fmla="*/ 1920359063 h 762"/>
                <a:gd name="T64" fmla="*/ 2147483647 w 5216"/>
                <a:gd name="T65" fmla="*/ 1910278438 h 762"/>
                <a:gd name="T66" fmla="*/ 2147483647 w 5216"/>
                <a:gd name="T67" fmla="*/ 1885076875 h 762"/>
                <a:gd name="T68" fmla="*/ 2147483647 w 5216"/>
                <a:gd name="T69" fmla="*/ 1844754375 h 762"/>
                <a:gd name="T70" fmla="*/ 2147483647 w 5216"/>
                <a:gd name="T71" fmla="*/ 1799391563 h 76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154" y="66"/>
                  </a:lnTo>
                  <a:lnTo>
                    <a:pt x="314" y="86"/>
                  </a:lnTo>
                  <a:lnTo>
                    <a:pt x="480" y="112"/>
                  </a:lnTo>
                  <a:lnTo>
                    <a:pt x="652" y="140"/>
                  </a:lnTo>
                  <a:lnTo>
                    <a:pt x="830" y="174"/>
                  </a:lnTo>
                  <a:lnTo>
                    <a:pt x="1014" y="210"/>
                  </a:lnTo>
                  <a:lnTo>
                    <a:pt x="1206" y="250"/>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close/>
                </a:path>
              </a:pathLst>
            </a:custGeom>
            <a:solidFill>
              <a:schemeClr val="bg2">
                <a:alpha val="39999"/>
              </a:schemeClr>
            </a:solidFill>
            <a:ln w="9525">
              <a:noFill/>
              <a:round/>
              <a:headEnd/>
              <a:tailEnd/>
            </a:ln>
          </p:spPr>
          <p:txBody>
            <a:bodyPr/>
            <a:lstStyle/>
            <a:p>
              <a:endParaRPr lang="en-US"/>
            </a:p>
          </p:txBody>
        </p:sp>
        <p:sp>
          <p:nvSpPr>
            <p:cNvPr id="6" name="Freeform 22"/>
            <p:cNvSpPr>
              <a:spLocks/>
            </p:cNvSpPr>
            <p:nvPr/>
          </p:nvSpPr>
          <p:spPr bwMode="hidden">
            <a:xfrm>
              <a:off x="3175" y="4335463"/>
              <a:ext cx="8166100" cy="1101725"/>
            </a:xfrm>
            <a:custGeom>
              <a:avLst/>
              <a:gdLst>
                <a:gd name="T0" fmla="*/ 0 w 5144"/>
                <a:gd name="T1" fmla="*/ 176410938 h 694"/>
                <a:gd name="T2" fmla="*/ 0 w 5144"/>
                <a:gd name="T3" fmla="*/ 176410938 h 694"/>
                <a:gd name="T4" fmla="*/ 45362813 w 5144"/>
                <a:gd name="T5" fmla="*/ 166330313 h 694"/>
                <a:gd name="T6" fmla="*/ 181451250 w 5144"/>
                <a:gd name="T7" fmla="*/ 141128750 h 694"/>
                <a:gd name="T8" fmla="*/ 413305625 w 5144"/>
                <a:gd name="T9" fmla="*/ 105846563 h 694"/>
                <a:gd name="T10" fmla="*/ 564515000 w 5144"/>
                <a:gd name="T11" fmla="*/ 85685313 h 694"/>
                <a:gd name="T12" fmla="*/ 740925938 w 5144"/>
                <a:gd name="T13" fmla="*/ 65524063 h 694"/>
                <a:gd name="T14" fmla="*/ 937498125 w 5144"/>
                <a:gd name="T15" fmla="*/ 50403125 h 694"/>
                <a:gd name="T16" fmla="*/ 1164312188 w 5144"/>
                <a:gd name="T17" fmla="*/ 35282188 h 694"/>
                <a:gd name="T18" fmla="*/ 1411287500 w 5144"/>
                <a:gd name="T19" fmla="*/ 20161250 h 694"/>
                <a:gd name="T20" fmla="*/ 1688504688 w 5144"/>
                <a:gd name="T21" fmla="*/ 10080625 h 694"/>
                <a:gd name="T22" fmla="*/ 1990923438 w 5144"/>
                <a:gd name="T23" fmla="*/ 5040313 h 694"/>
                <a:gd name="T24" fmla="*/ 2147483647 w 5144"/>
                <a:gd name="T25" fmla="*/ 0 h 694"/>
                <a:gd name="T26" fmla="*/ 2147483647 w 5144"/>
                <a:gd name="T27" fmla="*/ 5040313 h 694"/>
                <a:gd name="T28" fmla="*/ 2147483647 w 5144"/>
                <a:gd name="T29" fmla="*/ 15120938 h 694"/>
                <a:gd name="T30" fmla="*/ 2147483647 w 5144"/>
                <a:gd name="T31" fmla="*/ 35282188 h 694"/>
                <a:gd name="T32" fmla="*/ 2147483647 w 5144"/>
                <a:gd name="T33" fmla="*/ 60483750 h 694"/>
                <a:gd name="T34" fmla="*/ 2147483647 w 5144"/>
                <a:gd name="T35" fmla="*/ 100806250 h 694"/>
                <a:gd name="T36" fmla="*/ 2147483647 w 5144"/>
                <a:gd name="T37" fmla="*/ 146169063 h 694"/>
                <a:gd name="T38" fmla="*/ 2147483647 w 5144"/>
                <a:gd name="T39" fmla="*/ 201612500 h 694"/>
                <a:gd name="T40" fmla="*/ 2147483647 w 5144"/>
                <a:gd name="T41" fmla="*/ 267136563 h 694"/>
                <a:gd name="T42" fmla="*/ 2147483647 w 5144"/>
                <a:gd name="T43" fmla="*/ 347781563 h 694"/>
                <a:gd name="T44" fmla="*/ 2147483647 w 5144"/>
                <a:gd name="T45" fmla="*/ 438507188 h 694"/>
                <a:gd name="T46" fmla="*/ 2147483647 w 5144"/>
                <a:gd name="T47" fmla="*/ 544353750 h 694"/>
                <a:gd name="T48" fmla="*/ 2147483647 w 5144"/>
                <a:gd name="T49" fmla="*/ 670361563 h 694"/>
                <a:gd name="T50" fmla="*/ 2147483647 w 5144"/>
                <a:gd name="T51" fmla="*/ 806450000 h 694"/>
                <a:gd name="T52" fmla="*/ 2147483647 w 5144"/>
                <a:gd name="T53" fmla="*/ 957659375 h 694"/>
                <a:gd name="T54" fmla="*/ 2147483647 w 5144"/>
                <a:gd name="T55" fmla="*/ 1129030000 h 694"/>
                <a:gd name="T56" fmla="*/ 2147483647 w 5144"/>
                <a:gd name="T57" fmla="*/ 1315521563 h 694"/>
                <a:gd name="T58" fmla="*/ 2147483647 w 5144"/>
                <a:gd name="T59" fmla="*/ 1522174375 h 694"/>
                <a:gd name="T60" fmla="*/ 2147483647 w 5144"/>
                <a:gd name="T61" fmla="*/ 1748988438 h 694"/>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a:lstStyle/>
            <a:p>
              <a:endParaRPr lang="en-US"/>
            </a:p>
          </p:txBody>
        </p:sp>
        <p:sp>
          <p:nvSpPr>
            <p:cNvPr id="7" name="Freeform 26"/>
            <p:cNvSpPr>
              <a:spLocks/>
            </p:cNvSpPr>
            <p:nvPr/>
          </p:nvSpPr>
          <p:spPr bwMode="hidden">
            <a:xfrm>
              <a:off x="4156075" y="4316413"/>
              <a:ext cx="4940300" cy="927100"/>
            </a:xfrm>
            <a:custGeom>
              <a:avLst/>
              <a:gdLst>
                <a:gd name="T0" fmla="*/ 0 w 3112"/>
                <a:gd name="T1" fmla="*/ 1471771250 h 584"/>
                <a:gd name="T2" fmla="*/ 0 w 3112"/>
                <a:gd name="T3" fmla="*/ 1471771250 h 584"/>
                <a:gd name="T4" fmla="*/ 226814063 w 3112"/>
                <a:gd name="T5" fmla="*/ 1411287500 h 584"/>
                <a:gd name="T6" fmla="*/ 846772500 w 3112"/>
                <a:gd name="T7" fmla="*/ 1255037813 h 584"/>
                <a:gd name="T8" fmla="*/ 1275199063 w 3112"/>
                <a:gd name="T9" fmla="*/ 1149191250 h 584"/>
                <a:gd name="T10" fmla="*/ 1769149688 w 3112"/>
                <a:gd name="T11" fmla="*/ 1033264063 h 584"/>
                <a:gd name="T12" fmla="*/ 2147483647 w 3112"/>
                <a:gd name="T13" fmla="*/ 907256250 h 584"/>
                <a:gd name="T14" fmla="*/ 2147483647 w 3112"/>
                <a:gd name="T15" fmla="*/ 771167813 h 584"/>
                <a:gd name="T16" fmla="*/ 2147483647 w 3112"/>
                <a:gd name="T17" fmla="*/ 640119688 h 584"/>
                <a:gd name="T18" fmla="*/ 2147483647 w 3112"/>
                <a:gd name="T19" fmla="*/ 509071563 h 584"/>
                <a:gd name="T20" fmla="*/ 2147483647 w 3112"/>
                <a:gd name="T21" fmla="*/ 388104063 h 584"/>
                <a:gd name="T22" fmla="*/ 2147483647 w 3112"/>
                <a:gd name="T23" fmla="*/ 272176875 h 584"/>
                <a:gd name="T24" fmla="*/ 2147483647 w 3112"/>
                <a:gd name="T25" fmla="*/ 221773750 h 584"/>
                <a:gd name="T26" fmla="*/ 2147483647 w 3112"/>
                <a:gd name="T27" fmla="*/ 171370625 h 584"/>
                <a:gd name="T28" fmla="*/ 2147483647 w 3112"/>
                <a:gd name="T29" fmla="*/ 131048125 h 584"/>
                <a:gd name="T30" fmla="*/ 2147483647 w 3112"/>
                <a:gd name="T31" fmla="*/ 90725625 h 584"/>
                <a:gd name="T32" fmla="*/ 2147483647 w 3112"/>
                <a:gd name="T33" fmla="*/ 60483750 h 584"/>
                <a:gd name="T34" fmla="*/ 2147483647 w 3112"/>
                <a:gd name="T35" fmla="*/ 35282188 h 584"/>
                <a:gd name="T36" fmla="*/ 2147483647 w 3112"/>
                <a:gd name="T37" fmla="*/ 15120938 h 584"/>
                <a:gd name="T38" fmla="*/ 2147483647 w 3112"/>
                <a:gd name="T39" fmla="*/ 0 h 584"/>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a:lstStyle/>
            <a:p>
              <a:endParaRPr lang="en-US"/>
            </a:p>
          </p:txBody>
        </p:sp>
        <p:sp useBgFill="1">
          <p:nvSpPr>
            <p:cNvPr id="8" name="Freeform 10"/>
            <p:cNvSpPr>
              <a:spLocks/>
            </p:cNvSpPr>
            <p:nvPr/>
          </p:nvSpPr>
          <p:spPr bwMode="hidden">
            <a:xfrm>
              <a:off x="-3905251" y="4294188"/>
              <a:ext cx="13027839" cy="1892300"/>
            </a:xfrm>
            <a:custGeom>
              <a:avLst/>
              <a:gdLst>
                <a:gd name="T0" fmla="*/ 2147483647 w 8196"/>
                <a:gd name="T1" fmla="*/ 1290320000 h 1192"/>
                <a:gd name="T2" fmla="*/ 2147483647 w 8196"/>
                <a:gd name="T3" fmla="*/ 1436489063 h 1192"/>
                <a:gd name="T4" fmla="*/ 2147483647 w 8196"/>
                <a:gd name="T5" fmla="*/ 1562496875 h 1192"/>
                <a:gd name="T6" fmla="*/ 2147483647 w 8196"/>
                <a:gd name="T7" fmla="*/ 1678424063 h 1192"/>
                <a:gd name="T8" fmla="*/ 2147483647 w 8196"/>
                <a:gd name="T9" fmla="*/ 1769149688 h 1192"/>
                <a:gd name="T10" fmla="*/ 2147483647 w 8196"/>
                <a:gd name="T11" fmla="*/ 1839714063 h 1192"/>
                <a:gd name="T12" fmla="*/ 2147483647 w 8196"/>
                <a:gd name="T13" fmla="*/ 1890117188 h 1192"/>
                <a:gd name="T14" fmla="*/ 2147483647 w 8196"/>
                <a:gd name="T15" fmla="*/ 1920359063 h 1192"/>
                <a:gd name="T16" fmla="*/ 2147483647 w 8196"/>
                <a:gd name="T17" fmla="*/ 1915318750 h 1192"/>
                <a:gd name="T18" fmla="*/ 2147483647 w 8196"/>
                <a:gd name="T19" fmla="*/ 1890117188 h 1192"/>
                <a:gd name="T20" fmla="*/ 2147483647 w 8196"/>
                <a:gd name="T21" fmla="*/ 1829633438 h 1192"/>
                <a:gd name="T22" fmla="*/ 2147483647 w 8196"/>
                <a:gd name="T23" fmla="*/ 1738907813 h 1192"/>
                <a:gd name="T24" fmla="*/ 2147483647 w 8196"/>
                <a:gd name="T25" fmla="*/ 1617940313 h 1192"/>
                <a:gd name="T26" fmla="*/ 2147483647 w 8196"/>
                <a:gd name="T27" fmla="*/ 1456650313 h 1192"/>
                <a:gd name="T28" fmla="*/ 2147483647 w 8196"/>
                <a:gd name="T29" fmla="*/ 1260078125 h 1192"/>
                <a:gd name="T30" fmla="*/ 2147483647 w 8196"/>
                <a:gd name="T31" fmla="*/ 1023183438 h 1192"/>
                <a:gd name="T32" fmla="*/ 2147483647 w 8196"/>
                <a:gd name="T33" fmla="*/ 745966250 h 1192"/>
                <a:gd name="T34" fmla="*/ 2147483647 w 8196"/>
                <a:gd name="T35" fmla="*/ 604837500 h 1192"/>
                <a:gd name="T36" fmla="*/ 2147483647 w 8196"/>
                <a:gd name="T37" fmla="*/ 372983125 h 1192"/>
                <a:gd name="T38" fmla="*/ 2147483647 w 8196"/>
                <a:gd name="T39" fmla="*/ 206652813 h 1192"/>
                <a:gd name="T40" fmla="*/ 2147483647 w 8196"/>
                <a:gd name="T41" fmla="*/ 90725625 h 1192"/>
                <a:gd name="T42" fmla="*/ 2147483647 w 8196"/>
                <a:gd name="T43" fmla="*/ 25201563 h 1192"/>
                <a:gd name="T44" fmla="*/ 2147483647 w 8196"/>
                <a:gd name="T45" fmla="*/ 0 h 1192"/>
                <a:gd name="T46" fmla="*/ 2147483647 w 8196"/>
                <a:gd name="T47" fmla="*/ 10080625 h 1192"/>
                <a:gd name="T48" fmla="*/ 2147483647 w 8196"/>
                <a:gd name="T49" fmla="*/ 50403125 h 1192"/>
                <a:gd name="T50" fmla="*/ 1809063908 w 8196"/>
                <a:gd name="T51" fmla="*/ 110886875 h 1192"/>
                <a:gd name="T52" fmla="*/ 1339111161 w 8196"/>
                <a:gd name="T53" fmla="*/ 186491563 h 1192"/>
                <a:gd name="T54" fmla="*/ 944958629 w 8196"/>
                <a:gd name="T55" fmla="*/ 272176875 h 1192"/>
                <a:gd name="T56" fmla="*/ 626603132 w 8196"/>
                <a:gd name="T57" fmla="*/ 362902500 h 1192"/>
                <a:gd name="T58" fmla="*/ 373939989 w 8196"/>
                <a:gd name="T59" fmla="*/ 443547500 h 1192"/>
                <a:gd name="T60" fmla="*/ 121278436 w 8196"/>
                <a:gd name="T61" fmla="*/ 544353750 h 1192"/>
                <a:gd name="T62" fmla="*/ 0 w 8196"/>
                <a:gd name="T63" fmla="*/ 604837500 h 1192"/>
                <a:gd name="T64" fmla="*/ 2147483647 w 8196"/>
                <a:gd name="T65" fmla="*/ 2147483647 h 1192"/>
                <a:gd name="T66" fmla="*/ 2147483647 w 8196"/>
                <a:gd name="T67" fmla="*/ 2147483647 h 1192"/>
                <a:gd name="T68" fmla="*/ 2147483647 w 8196"/>
                <a:gd name="T69" fmla="*/ 1285279688 h 1192"/>
                <a:gd name="T70" fmla="*/ 2147483647 w 8196"/>
                <a:gd name="T71" fmla="*/ 1290320000 h 119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6" y="1186"/>
                  </a:lnTo>
                  <a:lnTo>
                    <a:pt x="8196" y="510"/>
                  </a:lnTo>
                  <a:lnTo>
                    <a:pt x="8192" y="512"/>
                  </a:lnTo>
                  <a:close/>
                </a:path>
              </a:pathLst>
            </a:custGeom>
            <a:ln w="9525">
              <a:noFill/>
              <a:round/>
              <a:headEnd/>
              <a:tailEnd/>
            </a:ln>
          </p:spPr>
          <p:txBody>
            <a:bodyPr/>
            <a:lstStyle/>
            <a:p>
              <a:endParaRPr lang="en-US"/>
            </a:p>
          </p:txBody>
        </p:sp>
      </p:grpSp>
      <p:sp>
        <p:nvSpPr>
          <p:cNvPr id="9" name="Date Placeholder 1"/>
          <p:cNvSpPr>
            <a:spLocks noGrp="1"/>
          </p:cNvSpPr>
          <p:nvPr>
            <p:ph type="dt" sz="half" idx="10"/>
          </p:nvPr>
        </p:nvSpPr>
        <p:spPr/>
        <p:txBody>
          <a:bodyPr/>
          <a:lstStyle>
            <a:lvl1pPr>
              <a:defRPr/>
            </a:lvl1pPr>
          </a:lstStyle>
          <a:p>
            <a:pPr>
              <a:defRPr/>
            </a:pPr>
            <a:endParaRPr lang="el-GR"/>
          </a:p>
        </p:txBody>
      </p:sp>
      <p:sp>
        <p:nvSpPr>
          <p:cNvPr id="10" name="Footer Placeholder 2"/>
          <p:cNvSpPr>
            <a:spLocks noGrp="1"/>
          </p:cNvSpPr>
          <p:nvPr>
            <p:ph type="ftr" sz="quarter" idx="11"/>
          </p:nvPr>
        </p:nvSpPr>
        <p:spPr/>
        <p:txBody>
          <a:bodyPr/>
          <a:lstStyle>
            <a:lvl1pPr>
              <a:defRPr/>
            </a:lvl1pPr>
          </a:lstStyle>
          <a:p>
            <a:pPr>
              <a:defRPr/>
            </a:pPr>
            <a:endParaRPr lang="el-GR"/>
          </a:p>
        </p:txBody>
      </p:sp>
      <p:sp>
        <p:nvSpPr>
          <p:cNvPr id="11" name="Slide Number Placeholder 3"/>
          <p:cNvSpPr>
            <a:spLocks noGrp="1"/>
          </p:cNvSpPr>
          <p:nvPr>
            <p:ph type="sldNum" sz="quarter" idx="12"/>
          </p:nvPr>
        </p:nvSpPr>
        <p:spPr/>
        <p:txBody>
          <a:bodyPr/>
          <a:lstStyle>
            <a:lvl1pPr>
              <a:defRPr/>
            </a:lvl1pPr>
          </a:lstStyle>
          <a:p>
            <a:pPr>
              <a:defRPr/>
            </a:pPr>
            <a:fld id="{4349E5BB-B61E-4DF6-9690-F7E65B7658D1}" type="slidenum">
              <a:rPr lang="el-GR"/>
              <a:pPr>
                <a:defRPr/>
              </a:pPr>
              <a:t>‹#›</a:t>
            </a:fld>
            <a:endParaRPr lang="el-G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Περιεχόμενο με λεζάντα">
    <p:spTree>
      <p:nvGrpSpPr>
        <p:cNvPr id="1" name=""/>
        <p:cNvGrpSpPr/>
        <p:nvPr/>
      </p:nvGrpSpPr>
      <p:grpSpPr>
        <a:xfrm>
          <a:off x="0" y="0"/>
          <a:ext cx="0" cy="0"/>
          <a:chOff x="0" y="0"/>
          <a:chExt cx="0" cy="0"/>
        </a:xfrm>
      </p:grpSpPr>
      <p:sp>
        <p:nvSpPr>
          <p:cNvPr id="5" name="Rounded Rectangle 14"/>
          <p:cNvSpPr/>
          <p:nvPr/>
        </p:nvSpPr>
        <p:spPr>
          <a:xfrm>
            <a:off x="228600" y="228600"/>
            <a:ext cx="8696325" cy="1427163"/>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endParaRPr lang="en-US"/>
          </a:p>
        </p:txBody>
      </p:sp>
      <p:grpSp>
        <p:nvGrpSpPr>
          <p:cNvPr id="6" name="Group 23"/>
          <p:cNvGrpSpPr>
            <a:grpSpLocks noChangeAspect="1"/>
          </p:cNvGrpSpPr>
          <p:nvPr/>
        </p:nvGrpSpPr>
        <p:grpSpPr bwMode="auto">
          <a:xfrm>
            <a:off x="211138" y="714375"/>
            <a:ext cx="8723312" cy="1331913"/>
            <a:chOff x="-3905250" y="4294188"/>
            <a:chExt cx="13011150" cy="1892300"/>
          </a:xfrm>
        </p:grpSpPr>
        <p:sp>
          <p:nvSpPr>
            <p:cNvPr id="7" name="Freeform 14"/>
            <p:cNvSpPr>
              <a:spLocks/>
            </p:cNvSpPr>
            <p:nvPr/>
          </p:nvSpPr>
          <p:spPr bwMode="hidden">
            <a:xfrm>
              <a:off x="4810125" y="4500563"/>
              <a:ext cx="4295775" cy="1016000"/>
            </a:xfrm>
            <a:custGeom>
              <a:avLst/>
              <a:gdLst>
                <a:gd name="T0" fmla="*/ 2147483647 w 2706"/>
                <a:gd name="T1" fmla="*/ 0 h 640"/>
                <a:gd name="T2" fmla="*/ 2147483647 w 2706"/>
                <a:gd name="T3" fmla="*/ 0 h 640"/>
                <a:gd name="T4" fmla="*/ 2147483647 w 2706"/>
                <a:gd name="T5" fmla="*/ 45362813 h 640"/>
                <a:gd name="T6" fmla="*/ 2147483647 w 2706"/>
                <a:gd name="T7" fmla="*/ 95765938 h 640"/>
                <a:gd name="T8" fmla="*/ 2147483647 w 2706"/>
                <a:gd name="T9" fmla="*/ 151209375 h 640"/>
                <a:gd name="T10" fmla="*/ 2147483647 w 2706"/>
                <a:gd name="T11" fmla="*/ 206652813 h 640"/>
                <a:gd name="T12" fmla="*/ 2147483647 w 2706"/>
                <a:gd name="T13" fmla="*/ 272176875 h 640"/>
                <a:gd name="T14" fmla="*/ 2147483647 w 2706"/>
                <a:gd name="T15" fmla="*/ 337700938 h 640"/>
                <a:gd name="T16" fmla="*/ 2147483647 w 2706"/>
                <a:gd name="T17" fmla="*/ 413305625 h 640"/>
                <a:gd name="T18" fmla="*/ 2147483647 w 2706"/>
                <a:gd name="T19" fmla="*/ 488910313 h 640"/>
                <a:gd name="T20" fmla="*/ 2147483647 w 2706"/>
                <a:gd name="T21" fmla="*/ 488910313 h 640"/>
                <a:gd name="T22" fmla="*/ 2147483647 w 2706"/>
                <a:gd name="T23" fmla="*/ 635079375 h 640"/>
                <a:gd name="T24" fmla="*/ 2147483647 w 2706"/>
                <a:gd name="T25" fmla="*/ 766127500 h 640"/>
                <a:gd name="T26" fmla="*/ 2147483647 w 2706"/>
                <a:gd name="T27" fmla="*/ 887095000 h 640"/>
                <a:gd name="T28" fmla="*/ 1995963750 w 2706"/>
                <a:gd name="T29" fmla="*/ 1003022188 h 640"/>
                <a:gd name="T30" fmla="*/ 1471771250 w 2706"/>
                <a:gd name="T31" fmla="*/ 1103828438 h 640"/>
                <a:gd name="T32" fmla="*/ 962699688 w 2706"/>
                <a:gd name="T33" fmla="*/ 1194554063 h 640"/>
                <a:gd name="T34" fmla="*/ 473789375 w 2706"/>
                <a:gd name="T35" fmla="*/ 1280239375 h 640"/>
                <a:gd name="T36" fmla="*/ 0 w 2706"/>
                <a:gd name="T37" fmla="*/ 1355844063 h 640"/>
                <a:gd name="T38" fmla="*/ 0 w 2706"/>
                <a:gd name="T39" fmla="*/ 1355844063 h 640"/>
                <a:gd name="T40" fmla="*/ 327620313 w 2706"/>
                <a:gd name="T41" fmla="*/ 1401206875 h 640"/>
                <a:gd name="T42" fmla="*/ 640119688 w 2706"/>
                <a:gd name="T43" fmla="*/ 1441529375 h 640"/>
                <a:gd name="T44" fmla="*/ 942538438 w 2706"/>
                <a:gd name="T45" fmla="*/ 1476811563 h 640"/>
                <a:gd name="T46" fmla="*/ 1239916875 w 2706"/>
                <a:gd name="T47" fmla="*/ 1507053438 h 640"/>
                <a:gd name="T48" fmla="*/ 1527214688 w 2706"/>
                <a:gd name="T49" fmla="*/ 1537295313 h 640"/>
                <a:gd name="T50" fmla="*/ 1804431875 w 2706"/>
                <a:gd name="T51" fmla="*/ 1557456563 h 640"/>
                <a:gd name="T52" fmla="*/ 2071568438 w 2706"/>
                <a:gd name="T53" fmla="*/ 1577617813 h 640"/>
                <a:gd name="T54" fmla="*/ 2147483647 w 2706"/>
                <a:gd name="T55" fmla="*/ 1592738750 h 640"/>
                <a:gd name="T56" fmla="*/ 2147483647 w 2706"/>
                <a:gd name="T57" fmla="*/ 1602819375 h 640"/>
                <a:gd name="T58" fmla="*/ 2147483647 w 2706"/>
                <a:gd name="T59" fmla="*/ 1607859688 h 640"/>
                <a:gd name="T60" fmla="*/ 2147483647 w 2706"/>
                <a:gd name="T61" fmla="*/ 1612900000 h 640"/>
                <a:gd name="T62" fmla="*/ 2147483647 w 2706"/>
                <a:gd name="T63" fmla="*/ 1612900000 h 640"/>
                <a:gd name="T64" fmla="*/ 2147483647 w 2706"/>
                <a:gd name="T65" fmla="*/ 1607859688 h 640"/>
                <a:gd name="T66" fmla="*/ 2147483647 w 2706"/>
                <a:gd name="T67" fmla="*/ 1602819375 h 640"/>
                <a:gd name="T68" fmla="*/ 2147483647 w 2706"/>
                <a:gd name="T69" fmla="*/ 1592738750 h 640"/>
                <a:gd name="T70" fmla="*/ 2147483647 w 2706"/>
                <a:gd name="T71" fmla="*/ 1577617813 h 640"/>
                <a:gd name="T72" fmla="*/ 2147483647 w 2706"/>
                <a:gd name="T73" fmla="*/ 1562496875 h 640"/>
                <a:gd name="T74" fmla="*/ 2147483647 w 2706"/>
                <a:gd name="T75" fmla="*/ 1542335625 h 640"/>
                <a:gd name="T76" fmla="*/ 2147483647 w 2706"/>
                <a:gd name="T77" fmla="*/ 1517134063 h 640"/>
                <a:gd name="T78" fmla="*/ 2147483647 w 2706"/>
                <a:gd name="T79" fmla="*/ 1491932500 h 640"/>
                <a:gd name="T80" fmla="*/ 2147483647 w 2706"/>
                <a:gd name="T81" fmla="*/ 1461690625 h 640"/>
                <a:gd name="T82" fmla="*/ 2147483647 w 2706"/>
                <a:gd name="T83" fmla="*/ 1431448750 h 640"/>
                <a:gd name="T84" fmla="*/ 2147483647 w 2706"/>
                <a:gd name="T85" fmla="*/ 1396166563 h 640"/>
                <a:gd name="T86" fmla="*/ 2147483647 w 2706"/>
                <a:gd name="T87" fmla="*/ 1360884375 h 640"/>
                <a:gd name="T88" fmla="*/ 2147483647 w 2706"/>
                <a:gd name="T89" fmla="*/ 1320561875 h 640"/>
                <a:gd name="T90" fmla="*/ 2147483647 w 2706"/>
                <a:gd name="T91" fmla="*/ 1280239375 h 640"/>
                <a:gd name="T92" fmla="*/ 2147483647 w 2706"/>
                <a:gd name="T93" fmla="*/ 1234876563 h 640"/>
                <a:gd name="T94" fmla="*/ 2147483647 w 2706"/>
                <a:gd name="T95" fmla="*/ 1189513750 h 640"/>
                <a:gd name="T96" fmla="*/ 2147483647 w 2706"/>
                <a:gd name="T97" fmla="*/ 1088707500 h 640"/>
                <a:gd name="T98" fmla="*/ 2147483647 w 2706"/>
                <a:gd name="T99" fmla="*/ 982860938 h 640"/>
                <a:gd name="T100" fmla="*/ 2147483647 w 2706"/>
                <a:gd name="T101" fmla="*/ 982860938 h 640"/>
                <a:gd name="T102" fmla="*/ 2147483647 w 2706"/>
                <a:gd name="T103" fmla="*/ 977820625 h 640"/>
                <a:gd name="T104" fmla="*/ 2147483647 w 2706"/>
                <a:gd name="T105" fmla="*/ 977820625 h 640"/>
                <a:gd name="T106" fmla="*/ 2147483647 w 2706"/>
                <a:gd name="T107" fmla="*/ 0 h 640"/>
                <a:gd name="T108" fmla="*/ 2147483647 w 2706"/>
                <a:gd name="T109" fmla="*/ 0 h 640"/>
                <a:gd name="T110" fmla="*/ 2147483647 w 2706"/>
                <a:gd name="T111" fmla="*/ 0 h 640"/>
                <a:gd name="T112" fmla="*/ 2147483647 w 2706"/>
                <a:gd name="T113" fmla="*/ 0 h 640"/>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472" y="252"/>
                  </a:lnTo>
                  <a:lnTo>
                    <a:pt x="1236" y="304"/>
                  </a:lnTo>
                  <a:lnTo>
                    <a:pt x="1010" y="352"/>
                  </a:lnTo>
                  <a:lnTo>
                    <a:pt x="792" y="398"/>
                  </a:lnTo>
                  <a:lnTo>
                    <a:pt x="584" y="438"/>
                  </a:lnTo>
                  <a:lnTo>
                    <a:pt x="382" y="474"/>
                  </a:lnTo>
                  <a:lnTo>
                    <a:pt x="188" y="50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6" y="388"/>
                  </a:lnTo>
                  <a:lnTo>
                    <a:pt x="2706" y="0"/>
                  </a:lnTo>
                  <a:lnTo>
                    <a:pt x="2700" y="0"/>
                  </a:lnTo>
                  <a:close/>
                </a:path>
              </a:pathLst>
            </a:custGeom>
            <a:solidFill>
              <a:schemeClr val="bg2">
                <a:alpha val="29019"/>
              </a:schemeClr>
            </a:solidFill>
            <a:ln w="9525">
              <a:noFill/>
              <a:round/>
              <a:headEnd/>
              <a:tailEnd/>
            </a:ln>
          </p:spPr>
          <p:txBody>
            <a:bodyPr/>
            <a:lstStyle/>
            <a:p>
              <a:endParaRPr lang="en-US"/>
            </a:p>
          </p:txBody>
        </p:sp>
        <p:sp>
          <p:nvSpPr>
            <p:cNvPr id="8" name="Freeform 18"/>
            <p:cNvSpPr>
              <a:spLocks/>
            </p:cNvSpPr>
            <p:nvPr/>
          </p:nvSpPr>
          <p:spPr bwMode="hidden">
            <a:xfrm>
              <a:off x="-309563" y="4318000"/>
              <a:ext cx="8280401" cy="1209675"/>
            </a:xfrm>
            <a:custGeom>
              <a:avLst/>
              <a:gdLst>
                <a:gd name="T0" fmla="*/ 2147483647 w 5216"/>
                <a:gd name="T1" fmla="*/ 1799391563 h 762"/>
                <a:gd name="T2" fmla="*/ 2147483647 w 5216"/>
                <a:gd name="T3" fmla="*/ 1728827188 h 762"/>
                <a:gd name="T4" fmla="*/ 2147483647 w 5216"/>
                <a:gd name="T5" fmla="*/ 1537295313 h 762"/>
                <a:gd name="T6" fmla="*/ 2147483647 w 5216"/>
                <a:gd name="T7" fmla="*/ 1280239375 h 762"/>
                <a:gd name="T8" fmla="*/ 2147483647 w 5216"/>
                <a:gd name="T9" fmla="*/ 942538438 h 762"/>
                <a:gd name="T10" fmla="*/ 2147483647 w 5216"/>
                <a:gd name="T11" fmla="*/ 745966250 h 762"/>
                <a:gd name="T12" fmla="*/ 2147483647 w 5216"/>
                <a:gd name="T13" fmla="*/ 594756875 h 762"/>
                <a:gd name="T14" fmla="*/ 2147483647 w 5216"/>
                <a:gd name="T15" fmla="*/ 463708750 h 762"/>
                <a:gd name="T16" fmla="*/ 2147483647 w 5216"/>
                <a:gd name="T17" fmla="*/ 352821875 h 762"/>
                <a:gd name="T18" fmla="*/ 2147483647 w 5216"/>
                <a:gd name="T19" fmla="*/ 257055938 h 762"/>
                <a:gd name="T20" fmla="*/ 2147483647 w 5216"/>
                <a:gd name="T21" fmla="*/ 181451250 h 762"/>
                <a:gd name="T22" fmla="*/ 2147483647 w 5216"/>
                <a:gd name="T23" fmla="*/ 70564375 h 762"/>
                <a:gd name="T24" fmla="*/ 2147483647 w 5216"/>
                <a:gd name="T25" fmla="*/ 10080625 h 762"/>
                <a:gd name="T26" fmla="*/ 1622980821 w 5216"/>
                <a:gd name="T27" fmla="*/ 0 h 762"/>
                <a:gd name="T28" fmla="*/ 902216046 w 5216"/>
                <a:gd name="T29" fmla="*/ 25201563 h 762"/>
                <a:gd name="T30" fmla="*/ 277217221 w 5216"/>
                <a:gd name="T31" fmla="*/ 80645000 h 762"/>
                <a:gd name="T32" fmla="*/ 0 w 5216"/>
                <a:gd name="T33" fmla="*/ 120967500 h 762"/>
                <a:gd name="T34" fmla="*/ 791329158 w 5216"/>
                <a:gd name="T35" fmla="*/ 216733438 h 762"/>
                <a:gd name="T36" fmla="*/ 1643142073 w 5216"/>
                <a:gd name="T37" fmla="*/ 352821875 h 762"/>
                <a:gd name="T38" fmla="*/ 2147483647 w 5216"/>
                <a:gd name="T39" fmla="*/ 529232813 h 762"/>
                <a:gd name="T40" fmla="*/ 2147483647 w 5216"/>
                <a:gd name="T41" fmla="*/ 745966250 h 762"/>
                <a:gd name="T42" fmla="*/ 2147483647 w 5216"/>
                <a:gd name="T43" fmla="*/ 952619063 h 762"/>
                <a:gd name="T44" fmla="*/ 2147483647 w 5216"/>
                <a:gd name="T45" fmla="*/ 1300400625 h 762"/>
                <a:gd name="T46" fmla="*/ 2147483647 w 5216"/>
                <a:gd name="T47" fmla="*/ 1441529375 h 762"/>
                <a:gd name="T48" fmla="*/ 2147483647 w 5216"/>
                <a:gd name="T49" fmla="*/ 1562496875 h 762"/>
                <a:gd name="T50" fmla="*/ 2147483647 w 5216"/>
                <a:gd name="T51" fmla="*/ 1668343438 h 762"/>
                <a:gd name="T52" fmla="*/ 2147483647 w 5216"/>
                <a:gd name="T53" fmla="*/ 1748988438 h 762"/>
                <a:gd name="T54" fmla="*/ 2147483647 w 5216"/>
                <a:gd name="T55" fmla="*/ 1819552813 h 762"/>
                <a:gd name="T56" fmla="*/ 2147483647 w 5216"/>
                <a:gd name="T57" fmla="*/ 1864915625 h 762"/>
                <a:gd name="T58" fmla="*/ 2147483647 w 5216"/>
                <a:gd name="T59" fmla="*/ 1900197813 h 762"/>
                <a:gd name="T60" fmla="*/ 2147483647 w 5216"/>
                <a:gd name="T61" fmla="*/ 1920359063 h 762"/>
                <a:gd name="T62" fmla="*/ 2147483647 w 5216"/>
                <a:gd name="T63" fmla="*/ 1920359063 h 762"/>
                <a:gd name="T64" fmla="*/ 2147483647 w 5216"/>
                <a:gd name="T65" fmla="*/ 1910278438 h 762"/>
                <a:gd name="T66" fmla="*/ 2147483647 w 5216"/>
                <a:gd name="T67" fmla="*/ 1885076875 h 762"/>
                <a:gd name="T68" fmla="*/ 2147483647 w 5216"/>
                <a:gd name="T69" fmla="*/ 1844754375 h 762"/>
                <a:gd name="T70" fmla="*/ 2147483647 w 5216"/>
                <a:gd name="T71" fmla="*/ 1799391563 h 76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154" y="66"/>
                  </a:lnTo>
                  <a:lnTo>
                    <a:pt x="314" y="86"/>
                  </a:lnTo>
                  <a:lnTo>
                    <a:pt x="480" y="112"/>
                  </a:lnTo>
                  <a:lnTo>
                    <a:pt x="652" y="140"/>
                  </a:lnTo>
                  <a:lnTo>
                    <a:pt x="830" y="174"/>
                  </a:lnTo>
                  <a:lnTo>
                    <a:pt x="1014" y="210"/>
                  </a:lnTo>
                  <a:lnTo>
                    <a:pt x="1206" y="250"/>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close/>
                </a:path>
              </a:pathLst>
            </a:custGeom>
            <a:solidFill>
              <a:schemeClr val="bg2">
                <a:alpha val="39999"/>
              </a:schemeClr>
            </a:solidFill>
            <a:ln w="9525">
              <a:noFill/>
              <a:round/>
              <a:headEnd/>
              <a:tailEnd/>
            </a:ln>
          </p:spPr>
          <p:txBody>
            <a:bodyPr/>
            <a:lstStyle/>
            <a:p>
              <a:endParaRPr lang="en-US"/>
            </a:p>
          </p:txBody>
        </p:sp>
        <p:sp>
          <p:nvSpPr>
            <p:cNvPr id="9" name="Freeform 22"/>
            <p:cNvSpPr>
              <a:spLocks/>
            </p:cNvSpPr>
            <p:nvPr/>
          </p:nvSpPr>
          <p:spPr bwMode="hidden">
            <a:xfrm>
              <a:off x="3175" y="4335463"/>
              <a:ext cx="8166100" cy="1101725"/>
            </a:xfrm>
            <a:custGeom>
              <a:avLst/>
              <a:gdLst>
                <a:gd name="T0" fmla="*/ 0 w 5144"/>
                <a:gd name="T1" fmla="*/ 176410938 h 694"/>
                <a:gd name="T2" fmla="*/ 0 w 5144"/>
                <a:gd name="T3" fmla="*/ 176410938 h 694"/>
                <a:gd name="T4" fmla="*/ 45362813 w 5144"/>
                <a:gd name="T5" fmla="*/ 166330313 h 694"/>
                <a:gd name="T6" fmla="*/ 181451250 w 5144"/>
                <a:gd name="T7" fmla="*/ 141128750 h 694"/>
                <a:gd name="T8" fmla="*/ 413305625 w 5144"/>
                <a:gd name="T9" fmla="*/ 105846563 h 694"/>
                <a:gd name="T10" fmla="*/ 564515000 w 5144"/>
                <a:gd name="T11" fmla="*/ 85685313 h 694"/>
                <a:gd name="T12" fmla="*/ 740925938 w 5144"/>
                <a:gd name="T13" fmla="*/ 65524063 h 694"/>
                <a:gd name="T14" fmla="*/ 937498125 w 5144"/>
                <a:gd name="T15" fmla="*/ 50403125 h 694"/>
                <a:gd name="T16" fmla="*/ 1164312188 w 5144"/>
                <a:gd name="T17" fmla="*/ 35282188 h 694"/>
                <a:gd name="T18" fmla="*/ 1411287500 w 5144"/>
                <a:gd name="T19" fmla="*/ 20161250 h 694"/>
                <a:gd name="T20" fmla="*/ 1688504688 w 5144"/>
                <a:gd name="T21" fmla="*/ 10080625 h 694"/>
                <a:gd name="T22" fmla="*/ 1990923438 w 5144"/>
                <a:gd name="T23" fmla="*/ 5040313 h 694"/>
                <a:gd name="T24" fmla="*/ 2147483647 w 5144"/>
                <a:gd name="T25" fmla="*/ 0 h 694"/>
                <a:gd name="T26" fmla="*/ 2147483647 w 5144"/>
                <a:gd name="T27" fmla="*/ 5040313 h 694"/>
                <a:gd name="T28" fmla="*/ 2147483647 w 5144"/>
                <a:gd name="T29" fmla="*/ 15120938 h 694"/>
                <a:gd name="T30" fmla="*/ 2147483647 w 5144"/>
                <a:gd name="T31" fmla="*/ 35282188 h 694"/>
                <a:gd name="T32" fmla="*/ 2147483647 w 5144"/>
                <a:gd name="T33" fmla="*/ 60483750 h 694"/>
                <a:gd name="T34" fmla="*/ 2147483647 w 5144"/>
                <a:gd name="T35" fmla="*/ 100806250 h 694"/>
                <a:gd name="T36" fmla="*/ 2147483647 w 5144"/>
                <a:gd name="T37" fmla="*/ 146169063 h 694"/>
                <a:gd name="T38" fmla="*/ 2147483647 w 5144"/>
                <a:gd name="T39" fmla="*/ 201612500 h 694"/>
                <a:gd name="T40" fmla="*/ 2147483647 w 5144"/>
                <a:gd name="T41" fmla="*/ 267136563 h 694"/>
                <a:gd name="T42" fmla="*/ 2147483647 w 5144"/>
                <a:gd name="T43" fmla="*/ 347781563 h 694"/>
                <a:gd name="T44" fmla="*/ 2147483647 w 5144"/>
                <a:gd name="T45" fmla="*/ 438507188 h 694"/>
                <a:gd name="T46" fmla="*/ 2147483647 w 5144"/>
                <a:gd name="T47" fmla="*/ 544353750 h 694"/>
                <a:gd name="T48" fmla="*/ 2147483647 w 5144"/>
                <a:gd name="T49" fmla="*/ 670361563 h 694"/>
                <a:gd name="T50" fmla="*/ 2147483647 w 5144"/>
                <a:gd name="T51" fmla="*/ 806450000 h 694"/>
                <a:gd name="T52" fmla="*/ 2147483647 w 5144"/>
                <a:gd name="T53" fmla="*/ 957659375 h 694"/>
                <a:gd name="T54" fmla="*/ 2147483647 w 5144"/>
                <a:gd name="T55" fmla="*/ 1129030000 h 694"/>
                <a:gd name="T56" fmla="*/ 2147483647 w 5144"/>
                <a:gd name="T57" fmla="*/ 1315521563 h 694"/>
                <a:gd name="T58" fmla="*/ 2147483647 w 5144"/>
                <a:gd name="T59" fmla="*/ 1522174375 h 694"/>
                <a:gd name="T60" fmla="*/ 2147483647 w 5144"/>
                <a:gd name="T61" fmla="*/ 1748988438 h 694"/>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a:lstStyle/>
            <a:p>
              <a:endParaRPr lang="en-US"/>
            </a:p>
          </p:txBody>
        </p:sp>
        <p:sp>
          <p:nvSpPr>
            <p:cNvPr id="10" name="Freeform 26"/>
            <p:cNvSpPr>
              <a:spLocks/>
            </p:cNvSpPr>
            <p:nvPr/>
          </p:nvSpPr>
          <p:spPr bwMode="hidden">
            <a:xfrm>
              <a:off x="4156075" y="4316413"/>
              <a:ext cx="4940300" cy="927100"/>
            </a:xfrm>
            <a:custGeom>
              <a:avLst/>
              <a:gdLst>
                <a:gd name="T0" fmla="*/ 0 w 3112"/>
                <a:gd name="T1" fmla="*/ 1471771250 h 584"/>
                <a:gd name="T2" fmla="*/ 0 w 3112"/>
                <a:gd name="T3" fmla="*/ 1471771250 h 584"/>
                <a:gd name="T4" fmla="*/ 226814063 w 3112"/>
                <a:gd name="T5" fmla="*/ 1411287500 h 584"/>
                <a:gd name="T6" fmla="*/ 846772500 w 3112"/>
                <a:gd name="T7" fmla="*/ 1255037813 h 584"/>
                <a:gd name="T8" fmla="*/ 1275199063 w 3112"/>
                <a:gd name="T9" fmla="*/ 1149191250 h 584"/>
                <a:gd name="T10" fmla="*/ 1769149688 w 3112"/>
                <a:gd name="T11" fmla="*/ 1033264063 h 584"/>
                <a:gd name="T12" fmla="*/ 2147483647 w 3112"/>
                <a:gd name="T13" fmla="*/ 907256250 h 584"/>
                <a:gd name="T14" fmla="*/ 2147483647 w 3112"/>
                <a:gd name="T15" fmla="*/ 771167813 h 584"/>
                <a:gd name="T16" fmla="*/ 2147483647 w 3112"/>
                <a:gd name="T17" fmla="*/ 640119688 h 584"/>
                <a:gd name="T18" fmla="*/ 2147483647 w 3112"/>
                <a:gd name="T19" fmla="*/ 509071563 h 584"/>
                <a:gd name="T20" fmla="*/ 2147483647 w 3112"/>
                <a:gd name="T21" fmla="*/ 388104063 h 584"/>
                <a:gd name="T22" fmla="*/ 2147483647 w 3112"/>
                <a:gd name="T23" fmla="*/ 272176875 h 584"/>
                <a:gd name="T24" fmla="*/ 2147483647 w 3112"/>
                <a:gd name="T25" fmla="*/ 221773750 h 584"/>
                <a:gd name="T26" fmla="*/ 2147483647 w 3112"/>
                <a:gd name="T27" fmla="*/ 171370625 h 584"/>
                <a:gd name="T28" fmla="*/ 2147483647 w 3112"/>
                <a:gd name="T29" fmla="*/ 131048125 h 584"/>
                <a:gd name="T30" fmla="*/ 2147483647 w 3112"/>
                <a:gd name="T31" fmla="*/ 90725625 h 584"/>
                <a:gd name="T32" fmla="*/ 2147483647 w 3112"/>
                <a:gd name="T33" fmla="*/ 60483750 h 584"/>
                <a:gd name="T34" fmla="*/ 2147483647 w 3112"/>
                <a:gd name="T35" fmla="*/ 35282188 h 584"/>
                <a:gd name="T36" fmla="*/ 2147483647 w 3112"/>
                <a:gd name="T37" fmla="*/ 15120938 h 584"/>
                <a:gd name="T38" fmla="*/ 2147483647 w 3112"/>
                <a:gd name="T39" fmla="*/ 0 h 584"/>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a:lstStyle/>
            <a:p>
              <a:endParaRPr lang="en-US"/>
            </a:p>
          </p:txBody>
        </p:sp>
        <p:sp useBgFill="1">
          <p:nvSpPr>
            <p:cNvPr id="11" name="Freeform 28"/>
            <p:cNvSpPr>
              <a:spLocks/>
            </p:cNvSpPr>
            <p:nvPr/>
          </p:nvSpPr>
          <p:spPr bwMode="hidden">
            <a:xfrm>
              <a:off x="-3905250" y="4294188"/>
              <a:ext cx="13011150" cy="1892300"/>
            </a:xfrm>
            <a:custGeom>
              <a:avLst/>
              <a:gdLst>
                <a:gd name="T0" fmla="*/ 2147483647 w 8196"/>
                <a:gd name="T1" fmla="*/ 1290320000 h 1192"/>
                <a:gd name="T2" fmla="*/ 2147483647 w 8196"/>
                <a:gd name="T3" fmla="*/ 1436489063 h 1192"/>
                <a:gd name="T4" fmla="*/ 2147483647 w 8196"/>
                <a:gd name="T5" fmla="*/ 1562496875 h 1192"/>
                <a:gd name="T6" fmla="*/ 2147483647 w 8196"/>
                <a:gd name="T7" fmla="*/ 1678424063 h 1192"/>
                <a:gd name="T8" fmla="*/ 2147483647 w 8196"/>
                <a:gd name="T9" fmla="*/ 1769149688 h 1192"/>
                <a:gd name="T10" fmla="*/ 2147483647 w 8196"/>
                <a:gd name="T11" fmla="*/ 1839714063 h 1192"/>
                <a:gd name="T12" fmla="*/ 2147483647 w 8196"/>
                <a:gd name="T13" fmla="*/ 1890117188 h 1192"/>
                <a:gd name="T14" fmla="*/ 2147483647 w 8196"/>
                <a:gd name="T15" fmla="*/ 1920359063 h 1192"/>
                <a:gd name="T16" fmla="*/ 2147483647 w 8196"/>
                <a:gd name="T17" fmla="*/ 1915318750 h 1192"/>
                <a:gd name="T18" fmla="*/ 2147483647 w 8196"/>
                <a:gd name="T19" fmla="*/ 1890117188 h 1192"/>
                <a:gd name="T20" fmla="*/ 2147483647 w 8196"/>
                <a:gd name="T21" fmla="*/ 1829633438 h 1192"/>
                <a:gd name="T22" fmla="*/ 2147483647 w 8196"/>
                <a:gd name="T23" fmla="*/ 1738907813 h 1192"/>
                <a:gd name="T24" fmla="*/ 2147483647 w 8196"/>
                <a:gd name="T25" fmla="*/ 1617940313 h 1192"/>
                <a:gd name="T26" fmla="*/ 2147483647 w 8196"/>
                <a:gd name="T27" fmla="*/ 1456650313 h 1192"/>
                <a:gd name="T28" fmla="*/ 2147483647 w 8196"/>
                <a:gd name="T29" fmla="*/ 1260078125 h 1192"/>
                <a:gd name="T30" fmla="*/ 2147483647 w 8196"/>
                <a:gd name="T31" fmla="*/ 1023183438 h 1192"/>
                <a:gd name="T32" fmla="*/ 2147483647 w 8196"/>
                <a:gd name="T33" fmla="*/ 745966250 h 1192"/>
                <a:gd name="T34" fmla="*/ 2147483647 w 8196"/>
                <a:gd name="T35" fmla="*/ 604837500 h 1192"/>
                <a:gd name="T36" fmla="*/ 2147483647 w 8196"/>
                <a:gd name="T37" fmla="*/ 372983125 h 1192"/>
                <a:gd name="T38" fmla="*/ 2147483647 w 8196"/>
                <a:gd name="T39" fmla="*/ 206652813 h 1192"/>
                <a:gd name="T40" fmla="*/ 2147483647 w 8196"/>
                <a:gd name="T41" fmla="*/ 90725625 h 1192"/>
                <a:gd name="T42" fmla="*/ 2147483647 w 8196"/>
                <a:gd name="T43" fmla="*/ 25201563 h 1192"/>
                <a:gd name="T44" fmla="*/ 2147483647 w 8196"/>
                <a:gd name="T45" fmla="*/ 0 h 1192"/>
                <a:gd name="T46" fmla="*/ 2147483647 w 8196"/>
                <a:gd name="T47" fmla="*/ 10080625 h 1192"/>
                <a:gd name="T48" fmla="*/ 2147483647 w 8196"/>
                <a:gd name="T49" fmla="*/ 50403125 h 1192"/>
                <a:gd name="T50" fmla="*/ 1804431875 w 8196"/>
                <a:gd name="T51" fmla="*/ 110886875 h 1192"/>
                <a:gd name="T52" fmla="*/ 1335682813 w 8196"/>
                <a:gd name="T53" fmla="*/ 186491563 h 1192"/>
                <a:gd name="T54" fmla="*/ 942538438 w 8196"/>
                <a:gd name="T55" fmla="*/ 272176875 h 1192"/>
                <a:gd name="T56" fmla="*/ 624998750 w 8196"/>
                <a:gd name="T57" fmla="*/ 362902500 h 1192"/>
                <a:gd name="T58" fmla="*/ 372983125 w 8196"/>
                <a:gd name="T59" fmla="*/ 443547500 h 1192"/>
                <a:gd name="T60" fmla="*/ 120967500 w 8196"/>
                <a:gd name="T61" fmla="*/ 544353750 h 1192"/>
                <a:gd name="T62" fmla="*/ 0 w 8196"/>
                <a:gd name="T63" fmla="*/ 604837500 h 1192"/>
                <a:gd name="T64" fmla="*/ 2147483647 w 8196"/>
                <a:gd name="T65" fmla="*/ 2147483647 h 1192"/>
                <a:gd name="T66" fmla="*/ 2147483647 w 8196"/>
                <a:gd name="T67" fmla="*/ 2147483647 h 1192"/>
                <a:gd name="T68" fmla="*/ 2147483647 w 8196"/>
                <a:gd name="T69" fmla="*/ 1285279688 h 1192"/>
                <a:gd name="T70" fmla="*/ 2147483647 w 8196"/>
                <a:gd name="T71" fmla="*/ 1290320000 h 119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6" y="1186"/>
                  </a:lnTo>
                  <a:lnTo>
                    <a:pt x="8196" y="510"/>
                  </a:lnTo>
                  <a:lnTo>
                    <a:pt x="8192" y="512"/>
                  </a:lnTo>
                  <a:close/>
                </a:path>
              </a:pathLst>
            </a:custGeom>
            <a:ln w="9525">
              <a:noFill/>
              <a:round/>
              <a:headEnd/>
              <a:tailEnd/>
            </a:ln>
          </p:spPr>
          <p:txBody>
            <a:bodyPr/>
            <a:lstStyle/>
            <a:p>
              <a:endParaRPr lang="en-US"/>
            </a:p>
          </p:txBody>
        </p:sp>
      </p:grpSp>
      <p:sp>
        <p:nvSpPr>
          <p:cNvPr id="4" name="Text Placeholder 3"/>
          <p:cNvSpPr>
            <a:spLocks noGrp="1"/>
          </p:cNvSpPr>
          <p:nvPr>
            <p:ph type="body" sz="half" idx="2"/>
          </p:nvPr>
        </p:nvSpPr>
        <p:spPr>
          <a:xfrm>
            <a:off x="914400" y="3581400"/>
            <a:ext cx="3352800" cy="1905001"/>
          </a:xfrm>
        </p:spPr>
        <p:txBody>
          <a:bodyPr>
            <a:normAutofit/>
          </a:bodyPr>
          <a:lstStyle>
            <a:lvl1pPr marL="0" indent="0">
              <a:spcBef>
                <a:spcPts val="0"/>
              </a:spcBef>
              <a:spcAft>
                <a:spcPts val="600"/>
              </a:spcAft>
              <a:buNone/>
              <a:defRPr sz="18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a:t>Στυλ υποδείγματος κειμένου</a:t>
            </a:r>
          </a:p>
        </p:txBody>
      </p:sp>
      <p:sp>
        <p:nvSpPr>
          <p:cNvPr id="22" name="Title 21"/>
          <p:cNvSpPr>
            <a:spLocks noGrp="1"/>
          </p:cNvSpPr>
          <p:nvPr>
            <p:ph type="title"/>
          </p:nvPr>
        </p:nvSpPr>
        <p:spPr>
          <a:xfrm>
            <a:off x="914400" y="2286000"/>
            <a:ext cx="3352800" cy="1252728"/>
          </a:xfrm>
        </p:spPr>
        <p:txBody>
          <a:bodyPr anchor="b">
            <a:noAutofit/>
          </a:bodyPr>
          <a:lstStyle>
            <a:lvl1pPr algn="l">
              <a:defRPr sz="3200">
                <a:solidFill>
                  <a:schemeClr val="tx2"/>
                </a:solidFill>
              </a:defRPr>
            </a:lvl1pPr>
          </a:lstStyle>
          <a:p>
            <a:r>
              <a:rPr lang="el-GR"/>
              <a:t>Στυλ κύριου τίτλου</a:t>
            </a:r>
            <a:endParaRPr lang="en-US" dirty="0"/>
          </a:p>
        </p:txBody>
      </p:sp>
      <p:sp>
        <p:nvSpPr>
          <p:cNvPr id="3" name="Content Placeholder 2"/>
          <p:cNvSpPr>
            <a:spLocks noGrp="1"/>
          </p:cNvSpPr>
          <p:nvPr>
            <p:ph idx="1"/>
          </p:nvPr>
        </p:nvSpPr>
        <p:spPr>
          <a:xfrm>
            <a:off x="4651962" y="1828800"/>
            <a:ext cx="3904076" cy="3810000"/>
          </a:xfrm>
        </p:spPr>
        <p:txBody>
          <a:bodyPr anchor="ctr"/>
          <a:lstStyle>
            <a:lvl1pPr>
              <a:buClr>
                <a:schemeClr val="bg1"/>
              </a:buClr>
              <a:defRPr sz="2200">
                <a:solidFill>
                  <a:schemeClr val="tx2"/>
                </a:solidFill>
              </a:defRPr>
            </a:lvl1pPr>
            <a:lvl2pPr>
              <a:buClr>
                <a:schemeClr val="bg1"/>
              </a:buClr>
              <a:defRPr sz="2000">
                <a:solidFill>
                  <a:schemeClr val="tx2"/>
                </a:solidFill>
              </a:defRPr>
            </a:lvl2pPr>
            <a:lvl3pPr>
              <a:buClr>
                <a:schemeClr val="bg1"/>
              </a:buClr>
              <a:defRPr sz="1800">
                <a:solidFill>
                  <a:schemeClr val="tx2"/>
                </a:solidFill>
              </a:defRPr>
            </a:lvl3pPr>
            <a:lvl4pPr>
              <a:buClr>
                <a:schemeClr val="bg1"/>
              </a:buClr>
              <a:defRPr sz="1600">
                <a:solidFill>
                  <a:schemeClr val="tx2"/>
                </a:solidFill>
              </a:defRPr>
            </a:lvl4pPr>
            <a:lvl5pPr>
              <a:buClr>
                <a:schemeClr val="bg1"/>
              </a:buClr>
              <a:defRPr sz="1600">
                <a:solidFill>
                  <a:schemeClr val="tx2"/>
                </a:solidFill>
              </a:defRPr>
            </a:lvl5pPr>
            <a:lvl6pPr>
              <a:defRPr sz="2000"/>
            </a:lvl6pPr>
            <a:lvl7pPr>
              <a:defRPr sz="2000"/>
            </a:lvl7pPr>
            <a:lvl8pPr>
              <a:defRPr sz="2000"/>
            </a:lvl8pPr>
            <a:lvl9pPr>
              <a:defRPr sz="2000"/>
            </a:lvl9pPr>
          </a:lstStyle>
          <a:p>
            <a:pPr lvl="0"/>
            <a:r>
              <a:rPr lang="el-GR"/>
              <a:t>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endParaRPr lang="en-US" dirty="0"/>
          </a:p>
        </p:txBody>
      </p:sp>
      <p:sp>
        <p:nvSpPr>
          <p:cNvPr id="12" name="Date Placeholder 4"/>
          <p:cNvSpPr>
            <a:spLocks noGrp="1"/>
          </p:cNvSpPr>
          <p:nvPr>
            <p:ph type="dt" sz="half" idx="10"/>
          </p:nvPr>
        </p:nvSpPr>
        <p:spPr/>
        <p:txBody>
          <a:bodyPr/>
          <a:lstStyle>
            <a:lvl1pPr>
              <a:defRPr/>
            </a:lvl1pPr>
          </a:lstStyle>
          <a:p>
            <a:pPr>
              <a:defRPr/>
            </a:pPr>
            <a:endParaRPr lang="el-GR"/>
          </a:p>
        </p:txBody>
      </p:sp>
      <p:sp>
        <p:nvSpPr>
          <p:cNvPr id="13" name="Footer Placeholder 5"/>
          <p:cNvSpPr>
            <a:spLocks noGrp="1"/>
          </p:cNvSpPr>
          <p:nvPr>
            <p:ph type="ftr" sz="quarter" idx="11"/>
          </p:nvPr>
        </p:nvSpPr>
        <p:spPr/>
        <p:txBody>
          <a:bodyPr/>
          <a:lstStyle>
            <a:lvl1pPr>
              <a:defRPr/>
            </a:lvl1pPr>
          </a:lstStyle>
          <a:p>
            <a:pPr>
              <a:defRPr/>
            </a:pPr>
            <a:endParaRPr lang="el-GR"/>
          </a:p>
        </p:txBody>
      </p:sp>
      <p:sp>
        <p:nvSpPr>
          <p:cNvPr id="14" name="Slide Number Placeholder 6"/>
          <p:cNvSpPr>
            <a:spLocks noGrp="1"/>
          </p:cNvSpPr>
          <p:nvPr>
            <p:ph type="sldNum" sz="quarter" idx="12"/>
          </p:nvPr>
        </p:nvSpPr>
        <p:spPr/>
        <p:txBody>
          <a:bodyPr/>
          <a:lstStyle>
            <a:lvl1pPr>
              <a:defRPr/>
            </a:lvl1pPr>
          </a:lstStyle>
          <a:p>
            <a:pPr>
              <a:defRPr/>
            </a:pPr>
            <a:fld id="{17FC777F-B479-4A89-A1CC-E987E1C8AE8E}" type="slidenum">
              <a:rPr lang="el-GR"/>
              <a:pPr>
                <a:defRPr/>
              </a:pPr>
              <a:t>‹#›</a:t>
            </a:fld>
            <a:endParaRPr lang="el-G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Εικόνα με λεζάντα">
    <p:spTree>
      <p:nvGrpSpPr>
        <p:cNvPr id="1" name=""/>
        <p:cNvGrpSpPr/>
        <p:nvPr/>
      </p:nvGrpSpPr>
      <p:grpSpPr>
        <a:xfrm>
          <a:off x="0" y="0"/>
          <a:ext cx="0" cy="0"/>
          <a:chOff x="0" y="0"/>
          <a:chExt cx="0" cy="0"/>
        </a:xfrm>
      </p:grpSpPr>
      <p:sp>
        <p:nvSpPr>
          <p:cNvPr id="5" name="Rounded Rectangle 14"/>
          <p:cNvSpPr/>
          <p:nvPr/>
        </p:nvSpPr>
        <p:spPr>
          <a:xfrm>
            <a:off x="228600" y="228600"/>
            <a:ext cx="8696325" cy="6035675"/>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endParaRPr lang="en-US"/>
          </a:p>
        </p:txBody>
      </p:sp>
      <p:grpSp>
        <p:nvGrpSpPr>
          <p:cNvPr id="6" name="Group 8"/>
          <p:cNvGrpSpPr>
            <a:grpSpLocks noChangeAspect="1"/>
          </p:cNvGrpSpPr>
          <p:nvPr/>
        </p:nvGrpSpPr>
        <p:grpSpPr bwMode="auto">
          <a:xfrm>
            <a:off x="211138" y="5354638"/>
            <a:ext cx="8723312" cy="1330325"/>
            <a:chOff x="-3905250" y="4294188"/>
            <a:chExt cx="13011150" cy="1892300"/>
          </a:xfrm>
        </p:grpSpPr>
        <p:sp>
          <p:nvSpPr>
            <p:cNvPr id="7" name="Freeform 14"/>
            <p:cNvSpPr>
              <a:spLocks/>
            </p:cNvSpPr>
            <p:nvPr/>
          </p:nvSpPr>
          <p:spPr bwMode="hidden">
            <a:xfrm>
              <a:off x="4810125" y="4500563"/>
              <a:ext cx="4295775" cy="1016000"/>
            </a:xfrm>
            <a:custGeom>
              <a:avLst/>
              <a:gdLst>
                <a:gd name="T0" fmla="*/ 2147483647 w 2706"/>
                <a:gd name="T1" fmla="*/ 0 h 640"/>
                <a:gd name="T2" fmla="*/ 2147483647 w 2706"/>
                <a:gd name="T3" fmla="*/ 0 h 640"/>
                <a:gd name="T4" fmla="*/ 2147483647 w 2706"/>
                <a:gd name="T5" fmla="*/ 45362813 h 640"/>
                <a:gd name="T6" fmla="*/ 2147483647 w 2706"/>
                <a:gd name="T7" fmla="*/ 95765938 h 640"/>
                <a:gd name="T8" fmla="*/ 2147483647 w 2706"/>
                <a:gd name="T9" fmla="*/ 151209375 h 640"/>
                <a:gd name="T10" fmla="*/ 2147483647 w 2706"/>
                <a:gd name="T11" fmla="*/ 206652813 h 640"/>
                <a:gd name="T12" fmla="*/ 2147483647 w 2706"/>
                <a:gd name="T13" fmla="*/ 272176875 h 640"/>
                <a:gd name="T14" fmla="*/ 2147483647 w 2706"/>
                <a:gd name="T15" fmla="*/ 337700938 h 640"/>
                <a:gd name="T16" fmla="*/ 2147483647 w 2706"/>
                <a:gd name="T17" fmla="*/ 413305625 h 640"/>
                <a:gd name="T18" fmla="*/ 2147483647 w 2706"/>
                <a:gd name="T19" fmla="*/ 488910313 h 640"/>
                <a:gd name="T20" fmla="*/ 2147483647 w 2706"/>
                <a:gd name="T21" fmla="*/ 488910313 h 640"/>
                <a:gd name="T22" fmla="*/ 2147483647 w 2706"/>
                <a:gd name="T23" fmla="*/ 635079375 h 640"/>
                <a:gd name="T24" fmla="*/ 2147483647 w 2706"/>
                <a:gd name="T25" fmla="*/ 766127500 h 640"/>
                <a:gd name="T26" fmla="*/ 2147483647 w 2706"/>
                <a:gd name="T27" fmla="*/ 887095000 h 640"/>
                <a:gd name="T28" fmla="*/ 1995963750 w 2706"/>
                <a:gd name="T29" fmla="*/ 1003022188 h 640"/>
                <a:gd name="T30" fmla="*/ 1471771250 w 2706"/>
                <a:gd name="T31" fmla="*/ 1103828438 h 640"/>
                <a:gd name="T32" fmla="*/ 962699688 w 2706"/>
                <a:gd name="T33" fmla="*/ 1194554063 h 640"/>
                <a:gd name="T34" fmla="*/ 473789375 w 2706"/>
                <a:gd name="T35" fmla="*/ 1280239375 h 640"/>
                <a:gd name="T36" fmla="*/ 0 w 2706"/>
                <a:gd name="T37" fmla="*/ 1355844063 h 640"/>
                <a:gd name="T38" fmla="*/ 0 w 2706"/>
                <a:gd name="T39" fmla="*/ 1355844063 h 640"/>
                <a:gd name="T40" fmla="*/ 327620313 w 2706"/>
                <a:gd name="T41" fmla="*/ 1401206875 h 640"/>
                <a:gd name="T42" fmla="*/ 640119688 w 2706"/>
                <a:gd name="T43" fmla="*/ 1441529375 h 640"/>
                <a:gd name="T44" fmla="*/ 942538438 w 2706"/>
                <a:gd name="T45" fmla="*/ 1476811563 h 640"/>
                <a:gd name="T46" fmla="*/ 1239916875 w 2706"/>
                <a:gd name="T47" fmla="*/ 1507053438 h 640"/>
                <a:gd name="T48" fmla="*/ 1527214688 w 2706"/>
                <a:gd name="T49" fmla="*/ 1537295313 h 640"/>
                <a:gd name="T50" fmla="*/ 1804431875 w 2706"/>
                <a:gd name="T51" fmla="*/ 1557456563 h 640"/>
                <a:gd name="T52" fmla="*/ 2071568438 w 2706"/>
                <a:gd name="T53" fmla="*/ 1577617813 h 640"/>
                <a:gd name="T54" fmla="*/ 2147483647 w 2706"/>
                <a:gd name="T55" fmla="*/ 1592738750 h 640"/>
                <a:gd name="T56" fmla="*/ 2147483647 w 2706"/>
                <a:gd name="T57" fmla="*/ 1602819375 h 640"/>
                <a:gd name="T58" fmla="*/ 2147483647 w 2706"/>
                <a:gd name="T59" fmla="*/ 1607859688 h 640"/>
                <a:gd name="T60" fmla="*/ 2147483647 w 2706"/>
                <a:gd name="T61" fmla="*/ 1612900000 h 640"/>
                <a:gd name="T62" fmla="*/ 2147483647 w 2706"/>
                <a:gd name="T63" fmla="*/ 1612900000 h 640"/>
                <a:gd name="T64" fmla="*/ 2147483647 w 2706"/>
                <a:gd name="T65" fmla="*/ 1607859688 h 640"/>
                <a:gd name="T66" fmla="*/ 2147483647 w 2706"/>
                <a:gd name="T67" fmla="*/ 1602819375 h 640"/>
                <a:gd name="T68" fmla="*/ 2147483647 w 2706"/>
                <a:gd name="T69" fmla="*/ 1592738750 h 640"/>
                <a:gd name="T70" fmla="*/ 2147483647 w 2706"/>
                <a:gd name="T71" fmla="*/ 1577617813 h 640"/>
                <a:gd name="T72" fmla="*/ 2147483647 w 2706"/>
                <a:gd name="T73" fmla="*/ 1562496875 h 640"/>
                <a:gd name="T74" fmla="*/ 2147483647 w 2706"/>
                <a:gd name="T75" fmla="*/ 1542335625 h 640"/>
                <a:gd name="T76" fmla="*/ 2147483647 w 2706"/>
                <a:gd name="T77" fmla="*/ 1517134063 h 640"/>
                <a:gd name="T78" fmla="*/ 2147483647 w 2706"/>
                <a:gd name="T79" fmla="*/ 1491932500 h 640"/>
                <a:gd name="T80" fmla="*/ 2147483647 w 2706"/>
                <a:gd name="T81" fmla="*/ 1461690625 h 640"/>
                <a:gd name="T82" fmla="*/ 2147483647 w 2706"/>
                <a:gd name="T83" fmla="*/ 1431448750 h 640"/>
                <a:gd name="T84" fmla="*/ 2147483647 w 2706"/>
                <a:gd name="T85" fmla="*/ 1396166563 h 640"/>
                <a:gd name="T86" fmla="*/ 2147483647 w 2706"/>
                <a:gd name="T87" fmla="*/ 1360884375 h 640"/>
                <a:gd name="T88" fmla="*/ 2147483647 w 2706"/>
                <a:gd name="T89" fmla="*/ 1320561875 h 640"/>
                <a:gd name="T90" fmla="*/ 2147483647 w 2706"/>
                <a:gd name="T91" fmla="*/ 1280239375 h 640"/>
                <a:gd name="T92" fmla="*/ 2147483647 w 2706"/>
                <a:gd name="T93" fmla="*/ 1234876563 h 640"/>
                <a:gd name="T94" fmla="*/ 2147483647 w 2706"/>
                <a:gd name="T95" fmla="*/ 1189513750 h 640"/>
                <a:gd name="T96" fmla="*/ 2147483647 w 2706"/>
                <a:gd name="T97" fmla="*/ 1088707500 h 640"/>
                <a:gd name="T98" fmla="*/ 2147483647 w 2706"/>
                <a:gd name="T99" fmla="*/ 982860938 h 640"/>
                <a:gd name="T100" fmla="*/ 2147483647 w 2706"/>
                <a:gd name="T101" fmla="*/ 982860938 h 640"/>
                <a:gd name="T102" fmla="*/ 2147483647 w 2706"/>
                <a:gd name="T103" fmla="*/ 977820625 h 640"/>
                <a:gd name="T104" fmla="*/ 2147483647 w 2706"/>
                <a:gd name="T105" fmla="*/ 977820625 h 640"/>
                <a:gd name="T106" fmla="*/ 2147483647 w 2706"/>
                <a:gd name="T107" fmla="*/ 0 h 640"/>
                <a:gd name="T108" fmla="*/ 2147483647 w 2706"/>
                <a:gd name="T109" fmla="*/ 0 h 640"/>
                <a:gd name="T110" fmla="*/ 2147483647 w 2706"/>
                <a:gd name="T111" fmla="*/ 0 h 640"/>
                <a:gd name="T112" fmla="*/ 2147483647 w 2706"/>
                <a:gd name="T113" fmla="*/ 0 h 640"/>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472" y="252"/>
                  </a:lnTo>
                  <a:lnTo>
                    <a:pt x="1236" y="304"/>
                  </a:lnTo>
                  <a:lnTo>
                    <a:pt x="1010" y="352"/>
                  </a:lnTo>
                  <a:lnTo>
                    <a:pt x="792" y="398"/>
                  </a:lnTo>
                  <a:lnTo>
                    <a:pt x="584" y="438"/>
                  </a:lnTo>
                  <a:lnTo>
                    <a:pt x="382" y="474"/>
                  </a:lnTo>
                  <a:lnTo>
                    <a:pt x="188" y="50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6" y="388"/>
                  </a:lnTo>
                  <a:lnTo>
                    <a:pt x="2706" y="0"/>
                  </a:lnTo>
                  <a:lnTo>
                    <a:pt x="2700" y="0"/>
                  </a:lnTo>
                  <a:close/>
                </a:path>
              </a:pathLst>
            </a:custGeom>
            <a:solidFill>
              <a:schemeClr val="bg2">
                <a:alpha val="29019"/>
              </a:schemeClr>
            </a:solidFill>
            <a:ln w="9525">
              <a:noFill/>
              <a:round/>
              <a:headEnd/>
              <a:tailEnd/>
            </a:ln>
          </p:spPr>
          <p:txBody>
            <a:bodyPr/>
            <a:lstStyle/>
            <a:p>
              <a:endParaRPr lang="en-US"/>
            </a:p>
          </p:txBody>
        </p:sp>
        <p:sp>
          <p:nvSpPr>
            <p:cNvPr id="8" name="Freeform 18"/>
            <p:cNvSpPr>
              <a:spLocks/>
            </p:cNvSpPr>
            <p:nvPr/>
          </p:nvSpPr>
          <p:spPr bwMode="hidden">
            <a:xfrm>
              <a:off x="-309563" y="4318000"/>
              <a:ext cx="8280401" cy="1209675"/>
            </a:xfrm>
            <a:custGeom>
              <a:avLst/>
              <a:gdLst>
                <a:gd name="T0" fmla="*/ 2147483647 w 5216"/>
                <a:gd name="T1" fmla="*/ 1799391563 h 762"/>
                <a:gd name="T2" fmla="*/ 2147483647 w 5216"/>
                <a:gd name="T3" fmla="*/ 1728827188 h 762"/>
                <a:gd name="T4" fmla="*/ 2147483647 w 5216"/>
                <a:gd name="T5" fmla="*/ 1537295313 h 762"/>
                <a:gd name="T6" fmla="*/ 2147483647 w 5216"/>
                <a:gd name="T7" fmla="*/ 1280239375 h 762"/>
                <a:gd name="T8" fmla="*/ 2147483647 w 5216"/>
                <a:gd name="T9" fmla="*/ 942538438 h 762"/>
                <a:gd name="T10" fmla="*/ 2147483647 w 5216"/>
                <a:gd name="T11" fmla="*/ 745966250 h 762"/>
                <a:gd name="T12" fmla="*/ 2147483647 w 5216"/>
                <a:gd name="T13" fmla="*/ 594756875 h 762"/>
                <a:gd name="T14" fmla="*/ 2147483647 w 5216"/>
                <a:gd name="T15" fmla="*/ 463708750 h 762"/>
                <a:gd name="T16" fmla="*/ 2147483647 w 5216"/>
                <a:gd name="T17" fmla="*/ 352821875 h 762"/>
                <a:gd name="T18" fmla="*/ 2147483647 w 5216"/>
                <a:gd name="T19" fmla="*/ 257055938 h 762"/>
                <a:gd name="T20" fmla="*/ 2147483647 w 5216"/>
                <a:gd name="T21" fmla="*/ 181451250 h 762"/>
                <a:gd name="T22" fmla="*/ 2147483647 w 5216"/>
                <a:gd name="T23" fmla="*/ 70564375 h 762"/>
                <a:gd name="T24" fmla="*/ 2147483647 w 5216"/>
                <a:gd name="T25" fmla="*/ 10080625 h 762"/>
                <a:gd name="T26" fmla="*/ 1622980821 w 5216"/>
                <a:gd name="T27" fmla="*/ 0 h 762"/>
                <a:gd name="T28" fmla="*/ 902216046 w 5216"/>
                <a:gd name="T29" fmla="*/ 25201563 h 762"/>
                <a:gd name="T30" fmla="*/ 277217221 w 5216"/>
                <a:gd name="T31" fmla="*/ 80645000 h 762"/>
                <a:gd name="T32" fmla="*/ 0 w 5216"/>
                <a:gd name="T33" fmla="*/ 120967500 h 762"/>
                <a:gd name="T34" fmla="*/ 791329158 w 5216"/>
                <a:gd name="T35" fmla="*/ 216733438 h 762"/>
                <a:gd name="T36" fmla="*/ 1643142073 w 5216"/>
                <a:gd name="T37" fmla="*/ 352821875 h 762"/>
                <a:gd name="T38" fmla="*/ 2147483647 w 5216"/>
                <a:gd name="T39" fmla="*/ 529232813 h 762"/>
                <a:gd name="T40" fmla="*/ 2147483647 w 5216"/>
                <a:gd name="T41" fmla="*/ 745966250 h 762"/>
                <a:gd name="T42" fmla="*/ 2147483647 w 5216"/>
                <a:gd name="T43" fmla="*/ 952619063 h 762"/>
                <a:gd name="T44" fmla="*/ 2147483647 w 5216"/>
                <a:gd name="T45" fmla="*/ 1300400625 h 762"/>
                <a:gd name="T46" fmla="*/ 2147483647 w 5216"/>
                <a:gd name="T47" fmla="*/ 1441529375 h 762"/>
                <a:gd name="T48" fmla="*/ 2147483647 w 5216"/>
                <a:gd name="T49" fmla="*/ 1562496875 h 762"/>
                <a:gd name="T50" fmla="*/ 2147483647 w 5216"/>
                <a:gd name="T51" fmla="*/ 1668343438 h 762"/>
                <a:gd name="T52" fmla="*/ 2147483647 w 5216"/>
                <a:gd name="T53" fmla="*/ 1748988438 h 762"/>
                <a:gd name="T54" fmla="*/ 2147483647 w 5216"/>
                <a:gd name="T55" fmla="*/ 1819552813 h 762"/>
                <a:gd name="T56" fmla="*/ 2147483647 w 5216"/>
                <a:gd name="T57" fmla="*/ 1864915625 h 762"/>
                <a:gd name="T58" fmla="*/ 2147483647 w 5216"/>
                <a:gd name="T59" fmla="*/ 1900197813 h 762"/>
                <a:gd name="T60" fmla="*/ 2147483647 w 5216"/>
                <a:gd name="T61" fmla="*/ 1920359063 h 762"/>
                <a:gd name="T62" fmla="*/ 2147483647 w 5216"/>
                <a:gd name="T63" fmla="*/ 1920359063 h 762"/>
                <a:gd name="T64" fmla="*/ 2147483647 w 5216"/>
                <a:gd name="T65" fmla="*/ 1910278438 h 762"/>
                <a:gd name="T66" fmla="*/ 2147483647 w 5216"/>
                <a:gd name="T67" fmla="*/ 1885076875 h 762"/>
                <a:gd name="T68" fmla="*/ 2147483647 w 5216"/>
                <a:gd name="T69" fmla="*/ 1844754375 h 762"/>
                <a:gd name="T70" fmla="*/ 2147483647 w 5216"/>
                <a:gd name="T71" fmla="*/ 1799391563 h 76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154" y="66"/>
                  </a:lnTo>
                  <a:lnTo>
                    <a:pt x="314" y="86"/>
                  </a:lnTo>
                  <a:lnTo>
                    <a:pt x="480" y="112"/>
                  </a:lnTo>
                  <a:lnTo>
                    <a:pt x="652" y="140"/>
                  </a:lnTo>
                  <a:lnTo>
                    <a:pt x="830" y="174"/>
                  </a:lnTo>
                  <a:lnTo>
                    <a:pt x="1014" y="210"/>
                  </a:lnTo>
                  <a:lnTo>
                    <a:pt x="1206" y="250"/>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close/>
                </a:path>
              </a:pathLst>
            </a:custGeom>
            <a:solidFill>
              <a:schemeClr val="bg2">
                <a:alpha val="39999"/>
              </a:schemeClr>
            </a:solidFill>
            <a:ln w="9525">
              <a:noFill/>
              <a:round/>
              <a:headEnd/>
              <a:tailEnd/>
            </a:ln>
          </p:spPr>
          <p:txBody>
            <a:bodyPr/>
            <a:lstStyle/>
            <a:p>
              <a:endParaRPr lang="en-US"/>
            </a:p>
          </p:txBody>
        </p:sp>
        <p:sp>
          <p:nvSpPr>
            <p:cNvPr id="9" name="Freeform 22"/>
            <p:cNvSpPr>
              <a:spLocks/>
            </p:cNvSpPr>
            <p:nvPr/>
          </p:nvSpPr>
          <p:spPr bwMode="hidden">
            <a:xfrm>
              <a:off x="3175" y="4335463"/>
              <a:ext cx="8166100" cy="1101725"/>
            </a:xfrm>
            <a:custGeom>
              <a:avLst/>
              <a:gdLst>
                <a:gd name="T0" fmla="*/ 0 w 5144"/>
                <a:gd name="T1" fmla="*/ 176410938 h 694"/>
                <a:gd name="T2" fmla="*/ 0 w 5144"/>
                <a:gd name="T3" fmla="*/ 176410938 h 694"/>
                <a:gd name="T4" fmla="*/ 45362813 w 5144"/>
                <a:gd name="T5" fmla="*/ 166330313 h 694"/>
                <a:gd name="T6" fmla="*/ 181451250 w 5144"/>
                <a:gd name="T7" fmla="*/ 141128750 h 694"/>
                <a:gd name="T8" fmla="*/ 413305625 w 5144"/>
                <a:gd name="T9" fmla="*/ 105846563 h 694"/>
                <a:gd name="T10" fmla="*/ 564515000 w 5144"/>
                <a:gd name="T11" fmla="*/ 85685313 h 694"/>
                <a:gd name="T12" fmla="*/ 740925938 w 5144"/>
                <a:gd name="T13" fmla="*/ 65524063 h 694"/>
                <a:gd name="T14" fmla="*/ 937498125 w 5144"/>
                <a:gd name="T15" fmla="*/ 50403125 h 694"/>
                <a:gd name="T16" fmla="*/ 1164312188 w 5144"/>
                <a:gd name="T17" fmla="*/ 35282188 h 694"/>
                <a:gd name="T18" fmla="*/ 1411287500 w 5144"/>
                <a:gd name="T19" fmla="*/ 20161250 h 694"/>
                <a:gd name="T20" fmla="*/ 1688504688 w 5144"/>
                <a:gd name="T21" fmla="*/ 10080625 h 694"/>
                <a:gd name="T22" fmla="*/ 1990923438 w 5144"/>
                <a:gd name="T23" fmla="*/ 5040313 h 694"/>
                <a:gd name="T24" fmla="*/ 2147483647 w 5144"/>
                <a:gd name="T25" fmla="*/ 0 h 694"/>
                <a:gd name="T26" fmla="*/ 2147483647 w 5144"/>
                <a:gd name="T27" fmla="*/ 5040313 h 694"/>
                <a:gd name="T28" fmla="*/ 2147483647 w 5144"/>
                <a:gd name="T29" fmla="*/ 15120938 h 694"/>
                <a:gd name="T30" fmla="*/ 2147483647 w 5144"/>
                <a:gd name="T31" fmla="*/ 35282188 h 694"/>
                <a:gd name="T32" fmla="*/ 2147483647 w 5144"/>
                <a:gd name="T33" fmla="*/ 60483750 h 694"/>
                <a:gd name="T34" fmla="*/ 2147483647 w 5144"/>
                <a:gd name="T35" fmla="*/ 100806250 h 694"/>
                <a:gd name="T36" fmla="*/ 2147483647 w 5144"/>
                <a:gd name="T37" fmla="*/ 146169063 h 694"/>
                <a:gd name="T38" fmla="*/ 2147483647 w 5144"/>
                <a:gd name="T39" fmla="*/ 201612500 h 694"/>
                <a:gd name="T40" fmla="*/ 2147483647 w 5144"/>
                <a:gd name="T41" fmla="*/ 267136563 h 694"/>
                <a:gd name="T42" fmla="*/ 2147483647 w 5144"/>
                <a:gd name="T43" fmla="*/ 347781563 h 694"/>
                <a:gd name="T44" fmla="*/ 2147483647 w 5144"/>
                <a:gd name="T45" fmla="*/ 438507188 h 694"/>
                <a:gd name="T46" fmla="*/ 2147483647 w 5144"/>
                <a:gd name="T47" fmla="*/ 544353750 h 694"/>
                <a:gd name="T48" fmla="*/ 2147483647 w 5144"/>
                <a:gd name="T49" fmla="*/ 670361563 h 694"/>
                <a:gd name="T50" fmla="*/ 2147483647 w 5144"/>
                <a:gd name="T51" fmla="*/ 806450000 h 694"/>
                <a:gd name="T52" fmla="*/ 2147483647 w 5144"/>
                <a:gd name="T53" fmla="*/ 957659375 h 694"/>
                <a:gd name="T54" fmla="*/ 2147483647 w 5144"/>
                <a:gd name="T55" fmla="*/ 1129030000 h 694"/>
                <a:gd name="T56" fmla="*/ 2147483647 w 5144"/>
                <a:gd name="T57" fmla="*/ 1315521563 h 694"/>
                <a:gd name="T58" fmla="*/ 2147483647 w 5144"/>
                <a:gd name="T59" fmla="*/ 1522174375 h 694"/>
                <a:gd name="T60" fmla="*/ 2147483647 w 5144"/>
                <a:gd name="T61" fmla="*/ 1748988438 h 694"/>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a:lstStyle/>
            <a:p>
              <a:endParaRPr lang="en-US"/>
            </a:p>
          </p:txBody>
        </p:sp>
        <p:sp>
          <p:nvSpPr>
            <p:cNvPr id="10" name="Freeform 26"/>
            <p:cNvSpPr>
              <a:spLocks/>
            </p:cNvSpPr>
            <p:nvPr/>
          </p:nvSpPr>
          <p:spPr bwMode="hidden">
            <a:xfrm>
              <a:off x="4156075" y="4316413"/>
              <a:ext cx="4940300" cy="927100"/>
            </a:xfrm>
            <a:custGeom>
              <a:avLst/>
              <a:gdLst>
                <a:gd name="T0" fmla="*/ 0 w 3112"/>
                <a:gd name="T1" fmla="*/ 1471771250 h 584"/>
                <a:gd name="T2" fmla="*/ 0 w 3112"/>
                <a:gd name="T3" fmla="*/ 1471771250 h 584"/>
                <a:gd name="T4" fmla="*/ 226814063 w 3112"/>
                <a:gd name="T5" fmla="*/ 1411287500 h 584"/>
                <a:gd name="T6" fmla="*/ 846772500 w 3112"/>
                <a:gd name="T7" fmla="*/ 1255037813 h 584"/>
                <a:gd name="T8" fmla="*/ 1275199063 w 3112"/>
                <a:gd name="T9" fmla="*/ 1149191250 h 584"/>
                <a:gd name="T10" fmla="*/ 1769149688 w 3112"/>
                <a:gd name="T11" fmla="*/ 1033264063 h 584"/>
                <a:gd name="T12" fmla="*/ 2147483647 w 3112"/>
                <a:gd name="T13" fmla="*/ 907256250 h 584"/>
                <a:gd name="T14" fmla="*/ 2147483647 w 3112"/>
                <a:gd name="T15" fmla="*/ 771167813 h 584"/>
                <a:gd name="T16" fmla="*/ 2147483647 w 3112"/>
                <a:gd name="T17" fmla="*/ 640119688 h 584"/>
                <a:gd name="T18" fmla="*/ 2147483647 w 3112"/>
                <a:gd name="T19" fmla="*/ 509071563 h 584"/>
                <a:gd name="T20" fmla="*/ 2147483647 w 3112"/>
                <a:gd name="T21" fmla="*/ 388104063 h 584"/>
                <a:gd name="T22" fmla="*/ 2147483647 w 3112"/>
                <a:gd name="T23" fmla="*/ 272176875 h 584"/>
                <a:gd name="T24" fmla="*/ 2147483647 w 3112"/>
                <a:gd name="T25" fmla="*/ 221773750 h 584"/>
                <a:gd name="T26" fmla="*/ 2147483647 w 3112"/>
                <a:gd name="T27" fmla="*/ 171370625 h 584"/>
                <a:gd name="T28" fmla="*/ 2147483647 w 3112"/>
                <a:gd name="T29" fmla="*/ 131048125 h 584"/>
                <a:gd name="T30" fmla="*/ 2147483647 w 3112"/>
                <a:gd name="T31" fmla="*/ 90725625 h 584"/>
                <a:gd name="T32" fmla="*/ 2147483647 w 3112"/>
                <a:gd name="T33" fmla="*/ 60483750 h 584"/>
                <a:gd name="T34" fmla="*/ 2147483647 w 3112"/>
                <a:gd name="T35" fmla="*/ 35282188 h 584"/>
                <a:gd name="T36" fmla="*/ 2147483647 w 3112"/>
                <a:gd name="T37" fmla="*/ 15120938 h 584"/>
                <a:gd name="T38" fmla="*/ 2147483647 w 3112"/>
                <a:gd name="T39" fmla="*/ 0 h 584"/>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a:lstStyle/>
            <a:p>
              <a:endParaRPr lang="en-US"/>
            </a:p>
          </p:txBody>
        </p:sp>
        <p:sp useBgFill="1">
          <p:nvSpPr>
            <p:cNvPr id="11" name="Freeform 10"/>
            <p:cNvSpPr>
              <a:spLocks/>
            </p:cNvSpPr>
            <p:nvPr/>
          </p:nvSpPr>
          <p:spPr bwMode="hidden">
            <a:xfrm>
              <a:off x="-3905250" y="4294188"/>
              <a:ext cx="13011150" cy="1892300"/>
            </a:xfrm>
            <a:custGeom>
              <a:avLst/>
              <a:gdLst>
                <a:gd name="T0" fmla="*/ 2147483647 w 8196"/>
                <a:gd name="T1" fmla="*/ 1290320000 h 1192"/>
                <a:gd name="T2" fmla="*/ 2147483647 w 8196"/>
                <a:gd name="T3" fmla="*/ 1436489063 h 1192"/>
                <a:gd name="T4" fmla="*/ 2147483647 w 8196"/>
                <a:gd name="T5" fmla="*/ 1562496875 h 1192"/>
                <a:gd name="T6" fmla="*/ 2147483647 w 8196"/>
                <a:gd name="T7" fmla="*/ 1678424063 h 1192"/>
                <a:gd name="T8" fmla="*/ 2147483647 w 8196"/>
                <a:gd name="T9" fmla="*/ 1769149688 h 1192"/>
                <a:gd name="T10" fmla="*/ 2147483647 w 8196"/>
                <a:gd name="T11" fmla="*/ 1839714063 h 1192"/>
                <a:gd name="T12" fmla="*/ 2147483647 w 8196"/>
                <a:gd name="T13" fmla="*/ 1890117188 h 1192"/>
                <a:gd name="T14" fmla="*/ 2147483647 w 8196"/>
                <a:gd name="T15" fmla="*/ 1920359063 h 1192"/>
                <a:gd name="T16" fmla="*/ 2147483647 w 8196"/>
                <a:gd name="T17" fmla="*/ 1915318750 h 1192"/>
                <a:gd name="T18" fmla="*/ 2147483647 w 8196"/>
                <a:gd name="T19" fmla="*/ 1890117188 h 1192"/>
                <a:gd name="T20" fmla="*/ 2147483647 w 8196"/>
                <a:gd name="T21" fmla="*/ 1829633438 h 1192"/>
                <a:gd name="T22" fmla="*/ 2147483647 w 8196"/>
                <a:gd name="T23" fmla="*/ 1738907813 h 1192"/>
                <a:gd name="T24" fmla="*/ 2147483647 w 8196"/>
                <a:gd name="T25" fmla="*/ 1617940313 h 1192"/>
                <a:gd name="T26" fmla="*/ 2147483647 w 8196"/>
                <a:gd name="T27" fmla="*/ 1456650313 h 1192"/>
                <a:gd name="T28" fmla="*/ 2147483647 w 8196"/>
                <a:gd name="T29" fmla="*/ 1260078125 h 1192"/>
                <a:gd name="T30" fmla="*/ 2147483647 w 8196"/>
                <a:gd name="T31" fmla="*/ 1023183438 h 1192"/>
                <a:gd name="T32" fmla="*/ 2147483647 w 8196"/>
                <a:gd name="T33" fmla="*/ 745966250 h 1192"/>
                <a:gd name="T34" fmla="*/ 2147483647 w 8196"/>
                <a:gd name="T35" fmla="*/ 604837500 h 1192"/>
                <a:gd name="T36" fmla="*/ 2147483647 w 8196"/>
                <a:gd name="T37" fmla="*/ 372983125 h 1192"/>
                <a:gd name="T38" fmla="*/ 2147483647 w 8196"/>
                <a:gd name="T39" fmla="*/ 206652813 h 1192"/>
                <a:gd name="T40" fmla="*/ 2147483647 w 8196"/>
                <a:gd name="T41" fmla="*/ 90725625 h 1192"/>
                <a:gd name="T42" fmla="*/ 2147483647 w 8196"/>
                <a:gd name="T43" fmla="*/ 25201563 h 1192"/>
                <a:gd name="T44" fmla="*/ 2147483647 w 8196"/>
                <a:gd name="T45" fmla="*/ 0 h 1192"/>
                <a:gd name="T46" fmla="*/ 2147483647 w 8196"/>
                <a:gd name="T47" fmla="*/ 10080625 h 1192"/>
                <a:gd name="T48" fmla="*/ 2147483647 w 8196"/>
                <a:gd name="T49" fmla="*/ 50403125 h 1192"/>
                <a:gd name="T50" fmla="*/ 1804431875 w 8196"/>
                <a:gd name="T51" fmla="*/ 110886875 h 1192"/>
                <a:gd name="T52" fmla="*/ 1335682813 w 8196"/>
                <a:gd name="T53" fmla="*/ 186491563 h 1192"/>
                <a:gd name="T54" fmla="*/ 942538438 w 8196"/>
                <a:gd name="T55" fmla="*/ 272176875 h 1192"/>
                <a:gd name="T56" fmla="*/ 624998750 w 8196"/>
                <a:gd name="T57" fmla="*/ 362902500 h 1192"/>
                <a:gd name="T58" fmla="*/ 372983125 w 8196"/>
                <a:gd name="T59" fmla="*/ 443547500 h 1192"/>
                <a:gd name="T60" fmla="*/ 120967500 w 8196"/>
                <a:gd name="T61" fmla="*/ 544353750 h 1192"/>
                <a:gd name="T62" fmla="*/ 0 w 8196"/>
                <a:gd name="T63" fmla="*/ 604837500 h 1192"/>
                <a:gd name="T64" fmla="*/ 2147483647 w 8196"/>
                <a:gd name="T65" fmla="*/ 2147483647 h 1192"/>
                <a:gd name="T66" fmla="*/ 2147483647 w 8196"/>
                <a:gd name="T67" fmla="*/ 2147483647 h 1192"/>
                <a:gd name="T68" fmla="*/ 2147483647 w 8196"/>
                <a:gd name="T69" fmla="*/ 1285279688 h 1192"/>
                <a:gd name="T70" fmla="*/ 2147483647 w 8196"/>
                <a:gd name="T71" fmla="*/ 1290320000 h 119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6" y="1186"/>
                  </a:lnTo>
                  <a:lnTo>
                    <a:pt x="8196" y="510"/>
                  </a:lnTo>
                  <a:lnTo>
                    <a:pt x="8192" y="512"/>
                  </a:lnTo>
                  <a:close/>
                </a:path>
              </a:pathLst>
            </a:custGeom>
            <a:ln w="9525">
              <a:noFill/>
              <a:round/>
              <a:headEnd/>
              <a:tailEnd/>
            </a:ln>
          </p:spPr>
          <p:txBody>
            <a:bodyPr/>
            <a:lstStyle/>
            <a:p>
              <a:endParaRPr lang="en-US"/>
            </a:p>
          </p:txBody>
        </p:sp>
      </p:grpSp>
      <p:sp>
        <p:nvSpPr>
          <p:cNvPr id="2" name="Title 1"/>
          <p:cNvSpPr>
            <a:spLocks noGrp="1"/>
          </p:cNvSpPr>
          <p:nvPr>
            <p:ph type="title"/>
          </p:nvPr>
        </p:nvSpPr>
        <p:spPr>
          <a:xfrm>
            <a:off x="4874155" y="338667"/>
            <a:ext cx="3812645" cy="2429934"/>
          </a:xfrm>
        </p:spPr>
        <p:txBody>
          <a:bodyPr anchor="b">
            <a:normAutofit/>
          </a:bodyPr>
          <a:lstStyle>
            <a:lvl1pPr algn="l">
              <a:defRPr sz="2800" b="0">
                <a:solidFill>
                  <a:srgbClr val="FFFFFF"/>
                </a:solidFill>
              </a:defRPr>
            </a:lvl1pPr>
          </a:lstStyle>
          <a:p>
            <a:r>
              <a:rPr lang="el-GR"/>
              <a:t>Στυλ κύριου τίτλου</a:t>
            </a:r>
            <a:endParaRPr lang="en-US" dirty="0"/>
          </a:p>
        </p:txBody>
      </p:sp>
      <p:sp>
        <p:nvSpPr>
          <p:cNvPr id="4" name="Text Placeholder 3"/>
          <p:cNvSpPr>
            <a:spLocks noGrp="1"/>
          </p:cNvSpPr>
          <p:nvPr>
            <p:ph type="body" sz="half" idx="2"/>
          </p:nvPr>
        </p:nvSpPr>
        <p:spPr>
          <a:xfrm>
            <a:off x="4868333" y="2785533"/>
            <a:ext cx="3818467" cy="2421467"/>
          </a:xfrm>
        </p:spPr>
        <p:txBody>
          <a:bodyPr>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a:t>Στυλ υποδείγματος κειμένου</a:t>
            </a:r>
          </a:p>
        </p:txBody>
      </p:sp>
      <p:sp>
        <p:nvSpPr>
          <p:cNvPr id="3" name="Picture Placeholder 2"/>
          <p:cNvSpPr>
            <a:spLocks noGrp="1"/>
          </p:cNvSpPr>
          <p:nvPr>
            <p:ph type="pic" idx="1"/>
          </p:nvPr>
        </p:nvSpPr>
        <p:spPr>
          <a:xfrm>
            <a:off x="838200" y="1371600"/>
            <a:ext cx="3566160" cy="2926080"/>
          </a:xfrm>
          <a:prstGeom prst="roundRect">
            <a:avLst>
              <a:gd name="adj" fmla="val 3924"/>
            </a:avLst>
          </a:prstGeom>
          <a:solidFill>
            <a:schemeClr val="accent1"/>
          </a:solidFill>
          <a:ln>
            <a:noFill/>
          </a:ln>
          <a:effectLst>
            <a:reflection blurRad="12700" stA="30000" endPos="30000" dist="5000" dir="5400000" sy="-100000" algn="bl" rotWithShape="0"/>
          </a:effectLst>
          <a:scene3d>
            <a:camera prst="perspectiveContrastingLeftFacing" fov="600000">
              <a:rot lat="240000" lon="19799999" rev="0"/>
            </a:camera>
            <a:lightRig rig="threePt" dir="t">
              <a:rot lat="0" lon="0" rev="2700000"/>
            </a:lightRig>
          </a:scene3d>
          <a:sp3d>
            <a:bevelT w="44450" h="31750"/>
          </a:sp3d>
        </p:spPr>
        <p:txBody>
          <a:bodyPr rtlCol="0">
            <a:normAutofit/>
          </a:bodyPr>
          <a:lstStyle>
            <a:lvl1pPr marL="0" indent="0" algn="ctr">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l-GR" noProof="0"/>
              <a:t>Κάντε κλικ στο εικονίδιο για να προσθέσετε μια εικόνα</a:t>
            </a:r>
            <a:endParaRPr lang="en-US" noProof="0" dirty="0"/>
          </a:p>
        </p:txBody>
      </p:sp>
      <p:sp>
        <p:nvSpPr>
          <p:cNvPr id="12" name="Date Placeholder 4"/>
          <p:cNvSpPr>
            <a:spLocks noGrp="1"/>
          </p:cNvSpPr>
          <p:nvPr>
            <p:ph type="dt" sz="half" idx="10"/>
          </p:nvPr>
        </p:nvSpPr>
        <p:spPr/>
        <p:txBody>
          <a:bodyPr/>
          <a:lstStyle>
            <a:lvl1pPr>
              <a:defRPr/>
            </a:lvl1pPr>
          </a:lstStyle>
          <a:p>
            <a:pPr>
              <a:defRPr/>
            </a:pPr>
            <a:endParaRPr lang="el-GR"/>
          </a:p>
        </p:txBody>
      </p:sp>
      <p:sp>
        <p:nvSpPr>
          <p:cNvPr id="13" name="Footer Placeholder 5"/>
          <p:cNvSpPr>
            <a:spLocks noGrp="1"/>
          </p:cNvSpPr>
          <p:nvPr>
            <p:ph type="ftr" sz="quarter" idx="11"/>
          </p:nvPr>
        </p:nvSpPr>
        <p:spPr/>
        <p:txBody>
          <a:bodyPr/>
          <a:lstStyle>
            <a:lvl1pPr>
              <a:defRPr/>
            </a:lvl1pPr>
          </a:lstStyle>
          <a:p>
            <a:pPr>
              <a:defRPr/>
            </a:pPr>
            <a:endParaRPr lang="el-GR"/>
          </a:p>
        </p:txBody>
      </p:sp>
      <p:sp>
        <p:nvSpPr>
          <p:cNvPr id="14" name="Slide Number Placeholder 6"/>
          <p:cNvSpPr>
            <a:spLocks noGrp="1"/>
          </p:cNvSpPr>
          <p:nvPr>
            <p:ph type="sldNum" sz="quarter" idx="12"/>
          </p:nvPr>
        </p:nvSpPr>
        <p:spPr/>
        <p:txBody>
          <a:bodyPr/>
          <a:lstStyle>
            <a:lvl1pPr>
              <a:defRPr/>
            </a:lvl1pPr>
          </a:lstStyle>
          <a:p>
            <a:pPr>
              <a:defRPr/>
            </a:pPr>
            <a:fld id="{FDFAE3CE-8945-4E46-9262-16B87E5BE0B9}" type="slidenum">
              <a:rPr lang="el-GR"/>
              <a:pPr>
                <a:defRPr/>
              </a:pPr>
              <a:t>‹#›</a:t>
            </a:fld>
            <a:endParaRPr lang="el-G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a:t>Στυλ κύριου τίτλου</a:t>
            </a:r>
            <a:endParaRPr lang="en-US"/>
          </a:p>
        </p:txBody>
      </p:sp>
      <p:sp>
        <p:nvSpPr>
          <p:cNvPr id="3" name="Vertical Text Placeholder 2"/>
          <p:cNvSpPr>
            <a:spLocks noGrp="1"/>
          </p:cNvSpPr>
          <p:nvPr>
            <p:ph type="body" orient="vert" idx="1"/>
          </p:nvPr>
        </p:nvSpPr>
        <p:spPr/>
        <p:txBody>
          <a:bodyPr vert="eaVert" anchor="ctr"/>
          <a:lstStyle>
            <a:lvl1pPr algn="l">
              <a:defRPr/>
            </a:lvl1pPr>
            <a:lvl2pPr algn="l">
              <a:defRPr/>
            </a:lvl2pPr>
            <a:lvl3pPr algn="l">
              <a:defRPr/>
            </a:lvl3pPr>
            <a:lvl4pPr algn="l">
              <a:defRPr/>
            </a:lvl4pPr>
            <a:lvl5pPr algn="l">
              <a:defRPr/>
            </a:lvl5pPr>
          </a:lstStyle>
          <a:p>
            <a:pPr lvl="0"/>
            <a:r>
              <a:rPr lang="el-GR"/>
              <a:t>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endParaRPr lang="en-US"/>
          </a:p>
        </p:txBody>
      </p:sp>
      <p:sp>
        <p:nvSpPr>
          <p:cNvPr id="4" name="Date Placeholder 3"/>
          <p:cNvSpPr>
            <a:spLocks noGrp="1"/>
          </p:cNvSpPr>
          <p:nvPr>
            <p:ph type="dt" sz="half" idx="10"/>
          </p:nvPr>
        </p:nvSpPr>
        <p:spPr/>
        <p:txBody>
          <a:bodyPr/>
          <a:lstStyle>
            <a:lvl1pPr>
              <a:defRPr/>
            </a:lvl1pPr>
          </a:lstStyle>
          <a:p>
            <a:pPr>
              <a:defRPr/>
            </a:pPr>
            <a:endParaRPr lang="el-GR"/>
          </a:p>
        </p:txBody>
      </p:sp>
      <p:sp>
        <p:nvSpPr>
          <p:cNvPr id="5" name="Footer Placeholder 4"/>
          <p:cNvSpPr>
            <a:spLocks noGrp="1"/>
          </p:cNvSpPr>
          <p:nvPr>
            <p:ph type="ftr" sz="quarter" idx="11"/>
          </p:nvPr>
        </p:nvSpPr>
        <p:spPr/>
        <p:txBody>
          <a:bodyPr/>
          <a:lstStyle>
            <a:lvl1pPr>
              <a:defRPr/>
            </a:lvl1pPr>
          </a:lstStyle>
          <a:p>
            <a:pPr>
              <a:defRPr/>
            </a:pPr>
            <a:endParaRPr lang="el-GR"/>
          </a:p>
        </p:txBody>
      </p:sp>
      <p:sp>
        <p:nvSpPr>
          <p:cNvPr id="6" name="Slide Number Placeholder 5"/>
          <p:cNvSpPr>
            <a:spLocks noGrp="1"/>
          </p:cNvSpPr>
          <p:nvPr>
            <p:ph type="sldNum" sz="quarter" idx="12"/>
          </p:nvPr>
        </p:nvSpPr>
        <p:spPr/>
        <p:txBody>
          <a:bodyPr/>
          <a:lstStyle>
            <a:lvl1pPr>
              <a:defRPr/>
            </a:lvl1pPr>
          </a:lstStyle>
          <a:p>
            <a:pPr>
              <a:defRPr/>
            </a:pPr>
            <a:fld id="{E94AEE75-A17A-4817-9E3A-F873A5F35F46}" type="slidenum">
              <a:rPr lang="el-GR"/>
              <a:pPr>
                <a:defRPr/>
              </a:pPr>
              <a:t>‹#›</a:t>
            </a:fld>
            <a:endParaRPr lang="el-G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Κατακόρυφος τίτλος και Κείμενο">
    <p:spTree>
      <p:nvGrpSpPr>
        <p:cNvPr id="1" name=""/>
        <p:cNvGrpSpPr/>
        <p:nvPr/>
      </p:nvGrpSpPr>
      <p:grpSpPr>
        <a:xfrm>
          <a:off x="0" y="0"/>
          <a:ext cx="0" cy="0"/>
          <a:chOff x="0" y="0"/>
          <a:chExt cx="0" cy="0"/>
        </a:xfrm>
      </p:grpSpPr>
      <p:sp>
        <p:nvSpPr>
          <p:cNvPr id="4" name="Rounded Rectangle 20"/>
          <p:cNvSpPr/>
          <p:nvPr/>
        </p:nvSpPr>
        <p:spPr bwMode="hidden">
          <a:xfrm>
            <a:off x="228600" y="228600"/>
            <a:ext cx="8696325" cy="1427163"/>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endParaRPr lang="en-US"/>
          </a:p>
        </p:txBody>
      </p:sp>
      <p:grpSp>
        <p:nvGrpSpPr>
          <p:cNvPr id="5" name="Group 14"/>
          <p:cNvGrpSpPr>
            <a:grpSpLocks noChangeAspect="1"/>
          </p:cNvGrpSpPr>
          <p:nvPr/>
        </p:nvGrpSpPr>
        <p:grpSpPr bwMode="auto">
          <a:xfrm>
            <a:off x="211138" y="714375"/>
            <a:ext cx="8723312" cy="1331913"/>
            <a:chOff x="-3905250" y="4294188"/>
            <a:chExt cx="13011150" cy="1892300"/>
          </a:xfrm>
        </p:grpSpPr>
        <p:sp>
          <p:nvSpPr>
            <p:cNvPr id="6" name="Freeform 14"/>
            <p:cNvSpPr>
              <a:spLocks/>
            </p:cNvSpPr>
            <p:nvPr/>
          </p:nvSpPr>
          <p:spPr bwMode="hidden">
            <a:xfrm>
              <a:off x="4810125" y="4500563"/>
              <a:ext cx="4295775" cy="1016000"/>
            </a:xfrm>
            <a:custGeom>
              <a:avLst/>
              <a:gdLst>
                <a:gd name="T0" fmla="*/ 2147483647 w 2706"/>
                <a:gd name="T1" fmla="*/ 0 h 640"/>
                <a:gd name="T2" fmla="*/ 2147483647 w 2706"/>
                <a:gd name="T3" fmla="*/ 0 h 640"/>
                <a:gd name="T4" fmla="*/ 2147483647 w 2706"/>
                <a:gd name="T5" fmla="*/ 45362813 h 640"/>
                <a:gd name="T6" fmla="*/ 2147483647 w 2706"/>
                <a:gd name="T7" fmla="*/ 95765938 h 640"/>
                <a:gd name="T8" fmla="*/ 2147483647 w 2706"/>
                <a:gd name="T9" fmla="*/ 151209375 h 640"/>
                <a:gd name="T10" fmla="*/ 2147483647 w 2706"/>
                <a:gd name="T11" fmla="*/ 206652813 h 640"/>
                <a:gd name="T12" fmla="*/ 2147483647 w 2706"/>
                <a:gd name="T13" fmla="*/ 272176875 h 640"/>
                <a:gd name="T14" fmla="*/ 2147483647 w 2706"/>
                <a:gd name="T15" fmla="*/ 337700938 h 640"/>
                <a:gd name="T16" fmla="*/ 2147483647 w 2706"/>
                <a:gd name="T17" fmla="*/ 413305625 h 640"/>
                <a:gd name="T18" fmla="*/ 2147483647 w 2706"/>
                <a:gd name="T19" fmla="*/ 488910313 h 640"/>
                <a:gd name="T20" fmla="*/ 2147483647 w 2706"/>
                <a:gd name="T21" fmla="*/ 488910313 h 640"/>
                <a:gd name="T22" fmla="*/ 2147483647 w 2706"/>
                <a:gd name="T23" fmla="*/ 635079375 h 640"/>
                <a:gd name="T24" fmla="*/ 2147483647 w 2706"/>
                <a:gd name="T25" fmla="*/ 766127500 h 640"/>
                <a:gd name="T26" fmla="*/ 2147483647 w 2706"/>
                <a:gd name="T27" fmla="*/ 887095000 h 640"/>
                <a:gd name="T28" fmla="*/ 1995963750 w 2706"/>
                <a:gd name="T29" fmla="*/ 1003022188 h 640"/>
                <a:gd name="T30" fmla="*/ 1471771250 w 2706"/>
                <a:gd name="T31" fmla="*/ 1103828438 h 640"/>
                <a:gd name="T32" fmla="*/ 962699688 w 2706"/>
                <a:gd name="T33" fmla="*/ 1194554063 h 640"/>
                <a:gd name="T34" fmla="*/ 473789375 w 2706"/>
                <a:gd name="T35" fmla="*/ 1280239375 h 640"/>
                <a:gd name="T36" fmla="*/ 0 w 2706"/>
                <a:gd name="T37" fmla="*/ 1355844063 h 640"/>
                <a:gd name="T38" fmla="*/ 0 w 2706"/>
                <a:gd name="T39" fmla="*/ 1355844063 h 640"/>
                <a:gd name="T40" fmla="*/ 327620313 w 2706"/>
                <a:gd name="T41" fmla="*/ 1401206875 h 640"/>
                <a:gd name="T42" fmla="*/ 640119688 w 2706"/>
                <a:gd name="T43" fmla="*/ 1441529375 h 640"/>
                <a:gd name="T44" fmla="*/ 942538438 w 2706"/>
                <a:gd name="T45" fmla="*/ 1476811563 h 640"/>
                <a:gd name="T46" fmla="*/ 1239916875 w 2706"/>
                <a:gd name="T47" fmla="*/ 1507053438 h 640"/>
                <a:gd name="T48" fmla="*/ 1527214688 w 2706"/>
                <a:gd name="T49" fmla="*/ 1537295313 h 640"/>
                <a:gd name="T50" fmla="*/ 1804431875 w 2706"/>
                <a:gd name="T51" fmla="*/ 1557456563 h 640"/>
                <a:gd name="T52" fmla="*/ 2071568438 w 2706"/>
                <a:gd name="T53" fmla="*/ 1577617813 h 640"/>
                <a:gd name="T54" fmla="*/ 2147483647 w 2706"/>
                <a:gd name="T55" fmla="*/ 1592738750 h 640"/>
                <a:gd name="T56" fmla="*/ 2147483647 w 2706"/>
                <a:gd name="T57" fmla="*/ 1602819375 h 640"/>
                <a:gd name="T58" fmla="*/ 2147483647 w 2706"/>
                <a:gd name="T59" fmla="*/ 1607859688 h 640"/>
                <a:gd name="T60" fmla="*/ 2147483647 w 2706"/>
                <a:gd name="T61" fmla="*/ 1612900000 h 640"/>
                <a:gd name="T62" fmla="*/ 2147483647 w 2706"/>
                <a:gd name="T63" fmla="*/ 1612900000 h 640"/>
                <a:gd name="T64" fmla="*/ 2147483647 w 2706"/>
                <a:gd name="T65" fmla="*/ 1607859688 h 640"/>
                <a:gd name="T66" fmla="*/ 2147483647 w 2706"/>
                <a:gd name="T67" fmla="*/ 1602819375 h 640"/>
                <a:gd name="T68" fmla="*/ 2147483647 w 2706"/>
                <a:gd name="T69" fmla="*/ 1592738750 h 640"/>
                <a:gd name="T70" fmla="*/ 2147483647 w 2706"/>
                <a:gd name="T71" fmla="*/ 1577617813 h 640"/>
                <a:gd name="T72" fmla="*/ 2147483647 w 2706"/>
                <a:gd name="T73" fmla="*/ 1562496875 h 640"/>
                <a:gd name="T74" fmla="*/ 2147483647 w 2706"/>
                <a:gd name="T75" fmla="*/ 1542335625 h 640"/>
                <a:gd name="T76" fmla="*/ 2147483647 w 2706"/>
                <a:gd name="T77" fmla="*/ 1517134063 h 640"/>
                <a:gd name="T78" fmla="*/ 2147483647 w 2706"/>
                <a:gd name="T79" fmla="*/ 1491932500 h 640"/>
                <a:gd name="T80" fmla="*/ 2147483647 w 2706"/>
                <a:gd name="T81" fmla="*/ 1461690625 h 640"/>
                <a:gd name="T82" fmla="*/ 2147483647 w 2706"/>
                <a:gd name="T83" fmla="*/ 1431448750 h 640"/>
                <a:gd name="T84" fmla="*/ 2147483647 w 2706"/>
                <a:gd name="T85" fmla="*/ 1396166563 h 640"/>
                <a:gd name="T86" fmla="*/ 2147483647 w 2706"/>
                <a:gd name="T87" fmla="*/ 1360884375 h 640"/>
                <a:gd name="T88" fmla="*/ 2147483647 w 2706"/>
                <a:gd name="T89" fmla="*/ 1320561875 h 640"/>
                <a:gd name="T90" fmla="*/ 2147483647 w 2706"/>
                <a:gd name="T91" fmla="*/ 1280239375 h 640"/>
                <a:gd name="T92" fmla="*/ 2147483647 w 2706"/>
                <a:gd name="T93" fmla="*/ 1234876563 h 640"/>
                <a:gd name="T94" fmla="*/ 2147483647 w 2706"/>
                <a:gd name="T95" fmla="*/ 1189513750 h 640"/>
                <a:gd name="T96" fmla="*/ 2147483647 w 2706"/>
                <a:gd name="T97" fmla="*/ 1088707500 h 640"/>
                <a:gd name="T98" fmla="*/ 2147483647 w 2706"/>
                <a:gd name="T99" fmla="*/ 982860938 h 640"/>
                <a:gd name="T100" fmla="*/ 2147483647 w 2706"/>
                <a:gd name="T101" fmla="*/ 982860938 h 640"/>
                <a:gd name="T102" fmla="*/ 2147483647 w 2706"/>
                <a:gd name="T103" fmla="*/ 977820625 h 640"/>
                <a:gd name="T104" fmla="*/ 2147483647 w 2706"/>
                <a:gd name="T105" fmla="*/ 977820625 h 640"/>
                <a:gd name="T106" fmla="*/ 2147483647 w 2706"/>
                <a:gd name="T107" fmla="*/ 0 h 640"/>
                <a:gd name="T108" fmla="*/ 2147483647 w 2706"/>
                <a:gd name="T109" fmla="*/ 0 h 640"/>
                <a:gd name="T110" fmla="*/ 2147483647 w 2706"/>
                <a:gd name="T111" fmla="*/ 0 h 640"/>
                <a:gd name="T112" fmla="*/ 2147483647 w 2706"/>
                <a:gd name="T113" fmla="*/ 0 h 640"/>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472" y="252"/>
                  </a:lnTo>
                  <a:lnTo>
                    <a:pt x="1236" y="304"/>
                  </a:lnTo>
                  <a:lnTo>
                    <a:pt x="1010" y="352"/>
                  </a:lnTo>
                  <a:lnTo>
                    <a:pt x="792" y="398"/>
                  </a:lnTo>
                  <a:lnTo>
                    <a:pt x="584" y="438"/>
                  </a:lnTo>
                  <a:lnTo>
                    <a:pt x="382" y="474"/>
                  </a:lnTo>
                  <a:lnTo>
                    <a:pt x="188" y="50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6" y="388"/>
                  </a:lnTo>
                  <a:lnTo>
                    <a:pt x="2706" y="0"/>
                  </a:lnTo>
                  <a:lnTo>
                    <a:pt x="2700" y="0"/>
                  </a:lnTo>
                  <a:close/>
                </a:path>
              </a:pathLst>
            </a:custGeom>
            <a:solidFill>
              <a:schemeClr val="bg2">
                <a:alpha val="29019"/>
              </a:schemeClr>
            </a:solidFill>
            <a:ln w="9525">
              <a:noFill/>
              <a:round/>
              <a:headEnd/>
              <a:tailEnd/>
            </a:ln>
          </p:spPr>
          <p:txBody>
            <a:bodyPr/>
            <a:lstStyle/>
            <a:p>
              <a:endParaRPr lang="en-US"/>
            </a:p>
          </p:txBody>
        </p:sp>
        <p:sp>
          <p:nvSpPr>
            <p:cNvPr id="7" name="Freeform 18"/>
            <p:cNvSpPr>
              <a:spLocks/>
            </p:cNvSpPr>
            <p:nvPr/>
          </p:nvSpPr>
          <p:spPr bwMode="hidden">
            <a:xfrm>
              <a:off x="-309563" y="4318000"/>
              <a:ext cx="8280401" cy="1209675"/>
            </a:xfrm>
            <a:custGeom>
              <a:avLst/>
              <a:gdLst>
                <a:gd name="T0" fmla="*/ 2147483647 w 5216"/>
                <a:gd name="T1" fmla="*/ 1799391563 h 762"/>
                <a:gd name="T2" fmla="*/ 2147483647 w 5216"/>
                <a:gd name="T3" fmla="*/ 1728827188 h 762"/>
                <a:gd name="T4" fmla="*/ 2147483647 w 5216"/>
                <a:gd name="T5" fmla="*/ 1537295313 h 762"/>
                <a:gd name="T6" fmla="*/ 2147483647 w 5216"/>
                <a:gd name="T7" fmla="*/ 1280239375 h 762"/>
                <a:gd name="T8" fmla="*/ 2147483647 w 5216"/>
                <a:gd name="T9" fmla="*/ 942538438 h 762"/>
                <a:gd name="T10" fmla="*/ 2147483647 w 5216"/>
                <a:gd name="T11" fmla="*/ 745966250 h 762"/>
                <a:gd name="T12" fmla="*/ 2147483647 w 5216"/>
                <a:gd name="T13" fmla="*/ 594756875 h 762"/>
                <a:gd name="T14" fmla="*/ 2147483647 w 5216"/>
                <a:gd name="T15" fmla="*/ 463708750 h 762"/>
                <a:gd name="T16" fmla="*/ 2147483647 w 5216"/>
                <a:gd name="T17" fmla="*/ 352821875 h 762"/>
                <a:gd name="T18" fmla="*/ 2147483647 w 5216"/>
                <a:gd name="T19" fmla="*/ 257055938 h 762"/>
                <a:gd name="T20" fmla="*/ 2147483647 w 5216"/>
                <a:gd name="T21" fmla="*/ 181451250 h 762"/>
                <a:gd name="T22" fmla="*/ 2147483647 w 5216"/>
                <a:gd name="T23" fmla="*/ 70564375 h 762"/>
                <a:gd name="T24" fmla="*/ 2147483647 w 5216"/>
                <a:gd name="T25" fmla="*/ 10080625 h 762"/>
                <a:gd name="T26" fmla="*/ 1622980821 w 5216"/>
                <a:gd name="T27" fmla="*/ 0 h 762"/>
                <a:gd name="T28" fmla="*/ 902216046 w 5216"/>
                <a:gd name="T29" fmla="*/ 25201563 h 762"/>
                <a:gd name="T30" fmla="*/ 277217221 w 5216"/>
                <a:gd name="T31" fmla="*/ 80645000 h 762"/>
                <a:gd name="T32" fmla="*/ 0 w 5216"/>
                <a:gd name="T33" fmla="*/ 120967500 h 762"/>
                <a:gd name="T34" fmla="*/ 791329158 w 5216"/>
                <a:gd name="T35" fmla="*/ 216733438 h 762"/>
                <a:gd name="T36" fmla="*/ 1643142073 w 5216"/>
                <a:gd name="T37" fmla="*/ 352821875 h 762"/>
                <a:gd name="T38" fmla="*/ 2147483647 w 5216"/>
                <a:gd name="T39" fmla="*/ 529232813 h 762"/>
                <a:gd name="T40" fmla="*/ 2147483647 w 5216"/>
                <a:gd name="T41" fmla="*/ 745966250 h 762"/>
                <a:gd name="T42" fmla="*/ 2147483647 w 5216"/>
                <a:gd name="T43" fmla="*/ 952619063 h 762"/>
                <a:gd name="T44" fmla="*/ 2147483647 w 5216"/>
                <a:gd name="T45" fmla="*/ 1300400625 h 762"/>
                <a:gd name="T46" fmla="*/ 2147483647 w 5216"/>
                <a:gd name="T47" fmla="*/ 1441529375 h 762"/>
                <a:gd name="T48" fmla="*/ 2147483647 w 5216"/>
                <a:gd name="T49" fmla="*/ 1562496875 h 762"/>
                <a:gd name="T50" fmla="*/ 2147483647 w 5216"/>
                <a:gd name="T51" fmla="*/ 1668343438 h 762"/>
                <a:gd name="T52" fmla="*/ 2147483647 w 5216"/>
                <a:gd name="T53" fmla="*/ 1748988438 h 762"/>
                <a:gd name="T54" fmla="*/ 2147483647 w 5216"/>
                <a:gd name="T55" fmla="*/ 1819552813 h 762"/>
                <a:gd name="T56" fmla="*/ 2147483647 w 5216"/>
                <a:gd name="T57" fmla="*/ 1864915625 h 762"/>
                <a:gd name="T58" fmla="*/ 2147483647 w 5216"/>
                <a:gd name="T59" fmla="*/ 1900197813 h 762"/>
                <a:gd name="T60" fmla="*/ 2147483647 w 5216"/>
                <a:gd name="T61" fmla="*/ 1920359063 h 762"/>
                <a:gd name="T62" fmla="*/ 2147483647 w 5216"/>
                <a:gd name="T63" fmla="*/ 1920359063 h 762"/>
                <a:gd name="T64" fmla="*/ 2147483647 w 5216"/>
                <a:gd name="T65" fmla="*/ 1910278438 h 762"/>
                <a:gd name="T66" fmla="*/ 2147483647 w 5216"/>
                <a:gd name="T67" fmla="*/ 1885076875 h 762"/>
                <a:gd name="T68" fmla="*/ 2147483647 w 5216"/>
                <a:gd name="T69" fmla="*/ 1844754375 h 762"/>
                <a:gd name="T70" fmla="*/ 2147483647 w 5216"/>
                <a:gd name="T71" fmla="*/ 1799391563 h 76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154" y="66"/>
                  </a:lnTo>
                  <a:lnTo>
                    <a:pt x="314" y="86"/>
                  </a:lnTo>
                  <a:lnTo>
                    <a:pt x="480" y="112"/>
                  </a:lnTo>
                  <a:lnTo>
                    <a:pt x="652" y="140"/>
                  </a:lnTo>
                  <a:lnTo>
                    <a:pt x="830" y="174"/>
                  </a:lnTo>
                  <a:lnTo>
                    <a:pt x="1014" y="210"/>
                  </a:lnTo>
                  <a:lnTo>
                    <a:pt x="1206" y="250"/>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close/>
                </a:path>
              </a:pathLst>
            </a:custGeom>
            <a:solidFill>
              <a:schemeClr val="bg2">
                <a:alpha val="39999"/>
              </a:schemeClr>
            </a:solidFill>
            <a:ln w="9525">
              <a:noFill/>
              <a:round/>
              <a:headEnd/>
              <a:tailEnd/>
            </a:ln>
          </p:spPr>
          <p:txBody>
            <a:bodyPr/>
            <a:lstStyle/>
            <a:p>
              <a:endParaRPr lang="en-US"/>
            </a:p>
          </p:txBody>
        </p:sp>
        <p:sp>
          <p:nvSpPr>
            <p:cNvPr id="8" name="Freeform 22"/>
            <p:cNvSpPr>
              <a:spLocks/>
            </p:cNvSpPr>
            <p:nvPr/>
          </p:nvSpPr>
          <p:spPr bwMode="hidden">
            <a:xfrm>
              <a:off x="3175" y="4335463"/>
              <a:ext cx="8166100" cy="1101725"/>
            </a:xfrm>
            <a:custGeom>
              <a:avLst/>
              <a:gdLst>
                <a:gd name="T0" fmla="*/ 0 w 5144"/>
                <a:gd name="T1" fmla="*/ 176410938 h 694"/>
                <a:gd name="T2" fmla="*/ 0 w 5144"/>
                <a:gd name="T3" fmla="*/ 176410938 h 694"/>
                <a:gd name="T4" fmla="*/ 45362813 w 5144"/>
                <a:gd name="T5" fmla="*/ 166330313 h 694"/>
                <a:gd name="T6" fmla="*/ 181451250 w 5144"/>
                <a:gd name="T7" fmla="*/ 141128750 h 694"/>
                <a:gd name="T8" fmla="*/ 413305625 w 5144"/>
                <a:gd name="T9" fmla="*/ 105846563 h 694"/>
                <a:gd name="T10" fmla="*/ 564515000 w 5144"/>
                <a:gd name="T11" fmla="*/ 85685313 h 694"/>
                <a:gd name="T12" fmla="*/ 740925938 w 5144"/>
                <a:gd name="T13" fmla="*/ 65524063 h 694"/>
                <a:gd name="T14" fmla="*/ 937498125 w 5144"/>
                <a:gd name="T15" fmla="*/ 50403125 h 694"/>
                <a:gd name="T16" fmla="*/ 1164312188 w 5144"/>
                <a:gd name="T17" fmla="*/ 35282188 h 694"/>
                <a:gd name="T18" fmla="*/ 1411287500 w 5144"/>
                <a:gd name="T19" fmla="*/ 20161250 h 694"/>
                <a:gd name="T20" fmla="*/ 1688504688 w 5144"/>
                <a:gd name="T21" fmla="*/ 10080625 h 694"/>
                <a:gd name="T22" fmla="*/ 1990923438 w 5144"/>
                <a:gd name="T23" fmla="*/ 5040313 h 694"/>
                <a:gd name="T24" fmla="*/ 2147483647 w 5144"/>
                <a:gd name="T25" fmla="*/ 0 h 694"/>
                <a:gd name="T26" fmla="*/ 2147483647 w 5144"/>
                <a:gd name="T27" fmla="*/ 5040313 h 694"/>
                <a:gd name="T28" fmla="*/ 2147483647 w 5144"/>
                <a:gd name="T29" fmla="*/ 15120938 h 694"/>
                <a:gd name="T30" fmla="*/ 2147483647 w 5144"/>
                <a:gd name="T31" fmla="*/ 35282188 h 694"/>
                <a:gd name="T32" fmla="*/ 2147483647 w 5144"/>
                <a:gd name="T33" fmla="*/ 60483750 h 694"/>
                <a:gd name="T34" fmla="*/ 2147483647 w 5144"/>
                <a:gd name="T35" fmla="*/ 100806250 h 694"/>
                <a:gd name="T36" fmla="*/ 2147483647 w 5144"/>
                <a:gd name="T37" fmla="*/ 146169063 h 694"/>
                <a:gd name="T38" fmla="*/ 2147483647 w 5144"/>
                <a:gd name="T39" fmla="*/ 201612500 h 694"/>
                <a:gd name="T40" fmla="*/ 2147483647 w 5144"/>
                <a:gd name="T41" fmla="*/ 267136563 h 694"/>
                <a:gd name="T42" fmla="*/ 2147483647 w 5144"/>
                <a:gd name="T43" fmla="*/ 347781563 h 694"/>
                <a:gd name="T44" fmla="*/ 2147483647 w 5144"/>
                <a:gd name="T45" fmla="*/ 438507188 h 694"/>
                <a:gd name="T46" fmla="*/ 2147483647 w 5144"/>
                <a:gd name="T47" fmla="*/ 544353750 h 694"/>
                <a:gd name="T48" fmla="*/ 2147483647 w 5144"/>
                <a:gd name="T49" fmla="*/ 670361563 h 694"/>
                <a:gd name="T50" fmla="*/ 2147483647 w 5144"/>
                <a:gd name="T51" fmla="*/ 806450000 h 694"/>
                <a:gd name="T52" fmla="*/ 2147483647 w 5144"/>
                <a:gd name="T53" fmla="*/ 957659375 h 694"/>
                <a:gd name="T54" fmla="*/ 2147483647 w 5144"/>
                <a:gd name="T55" fmla="*/ 1129030000 h 694"/>
                <a:gd name="T56" fmla="*/ 2147483647 w 5144"/>
                <a:gd name="T57" fmla="*/ 1315521563 h 694"/>
                <a:gd name="T58" fmla="*/ 2147483647 w 5144"/>
                <a:gd name="T59" fmla="*/ 1522174375 h 694"/>
                <a:gd name="T60" fmla="*/ 2147483647 w 5144"/>
                <a:gd name="T61" fmla="*/ 1748988438 h 694"/>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a:lstStyle/>
            <a:p>
              <a:endParaRPr lang="en-US"/>
            </a:p>
          </p:txBody>
        </p:sp>
        <p:sp>
          <p:nvSpPr>
            <p:cNvPr id="9" name="Freeform 26"/>
            <p:cNvSpPr>
              <a:spLocks/>
            </p:cNvSpPr>
            <p:nvPr/>
          </p:nvSpPr>
          <p:spPr bwMode="hidden">
            <a:xfrm>
              <a:off x="4156075" y="4316413"/>
              <a:ext cx="4940300" cy="927100"/>
            </a:xfrm>
            <a:custGeom>
              <a:avLst/>
              <a:gdLst>
                <a:gd name="T0" fmla="*/ 0 w 3112"/>
                <a:gd name="T1" fmla="*/ 1471771250 h 584"/>
                <a:gd name="T2" fmla="*/ 0 w 3112"/>
                <a:gd name="T3" fmla="*/ 1471771250 h 584"/>
                <a:gd name="T4" fmla="*/ 226814063 w 3112"/>
                <a:gd name="T5" fmla="*/ 1411287500 h 584"/>
                <a:gd name="T6" fmla="*/ 846772500 w 3112"/>
                <a:gd name="T7" fmla="*/ 1255037813 h 584"/>
                <a:gd name="T8" fmla="*/ 1275199063 w 3112"/>
                <a:gd name="T9" fmla="*/ 1149191250 h 584"/>
                <a:gd name="T10" fmla="*/ 1769149688 w 3112"/>
                <a:gd name="T11" fmla="*/ 1033264063 h 584"/>
                <a:gd name="T12" fmla="*/ 2147483647 w 3112"/>
                <a:gd name="T13" fmla="*/ 907256250 h 584"/>
                <a:gd name="T14" fmla="*/ 2147483647 w 3112"/>
                <a:gd name="T15" fmla="*/ 771167813 h 584"/>
                <a:gd name="T16" fmla="*/ 2147483647 w 3112"/>
                <a:gd name="T17" fmla="*/ 640119688 h 584"/>
                <a:gd name="T18" fmla="*/ 2147483647 w 3112"/>
                <a:gd name="T19" fmla="*/ 509071563 h 584"/>
                <a:gd name="T20" fmla="*/ 2147483647 w 3112"/>
                <a:gd name="T21" fmla="*/ 388104063 h 584"/>
                <a:gd name="T22" fmla="*/ 2147483647 w 3112"/>
                <a:gd name="T23" fmla="*/ 272176875 h 584"/>
                <a:gd name="T24" fmla="*/ 2147483647 w 3112"/>
                <a:gd name="T25" fmla="*/ 221773750 h 584"/>
                <a:gd name="T26" fmla="*/ 2147483647 w 3112"/>
                <a:gd name="T27" fmla="*/ 171370625 h 584"/>
                <a:gd name="T28" fmla="*/ 2147483647 w 3112"/>
                <a:gd name="T29" fmla="*/ 131048125 h 584"/>
                <a:gd name="T30" fmla="*/ 2147483647 w 3112"/>
                <a:gd name="T31" fmla="*/ 90725625 h 584"/>
                <a:gd name="T32" fmla="*/ 2147483647 w 3112"/>
                <a:gd name="T33" fmla="*/ 60483750 h 584"/>
                <a:gd name="T34" fmla="*/ 2147483647 w 3112"/>
                <a:gd name="T35" fmla="*/ 35282188 h 584"/>
                <a:gd name="T36" fmla="*/ 2147483647 w 3112"/>
                <a:gd name="T37" fmla="*/ 15120938 h 584"/>
                <a:gd name="T38" fmla="*/ 2147483647 w 3112"/>
                <a:gd name="T39" fmla="*/ 0 h 584"/>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a:lstStyle/>
            <a:p>
              <a:endParaRPr lang="en-US"/>
            </a:p>
          </p:txBody>
        </p:sp>
        <p:sp useBgFill="1">
          <p:nvSpPr>
            <p:cNvPr id="10" name="Freeform 19"/>
            <p:cNvSpPr>
              <a:spLocks/>
            </p:cNvSpPr>
            <p:nvPr/>
          </p:nvSpPr>
          <p:spPr bwMode="hidden">
            <a:xfrm>
              <a:off x="-3905250" y="4294188"/>
              <a:ext cx="13011150" cy="1892300"/>
            </a:xfrm>
            <a:custGeom>
              <a:avLst/>
              <a:gdLst>
                <a:gd name="T0" fmla="*/ 2147483647 w 8196"/>
                <a:gd name="T1" fmla="*/ 1290320000 h 1192"/>
                <a:gd name="T2" fmla="*/ 2147483647 w 8196"/>
                <a:gd name="T3" fmla="*/ 1436489063 h 1192"/>
                <a:gd name="T4" fmla="*/ 2147483647 w 8196"/>
                <a:gd name="T5" fmla="*/ 1562496875 h 1192"/>
                <a:gd name="T6" fmla="*/ 2147483647 w 8196"/>
                <a:gd name="T7" fmla="*/ 1678424063 h 1192"/>
                <a:gd name="T8" fmla="*/ 2147483647 w 8196"/>
                <a:gd name="T9" fmla="*/ 1769149688 h 1192"/>
                <a:gd name="T10" fmla="*/ 2147483647 w 8196"/>
                <a:gd name="T11" fmla="*/ 1839714063 h 1192"/>
                <a:gd name="T12" fmla="*/ 2147483647 w 8196"/>
                <a:gd name="T13" fmla="*/ 1890117188 h 1192"/>
                <a:gd name="T14" fmla="*/ 2147483647 w 8196"/>
                <a:gd name="T15" fmla="*/ 1920359063 h 1192"/>
                <a:gd name="T16" fmla="*/ 2147483647 w 8196"/>
                <a:gd name="T17" fmla="*/ 1915318750 h 1192"/>
                <a:gd name="T18" fmla="*/ 2147483647 w 8196"/>
                <a:gd name="T19" fmla="*/ 1890117188 h 1192"/>
                <a:gd name="T20" fmla="*/ 2147483647 w 8196"/>
                <a:gd name="T21" fmla="*/ 1829633438 h 1192"/>
                <a:gd name="T22" fmla="*/ 2147483647 w 8196"/>
                <a:gd name="T23" fmla="*/ 1738907813 h 1192"/>
                <a:gd name="T24" fmla="*/ 2147483647 w 8196"/>
                <a:gd name="T25" fmla="*/ 1617940313 h 1192"/>
                <a:gd name="T26" fmla="*/ 2147483647 w 8196"/>
                <a:gd name="T27" fmla="*/ 1456650313 h 1192"/>
                <a:gd name="T28" fmla="*/ 2147483647 w 8196"/>
                <a:gd name="T29" fmla="*/ 1260078125 h 1192"/>
                <a:gd name="T30" fmla="*/ 2147483647 w 8196"/>
                <a:gd name="T31" fmla="*/ 1023183438 h 1192"/>
                <a:gd name="T32" fmla="*/ 2147483647 w 8196"/>
                <a:gd name="T33" fmla="*/ 745966250 h 1192"/>
                <a:gd name="T34" fmla="*/ 2147483647 w 8196"/>
                <a:gd name="T35" fmla="*/ 604837500 h 1192"/>
                <a:gd name="T36" fmla="*/ 2147483647 w 8196"/>
                <a:gd name="T37" fmla="*/ 372983125 h 1192"/>
                <a:gd name="T38" fmla="*/ 2147483647 w 8196"/>
                <a:gd name="T39" fmla="*/ 206652813 h 1192"/>
                <a:gd name="T40" fmla="*/ 2147483647 w 8196"/>
                <a:gd name="T41" fmla="*/ 90725625 h 1192"/>
                <a:gd name="T42" fmla="*/ 2147483647 w 8196"/>
                <a:gd name="T43" fmla="*/ 25201563 h 1192"/>
                <a:gd name="T44" fmla="*/ 2147483647 w 8196"/>
                <a:gd name="T45" fmla="*/ 0 h 1192"/>
                <a:gd name="T46" fmla="*/ 2147483647 w 8196"/>
                <a:gd name="T47" fmla="*/ 10080625 h 1192"/>
                <a:gd name="T48" fmla="*/ 2147483647 w 8196"/>
                <a:gd name="T49" fmla="*/ 50403125 h 1192"/>
                <a:gd name="T50" fmla="*/ 1804431875 w 8196"/>
                <a:gd name="T51" fmla="*/ 110886875 h 1192"/>
                <a:gd name="T52" fmla="*/ 1335682813 w 8196"/>
                <a:gd name="T53" fmla="*/ 186491563 h 1192"/>
                <a:gd name="T54" fmla="*/ 942538438 w 8196"/>
                <a:gd name="T55" fmla="*/ 272176875 h 1192"/>
                <a:gd name="T56" fmla="*/ 624998750 w 8196"/>
                <a:gd name="T57" fmla="*/ 362902500 h 1192"/>
                <a:gd name="T58" fmla="*/ 372983125 w 8196"/>
                <a:gd name="T59" fmla="*/ 443547500 h 1192"/>
                <a:gd name="T60" fmla="*/ 120967500 w 8196"/>
                <a:gd name="T61" fmla="*/ 544353750 h 1192"/>
                <a:gd name="T62" fmla="*/ 0 w 8196"/>
                <a:gd name="T63" fmla="*/ 604837500 h 1192"/>
                <a:gd name="T64" fmla="*/ 2147483647 w 8196"/>
                <a:gd name="T65" fmla="*/ 2147483647 h 1192"/>
                <a:gd name="T66" fmla="*/ 2147483647 w 8196"/>
                <a:gd name="T67" fmla="*/ 2147483647 h 1192"/>
                <a:gd name="T68" fmla="*/ 2147483647 w 8196"/>
                <a:gd name="T69" fmla="*/ 1285279688 h 1192"/>
                <a:gd name="T70" fmla="*/ 2147483647 w 8196"/>
                <a:gd name="T71" fmla="*/ 1290320000 h 119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6" y="1186"/>
                  </a:lnTo>
                  <a:lnTo>
                    <a:pt x="8196" y="510"/>
                  </a:lnTo>
                  <a:lnTo>
                    <a:pt x="8192" y="512"/>
                  </a:lnTo>
                  <a:close/>
                </a:path>
              </a:pathLst>
            </a:custGeom>
            <a:ln w="9525">
              <a:noFill/>
              <a:round/>
              <a:headEnd/>
              <a:tailEnd/>
            </a:ln>
          </p:spPr>
          <p:txBody>
            <a:bodyPr/>
            <a:lstStyle/>
            <a:p>
              <a:endParaRPr lang="en-US"/>
            </a:p>
          </p:txBody>
        </p:sp>
      </p:grpSp>
      <p:sp>
        <p:nvSpPr>
          <p:cNvPr id="2" name="Vertical Title 1"/>
          <p:cNvSpPr>
            <a:spLocks noGrp="1"/>
          </p:cNvSpPr>
          <p:nvPr>
            <p:ph type="title" orient="vert"/>
          </p:nvPr>
        </p:nvSpPr>
        <p:spPr>
          <a:xfrm>
            <a:off x="6629400" y="1447800"/>
            <a:ext cx="2057400" cy="4487333"/>
          </a:xfrm>
        </p:spPr>
        <p:txBody>
          <a:bodyPr vert="eaVert"/>
          <a:lstStyle>
            <a:lvl1pPr algn="l">
              <a:defRPr>
                <a:solidFill>
                  <a:schemeClr val="tx2"/>
                </a:solidFill>
              </a:defRPr>
            </a:lvl1pPr>
          </a:lstStyle>
          <a:p>
            <a:r>
              <a:rPr lang="el-GR"/>
              <a:t>Στυλ κύριου τίτλου</a:t>
            </a:r>
            <a:endParaRPr lang="en-US" dirty="0"/>
          </a:p>
        </p:txBody>
      </p:sp>
      <p:sp>
        <p:nvSpPr>
          <p:cNvPr id="3" name="Vertical Text Placeholder 2"/>
          <p:cNvSpPr>
            <a:spLocks noGrp="1"/>
          </p:cNvSpPr>
          <p:nvPr>
            <p:ph type="body" orient="vert" idx="1"/>
          </p:nvPr>
        </p:nvSpPr>
        <p:spPr>
          <a:xfrm>
            <a:off x="457200" y="1447800"/>
            <a:ext cx="6019800" cy="4487334"/>
          </a:xfrm>
        </p:spPr>
        <p:txBody>
          <a:bodyPr vert="eaVert"/>
          <a:lstStyle>
            <a:lvl1pPr>
              <a:buClr>
                <a:schemeClr val="accent1"/>
              </a:buClr>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el-GR"/>
              <a:t>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endParaRPr lang="en-US" dirty="0"/>
          </a:p>
        </p:txBody>
      </p:sp>
      <p:sp>
        <p:nvSpPr>
          <p:cNvPr id="11" name="Date Placeholder 3"/>
          <p:cNvSpPr>
            <a:spLocks noGrp="1"/>
          </p:cNvSpPr>
          <p:nvPr>
            <p:ph type="dt" sz="half" idx="10"/>
          </p:nvPr>
        </p:nvSpPr>
        <p:spPr/>
        <p:txBody>
          <a:bodyPr/>
          <a:lstStyle>
            <a:lvl1pPr>
              <a:defRPr/>
            </a:lvl1pPr>
          </a:lstStyle>
          <a:p>
            <a:pPr>
              <a:defRPr/>
            </a:pPr>
            <a:endParaRPr lang="el-GR"/>
          </a:p>
        </p:txBody>
      </p:sp>
      <p:sp>
        <p:nvSpPr>
          <p:cNvPr id="12" name="Footer Placeholder 4"/>
          <p:cNvSpPr>
            <a:spLocks noGrp="1"/>
          </p:cNvSpPr>
          <p:nvPr>
            <p:ph type="ftr" sz="quarter" idx="11"/>
          </p:nvPr>
        </p:nvSpPr>
        <p:spPr/>
        <p:txBody>
          <a:bodyPr/>
          <a:lstStyle>
            <a:lvl1pPr>
              <a:defRPr/>
            </a:lvl1pPr>
          </a:lstStyle>
          <a:p>
            <a:pPr>
              <a:defRPr/>
            </a:pPr>
            <a:endParaRPr lang="el-GR"/>
          </a:p>
        </p:txBody>
      </p:sp>
      <p:sp>
        <p:nvSpPr>
          <p:cNvPr id="13" name="Slide Number Placeholder 5"/>
          <p:cNvSpPr>
            <a:spLocks noGrp="1"/>
          </p:cNvSpPr>
          <p:nvPr>
            <p:ph type="sldNum" sz="quarter" idx="12"/>
          </p:nvPr>
        </p:nvSpPr>
        <p:spPr/>
        <p:txBody>
          <a:bodyPr/>
          <a:lstStyle>
            <a:lvl1pPr>
              <a:defRPr/>
            </a:lvl1pPr>
          </a:lstStyle>
          <a:p>
            <a:pPr>
              <a:defRPr/>
            </a:pPr>
            <a:fld id="{641760D3-24DD-496F-8DAA-BEF71FEA096C}" type="slidenum">
              <a:rPr lang="el-GR"/>
              <a:pPr>
                <a:defRPr/>
              </a:pPr>
              <a:t>‹#›</a:t>
            </a:fld>
            <a:endParaRPr lang="el-G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Only">
  <p:cSld name="Αντικείμενο">
    <p:spTree>
      <p:nvGrpSpPr>
        <p:cNvPr id="1" name=""/>
        <p:cNvGrpSpPr/>
        <p:nvPr/>
      </p:nvGrpSpPr>
      <p:grpSpPr>
        <a:xfrm>
          <a:off x="0" y="0"/>
          <a:ext cx="0" cy="0"/>
          <a:chOff x="0" y="0"/>
          <a:chExt cx="0" cy="0"/>
        </a:xfrm>
      </p:grpSpPr>
      <p:sp>
        <p:nvSpPr>
          <p:cNvPr id="2" name="1 - Θέση περιεχομένου"/>
          <p:cNvSpPr>
            <a:spLocks noGrp="1"/>
          </p:cNvSpPr>
          <p:nvPr>
            <p:ph/>
          </p:nvPr>
        </p:nvSpPr>
        <p:spPr>
          <a:xfrm>
            <a:off x="1066800" y="-123825"/>
            <a:ext cx="7770813" cy="6459538"/>
          </a:xfrm>
        </p:spPr>
        <p:txBody>
          <a:body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3" name="Rectangle 6"/>
          <p:cNvSpPr>
            <a:spLocks noGrp="1" noChangeArrowheads="1"/>
          </p:cNvSpPr>
          <p:nvPr>
            <p:ph type="dt" idx="10"/>
          </p:nvPr>
        </p:nvSpPr>
        <p:spPr/>
        <p:txBody>
          <a:bodyPr/>
          <a:lstStyle>
            <a:lvl1pPr>
              <a:defRPr/>
            </a:lvl1pPr>
          </a:lstStyle>
          <a:p>
            <a:pPr>
              <a:defRPr/>
            </a:pPr>
            <a:endParaRPr lang="en-US"/>
          </a:p>
        </p:txBody>
      </p:sp>
      <p:sp>
        <p:nvSpPr>
          <p:cNvPr id="4" name="Rectangle 7"/>
          <p:cNvSpPr>
            <a:spLocks noGrp="1" noChangeArrowheads="1"/>
          </p:cNvSpPr>
          <p:nvPr>
            <p:ph type="ftr" idx="11"/>
          </p:nvPr>
        </p:nvSpPr>
        <p:spPr/>
        <p:txBody>
          <a:bodyPr/>
          <a:lstStyle>
            <a:lvl1pPr>
              <a:defRPr/>
            </a:lvl1pPr>
          </a:lstStyle>
          <a:p>
            <a:pPr>
              <a:defRPr/>
            </a:pPr>
            <a:endParaRPr lang="el-GR"/>
          </a:p>
        </p:txBody>
      </p:sp>
      <p:sp>
        <p:nvSpPr>
          <p:cNvPr id="5" name="Rectangle 10"/>
          <p:cNvSpPr>
            <a:spLocks noGrp="1" noChangeArrowheads="1"/>
          </p:cNvSpPr>
          <p:nvPr>
            <p:ph type="sldNum" idx="12"/>
          </p:nvPr>
        </p:nvSpPr>
        <p:spPr/>
        <p:txBody>
          <a:bodyPr/>
          <a:lstStyle>
            <a:lvl1pPr>
              <a:defRPr/>
            </a:lvl1pPr>
          </a:lstStyle>
          <a:p>
            <a:pPr>
              <a:defRPr/>
            </a:pPr>
            <a:fld id="{7F683B06-DBDA-42FF-AA43-B34AF17C9DBA}" type="slidenum">
              <a:rPr lang="el-GR"/>
              <a:pPr>
                <a:defRPr/>
              </a:pPr>
              <a:t>‹#›</a:t>
            </a:fld>
            <a:endParaRPr lang="el-G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over">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02497043-F631-4CED-A6EA-BBBF8B8D3B81}"/>
              </a:ext>
            </a:extLst>
          </p:cNvPr>
          <p:cNvSpPr>
            <a:spLocks noGrp="1"/>
          </p:cNvSpPr>
          <p:nvPr>
            <p:ph type="title" hasCustomPrompt="1"/>
          </p:nvPr>
        </p:nvSpPr>
        <p:spPr>
          <a:xfrm>
            <a:off x="628182" y="602394"/>
            <a:ext cx="2467244" cy="694750"/>
          </a:xfrm>
          <a:prstGeom prst="rect">
            <a:avLst/>
          </a:prstGeom>
        </p:spPr>
        <p:txBody>
          <a:bodyPr/>
          <a:lstStyle>
            <a:lvl1pPr algn="l">
              <a:defRPr sz="1050" b="0">
                <a:solidFill>
                  <a:schemeClr val="tx1"/>
                </a:solidFill>
                <a:latin typeface="HK Grotesk" panose="00000500000000000000" pitchFamily="50" charset="0"/>
              </a:defRPr>
            </a:lvl1pPr>
          </a:lstStyle>
          <a:p>
            <a:r>
              <a:rPr lang="it-IT" dirty="0"/>
              <a:t>Name event</a:t>
            </a:r>
            <a:br>
              <a:rPr lang="it-IT" dirty="0"/>
            </a:br>
            <a:r>
              <a:rPr lang="it-IT" dirty="0"/>
              <a:t>date and place</a:t>
            </a:r>
          </a:p>
        </p:txBody>
      </p:sp>
      <p:sp>
        <p:nvSpPr>
          <p:cNvPr id="3" name="Segnaposto data 2">
            <a:extLst>
              <a:ext uri="{FF2B5EF4-FFF2-40B4-BE49-F238E27FC236}">
                <a16:creationId xmlns:a16="http://schemas.microsoft.com/office/drawing/2014/main" id="{B445C6E2-7A0D-4469-9A60-2C3631EBD94F}"/>
              </a:ext>
            </a:extLst>
          </p:cNvPr>
          <p:cNvSpPr>
            <a:spLocks noGrp="1"/>
          </p:cNvSpPr>
          <p:nvPr>
            <p:ph type="dt" sz="half" idx="10"/>
          </p:nvPr>
        </p:nvSpPr>
        <p:spPr/>
        <p:txBody>
          <a:bodyPr/>
          <a:lstStyle/>
          <a:p>
            <a:fld id="{08C69AEC-71CA-42C6-B26F-91D63C5632E3}" type="datetime1">
              <a:rPr lang="it-IT" smtClean="0"/>
              <a:t>13/04/2022</a:t>
            </a:fld>
            <a:endParaRPr lang="it-IT"/>
          </a:p>
        </p:txBody>
      </p:sp>
      <p:sp>
        <p:nvSpPr>
          <p:cNvPr id="4" name="Segnaposto piè di pagina 3">
            <a:extLst>
              <a:ext uri="{FF2B5EF4-FFF2-40B4-BE49-F238E27FC236}">
                <a16:creationId xmlns:a16="http://schemas.microsoft.com/office/drawing/2014/main" id="{8F51147F-0F7B-4750-9262-FDBD8446B91C}"/>
              </a:ext>
            </a:extLst>
          </p:cNvPr>
          <p:cNvSpPr>
            <a:spLocks noGrp="1"/>
          </p:cNvSpPr>
          <p:nvPr>
            <p:ph type="ftr" sz="quarter" idx="11"/>
          </p:nvPr>
        </p:nvSpPr>
        <p:spPr/>
        <p:txBody>
          <a:bodyPr/>
          <a:lstStyle/>
          <a:p>
            <a:r>
              <a:rPr lang="en-US" dirty="0"/>
              <a:t>This project has received funding from the European Union’s Horizon 2020 research and innovation programme under grant agreement No. 965343</a:t>
            </a:r>
            <a:endParaRPr lang="it-IT" dirty="0"/>
          </a:p>
        </p:txBody>
      </p:sp>
      <p:sp>
        <p:nvSpPr>
          <p:cNvPr id="6" name="Segnaposto testo 5">
            <a:extLst>
              <a:ext uri="{FF2B5EF4-FFF2-40B4-BE49-F238E27FC236}">
                <a16:creationId xmlns:a16="http://schemas.microsoft.com/office/drawing/2014/main" id="{B0928235-174D-4802-990B-5F0C84984F34}"/>
              </a:ext>
            </a:extLst>
          </p:cNvPr>
          <p:cNvSpPr>
            <a:spLocks noGrp="1"/>
          </p:cNvSpPr>
          <p:nvPr>
            <p:ph type="body" sz="quarter" idx="12" hasCustomPrompt="1"/>
          </p:nvPr>
        </p:nvSpPr>
        <p:spPr>
          <a:xfrm>
            <a:off x="628650" y="1606550"/>
            <a:ext cx="2966902" cy="3083016"/>
          </a:xfrm>
          <a:prstGeom prst="rect">
            <a:avLst/>
          </a:prstGeom>
        </p:spPr>
        <p:txBody>
          <a:bodyPr/>
          <a:lstStyle>
            <a:lvl1pPr algn="l">
              <a:defRPr sz="3000" b="1">
                <a:solidFill>
                  <a:srgbClr val="7E252A"/>
                </a:solidFill>
                <a:latin typeface="HK Grotesk" panose="00000500000000000000" pitchFamily="50" charset="0"/>
              </a:defRPr>
            </a:lvl1pPr>
          </a:lstStyle>
          <a:p>
            <a:pPr lvl="0"/>
            <a:r>
              <a:rPr lang="it-IT" dirty="0"/>
              <a:t>TITLE PRESENTATION</a:t>
            </a:r>
          </a:p>
          <a:p>
            <a:pPr lvl="0"/>
            <a:endParaRPr lang="it-IT" dirty="0"/>
          </a:p>
          <a:p>
            <a:pPr lvl="0"/>
            <a:r>
              <a:rPr lang="it-IT" dirty="0"/>
              <a:t>RELATOR</a:t>
            </a:r>
          </a:p>
        </p:txBody>
      </p:sp>
      <p:sp>
        <p:nvSpPr>
          <p:cNvPr id="10" name="Segnaposto immagine 9">
            <a:extLst>
              <a:ext uri="{FF2B5EF4-FFF2-40B4-BE49-F238E27FC236}">
                <a16:creationId xmlns:a16="http://schemas.microsoft.com/office/drawing/2014/main" id="{4C16A005-D4B6-4376-8F87-D7BC95D976C5}"/>
              </a:ext>
            </a:extLst>
          </p:cNvPr>
          <p:cNvSpPr>
            <a:spLocks noGrp="1"/>
          </p:cNvSpPr>
          <p:nvPr>
            <p:ph type="pic" sz="quarter" idx="14" hasCustomPrompt="1"/>
          </p:nvPr>
        </p:nvSpPr>
        <p:spPr>
          <a:xfrm>
            <a:off x="628182" y="4859384"/>
            <a:ext cx="2467244" cy="893422"/>
          </a:xfrm>
          <a:prstGeom prst="rect">
            <a:avLst/>
          </a:prstGeom>
        </p:spPr>
        <p:txBody>
          <a:bodyPr/>
          <a:lstStyle>
            <a:lvl1pPr algn="ctr">
              <a:defRPr>
                <a:solidFill>
                  <a:schemeClr val="tx1"/>
                </a:solidFill>
                <a:latin typeface="HK Grotesk" panose="00000500000000000000" pitchFamily="50" charset="0"/>
              </a:defRPr>
            </a:lvl1pPr>
          </a:lstStyle>
          <a:p>
            <a:r>
              <a:rPr lang="it-IT" dirty="0" err="1"/>
              <a:t>Insert</a:t>
            </a:r>
            <a:r>
              <a:rPr lang="it-IT" dirty="0"/>
              <a:t> partner logo</a:t>
            </a:r>
          </a:p>
        </p:txBody>
      </p:sp>
    </p:spTree>
    <p:extLst>
      <p:ext uri="{BB962C8B-B14F-4D97-AF65-F5344CB8AC3E}">
        <p14:creationId xmlns:p14="http://schemas.microsoft.com/office/powerpoint/2010/main" val="329381704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ext">
    <p:spTree>
      <p:nvGrpSpPr>
        <p:cNvPr id="1" name=""/>
        <p:cNvGrpSpPr/>
        <p:nvPr/>
      </p:nvGrpSpPr>
      <p:grpSpPr>
        <a:xfrm>
          <a:off x="0" y="0"/>
          <a:ext cx="0" cy="0"/>
          <a:chOff x="0" y="0"/>
          <a:chExt cx="0" cy="0"/>
        </a:xfrm>
      </p:grpSpPr>
      <p:sp>
        <p:nvSpPr>
          <p:cNvPr id="3" name="Sottotitolo 2">
            <a:extLst>
              <a:ext uri="{FF2B5EF4-FFF2-40B4-BE49-F238E27FC236}">
                <a16:creationId xmlns:a16="http://schemas.microsoft.com/office/drawing/2014/main" id="{BD38A53E-4FBD-4F82-B48B-CE601EACF28A}"/>
              </a:ext>
            </a:extLst>
          </p:cNvPr>
          <p:cNvSpPr>
            <a:spLocks noGrp="1"/>
          </p:cNvSpPr>
          <p:nvPr>
            <p:ph type="subTitle" idx="1" hasCustomPrompt="1"/>
          </p:nvPr>
        </p:nvSpPr>
        <p:spPr>
          <a:xfrm>
            <a:off x="628650" y="1430383"/>
            <a:ext cx="7886700" cy="4434840"/>
          </a:xfrm>
        </p:spPr>
        <p:txBody>
          <a:bodyPr>
            <a:normAutofit/>
          </a:bodyPr>
          <a:lstStyle>
            <a:lvl1pPr marL="0" indent="0" algn="l">
              <a:buNone/>
              <a:defRPr sz="165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pPr lvl="0"/>
            <a:r>
              <a:rPr lang="it-IT" dirty="0"/>
              <a:t>Text: </a:t>
            </a:r>
            <a:r>
              <a:rPr lang="it-IT" dirty="0" err="1"/>
              <a:t>Lorem</a:t>
            </a:r>
            <a:r>
              <a:rPr lang="it-IT" dirty="0"/>
              <a:t> </a:t>
            </a:r>
            <a:r>
              <a:rPr lang="it-IT" dirty="0" err="1"/>
              <a:t>ipsum</a:t>
            </a:r>
            <a:r>
              <a:rPr lang="it-IT" dirty="0"/>
              <a:t> </a:t>
            </a:r>
            <a:r>
              <a:rPr lang="it-IT" dirty="0" err="1"/>
              <a:t>dolor</a:t>
            </a:r>
            <a:r>
              <a:rPr lang="it-IT" dirty="0"/>
              <a:t> </a:t>
            </a:r>
            <a:r>
              <a:rPr lang="it-IT" dirty="0" err="1"/>
              <a:t>sit</a:t>
            </a:r>
            <a:r>
              <a:rPr lang="it-IT" dirty="0"/>
              <a:t> </a:t>
            </a:r>
            <a:r>
              <a:rPr lang="it-IT" dirty="0" err="1"/>
              <a:t>amet</a:t>
            </a:r>
            <a:r>
              <a:rPr lang="it-IT" dirty="0"/>
              <a:t>, </a:t>
            </a:r>
            <a:r>
              <a:rPr lang="it-IT" dirty="0" err="1"/>
              <a:t>consectetur</a:t>
            </a:r>
            <a:r>
              <a:rPr lang="it-IT" dirty="0"/>
              <a:t> </a:t>
            </a:r>
            <a:r>
              <a:rPr lang="it-IT" dirty="0" err="1"/>
              <a:t>adipisci</a:t>
            </a:r>
            <a:r>
              <a:rPr lang="it-IT" dirty="0"/>
              <a:t> </a:t>
            </a:r>
            <a:r>
              <a:rPr lang="it-IT" dirty="0" err="1"/>
              <a:t>elit</a:t>
            </a:r>
            <a:r>
              <a:rPr lang="it-IT" dirty="0"/>
              <a:t>, sed do </a:t>
            </a:r>
            <a:r>
              <a:rPr lang="it-IT" dirty="0" err="1"/>
              <a:t>eiusmod</a:t>
            </a:r>
            <a:r>
              <a:rPr lang="it-IT" dirty="0"/>
              <a:t> </a:t>
            </a:r>
            <a:r>
              <a:rPr lang="it-IT" dirty="0" err="1"/>
              <a:t>tempor</a:t>
            </a:r>
            <a:r>
              <a:rPr lang="it-IT" dirty="0"/>
              <a:t> </a:t>
            </a:r>
            <a:r>
              <a:rPr lang="it-IT" dirty="0" err="1"/>
              <a:t>incidunt</a:t>
            </a:r>
            <a:r>
              <a:rPr lang="it-IT" dirty="0"/>
              <a:t> ut labore et dolore magna </a:t>
            </a:r>
            <a:r>
              <a:rPr lang="it-IT" dirty="0" err="1"/>
              <a:t>aliqua</a:t>
            </a:r>
            <a:r>
              <a:rPr lang="it-IT" dirty="0"/>
              <a:t>. Ut </a:t>
            </a:r>
            <a:r>
              <a:rPr lang="it-IT" dirty="0" err="1"/>
              <a:t>enim</a:t>
            </a:r>
            <a:r>
              <a:rPr lang="it-IT" dirty="0"/>
              <a:t> ad </a:t>
            </a:r>
            <a:r>
              <a:rPr lang="it-IT" dirty="0" err="1"/>
              <a:t>minim</a:t>
            </a:r>
            <a:r>
              <a:rPr lang="it-IT" dirty="0"/>
              <a:t> </a:t>
            </a:r>
            <a:r>
              <a:rPr lang="it-IT" dirty="0" err="1"/>
              <a:t>veniam</a:t>
            </a:r>
            <a:r>
              <a:rPr lang="it-IT" dirty="0"/>
              <a:t>, </a:t>
            </a:r>
            <a:r>
              <a:rPr lang="it-IT" dirty="0" err="1"/>
              <a:t>quis</a:t>
            </a:r>
            <a:r>
              <a:rPr lang="it-IT" dirty="0"/>
              <a:t> nostrum </a:t>
            </a:r>
            <a:r>
              <a:rPr lang="it-IT" dirty="0" err="1"/>
              <a:t>exercitationem</a:t>
            </a:r>
            <a:r>
              <a:rPr lang="it-IT" dirty="0"/>
              <a:t> </a:t>
            </a:r>
            <a:r>
              <a:rPr lang="it-IT" dirty="0" err="1"/>
              <a:t>ullamco</a:t>
            </a:r>
            <a:r>
              <a:rPr lang="it-IT" dirty="0"/>
              <a:t> </a:t>
            </a:r>
            <a:r>
              <a:rPr lang="it-IT" dirty="0" err="1"/>
              <a:t>laboriosam</a:t>
            </a:r>
            <a:r>
              <a:rPr lang="it-IT" dirty="0"/>
              <a:t>, </a:t>
            </a:r>
            <a:r>
              <a:rPr lang="it-IT" dirty="0" err="1"/>
              <a:t>nisi</a:t>
            </a:r>
            <a:r>
              <a:rPr lang="it-IT" dirty="0"/>
              <a:t> ut </a:t>
            </a:r>
            <a:r>
              <a:rPr lang="it-IT" dirty="0" err="1"/>
              <a:t>aliquid</a:t>
            </a:r>
            <a:r>
              <a:rPr lang="it-IT" dirty="0"/>
              <a:t> ex ea </a:t>
            </a:r>
            <a:r>
              <a:rPr lang="it-IT" dirty="0" err="1"/>
              <a:t>commodi</a:t>
            </a:r>
            <a:r>
              <a:rPr lang="it-IT" dirty="0"/>
              <a:t> </a:t>
            </a:r>
            <a:r>
              <a:rPr lang="it-IT" dirty="0" err="1"/>
              <a:t>consequatur</a:t>
            </a:r>
            <a:r>
              <a:rPr lang="it-IT" dirty="0"/>
              <a:t>.</a:t>
            </a:r>
            <a:br>
              <a:rPr lang="it-IT" dirty="0"/>
            </a:br>
            <a:r>
              <a:rPr lang="it-IT" dirty="0" err="1"/>
              <a:t>Duis</a:t>
            </a:r>
            <a:r>
              <a:rPr lang="it-IT" dirty="0"/>
              <a:t> </a:t>
            </a:r>
            <a:r>
              <a:rPr lang="it-IT" dirty="0" err="1"/>
              <a:t>aute</a:t>
            </a:r>
            <a:r>
              <a:rPr lang="it-IT" dirty="0"/>
              <a:t> </a:t>
            </a:r>
            <a:r>
              <a:rPr lang="it-IT" dirty="0" err="1"/>
              <a:t>irure</a:t>
            </a:r>
            <a:r>
              <a:rPr lang="it-IT" dirty="0"/>
              <a:t> </a:t>
            </a:r>
            <a:r>
              <a:rPr lang="it-IT" dirty="0" err="1"/>
              <a:t>reprehenderit</a:t>
            </a:r>
            <a:r>
              <a:rPr lang="it-IT" dirty="0"/>
              <a:t> in </a:t>
            </a:r>
            <a:r>
              <a:rPr lang="it-IT" dirty="0" err="1"/>
              <a:t>voluptate</a:t>
            </a:r>
            <a:r>
              <a:rPr lang="it-IT" dirty="0"/>
              <a:t> </a:t>
            </a:r>
            <a:r>
              <a:rPr lang="it-IT" dirty="0" err="1"/>
              <a:t>velit</a:t>
            </a:r>
            <a:r>
              <a:rPr lang="it-IT" dirty="0"/>
              <a:t> esse </a:t>
            </a:r>
            <a:r>
              <a:rPr lang="it-IT" dirty="0" err="1"/>
              <a:t>cillum</a:t>
            </a:r>
            <a:r>
              <a:rPr lang="it-IT" dirty="0"/>
              <a:t> dolore </a:t>
            </a:r>
            <a:r>
              <a:rPr lang="it-IT" dirty="0" err="1"/>
              <a:t>eu</a:t>
            </a:r>
            <a:r>
              <a:rPr lang="it-IT" dirty="0"/>
              <a:t> </a:t>
            </a:r>
            <a:r>
              <a:rPr lang="it-IT" dirty="0" err="1"/>
              <a:t>fugiat</a:t>
            </a:r>
            <a:r>
              <a:rPr lang="it-IT" dirty="0"/>
              <a:t> nulla </a:t>
            </a:r>
            <a:r>
              <a:rPr lang="it-IT" dirty="0" err="1"/>
              <a:t>pariatur</a:t>
            </a:r>
            <a:r>
              <a:rPr lang="it-IT" dirty="0"/>
              <a:t>.</a:t>
            </a:r>
          </a:p>
          <a:p>
            <a:pPr lvl="0"/>
            <a:endParaRPr lang="it-IT" dirty="0"/>
          </a:p>
          <a:p>
            <a:pPr lvl="0"/>
            <a:r>
              <a:rPr lang="it-IT" dirty="0"/>
              <a:t>Ut </a:t>
            </a:r>
            <a:r>
              <a:rPr lang="it-IT" dirty="0" err="1"/>
              <a:t>enim</a:t>
            </a:r>
            <a:r>
              <a:rPr lang="it-IT" dirty="0"/>
              <a:t> ad </a:t>
            </a:r>
            <a:r>
              <a:rPr lang="it-IT" dirty="0" err="1"/>
              <a:t>minim</a:t>
            </a:r>
            <a:r>
              <a:rPr lang="it-IT" dirty="0"/>
              <a:t> </a:t>
            </a:r>
            <a:r>
              <a:rPr lang="it-IT" dirty="0" err="1"/>
              <a:t>veniam</a:t>
            </a:r>
            <a:r>
              <a:rPr lang="it-IT" dirty="0"/>
              <a:t>, </a:t>
            </a:r>
            <a:r>
              <a:rPr lang="it-IT" dirty="0" err="1"/>
              <a:t>quis</a:t>
            </a:r>
            <a:r>
              <a:rPr lang="it-IT" dirty="0"/>
              <a:t> nostrum </a:t>
            </a:r>
            <a:r>
              <a:rPr lang="it-IT" dirty="0" err="1"/>
              <a:t>exercitationem</a:t>
            </a:r>
            <a:r>
              <a:rPr lang="it-IT" dirty="0"/>
              <a:t> </a:t>
            </a:r>
            <a:r>
              <a:rPr lang="it-IT" dirty="0" err="1"/>
              <a:t>ullamco</a:t>
            </a:r>
            <a:r>
              <a:rPr lang="it-IT" dirty="0"/>
              <a:t> </a:t>
            </a:r>
            <a:r>
              <a:rPr lang="it-IT" dirty="0" err="1"/>
              <a:t>laboriosam</a:t>
            </a:r>
            <a:r>
              <a:rPr lang="it-IT" dirty="0"/>
              <a:t>, </a:t>
            </a:r>
            <a:r>
              <a:rPr lang="it-IT" dirty="0" err="1"/>
              <a:t>nisi</a:t>
            </a:r>
            <a:r>
              <a:rPr lang="it-IT" dirty="0"/>
              <a:t> ut </a:t>
            </a:r>
            <a:r>
              <a:rPr lang="it-IT" dirty="0" err="1"/>
              <a:t>aliquid</a:t>
            </a:r>
            <a:r>
              <a:rPr lang="it-IT" dirty="0"/>
              <a:t> ex ea </a:t>
            </a:r>
            <a:r>
              <a:rPr lang="it-IT" dirty="0" err="1"/>
              <a:t>commodi</a:t>
            </a:r>
            <a:r>
              <a:rPr lang="it-IT" dirty="0"/>
              <a:t> </a:t>
            </a:r>
            <a:r>
              <a:rPr lang="it-IT" dirty="0" err="1"/>
              <a:t>consequatur</a:t>
            </a:r>
            <a:r>
              <a:rPr lang="it-IT" dirty="0"/>
              <a:t>.</a:t>
            </a:r>
            <a:br>
              <a:rPr lang="it-IT" dirty="0"/>
            </a:br>
            <a:r>
              <a:rPr lang="it-IT" dirty="0" err="1"/>
              <a:t>Duis</a:t>
            </a:r>
            <a:r>
              <a:rPr lang="it-IT" dirty="0"/>
              <a:t> </a:t>
            </a:r>
            <a:r>
              <a:rPr lang="it-IT" dirty="0" err="1"/>
              <a:t>aute</a:t>
            </a:r>
            <a:r>
              <a:rPr lang="it-IT" dirty="0"/>
              <a:t> </a:t>
            </a:r>
            <a:r>
              <a:rPr lang="it-IT" dirty="0" err="1"/>
              <a:t>irure</a:t>
            </a:r>
            <a:r>
              <a:rPr lang="it-IT" dirty="0"/>
              <a:t> </a:t>
            </a:r>
            <a:r>
              <a:rPr lang="it-IT" dirty="0" err="1"/>
              <a:t>reprehenderit</a:t>
            </a:r>
            <a:r>
              <a:rPr lang="it-IT" dirty="0"/>
              <a:t> in </a:t>
            </a:r>
            <a:r>
              <a:rPr lang="it-IT" dirty="0" err="1"/>
              <a:t>voluptate</a:t>
            </a:r>
            <a:r>
              <a:rPr lang="it-IT" dirty="0"/>
              <a:t> </a:t>
            </a:r>
            <a:r>
              <a:rPr lang="it-IT" dirty="0" err="1"/>
              <a:t>velit</a:t>
            </a:r>
            <a:r>
              <a:rPr lang="it-IT" dirty="0"/>
              <a:t> esse </a:t>
            </a:r>
            <a:r>
              <a:rPr lang="it-IT" dirty="0" err="1"/>
              <a:t>cillum</a:t>
            </a:r>
            <a:r>
              <a:rPr lang="it-IT" dirty="0"/>
              <a:t> dolore </a:t>
            </a:r>
            <a:r>
              <a:rPr lang="it-IT" dirty="0" err="1"/>
              <a:t>eu</a:t>
            </a:r>
            <a:r>
              <a:rPr lang="it-IT" dirty="0"/>
              <a:t> </a:t>
            </a:r>
            <a:r>
              <a:rPr lang="it-IT" dirty="0" err="1"/>
              <a:t>fugiat</a:t>
            </a:r>
            <a:r>
              <a:rPr lang="it-IT" dirty="0"/>
              <a:t> nulla </a:t>
            </a:r>
            <a:r>
              <a:rPr lang="it-IT" dirty="0" err="1"/>
              <a:t>pariatur</a:t>
            </a:r>
            <a:r>
              <a:rPr lang="it-IT" dirty="0"/>
              <a:t>.</a:t>
            </a:r>
          </a:p>
          <a:p>
            <a:endParaRPr lang="it-IT" dirty="0"/>
          </a:p>
        </p:txBody>
      </p:sp>
      <p:sp>
        <p:nvSpPr>
          <p:cNvPr id="7" name="Titolo 6">
            <a:extLst>
              <a:ext uri="{FF2B5EF4-FFF2-40B4-BE49-F238E27FC236}">
                <a16:creationId xmlns:a16="http://schemas.microsoft.com/office/drawing/2014/main" id="{0D0338DD-40A1-467C-9900-E4357832B7DB}"/>
              </a:ext>
            </a:extLst>
          </p:cNvPr>
          <p:cNvSpPr>
            <a:spLocks noGrp="1"/>
          </p:cNvSpPr>
          <p:nvPr>
            <p:ph type="title" hasCustomPrompt="1"/>
          </p:nvPr>
        </p:nvSpPr>
        <p:spPr/>
        <p:txBody>
          <a:bodyPr/>
          <a:lstStyle>
            <a:lvl1pPr>
              <a:defRPr/>
            </a:lvl1pPr>
          </a:lstStyle>
          <a:p>
            <a:r>
              <a:rPr lang="it-IT" dirty="0"/>
              <a:t>TITLE</a:t>
            </a:r>
          </a:p>
        </p:txBody>
      </p:sp>
      <p:sp>
        <p:nvSpPr>
          <p:cNvPr id="8" name="Segnaposto data 7">
            <a:extLst>
              <a:ext uri="{FF2B5EF4-FFF2-40B4-BE49-F238E27FC236}">
                <a16:creationId xmlns:a16="http://schemas.microsoft.com/office/drawing/2014/main" id="{385045D1-0692-4218-BA3E-E2592009ACC8}"/>
              </a:ext>
            </a:extLst>
          </p:cNvPr>
          <p:cNvSpPr>
            <a:spLocks noGrp="1"/>
          </p:cNvSpPr>
          <p:nvPr>
            <p:ph type="dt" sz="half" idx="10"/>
          </p:nvPr>
        </p:nvSpPr>
        <p:spPr/>
        <p:txBody>
          <a:bodyPr/>
          <a:lstStyle/>
          <a:p>
            <a:fld id="{197DAE0C-DA40-46F3-A9AC-312E2373A7C6}" type="datetime1">
              <a:rPr lang="it-IT" smtClean="0"/>
              <a:t>13/04/2022</a:t>
            </a:fld>
            <a:endParaRPr lang="it-IT" dirty="0"/>
          </a:p>
        </p:txBody>
      </p:sp>
      <p:sp>
        <p:nvSpPr>
          <p:cNvPr id="9" name="Segnaposto piè di pagina 8">
            <a:extLst>
              <a:ext uri="{FF2B5EF4-FFF2-40B4-BE49-F238E27FC236}">
                <a16:creationId xmlns:a16="http://schemas.microsoft.com/office/drawing/2014/main" id="{6FCC9FB4-F2F9-46C9-ADE5-AA7ADD3B2893}"/>
              </a:ext>
            </a:extLst>
          </p:cNvPr>
          <p:cNvSpPr>
            <a:spLocks noGrp="1"/>
          </p:cNvSpPr>
          <p:nvPr>
            <p:ph type="ftr" sz="quarter" idx="11"/>
          </p:nvPr>
        </p:nvSpPr>
        <p:spPr/>
        <p:txBody>
          <a:bodyPr/>
          <a:lstStyle/>
          <a:p>
            <a:r>
              <a:rPr lang="en-US" dirty="0"/>
              <a:t>Mid-Term Review Rehearsal</a:t>
            </a:r>
            <a:endParaRPr lang="it-IT" dirty="0"/>
          </a:p>
        </p:txBody>
      </p:sp>
      <p:sp>
        <p:nvSpPr>
          <p:cNvPr id="10" name="Segnaposto numero diapositiva 9">
            <a:extLst>
              <a:ext uri="{FF2B5EF4-FFF2-40B4-BE49-F238E27FC236}">
                <a16:creationId xmlns:a16="http://schemas.microsoft.com/office/drawing/2014/main" id="{38A9E9B6-1C8E-4F12-915F-D8C675851C9D}"/>
              </a:ext>
            </a:extLst>
          </p:cNvPr>
          <p:cNvSpPr>
            <a:spLocks noGrp="1"/>
          </p:cNvSpPr>
          <p:nvPr>
            <p:ph type="sldNum" sz="quarter" idx="12"/>
          </p:nvPr>
        </p:nvSpPr>
        <p:spPr/>
        <p:txBody>
          <a:bodyPr/>
          <a:lstStyle/>
          <a:p>
            <a:fld id="{32289F73-ADA0-4EE1-9844-B7AEE579A8A5}" type="slidenum">
              <a:rPr lang="it-IT" smtClean="0"/>
              <a:t>‹#›</a:t>
            </a:fld>
            <a:endParaRPr lang="it-IT"/>
          </a:p>
        </p:txBody>
      </p:sp>
    </p:spTree>
    <p:extLst>
      <p:ext uri="{BB962C8B-B14F-4D97-AF65-F5344CB8AC3E}">
        <p14:creationId xmlns:p14="http://schemas.microsoft.com/office/powerpoint/2010/main" val="60430207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grpSp>
        <p:nvGrpSpPr>
          <p:cNvPr id="94270" name="shpGridNormal" hidden="1"/>
          <p:cNvGrpSpPr>
            <a:grpSpLocks/>
          </p:cNvGrpSpPr>
          <p:nvPr userDrawn="1"/>
        </p:nvGrpSpPr>
        <p:grpSpPr bwMode="auto">
          <a:xfrm>
            <a:off x="397121" y="514353"/>
            <a:ext cx="8354157" cy="5764213"/>
            <a:chOff x="271" y="324"/>
            <a:chExt cx="5701" cy="3631"/>
          </a:xfrm>
        </p:grpSpPr>
        <p:sp>
          <p:nvSpPr>
            <p:cNvPr id="94266" name="shpGridTitle" hidden="1"/>
            <p:cNvSpPr>
              <a:spLocks noChangeArrowheads="1"/>
            </p:cNvSpPr>
            <p:nvPr userDrawn="1"/>
          </p:nvSpPr>
          <p:spPr bwMode="auto">
            <a:xfrm>
              <a:off x="271" y="324"/>
              <a:ext cx="5701" cy="771"/>
            </a:xfrm>
            <a:prstGeom prst="rect">
              <a:avLst/>
            </a:prstGeom>
            <a:noFill/>
            <a:ln w="12700">
              <a:solidFill>
                <a:srgbClr val="676767"/>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endParaRPr lang="fr-CH" sz="1661"/>
            </a:p>
          </p:txBody>
        </p:sp>
        <p:sp>
          <p:nvSpPr>
            <p:cNvPr id="94268" name="shpGridMain" hidden="1"/>
            <p:cNvSpPr>
              <a:spLocks noChangeArrowheads="1"/>
            </p:cNvSpPr>
            <p:nvPr userDrawn="1"/>
          </p:nvSpPr>
          <p:spPr bwMode="auto">
            <a:xfrm>
              <a:off x="271" y="1179"/>
              <a:ext cx="5701" cy="2776"/>
            </a:xfrm>
            <a:prstGeom prst="rect">
              <a:avLst/>
            </a:prstGeom>
            <a:noFill/>
            <a:ln w="12700">
              <a:solidFill>
                <a:srgbClr val="676767"/>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endParaRPr lang="fr-CH" sz="1661"/>
            </a:p>
          </p:txBody>
        </p:sp>
      </p:grpSp>
      <p:sp>
        <p:nvSpPr>
          <p:cNvPr id="94242" name="shpTitleLine"/>
          <p:cNvSpPr>
            <a:spLocks noChangeShapeType="1"/>
          </p:cNvSpPr>
          <p:nvPr/>
        </p:nvSpPr>
        <p:spPr bwMode="auto">
          <a:xfrm>
            <a:off x="1" y="1738313"/>
            <a:ext cx="8160727" cy="0"/>
          </a:xfrm>
          <a:prstGeom prst="line">
            <a:avLst/>
          </a:prstGeom>
          <a:noFill/>
          <a:ln w="127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endParaRPr lang="pl-PL" sz="2700"/>
          </a:p>
        </p:txBody>
      </p:sp>
      <p:sp>
        <p:nvSpPr>
          <p:cNvPr id="94230" name="shpPlaceholderTitle"/>
          <p:cNvSpPr>
            <a:spLocks noGrp="1" noChangeArrowheads="1"/>
          </p:cNvSpPr>
          <p:nvPr>
            <p:ph type="ctrTitle"/>
          </p:nvPr>
        </p:nvSpPr>
        <p:spPr>
          <a:xfrm>
            <a:off x="383931" y="2601913"/>
            <a:ext cx="8376138" cy="1008062"/>
          </a:xfrm>
        </p:spPr>
        <p:txBody>
          <a:bodyPr/>
          <a:lstStyle>
            <a:lvl1pPr>
              <a:defRPr sz="2250"/>
            </a:lvl1pPr>
          </a:lstStyle>
          <a:p>
            <a:pPr lvl="0"/>
            <a:r>
              <a:rPr lang="en-US" noProof="0"/>
              <a:t>Click to edit Master title style</a:t>
            </a:r>
            <a:endParaRPr lang="fr-CH" noProof="0"/>
          </a:p>
        </p:txBody>
      </p:sp>
      <p:sp>
        <p:nvSpPr>
          <p:cNvPr id="94231" name="shpPlaceholderMain"/>
          <p:cNvSpPr>
            <a:spLocks noGrp="1" noChangeArrowheads="1"/>
          </p:cNvSpPr>
          <p:nvPr>
            <p:ph type="subTitle" idx="1"/>
          </p:nvPr>
        </p:nvSpPr>
        <p:spPr>
          <a:xfrm>
            <a:off x="398586" y="3644903"/>
            <a:ext cx="8361485" cy="576263"/>
          </a:xfrm>
        </p:spPr>
        <p:txBody>
          <a:bodyPr/>
          <a:lstStyle>
            <a:lvl1pPr marL="0" indent="0">
              <a:buFontTx/>
              <a:buNone/>
              <a:defRPr sz="2475" b="1" i="1">
                <a:latin typeface="Minion" pitchFamily="2" charset="0"/>
              </a:defRPr>
            </a:lvl1pPr>
          </a:lstStyle>
          <a:p>
            <a:pPr lvl="0"/>
            <a:r>
              <a:rPr lang="en-US" noProof="0"/>
              <a:t>Click to edit Master subtitle style</a:t>
            </a:r>
            <a:endParaRPr lang="fr-CH" noProof="0"/>
          </a:p>
        </p:txBody>
      </p:sp>
      <p:sp>
        <p:nvSpPr>
          <p:cNvPr id="94263" name="shpLogoBackground"/>
          <p:cNvSpPr>
            <a:spLocks noChangeArrowheads="1"/>
          </p:cNvSpPr>
          <p:nvPr userDrawn="1"/>
        </p:nvSpPr>
        <p:spPr bwMode="white">
          <a:xfrm>
            <a:off x="7996238" y="115891"/>
            <a:ext cx="1062403" cy="865187"/>
          </a:xfrm>
          <a:prstGeom prst="rect">
            <a:avLst/>
          </a:prstGeom>
          <a:solidFill>
            <a:schemeClr val="bg1"/>
          </a:solidFill>
          <a:ln>
            <a:noFill/>
          </a:ln>
          <a:effectLst/>
          <a:extLs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endParaRPr lang="de-CH" sz="2700"/>
          </a:p>
        </p:txBody>
      </p:sp>
    </p:spTree>
    <p:extLst>
      <p:ext uri="{BB962C8B-B14F-4D97-AF65-F5344CB8AC3E}">
        <p14:creationId xmlns:p14="http://schemas.microsoft.com/office/powerpoint/2010/main" val="359471015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pl-PL"/>
          </a:p>
        </p:txBody>
      </p:sp>
      <p:sp>
        <p:nvSpPr>
          <p:cNvPr id="3" name="Content Placeholder 2"/>
          <p:cNvSpPr>
            <a:spLocks noGrp="1"/>
          </p:cNvSpPr>
          <p:nvPr>
            <p:ph idx="1"/>
          </p:nvPr>
        </p:nvSpPr>
        <p:spPr>
          <a:xfrm>
            <a:off x="448928" y="1762127"/>
            <a:ext cx="8354157" cy="44719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pl-PL"/>
          </a:p>
        </p:txBody>
      </p:sp>
      <p:sp>
        <p:nvSpPr>
          <p:cNvPr id="4" name="shpPlaceholderDate"/>
          <p:cNvSpPr>
            <a:spLocks noGrp="1" noChangeArrowheads="1"/>
          </p:cNvSpPr>
          <p:nvPr>
            <p:ph type="dt" sz="half" idx="10"/>
          </p:nvPr>
        </p:nvSpPr>
        <p:spPr>
          <a:ln/>
        </p:spPr>
        <p:txBody>
          <a:bodyPr/>
          <a:lstStyle>
            <a:lvl1pPr>
              <a:defRPr/>
            </a:lvl1pPr>
          </a:lstStyle>
          <a:p>
            <a:pPr>
              <a:defRPr/>
            </a:pPr>
            <a:endParaRPr lang="en-US"/>
          </a:p>
        </p:txBody>
      </p:sp>
      <p:sp>
        <p:nvSpPr>
          <p:cNvPr id="5" name="shpPlaceholderNumber"/>
          <p:cNvSpPr>
            <a:spLocks noGrp="1" noChangeArrowheads="1"/>
          </p:cNvSpPr>
          <p:nvPr>
            <p:ph type="sldNum" sz="quarter" idx="11"/>
          </p:nvPr>
        </p:nvSpPr>
        <p:spPr>
          <a:ln/>
        </p:spPr>
        <p:txBody>
          <a:bodyPr/>
          <a:lstStyle>
            <a:lvl1pPr>
              <a:defRPr/>
            </a:lvl1pPr>
          </a:lstStyle>
          <a:p>
            <a:pPr>
              <a:defRPr/>
            </a:pPr>
            <a:fld id="{0BC32AB4-61FB-4062-9E20-33DD6EC6477C}" type="slidenum">
              <a:rPr lang="en-US"/>
              <a:pPr>
                <a:defRPr/>
              </a:pPr>
              <a:t>‹#›</a:t>
            </a:fld>
            <a:endParaRPr lang="en-US"/>
          </a:p>
        </p:txBody>
      </p:sp>
    </p:spTree>
    <p:extLst>
      <p:ext uri="{BB962C8B-B14F-4D97-AF65-F5344CB8AC3E}">
        <p14:creationId xmlns:p14="http://schemas.microsoft.com/office/powerpoint/2010/main" val="344961469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435" y="4406903"/>
            <a:ext cx="7772400" cy="1362075"/>
          </a:xfrm>
        </p:spPr>
        <p:txBody>
          <a:bodyPr/>
          <a:lstStyle>
            <a:lvl1pPr algn="l">
              <a:defRPr sz="2769" b="1" cap="all"/>
            </a:lvl1pPr>
          </a:lstStyle>
          <a:p>
            <a:r>
              <a:rPr lang="en-US"/>
              <a:t>Click to edit Master title style</a:t>
            </a:r>
            <a:endParaRPr lang="pl-PL"/>
          </a:p>
        </p:txBody>
      </p:sp>
      <p:sp>
        <p:nvSpPr>
          <p:cNvPr id="3" name="Text Placeholder 2"/>
          <p:cNvSpPr>
            <a:spLocks noGrp="1"/>
          </p:cNvSpPr>
          <p:nvPr>
            <p:ph type="body" idx="1"/>
          </p:nvPr>
        </p:nvSpPr>
        <p:spPr>
          <a:xfrm>
            <a:off x="722435" y="2906713"/>
            <a:ext cx="7772400" cy="1500187"/>
          </a:xfrm>
        </p:spPr>
        <p:txBody>
          <a:bodyPr anchor="b"/>
          <a:lstStyle>
            <a:lvl1pPr marL="0" indent="0">
              <a:buNone/>
              <a:defRPr sz="1385"/>
            </a:lvl1pPr>
            <a:lvl2pPr marL="316531" indent="0">
              <a:buNone/>
              <a:defRPr sz="1247"/>
            </a:lvl2pPr>
            <a:lvl3pPr marL="633062" indent="0">
              <a:buNone/>
              <a:defRPr sz="1108"/>
            </a:lvl3pPr>
            <a:lvl4pPr marL="949593" indent="0">
              <a:buNone/>
              <a:defRPr sz="969"/>
            </a:lvl4pPr>
            <a:lvl5pPr marL="1266124" indent="0">
              <a:buNone/>
              <a:defRPr sz="969"/>
            </a:lvl5pPr>
            <a:lvl6pPr marL="1582655" indent="0">
              <a:buNone/>
              <a:defRPr sz="969"/>
            </a:lvl6pPr>
            <a:lvl7pPr marL="1899186" indent="0">
              <a:buNone/>
              <a:defRPr sz="969"/>
            </a:lvl7pPr>
            <a:lvl8pPr marL="2215717" indent="0">
              <a:buNone/>
              <a:defRPr sz="969"/>
            </a:lvl8pPr>
            <a:lvl9pPr marL="2532248" indent="0">
              <a:buNone/>
              <a:defRPr sz="969"/>
            </a:lvl9pPr>
          </a:lstStyle>
          <a:p>
            <a:pPr lvl="0"/>
            <a:r>
              <a:rPr lang="en-US"/>
              <a:t>Edit Master text styles</a:t>
            </a:r>
          </a:p>
        </p:txBody>
      </p:sp>
      <p:sp>
        <p:nvSpPr>
          <p:cNvPr id="4" name="shpPlaceholderDate"/>
          <p:cNvSpPr>
            <a:spLocks noGrp="1" noChangeArrowheads="1"/>
          </p:cNvSpPr>
          <p:nvPr>
            <p:ph type="dt" sz="half" idx="10"/>
          </p:nvPr>
        </p:nvSpPr>
        <p:spPr>
          <a:ln/>
        </p:spPr>
        <p:txBody>
          <a:bodyPr/>
          <a:lstStyle>
            <a:lvl1pPr>
              <a:defRPr/>
            </a:lvl1pPr>
          </a:lstStyle>
          <a:p>
            <a:pPr>
              <a:defRPr/>
            </a:pPr>
            <a:endParaRPr lang="en-US"/>
          </a:p>
        </p:txBody>
      </p:sp>
      <p:sp>
        <p:nvSpPr>
          <p:cNvPr id="5" name="shpPlaceholderNumber"/>
          <p:cNvSpPr>
            <a:spLocks noGrp="1" noChangeArrowheads="1"/>
          </p:cNvSpPr>
          <p:nvPr>
            <p:ph type="sldNum" sz="quarter" idx="11"/>
          </p:nvPr>
        </p:nvSpPr>
        <p:spPr>
          <a:ln/>
        </p:spPr>
        <p:txBody>
          <a:bodyPr/>
          <a:lstStyle>
            <a:lvl1pPr>
              <a:defRPr/>
            </a:lvl1pPr>
          </a:lstStyle>
          <a:p>
            <a:pPr>
              <a:defRPr/>
            </a:pPr>
            <a:fld id="{404649DD-8E2B-4957-9020-F806BA43D35C}" type="slidenum">
              <a:rPr lang="en-US"/>
              <a:pPr>
                <a:defRPr/>
              </a:pPr>
              <a:t>‹#›</a:t>
            </a:fld>
            <a:endParaRPr lang="en-US"/>
          </a:p>
        </p:txBody>
      </p:sp>
    </p:spTree>
    <p:extLst>
      <p:ext uri="{BB962C8B-B14F-4D97-AF65-F5344CB8AC3E}">
        <p14:creationId xmlns:p14="http://schemas.microsoft.com/office/powerpoint/2010/main" val="92790912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pl-PL"/>
          </a:p>
        </p:txBody>
      </p:sp>
      <p:sp>
        <p:nvSpPr>
          <p:cNvPr id="3" name="Content Placeholder 2"/>
          <p:cNvSpPr>
            <a:spLocks noGrp="1"/>
          </p:cNvSpPr>
          <p:nvPr>
            <p:ph sz="half" idx="1"/>
          </p:nvPr>
        </p:nvSpPr>
        <p:spPr>
          <a:xfrm>
            <a:off x="397120" y="1806575"/>
            <a:ext cx="4106008" cy="4471988"/>
          </a:xfrm>
        </p:spPr>
        <p:txBody>
          <a:bodyPr/>
          <a:lstStyle>
            <a:lvl1pPr>
              <a:defRPr sz="1939"/>
            </a:lvl1pPr>
            <a:lvl2pPr>
              <a:defRPr sz="1661"/>
            </a:lvl2pPr>
            <a:lvl3pPr>
              <a:defRPr sz="1385"/>
            </a:lvl3pPr>
            <a:lvl4pPr>
              <a:defRPr sz="1247"/>
            </a:lvl4pPr>
            <a:lvl5pPr>
              <a:defRPr sz="1247"/>
            </a:lvl5pPr>
            <a:lvl6pPr>
              <a:defRPr sz="1247"/>
            </a:lvl6pPr>
            <a:lvl7pPr>
              <a:defRPr sz="1247"/>
            </a:lvl7pPr>
            <a:lvl8pPr>
              <a:defRPr sz="1247"/>
            </a:lvl8pPr>
            <a:lvl9pPr>
              <a:defRPr sz="1247"/>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pl-PL"/>
          </a:p>
        </p:txBody>
      </p:sp>
      <p:sp>
        <p:nvSpPr>
          <p:cNvPr id="4" name="Content Placeholder 3"/>
          <p:cNvSpPr>
            <a:spLocks noGrp="1"/>
          </p:cNvSpPr>
          <p:nvPr>
            <p:ph sz="half" idx="2"/>
          </p:nvPr>
        </p:nvSpPr>
        <p:spPr>
          <a:xfrm>
            <a:off x="4643805" y="1806575"/>
            <a:ext cx="4107473" cy="4471988"/>
          </a:xfrm>
        </p:spPr>
        <p:txBody>
          <a:bodyPr/>
          <a:lstStyle>
            <a:lvl1pPr>
              <a:defRPr sz="1939"/>
            </a:lvl1pPr>
            <a:lvl2pPr>
              <a:defRPr sz="1661"/>
            </a:lvl2pPr>
            <a:lvl3pPr>
              <a:defRPr sz="1385"/>
            </a:lvl3pPr>
            <a:lvl4pPr>
              <a:defRPr sz="1247"/>
            </a:lvl4pPr>
            <a:lvl5pPr>
              <a:defRPr sz="1247"/>
            </a:lvl5pPr>
            <a:lvl6pPr>
              <a:defRPr sz="1247"/>
            </a:lvl6pPr>
            <a:lvl7pPr>
              <a:defRPr sz="1247"/>
            </a:lvl7pPr>
            <a:lvl8pPr>
              <a:defRPr sz="1247"/>
            </a:lvl8pPr>
            <a:lvl9pPr>
              <a:defRPr sz="1247"/>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pl-PL"/>
          </a:p>
        </p:txBody>
      </p:sp>
      <p:sp>
        <p:nvSpPr>
          <p:cNvPr id="5" name="shpPlaceholderDate"/>
          <p:cNvSpPr>
            <a:spLocks noGrp="1" noChangeArrowheads="1"/>
          </p:cNvSpPr>
          <p:nvPr>
            <p:ph type="dt" sz="half" idx="10"/>
          </p:nvPr>
        </p:nvSpPr>
        <p:spPr>
          <a:ln/>
        </p:spPr>
        <p:txBody>
          <a:bodyPr/>
          <a:lstStyle>
            <a:lvl1pPr>
              <a:defRPr/>
            </a:lvl1pPr>
          </a:lstStyle>
          <a:p>
            <a:pPr>
              <a:defRPr/>
            </a:pPr>
            <a:endParaRPr lang="en-US"/>
          </a:p>
        </p:txBody>
      </p:sp>
      <p:sp>
        <p:nvSpPr>
          <p:cNvPr id="6" name="shpPlaceholderNumber"/>
          <p:cNvSpPr>
            <a:spLocks noGrp="1" noChangeArrowheads="1"/>
          </p:cNvSpPr>
          <p:nvPr>
            <p:ph type="sldNum" sz="quarter" idx="11"/>
          </p:nvPr>
        </p:nvSpPr>
        <p:spPr>
          <a:ln/>
        </p:spPr>
        <p:txBody>
          <a:bodyPr/>
          <a:lstStyle>
            <a:lvl1pPr>
              <a:defRPr/>
            </a:lvl1pPr>
          </a:lstStyle>
          <a:p>
            <a:pPr>
              <a:defRPr/>
            </a:pPr>
            <a:fld id="{D2545B92-9666-4195-B6E1-FD81DD2D83C4}" type="slidenum">
              <a:rPr lang="en-US"/>
              <a:pPr>
                <a:defRPr/>
              </a:pPr>
              <a:t>‹#›</a:t>
            </a:fld>
            <a:endParaRPr lang="en-US"/>
          </a:p>
        </p:txBody>
      </p:sp>
    </p:spTree>
    <p:extLst>
      <p:ext uri="{BB962C8B-B14F-4D97-AF65-F5344CB8AC3E}">
        <p14:creationId xmlns:p14="http://schemas.microsoft.com/office/powerpoint/2010/main" val="128149829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endParaRPr lang="pl-PL"/>
          </a:p>
        </p:txBody>
      </p:sp>
      <p:sp>
        <p:nvSpPr>
          <p:cNvPr id="3" name="Text Placeholder 2"/>
          <p:cNvSpPr>
            <a:spLocks noGrp="1"/>
          </p:cNvSpPr>
          <p:nvPr>
            <p:ph type="body" idx="1"/>
          </p:nvPr>
        </p:nvSpPr>
        <p:spPr>
          <a:xfrm>
            <a:off x="457201" y="1535113"/>
            <a:ext cx="4040066" cy="639762"/>
          </a:xfrm>
        </p:spPr>
        <p:txBody>
          <a:bodyPr anchor="b"/>
          <a:lstStyle>
            <a:lvl1pPr marL="0" indent="0">
              <a:buNone/>
              <a:defRPr sz="1661" b="1"/>
            </a:lvl1pPr>
            <a:lvl2pPr marL="316531" indent="0">
              <a:buNone/>
              <a:defRPr sz="1385" b="1"/>
            </a:lvl2pPr>
            <a:lvl3pPr marL="633062" indent="0">
              <a:buNone/>
              <a:defRPr sz="1247" b="1"/>
            </a:lvl3pPr>
            <a:lvl4pPr marL="949593" indent="0">
              <a:buNone/>
              <a:defRPr sz="1108" b="1"/>
            </a:lvl4pPr>
            <a:lvl5pPr marL="1266124" indent="0">
              <a:buNone/>
              <a:defRPr sz="1108" b="1"/>
            </a:lvl5pPr>
            <a:lvl6pPr marL="1582655" indent="0">
              <a:buNone/>
              <a:defRPr sz="1108" b="1"/>
            </a:lvl6pPr>
            <a:lvl7pPr marL="1899186" indent="0">
              <a:buNone/>
              <a:defRPr sz="1108" b="1"/>
            </a:lvl7pPr>
            <a:lvl8pPr marL="2215717" indent="0">
              <a:buNone/>
              <a:defRPr sz="1108" b="1"/>
            </a:lvl8pPr>
            <a:lvl9pPr marL="2532248" indent="0">
              <a:buNone/>
              <a:defRPr sz="1108" b="1"/>
            </a:lvl9pPr>
          </a:lstStyle>
          <a:p>
            <a:pPr lvl="0"/>
            <a:r>
              <a:rPr lang="en-US"/>
              <a:t>Edit Master text styles</a:t>
            </a:r>
          </a:p>
        </p:txBody>
      </p:sp>
      <p:sp>
        <p:nvSpPr>
          <p:cNvPr id="4" name="Content Placeholder 3"/>
          <p:cNvSpPr>
            <a:spLocks noGrp="1"/>
          </p:cNvSpPr>
          <p:nvPr>
            <p:ph sz="half" idx="2"/>
          </p:nvPr>
        </p:nvSpPr>
        <p:spPr>
          <a:xfrm>
            <a:off x="457201" y="2174875"/>
            <a:ext cx="4040066" cy="3951288"/>
          </a:xfrm>
        </p:spPr>
        <p:txBody>
          <a:bodyPr/>
          <a:lstStyle>
            <a:lvl1pPr>
              <a:defRPr sz="1661"/>
            </a:lvl1pPr>
            <a:lvl2pPr>
              <a:defRPr sz="1385"/>
            </a:lvl2pPr>
            <a:lvl3pPr>
              <a:defRPr sz="1247"/>
            </a:lvl3pPr>
            <a:lvl4pPr>
              <a:defRPr sz="1108"/>
            </a:lvl4pPr>
            <a:lvl5pPr>
              <a:defRPr sz="1108"/>
            </a:lvl5pPr>
            <a:lvl6pPr>
              <a:defRPr sz="1108"/>
            </a:lvl6pPr>
            <a:lvl7pPr>
              <a:defRPr sz="1108"/>
            </a:lvl7pPr>
            <a:lvl8pPr>
              <a:defRPr sz="1108"/>
            </a:lvl8pPr>
            <a:lvl9pPr>
              <a:defRPr sz="1108"/>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pl-PL"/>
          </a:p>
        </p:txBody>
      </p:sp>
      <p:sp>
        <p:nvSpPr>
          <p:cNvPr id="5" name="Text Placeholder 4"/>
          <p:cNvSpPr>
            <a:spLocks noGrp="1"/>
          </p:cNvSpPr>
          <p:nvPr>
            <p:ph type="body" sz="quarter" idx="3"/>
          </p:nvPr>
        </p:nvSpPr>
        <p:spPr>
          <a:xfrm>
            <a:off x="4645271" y="1535113"/>
            <a:ext cx="4041531" cy="639762"/>
          </a:xfrm>
        </p:spPr>
        <p:txBody>
          <a:bodyPr anchor="b"/>
          <a:lstStyle>
            <a:lvl1pPr marL="0" indent="0">
              <a:buNone/>
              <a:defRPr sz="1661" b="1"/>
            </a:lvl1pPr>
            <a:lvl2pPr marL="316531" indent="0">
              <a:buNone/>
              <a:defRPr sz="1385" b="1"/>
            </a:lvl2pPr>
            <a:lvl3pPr marL="633062" indent="0">
              <a:buNone/>
              <a:defRPr sz="1247" b="1"/>
            </a:lvl3pPr>
            <a:lvl4pPr marL="949593" indent="0">
              <a:buNone/>
              <a:defRPr sz="1108" b="1"/>
            </a:lvl4pPr>
            <a:lvl5pPr marL="1266124" indent="0">
              <a:buNone/>
              <a:defRPr sz="1108" b="1"/>
            </a:lvl5pPr>
            <a:lvl6pPr marL="1582655" indent="0">
              <a:buNone/>
              <a:defRPr sz="1108" b="1"/>
            </a:lvl6pPr>
            <a:lvl7pPr marL="1899186" indent="0">
              <a:buNone/>
              <a:defRPr sz="1108" b="1"/>
            </a:lvl7pPr>
            <a:lvl8pPr marL="2215717" indent="0">
              <a:buNone/>
              <a:defRPr sz="1108" b="1"/>
            </a:lvl8pPr>
            <a:lvl9pPr marL="2532248" indent="0">
              <a:buNone/>
              <a:defRPr sz="1108" b="1"/>
            </a:lvl9pPr>
          </a:lstStyle>
          <a:p>
            <a:pPr lvl="0"/>
            <a:r>
              <a:rPr lang="en-US"/>
              <a:t>Edit Master text styles</a:t>
            </a:r>
          </a:p>
        </p:txBody>
      </p:sp>
      <p:sp>
        <p:nvSpPr>
          <p:cNvPr id="6" name="Content Placeholder 5"/>
          <p:cNvSpPr>
            <a:spLocks noGrp="1"/>
          </p:cNvSpPr>
          <p:nvPr>
            <p:ph sz="quarter" idx="4"/>
          </p:nvPr>
        </p:nvSpPr>
        <p:spPr>
          <a:xfrm>
            <a:off x="4645271" y="2174875"/>
            <a:ext cx="4041531" cy="3951288"/>
          </a:xfrm>
        </p:spPr>
        <p:txBody>
          <a:bodyPr/>
          <a:lstStyle>
            <a:lvl1pPr>
              <a:defRPr sz="1661"/>
            </a:lvl1pPr>
            <a:lvl2pPr>
              <a:defRPr sz="1385"/>
            </a:lvl2pPr>
            <a:lvl3pPr>
              <a:defRPr sz="1247"/>
            </a:lvl3pPr>
            <a:lvl4pPr>
              <a:defRPr sz="1108"/>
            </a:lvl4pPr>
            <a:lvl5pPr>
              <a:defRPr sz="1108"/>
            </a:lvl5pPr>
            <a:lvl6pPr>
              <a:defRPr sz="1108"/>
            </a:lvl6pPr>
            <a:lvl7pPr>
              <a:defRPr sz="1108"/>
            </a:lvl7pPr>
            <a:lvl8pPr>
              <a:defRPr sz="1108"/>
            </a:lvl8pPr>
            <a:lvl9pPr>
              <a:defRPr sz="1108"/>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pl-PL"/>
          </a:p>
        </p:txBody>
      </p:sp>
      <p:sp>
        <p:nvSpPr>
          <p:cNvPr id="7" name="shpPlaceholderDate"/>
          <p:cNvSpPr>
            <a:spLocks noGrp="1" noChangeArrowheads="1"/>
          </p:cNvSpPr>
          <p:nvPr>
            <p:ph type="dt" sz="half" idx="10"/>
          </p:nvPr>
        </p:nvSpPr>
        <p:spPr>
          <a:ln/>
        </p:spPr>
        <p:txBody>
          <a:bodyPr/>
          <a:lstStyle>
            <a:lvl1pPr>
              <a:defRPr/>
            </a:lvl1pPr>
          </a:lstStyle>
          <a:p>
            <a:pPr>
              <a:defRPr/>
            </a:pPr>
            <a:endParaRPr lang="en-US"/>
          </a:p>
        </p:txBody>
      </p:sp>
      <p:sp>
        <p:nvSpPr>
          <p:cNvPr id="8" name="shpPlaceholderNumber"/>
          <p:cNvSpPr>
            <a:spLocks noGrp="1" noChangeArrowheads="1"/>
          </p:cNvSpPr>
          <p:nvPr>
            <p:ph type="sldNum" sz="quarter" idx="11"/>
          </p:nvPr>
        </p:nvSpPr>
        <p:spPr>
          <a:ln/>
        </p:spPr>
        <p:txBody>
          <a:bodyPr/>
          <a:lstStyle>
            <a:lvl1pPr>
              <a:defRPr/>
            </a:lvl1pPr>
          </a:lstStyle>
          <a:p>
            <a:pPr>
              <a:defRPr/>
            </a:pPr>
            <a:fld id="{0655FE86-6BD3-48ED-9042-E3EF8447C65D}" type="slidenum">
              <a:rPr lang="en-US"/>
              <a:pPr>
                <a:defRPr/>
              </a:pPr>
              <a:t>‹#›</a:t>
            </a:fld>
            <a:endParaRPr lang="en-US"/>
          </a:p>
        </p:txBody>
      </p:sp>
    </p:spTree>
    <p:extLst>
      <p:ext uri="{BB962C8B-B14F-4D97-AF65-F5344CB8AC3E}">
        <p14:creationId xmlns:p14="http://schemas.microsoft.com/office/powerpoint/2010/main" val="184391088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pl-PL"/>
          </a:p>
        </p:txBody>
      </p:sp>
      <p:sp>
        <p:nvSpPr>
          <p:cNvPr id="3" name="shpPlaceholderDate"/>
          <p:cNvSpPr>
            <a:spLocks noGrp="1" noChangeArrowheads="1"/>
          </p:cNvSpPr>
          <p:nvPr>
            <p:ph type="dt" sz="half" idx="10"/>
          </p:nvPr>
        </p:nvSpPr>
        <p:spPr>
          <a:ln/>
        </p:spPr>
        <p:txBody>
          <a:bodyPr/>
          <a:lstStyle>
            <a:lvl1pPr>
              <a:defRPr/>
            </a:lvl1pPr>
          </a:lstStyle>
          <a:p>
            <a:pPr>
              <a:defRPr/>
            </a:pPr>
            <a:endParaRPr lang="en-US"/>
          </a:p>
        </p:txBody>
      </p:sp>
      <p:sp>
        <p:nvSpPr>
          <p:cNvPr id="4" name="shpPlaceholderNumber"/>
          <p:cNvSpPr>
            <a:spLocks noGrp="1" noChangeArrowheads="1"/>
          </p:cNvSpPr>
          <p:nvPr>
            <p:ph type="sldNum" sz="quarter" idx="11"/>
          </p:nvPr>
        </p:nvSpPr>
        <p:spPr>
          <a:ln/>
        </p:spPr>
        <p:txBody>
          <a:bodyPr/>
          <a:lstStyle>
            <a:lvl1pPr>
              <a:defRPr/>
            </a:lvl1pPr>
          </a:lstStyle>
          <a:p>
            <a:pPr>
              <a:defRPr/>
            </a:pPr>
            <a:fld id="{7F7165CB-D5E5-4F49-B52C-2E6BB58C0F51}" type="slidenum">
              <a:rPr lang="en-US"/>
              <a:pPr>
                <a:defRPr/>
              </a:pPr>
              <a:t>‹#›</a:t>
            </a:fld>
            <a:endParaRPr lang="en-US"/>
          </a:p>
        </p:txBody>
      </p:sp>
    </p:spTree>
    <p:extLst>
      <p:ext uri="{BB962C8B-B14F-4D97-AF65-F5344CB8AC3E}">
        <p14:creationId xmlns:p14="http://schemas.microsoft.com/office/powerpoint/2010/main" val="84084784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hpPlaceholderDate"/>
          <p:cNvSpPr>
            <a:spLocks noGrp="1" noChangeArrowheads="1"/>
          </p:cNvSpPr>
          <p:nvPr>
            <p:ph type="dt" sz="half" idx="10"/>
          </p:nvPr>
        </p:nvSpPr>
        <p:spPr>
          <a:ln/>
        </p:spPr>
        <p:txBody>
          <a:bodyPr/>
          <a:lstStyle>
            <a:lvl1pPr>
              <a:defRPr/>
            </a:lvl1pPr>
          </a:lstStyle>
          <a:p>
            <a:pPr>
              <a:defRPr/>
            </a:pPr>
            <a:endParaRPr lang="en-US"/>
          </a:p>
        </p:txBody>
      </p:sp>
      <p:sp>
        <p:nvSpPr>
          <p:cNvPr id="3" name="shpPlaceholderNumber"/>
          <p:cNvSpPr>
            <a:spLocks noGrp="1" noChangeArrowheads="1"/>
          </p:cNvSpPr>
          <p:nvPr>
            <p:ph type="sldNum" sz="quarter" idx="11"/>
          </p:nvPr>
        </p:nvSpPr>
        <p:spPr>
          <a:ln/>
        </p:spPr>
        <p:txBody>
          <a:bodyPr/>
          <a:lstStyle>
            <a:lvl1pPr>
              <a:defRPr/>
            </a:lvl1pPr>
          </a:lstStyle>
          <a:p>
            <a:pPr>
              <a:defRPr/>
            </a:pPr>
            <a:fld id="{237DFCCA-F568-422D-8A8C-1E40958866FD}" type="slidenum">
              <a:rPr lang="en-US"/>
              <a:pPr>
                <a:defRPr/>
              </a:pPr>
              <a:t>‹#›</a:t>
            </a:fld>
            <a:endParaRPr lang="en-US"/>
          </a:p>
        </p:txBody>
      </p:sp>
    </p:spTree>
    <p:extLst>
      <p:ext uri="{BB962C8B-B14F-4D97-AF65-F5344CB8AC3E}">
        <p14:creationId xmlns:p14="http://schemas.microsoft.com/office/powerpoint/2010/main" val="39827909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73050"/>
            <a:ext cx="3008435" cy="1162050"/>
          </a:xfrm>
        </p:spPr>
        <p:txBody>
          <a:bodyPr anchor="b"/>
          <a:lstStyle>
            <a:lvl1pPr algn="l">
              <a:defRPr sz="1385" b="1"/>
            </a:lvl1pPr>
          </a:lstStyle>
          <a:p>
            <a:r>
              <a:rPr lang="en-US"/>
              <a:t>Click to edit Master title style</a:t>
            </a:r>
            <a:endParaRPr lang="pl-PL"/>
          </a:p>
        </p:txBody>
      </p:sp>
      <p:sp>
        <p:nvSpPr>
          <p:cNvPr id="3" name="Content Placeholder 2"/>
          <p:cNvSpPr>
            <a:spLocks noGrp="1"/>
          </p:cNvSpPr>
          <p:nvPr>
            <p:ph idx="1"/>
          </p:nvPr>
        </p:nvSpPr>
        <p:spPr>
          <a:xfrm>
            <a:off x="3575538" y="273053"/>
            <a:ext cx="5111262" cy="5853113"/>
          </a:xfrm>
        </p:spPr>
        <p:txBody>
          <a:bodyPr/>
          <a:lstStyle>
            <a:lvl1pPr>
              <a:defRPr sz="2216"/>
            </a:lvl1pPr>
            <a:lvl2pPr>
              <a:defRPr sz="1939"/>
            </a:lvl2pPr>
            <a:lvl3pPr>
              <a:defRPr sz="1661"/>
            </a:lvl3pPr>
            <a:lvl4pPr>
              <a:defRPr sz="1385"/>
            </a:lvl4pPr>
            <a:lvl5pPr>
              <a:defRPr sz="1385"/>
            </a:lvl5pPr>
            <a:lvl6pPr>
              <a:defRPr sz="1385"/>
            </a:lvl6pPr>
            <a:lvl7pPr>
              <a:defRPr sz="1385"/>
            </a:lvl7pPr>
            <a:lvl8pPr>
              <a:defRPr sz="1385"/>
            </a:lvl8pPr>
            <a:lvl9pPr>
              <a:defRPr sz="1385"/>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pl-PL"/>
          </a:p>
        </p:txBody>
      </p:sp>
      <p:sp>
        <p:nvSpPr>
          <p:cNvPr id="4" name="Text Placeholder 3"/>
          <p:cNvSpPr>
            <a:spLocks noGrp="1"/>
          </p:cNvSpPr>
          <p:nvPr>
            <p:ph type="body" sz="half" idx="2"/>
          </p:nvPr>
        </p:nvSpPr>
        <p:spPr>
          <a:xfrm>
            <a:off x="457201" y="1435103"/>
            <a:ext cx="3008435" cy="4691063"/>
          </a:xfrm>
        </p:spPr>
        <p:txBody>
          <a:bodyPr/>
          <a:lstStyle>
            <a:lvl1pPr marL="0" indent="0">
              <a:buNone/>
              <a:defRPr sz="969"/>
            </a:lvl1pPr>
            <a:lvl2pPr marL="316531" indent="0">
              <a:buNone/>
              <a:defRPr sz="831"/>
            </a:lvl2pPr>
            <a:lvl3pPr marL="633062" indent="0">
              <a:buNone/>
              <a:defRPr sz="692"/>
            </a:lvl3pPr>
            <a:lvl4pPr marL="949593" indent="0">
              <a:buNone/>
              <a:defRPr sz="623"/>
            </a:lvl4pPr>
            <a:lvl5pPr marL="1266124" indent="0">
              <a:buNone/>
              <a:defRPr sz="623"/>
            </a:lvl5pPr>
            <a:lvl6pPr marL="1582655" indent="0">
              <a:buNone/>
              <a:defRPr sz="623"/>
            </a:lvl6pPr>
            <a:lvl7pPr marL="1899186" indent="0">
              <a:buNone/>
              <a:defRPr sz="623"/>
            </a:lvl7pPr>
            <a:lvl8pPr marL="2215717" indent="0">
              <a:buNone/>
              <a:defRPr sz="623"/>
            </a:lvl8pPr>
            <a:lvl9pPr marL="2532248" indent="0">
              <a:buNone/>
              <a:defRPr sz="623"/>
            </a:lvl9pPr>
          </a:lstStyle>
          <a:p>
            <a:pPr lvl="0"/>
            <a:r>
              <a:rPr lang="en-US"/>
              <a:t>Edit Master text styles</a:t>
            </a:r>
          </a:p>
        </p:txBody>
      </p:sp>
      <p:sp>
        <p:nvSpPr>
          <p:cNvPr id="5" name="shpPlaceholderDate"/>
          <p:cNvSpPr>
            <a:spLocks noGrp="1" noChangeArrowheads="1"/>
          </p:cNvSpPr>
          <p:nvPr>
            <p:ph type="dt" sz="half" idx="10"/>
          </p:nvPr>
        </p:nvSpPr>
        <p:spPr>
          <a:ln/>
        </p:spPr>
        <p:txBody>
          <a:bodyPr/>
          <a:lstStyle>
            <a:lvl1pPr>
              <a:defRPr/>
            </a:lvl1pPr>
          </a:lstStyle>
          <a:p>
            <a:pPr>
              <a:defRPr/>
            </a:pPr>
            <a:endParaRPr lang="en-US"/>
          </a:p>
        </p:txBody>
      </p:sp>
      <p:sp>
        <p:nvSpPr>
          <p:cNvPr id="6" name="shpPlaceholderNumber"/>
          <p:cNvSpPr>
            <a:spLocks noGrp="1" noChangeArrowheads="1"/>
          </p:cNvSpPr>
          <p:nvPr>
            <p:ph type="sldNum" sz="quarter" idx="11"/>
          </p:nvPr>
        </p:nvSpPr>
        <p:spPr>
          <a:ln/>
        </p:spPr>
        <p:txBody>
          <a:bodyPr/>
          <a:lstStyle>
            <a:lvl1pPr>
              <a:defRPr/>
            </a:lvl1pPr>
          </a:lstStyle>
          <a:p>
            <a:pPr>
              <a:defRPr/>
            </a:pPr>
            <a:fld id="{8FB887CC-8431-4B91-BABD-191FD7EEA20B}" type="slidenum">
              <a:rPr lang="en-US"/>
              <a:pPr>
                <a:defRPr/>
              </a:pPr>
              <a:t>‹#›</a:t>
            </a:fld>
            <a:endParaRPr lang="en-US"/>
          </a:p>
        </p:txBody>
      </p:sp>
    </p:spTree>
    <p:extLst>
      <p:ext uri="{BB962C8B-B14F-4D97-AF65-F5344CB8AC3E}">
        <p14:creationId xmlns:p14="http://schemas.microsoft.com/office/powerpoint/2010/main" val="140837194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166" y="4800600"/>
            <a:ext cx="5486400" cy="566738"/>
          </a:xfrm>
        </p:spPr>
        <p:txBody>
          <a:bodyPr anchor="b"/>
          <a:lstStyle>
            <a:lvl1pPr algn="l">
              <a:defRPr sz="1385" b="1"/>
            </a:lvl1pPr>
          </a:lstStyle>
          <a:p>
            <a:r>
              <a:rPr lang="en-US"/>
              <a:t>Click to edit Master title style</a:t>
            </a:r>
            <a:endParaRPr lang="pl-PL"/>
          </a:p>
        </p:txBody>
      </p:sp>
      <p:sp>
        <p:nvSpPr>
          <p:cNvPr id="3" name="Picture Placeholder 2"/>
          <p:cNvSpPr>
            <a:spLocks noGrp="1"/>
          </p:cNvSpPr>
          <p:nvPr>
            <p:ph type="pic" idx="1"/>
          </p:nvPr>
        </p:nvSpPr>
        <p:spPr>
          <a:xfrm>
            <a:off x="1792166" y="612775"/>
            <a:ext cx="5486400" cy="4114800"/>
          </a:xfrm>
        </p:spPr>
        <p:txBody>
          <a:bodyPr/>
          <a:lstStyle>
            <a:lvl1pPr marL="0" indent="0">
              <a:buNone/>
              <a:defRPr sz="2216"/>
            </a:lvl1pPr>
            <a:lvl2pPr marL="316531" indent="0">
              <a:buNone/>
              <a:defRPr sz="1939"/>
            </a:lvl2pPr>
            <a:lvl3pPr marL="633062" indent="0">
              <a:buNone/>
              <a:defRPr sz="1661"/>
            </a:lvl3pPr>
            <a:lvl4pPr marL="949593" indent="0">
              <a:buNone/>
              <a:defRPr sz="1385"/>
            </a:lvl4pPr>
            <a:lvl5pPr marL="1266124" indent="0">
              <a:buNone/>
              <a:defRPr sz="1385"/>
            </a:lvl5pPr>
            <a:lvl6pPr marL="1582655" indent="0">
              <a:buNone/>
              <a:defRPr sz="1385"/>
            </a:lvl6pPr>
            <a:lvl7pPr marL="1899186" indent="0">
              <a:buNone/>
              <a:defRPr sz="1385"/>
            </a:lvl7pPr>
            <a:lvl8pPr marL="2215717" indent="0">
              <a:buNone/>
              <a:defRPr sz="1385"/>
            </a:lvl8pPr>
            <a:lvl9pPr marL="2532248" indent="0">
              <a:buNone/>
              <a:defRPr sz="1385"/>
            </a:lvl9pPr>
          </a:lstStyle>
          <a:p>
            <a:pPr lvl="0"/>
            <a:r>
              <a:rPr lang="en-US" noProof="0"/>
              <a:t>Click icon to add picture</a:t>
            </a:r>
            <a:endParaRPr lang="pl-PL" noProof="0"/>
          </a:p>
        </p:txBody>
      </p:sp>
      <p:sp>
        <p:nvSpPr>
          <p:cNvPr id="4" name="Text Placeholder 3"/>
          <p:cNvSpPr>
            <a:spLocks noGrp="1"/>
          </p:cNvSpPr>
          <p:nvPr>
            <p:ph type="body" sz="half" idx="2"/>
          </p:nvPr>
        </p:nvSpPr>
        <p:spPr>
          <a:xfrm>
            <a:off x="1792166" y="5367338"/>
            <a:ext cx="5486400" cy="804862"/>
          </a:xfrm>
        </p:spPr>
        <p:txBody>
          <a:bodyPr/>
          <a:lstStyle>
            <a:lvl1pPr marL="0" indent="0">
              <a:buNone/>
              <a:defRPr sz="969"/>
            </a:lvl1pPr>
            <a:lvl2pPr marL="316531" indent="0">
              <a:buNone/>
              <a:defRPr sz="831"/>
            </a:lvl2pPr>
            <a:lvl3pPr marL="633062" indent="0">
              <a:buNone/>
              <a:defRPr sz="692"/>
            </a:lvl3pPr>
            <a:lvl4pPr marL="949593" indent="0">
              <a:buNone/>
              <a:defRPr sz="623"/>
            </a:lvl4pPr>
            <a:lvl5pPr marL="1266124" indent="0">
              <a:buNone/>
              <a:defRPr sz="623"/>
            </a:lvl5pPr>
            <a:lvl6pPr marL="1582655" indent="0">
              <a:buNone/>
              <a:defRPr sz="623"/>
            </a:lvl6pPr>
            <a:lvl7pPr marL="1899186" indent="0">
              <a:buNone/>
              <a:defRPr sz="623"/>
            </a:lvl7pPr>
            <a:lvl8pPr marL="2215717" indent="0">
              <a:buNone/>
              <a:defRPr sz="623"/>
            </a:lvl8pPr>
            <a:lvl9pPr marL="2532248" indent="0">
              <a:buNone/>
              <a:defRPr sz="623"/>
            </a:lvl9pPr>
          </a:lstStyle>
          <a:p>
            <a:pPr lvl="0"/>
            <a:r>
              <a:rPr lang="en-US"/>
              <a:t>Edit Master text styles</a:t>
            </a:r>
          </a:p>
        </p:txBody>
      </p:sp>
      <p:sp>
        <p:nvSpPr>
          <p:cNvPr id="5" name="shpPlaceholderDate"/>
          <p:cNvSpPr>
            <a:spLocks noGrp="1" noChangeArrowheads="1"/>
          </p:cNvSpPr>
          <p:nvPr>
            <p:ph type="dt" sz="half" idx="10"/>
          </p:nvPr>
        </p:nvSpPr>
        <p:spPr>
          <a:ln/>
        </p:spPr>
        <p:txBody>
          <a:bodyPr/>
          <a:lstStyle>
            <a:lvl1pPr>
              <a:defRPr/>
            </a:lvl1pPr>
          </a:lstStyle>
          <a:p>
            <a:pPr>
              <a:defRPr/>
            </a:pPr>
            <a:endParaRPr lang="en-US"/>
          </a:p>
        </p:txBody>
      </p:sp>
      <p:sp>
        <p:nvSpPr>
          <p:cNvPr id="6" name="shpPlaceholderNumber"/>
          <p:cNvSpPr>
            <a:spLocks noGrp="1" noChangeArrowheads="1"/>
          </p:cNvSpPr>
          <p:nvPr>
            <p:ph type="sldNum" sz="quarter" idx="11"/>
          </p:nvPr>
        </p:nvSpPr>
        <p:spPr>
          <a:ln/>
        </p:spPr>
        <p:txBody>
          <a:bodyPr/>
          <a:lstStyle>
            <a:lvl1pPr>
              <a:defRPr/>
            </a:lvl1pPr>
          </a:lstStyle>
          <a:p>
            <a:pPr>
              <a:defRPr/>
            </a:pPr>
            <a:fld id="{860E69C4-9F4A-4EC7-99BF-B1E5BD2F1024}" type="slidenum">
              <a:rPr lang="en-US"/>
              <a:pPr>
                <a:defRPr/>
              </a:pPr>
              <a:t>‹#›</a:t>
            </a:fld>
            <a:endParaRPr lang="en-US"/>
          </a:p>
        </p:txBody>
      </p:sp>
    </p:spTree>
    <p:extLst>
      <p:ext uri="{BB962C8B-B14F-4D97-AF65-F5344CB8AC3E}">
        <p14:creationId xmlns:p14="http://schemas.microsoft.com/office/powerpoint/2010/main" val="338686278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pl-PL"/>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pl-PL"/>
          </a:p>
        </p:txBody>
      </p:sp>
      <p:sp>
        <p:nvSpPr>
          <p:cNvPr id="4" name="shpPlaceholderDate"/>
          <p:cNvSpPr>
            <a:spLocks noGrp="1" noChangeArrowheads="1"/>
          </p:cNvSpPr>
          <p:nvPr>
            <p:ph type="dt" sz="half" idx="10"/>
          </p:nvPr>
        </p:nvSpPr>
        <p:spPr>
          <a:ln/>
        </p:spPr>
        <p:txBody>
          <a:bodyPr/>
          <a:lstStyle>
            <a:lvl1pPr>
              <a:defRPr/>
            </a:lvl1pPr>
          </a:lstStyle>
          <a:p>
            <a:pPr>
              <a:defRPr/>
            </a:pPr>
            <a:endParaRPr lang="en-US"/>
          </a:p>
        </p:txBody>
      </p:sp>
      <p:sp>
        <p:nvSpPr>
          <p:cNvPr id="5" name="shpPlaceholderNumber"/>
          <p:cNvSpPr>
            <a:spLocks noGrp="1" noChangeArrowheads="1"/>
          </p:cNvSpPr>
          <p:nvPr>
            <p:ph type="sldNum" sz="quarter" idx="11"/>
          </p:nvPr>
        </p:nvSpPr>
        <p:spPr>
          <a:ln/>
        </p:spPr>
        <p:txBody>
          <a:bodyPr/>
          <a:lstStyle>
            <a:lvl1pPr>
              <a:defRPr/>
            </a:lvl1pPr>
          </a:lstStyle>
          <a:p>
            <a:pPr>
              <a:defRPr/>
            </a:pPr>
            <a:fld id="{F9B25F00-55C7-4159-96ED-33FC18106483}" type="slidenum">
              <a:rPr lang="en-US"/>
              <a:pPr>
                <a:defRPr/>
              </a:pPr>
              <a:t>‹#›</a:t>
            </a:fld>
            <a:endParaRPr lang="en-US"/>
          </a:p>
        </p:txBody>
      </p:sp>
    </p:spTree>
    <p:extLst>
      <p:ext uri="{BB962C8B-B14F-4D97-AF65-F5344CB8AC3E}">
        <p14:creationId xmlns:p14="http://schemas.microsoft.com/office/powerpoint/2010/main" val="30563222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61639" y="452441"/>
            <a:ext cx="2089638" cy="5826125"/>
          </a:xfrm>
        </p:spPr>
        <p:txBody>
          <a:bodyPr vert="eaVert"/>
          <a:lstStyle/>
          <a:p>
            <a:r>
              <a:rPr lang="en-US"/>
              <a:t>Click to edit Master title style</a:t>
            </a:r>
            <a:endParaRPr lang="pl-PL"/>
          </a:p>
        </p:txBody>
      </p:sp>
      <p:sp>
        <p:nvSpPr>
          <p:cNvPr id="3" name="Vertical Text Placeholder 2"/>
          <p:cNvSpPr>
            <a:spLocks noGrp="1"/>
          </p:cNvSpPr>
          <p:nvPr>
            <p:ph type="body" orient="vert" idx="1"/>
          </p:nvPr>
        </p:nvSpPr>
        <p:spPr>
          <a:xfrm>
            <a:off x="388329" y="452441"/>
            <a:ext cx="6132634" cy="58261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pl-PL"/>
          </a:p>
        </p:txBody>
      </p:sp>
      <p:sp>
        <p:nvSpPr>
          <p:cNvPr id="4" name="shpPlaceholderDate"/>
          <p:cNvSpPr>
            <a:spLocks noGrp="1" noChangeArrowheads="1"/>
          </p:cNvSpPr>
          <p:nvPr>
            <p:ph type="dt" sz="half" idx="10"/>
          </p:nvPr>
        </p:nvSpPr>
        <p:spPr>
          <a:ln/>
        </p:spPr>
        <p:txBody>
          <a:bodyPr/>
          <a:lstStyle>
            <a:lvl1pPr>
              <a:defRPr/>
            </a:lvl1pPr>
          </a:lstStyle>
          <a:p>
            <a:pPr>
              <a:defRPr/>
            </a:pPr>
            <a:endParaRPr lang="en-US"/>
          </a:p>
        </p:txBody>
      </p:sp>
      <p:sp>
        <p:nvSpPr>
          <p:cNvPr id="5" name="shpPlaceholderNumber"/>
          <p:cNvSpPr>
            <a:spLocks noGrp="1" noChangeArrowheads="1"/>
          </p:cNvSpPr>
          <p:nvPr>
            <p:ph type="sldNum" sz="quarter" idx="11"/>
          </p:nvPr>
        </p:nvSpPr>
        <p:spPr>
          <a:ln/>
        </p:spPr>
        <p:txBody>
          <a:bodyPr/>
          <a:lstStyle>
            <a:lvl1pPr>
              <a:defRPr/>
            </a:lvl1pPr>
          </a:lstStyle>
          <a:p>
            <a:pPr>
              <a:defRPr/>
            </a:pPr>
            <a:fld id="{FEA27A04-B349-4C41-9EBD-AC2BB72186CE}" type="slidenum">
              <a:rPr lang="en-US"/>
              <a:pPr>
                <a:defRPr/>
              </a:pPr>
              <a:t>‹#›</a:t>
            </a:fld>
            <a:endParaRPr lang="en-US"/>
          </a:p>
        </p:txBody>
      </p:sp>
    </p:spTree>
    <p:extLst>
      <p:ext uri="{BB962C8B-B14F-4D97-AF65-F5344CB8AC3E}">
        <p14:creationId xmlns:p14="http://schemas.microsoft.com/office/powerpoint/2010/main" val="31632090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theme" Target="../theme/theme2.xml"/><Relationship Id="rId1" Type="http://schemas.openxmlformats.org/officeDocument/2006/relationships/slideLayout" Target="../slideLayouts/slideLayout13.xml"/><Relationship Id="rId4" Type="http://schemas.openxmlformats.org/officeDocument/2006/relationships/image" Target="../media/image3.jpeg"/></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theme" Target="../theme/theme3.xml"/><Relationship Id="rId1" Type="http://schemas.openxmlformats.org/officeDocument/2006/relationships/slideLayout" Target="../slideLayouts/slideLayout14.xml"/><Relationship Id="rId4" Type="http://schemas.openxmlformats.org/officeDocument/2006/relationships/image" Target="../media/image3.jpeg"/></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22.xml"/><Relationship Id="rId3" Type="http://schemas.openxmlformats.org/officeDocument/2006/relationships/slideLayout" Target="../slideLayouts/slideLayout17.xml"/><Relationship Id="rId7" Type="http://schemas.openxmlformats.org/officeDocument/2006/relationships/slideLayout" Target="../slideLayouts/slideLayout21.xml"/><Relationship Id="rId12" Type="http://schemas.openxmlformats.org/officeDocument/2006/relationships/theme" Target="../theme/theme4.xml"/><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5" Type="http://schemas.openxmlformats.org/officeDocument/2006/relationships/slideLayout" Target="../slideLayouts/slideLayout19.xml"/><Relationship Id="rId10" Type="http://schemas.openxmlformats.org/officeDocument/2006/relationships/slideLayout" Target="../slideLayouts/slideLayout24.xml"/><Relationship Id="rId4" Type="http://schemas.openxmlformats.org/officeDocument/2006/relationships/slideLayout" Target="../slideLayouts/slideLayout18.xml"/><Relationship Id="rId9" Type="http://schemas.openxmlformats.org/officeDocument/2006/relationships/slideLayout" Target="../slideLayouts/slideLayout2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 name="Rounded Rectangle 13"/>
          <p:cNvSpPr/>
          <p:nvPr/>
        </p:nvSpPr>
        <p:spPr>
          <a:xfrm>
            <a:off x="228600" y="228600"/>
            <a:ext cx="8696325" cy="2468563"/>
          </a:xfrm>
          <a:prstGeom prst="roundRect">
            <a:avLst>
              <a:gd name="adj" fmla="val 3362"/>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endParaRPr lang="en-US"/>
          </a:p>
        </p:txBody>
      </p:sp>
      <p:grpSp>
        <p:nvGrpSpPr>
          <p:cNvPr id="2051" name="Group 15"/>
          <p:cNvGrpSpPr>
            <a:grpSpLocks noChangeAspect="1"/>
          </p:cNvGrpSpPr>
          <p:nvPr/>
        </p:nvGrpSpPr>
        <p:grpSpPr bwMode="auto">
          <a:xfrm>
            <a:off x="211138" y="1679575"/>
            <a:ext cx="8723312" cy="1330325"/>
            <a:chOff x="-3905251" y="4294188"/>
            <a:chExt cx="13027839" cy="1892300"/>
          </a:xfrm>
        </p:grpSpPr>
        <p:sp>
          <p:nvSpPr>
            <p:cNvPr id="2057" name="Freeform 14"/>
            <p:cNvSpPr>
              <a:spLocks/>
            </p:cNvSpPr>
            <p:nvPr/>
          </p:nvSpPr>
          <p:spPr bwMode="hidden">
            <a:xfrm>
              <a:off x="4810125" y="4500563"/>
              <a:ext cx="4295775" cy="1016000"/>
            </a:xfrm>
            <a:custGeom>
              <a:avLst/>
              <a:gdLst>
                <a:gd name="T0" fmla="*/ 2147483647 w 2706"/>
                <a:gd name="T1" fmla="*/ 0 h 640"/>
                <a:gd name="T2" fmla="*/ 2147483647 w 2706"/>
                <a:gd name="T3" fmla="*/ 0 h 640"/>
                <a:gd name="T4" fmla="*/ 2147483647 w 2706"/>
                <a:gd name="T5" fmla="*/ 45362813 h 640"/>
                <a:gd name="T6" fmla="*/ 2147483647 w 2706"/>
                <a:gd name="T7" fmla="*/ 95765938 h 640"/>
                <a:gd name="T8" fmla="*/ 2147483647 w 2706"/>
                <a:gd name="T9" fmla="*/ 151209375 h 640"/>
                <a:gd name="T10" fmla="*/ 2147483647 w 2706"/>
                <a:gd name="T11" fmla="*/ 206652813 h 640"/>
                <a:gd name="T12" fmla="*/ 2147483647 w 2706"/>
                <a:gd name="T13" fmla="*/ 272176875 h 640"/>
                <a:gd name="T14" fmla="*/ 2147483647 w 2706"/>
                <a:gd name="T15" fmla="*/ 337700938 h 640"/>
                <a:gd name="T16" fmla="*/ 2147483647 w 2706"/>
                <a:gd name="T17" fmla="*/ 413305625 h 640"/>
                <a:gd name="T18" fmla="*/ 2147483647 w 2706"/>
                <a:gd name="T19" fmla="*/ 488910313 h 640"/>
                <a:gd name="T20" fmla="*/ 2147483647 w 2706"/>
                <a:gd name="T21" fmla="*/ 488910313 h 640"/>
                <a:gd name="T22" fmla="*/ 2147483647 w 2706"/>
                <a:gd name="T23" fmla="*/ 635079375 h 640"/>
                <a:gd name="T24" fmla="*/ 2147483647 w 2706"/>
                <a:gd name="T25" fmla="*/ 766127500 h 640"/>
                <a:gd name="T26" fmla="*/ 2147483647 w 2706"/>
                <a:gd name="T27" fmla="*/ 887095000 h 640"/>
                <a:gd name="T28" fmla="*/ 1995963750 w 2706"/>
                <a:gd name="T29" fmla="*/ 1003022188 h 640"/>
                <a:gd name="T30" fmla="*/ 1471771250 w 2706"/>
                <a:gd name="T31" fmla="*/ 1103828438 h 640"/>
                <a:gd name="T32" fmla="*/ 962699688 w 2706"/>
                <a:gd name="T33" fmla="*/ 1194554063 h 640"/>
                <a:gd name="T34" fmla="*/ 473789375 w 2706"/>
                <a:gd name="T35" fmla="*/ 1280239375 h 640"/>
                <a:gd name="T36" fmla="*/ 0 w 2706"/>
                <a:gd name="T37" fmla="*/ 1355844063 h 640"/>
                <a:gd name="T38" fmla="*/ 0 w 2706"/>
                <a:gd name="T39" fmla="*/ 1355844063 h 640"/>
                <a:gd name="T40" fmla="*/ 327620313 w 2706"/>
                <a:gd name="T41" fmla="*/ 1401206875 h 640"/>
                <a:gd name="T42" fmla="*/ 640119688 w 2706"/>
                <a:gd name="T43" fmla="*/ 1441529375 h 640"/>
                <a:gd name="T44" fmla="*/ 942538438 w 2706"/>
                <a:gd name="T45" fmla="*/ 1476811563 h 640"/>
                <a:gd name="T46" fmla="*/ 1239916875 w 2706"/>
                <a:gd name="T47" fmla="*/ 1507053438 h 640"/>
                <a:gd name="T48" fmla="*/ 1527214688 w 2706"/>
                <a:gd name="T49" fmla="*/ 1537295313 h 640"/>
                <a:gd name="T50" fmla="*/ 1804431875 w 2706"/>
                <a:gd name="T51" fmla="*/ 1557456563 h 640"/>
                <a:gd name="T52" fmla="*/ 2071568438 w 2706"/>
                <a:gd name="T53" fmla="*/ 1577617813 h 640"/>
                <a:gd name="T54" fmla="*/ 2147483647 w 2706"/>
                <a:gd name="T55" fmla="*/ 1592738750 h 640"/>
                <a:gd name="T56" fmla="*/ 2147483647 w 2706"/>
                <a:gd name="T57" fmla="*/ 1602819375 h 640"/>
                <a:gd name="T58" fmla="*/ 2147483647 w 2706"/>
                <a:gd name="T59" fmla="*/ 1607859688 h 640"/>
                <a:gd name="T60" fmla="*/ 2147483647 w 2706"/>
                <a:gd name="T61" fmla="*/ 1612900000 h 640"/>
                <a:gd name="T62" fmla="*/ 2147483647 w 2706"/>
                <a:gd name="T63" fmla="*/ 1612900000 h 640"/>
                <a:gd name="T64" fmla="*/ 2147483647 w 2706"/>
                <a:gd name="T65" fmla="*/ 1607859688 h 640"/>
                <a:gd name="T66" fmla="*/ 2147483647 w 2706"/>
                <a:gd name="T67" fmla="*/ 1602819375 h 640"/>
                <a:gd name="T68" fmla="*/ 2147483647 w 2706"/>
                <a:gd name="T69" fmla="*/ 1592738750 h 640"/>
                <a:gd name="T70" fmla="*/ 2147483647 w 2706"/>
                <a:gd name="T71" fmla="*/ 1577617813 h 640"/>
                <a:gd name="T72" fmla="*/ 2147483647 w 2706"/>
                <a:gd name="T73" fmla="*/ 1562496875 h 640"/>
                <a:gd name="T74" fmla="*/ 2147483647 w 2706"/>
                <a:gd name="T75" fmla="*/ 1542335625 h 640"/>
                <a:gd name="T76" fmla="*/ 2147483647 w 2706"/>
                <a:gd name="T77" fmla="*/ 1517134063 h 640"/>
                <a:gd name="T78" fmla="*/ 2147483647 w 2706"/>
                <a:gd name="T79" fmla="*/ 1491932500 h 640"/>
                <a:gd name="T80" fmla="*/ 2147483647 w 2706"/>
                <a:gd name="T81" fmla="*/ 1461690625 h 640"/>
                <a:gd name="T82" fmla="*/ 2147483647 w 2706"/>
                <a:gd name="T83" fmla="*/ 1431448750 h 640"/>
                <a:gd name="T84" fmla="*/ 2147483647 w 2706"/>
                <a:gd name="T85" fmla="*/ 1396166563 h 640"/>
                <a:gd name="T86" fmla="*/ 2147483647 w 2706"/>
                <a:gd name="T87" fmla="*/ 1360884375 h 640"/>
                <a:gd name="T88" fmla="*/ 2147483647 w 2706"/>
                <a:gd name="T89" fmla="*/ 1320561875 h 640"/>
                <a:gd name="T90" fmla="*/ 2147483647 w 2706"/>
                <a:gd name="T91" fmla="*/ 1280239375 h 640"/>
                <a:gd name="T92" fmla="*/ 2147483647 w 2706"/>
                <a:gd name="T93" fmla="*/ 1234876563 h 640"/>
                <a:gd name="T94" fmla="*/ 2147483647 w 2706"/>
                <a:gd name="T95" fmla="*/ 1189513750 h 640"/>
                <a:gd name="T96" fmla="*/ 2147483647 w 2706"/>
                <a:gd name="T97" fmla="*/ 1088707500 h 640"/>
                <a:gd name="T98" fmla="*/ 2147483647 w 2706"/>
                <a:gd name="T99" fmla="*/ 982860938 h 640"/>
                <a:gd name="T100" fmla="*/ 2147483647 w 2706"/>
                <a:gd name="T101" fmla="*/ 982860938 h 640"/>
                <a:gd name="T102" fmla="*/ 2147483647 w 2706"/>
                <a:gd name="T103" fmla="*/ 977820625 h 640"/>
                <a:gd name="T104" fmla="*/ 2147483647 w 2706"/>
                <a:gd name="T105" fmla="*/ 977820625 h 640"/>
                <a:gd name="T106" fmla="*/ 2147483647 w 2706"/>
                <a:gd name="T107" fmla="*/ 0 h 640"/>
                <a:gd name="T108" fmla="*/ 2147483647 w 2706"/>
                <a:gd name="T109" fmla="*/ 0 h 640"/>
                <a:gd name="T110" fmla="*/ 2147483647 w 2706"/>
                <a:gd name="T111" fmla="*/ 0 h 640"/>
                <a:gd name="T112" fmla="*/ 2147483647 w 2706"/>
                <a:gd name="T113" fmla="*/ 0 h 640"/>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472" y="252"/>
                  </a:lnTo>
                  <a:lnTo>
                    <a:pt x="1236" y="304"/>
                  </a:lnTo>
                  <a:lnTo>
                    <a:pt x="1010" y="352"/>
                  </a:lnTo>
                  <a:lnTo>
                    <a:pt x="792" y="398"/>
                  </a:lnTo>
                  <a:lnTo>
                    <a:pt x="584" y="438"/>
                  </a:lnTo>
                  <a:lnTo>
                    <a:pt x="382" y="474"/>
                  </a:lnTo>
                  <a:lnTo>
                    <a:pt x="188" y="50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6" y="388"/>
                  </a:lnTo>
                  <a:lnTo>
                    <a:pt x="2706" y="0"/>
                  </a:lnTo>
                  <a:lnTo>
                    <a:pt x="2700" y="0"/>
                  </a:lnTo>
                  <a:close/>
                </a:path>
              </a:pathLst>
            </a:custGeom>
            <a:solidFill>
              <a:schemeClr val="bg2">
                <a:alpha val="29019"/>
              </a:schemeClr>
            </a:solidFill>
            <a:ln w="9525">
              <a:noFill/>
              <a:round/>
              <a:headEnd/>
              <a:tailEnd/>
            </a:ln>
          </p:spPr>
          <p:txBody>
            <a:bodyPr/>
            <a:lstStyle/>
            <a:p>
              <a:endParaRPr lang="en-US"/>
            </a:p>
          </p:txBody>
        </p:sp>
        <p:sp>
          <p:nvSpPr>
            <p:cNvPr id="2058" name="Freeform 18"/>
            <p:cNvSpPr>
              <a:spLocks/>
            </p:cNvSpPr>
            <p:nvPr/>
          </p:nvSpPr>
          <p:spPr bwMode="hidden">
            <a:xfrm>
              <a:off x="-309563" y="4318000"/>
              <a:ext cx="8280401" cy="1209675"/>
            </a:xfrm>
            <a:custGeom>
              <a:avLst/>
              <a:gdLst>
                <a:gd name="T0" fmla="*/ 2147483647 w 5216"/>
                <a:gd name="T1" fmla="*/ 1799391563 h 762"/>
                <a:gd name="T2" fmla="*/ 2147483647 w 5216"/>
                <a:gd name="T3" fmla="*/ 1728827188 h 762"/>
                <a:gd name="T4" fmla="*/ 2147483647 w 5216"/>
                <a:gd name="T5" fmla="*/ 1537295313 h 762"/>
                <a:gd name="T6" fmla="*/ 2147483647 w 5216"/>
                <a:gd name="T7" fmla="*/ 1280239375 h 762"/>
                <a:gd name="T8" fmla="*/ 2147483647 w 5216"/>
                <a:gd name="T9" fmla="*/ 942538438 h 762"/>
                <a:gd name="T10" fmla="*/ 2147483647 w 5216"/>
                <a:gd name="T11" fmla="*/ 745966250 h 762"/>
                <a:gd name="T12" fmla="*/ 2147483647 w 5216"/>
                <a:gd name="T13" fmla="*/ 594756875 h 762"/>
                <a:gd name="T14" fmla="*/ 2147483647 w 5216"/>
                <a:gd name="T15" fmla="*/ 463708750 h 762"/>
                <a:gd name="T16" fmla="*/ 2147483647 w 5216"/>
                <a:gd name="T17" fmla="*/ 352821875 h 762"/>
                <a:gd name="T18" fmla="*/ 2147483647 w 5216"/>
                <a:gd name="T19" fmla="*/ 257055938 h 762"/>
                <a:gd name="T20" fmla="*/ 2147483647 w 5216"/>
                <a:gd name="T21" fmla="*/ 181451250 h 762"/>
                <a:gd name="T22" fmla="*/ 2147483647 w 5216"/>
                <a:gd name="T23" fmla="*/ 70564375 h 762"/>
                <a:gd name="T24" fmla="*/ 2147483647 w 5216"/>
                <a:gd name="T25" fmla="*/ 10080625 h 762"/>
                <a:gd name="T26" fmla="*/ 1622980821 w 5216"/>
                <a:gd name="T27" fmla="*/ 0 h 762"/>
                <a:gd name="T28" fmla="*/ 902216046 w 5216"/>
                <a:gd name="T29" fmla="*/ 25201563 h 762"/>
                <a:gd name="T30" fmla="*/ 277217221 w 5216"/>
                <a:gd name="T31" fmla="*/ 80645000 h 762"/>
                <a:gd name="T32" fmla="*/ 0 w 5216"/>
                <a:gd name="T33" fmla="*/ 120967500 h 762"/>
                <a:gd name="T34" fmla="*/ 791329158 w 5216"/>
                <a:gd name="T35" fmla="*/ 216733438 h 762"/>
                <a:gd name="T36" fmla="*/ 1643142073 w 5216"/>
                <a:gd name="T37" fmla="*/ 352821875 h 762"/>
                <a:gd name="T38" fmla="*/ 2147483647 w 5216"/>
                <a:gd name="T39" fmla="*/ 529232813 h 762"/>
                <a:gd name="T40" fmla="*/ 2147483647 w 5216"/>
                <a:gd name="T41" fmla="*/ 745966250 h 762"/>
                <a:gd name="T42" fmla="*/ 2147483647 w 5216"/>
                <a:gd name="T43" fmla="*/ 952619063 h 762"/>
                <a:gd name="T44" fmla="*/ 2147483647 w 5216"/>
                <a:gd name="T45" fmla="*/ 1300400625 h 762"/>
                <a:gd name="T46" fmla="*/ 2147483647 w 5216"/>
                <a:gd name="T47" fmla="*/ 1441529375 h 762"/>
                <a:gd name="T48" fmla="*/ 2147483647 w 5216"/>
                <a:gd name="T49" fmla="*/ 1562496875 h 762"/>
                <a:gd name="T50" fmla="*/ 2147483647 w 5216"/>
                <a:gd name="T51" fmla="*/ 1668343438 h 762"/>
                <a:gd name="T52" fmla="*/ 2147483647 w 5216"/>
                <a:gd name="T53" fmla="*/ 1748988438 h 762"/>
                <a:gd name="T54" fmla="*/ 2147483647 w 5216"/>
                <a:gd name="T55" fmla="*/ 1819552813 h 762"/>
                <a:gd name="T56" fmla="*/ 2147483647 w 5216"/>
                <a:gd name="T57" fmla="*/ 1864915625 h 762"/>
                <a:gd name="T58" fmla="*/ 2147483647 w 5216"/>
                <a:gd name="T59" fmla="*/ 1900197813 h 762"/>
                <a:gd name="T60" fmla="*/ 2147483647 w 5216"/>
                <a:gd name="T61" fmla="*/ 1920359063 h 762"/>
                <a:gd name="T62" fmla="*/ 2147483647 w 5216"/>
                <a:gd name="T63" fmla="*/ 1920359063 h 762"/>
                <a:gd name="T64" fmla="*/ 2147483647 w 5216"/>
                <a:gd name="T65" fmla="*/ 1910278438 h 762"/>
                <a:gd name="T66" fmla="*/ 2147483647 w 5216"/>
                <a:gd name="T67" fmla="*/ 1885076875 h 762"/>
                <a:gd name="T68" fmla="*/ 2147483647 w 5216"/>
                <a:gd name="T69" fmla="*/ 1844754375 h 762"/>
                <a:gd name="T70" fmla="*/ 2147483647 w 5216"/>
                <a:gd name="T71" fmla="*/ 1799391563 h 76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154" y="66"/>
                  </a:lnTo>
                  <a:lnTo>
                    <a:pt x="314" y="86"/>
                  </a:lnTo>
                  <a:lnTo>
                    <a:pt x="480" y="112"/>
                  </a:lnTo>
                  <a:lnTo>
                    <a:pt x="652" y="140"/>
                  </a:lnTo>
                  <a:lnTo>
                    <a:pt x="830" y="174"/>
                  </a:lnTo>
                  <a:lnTo>
                    <a:pt x="1014" y="210"/>
                  </a:lnTo>
                  <a:lnTo>
                    <a:pt x="1206" y="250"/>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close/>
                </a:path>
              </a:pathLst>
            </a:custGeom>
            <a:solidFill>
              <a:schemeClr val="bg2">
                <a:alpha val="39999"/>
              </a:schemeClr>
            </a:solidFill>
            <a:ln w="9525">
              <a:noFill/>
              <a:round/>
              <a:headEnd/>
              <a:tailEnd/>
            </a:ln>
          </p:spPr>
          <p:txBody>
            <a:bodyPr/>
            <a:lstStyle/>
            <a:p>
              <a:endParaRPr lang="en-US"/>
            </a:p>
          </p:txBody>
        </p:sp>
        <p:sp>
          <p:nvSpPr>
            <p:cNvPr id="2059" name="Freeform 22"/>
            <p:cNvSpPr>
              <a:spLocks/>
            </p:cNvSpPr>
            <p:nvPr/>
          </p:nvSpPr>
          <p:spPr bwMode="hidden">
            <a:xfrm>
              <a:off x="3175" y="4335463"/>
              <a:ext cx="8166100" cy="1101725"/>
            </a:xfrm>
            <a:custGeom>
              <a:avLst/>
              <a:gdLst>
                <a:gd name="T0" fmla="*/ 0 w 5144"/>
                <a:gd name="T1" fmla="*/ 176410938 h 694"/>
                <a:gd name="T2" fmla="*/ 0 w 5144"/>
                <a:gd name="T3" fmla="*/ 176410938 h 694"/>
                <a:gd name="T4" fmla="*/ 45362813 w 5144"/>
                <a:gd name="T5" fmla="*/ 166330313 h 694"/>
                <a:gd name="T6" fmla="*/ 181451250 w 5144"/>
                <a:gd name="T7" fmla="*/ 141128750 h 694"/>
                <a:gd name="T8" fmla="*/ 413305625 w 5144"/>
                <a:gd name="T9" fmla="*/ 105846563 h 694"/>
                <a:gd name="T10" fmla="*/ 564515000 w 5144"/>
                <a:gd name="T11" fmla="*/ 85685313 h 694"/>
                <a:gd name="T12" fmla="*/ 740925938 w 5144"/>
                <a:gd name="T13" fmla="*/ 65524063 h 694"/>
                <a:gd name="T14" fmla="*/ 937498125 w 5144"/>
                <a:gd name="T15" fmla="*/ 50403125 h 694"/>
                <a:gd name="T16" fmla="*/ 1164312188 w 5144"/>
                <a:gd name="T17" fmla="*/ 35282188 h 694"/>
                <a:gd name="T18" fmla="*/ 1411287500 w 5144"/>
                <a:gd name="T19" fmla="*/ 20161250 h 694"/>
                <a:gd name="T20" fmla="*/ 1688504688 w 5144"/>
                <a:gd name="T21" fmla="*/ 10080625 h 694"/>
                <a:gd name="T22" fmla="*/ 1990923438 w 5144"/>
                <a:gd name="T23" fmla="*/ 5040313 h 694"/>
                <a:gd name="T24" fmla="*/ 2147483647 w 5144"/>
                <a:gd name="T25" fmla="*/ 0 h 694"/>
                <a:gd name="T26" fmla="*/ 2147483647 w 5144"/>
                <a:gd name="T27" fmla="*/ 5040313 h 694"/>
                <a:gd name="T28" fmla="*/ 2147483647 w 5144"/>
                <a:gd name="T29" fmla="*/ 15120938 h 694"/>
                <a:gd name="T30" fmla="*/ 2147483647 w 5144"/>
                <a:gd name="T31" fmla="*/ 35282188 h 694"/>
                <a:gd name="T32" fmla="*/ 2147483647 w 5144"/>
                <a:gd name="T33" fmla="*/ 60483750 h 694"/>
                <a:gd name="T34" fmla="*/ 2147483647 w 5144"/>
                <a:gd name="T35" fmla="*/ 100806250 h 694"/>
                <a:gd name="T36" fmla="*/ 2147483647 w 5144"/>
                <a:gd name="T37" fmla="*/ 146169063 h 694"/>
                <a:gd name="T38" fmla="*/ 2147483647 w 5144"/>
                <a:gd name="T39" fmla="*/ 201612500 h 694"/>
                <a:gd name="T40" fmla="*/ 2147483647 w 5144"/>
                <a:gd name="T41" fmla="*/ 267136563 h 694"/>
                <a:gd name="T42" fmla="*/ 2147483647 w 5144"/>
                <a:gd name="T43" fmla="*/ 347781563 h 694"/>
                <a:gd name="T44" fmla="*/ 2147483647 w 5144"/>
                <a:gd name="T45" fmla="*/ 438507188 h 694"/>
                <a:gd name="T46" fmla="*/ 2147483647 w 5144"/>
                <a:gd name="T47" fmla="*/ 544353750 h 694"/>
                <a:gd name="T48" fmla="*/ 2147483647 w 5144"/>
                <a:gd name="T49" fmla="*/ 670361563 h 694"/>
                <a:gd name="T50" fmla="*/ 2147483647 w 5144"/>
                <a:gd name="T51" fmla="*/ 806450000 h 694"/>
                <a:gd name="T52" fmla="*/ 2147483647 w 5144"/>
                <a:gd name="T53" fmla="*/ 957659375 h 694"/>
                <a:gd name="T54" fmla="*/ 2147483647 w 5144"/>
                <a:gd name="T55" fmla="*/ 1129030000 h 694"/>
                <a:gd name="T56" fmla="*/ 2147483647 w 5144"/>
                <a:gd name="T57" fmla="*/ 1315521563 h 694"/>
                <a:gd name="T58" fmla="*/ 2147483647 w 5144"/>
                <a:gd name="T59" fmla="*/ 1522174375 h 694"/>
                <a:gd name="T60" fmla="*/ 2147483647 w 5144"/>
                <a:gd name="T61" fmla="*/ 1748988438 h 694"/>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a:lstStyle/>
            <a:p>
              <a:endParaRPr lang="en-US"/>
            </a:p>
          </p:txBody>
        </p:sp>
        <p:sp>
          <p:nvSpPr>
            <p:cNvPr id="2060" name="Freeform 26"/>
            <p:cNvSpPr>
              <a:spLocks/>
            </p:cNvSpPr>
            <p:nvPr/>
          </p:nvSpPr>
          <p:spPr bwMode="hidden">
            <a:xfrm>
              <a:off x="4156075" y="4316413"/>
              <a:ext cx="4940300" cy="927100"/>
            </a:xfrm>
            <a:custGeom>
              <a:avLst/>
              <a:gdLst>
                <a:gd name="T0" fmla="*/ 0 w 3112"/>
                <a:gd name="T1" fmla="*/ 1471771250 h 584"/>
                <a:gd name="T2" fmla="*/ 0 w 3112"/>
                <a:gd name="T3" fmla="*/ 1471771250 h 584"/>
                <a:gd name="T4" fmla="*/ 226814063 w 3112"/>
                <a:gd name="T5" fmla="*/ 1411287500 h 584"/>
                <a:gd name="T6" fmla="*/ 846772500 w 3112"/>
                <a:gd name="T7" fmla="*/ 1255037813 h 584"/>
                <a:gd name="T8" fmla="*/ 1275199063 w 3112"/>
                <a:gd name="T9" fmla="*/ 1149191250 h 584"/>
                <a:gd name="T10" fmla="*/ 1769149688 w 3112"/>
                <a:gd name="T11" fmla="*/ 1033264063 h 584"/>
                <a:gd name="T12" fmla="*/ 2147483647 w 3112"/>
                <a:gd name="T13" fmla="*/ 907256250 h 584"/>
                <a:gd name="T14" fmla="*/ 2147483647 w 3112"/>
                <a:gd name="T15" fmla="*/ 771167813 h 584"/>
                <a:gd name="T16" fmla="*/ 2147483647 w 3112"/>
                <a:gd name="T17" fmla="*/ 640119688 h 584"/>
                <a:gd name="T18" fmla="*/ 2147483647 w 3112"/>
                <a:gd name="T19" fmla="*/ 509071563 h 584"/>
                <a:gd name="T20" fmla="*/ 2147483647 w 3112"/>
                <a:gd name="T21" fmla="*/ 388104063 h 584"/>
                <a:gd name="T22" fmla="*/ 2147483647 w 3112"/>
                <a:gd name="T23" fmla="*/ 272176875 h 584"/>
                <a:gd name="T24" fmla="*/ 2147483647 w 3112"/>
                <a:gd name="T25" fmla="*/ 221773750 h 584"/>
                <a:gd name="T26" fmla="*/ 2147483647 w 3112"/>
                <a:gd name="T27" fmla="*/ 171370625 h 584"/>
                <a:gd name="T28" fmla="*/ 2147483647 w 3112"/>
                <a:gd name="T29" fmla="*/ 131048125 h 584"/>
                <a:gd name="T30" fmla="*/ 2147483647 w 3112"/>
                <a:gd name="T31" fmla="*/ 90725625 h 584"/>
                <a:gd name="T32" fmla="*/ 2147483647 w 3112"/>
                <a:gd name="T33" fmla="*/ 60483750 h 584"/>
                <a:gd name="T34" fmla="*/ 2147483647 w 3112"/>
                <a:gd name="T35" fmla="*/ 35282188 h 584"/>
                <a:gd name="T36" fmla="*/ 2147483647 w 3112"/>
                <a:gd name="T37" fmla="*/ 15120938 h 584"/>
                <a:gd name="T38" fmla="*/ 2147483647 w 3112"/>
                <a:gd name="T39" fmla="*/ 0 h 584"/>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a:lstStyle/>
            <a:p>
              <a:endParaRPr lang="en-US"/>
            </a:p>
          </p:txBody>
        </p:sp>
        <p:sp useBgFill="1">
          <p:nvSpPr>
            <p:cNvPr id="2061" name="Freeform 10"/>
            <p:cNvSpPr>
              <a:spLocks/>
            </p:cNvSpPr>
            <p:nvPr/>
          </p:nvSpPr>
          <p:spPr bwMode="hidden">
            <a:xfrm>
              <a:off x="-3905251" y="4294188"/>
              <a:ext cx="13027839" cy="1892300"/>
            </a:xfrm>
            <a:custGeom>
              <a:avLst/>
              <a:gdLst>
                <a:gd name="T0" fmla="*/ 2147483647 w 8196"/>
                <a:gd name="T1" fmla="*/ 1290320000 h 1192"/>
                <a:gd name="T2" fmla="*/ 2147483647 w 8196"/>
                <a:gd name="T3" fmla="*/ 1436489063 h 1192"/>
                <a:gd name="T4" fmla="*/ 2147483647 w 8196"/>
                <a:gd name="T5" fmla="*/ 1562496875 h 1192"/>
                <a:gd name="T6" fmla="*/ 2147483647 w 8196"/>
                <a:gd name="T7" fmla="*/ 1678424063 h 1192"/>
                <a:gd name="T8" fmla="*/ 2147483647 w 8196"/>
                <a:gd name="T9" fmla="*/ 1769149688 h 1192"/>
                <a:gd name="T10" fmla="*/ 2147483647 w 8196"/>
                <a:gd name="T11" fmla="*/ 1839714063 h 1192"/>
                <a:gd name="T12" fmla="*/ 2147483647 w 8196"/>
                <a:gd name="T13" fmla="*/ 1890117188 h 1192"/>
                <a:gd name="T14" fmla="*/ 2147483647 w 8196"/>
                <a:gd name="T15" fmla="*/ 1920359063 h 1192"/>
                <a:gd name="T16" fmla="*/ 2147483647 w 8196"/>
                <a:gd name="T17" fmla="*/ 1915318750 h 1192"/>
                <a:gd name="T18" fmla="*/ 2147483647 w 8196"/>
                <a:gd name="T19" fmla="*/ 1890117188 h 1192"/>
                <a:gd name="T20" fmla="*/ 2147483647 w 8196"/>
                <a:gd name="T21" fmla="*/ 1829633438 h 1192"/>
                <a:gd name="T22" fmla="*/ 2147483647 w 8196"/>
                <a:gd name="T23" fmla="*/ 1738907813 h 1192"/>
                <a:gd name="T24" fmla="*/ 2147483647 w 8196"/>
                <a:gd name="T25" fmla="*/ 1617940313 h 1192"/>
                <a:gd name="T26" fmla="*/ 2147483647 w 8196"/>
                <a:gd name="T27" fmla="*/ 1456650313 h 1192"/>
                <a:gd name="T28" fmla="*/ 2147483647 w 8196"/>
                <a:gd name="T29" fmla="*/ 1260078125 h 1192"/>
                <a:gd name="T30" fmla="*/ 2147483647 w 8196"/>
                <a:gd name="T31" fmla="*/ 1023183438 h 1192"/>
                <a:gd name="T32" fmla="*/ 2147483647 w 8196"/>
                <a:gd name="T33" fmla="*/ 745966250 h 1192"/>
                <a:gd name="T34" fmla="*/ 2147483647 w 8196"/>
                <a:gd name="T35" fmla="*/ 604837500 h 1192"/>
                <a:gd name="T36" fmla="*/ 2147483647 w 8196"/>
                <a:gd name="T37" fmla="*/ 372983125 h 1192"/>
                <a:gd name="T38" fmla="*/ 2147483647 w 8196"/>
                <a:gd name="T39" fmla="*/ 206652813 h 1192"/>
                <a:gd name="T40" fmla="*/ 2147483647 w 8196"/>
                <a:gd name="T41" fmla="*/ 90725625 h 1192"/>
                <a:gd name="T42" fmla="*/ 2147483647 w 8196"/>
                <a:gd name="T43" fmla="*/ 25201563 h 1192"/>
                <a:gd name="T44" fmla="*/ 2147483647 w 8196"/>
                <a:gd name="T45" fmla="*/ 0 h 1192"/>
                <a:gd name="T46" fmla="*/ 2147483647 w 8196"/>
                <a:gd name="T47" fmla="*/ 10080625 h 1192"/>
                <a:gd name="T48" fmla="*/ 2147483647 w 8196"/>
                <a:gd name="T49" fmla="*/ 50403125 h 1192"/>
                <a:gd name="T50" fmla="*/ 1809063908 w 8196"/>
                <a:gd name="T51" fmla="*/ 110886875 h 1192"/>
                <a:gd name="T52" fmla="*/ 1339111161 w 8196"/>
                <a:gd name="T53" fmla="*/ 186491563 h 1192"/>
                <a:gd name="T54" fmla="*/ 944958629 w 8196"/>
                <a:gd name="T55" fmla="*/ 272176875 h 1192"/>
                <a:gd name="T56" fmla="*/ 626603132 w 8196"/>
                <a:gd name="T57" fmla="*/ 362902500 h 1192"/>
                <a:gd name="T58" fmla="*/ 373939989 w 8196"/>
                <a:gd name="T59" fmla="*/ 443547500 h 1192"/>
                <a:gd name="T60" fmla="*/ 121278436 w 8196"/>
                <a:gd name="T61" fmla="*/ 544353750 h 1192"/>
                <a:gd name="T62" fmla="*/ 0 w 8196"/>
                <a:gd name="T63" fmla="*/ 604837500 h 1192"/>
                <a:gd name="T64" fmla="*/ 2147483647 w 8196"/>
                <a:gd name="T65" fmla="*/ 2147483647 h 1192"/>
                <a:gd name="T66" fmla="*/ 2147483647 w 8196"/>
                <a:gd name="T67" fmla="*/ 2147483647 h 1192"/>
                <a:gd name="T68" fmla="*/ 2147483647 w 8196"/>
                <a:gd name="T69" fmla="*/ 1285279688 h 1192"/>
                <a:gd name="T70" fmla="*/ 2147483647 w 8196"/>
                <a:gd name="T71" fmla="*/ 1290320000 h 119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6" y="1186"/>
                  </a:lnTo>
                  <a:lnTo>
                    <a:pt x="8196" y="510"/>
                  </a:lnTo>
                  <a:lnTo>
                    <a:pt x="8192" y="512"/>
                  </a:lnTo>
                  <a:close/>
                </a:path>
              </a:pathLst>
            </a:custGeom>
            <a:ln w="9525">
              <a:noFill/>
              <a:round/>
              <a:headEnd/>
              <a:tailEnd/>
            </a:ln>
          </p:spPr>
          <p:txBody>
            <a:bodyPr/>
            <a:lstStyle/>
            <a:p>
              <a:endParaRPr lang="en-US"/>
            </a:p>
          </p:txBody>
        </p:sp>
      </p:grpSp>
      <p:sp>
        <p:nvSpPr>
          <p:cNvPr id="2052" name="Title Placeholder 1"/>
          <p:cNvSpPr>
            <a:spLocks noGrp="1"/>
          </p:cNvSpPr>
          <p:nvPr>
            <p:ph type="title"/>
          </p:nvPr>
        </p:nvSpPr>
        <p:spPr bwMode="auto">
          <a:xfrm>
            <a:off x="457200" y="338138"/>
            <a:ext cx="8229600" cy="1252537"/>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l-GR" altLang="el-GR"/>
              <a:t>Στυλ κύριου τίτλου</a:t>
            </a:r>
            <a:endParaRPr lang="en-US" altLang="el-GR"/>
          </a:p>
        </p:txBody>
      </p:sp>
      <p:sp>
        <p:nvSpPr>
          <p:cNvPr id="4" name="Date Placeholder 3"/>
          <p:cNvSpPr>
            <a:spLocks noGrp="1"/>
          </p:cNvSpPr>
          <p:nvPr>
            <p:ph type="dt" sz="half" idx="2"/>
          </p:nvPr>
        </p:nvSpPr>
        <p:spPr>
          <a:xfrm>
            <a:off x="5164138" y="6249988"/>
            <a:ext cx="3786187" cy="365125"/>
          </a:xfrm>
          <a:prstGeom prst="rect">
            <a:avLst/>
          </a:prstGeom>
        </p:spPr>
        <p:txBody>
          <a:bodyPr vert="horz" lIns="91440" tIns="45720" rIns="91440" bIns="45720" rtlCol="0" anchor="ctr"/>
          <a:lstStyle>
            <a:lvl1pPr algn="r">
              <a:defRPr sz="1000">
                <a:solidFill>
                  <a:schemeClr val="tx2"/>
                </a:solidFill>
              </a:defRPr>
            </a:lvl1pPr>
          </a:lstStyle>
          <a:p>
            <a:pPr>
              <a:defRPr/>
            </a:pPr>
            <a:endParaRPr lang="el-GR"/>
          </a:p>
        </p:txBody>
      </p:sp>
      <p:sp>
        <p:nvSpPr>
          <p:cNvPr id="5" name="Footer Placeholder 4"/>
          <p:cNvSpPr>
            <a:spLocks noGrp="1"/>
          </p:cNvSpPr>
          <p:nvPr>
            <p:ph type="ftr" sz="quarter" idx="3"/>
          </p:nvPr>
        </p:nvSpPr>
        <p:spPr>
          <a:xfrm>
            <a:off x="193675" y="6249988"/>
            <a:ext cx="3786188" cy="365125"/>
          </a:xfrm>
          <a:prstGeom prst="rect">
            <a:avLst/>
          </a:prstGeom>
        </p:spPr>
        <p:txBody>
          <a:bodyPr vert="horz" lIns="91440" tIns="45720" rIns="91440" bIns="45720" rtlCol="0" anchor="ctr"/>
          <a:lstStyle>
            <a:lvl1pPr algn="l">
              <a:defRPr sz="1000">
                <a:solidFill>
                  <a:schemeClr val="tx2"/>
                </a:solidFill>
              </a:defRPr>
            </a:lvl1pPr>
          </a:lstStyle>
          <a:p>
            <a:pPr>
              <a:defRPr/>
            </a:pPr>
            <a:endParaRPr lang="el-GR"/>
          </a:p>
        </p:txBody>
      </p:sp>
      <p:sp>
        <p:nvSpPr>
          <p:cNvPr id="6" name="Slide Number Placeholder 5"/>
          <p:cNvSpPr>
            <a:spLocks noGrp="1"/>
          </p:cNvSpPr>
          <p:nvPr>
            <p:ph type="sldNum" sz="quarter" idx="4"/>
          </p:nvPr>
        </p:nvSpPr>
        <p:spPr>
          <a:xfrm>
            <a:off x="3990975" y="6249988"/>
            <a:ext cx="1162050" cy="365125"/>
          </a:xfrm>
          <a:prstGeom prst="rect">
            <a:avLst/>
          </a:prstGeom>
        </p:spPr>
        <p:txBody>
          <a:bodyPr vert="horz" lIns="91440" tIns="45720" rIns="91440" bIns="45720" rtlCol="0" anchor="ctr"/>
          <a:lstStyle>
            <a:lvl1pPr algn="ctr">
              <a:defRPr sz="1000">
                <a:solidFill>
                  <a:schemeClr val="tx2"/>
                </a:solidFill>
              </a:defRPr>
            </a:lvl1pPr>
          </a:lstStyle>
          <a:p>
            <a:pPr>
              <a:defRPr/>
            </a:pPr>
            <a:fld id="{6EF97641-2FBF-4020-A16E-C598CE09F9E1}" type="slidenum">
              <a:rPr lang="el-GR"/>
              <a:pPr>
                <a:defRPr/>
              </a:pPr>
              <a:t>‹#›</a:t>
            </a:fld>
            <a:endParaRPr lang="el-GR"/>
          </a:p>
        </p:txBody>
      </p:sp>
      <p:sp>
        <p:nvSpPr>
          <p:cNvPr id="2056" name="Text Placeholder 2"/>
          <p:cNvSpPr>
            <a:spLocks noGrp="1"/>
          </p:cNvSpPr>
          <p:nvPr>
            <p:ph type="body" idx="1"/>
          </p:nvPr>
        </p:nvSpPr>
        <p:spPr bwMode="auto">
          <a:xfrm>
            <a:off x="871538" y="2674938"/>
            <a:ext cx="7408862" cy="345122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l-GR" altLang="el-GR"/>
              <a:t>Στυλ υποδείγματος κειμένου</a:t>
            </a:r>
          </a:p>
          <a:p>
            <a:pPr lvl="1"/>
            <a:r>
              <a:rPr lang="el-GR" altLang="el-GR"/>
              <a:t>Δεύτερου επιπέδου</a:t>
            </a:r>
          </a:p>
          <a:p>
            <a:pPr lvl="2"/>
            <a:r>
              <a:rPr lang="el-GR" altLang="el-GR"/>
              <a:t>Τρίτου επιπέδου</a:t>
            </a:r>
          </a:p>
          <a:p>
            <a:pPr lvl="3"/>
            <a:r>
              <a:rPr lang="el-GR" altLang="el-GR"/>
              <a:t>Τέταρτου επιπέδου</a:t>
            </a:r>
          </a:p>
          <a:p>
            <a:pPr lvl="4"/>
            <a:r>
              <a:rPr lang="el-GR" altLang="el-GR"/>
              <a:t>Πέμπτου επιπέδου</a:t>
            </a:r>
            <a:endParaRPr lang="en-US" altLang="el-GR"/>
          </a:p>
        </p:txBody>
      </p:sp>
    </p:spTree>
  </p:cSld>
  <p:clrMap bg1="lt1" tx1="dk1" bg2="lt2" tx2="dk2" accent1="accent1" accent2="accent2" accent3="accent3" accent4="accent4" accent5="accent5" accent6="accent6" hlink="hlink" folHlink="folHlink"/>
  <p:sldLayoutIdLst>
    <p:sldLayoutId id="2147483860" r:id="rId1"/>
    <p:sldLayoutId id="2147483855" r:id="rId2"/>
    <p:sldLayoutId id="2147483861" r:id="rId3"/>
    <p:sldLayoutId id="2147483856" r:id="rId4"/>
    <p:sldLayoutId id="2147483857" r:id="rId5"/>
    <p:sldLayoutId id="2147483858" r:id="rId6"/>
    <p:sldLayoutId id="2147483862" r:id="rId7"/>
    <p:sldLayoutId id="2147483863" r:id="rId8"/>
    <p:sldLayoutId id="2147483864" r:id="rId9"/>
    <p:sldLayoutId id="2147483859" r:id="rId10"/>
    <p:sldLayoutId id="2147483865" r:id="rId11"/>
    <p:sldLayoutId id="2147483867" r:id="rId12"/>
  </p:sldLayoutIdLst>
  <p:txStyles>
    <p:titleStyle>
      <a:lvl1pPr algn="ctr" rtl="0" eaLnBrk="0" fontAlgn="base" hangingPunct="0">
        <a:spcBef>
          <a:spcPct val="0"/>
        </a:spcBef>
        <a:spcAft>
          <a:spcPct val="0"/>
        </a:spcAft>
        <a:defRPr sz="4400" kern="1200">
          <a:solidFill>
            <a:srgbClr val="FFFFFF"/>
          </a:solidFill>
          <a:latin typeface="+mj-lt"/>
          <a:ea typeface="+mj-ea"/>
          <a:cs typeface="+mj-cs"/>
        </a:defRPr>
      </a:lvl1pPr>
      <a:lvl2pPr algn="ctr" rtl="0" eaLnBrk="0" fontAlgn="base" hangingPunct="0">
        <a:spcBef>
          <a:spcPct val="0"/>
        </a:spcBef>
        <a:spcAft>
          <a:spcPct val="0"/>
        </a:spcAft>
        <a:defRPr sz="4400">
          <a:solidFill>
            <a:srgbClr val="FFFFFF"/>
          </a:solidFill>
          <a:latin typeface="Candara" pitchFamily="34" charset="0"/>
        </a:defRPr>
      </a:lvl2pPr>
      <a:lvl3pPr algn="ctr" rtl="0" eaLnBrk="0" fontAlgn="base" hangingPunct="0">
        <a:spcBef>
          <a:spcPct val="0"/>
        </a:spcBef>
        <a:spcAft>
          <a:spcPct val="0"/>
        </a:spcAft>
        <a:defRPr sz="4400">
          <a:solidFill>
            <a:srgbClr val="FFFFFF"/>
          </a:solidFill>
          <a:latin typeface="Candara" pitchFamily="34" charset="0"/>
        </a:defRPr>
      </a:lvl3pPr>
      <a:lvl4pPr algn="ctr" rtl="0" eaLnBrk="0" fontAlgn="base" hangingPunct="0">
        <a:spcBef>
          <a:spcPct val="0"/>
        </a:spcBef>
        <a:spcAft>
          <a:spcPct val="0"/>
        </a:spcAft>
        <a:defRPr sz="4400">
          <a:solidFill>
            <a:srgbClr val="FFFFFF"/>
          </a:solidFill>
          <a:latin typeface="Candara" pitchFamily="34" charset="0"/>
        </a:defRPr>
      </a:lvl4pPr>
      <a:lvl5pPr algn="ctr" rtl="0" eaLnBrk="0" fontAlgn="base" hangingPunct="0">
        <a:spcBef>
          <a:spcPct val="0"/>
        </a:spcBef>
        <a:spcAft>
          <a:spcPct val="0"/>
        </a:spcAft>
        <a:defRPr sz="4400">
          <a:solidFill>
            <a:srgbClr val="FFFFFF"/>
          </a:solidFill>
          <a:latin typeface="Candara" pitchFamily="34" charset="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3050" indent="-273050" algn="l" rtl="0" eaLnBrk="0" fontAlgn="base" hangingPunct="0">
        <a:spcBef>
          <a:spcPct val="20000"/>
        </a:spcBef>
        <a:spcAft>
          <a:spcPct val="0"/>
        </a:spcAft>
        <a:buClr>
          <a:schemeClr val="accent1"/>
        </a:buClr>
        <a:buSzPct val="100000"/>
        <a:buFont typeface="Symbol" pitchFamily="18" charset="2"/>
        <a:buChar char=""/>
        <a:defRPr sz="2400" kern="1200">
          <a:solidFill>
            <a:schemeClr val="tx2"/>
          </a:solidFill>
          <a:latin typeface="+mn-lt"/>
          <a:ea typeface="+mn-ea"/>
          <a:cs typeface="+mn-cs"/>
        </a:defRPr>
      </a:lvl1pPr>
      <a:lvl2pPr marL="576263" indent="-273050" algn="l" rtl="0" eaLnBrk="0" fontAlgn="base" hangingPunct="0">
        <a:spcBef>
          <a:spcPct val="20000"/>
        </a:spcBef>
        <a:spcAft>
          <a:spcPct val="0"/>
        </a:spcAft>
        <a:buClr>
          <a:schemeClr val="accent1"/>
        </a:buClr>
        <a:buSzPct val="100000"/>
        <a:buFont typeface="Symbol" pitchFamily="18" charset="2"/>
        <a:buChar char=""/>
        <a:defRPr sz="2200" kern="1200">
          <a:solidFill>
            <a:schemeClr val="tx2"/>
          </a:solidFill>
          <a:latin typeface="+mn-lt"/>
          <a:ea typeface="+mn-ea"/>
          <a:cs typeface="+mn-cs"/>
        </a:defRPr>
      </a:lvl2pPr>
      <a:lvl3pPr marL="855663" indent="-228600" algn="l" rtl="0" eaLnBrk="0" fontAlgn="base" hangingPunct="0">
        <a:spcBef>
          <a:spcPct val="20000"/>
        </a:spcBef>
        <a:spcAft>
          <a:spcPct val="0"/>
        </a:spcAft>
        <a:buClr>
          <a:schemeClr val="accent1"/>
        </a:buClr>
        <a:buSzPct val="100000"/>
        <a:buFont typeface="Symbol" pitchFamily="18" charset="2"/>
        <a:buChar char=""/>
        <a:defRPr sz="2000" kern="1200">
          <a:solidFill>
            <a:schemeClr val="tx2"/>
          </a:solidFill>
          <a:latin typeface="+mn-lt"/>
          <a:ea typeface="+mn-ea"/>
          <a:cs typeface="+mn-cs"/>
        </a:defRPr>
      </a:lvl3pPr>
      <a:lvl4pPr marL="1143000" indent="-228600" algn="l" rtl="0" eaLnBrk="0" fontAlgn="base" hangingPunct="0">
        <a:spcBef>
          <a:spcPct val="20000"/>
        </a:spcBef>
        <a:spcAft>
          <a:spcPct val="0"/>
        </a:spcAft>
        <a:buClr>
          <a:schemeClr val="accent1"/>
        </a:buClr>
        <a:buSzPct val="100000"/>
        <a:buFont typeface="Symbol" pitchFamily="18" charset="2"/>
        <a:buChar char=""/>
        <a:defRPr kern="1200">
          <a:solidFill>
            <a:schemeClr val="tx2"/>
          </a:solidFill>
          <a:latin typeface="+mn-lt"/>
          <a:ea typeface="+mn-ea"/>
          <a:cs typeface="+mn-cs"/>
        </a:defRPr>
      </a:lvl4pPr>
      <a:lvl5pPr marL="1462088" indent="-228600" algn="l" rtl="0" eaLnBrk="0" fontAlgn="base" hangingPunct="0">
        <a:spcBef>
          <a:spcPct val="20000"/>
        </a:spcBef>
        <a:spcAft>
          <a:spcPct val="0"/>
        </a:spcAft>
        <a:buClr>
          <a:schemeClr val="accent1"/>
        </a:buClr>
        <a:buSzPct val="100000"/>
        <a:buFont typeface="Symbol" pitchFamily="18" charset="2"/>
        <a:buChar char=""/>
        <a:defRPr sz="1600" kern="1200">
          <a:solidFill>
            <a:schemeClr val="tx2"/>
          </a:solidFill>
          <a:latin typeface="+mn-lt"/>
          <a:ea typeface="+mn-ea"/>
          <a:cs typeface="+mn-cs"/>
        </a:defRPr>
      </a:lvl5pPr>
      <a:lvl6pPr marL="178308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6pPr>
      <a:lvl7pPr marL="210312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7pPr>
      <a:lvl8pPr marL="242316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8pPr>
      <a:lvl9pPr marL="274320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flip="none" rotWithShape="1">
          <a:gsLst>
            <a:gs pos="100000">
              <a:srgbClr val="9FCAC0"/>
            </a:gs>
            <a:gs pos="79000">
              <a:srgbClr val="F2F1EA"/>
            </a:gs>
          </a:gsLst>
          <a:lin ang="13500000" scaled="0"/>
          <a:tileRect/>
        </a:gradFill>
        <a:effectLst/>
      </p:bgPr>
    </p:bg>
    <p:spTree>
      <p:nvGrpSpPr>
        <p:cNvPr id="1" name=""/>
        <p:cNvGrpSpPr/>
        <p:nvPr/>
      </p:nvGrpSpPr>
      <p:grpSpPr>
        <a:xfrm>
          <a:off x="0" y="0"/>
          <a:ext cx="0" cy="0"/>
          <a:chOff x="0" y="0"/>
          <a:chExt cx="0" cy="0"/>
        </a:xfrm>
      </p:grpSpPr>
      <p:sp>
        <p:nvSpPr>
          <p:cNvPr id="4" name="Segnaposto data 3">
            <a:extLst>
              <a:ext uri="{FF2B5EF4-FFF2-40B4-BE49-F238E27FC236}">
                <a16:creationId xmlns:a16="http://schemas.microsoft.com/office/drawing/2014/main" id="{2AE37EA0-270F-4C33-9CCA-CCD0B018A410}"/>
              </a:ext>
            </a:extLst>
          </p:cNvPr>
          <p:cNvSpPr>
            <a:spLocks noGrp="1"/>
          </p:cNvSpPr>
          <p:nvPr>
            <p:ph type="dt" sz="half" idx="2"/>
          </p:nvPr>
        </p:nvSpPr>
        <p:spPr>
          <a:xfrm>
            <a:off x="628650" y="6356351"/>
            <a:ext cx="693965"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DFB25E5E-E9FD-4924-937A-F2679621698E}" type="datetime1">
              <a:rPr lang="it-IT" smtClean="0"/>
              <a:t>13/04/2022</a:t>
            </a:fld>
            <a:endParaRPr lang="it-IT"/>
          </a:p>
        </p:txBody>
      </p:sp>
      <p:sp>
        <p:nvSpPr>
          <p:cNvPr id="5" name="Segnaposto piè di pagina 4">
            <a:extLst>
              <a:ext uri="{FF2B5EF4-FFF2-40B4-BE49-F238E27FC236}">
                <a16:creationId xmlns:a16="http://schemas.microsoft.com/office/drawing/2014/main" id="{66562DE5-DC4C-48C1-85AB-59F398120195}"/>
              </a:ext>
            </a:extLst>
          </p:cNvPr>
          <p:cNvSpPr>
            <a:spLocks noGrp="1"/>
          </p:cNvSpPr>
          <p:nvPr>
            <p:ph type="ftr" sz="quarter" idx="3"/>
          </p:nvPr>
        </p:nvSpPr>
        <p:spPr>
          <a:xfrm>
            <a:off x="4385798" y="6377874"/>
            <a:ext cx="4032033" cy="365125"/>
          </a:xfrm>
          <a:prstGeom prst="rect">
            <a:avLst/>
          </a:prstGeom>
        </p:spPr>
        <p:txBody>
          <a:bodyPr vert="horz" lIns="91440" tIns="45720" rIns="91440" bIns="45720" rtlCol="0" anchor="ctr"/>
          <a:lstStyle>
            <a:lvl1pPr algn="l">
              <a:defRPr sz="900" b="1">
                <a:solidFill>
                  <a:schemeClr val="bg2">
                    <a:lumMod val="25000"/>
                  </a:schemeClr>
                </a:solidFill>
              </a:defRPr>
            </a:lvl1pPr>
          </a:lstStyle>
          <a:p>
            <a:r>
              <a:rPr lang="en-US" dirty="0"/>
              <a:t>This project has received funding from the European Union’s Horizon 2020 research and innovation programme under grant agreement No. 965343</a:t>
            </a:r>
            <a:endParaRPr lang="it-IT" dirty="0"/>
          </a:p>
        </p:txBody>
      </p:sp>
      <p:pic>
        <p:nvPicPr>
          <p:cNvPr id="8" name="Immagine 7">
            <a:extLst>
              <a:ext uri="{FF2B5EF4-FFF2-40B4-BE49-F238E27FC236}">
                <a16:creationId xmlns:a16="http://schemas.microsoft.com/office/drawing/2014/main" id="{17AADCAE-8FE3-4BEA-B7DB-F19CB7C35455}"/>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p:blipFill>
        <p:spPr>
          <a:xfrm>
            <a:off x="4256350" y="376404"/>
            <a:ext cx="4032033" cy="5797527"/>
          </a:xfrm>
          <a:prstGeom prst="rect">
            <a:avLst/>
          </a:prstGeom>
        </p:spPr>
      </p:pic>
      <p:pic>
        <p:nvPicPr>
          <p:cNvPr id="10" name="Immagine 9">
            <a:extLst>
              <a:ext uri="{FF2B5EF4-FFF2-40B4-BE49-F238E27FC236}">
                <a16:creationId xmlns:a16="http://schemas.microsoft.com/office/drawing/2014/main" id="{FC038BF3-9DAD-4AB8-9FE4-54131B98DF7D}"/>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3588178" y="6346170"/>
            <a:ext cx="459000" cy="408173"/>
          </a:xfrm>
          <a:prstGeom prst="rect">
            <a:avLst/>
          </a:prstGeom>
        </p:spPr>
      </p:pic>
    </p:spTree>
    <p:extLst>
      <p:ext uri="{BB962C8B-B14F-4D97-AF65-F5344CB8AC3E}">
        <p14:creationId xmlns:p14="http://schemas.microsoft.com/office/powerpoint/2010/main" val="2396610582"/>
      </p:ext>
    </p:extLst>
  </p:cSld>
  <p:clrMap bg1="lt1" tx1="dk1" bg2="lt2" tx2="dk2" accent1="accent1" accent2="accent2" accent3="accent3" accent4="accent4" accent5="accent5" accent6="accent6" hlink="hlink" folHlink="folHlink"/>
  <p:sldLayoutIdLst>
    <p:sldLayoutId id="2147483869" r:id="rId1"/>
  </p:sldLayoutIdLst>
  <p:hf hdr="0"/>
  <p:txStyles>
    <p:titleStyle>
      <a:lvl1pPr algn="ctr" defTabSz="685800" rtl="0" eaLnBrk="1" latinLnBrk="0" hangingPunct="1">
        <a:lnSpc>
          <a:spcPct val="90000"/>
        </a:lnSpc>
        <a:spcBef>
          <a:spcPct val="0"/>
        </a:spcBef>
        <a:buNone/>
        <a:defRPr sz="3300" b="1" kern="1200">
          <a:solidFill>
            <a:srgbClr val="134667"/>
          </a:solidFill>
          <a:latin typeface="+mj-lt"/>
          <a:ea typeface="+mj-ea"/>
          <a:cs typeface="+mj-cs"/>
        </a:defRPr>
      </a:lvl1pPr>
    </p:titleStyle>
    <p:bodyStyle>
      <a:lvl1pPr marL="0" indent="0" algn="l" defTabSz="685800" rtl="0" eaLnBrk="1" latinLnBrk="0" hangingPunct="1">
        <a:lnSpc>
          <a:spcPct val="90000"/>
        </a:lnSpc>
        <a:spcBef>
          <a:spcPts val="750"/>
        </a:spcBef>
        <a:buFont typeface="Arial" panose="020B0604020202020204" pitchFamily="34" charset="0"/>
        <a:buNone/>
        <a:defRPr sz="1500" kern="1200">
          <a:solidFill>
            <a:srgbClr val="134667"/>
          </a:solidFill>
          <a:latin typeface="+mn-lt"/>
          <a:ea typeface="+mn-ea"/>
          <a:cs typeface="+mn-cs"/>
        </a:defRPr>
      </a:lvl1pPr>
      <a:lvl2pPr marL="342900" indent="0" algn="l" defTabSz="685800" rtl="0" eaLnBrk="1" latinLnBrk="0" hangingPunct="1">
        <a:lnSpc>
          <a:spcPct val="90000"/>
        </a:lnSpc>
        <a:spcBef>
          <a:spcPts val="375"/>
        </a:spcBef>
        <a:buFont typeface="Arial" panose="020B0604020202020204" pitchFamily="34" charset="0"/>
        <a:buNone/>
        <a:defRPr sz="1800" kern="1200">
          <a:solidFill>
            <a:schemeClr val="tx1"/>
          </a:solidFill>
          <a:latin typeface="+mn-lt"/>
          <a:ea typeface="+mn-ea"/>
          <a:cs typeface="+mn-cs"/>
        </a:defRPr>
      </a:lvl2pPr>
      <a:lvl3pPr marL="685800" indent="0" algn="l"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3pPr>
      <a:lvl4pPr marL="1028700" indent="0" algn="l"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4pPr>
      <a:lvl5pPr marL="1371600" indent="0" algn="l"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it-IT"/>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gradFill flip="none" rotWithShape="1">
          <a:gsLst>
            <a:gs pos="100000">
              <a:srgbClr val="9FCAC0"/>
            </a:gs>
            <a:gs pos="79000">
              <a:srgbClr val="F2F1EA"/>
            </a:gs>
          </a:gsLst>
          <a:lin ang="13500000" scaled="0"/>
          <a:tileRect/>
        </a:gradFill>
        <a:effectLst/>
      </p:bgPr>
    </p:bg>
    <p:spTree>
      <p:nvGrpSpPr>
        <p:cNvPr id="1" name=""/>
        <p:cNvGrpSpPr/>
        <p:nvPr/>
      </p:nvGrpSpPr>
      <p:grpSpPr>
        <a:xfrm>
          <a:off x="0" y="0"/>
          <a:ext cx="0" cy="0"/>
          <a:chOff x="0" y="0"/>
          <a:chExt cx="0" cy="0"/>
        </a:xfrm>
      </p:grpSpPr>
      <p:sp>
        <p:nvSpPr>
          <p:cNvPr id="2" name="Segnaposto titolo 1">
            <a:extLst>
              <a:ext uri="{FF2B5EF4-FFF2-40B4-BE49-F238E27FC236}">
                <a16:creationId xmlns:a16="http://schemas.microsoft.com/office/drawing/2014/main" id="{A39907BA-A58B-4B60-8887-E81F444C5C37}"/>
              </a:ext>
            </a:extLst>
          </p:cNvPr>
          <p:cNvSpPr>
            <a:spLocks noGrp="1"/>
          </p:cNvSpPr>
          <p:nvPr>
            <p:ph type="title"/>
          </p:nvPr>
        </p:nvSpPr>
        <p:spPr>
          <a:xfrm>
            <a:off x="628650" y="398152"/>
            <a:ext cx="7886700" cy="766689"/>
          </a:xfrm>
          <a:prstGeom prst="rect">
            <a:avLst/>
          </a:prstGeom>
        </p:spPr>
        <p:txBody>
          <a:bodyPr vert="horz" lIns="91440" tIns="45720" rIns="91440" bIns="45720" rtlCol="0" anchor="ctr">
            <a:noAutofit/>
          </a:bodyPr>
          <a:lstStyle/>
          <a:p>
            <a:r>
              <a:rPr lang="it-IT" dirty="0"/>
              <a:t>TITLE</a:t>
            </a:r>
          </a:p>
        </p:txBody>
      </p:sp>
      <p:sp>
        <p:nvSpPr>
          <p:cNvPr id="3" name="Segnaposto testo 2">
            <a:extLst>
              <a:ext uri="{FF2B5EF4-FFF2-40B4-BE49-F238E27FC236}">
                <a16:creationId xmlns:a16="http://schemas.microsoft.com/office/drawing/2014/main" id="{7078A7CD-E880-4B8B-BEB7-8CC371B7F6AF}"/>
              </a:ext>
            </a:extLst>
          </p:cNvPr>
          <p:cNvSpPr>
            <a:spLocks noGrp="1"/>
          </p:cNvSpPr>
          <p:nvPr>
            <p:ph type="body" idx="1"/>
          </p:nvPr>
        </p:nvSpPr>
        <p:spPr>
          <a:xfrm>
            <a:off x="628650" y="1387755"/>
            <a:ext cx="7886700" cy="4595034"/>
          </a:xfrm>
          <a:prstGeom prst="rect">
            <a:avLst/>
          </a:prstGeom>
        </p:spPr>
        <p:txBody>
          <a:bodyPr vert="horz" lIns="91440" tIns="45720" rIns="91440" bIns="45720" rtlCol="0">
            <a:normAutofit/>
          </a:bodyPr>
          <a:lstStyle/>
          <a:p>
            <a:pPr lvl="0"/>
            <a:r>
              <a:rPr lang="it-IT" dirty="0"/>
              <a:t>Text: </a:t>
            </a:r>
            <a:r>
              <a:rPr lang="it-IT" dirty="0" err="1"/>
              <a:t>Lorem</a:t>
            </a:r>
            <a:r>
              <a:rPr lang="it-IT" dirty="0"/>
              <a:t> </a:t>
            </a:r>
            <a:r>
              <a:rPr lang="it-IT" dirty="0" err="1"/>
              <a:t>ipsum</a:t>
            </a:r>
            <a:r>
              <a:rPr lang="it-IT" dirty="0"/>
              <a:t> </a:t>
            </a:r>
            <a:r>
              <a:rPr lang="it-IT" dirty="0" err="1"/>
              <a:t>dolor</a:t>
            </a:r>
            <a:r>
              <a:rPr lang="it-IT" dirty="0"/>
              <a:t> </a:t>
            </a:r>
            <a:r>
              <a:rPr lang="it-IT" dirty="0" err="1"/>
              <a:t>sit</a:t>
            </a:r>
            <a:r>
              <a:rPr lang="it-IT" dirty="0"/>
              <a:t> </a:t>
            </a:r>
            <a:r>
              <a:rPr lang="it-IT" dirty="0" err="1"/>
              <a:t>amet</a:t>
            </a:r>
            <a:r>
              <a:rPr lang="it-IT" dirty="0"/>
              <a:t>, </a:t>
            </a:r>
            <a:r>
              <a:rPr lang="it-IT" dirty="0" err="1"/>
              <a:t>consectetur</a:t>
            </a:r>
            <a:r>
              <a:rPr lang="it-IT" dirty="0"/>
              <a:t> </a:t>
            </a:r>
            <a:r>
              <a:rPr lang="it-IT" dirty="0" err="1"/>
              <a:t>adipisci</a:t>
            </a:r>
            <a:r>
              <a:rPr lang="it-IT" dirty="0"/>
              <a:t> </a:t>
            </a:r>
            <a:r>
              <a:rPr lang="it-IT" dirty="0" err="1"/>
              <a:t>elit</a:t>
            </a:r>
            <a:r>
              <a:rPr lang="it-IT" dirty="0"/>
              <a:t>, sed do </a:t>
            </a:r>
            <a:r>
              <a:rPr lang="it-IT" dirty="0" err="1"/>
              <a:t>eiusmod</a:t>
            </a:r>
            <a:r>
              <a:rPr lang="it-IT" dirty="0"/>
              <a:t> </a:t>
            </a:r>
            <a:r>
              <a:rPr lang="it-IT" dirty="0" err="1"/>
              <a:t>tempor</a:t>
            </a:r>
            <a:r>
              <a:rPr lang="it-IT" dirty="0"/>
              <a:t> </a:t>
            </a:r>
            <a:r>
              <a:rPr lang="it-IT" dirty="0" err="1"/>
              <a:t>incidunt</a:t>
            </a:r>
            <a:r>
              <a:rPr lang="it-IT" dirty="0"/>
              <a:t> ut labore et dolore magna </a:t>
            </a:r>
            <a:r>
              <a:rPr lang="it-IT" dirty="0" err="1"/>
              <a:t>aliqua</a:t>
            </a:r>
            <a:r>
              <a:rPr lang="it-IT" dirty="0"/>
              <a:t>. Ut </a:t>
            </a:r>
            <a:r>
              <a:rPr lang="it-IT" dirty="0" err="1"/>
              <a:t>enim</a:t>
            </a:r>
            <a:r>
              <a:rPr lang="it-IT" dirty="0"/>
              <a:t> ad </a:t>
            </a:r>
            <a:r>
              <a:rPr lang="it-IT" dirty="0" err="1"/>
              <a:t>minim</a:t>
            </a:r>
            <a:r>
              <a:rPr lang="it-IT" dirty="0"/>
              <a:t> </a:t>
            </a:r>
            <a:r>
              <a:rPr lang="it-IT" dirty="0" err="1"/>
              <a:t>veniam</a:t>
            </a:r>
            <a:r>
              <a:rPr lang="it-IT" dirty="0"/>
              <a:t>, </a:t>
            </a:r>
            <a:r>
              <a:rPr lang="it-IT" dirty="0" err="1"/>
              <a:t>quis</a:t>
            </a:r>
            <a:r>
              <a:rPr lang="it-IT" dirty="0"/>
              <a:t> nostrum </a:t>
            </a:r>
            <a:r>
              <a:rPr lang="it-IT" dirty="0" err="1"/>
              <a:t>exercitationem</a:t>
            </a:r>
            <a:r>
              <a:rPr lang="it-IT" dirty="0"/>
              <a:t> </a:t>
            </a:r>
            <a:r>
              <a:rPr lang="it-IT" dirty="0" err="1"/>
              <a:t>ullamco</a:t>
            </a:r>
            <a:r>
              <a:rPr lang="it-IT" dirty="0"/>
              <a:t> </a:t>
            </a:r>
            <a:r>
              <a:rPr lang="it-IT" dirty="0" err="1"/>
              <a:t>laboriosam</a:t>
            </a:r>
            <a:r>
              <a:rPr lang="it-IT" dirty="0"/>
              <a:t>, </a:t>
            </a:r>
            <a:r>
              <a:rPr lang="it-IT" dirty="0" err="1"/>
              <a:t>nisi</a:t>
            </a:r>
            <a:r>
              <a:rPr lang="it-IT" dirty="0"/>
              <a:t> ut </a:t>
            </a:r>
            <a:r>
              <a:rPr lang="it-IT" dirty="0" err="1"/>
              <a:t>aliquid</a:t>
            </a:r>
            <a:r>
              <a:rPr lang="it-IT" dirty="0"/>
              <a:t> ex ea </a:t>
            </a:r>
            <a:r>
              <a:rPr lang="it-IT" dirty="0" err="1"/>
              <a:t>commodi</a:t>
            </a:r>
            <a:r>
              <a:rPr lang="it-IT" dirty="0"/>
              <a:t> </a:t>
            </a:r>
            <a:r>
              <a:rPr lang="it-IT" dirty="0" err="1"/>
              <a:t>consequatur</a:t>
            </a:r>
            <a:r>
              <a:rPr lang="it-IT" dirty="0"/>
              <a:t>.</a:t>
            </a:r>
            <a:br>
              <a:rPr lang="it-IT" dirty="0"/>
            </a:br>
            <a:r>
              <a:rPr lang="it-IT" dirty="0" err="1"/>
              <a:t>Duis</a:t>
            </a:r>
            <a:r>
              <a:rPr lang="it-IT" dirty="0"/>
              <a:t> </a:t>
            </a:r>
            <a:r>
              <a:rPr lang="it-IT" dirty="0" err="1"/>
              <a:t>aute</a:t>
            </a:r>
            <a:r>
              <a:rPr lang="it-IT" dirty="0"/>
              <a:t> </a:t>
            </a:r>
            <a:r>
              <a:rPr lang="it-IT" dirty="0" err="1"/>
              <a:t>irure</a:t>
            </a:r>
            <a:r>
              <a:rPr lang="it-IT" dirty="0"/>
              <a:t> </a:t>
            </a:r>
            <a:r>
              <a:rPr lang="it-IT" dirty="0" err="1"/>
              <a:t>reprehenderit</a:t>
            </a:r>
            <a:r>
              <a:rPr lang="it-IT" dirty="0"/>
              <a:t> in </a:t>
            </a:r>
            <a:r>
              <a:rPr lang="it-IT" dirty="0" err="1"/>
              <a:t>voluptate</a:t>
            </a:r>
            <a:r>
              <a:rPr lang="it-IT" dirty="0"/>
              <a:t> </a:t>
            </a:r>
            <a:r>
              <a:rPr lang="it-IT" dirty="0" err="1"/>
              <a:t>velit</a:t>
            </a:r>
            <a:r>
              <a:rPr lang="it-IT" dirty="0"/>
              <a:t> esse </a:t>
            </a:r>
            <a:r>
              <a:rPr lang="it-IT" dirty="0" err="1"/>
              <a:t>cillum</a:t>
            </a:r>
            <a:r>
              <a:rPr lang="it-IT" dirty="0"/>
              <a:t> dolore </a:t>
            </a:r>
            <a:r>
              <a:rPr lang="it-IT" dirty="0" err="1"/>
              <a:t>eu</a:t>
            </a:r>
            <a:r>
              <a:rPr lang="it-IT" dirty="0"/>
              <a:t> </a:t>
            </a:r>
            <a:r>
              <a:rPr lang="it-IT" dirty="0" err="1"/>
              <a:t>fugiat</a:t>
            </a:r>
            <a:r>
              <a:rPr lang="it-IT" dirty="0"/>
              <a:t> nulla </a:t>
            </a:r>
            <a:r>
              <a:rPr lang="it-IT" dirty="0" err="1"/>
              <a:t>pariatur</a:t>
            </a:r>
            <a:r>
              <a:rPr lang="it-IT" dirty="0"/>
              <a:t>.</a:t>
            </a:r>
          </a:p>
          <a:p>
            <a:pPr lvl="0"/>
            <a:endParaRPr lang="it-IT" dirty="0"/>
          </a:p>
          <a:p>
            <a:pPr lvl="0"/>
            <a:r>
              <a:rPr lang="it-IT" dirty="0"/>
              <a:t>Ut </a:t>
            </a:r>
            <a:r>
              <a:rPr lang="it-IT" dirty="0" err="1"/>
              <a:t>enim</a:t>
            </a:r>
            <a:r>
              <a:rPr lang="it-IT" dirty="0"/>
              <a:t> ad </a:t>
            </a:r>
            <a:r>
              <a:rPr lang="it-IT" dirty="0" err="1"/>
              <a:t>minim</a:t>
            </a:r>
            <a:r>
              <a:rPr lang="it-IT" dirty="0"/>
              <a:t> </a:t>
            </a:r>
            <a:r>
              <a:rPr lang="it-IT" dirty="0" err="1"/>
              <a:t>veniam</a:t>
            </a:r>
            <a:r>
              <a:rPr lang="it-IT" dirty="0"/>
              <a:t>, </a:t>
            </a:r>
            <a:r>
              <a:rPr lang="it-IT" dirty="0" err="1"/>
              <a:t>quis</a:t>
            </a:r>
            <a:r>
              <a:rPr lang="it-IT" dirty="0"/>
              <a:t> nostrum </a:t>
            </a:r>
            <a:r>
              <a:rPr lang="it-IT" dirty="0" err="1"/>
              <a:t>exercitationem</a:t>
            </a:r>
            <a:r>
              <a:rPr lang="it-IT" dirty="0"/>
              <a:t> </a:t>
            </a:r>
            <a:r>
              <a:rPr lang="it-IT" dirty="0" err="1"/>
              <a:t>ullamco</a:t>
            </a:r>
            <a:r>
              <a:rPr lang="it-IT" dirty="0"/>
              <a:t> </a:t>
            </a:r>
            <a:r>
              <a:rPr lang="it-IT" dirty="0" err="1"/>
              <a:t>laboriosam</a:t>
            </a:r>
            <a:r>
              <a:rPr lang="it-IT" dirty="0"/>
              <a:t>, </a:t>
            </a:r>
            <a:r>
              <a:rPr lang="it-IT" dirty="0" err="1"/>
              <a:t>nisi</a:t>
            </a:r>
            <a:r>
              <a:rPr lang="it-IT" dirty="0"/>
              <a:t> ut </a:t>
            </a:r>
            <a:r>
              <a:rPr lang="it-IT" dirty="0" err="1"/>
              <a:t>aliquid</a:t>
            </a:r>
            <a:r>
              <a:rPr lang="it-IT" dirty="0"/>
              <a:t> ex ea </a:t>
            </a:r>
            <a:r>
              <a:rPr lang="it-IT" dirty="0" err="1"/>
              <a:t>commodi</a:t>
            </a:r>
            <a:r>
              <a:rPr lang="it-IT" dirty="0"/>
              <a:t> </a:t>
            </a:r>
            <a:r>
              <a:rPr lang="it-IT" dirty="0" err="1"/>
              <a:t>consequatur</a:t>
            </a:r>
            <a:r>
              <a:rPr lang="it-IT" dirty="0"/>
              <a:t>.</a:t>
            </a:r>
            <a:br>
              <a:rPr lang="it-IT" dirty="0"/>
            </a:br>
            <a:r>
              <a:rPr lang="it-IT" dirty="0" err="1"/>
              <a:t>Duis</a:t>
            </a:r>
            <a:r>
              <a:rPr lang="it-IT" dirty="0"/>
              <a:t> </a:t>
            </a:r>
            <a:r>
              <a:rPr lang="it-IT" dirty="0" err="1"/>
              <a:t>aute</a:t>
            </a:r>
            <a:r>
              <a:rPr lang="it-IT" dirty="0"/>
              <a:t> </a:t>
            </a:r>
            <a:r>
              <a:rPr lang="it-IT" dirty="0" err="1"/>
              <a:t>irure</a:t>
            </a:r>
            <a:r>
              <a:rPr lang="it-IT" dirty="0"/>
              <a:t> </a:t>
            </a:r>
            <a:r>
              <a:rPr lang="it-IT" dirty="0" err="1"/>
              <a:t>reprehenderit</a:t>
            </a:r>
            <a:r>
              <a:rPr lang="it-IT" dirty="0"/>
              <a:t> in </a:t>
            </a:r>
            <a:r>
              <a:rPr lang="it-IT" dirty="0" err="1"/>
              <a:t>voluptate</a:t>
            </a:r>
            <a:r>
              <a:rPr lang="it-IT" dirty="0"/>
              <a:t> </a:t>
            </a:r>
            <a:r>
              <a:rPr lang="it-IT" dirty="0" err="1"/>
              <a:t>velit</a:t>
            </a:r>
            <a:r>
              <a:rPr lang="it-IT" dirty="0"/>
              <a:t> esse </a:t>
            </a:r>
            <a:r>
              <a:rPr lang="it-IT" dirty="0" err="1"/>
              <a:t>cillum</a:t>
            </a:r>
            <a:r>
              <a:rPr lang="it-IT" dirty="0"/>
              <a:t> dolore </a:t>
            </a:r>
            <a:r>
              <a:rPr lang="it-IT" dirty="0" err="1"/>
              <a:t>eu</a:t>
            </a:r>
            <a:r>
              <a:rPr lang="it-IT" dirty="0"/>
              <a:t> </a:t>
            </a:r>
            <a:r>
              <a:rPr lang="it-IT" dirty="0" err="1"/>
              <a:t>fugiat</a:t>
            </a:r>
            <a:r>
              <a:rPr lang="it-IT" dirty="0"/>
              <a:t> nulla </a:t>
            </a:r>
            <a:r>
              <a:rPr lang="it-IT" dirty="0" err="1"/>
              <a:t>pariatur</a:t>
            </a:r>
            <a:r>
              <a:rPr lang="it-IT" dirty="0"/>
              <a:t>.</a:t>
            </a:r>
          </a:p>
        </p:txBody>
      </p:sp>
      <p:sp>
        <p:nvSpPr>
          <p:cNvPr id="4" name="Segnaposto data 3">
            <a:extLst>
              <a:ext uri="{FF2B5EF4-FFF2-40B4-BE49-F238E27FC236}">
                <a16:creationId xmlns:a16="http://schemas.microsoft.com/office/drawing/2014/main" id="{AA21CD74-8B39-481A-95C9-88EB8C43790E}"/>
              </a:ext>
            </a:extLst>
          </p:cNvPr>
          <p:cNvSpPr>
            <a:spLocks noGrp="1"/>
          </p:cNvSpPr>
          <p:nvPr>
            <p:ph type="dt" sz="half" idx="2"/>
          </p:nvPr>
        </p:nvSpPr>
        <p:spPr>
          <a:xfrm>
            <a:off x="628650" y="6356351"/>
            <a:ext cx="693965"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C95EDB08-D2AE-41DB-BEC3-6D7CDA91D077}" type="datetime1">
              <a:rPr lang="it-IT" smtClean="0"/>
              <a:t>13/04/2022</a:t>
            </a:fld>
            <a:endParaRPr lang="it-IT" dirty="0"/>
          </a:p>
        </p:txBody>
      </p:sp>
      <p:sp>
        <p:nvSpPr>
          <p:cNvPr id="5" name="Segnaposto piè di pagina 4">
            <a:extLst>
              <a:ext uri="{FF2B5EF4-FFF2-40B4-BE49-F238E27FC236}">
                <a16:creationId xmlns:a16="http://schemas.microsoft.com/office/drawing/2014/main" id="{FD043823-6C75-424E-B54E-DB66E1A890E8}"/>
              </a:ext>
            </a:extLst>
          </p:cNvPr>
          <p:cNvSpPr>
            <a:spLocks noGrp="1"/>
          </p:cNvSpPr>
          <p:nvPr>
            <p:ph type="ftr" sz="quarter" idx="3"/>
          </p:nvPr>
        </p:nvSpPr>
        <p:spPr>
          <a:xfrm>
            <a:off x="3482632" y="6356351"/>
            <a:ext cx="2795075" cy="365125"/>
          </a:xfrm>
          <a:prstGeom prst="rect">
            <a:avLst/>
          </a:prstGeom>
        </p:spPr>
        <p:txBody>
          <a:bodyPr vert="horz" lIns="91440" tIns="45720" rIns="91440" bIns="45720" rtlCol="0" anchor="ctr"/>
          <a:lstStyle>
            <a:lvl1pPr algn="ctr">
              <a:defRPr sz="900">
                <a:solidFill>
                  <a:schemeClr val="tx1">
                    <a:tint val="75000"/>
                  </a:schemeClr>
                </a:solidFill>
              </a:defRPr>
            </a:lvl1pPr>
          </a:lstStyle>
          <a:p>
            <a:r>
              <a:rPr lang="en-US" dirty="0"/>
              <a:t>Mid-Term Review Rehearsal</a:t>
            </a:r>
            <a:endParaRPr lang="it-IT" dirty="0"/>
          </a:p>
        </p:txBody>
      </p:sp>
      <p:sp>
        <p:nvSpPr>
          <p:cNvPr id="6" name="Segnaposto numero diapositiva 5">
            <a:extLst>
              <a:ext uri="{FF2B5EF4-FFF2-40B4-BE49-F238E27FC236}">
                <a16:creationId xmlns:a16="http://schemas.microsoft.com/office/drawing/2014/main" id="{535F4E0D-AABA-462D-93A3-660BCFC1EFCB}"/>
              </a:ext>
            </a:extLst>
          </p:cNvPr>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r>
              <a:rPr lang="it-IT" dirty="0"/>
              <a:t>1</a:t>
            </a:r>
          </a:p>
        </p:txBody>
      </p:sp>
      <p:pic>
        <p:nvPicPr>
          <p:cNvPr id="8" name="Immagine 7">
            <a:extLst>
              <a:ext uri="{FF2B5EF4-FFF2-40B4-BE49-F238E27FC236}">
                <a16:creationId xmlns:a16="http://schemas.microsoft.com/office/drawing/2014/main" id="{F62E4D20-FDD3-4032-8EEE-49A80CEF047E}"/>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p:blipFill>
        <p:spPr>
          <a:xfrm>
            <a:off x="130466" y="6292677"/>
            <a:ext cx="349758" cy="466344"/>
          </a:xfrm>
          <a:prstGeom prst="rect">
            <a:avLst/>
          </a:prstGeom>
        </p:spPr>
      </p:pic>
      <p:pic>
        <p:nvPicPr>
          <p:cNvPr id="12" name="Immagine 11">
            <a:extLst>
              <a:ext uri="{FF2B5EF4-FFF2-40B4-BE49-F238E27FC236}">
                <a16:creationId xmlns:a16="http://schemas.microsoft.com/office/drawing/2014/main" id="{3EA95520-A744-4AF9-9BB2-F134383CCFE3}"/>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502858" y="6334826"/>
            <a:ext cx="459000" cy="408173"/>
          </a:xfrm>
          <a:prstGeom prst="rect">
            <a:avLst/>
          </a:prstGeom>
        </p:spPr>
      </p:pic>
      <p:cxnSp>
        <p:nvCxnSpPr>
          <p:cNvPr id="11" name="Connettore diritto 10">
            <a:extLst>
              <a:ext uri="{FF2B5EF4-FFF2-40B4-BE49-F238E27FC236}">
                <a16:creationId xmlns:a16="http://schemas.microsoft.com/office/drawing/2014/main" id="{4D4417F9-68B1-4BFF-B62A-B46413A9842D}"/>
              </a:ext>
            </a:extLst>
          </p:cNvPr>
          <p:cNvCxnSpPr>
            <a:cxnSpLocks/>
          </p:cNvCxnSpPr>
          <p:nvPr userDrawn="1"/>
        </p:nvCxnSpPr>
        <p:spPr>
          <a:xfrm>
            <a:off x="3420208" y="1159549"/>
            <a:ext cx="2303585" cy="0"/>
          </a:xfrm>
          <a:prstGeom prst="line">
            <a:avLst/>
          </a:prstGeom>
          <a:ln w="76200" cap="sq" cmpd="thickThin">
            <a:solidFill>
              <a:srgbClr val="9FCAC0"/>
            </a:solidFill>
            <a:prstDash val="soli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95014631"/>
      </p:ext>
    </p:extLst>
  </p:cSld>
  <p:clrMap bg1="lt1" tx1="dk1" bg2="lt2" tx2="dk2" accent1="accent1" accent2="accent2" accent3="accent3" accent4="accent4" accent5="accent5" accent6="accent6" hlink="hlink" folHlink="folHlink"/>
  <p:sldLayoutIdLst>
    <p:sldLayoutId id="2147483871" r:id="rId1"/>
  </p:sldLayoutIdLst>
  <p:hf hdr="0"/>
  <p:txStyles>
    <p:titleStyle>
      <a:lvl1pPr algn="ctr" defTabSz="685800" rtl="0" eaLnBrk="1" latinLnBrk="0" hangingPunct="1">
        <a:lnSpc>
          <a:spcPct val="90000"/>
        </a:lnSpc>
        <a:spcBef>
          <a:spcPct val="0"/>
        </a:spcBef>
        <a:buNone/>
        <a:defRPr sz="3600" b="1" kern="1200">
          <a:solidFill>
            <a:srgbClr val="7E252A"/>
          </a:solidFill>
          <a:latin typeface="HK Grotesk" panose="00000500000000000000" pitchFamily="50" charset="0"/>
          <a:ea typeface="+mj-ea"/>
          <a:cs typeface="+mj-cs"/>
        </a:defRPr>
      </a:lvl1pPr>
    </p:titleStyle>
    <p:bodyStyle>
      <a:lvl1pPr marL="0" indent="0" algn="l" defTabSz="685800" rtl="0" eaLnBrk="1" latinLnBrk="0" hangingPunct="1">
        <a:lnSpc>
          <a:spcPct val="90000"/>
        </a:lnSpc>
        <a:spcBef>
          <a:spcPts val="750"/>
        </a:spcBef>
        <a:buFont typeface="Arial" panose="020B0604020202020204" pitchFamily="34" charset="0"/>
        <a:buNone/>
        <a:defRPr lang="it-IT" sz="1650" kern="1200" dirty="0">
          <a:solidFill>
            <a:schemeClr val="tx1"/>
          </a:solidFill>
          <a:latin typeface="HK Grotesk" panose="00000500000000000000" pitchFamily="50" charset="0"/>
          <a:ea typeface="+mn-ea"/>
          <a:cs typeface="+mn-cs"/>
        </a:defRPr>
      </a:lvl1pPr>
      <a:lvl2pPr marL="342900" indent="0" algn="l" defTabSz="685800" rtl="0" eaLnBrk="1" latinLnBrk="0" hangingPunct="1">
        <a:lnSpc>
          <a:spcPct val="90000"/>
        </a:lnSpc>
        <a:spcBef>
          <a:spcPts val="375"/>
        </a:spcBef>
        <a:buFont typeface="Arial" panose="020B0604020202020204" pitchFamily="34" charset="0"/>
        <a:buNone/>
        <a:defRPr sz="1800" kern="1200">
          <a:solidFill>
            <a:schemeClr val="tx1"/>
          </a:solidFill>
          <a:latin typeface="+mn-lt"/>
          <a:ea typeface="+mn-ea"/>
          <a:cs typeface="+mn-cs"/>
        </a:defRPr>
      </a:lvl2pPr>
      <a:lvl3pPr marL="685800" indent="0" algn="l"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3pPr>
      <a:lvl4pPr marL="1028700" indent="0" algn="l"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4pPr>
      <a:lvl5pPr marL="1371600" indent="0" algn="l"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it-IT"/>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60" name="shpPlaceholderDate"/>
          <p:cNvSpPr>
            <a:spLocks noGrp="1" noChangeArrowheads="1"/>
          </p:cNvSpPr>
          <p:nvPr>
            <p:ph type="dt" sz="half" idx="2"/>
          </p:nvPr>
        </p:nvSpPr>
        <p:spPr bwMode="auto">
          <a:xfrm>
            <a:off x="397121" y="6323016"/>
            <a:ext cx="8354157" cy="1936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algn="ctr">
              <a:spcBef>
                <a:spcPct val="0"/>
              </a:spcBef>
              <a:defRPr sz="1200"/>
            </a:lvl1pPr>
          </a:lstStyle>
          <a:p>
            <a:endParaRPr lang="en-US" dirty="0"/>
          </a:p>
        </p:txBody>
      </p:sp>
      <p:sp>
        <p:nvSpPr>
          <p:cNvPr id="40961" name="shpPlaceholderNumber"/>
          <p:cNvSpPr>
            <a:spLocks noGrp="1" noChangeArrowheads="1"/>
          </p:cNvSpPr>
          <p:nvPr>
            <p:ph type="sldNum" sz="quarter" idx="4"/>
          </p:nvPr>
        </p:nvSpPr>
        <p:spPr bwMode="auto">
          <a:xfrm>
            <a:off x="397121" y="6323016"/>
            <a:ext cx="8354157" cy="1936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algn="r">
              <a:spcBef>
                <a:spcPct val="0"/>
              </a:spcBef>
              <a:defRPr sz="1200"/>
            </a:lvl1pPr>
          </a:lstStyle>
          <a:p>
            <a:fld id="{0FBB20A0-29A2-4F03-9BB9-2B9F07088D58}" type="slidenum">
              <a:rPr lang="en-US" smtClean="0"/>
              <a:pPr/>
              <a:t>‹#›</a:t>
            </a:fld>
            <a:endParaRPr lang="en-US" dirty="0"/>
          </a:p>
        </p:txBody>
      </p:sp>
      <p:sp>
        <p:nvSpPr>
          <p:cNvPr id="2035" name="shpPlaceholderTitle"/>
          <p:cNvSpPr>
            <a:spLocks noGrp="1" noChangeArrowheads="1"/>
          </p:cNvSpPr>
          <p:nvPr>
            <p:ph type="title"/>
          </p:nvPr>
        </p:nvSpPr>
        <p:spPr bwMode="auto">
          <a:xfrm>
            <a:off x="388328" y="452441"/>
            <a:ext cx="7362825" cy="130968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p>
            <a:pPr lvl="0"/>
            <a:r>
              <a:rPr lang="en-US" dirty="0"/>
              <a:t>Click to edit Master title style</a:t>
            </a:r>
          </a:p>
        </p:txBody>
      </p:sp>
      <p:sp>
        <p:nvSpPr>
          <p:cNvPr id="2038" name="shpPlaceholderMain"/>
          <p:cNvSpPr>
            <a:spLocks noGrp="1" noChangeArrowheads="1"/>
          </p:cNvSpPr>
          <p:nvPr>
            <p:ph type="body" idx="1"/>
          </p:nvPr>
        </p:nvSpPr>
        <p:spPr bwMode="auto">
          <a:xfrm>
            <a:off x="397121" y="1806575"/>
            <a:ext cx="8354157" cy="447198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grpSp>
        <p:nvGrpSpPr>
          <p:cNvPr id="41000" name="shpGridNormal" hidden="1"/>
          <p:cNvGrpSpPr>
            <a:grpSpLocks/>
          </p:cNvGrpSpPr>
          <p:nvPr userDrawn="1"/>
        </p:nvGrpSpPr>
        <p:grpSpPr bwMode="auto">
          <a:xfrm>
            <a:off x="397121" y="514350"/>
            <a:ext cx="8354157" cy="6005513"/>
            <a:chOff x="271" y="324"/>
            <a:chExt cx="5701" cy="3783"/>
          </a:xfrm>
        </p:grpSpPr>
        <p:sp>
          <p:nvSpPr>
            <p:cNvPr id="40993" name="shpGridTitle" hidden="1"/>
            <p:cNvSpPr>
              <a:spLocks noChangeArrowheads="1"/>
            </p:cNvSpPr>
            <p:nvPr userDrawn="1"/>
          </p:nvSpPr>
          <p:spPr bwMode="auto">
            <a:xfrm>
              <a:off x="271" y="324"/>
              <a:ext cx="5701" cy="771"/>
            </a:xfrm>
            <a:prstGeom prst="rect">
              <a:avLst/>
            </a:prstGeom>
            <a:noFill/>
            <a:ln w="12700">
              <a:solidFill>
                <a:srgbClr val="676767"/>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endParaRPr lang="en-US" sz="1661" dirty="0"/>
            </a:p>
          </p:txBody>
        </p:sp>
        <p:sp>
          <p:nvSpPr>
            <p:cNvPr id="40994" name="shpGridMain" hidden="1"/>
            <p:cNvSpPr>
              <a:spLocks noChangeArrowheads="1"/>
            </p:cNvSpPr>
            <p:nvPr userDrawn="1"/>
          </p:nvSpPr>
          <p:spPr bwMode="auto">
            <a:xfrm>
              <a:off x="271" y="1179"/>
              <a:ext cx="5701" cy="2776"/>
            </a:xfrm>
            <a:prstGeom prst="rect">
              <a:avLst/>
            </a:prstGeom>
            <a:noFill/>
            <a:ln w="12700">
              <a:solidFill>
                <a:srgbClr val="676767"/>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endParaRPr lang="en-US" sz="1661" dirty="0"/>
            </a:p>
          </p:txBody>
        </p:sp>
        <p:sp>
          <p:nvSpPr>
            <p:cNvPr id="40998" name="shpGridFooter" hidden="1"/>
            <p:cNvSpPr>
              <a:spLocks noChangeArrowheads="1"/>
            </p:cNvSpPr>
            <p:nvPr userDrawn="1"/>
          </p:nvSpPr>
          <p:spPr bwMode="auto">
            <a:xfrm>
              <a:off x="271" y="4005"/>
              <a:ext cx="5701" cy="102"/>
            </a:xfrm>
            <a:prstGeom prst="rect">
              <a:avLst/>
            </a:prstGeom>
            <a:noFill/>
            <a:ln w="12700">
              <a:solidFill>
                <a:srgbClr val="676767"/>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endParaRPr lang="en-US" sz="1661" dirty="0"/>
            </a:p>
          </p:txBody>
        </p:sp>
      </p:grpSp>
      <p:sp>
        <p:nvSpPr>
          <p:cNvPr id="14" name="shpLogoBackground"/>
          <p:cNvSpPr>
            <a:spLocks noChangeArrowheads="1"/>
          </p:cNvSpPr>
          <p:nvPr userDrawn="1"/>
        </p:nvSpPr>
        <p:spPr bwMode="white">
          <a:xfrm>
            <a:off x="7996238" y="115891"/>
            <a:ext cx="1062404" cy="865187"/>
          </a:xfrm>
          <a:prstGeom prst="rect">
            <a:avLst/>
          </a:prstGeom>
          <a:solidFill>
            <a:schemeClr val="bg1"/>
          </a:solidFill>
          <a:ln>
            <a:noFill/>
          </a:ln>
          <a:effectLst/>
          <a:extLs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eaLnBrk="0" hangingPunct="0">
              <a:spcBef>
                <a:spcPct val="50000"/>
              </a:spcBef>
            </a:pPr>
            <a:endParaRPr lang="en-US" sz="2700" dirty="0"/>
          </a:p>
        </p:txBody>
      </p:sp>
    </p:spTree>
    <p:extLst>
      <p:ext uri="{BB962C8B-B14F-4D97-AF65-F5344CB8AC3E}">
        <p14:creationId xmlns:p14="http://schemas.microsoft.com/office/powerpoint/2010/main" val="79805069"/>
      </p:ext>
    </p:extLst>
  </p:cSld>
  <p:clrMap bg1="lt1" tx1="dk1" bg2="lt2" tx2="dk2" accent1="accent1" accent2="accent2" accent3="accent3" accent4="accent4" accent5="accent5" accent6="accent6" hlink="hlink" folHlink="folHlink"/>
  <p:sldLayoutIdLst>
    <p:sldLayoutId id="2147483873" r:id="rId1"/>
    <p:sldLayoutId id="2147483874" r:id="rId2"/>
    <p:sldLayoutId id="2147483875" r:id="rId3"/>
    <p:sldLayoutId id="2147483876" r:id="rId4"/>
    <p:sldLayoutId id="2147483877" r:id="rId5"/>
    <p:sldLayoutId id="2147483878" r:id="rId6"/>
    <p:sldLayoutId id="2147483879" r:id="rId7"/>
    <p:sldLayoutId id="2147483880" r:id="rId8"/>
    <p:sldLayoutId id="2147483881" r:id="rId9"/>
    <p:sldLayoutId id="2147483882" r:id="rId10"/>
    <p:sldLayoutId id="2147483883" r:id="rId11"/>
  </p:sldLayoutIdLst>
  <p:txStyles>
    <p:titleStyle>
      <a:lvl1pPr algn="l" rtl="0" eaLnBrk="1" fontAlgn="base" hangingPunct="1">
        <a:spcBef>
          <a:spcPct val="0"/>
        </a:spcBef>
        <a:spcAft>
          <a:spcPct val="0"/>
        </a:spcAft>
        <a:defRPr sz="1950" b="1">
          <a:solidFill>
            <a:schemeClr val="tx1"/>
          </a:solidFill>
          <a:latin typeface="+mj-lt"/>
          <a:ea typeface="+mj-ea"/>
          <a:cs typeface="+mj-cs"/>
        </a:defRPr>
      </a:lvl1pPr>
      <a:lvl2pPr algn="l" rtl="0" eaLnBrk="1" fontAlgn="base" hangingPunct="1">
        <a:spcBef>
          <a:spcPct val="0"/>
        </a:spcBef>
        <a:spcAft>
          <a:spcPct val="0"/>
        </a:spcAft>
        <a:defRPr sz="1800" b="1">
          <a:solidFill>
            <a:schemeClr val="tx1"/>
          </a:solidFill>
          <a:latin typeface="Imago" pitchFamily="2" charset="0"/>
        </a:defRPr>
      </a:lvl2pPr>
      <a:lvl3pPr algn="l" rtl="0" eaLnBrk="1" fontAlgn="base" hangingPunct="1">
        <a:spcBef>
          <a:spcPct val="0"/>
        </a:spcBef>
        <a:spcAft>
          <a:spcPct val="0"/>
        </a:spcAft>
        <a:defRPr sz="1800" b="1">
          <a:solidFill>
            <a:schemeClr val="tx1"/>
          </a:solidFill>
          <a:latin typeface="Imago" pitchFamily="2" charset="0"/>
        </a:defRPr>
      </a:lvl3pPr>
      <a:lvl4pPr algn="l" rtl="0" eaLnBrk="1" fontAlgn="base" hangingPunct="1">
        <a:spcBef>
          <a:spcPct val="0"/>
        </a:spcBef>
        <a:spcAft>
          <a:spcPct val="0"/>
        </a:spcAft>
        <a:defRPr sz="1800" b="1">
          <a:solidFill>
            <a:schemeClr val="tx1"/>
          </a:solidFill>
          <a:latin typeface="Imago" pitchFamily="2" charset="0"/>
        </a:defRPr>
      </a:lvl4pPr>
      <a:lvl5pPr algn="l" rtl="0" eaLnBrk="1" fontAlgn="base" hangingPunct="1">
        <a:spcBef>
          <a:spcPct val="0"/>
        </a:spcBef>
        <a:spcAft>
          <a:spcPct val="0"/>
        </a:spcAft>
        <a:defRPr sz="1800" b="1">
          <a:solidFill>
            <a:schemeClr val="tx1"/>
          </a:solidFill>
          <a:latin typeface="Imago" pitchFamily="2" charset="0"/>
        </a:defRPr>
      </a:lvl5pPr>
      <a:lvl6pPr marL="316531" algn="l" rtl="0" eaLnBrk="1" fontAlgn="base" hangingPunct="1">
        <a:spcBef>
          <a:spcPct val="0"/>
        </a:spcBef>
        <a:spcAft>
          <a:spcPct val="0"/>
        </a:spcAft>
        <a:defRPr sz="1800" b="1">
          <a:solidFill>
            <a:schemeClr val="tx1"/>
          </a:solidFill>
          <a:latin typeface="Imago" pitchFamily="2" charset="0"/>
        </a:defRPr>
      </a:lvl6pPr>
      <a:lvl7pPr marL="633062" algn="l" rtl="0" eaLnBrk="1" fontAlgn="base" hangingPunct="1">
        <a:spcBef>
          <a:spcPct val="0"/>
        </a:spcBef>
        <a:spcAft>
          <a:spcPct val="0"/>
        </a:spcAft>
        <a:defRPr sz="1800" b="1">
          <a:solidFill>
            <a:schemeClr val="tx1"/>
          </a:solidFill>
          <a:latin typeface="Imago" pitchFamily="2" charset="0"/>
        </a:defRPr>
      </a:lvl7pPr>
      <a:lvl8pPr marL="949593" algn="l" rtl="0" eaLnBrk="1" fontAlgn="base" hangingPunct="1">
        <a:spcBef>
          <a:spcPct val="0"/>
        </a:spcBef>
        <a:spcAft>
          <a:spcPct val="0"/>
        </a:spcAft>
        <a:defRPr sz="1800" b="1">
          <a:solidFill>
            <a:schemeClr val="tx1"/>
          </a:solidFill>
          <a:latin typeface="Imago" pitchFamily="2" charset="0"/>
        </a:defRPr>
      </a:lvl8pPr>
      <a:lvl9pPr marL="1266124" algn="l" rtl="0" eaLnBrk="1" fontAlgn="base" hangingPunct="1">
        <a:spcBef>
          <a:spcPct val="0"/>
        </a:spcBef>
        <a:spcAft>
          <a:spcPct val="0"/>
        </a:spcAft>
        <a:defRPr sz="1800" b="1">
          <a:solidFill>
            <a:schemeClr val="tx1"/>
          </a:solidFill>
          <a:latin typeface="Imago" pitchFamily="2" charset="0"/>
        </a:defRPr>
      </a:lvl9pPr>
    </p:titleStyle>
    <p:bodyStyle>
      <a:lvl1pPr marL="214313" indent="-214313" algn="l" rtl="0" eaLnBrk="1" fontAlgn="base" hangingPunct="1">
        <a:spcBef>
          <a:spcPct val="75000"/>
        </a:spcBef>
        <a:spcAft>
          <a:spcPct val="0"/>
        </a:spcAft>
        <a:buSzPct val="100000"/>
        <a:buFont typeface="Arial" pitchFamily="34" charset="0"/>
        <a:buChar char="•"/>
        <a:defRPr sz="1500">
          <a:solidFill>
            <a:schemeClr val="tx1"/>
          </a:solidFill>
          <a:latin typeface="+mn-lt"/>
          <a:ea typeface="+mn-ea"/>
          <a:cs typeface="+mn-cs"/>
        </a:defRPr>
      </a:lvl1pPr>
      <a:lvl2pPr marL="572691" indent="-215504" algn="l" rtl="0" eaLnBrk="1" fontAlgn="base" hangingPunct="1">
        <a:spcBef>
          <a:spcPct val="30000"/>
        </a:spcBef>
        <a:spcAft>
          <a:spcPct val="0"/>
        </a:spcAft>
        <a:buChar char="–"/>
        <a:defRPr sz="1500">
          <a:solidFill>
            <a:schemeClr val="tx1"/>
          </a:solidFill>
          <a:latin typeface="+mn-lt"/>
        </a:defRPr>
      </a:lvl2pPr>
      <a:lvl3pPr marL="931069" indent="-215504" algn="l" rtl="0" eaLnBrk="1" fontAlgn="base" hangingPunct="1">
        <a:spcBef>
          <a:spcPct val="20000"/>
        </a:spcBef>
        <a:spcAft>
          <a:spcPct val="0"/>
        </a:spcAft>
        <a:buChar char="•"/>
        <a:defRPr sz="1500">
          <a:solidFill>
            <a:schemeClr val="tx1"/>
          </a:solidFill>
          <a:latin typeface="+mn-lt"/>
        </a:defRPr>
      </a:lvl3pPr>
      <a:lvl4pPr marL="1289447" indent="-215504" algn="l" rtl="0" eaLnBrk="1" fontAlgn="base" hangingPunct="1">
        <a:spcBef>
          <a:spcPct val="20000"/>
        </a:spcBef>
        <a:spcAft>
          <a:spcPct val="0"/>
        </a:spcAft>
        <a:buChar char="–"/>
        <a:defRPr sz="1500">
          <a:solidFill>
            <a:schemeClr val="tx1"/>
          </a:solidFill>
          <a:latin typeface="+mn-lt"/>
        </a:defRPr>
      </a:lvl4pPr>
      <a:lvl5pPr marL="1646635" indent="-214313" algn="l" rtl="0" eaLnBrk="1" fontAlgn="base" hangingPunct="1">
        <a:spcBef>
          <a:spcPct val="20000"/>
        </a:spcBef>
        <a:spcAft>
          <a:spcPct val="0"/>
        </a:spcAft>
        <a:buChar char="»"/>
        <a:defRPr sz="1500">
          <a:solidFill>
            <a:schemeClr val="tx1"/>
          </a:solidFill>
          <a:latin typeface="+mn-lt"/>
        </a:defRPr>
      </a:lvl5pPr>
      <a:lvl6pPr marL="1836539" indent="-197832" algn="l" rtl="0" eaLnBrk="1" fontAlgn="base" hangingPunct="1">
        <a:spcBef>
          <a:spcPct val="20000"/>
        </a:spcBef>
        <a:spcAft>
          <a:spcPct val="0"/>
        </a:spcAft>
        <a:buChar char="»"/>
        <a:defRPr sz="1385">
          <a:solidFill>
            <a:schemeClr val="tx1"/>
          </a:solidFill>
          <a:latin typeface="+mn-lt"/>
        </a:defRPr>
      </a:lvl6pPr>
      <a:lvl7pPr marL="2153071" indent="-197832" algn="l" rtl="0" eaLnBrk="1" fontAlgn="base" hangingPunct="1">
        <a:spcBef>
          <a:spcPct val="20000"/>
        </a:spcBef>
        <a:spcAft>
          <a:spcPct val="0"/>
        </a:spcAft>
        <a:buChar char="»"/>
        <a:defRPr sz="1385">
          <a:solidFill>
            <a:schemeClr val="tx1"/>
          </a:solidFill>
          <a:latin typeface="+mn-lt"/>
        </a:defRPr>
      </a:lvl7pPr>
      <a:lvl8pPr marL="2469602" indent="-197832" algn="l" rtl="0" eaLnBrk="1" fontAlgn="base" hangingPunct="1">
        <a:spcBef>
          <a:spcPct val="20000"/>
        </a:spcBef>
        <a:spcAft>
          <a:spcPct val="0"/>
        </a:spcAft>
        <a:buChar char="»"/>
        <a:defRPr sz="1385">
          <a:solidFill>
            <a:schemeClr val="tx1"/>
          </a:solidFill>
          <a:latin typeface="+mn-lt"/>
        </a:defRPr>
      </a:lvl8pPr>
      <a:lvl9pPr marL="2786132" indent="-197832" algn="l" rtl="0" eaLnBrk="1" fontAlgn="base" hangingPunct="1">
        <a:spcBef>
          <a:spcPct val="20000"/>
        </a:spcBef>
        <a:spcAft>
          <a:spcPct val="0"/>
        </a:spcAft>
        <a:buChar char="»"/>
        <a:defRPr sz="1385">
          <a:solidFill>
            <a:schemeClr val="tx1"/>
          </a:solidFill>
          <a:latin typeface="+mn-lt"/>
        </a:defRPr>
      </a:lvl9pPr>
    </p:bodyStyle>
    <p:otherStyle>
      <a:defPPr>
        <a:defRPr lang="pl-PL"/>
      </a:defPPr>
      <a:lvl1pPr marL="0" algn="l" defTabSz="633062" rtl="0" eaLnBrk="1" latinLnBrk="0" hangingPunct="1">
        <a:defRPr sz="1247" kern="1200">
          <a:solidFill>
            <a:schemeClr val="tx1"/>
          </a:solidFill>
          <a:latin typeface="+mn-lt"/>
          <a:ea typeface="+mn-ea"/>
          <a:cs typeface="+mn-cs"/>
        </a:defRPr>
      </a:lvl1pPr>
      <a:lvl2pPr marL="316531" algn="l" defTabSz="633062" rtl="0" eaLnBrk="1" latinLnBrk="0" hangingPunct="1">
        <a:defRPr sz="1247" kern="1200">
          <a:solidFill>
            <a:schemeClr val="tx1"/>
          </a:solidFill>
          <a:latin typeface="+mn-lt"/>
          <a:ea typeface="+mn-ea"/>
          <a:cs typeface="+mn-cs"/>
        </a:defRPr>
      </a:lvl2pPr>
      <a:lvl3pPr marL="633062" algn="l" defTabSz="633062" rtl="0" eaLnBrk="1" latinLnBrk="0" hangingPunct="1">
        <a:defRPr sz="1247" kern="1200">
          <a:solidFill>
            <a:schemeClr val="tx1"/>
          </a:solidFill>
          <a:latin typeface="+mn-lt"/>
          <a:ea typeface="+mn-ea"/>
          <a:cs typeface="+mn-cs"/>
        </a:defRPr>
      </a:lvl3pPr>
      <a:lvl4pPr marL="949593" algn="l" defTabSz="633062" rtl="0" eaLnBrk="1" latinLnBrk="0" hangingPunct="1">
        <a:defRPr sz="1247" kern="1200">
          <a:solidFill>
            <a:schemeClr val="tx1"/>
          </a:solidFill>
          <a:latin typeface="+mn-lt"/>
          <a:ea typeface="+mn-ea"/>
          <a:cs typeface="+mn-cs"/>
        </a:defRPr>
      </a:lvl4pPr>
      <a:lvl5pPr marL="1266124" algn="l" defTabSz="633062" rtl="0" eaLnBrk="1" latinLnBrk="0" hangingPunct="1">
        <a:defRPr sz="1247" kern="1200">
          <a:solidFill>
            <a:schemeClr val="tx1"/>
          </a:solidFill>
          <a:latin typeface="+mn-lt"/>
          <a:ea typeface="+mn-ea"/>
          <a:cs typeface="+mn-cs"/>
        </a:defRPr>
      </a:lvl5pPr>
      <a:lvl6pPr marL="1582655" algn="l" defTabSz="633062" rtl="0" eaLnBrk="1" latinLnBrk="0" hangingPunct="1">
        <a:defRPr sz="1247" kern="1200">
          <a:solidFill>
            <a:schemeClr val="tx1"/>
          </a:solidFill>
          <a:latin typeface="+mn-lt"/>
          <a:ea typeface="+mn-ea"/>
          <a:cs typeface="+mn-cs"/>
        </a:defRPr>
      </a:lvl6pPr>
      <a:lvl7pPr marL="1899186" algn="l" defTabSz="633062" rtl="0" eaLnBrk="1" latinLnBrk="0" hangingPunct="1">
        <a:defRPr sz="1247" kern="1200">
          <a:solidFill>
            <a:schemeClr val="tx1"/>
          </a:solidFill>
          <a:latin typeface="+mn-lt"/>
          <a:ea typeface="+mn-ea"/>
          <a:cs typeface="+mn-cs"/>
        </a:defRPr>
      </a:lvl7pPr>
      <a:lvl8pPr marL="2215717" algn="l" defTabSz="633062" rtl="0" eaLnBrk="1" latinLnBrk="0" hangingPunct="1">
        <a:defRPr sz="1247" kern="1200">
          <a:solidFill>
            <a:schemeClr val="tx1"/>
          </a:solidFill>
          <a:latin typeface="+mn-lt"/>
          <a:ea typeface="+mn-ea"/>
          <a:cs typeface="+mn-cs"/>
        </a:defRPr>
      </a:lvl8pPr>
      <a:lvl9pPr marL="2532248" algn="l" defTabSz="633062" rtl="0" eaLnBrk="1" latinLnBrk="0" hangingPunct="1">
        <a:defRPr sz="1247"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hyperlink" Target="https://www.mckinsey.com/Industries/Healthcare-Systems-and-Services/Our-Insights/From-facility-to-home-How-healthcare-could-shift-by-2025" TargetMode="External"/><Relationship Id="rId1" Type="http://schemas.openxmlformats.org/officeDocument/2006/relationships/slideLayout" Target="../slideLayouts/slideLayout1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8" Type="http://schemas.openxmlformats.org/officeDocument/2006/relationships/image" Target="../media/image11.jpg"/><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16.xml"/><Relationship Id="rId6" Type="http://schemas.openxmlformats.org/officeDocument/2006/relationships/image" Target="../media/image9.png"/><Relationship Id="rId5" Type="http://schemas.openxmlformats.org/officeDocument/2006/relationships/image" Target="../media/image8.png"/><Relationship Id="rId10" Type="http://schemas.openxmlformats.org/officeDocument/2006/relationships/image" Target="../media/image13.emf"/><Relationship Id="rId4" Type="http://schemas.openxmlformats.org/officeDocument/2006/relationships/image" Target="../media/image7.png"/><Relationship Id="rId9" Type="http://schemas.openxmlformats.org/officeDocument/2006/relationships/image" Target="../media/image12.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14.xml"/></Relationships>
</file>

<file path=ppt/slides/_rels/slide16.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14.xml"/></Relationships>
</file>

<file path=ppt/slides/_rels/slide17.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14.xml"/></Relationships>
</file>

<file path=ppt/slides/_rels/slide18.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15.png"/><Relationship Id="rId1" Type="http://schemas.openxmlformats.org/officeDocument/2006/relationships/slideLayout" Target="../slideLayouts/slideLayout14.xml"/></Relationships>
</file>

<file path=ppt/slides/_rels/slide19.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14.xml"/></Relationships>
</file>

<file path=ppt/slides/_rels/slide20.xml.rels><?xml version="1.0" encoding="UTF-8" standalone="yes"?>
<Relationships xmlns="http://schemas.openxmlformats.org/package/2006/relationships"><Relationship Id="rId2" Type="http://schemas.openxmlformats.org/officeDocument/2006/relationships/hyperlink" Target="mailto:polyzosnikosgr@gmail.com" TargetMode="Externa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266" name="Rectangle 2"/>
          <p:cNvSpPr>
            <a:spLocks noGrp="1" noChangeArrowheads="1"/>
          </p:cNvSpPr>
          <p:nvPr>
            <p:ph type="ctrTitle"/>
          </p:nvPr>
        </p:nvSpPr>
        <p:spPr>
          <a:xfrm>
            <a:off x="179512" y="404813"/>
            <a:ext cx="8784976" cy="2470150"/>
          </a:xfrm>
        </p:spPr>
        <p:txBody>
          <a:bodyPr rtlCol="0">
            <a:normAutofit fontScale="90000"/>
          </a:bodyPr>
          <a:lstStyle/>
          <a:p>
            <a:pPr marL="484632" eaLnBrk="1" fontAlgn="auto" hangingPunct="1">
              <a:spcAft>
                <a:spcPts val="0"/>
              </a:spcAft>
              <a:defRPr/>
            </a:pPr>
            <a:br>
              <a:rPr lang="el-GR" sz="3600" b="1" dirty="0">
                <a:solidFill>
                  <a:schemeClr val="accent1">
                    <a:tint val="83000"/>
                    <a:satMod val="150000"/>
                  </a:schemeClr>
                </a:solidFill>
                <a:latin typeface="Times New Roman" pitchFamily="18" charset="0"/>
              </a:rPr>
            </a:br>
            <a:r>
              <a:rPr lang="el-GR" sz="3600" b="1" dirty="0">
                <a:solidFill>
                  <a:schemeClr val="accent1">
                    <a:tint val="83000"/>
                    <a:satMod val="150000"/>
                  </a:schemeClr>
                </a:solidFill>
                <a:latin typeface="Times New Roman" pitchFamily="18" charset="0"/>
              </a:rPr>
              <a:t>          </a:t>
            </a:r>
            <a:r>
              <a:rPr lang="en-US" sz="3600" b="1" dirty="0">
                <a:solidFill>
                  <a:schemeClr val="bg1"/>
                </a:solidFill>
                <a:latin typeface="Times New Roman" pitchFamily="18" charset="0"/>
              </a:rPr>
              <a:t>CCI France </a:t>
            </a:r>
            <a:r>
              <a:rPr lang="en-US" sz="3600" b="1" dirty="0" err="1">
                <a:solidFill>
                  <a:schemeClr val="bg1"/>
                </a:solidFill>
                <a:latin typeface="Times New Roman" pitchFamily="18" charset="0"/>
              </a:rPr>
              <a:t>Grece</a:t>
            </a:r>
            <a:br>
              <a:rPr lang="en-US" sz="3600" b="1" dirty="0">
                <a:solidFill>
                  <a:schemeClr val="bg1"/>
                </a:solidFill>
                <a:latin typeface="Times New Roman" pitchFamily="18" charset="0"/>
              </a:rPr>
            </a:br>
            <a:r>
              <a:rPr lang="en-US" sz="3600" b="1" dirty="0">
                <a:solidFill>
                  <a:schemeClr val="bg1"/>
                </a:solidFill>
                <a:latin typeface="Times New Roman" pitchFamily="18" charset="0"/>
              </a:rPr>
              <a:t>National Action Plan for Public Health</a:t>
            </a:r>
            <a:br>
              <a:rPr lang="en-US" sz="3600" b="1" dirty="0">
                <a:solidFill>
                  <a:schemeClr val="bg1"/>
                </a:solidFill>
                <a:latin typeface="Times New Roman" pitchFamily="18" charset="0"/>
              </a:rPr>
            </a:br>
            <a:r>
              <a:rPr lang="en-US" sz="3600" b="1" dirty="0">
                <a:solidFill>
                  <a:schemeClr val="bg1"/>
                </a:solidFill>
                <a:latin typeface="Times New Roman" pitchFamily="18" charset="0"/>
              </a:rPr>
              <a:t>13/04/2022</a:t>
            </a:r>
            <a:br>
              <a:rPr lang="en-US" sz="3600" b="1" dirty="0">
                <a:solidFill>
                  <a:schemeClr val="bg1"/>
                </a:solidFill>
                <a:latin typeface="Times New Roman" pitchFamily="18" charset="0"/>
              </a:rPr>
            </a:br>
            <a:r>
              <a:rPr lang="en-US" sz="3600" b="1" dirty="0">
                <a:solidFill>
                  <a:schemeClr val="bg1"/>
                </a:solidFill>
                <a:latin typeface="Times New Roman" pitchFamily="18" charset="0"/>
              </a:rPr>
              <a:t>Round Table I: </a:t>
            </a:r>
            <a:r>
              <a:rPr lang="en-US" sz="4000" dirty="0">
                <a:solidFill>
                  <a:schemeClr val="bg1"/>
                </a:solidFill>
              </a:rPr>
              <a:t>Home care </a:t>
            </a:r>
            <a:endParaRPr lang="en-GB" sz="4000" b="1" dirty="0">
              <a:solidFill>
                <a:schemeClr val="bg1"/>
              </a:solidFill>
              <a:latin typeface="Times New Roman" pitchFamily="18" charset="0"/>
            </a:endParaRPr>
          </a:p>
        </p:txBody>
      </p:sp>
      <p:sp>
        <p:nvSpPr>
          <p:cNvPr id="4" name="3 - Υπότιτλος"/>
          <p:cNvSpPr>
            <a:spLocks noGrp="1"/>
          </p:cNvSpPr>
          <p:nvPr>
            <p:ph type="subTitle" idx="1"/>
          </p:nvPr>
        </p:nvSpPr>
        <p:spPr>
          <a:xfrm>
            <a:off x="1371600" y="3861048"/>
            <a:ext cx="6400800" cy="1584175"/>
          </a:xfrm>
        </p:spPr>
        <p:txBody>
          <a:bodyPr>
            <a:normAutofit/>
          </a:bodyPr>
          <a:lstStyle/>
          <a:p>
            <a:r>
              <a:rPr lang="el-GR" dirty="0"/>
              <a:t>Νίκος Πολύζος</a:t>
            </a:r>
          </a:p>
          <a:p>
            <a:r>
              <a:rPr lang="el-GR" dirty="0"/>
              <a:t>Καθηγητής Διοίκησης και Οργάνωσης Υπηρεσιών Υγείας</a:t>
            </a:r>
          </a:p>
          <a:p>
            <a:r>
              <a:rPr lang="el-GR" dirty="0"/>
              <a:t>Δημοκρίτειο Πανεπιστήμιο Θράκης</a:t>
            </a:r>
          </a:p>
          <a:p>
            <a:r>
              <a:rPr lang="en-US" dirty="0"/>
              <a:t>(npolyzos@sw.duth.gr)</a:t>
            </a:r>
          </a:p>
        </p:txBody>
      </p:sp>
    </p:spTree>
  </p:cSld>
  <p:clrMapOvr>
    <a:masterClrMapping/>
  </p:clrMapOvr>
  <p:transition>
    <p:pull dir="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nodeType="clickEffect">
                                  <p:stCondLst>
                                    <p:cond delay="0"/>
                                  </p:stCondLst>
                                  <p:childTnLst>
                                    <p:set>
                                      <p:cBhvr>
                                        <p:cTn id="6" dur="1" fill="hold">
                                          <p:stCondLst>
                                            <p:cond delay="0"/>
                                          </p:stCondLst>
                                        </p:cTn>
                                        <p:tgtEl>
                                          <p:spTgt spid="11266"/>
                                        </p:tgtEl>
                                        <p:attrNameLst>
                                          <p:attrName>style.visibility</p:attrName>
                                        </p:attrNameLst>
                                      </p:cBhvr>
                                      <p:to>
                                        <p:strVal val="visible"/>
                                      </p:to>
                                    </p:set>
                                    <p:anim calcmode="lin" valueType="num">
                                      <p:cBhvr additive="base">
                                        <p:cTn id="7" dur="500" fill="hold"/>
                                        <p:tgtEl>
                                          <p:spTgt spid="11266"/>
                                        </p:tgtEl>
                                        <p:attrNameLst>
                                          <p:attrName>ppt_x</p:attrName>
                                        </p:attrNameLst>
                                      </p:cBhvr>
                                      <p:tavLst>
                                        <p:tav tm="0">
                                          <p:val>
                                            <p:strVal val="0-#ppt_w/2"/>
                                          </p:val>
                                        </p:tav>
                                        <p:tav tm="100000">
                                          <p:val>
                                            <p:strVal val="#ppt_x"/>
                                          </p:val>
                                        </p:tav>
                                      </p:tavLst>
                                    </p:anim>
                                    <p:anim calcmode="lin" valueType="num">
                                      <p:cBhvr additive="base">
                                        <p:cTn id="8" dur="500" fill="hold"/>
                                        <p:tgtEl>
                                          <p:spTgt spid="1126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Ορθογώνιο"/>
          <p:cNvSpPr/>
          <p:nvPr/>
        </p:nvSpPr>
        <p:spPr>
          <a:xfrm>
            <a:off x="16933" y="1225689"/>
            <a:ext cx="9144000" cy="5632311"/>
          </a:xfrm>
          <a:prstGeom prst="rect">
            <a:avLst/>
          </a:prstGeom>
        </p:spPr>
        <p:txBody>
          <a:bodyPr wrap="square">
            <a:spAutoFit/>
          </a:bodyPr>
          <a:lstStyle/>
          <a:p>
            <a:r>
              <a:rPr lang="el-GR" dirty="0"/>
              <a:t>Τα </a:t>
            </a:r>
            <a:r>
              <a:rPr lang="el-GR" u="sng" dirty="0"/>
              <a:t>νοσηλευτικά ιδρύματα</a:t>
            </a:r>
            <a:r>
              <a:rPr lang="el-GR" dirty="0"/>
              <a:t> </a:t>
            </a:r>
          </a:p>
          <a:p>
            <a:r>
              <a:rPr lang="el-GR" dirty="0"/>
              <a:t>για πολλά χρόνια αποτελούσαν το πιο</a:t>
            </a:r>
            <a:br>
              <a:rPr lang="el-GR" dirty="0"/>
            </a:br>
            <a:r>
              <a:rPr lang="el-GR" dirty="0"/>
              <a:t>κατάλληλο περιβάλλον για την παροχή φροντίδας υγείας σε ασθενείς οι οποίοι</a:t>
            </a:r>
            <a:br>
              <a:rPr lang="el-GR" dirty="0"/>
            </a:br>
            <a:r>
              <a:rPr lang="el-GR" dirty="0"/>
              <a:t>πάσχουν κυρίως από </a:t>
            </a:r>
            <a:r>
              <a:rPr lang="el-GR" u="sng" dirty="0"/>
              <a:t>χρόνιες νόσους</a:t>
            </a:r>
            <a:r>
              <a:rPr lang="el-GR" dirty="0"/>
              <a:t>. </a:t>
            </a:r>
            <a:endParaRPr lang="en-US" dirty="0"/>
          </a:p>
          <a:p>
            <a:endParaRPr lang="en-US" dirty="0"/>
          </a:p>
          <a:p>
            <a:r>
              <a:rPr lang="el-GR" dirty="0"/>
              <a:t>Τα τελευταία χρόνια,</a:t>
            </a:r>
            <a:br>
              <a:rPr lang="el-GR" dirty="0"/>
            </a:br>
            <a:r>
              <a:rPr lang="el-GR" dirty="0"/>
              <a:t>το μοντέλο αυτό περίθαλψης έχει αμφισβητηθεί με αποτέλεσμα την ανάπτυξη νέων</a:t>
            </a:r>
            <a:br>
              <a:rPr lang="el-GR" dirty="0"/>
            </a:br>
            <a:r>
              <a:rPr lang="el-GR" u="sng" dirty="0"/>
              <a:t>τρόπων διαχείρισης των ασθενών</a:t>
            </a:r>
            <a:r>
              <a:rPr lang="el-GR" dirty="0"/>
              <a:t>.</a:t>
            </a:r>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1" name="Text Box 18"/>
          <p:cNvSpPr txBox="1">
            <a:spLocks noChangeArrowheads="1"/>
          </p:cNvSpPr>
          <p:nvPr/>
        </p:nvSpPr>
        <p:spPr bwMode="auto">
          <a:xfrm>
            <a:off x="6400800" y="355134"/>
            <a:ext cx="2447925" cy="523220"/>
          </a:xfrm>
          <a:prstGeom prst="rect">
            <a:avLst/>
          </a:prstGeom>
          <a:noFill/>
          <a:ln w="9525">
            <a:noFill/>
            <a:miter lim="800000"/>
            <a:headEnd/>
            <a:tailEnd/>
          </a:ln>
        </p:spPr>
        <p:txBody>
          <a:bodyPr>
            <a:spAutoFit/>
          </a:bodyPr>
          <a:lstStyle/>
          <a:p>
            <a:pPr>
              <a:spcBef>
                <a:spcPct val="50000"/>
              </a:spcBef>
            </a:pPr>
            <a:r>
              <a:rPr lang="en-US" altLang="el-GR" sz="2800" dirty="0"/>
              <a:t>A</a:t>
            </a:r>
            <a:r>
              <a:rPr lang="el-GR" altLang="el-GR" sz="2800" dirty="0" err="1"/>
              <a:t>λλαγές</a:t>
            </a:r>
            <a:endParaRPr lang="el-GR" altLang="el-GR" sz="2800" dirty="0"/>
          </a:p>
        </p:txBody>
      </p:sp>
      <p:sp>
        <p:nvSpPr>
          <p:cNvPr id="1042" name="Text Box 52"/>
          <p:cNvSpPr txBox="1">
            <a:spLocks noChangeArrowheads="1"/>
          </p:cNvSpPr>
          <p:nvPr/>
        </p:nvSpPr>
        <p:spPr bwMode="auto">
          <a:xfrm>
            <a:off x="0" y="260350"/>
            <a:ext cx="3203575" cy="457200"/>
          </a:xfrm>
          <a:prstGeom prst="rect">
            <a:avLst/>
          </a:prstGeom>
          <a:noFill/>
          <a:ln w="9525">
            <a:noFill/>
            <a:miter lim="800000"/>
            <a:headEnd/>
            <a:tailEnd/>
          </a:ln>
        </p:spPr>
        <p:txBody>
          <a:bodyPr>
            <a:spAutoFit/>
          </a:bodyPr>
          <a:lstStyle/>
          <a:p>
            <a:pPr>
              <a:spcBef>
                <a:spcPct val="50000"/>
              </a:spcBef>
            </a:pPr>
            <a:endParaRPr lang="el-GR" altLang="el-GR"/>
          </a:p>
        </p:txBody>
      </p:sp>
      <p:sp>
        <p:nvSpPr>
          <p:cNvPr id="1043" name="Text Box 53"/>
          <p:cNvSpPr txBox="1">
            <a:spLocks noChangeArrowheads="1"/>
          </p:cNvSpPr>
          <p:nvPr/>
        </p:nvSpPr>
        <p:spPr bwMode="auto">
          <a:xfrm>
            <a:off x="0" y="201613"/>
            <a:ext cx="3779838" cy="830262"/>
          </a:xfrm>
          <a:prstGeom prst="rect">
            <a:avLst/>
          </a:prstGeom>
          <a:noFill/>
          <a:ln w="9525">
            <a:noFill/>
            <a:miter lim="800000"/>
            <a:headEnd/>
            <a:tailEnd/>
          </a:ln>
        </p:spPr>
        <p:txBody>
          <a:bodyPr>
            <a:spAutoFit/>
          </a:bodyPr>
          <a:lstStyle/>
          <a:p>
            <a:pPr>
              <a:spcBef>
                <a:spcPct val="50000"/>
              </a:spcBef>
            </a:pPr>
            <a:r>
              <a:rPr lang="el-GR" altLang="el-GR" sz="2400" b="1" dirty="0">
                <a:latin typeface="Comic Sans MS" pitchFamily="66" charset="0"/>
              </a:rPr>
              <a:t>Διεθνείς επιταγές για τα συστήματα υγείας</a:t>
            </a:r>
          </a:p>
        </p:txBody>
      </p:sp>
      <p:sp>
        <p:nvSpPr>
          <p:cNvPr id="1044" name="Text Box 54"/>
          <p:cNvSpPr txBox="1">
            <a:spLocks noChangeArrowheads="1"/>
          </p:cNvSpPr>
          <p:nvPr/>
        </p:nvSpPr>
        <p:spPr bwMode="auto">
          <a:xfrm>
            <a:off x="6227763" y="6491288"/>
            <a:ext cx="3276600" cy="366712"/>
          </a:xfrm>
          <a:prstGeom prst="rect">
            <a:avLst/>
          </a:prstGeom>
          <a:noFill/>
          <a:ln w="9525">
            <a:noFill/>
            <a:miter lim="800000"/>
            <a:headEnd/>
            <a:tailEnd/>
          </a:ln>
        </p:spPr>
        <p:txBody>
          <a:bodyPr>
            <a:spAutoFit/>
          </a:bodyPr>
          <a:lstStyle/>
          <a:p>
            <a:pPr>
              <a:spcBef>
                <a:spcPct val="50000"/>
              </a:spcBef>
            </a:pPr>
            <a:r>
              <a:rPr lang="el-GR" altLang="el-GR" sz="1800">
                <a:solidFill>
                  <a:srgbClr val="2C2824"/>
                </a:solidFill>
              </a:rPr>
              <a:t>(</a:t>
            </a:r>
            <a:r>
              <a:rPr lang="en-US" altLang="el-GR" sz="1800">
                <a:solidFill>
                  <a:srgbClr val="2C2824"/>
                </a:solidFill>
              </a:rPr>
              <a:t>Tarricone &amp; Tsouros 2008</a:t>
            </a:r>
            <a:r>
              <a:rPr lang="el-GR" altLang="el-GR" sz="1800">
                <a:solidFill>
                  <a:srgbClr val="2C2824"/>
                </a:solidFill>
              </a:rPr>
              <a:t>)</a:t>
            </a:r>
          </a:p>
        </p:txBody>
      </p:sp>
      <p:grpSp>
        <p:nvGrpSpPr>
          <p:cNvPr id="2" name="Diagram 37">
            <a:extLst>
              <a:ext uri="{FF2B5EF4-FFF2-40B4-BE49-F238E27FC236}">
                <a16:creationId xmlns:a16="http://schemas.microsoft.com/office/drawing/2014/main" id="{EE7FE5C2-8135-41B6-B7D8-3411BC99B626}"/>
              </a:ext>
            </a:extLst>
          </p:cNvPr>
          <p:cNvGrpSpPr>
            <a:grpSpLocks/>
          </p:cNvGrpSpPr>
          <p:nvPr/>
        </p:nvGrpSpPr>
        <p:grpSpPr bwMode="auto">
          <a:xfrm>
            <a:off x="539750" y="361950"/>
            <a:ext cx="8353425" cy="6416675"/>
            <a:chOff x="1203" y="776"/>
            <a:chExt cx="3400" cy="2748"/>
          </a:xfrm>
        </p:grpSpPr>
        <p:sp>
          <p:nvSpPr>
            <p:cNvPr id="3" name="_s1028">
              <a:extLst>
                <a:ext uri="{FF2B5EF4-FFF2-40B4-BE49-F238E27FC236}">
                  <a16:creationId xmlns:a16="http://schemas.microsoft.com/office/drawing/2014/main" id="{FB9884F6-A2FB-4CA8-A0C5-D9822B9250B2}"/>
                </a:ext>
              </a:extLst>
            </p:cNvPr>
            <p:cNvSpPr>
              <a:spLocks noChangeShapeType="1"/>
            </p:cNvSpPr>
            <p:nvPr/>
          </p:nvSpPr>
          <p:spPr bwMode="auto">
            <a:xfrm flipH="1" flipV="1">
              <a:off x="2269" y="1794"/>
              <a:ext cx="253" cy="138"/>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ctr" anchorCtr="0" compatLnSpc="1">
              <a:prstTxWarp prst="textNoShape">
                <a:avLst/>
              </a:prstTxWarp>
            </a:bodyPr>
            <a:lstStyle/>
            <a:p>
              <a:endParaRPr lang="el-GR"/>
            </a:p>
          </p:txBody>
        </p:sp>
        <p:sp>
          <p:nvSpPr>
            <p:cNvPr id="4" name="_s1029">
              <a:extLst>
                <a:ext uri="{FF2B5EF4-FFF2-40B4-BE49-F238E27FC236}">
                  <a16:creationId xmlns:a16="http://schemas.microsoft.com/office/drawing/2014/main" id="{F3CE3FF7-357F-471E-B7A8-5A8AC5C83EFC}"/>
                </a:ext>
              </a:extLst>
            </p:cNvPr>
            <p:cNvSpPr>
              <a:spLocks noChangeArrowheads="1"/>
            </p:cNvSpPr>
            <p:nvPr/>
          </p:nvSpPr>
          <p:spPr bwMode="auto">
            <a:xfrm>
              <a:off x="1379" y="1161"/>
              <a:ext cx="966" cy="897"/>
            </a:xfrm>
            <a:prstGeom prst="ellipse">
              <a:avLst/>
            </a:prstGeom>
            <a:noFill/>
            <a:ln w="9525">
              <a:solidFill>
                <a:schemeClr val="tx1"/>
              </a:solidFill>
              <a:round/>
              <a:headEnd/>
              <a:tailEnd/>
            </a:ln>
            <a:extLst>
              <a:ext uri="{909E8E84-426E-40DD-AFC4-6F175D3DCCD1}">
                <a14:hiddenFill xmlns:a14="http://schemas.microsoft.com/office/drawing/2010/main">
                  <a:solidFill>
                    <a:schemeClr val="accent1"/>
                  </a:solidFill>
                </a14:hiddenFill>
              </a:ext>
            </a:extLst>
          </p:spPr>
          <p:txBody>
            <a:bodyPr vert="horz" wrap="none" lIns="0" tIns="0" rIns="0" bIns="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
                  <a:srgbClr val="000000"/>
                </a:buClr>
                <a:buSzPct val="100000"/>
                <a:buFont typeface="Times New Roman" panose="02020603050405020304" pitchFamily="18" charset="0"/>
                <a:buNone/>
                <a:tabLst/>
              </a:pPr>
              <a:r>
                <a:rPr kumimoji="0" lang="el-GR" altLang="el-GR" sz="1700" b="1" i="0" u="none" strike="noStrike" cap="none" normalizeH="0" baseline="0">
                  <a:ln>
                    <a:noFill/>
                  </a:ln>
                  <a:solidFill>
                    <a:schemeClr val="accent2"/>
                  </a:solidFill>
                  <a:effectLst/>
                  <a:latin typeface="Comic Sans MS" panose="030F0702030302020204" pitchFamily="66" charset="0"/>
                </a:rPr>
                <a:t>Πολιτικές </a:t>
              </a:r>
            </a:p>
            <a:p>
              <a:pPr marL="0" marR="0" lvl="0" indent="0" algn="ctr" defTabSz="914400" rtl="0" eaLnBrk="1" fontAlgn="base" latinLnBrk="0" hangingPunct="1">
                <a:lnSpc>
                  <a:spcPct val="100000"/>
                </a:lnSpc>
                <a:spcBef>
                  <a:spcPct val="0"/>
                </a:spcBef>
                <a:spcAft>
                  <a:spcPct val="0"/>
                </a:spcAft>
                <a:buClr>
                  <a:srgbClr val="000000"/>
                </a:buClr>
                <a:buSzPct val="100000"/>
                <a:buFont typeface="Times New Roman" panose="02020603050405020304" pitchFamily="18" charset="0"/>
                <a:buNone/>
                <a:tabLst/>
              </a:pPr>
              <a:r>
                <a:rPr kumimoji="0" lang="el-GR" altLang="el-GR" sz="1700" b="1" i="0" u="none" strike="noStrike" cap="none" normalizeH="0" baseline="0">
                  <a:ln>
                    <a:noFill/>
                  </a:ln>
                  <a:solidFill>
                    <a:schemeClr val="accent2"/>
                  </a:solidFill>
                  <a:effectLst/>
                  <a:latin typeface="Comic Sans MS" panose="030F0702030302020204" pitchFamily="66" charset="0"/>
                </a:rPr>
                <a:t>προτεραιότητες </a:t>
              </a:r>
            </a:p>
            <a:p>
              <a:pPr marL="0" marR="0" lvl="0" indent="0" algn="ctr" defTabSz="914400" rtl="0" eaLnBrk="1" fontAlgn="base" latinLnBrk="0" hangingPunct="1">
                <a:lnSpc>
                  <a:spcPct val="100000"/>
                </a:lnSpc>
                <a:spcBef>
                  <a:spcPct val="0"/>
                </a:spcBef>
                <a:spcAft>
                  <a:spcPct val="0"/>
                </a:spcAft>
                <a:buClr>
                  <a:srgbClr val="000000"/>
                </a:buClr>
                <a:buSzPct val="100000"/>
                <a:buFont typeface="Times New Roman" panose="02020603050405020304" pitchFamily="18" charset="0"/>
                <a:buNone/>
                <a:tabLst/>
              </a:pPr>
              <a:r>
                <a:rPr kumimoji="0" lang="el-GR" altLang="el-GR" sz="1700" b="1" i="0" u="none" strike="noStrike" cap="none" normalizeH="0" baseline="0">
                  <a:ln>
                    <a:noFill/>
                  </a:ln>
                  <a:solidFill>
                    <a:schemeClr val="accent2"/>
                  </a:solidFill>
                  <a:effectLst/>
                  <a:latin typeface="Comic Sans MS" panose="030F0702030302020204" pitchFamily="66" charset="0"/>
                </a:rPr>
                <a:t>και επιλογές</a:t>
              </a:r>
            </a:p>
            <a:p>
              <a:pPr marL="0" marR="0" lvl="0" indent="0" algn="ctr" defTabSz="914400" rtl="0" eaLnBrk="1" fontAlgn="base" latinLnBrk="0" hangingPunct="1">
                <a:lnSpc>
                  <a:spcPct val="100000"/>
                </a:lnSpc>
                <a:spcBef>
                  <a:spcPct val="0"/>
                </a:spcBef>
                <a:spcAft>
                  <a:spcPct val="0"/>
                </a:spcAft>
                <a:buClr>
                  <a:srgbClr val="000000"/>
                </a:buClr>
                <a:buSzPct val="100000"/>
                <a:buFont typeface="Times New Roman" panose="02020603050405020304" pitchFamily="18" charset="0"/>
                <a:buNone/>
                <a:tabLst/>
              </a:pPr>
              <a:r>
                <a:rPr kumimoji="0" lang="el-GR" altLang="el-GR" sz="1400" b="0" i="0" u="none" strike="noStrike" cap="none" normalizeH="0" baseline="0">
                  <a:ln>
                    <a:noFill/>
                  </a:ln>
                  <a:solidFill>
                    <a:srgbClr val="2C2824"/>
                  </a:solidFill>
                  <a:effectLst/>
                  <a:latin typeface="Comic Sans MS" panose="030F0702030302020204" pitchFamily="66" charset="0"/>
                </a:rPr>
                <a:t>Μείωση δαπανών</a:t>
              </a:r>
            </a:p>
            <a:p>
              <a:pPr marL="0" marR="0" lvl="0" indent="0" algn="ctr" defTabSz="914400" rtl="0" eaLnBrk="1" fontAlgn="base" latinLnBrk="0" hangingPunct="1">
                <a:lnSpc>
                  <a:spcPct val="100000"/>
                </a:lnSpc>
                <a:spcBef>
                  <a:spcPct val="0"/>
                </a:spcBef>
                <a:spcAft>
                  <a:spcPct val="0"/>
                </a:spcAft>
                <a:buClr>
                  <a:srgbClr val="000000"/>
                </a:buClr>
                <a:buSzPct val="100000"/>
                <a:buFont typeface="Times New Roman" panose="02020603050405020304" pitchFamily="18" charset="0"/>
                <a:buNone/>
                <a:tabLst/>
              </a:pPr>
              <a:r>
                <a:rPr kumimoji="0" lang="el-GR" altLang="el-GR" sz="1400" b="0" i="0" u="none" strike="noStrike" cap="none" normalizeH="0" baseline="0">
                  <a:ln>
                    <a:noFill/>
                  </a:ln>
                  <a:solidFill>
                    <a:srgbClr val="2C2824"/>
                  </a:solidFill>
                  <a:effectLst/>
                  <a:latin typeface="Comic Sans MS" panose="030F0702030302020204" pitchFamily="66" charset="0"/>
                </a:rPr>
                <a:t>Αποιδρυματοποίηση Υ.Υ</a:t>
              </a:r>
            </a:p>
          </p:txBody>
        </p:sp>
        <p:sp>
          <p:nvSpPr>
            <p:cNvPr id="5" name="_s1030">
              <a:extLst>
                <a:ext uri="{FF2B5EF4-FFF2-40B4-BE49-F238E27FC236}">
                  <a16:creationId xmlns:a16="http://schemas.microsoft.com/office/drawing/2014/main" id="{5474BB39-88DF-42A3-BBA9-79D3969357D9}"/>
                </a:ext>
              </a:extLst>
            </p:cNvPr>
            <p:cNvSpPr>
              <a:spLocks noChangeShapeType="1"/>
            </p:cNvSpPr>
            <p:nvPr/>
          </p:nvSpPr>
          <p:spPr bwMode="auto">
            <a:xfrm flipH="1">
              <a:off x="2270" y="2302"/>
              <a:ext cx="252" cy="172"/>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ctr" anchorCtr="0" compatLnSpc="1">
              <a:prstTxWarp prst="textNoShape">
                <a:avLst/>
              </a:prstTxWarp>
            </a:bodyPr>
            <a:lstStyle/>
            <a:p>
              <a:endParaRPr lang="el-GR"/>
            </a:p>
          </p:txBody>
        </p:sp>
        <p:sp>
          <p:nvSpPr>
            <p:cNvPr id="6" name="_s1031">
              <a:extLst>
                <a:ext uri="{FF2B5EF4-FFF2-40B4-BE49-F238E27FC236}">
                  <a16:creationId xmlns:a16="http://schemas.microsoft.com/office/drawing/2014/main" id="{CCE75025-DBC6-4C2E-9EE1-F5BB36516797}"/>
                </a:ext>
              </a:extLst>
            </p:cNvPr>
            <p:cNvSpPr>
              <a:spLocks noChangeArrowheads="1"/>
            </p:cNvSpPr>
            <p:nvPr/>
          </p:nvSpPr>
          <p:spPr bwMode="auto">
            <a:xfrm>
              <a:off x="1321" y="2179"/>
              <a:ext cx="996" cy="864"/>
            </a:xfrm>
            <a:prstGeom prst="ellipse">
              <a:avLst/>
            </a:prstGeom>
            <a:noFill/>
            <a:ln w="9525">
              <a:solidFill>
                <a:schemeClr val="tx1"/>
              </a:solidFill>
              <a:round/>
              <a:headEnd/>
              <a:tailEnd/>
            </a:ln>
            <a:extLst>
              <a:ext uri="{909E8E84-426E-40DD-AFC4-6F175D3DCCD1}">
                <a14:hiddenFill xmlns:a14="http://schemas.microsoft.com/office/drawing/2010/main">
                  <a:solidFill>
                    <a:schemeClr val="accent1"/>
                  </a:solidFill>
                </a14:hiddenFill>
              </a:ext>
            </a:extLst>
          </p:spPr>
          <p:txBody>
            <a:bodyPr vert="horz" wrap="none" lIns="0" tIns="0" rIns="0" bIns="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
                  <a:srgbClr val="000000"/>
                </a:buClr>
                <a:buSzPct val="100000"/>
                <a:buFont typeface="Times New Roman" panose="02020603050405020304" pitchFamily="18" charset="0"/>
                <a:buNone/>
                <a:tabLst/>
              </a:pPr>
              <a:r>
                <a:rPr kumimoji="0" lang="el-GR" altLang="el-GR" sz="1700" b="1" i="0" u="none" strike="noStrike" cap="none" normalizeH="0" baseline="0">
                  <a:ln>
                    <a:noFill/>
                  </a:ln>
                  <a:solidFill>
                    <a:schemeClr val="accent2"/>
                  </a:solidFill>
                  <a:effectLst/>
                  <a:latin typeface="Comic Sans MS" panose="030F0702030302020204" pitchFamily="66" charset="0"/>
                </a:rPr>
                <a:t>Αλλαγές στις </a:t>
              </a:r>
            </a:p>
            <a:p>
              <a:pPr marL="0" marR="0" lvl="0" indent="0" algn="ctr" defTabSz="914400" rtl="0" eaLnBrk="1" fontAlgn="base" latinLnBrk="0" hangingPunct="1">
                <a:lnSpc>
                  <a:spcPct val="100000"/>
                </a:lnSpc>
                <a:spcBef>
                  <a:spcPct val="0"/>
                </a:spcBef>
                <a:spcAft>
                  <a:spcPct val="0"/>
                </a:spcAft>
                <a:buClr>
                  <a:srgbClr val="000000"/>
                </a:buClr>
                <a:buSzPct val="100000"/>
                <a:buFont typeface="Times New Roman" panose="02020603050405020304" pitchFamily="18" charset="0"/>
                <a:buNone/>
                <a:tabLst/>
              </a:pPr>
              <a:r>
                <a:rPr kumimoji="0" lang="el-GR" altLang="el-GR" sz="1700" b="1" i="0" u="none" strike="noStrike" cap="none" normalizeH="0" baseline="0">
                  <a:ln>
                    <a:noFill/>
                  </a:ln>
                  <a:solidFill>
                    <a:schemeClr val="accent2"/>
                  </a:solidFill>
                  <a:effectLst/>
                  <a:latin typeface="Comic Sans MS" panose="030F0702030302020204" pitchFamily="66" charset="0"/>
                </a:rPr>
                <a:t>στάσεις και στις </a:t>
              </a:r>
            </a:p>
            <a:p>
              <a:pPr marL="0" marR="0" lvl="0" indent="0" algn="ctr" defTabSz="914400" rtl="0" eaLnBrk="1" fontAlgn="base" latinLnBrk="0" hangingPunct="1">
                <a:lnSpc>
                  <a:spcPct val="100000"/>
                </a:lnSpc>
                <a:spcBef>
                  <a:spcPct val="0"/>
                </a:spcBef>
                <a:spcAft>
                  <a:spcPct val="0"/>
                </a:spcAft>
                <a:buClr>
                  <a:srgbClr val="000000"/>
                </a:buClr>
                <a:buSzPct val="100000"/>
                <a:buFont typeface="Times New Roman" panose="02020603050405020304" pitchFamily="18" charset="0"/>
                <a:buNone/>
                <a:tabLst/>
              </a:pPr>
              <a:r>
                <a:rPr kumimoji="0" lang="el-GR" altLang="el-GR" sz="1700" b="1" i="0" u="none" strike="noStrike" cap="none" normalizeH="0" baseline="0">
                  <a:ln>
                    <a:noFill/>
                  </a:ln>
                  <a:solidFill>
                    <a:schemeClr val="accent2"/>
                  </a:solidFill>
                  <a:effectLst/>
                  <a:latin typeface="Comic Sans MS" panose="030F0702030302020204" pitchFamily="66" charset="0"/>
                </a:rPr>
                <a:t>Προσδοκίες</a:t>
              </a:r>
            </a:p>
            <a:p>
              <a:pPr marL="0" marR="0" lvl="0" indent="0" algn="ctr" defTabSz="914400" rtl="0" eaLnBrk="1" fontAlgn="base" latinLnBrk="0" hangingPunct="1">
                <a:lnSpc>
                  <a:spcPct val="100000"/>
                </a:lnSpc>
                <a:spcBef>
                  <a:spcPct val="0"/>
                </a:spcBef>
                <a:spcAft>
                  <a:spcPct val="0"/>
                </a:spcAft>
                <a:buClr>
                  <a:srgbClr val="000000"/>
                </a:buClr>
                <a:buSzPct val="100000"/>
                <a:buFont typeface="Times New Roman" panose="02020603050405020304" pitchFamily="18" charset="0"/>
                <a:buNone/>
                <a:tabLst/>
              </a:pPr>
              <a:r>
                <a:rPr kumimoji="0" lang="el-GR" altLang="el-GR" sz="1400" b="0" i="0" u="none" strike="noStrike" cap="none" normalizeH="0" baseline="0">
                  <a:ln>
                    <a:noFill/>
                  </a:ln>
                  <a:solidFill>
                    <a:srgbClr val="2C2824"/>
                  </a:solidFill>
                  <a:effectLst/>
                  <a:latin typeface="Comic Sans MS" panose="030F0702030302020204" pitchFamily="66" charset="0"/>
                </a:rPr>
                <a:t>Οργάνωση &amp; κατανομή</a:t>
              </a:r>
            </a:p>
            <a:p>
              <a:pPr marL="0" marR="0" lvl="0" indent="0" algn="ctr" defTabSz="914400" rtl="0" eaLnBrk="1" fontAlgn="base" latinLnBrk="0" hangingPunct="1">
                <a:lnSpc>
                  <a:spcPct val="100000"/>
                </a:lnSpc>
                <a:spcBef>
                  <a:spcPct val="0"/>
                </a:spcBef>
                <a:spcAft>
                  <a:spcPct val="0"/>
                </a:spcAft>
                <a:buClr>
                  <a:srgbClr val="000000"/>
                </a:buClr>
                <a:buSzPct val="100000"/>
                <a:buFont typeface="Times New Roman" panose="02020603050405020304" pitchFamily="18" charset="0"/>
                <a:buNone/>
                <a:tabLst/>
              </a:pPr>
              <a:r>
                <a:rPr kumimoji="0" lang="el-GR" altLang="el-GR" sz="1400" b="0" i="0" u="none" strike="noStrike" cap="none" normalizeH="0" baseline="0">
                  <a:ln>
                    <a:noFill/>
                  </a:ln>
                  <a:solidFill>
                    <a:srgbClr val="2C2824"/>
                  </a:solidFill>
                  <a:effectLst/>
                  <a:latin typeface="Comic Sans MS" panose="030F0702030302020204" pitchFamily="66" charset="0"/>
                </a:rPr>
                <a:t> υπηρεσιών, Ολιστική </a:t>
              </a:r>
            </a:p>
            <a:p>
              <a:pPr marL="0" marR="0" lvl="0" indent="0" algn="ctr" defTabSz="914400" rtl="0" eaLnBrk="1" fontAlgn="base" latinLnBrk="0" hangingPunct="1">
                <a:lnSpc>
                  <a:spcPct val="100000"/>
                </a:lnSpc>
                <a:spcBef>
                  <a:spcPct val="0"/>
                </a:spcBef>
                <a:spcAft>
                  <a:spcPct val="0"/>
                </a:spcAft>
                <a:buClr>
                  <a:srgbClr val="000000"/>
                </a:buClr>
                <a:buSzPct val="100000"/>
                <a:buFont typeface="Times New Roman" panose="02020603050405020304" pitchFamily="18" charset="0"/>
                <a:buNone/>
                <a:tabLst/>
              </a:pPr>
              <a:r>
                <a:rPr kumimoji="0" lang="el-GR" altLang="el-GR" sz="1400" b="0" i="0" u="none" strike="noStrike" cap="none" normalizeH="0" baseline="0">
                  <a:ln>
                    <a:noFill/>
                  </a:ln>
                  <a:solidFill>
                    <a:srgbClr val="2C2824"/>
                  </a:solidFill>
                  <a:effectLst/>
                  <a:latin typeface="Comic Sans MS" panose="030F0702030302020204" pitchFamily="66" charset="0"/>
                </a:rPr>
                <a:t>εξατομικευμένη φροντίδα</a:t>
              </a:r>
            </a:p>
          </p:txBody>
        </p:sp>
        <p:sp>
          <p:nvSpPr>
            <p:cNvPr id="7" name="_s1032">
              <a:extLst>
                <a:ext uri="{FF2B5EF4-FFF2-40B4-BE49-F238E27FC236}">
                  <a16:creationId xmlns:a16="http://schemas.microsoft.com/office/drawing/2014/main" id="{B0F403C9-AE42-4B1C-83DD-FA977E5BA9E3}"/>
                </a:ext>
              </a:extLst>
            </p:cNvPr>
            <p:cNvSpPr>
              <a:spLocks noChangeShapeType="1"/>
            </p:cNvSpPr>
            <p:nvPr/>
          </p:nvSpPr>
          <p:spPr bwMode="auto">
            <a:xfrm>
              <a:off x="2844" y="2471"/>
              <a:ext cx="1" cy="232"/>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ctr" anchorCtr="0" compatLnSpc="1">
              <a:prstTxWarp prst="textNoShape">
                <a:avLst/>
              </a:prstTxWarp>
            </a:bodyPr>
            <a:lstStyle/>
            <a:p>
              <a:endParaRPr lang="el-GR"/>
            </a:p>
          </p:txBody>
        </p:sp>
        <p:sp>
          <p:nvSpPr>
            <p:cNvPr id="8" name="_s1033">
              <a:extLst>
                <a:ext uri="{FF2B5EF4-FFF2-40B4-BE49-F238E27FC236}">
                  <a16:creationId xmlns:a16="http://schemas.microsoft.com/office/drawing/2014/main" id="{B43D1FF2-FDF5-478A-87E9-FE50ED59C177}"/>
                </a:ext>
              </a:extLst>
            </p:cNvPr>
            <p:cNvSpPr>
              <a:spLocks noChangeArrowheads="1"/>
            </p:cNvSpPr>
            <p:nvPr/>
          </p:nvSpPr>
          <p:spPr bwMode="auto">
            <a:xfrm>
              <a:off x="2376" y="2703"/>
              <a:ext cx="1054" cy="788"/>
            </a:xfrm>
            <a:prstGeom prst="ellipse">
              <a:avLst/>
            </a:prstGeom>
            <a:noFill/>
            <a:ln w="9525">
              <a:solidFill>
                <a:schemeClr val="tx1"/>
              </a:solidFill>
              <a:round/>
              <a:headEnd/>
              <a:tailEnd/>
            </a:ln>
            <a:extLst>
              <a:ext uri="{909E8E84-426E-40DD-AFC4-6F175D3DCCD1}">
                <a14:hiddenFill xmlns:a14="http://schemas.microsoft.com/office/drawing/2010/main">
                  <a:solidFill>
                    <a:schemeClr val="accent1"/>
                  </a:solidFill>
                </a14:hiddenFill>
              </a:ext>
            </a:extLst>
          </p:spPr>
          <p:txBody>
            <a:bodyPr vert="horz" wrap="none" lIns="0" tIns="0" rIns="0" bIns="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
                  <a:srgbClr val="000000"/>
                </a:buClr>
                <a:buSzPct val="100000"/>
                <a:buFont typeface="Times New Roman" panose="02020603050405020304" pitchFamily="18" charset="0"/>
                <a:buNone/>
                <a:tabLst/>
              </a:pPr>
              <a:r>
                <a:rPr kumimoji="0" lang="el-GR" altLang="el-GR" sz="1700" b="1" i="0" u="none" strike="noStrike" cap="none" normalizeH="0" baseline="0">
                  <a:ln>
                    <a:noFill/>
                  </a:ln>
                  <a:solidFill>
                    <a:schemeClr val="accent2"/>
                  </a:solidFill>
                  <a:effectLst/>
                  <a:latin typeface="Comic Sans MS" panose="030F0702030302020204" pitchFamily="66" charset="0"/>
                </a:rPr>
                <a:t>Επιστημονική και</a:t>
              </a:r>
            </a:p>
            <a:p>
              <a:pPr marL="0" marR="0" lvl="0" indent="0" algn="ctr" defTabSz="914400" rtl="0" eaLnBrk="1" fontAlgn="base" latinLnBrk="0" hangingPunct="1">
                <a:lnSpc>
                  <a:spcPct val="100000"/>
                </a:lnSpc>
                <a:spcBef>
                  <a:spcPct val="0"/>
                </a:spcBef>
                <a:spcAft>
                  <a:spcPct val="0"/>
                </a:spcAft>
                <a:buClr>
                  <a:srgbClr val="000000"/>
                </a:buClr>
                <a:buSzPct val="100000"/>
                <a:buFont typeface="Times New Roman" panose="02020603050405020304" pitchFamily="18" charset="0"/>
                <a:buNone/>
                <a:tabLst/>
              </a:pPr>
              <a:r>
                <a:rPr kumimoji="0" lang="el-GR" altLang="el-GR" sz="1700" b="1" i="0" u="none" strike="noStrike" cap="none" normalizeH="0" baseline="0">
                  <a:ln>
                    <a:noFill/>
                  </a:ln>
                  <a:solidFill>
                    <a:schemeClr val="accent2"/>
                  </a:solidFill>
                  <a:effectLst/>
                  <a:latin typeface="Comic Sans MS" panose="030F0702030302020204" pitchFamily="66" charset="0"/>
                </a:rPr>
                <a:t> τεχνολογική </a:t>
              </a:r>
            </a:p>
            <a:p>
              <a:pPr marL="0" marR="0" lvl="0" indent="0" algn="ctr" defTabSz="914400" rtl="0" eaLnBrk="1" fontAlgn="base" latinLnBrk="0" hangingPunct="1">
                <a:lnSpc>
                  <a:spcPct val="100000"/>
                </a:lnSpc>
                <a:spcBef>
                  <a:spcPct val="0"/>
                </a:spcBef>
                <a:spcAft>
                  <a:spcPct val="0"/>
                </a:spcAft>
                <a:buClr>
                  <a:srgbClr val="000000"/>
                </a:buClr>
                <a:buSzPct val="100000"/>
                <a:buFont typeface="Times New Roman" panose="02020603050405020304" pitchFamily="18" charset="0"/>
                <a:buNone/>
                <a:tabLst/>
              </a:pPr>
              <a:r>
                <a:rPr kumimoji="0" lang="el-GR" altLang="el-GR" sz="1700" b="1" i="0" u="none" strike="noStrike" cap="none" normalizeH="0" baseline="0">
                  <a:ln>
                    <a:noFill/>
                  </a:ln>
                  <a:solidFill>
                    <a:schemeClr val="accent2"/>
                  </a:solidFill>
                  <a:effectLst/>
                  <a:latin typeface="Comic Sans MS" panose="030F0702030302020204" pitchFamily="66" charset="0"/>
                </a:rPr>
                <a:t>Ανάπτυξη</a:t>
              </a:r>
            </a:p>
            <a:p>
              <a:pPr marL="0" marR="0" lvl="0" indent="0" algn="ctr" defTabSz="914400" rtl="0" eaLnBrk="1" fontAlgn="base" latinLnBrk="0" hangingPunct="1">
                <a:lnSpc>
                  <a:spcPct val="100000"/>
                </a:lnSpc>
                <a:spcBef>
                  <a:spcPct val="0"/>
                </a:spcBef>
                <a:spcAft>
                  <a:spcPct val="0"/>
                </a:spcAft>
                <a:buClr>
                  <a:srgbClr val="000000"/>
                </a:buClr>
                <a:buSzPct val="100000"/>
                <a:buFont typeface="Times New Roman" panose="02020603050405020304" pitchFamily="18" charset="0"/>
                <a:buNone/>
                <a:tabLst/>
              </a:pPr>
              <a:r>
                <a:rPr kumimoji="0" lang="el-GR" altLang="el-GR" sz="1400" b="0" i="0" u="none" strike="noStrike" cap="none" normalizeH="0" baseline="0">
                  <a:ln>
                    <a:noFill/>
                  </a:ln>
                  <a:solidFill>
                    <a:srgbClr val="2C2824"/>
                  </a:solidFill>
                  <a:effectLst/>
                  <a:latin typeface="Comic Sans MS" panose="030F0702030302020204" pitchFamily="66" charset="0"/>
                </a:rPr>
                <a:t>Ιατρικές και μη-ιατρικές </a:t>
              </a:r>
            </a:p>
            <a:p>
              <a:pPr marL="0" marR="0" lvl="0" indent="0" algn="ctr" defTabSz="914400" rtl="0" eaLnBrk="1" fontAlgn="base" latinLnBrk="0" hangingPunct="1">
                <a:lnSpc>
                  <a:spcPct val="100000"/>
                </a:lnSpc>
                <a:spcBef>
                  <a:spcPct val="0"/>
                </a:spcBef>
                <a:spcAft>
                  <a:spcPct val="0"/>
                </a:spcAft>
                <a:buClr>
                  <a:srgbClr val="000000"/>
                </a:buClr>
                <a:buSzPct val="100000"/>
                <a:buFont typeface="Times New Roman" panose="02020603050405020304" pitchFamily="18" charset="0"/>
                <a:buNone/>
                <a:tabLst/>
              </a:pPr>
              <a:r>
                <a:rPr kumimoji="0" lang="el-GR" altLang="el-GR" sz="1400" b="0" i="0" u="none" strike="noStrike" cap="none" normalizeH="0" baseline="0">
                  <a:ln>
                    <a:noFill/>
                  </a:ln>
                  <a:solidFill>
                    <a:srgbClr val="2C2824"/>
                  </a:solidFill>
                  <a:effectLst/>
                  <a:latin typeface="Comic Sans MS" panose="030F0702030302020204" pitchFamily="66" charset="0"/>
                </a:rPr>
                <a:t>επιστημονικές </a:t>
              </a:r>
            </a:p>
            <a:p>
              <a:pPr marL="0" marR="0" lvl="0" indent="0" algn="ctr" defTabSz="914400" rtl="0" eaLnBrk="1" fontAlgn="base" latinLnBrk="0" hangingPunct="1">
                <a:lnSpc>
                  <a:spcPct val="100000"/>
                </a:lnSpc>
                <a:spcBef>
                  <a:spcPct val="0"/>
                </a:spcBef>
                <a:spcAft>
                  <a:spcPct val="0"/>
                </a:spcAft>
                <a:buClr>
                  <a:srgbClr val="000000"/>
                </a:buClr>
                <a:buSzPct val="100000"/>
                <a:buFont typeface="Times New Roman" panose="02020603050405020304" pitchFamily="18" charset="0"/>
                <a:buNone/>
                <a:tabLst/>
              </a:pPr>
              <a:r>
                <a:rPr kumimoji="0" lang="el-GR" altLang="el-GR" sz="1400" b="0" i="0" u="none" strike="noStrike" cap="none" normalizeH="0" baseline="0">
                  <a:ln>
                    <a:noFill/>
                  </a:ln>
                  <a:solidFill>
                    <a:srgbClr val="2C2824"/>
                  </a:solidFill>
                  <a:effectLst/>
                  <a:latin typeface="Comic Sans MS" panose="030F0702030302020204" pitchFamily="66" charset="0"/>
                </a:rPr>
                <a:t>ανακαλύψεις</a:t>
              </a:r>
            </a:p>
          </p:txBody>
        </p:sp>
        <p:sp>
          <p:nvSpPr>
            <p:cNvPr id="9" name="_s1034">
              <a:extLst>
                <a:ext uri="{FF2B5EF4-FFF2-40B4-BE49-F238E27FC236}">
                  <a16:creationId xmlns:a16="http://schemas.microsoft.com/office/drawing/2014/main" id="{12C35CE7-DA76-4F22-9A21-FF91FB9CFFA2}"/>
                </a:ext>
              </a:extLst>
            </p:cNvPr>
            <p:cNvSpPr>
              <a:spLocks noChangeShapeType="1"/>
            </p:cNvSpPr>
            <p:nvPr/>
          </p:nvSpPr>
          <p:spPr bwMode="auto">
            <a:xfrm>
              <a:off x="3196" y="2302"/>
              <a:ext cx="234" cy="155"/>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ctr" anchorCtr="0" compatLnSpc="1">
              <a:prstTxWarp prst="textNoShape">
                <a:avLst/>
              </a:prstTxWarp>
            </a:bodyPr>
            <a:lstStyle/>
            <a:p>
              <a:endParaRPr lang="el-GR"/>
            </a:p>
          </p:txBody>
        </p:sp>
        <p:sp>
          <p:nvSpPr>
            <p:cNvPr id="10" name="_s1035">
              <a:extLst>
                <a:ext uri="{FF2B5EF4-FFF2-40B4-BE49-F238E27FC236}">
                  <a16:creationId xmlns:a16="http://schemas.microsoft.com/office/drawing/2014/main" id="{72BFEF79-1506-45F7-B774-0397A6C91ADB}"/>
                </a:ext>
              </a:extLst>
            </p:cNvPr>
            <p:cNvSpPr>
              <a:spLocks noChangeArrowheads="1"/>
            </p:cNvSpPr>
            <p:nvPr/>
          </p:nvSpPr>
          <p:spPr bwMode="auto">
            <a:xfrm>
              <a:off x="3401" y="2179"/>
              <a:ext cx="909" cy="803"/>
            </a:xfrm>
            <a:prstGeom prst="ellipse">
              <a:avLst/>
            </a:prstGeom>
            <a:noFill/>
            <a:ln w="9525">
              <a:solidFill>
                <a:schemeClr val="tx1"/>
              </a:solidFill>
              <a:round/>
              <a:headEnd/>
              <a:tailEnd/>
            </a:ln>
            <a:extLst>
              <a:ext uri="{909E8E84-426E-40DD-AFC4-6F175D3DCCD1}">
                <a14:hiddenFill xmlns:a14="http://schemas.microsoft.com/office/drawing/2010/main">
                  <a:solidFill>
                    <a:schemeClr val="accent1"/>
                  </a:solidFill>
                </a14:hiddenFill>
              </a:ext>
            </a:extLst>
          </p:spPr>
          <p:txBody>
            <a:bodyPr vert="horz" wrap="none" lIns="0" tIns="0" rIns="0" bIns="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
                  <a:srgbClr val="000000"/>
                </a:buClr>
                <a:buSzPct val="100000"/>
                <a:buFont typeface="Times New Roman" panose="02020603050405020304" pitchFamily="18" charset="0"/>
                <a:buNone/>
                <a:tabLst/>
              </a:pPr>
              <a:r>
                <a:rPr kumimoji="0" lang="el-GR" altLang="el-GR" sz="1700" b="1" i="0" u="none" strike="noStrike" cap="none" normalizeH="0" baseline="0">
                  <a:ln>
                    <a:noFill/>
                  </a:ln>
                  <a:solidFill>
                    <a:schemeClr val="accent2"/>
                  </a:solidFill>
                  <a:effectLst/>
                  <a:latin typeface="Comic Sans MS" panose="030F0702030302020204" pitchFamily="66" charset="0"/>
                </a:rPr>
                <a:t>Επιδημιολογικές </a:t>
              </a:r>
            </a:p>
            <a:p>
              <a:pPr marL="0" marR="0" lvl="0" indent="0" algn="ctr" defTabSz="914400" rtl="0" eaLnBrk="1" fontAlgn="base" latinLnBrk="0" hangingPunct="1">
                <a:lnSpc>
                  <a:spcPct val="100000"/>
                </a:lnSpc>
                <a:spcBef>
                  <a:spcPct val="0"/>
                </a:spcBef>
                <a:spcAft>
                  <a:spcPct val="0"/>
                </a:spcAft>
                <a:buClr>
                  <a:srgbClr val="000000"/>
                </a:buClr>
                <a:buSzPct val="100000"/>
                <a:buFont typeface="Times New Roman" panose="02020603050405020304" pitchFamily="18" charset="0"/>
                <a:buNone/>
                <a:tabLst/>
              </a:pPr>
              <a:r>
                <a:rPr kumimoji="0" lang="el-GR" altLang="el-GR" sz="1700" b="1" i="0" u="none" strike="noStrike" cap="none" normalizeH="0" baseline="0">
                  <a:ln>
                    <a:noFill/>
                  </a:ln>
                  <a:solidFill>
                    <a:schemeClr val="accent2"/>
                  </a:solidFill>
                  <a:effectLst/>
                  <a:latin typeface="Comic Sans MS" panose="030F0702030302020204" pitchFamily="66" charset="0"/>
                </a:rPr>
                <a:t>Αλλαγές</a:t>
              </a:r>
            </a:p>
            <a:p>
              <a:pPr marL="0" marR="0" lvl="0" indent="0" algn="ctr" defTabSz="914400" rtl="0" eaLnBrk="1" fontAlgn="base" latinLnBrk="0" hangingPunct="1">
                <a:lnSpc>
                  <a:spcPct val="100000"/>
                </a:lnSpc>
                <a:spcBef>
                  <a:spcPct val="0"/>
                </a:spcBef>
                <a:spcAft>
                  <a:spcPct val="0"/>
                </a:spcAft>
                <a:buClr>
                  <a:srgbClr val="000000"/>
                </a:buClr>
                <a:buSzPct val="100000"/>
                <a:buFont typeface="Times New Roman" panose="02020603050405020304" pitchFamily="18" charset="0"/>
                <a:buNone/>
                <a:tabLst/>
              </a:pPr>
              <a:r>
                <a:rPr kumimoji="0" lang="el-GR" altLang="el-GR" sz="1400" b="0" i="0" u="none" strike="noStrike" cap="none" normalizeH="0" baseline="0">
                  <a:ln>
                    <a:noFill/>
                  </a:ln>
                  <a:solidFill>
                    <a:srgbClr val="2C2824"/>
                  </a:solidFill>
                  <a:effectLst/>
                  <a:latin typeface="Comic Sans MS" panose="030F0702030302020204" pitchFamily="66" charset="0"/>
                </a:rPr>
                <a:t>Χρόνιες ασθένειες</a:t>
              </a:r>
            </a:p>
            <a:p>
              <a:pPr marL="0" marR="0" lvl="0" indent="0" algn="ctr" defTabSz="914400" rtl="0" eaLnBrk="1" fontAlgn="base" latinLnBrk="0" hangingPunct="1">
                <a:lnSpc>
                  <a:spcPct val="100000"/>
                </a:lnSpc>
                <a:spcBef>
                  <a:spcPct val="0"/>
                </a:spcBef>
                <a:spcAft>
                  <a:spcPct val="0"/>
                </a:spcAft>
                <a:buClr>
                  <a:srgbClr val="000000"/>
                </a:buClr>
                <a:buSzPct val="100000"/>
                <a:buFont typeface="Times New Roman" panose="02020603050405020304" pitchFamily="18" charset="0"/>
                <a:buNone/>
                <a:tabLst/>
              </a:pPr>
              <a:r>
                <a:rPr kumimoji="0" lang="el-GR" altLang="el-GR" sz="1400" b="0" i="0" u="none" strike="noStrike" cap="none" normalizeH="0" baseline="0">
                  <a:ln>
                    <a:noFill/>
                  </a:ln>
                  <a:solidFill>
                    <a:srgbClr val="2C2824"/>
                  </a:solidFill>
                  <a:effectLst/>
                  <a:latin typeface="Comic Sans MS" panose="030F0702030302020204" pitchFamily="66" charset="0"/>
                </a:rPr>
                <a:t>Ψυχικές ασθένειες</a:t>
              </a:r>
            </a:p>
          </p:txBody>
        </p:sp>
        <p:sp>
          <p:nvSpPr>
            <p:cNvPr id="11" name="_s1036">
              <a:extLst>
                <a:ext uri="{FF2B5EF4-FFF2-40B4-BE49-F238E27FC236}">
                  <a16:creationId xmlns:a16="http://schemas.microsoft.com/office/drawing/2014/main" id="{3916F6C4-E3C9-4CC7-9383-5228BB788DFF}"/>
                </a:ext>
              </a:extLst>
            </p:cNvPr>
            <p:cNvSpPr>
              <a:spLocks noChangeShapeType="1"/>
            </p:cNvSpPr>
            <p:nvPr/>
          </p:nvSpPr>
          <p:spPr bwMode="auto">
            <a:xfrm flipV="1">
              <a:off x="3196" y="1839"/>
              <a:ext cx="176" cy="93"/>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ctr" anchorCtr="0" compatLnSpc="1">
              <a:prstTxWarp prst="textNoShape">
                <a:avLst/>
              </a:prstTxWarp>
            </a:bodyPr>
            <a:lstStyle/>
            <a:p>
              <a:endParaRPr lang="el-GR"/>
            </a:p>
          </p:txBody>
        </p:sp>
        <p:sp>
          <p:nvSpPr>
            <p:cNvPr id="12" name="_s1037">
              <a:extLst>
                <a:ext uri="{FF2B5EF4-FFF2-40B4-BE49-F238E27FC236}">
                  <a16:creationId xmlns:a16="http://schemas.microsoft.com/office/drawing/2014/main" id="{C04815F3-79E5-449C-9A82-A4A391AFF18C}"/>
                </a:ext>
              </a:extLst>
            </p:cNvPr>
            <p:cNvSpPr>
              <a:spLocks noChangeArrowheads="1"/>
            </p:cNvSpPr>
            <p:nvPr/>
          </p:nvSpPr>
          <p:spPr bwMode="auto">
            <a:xfrm>
              <a:off x="3313" y="1223"/>
              <a:ext cx="1026" cy="863"/>
            </a:xfrm>
            <a:prstGeom prst="ellipse">
              <a:avLst/>
            </a:prstGeom>
            <a:noFill/>
            <a:ln w="9525">
              <a:solidFill>
                <a:schemeClr val="tx1"/>
              </a:solidFill>
              <a:round/>
              <a:headEnd/>
              <a:tailEnd/>
            </a:ln>
            <a:extLst>
              <a:ext uri="{909E8E84-426E-40DD-AFC4-6F175D3DCCD1}">
                <a14:hiddenFill xmlns:a14="http://schemas.microsoft.com/office/drawing/2010/main">
                  <a:solidFill>
                    <a:schemeClr val="accent1"/>
                  </a:solidFill>
                </a14:hiddenFill>
              </a:ext>
            </a:extLst>
          </p:spPr>
          <p:txBody>
            <a:bodyPr vert="horz" wrap="none" lIns="0" tIns="0" rIns="0" bIns="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
                  <a:srgbClr val="000000"/>
                </a:buClr>
                <a:buSzPct val="100000"/>
                <a:buFont typeface="Times New Roman" panose="02020603050405020304" pitchFamily="18" charset="0"/>
                <a:buNone/>
                <a:tabLst/>
              </a:pPr>
              <a:r>
                <a:rPr kumimoji="0" lang="el-GR" altLang="el-GR" sz="1700" b="1" i="0" u="none" strike="noStrike" cap="none" normalizeH="0" baseline="0">
                  <a:ln>
                    <a:noFill/>
                  </a:ln>
                  <a:solidFill>
                    <a:schemeClr val="accent2"/>
                  </a:solidFill>
                  <a:effectLst/>
                  <a:latin typeface="Comic Sans MS" panose="030F0702030302020204" pitchFamily="66" charset="0"/>
                </a:rPr>
                <a:t>Κοινωνικές </a:t>
              </a:r>
            </a:p>
            <a:p>
              <a:pPr marL="0" marR="0" lvl="0" indent="0" algn="ctr" defTabSz="914400" rtl="0" eaLnBrk="1" fontAlgn="base" latinLnBrk="0" hangingPunct="1">
                <a:lnSpc>
                  <a:spcPct val="100000"/>
                </a:lnSpc>
                <a:spcBef>
                  <a:spcPct val="0"/>
                </a:spcBef>
                <a:spcAft>
                  <a:spcPct val="0"/>
                </a:spcAft>
                <a:buClr>
                  <a:srgbClr val="000000"/>
                </a:buClr>
                <a:buSzPct val="100000"/>
                <a:buFont typeface="Times New Roman" panose="02020603050405020304" pitchFamily="18" charset="0"/>
                <a:buNone/>
                <a:tabLst/>
              </a:pPr>
              <a:r>
                <a:rPr kumimoji="0" lang="el-GR" altLang="el-GR" sz="1700" b="1" i="0" u="none" strike="noStrike" cap="none" normalizeH="0" baseline="0">
                  <a:ln>
                    <a:noFill/>
                  </a:ln>
                  <a:solidFill>
                    <a:schemeClr val="accent2"/>
                  </a:solidFill>
                  <a:effectLst/>
                  <a:latin typeface="Comic Sans MS" panose="030F0702030302020204" pitchFamily="66" charset="0"/>
                </a:rPr>
                <a:t>αλλαγές</a:t>
              </a:r>
              <a:r>
                <a:rPr kumimoji="0" lang="el-GR" altLang="el-GR" sz="1700" b="0" i="0" u="none" strike="noStrike" cap="none" normalizeH="0" baseline="0">
                  <a:ln>
                    <a:noFill/>
                  </a:ln>
                  <a:solidFill>
                    <a:schemeClr val="bg1"/>
                  </a:solidFill>
                  <a:effectLst/>
                  <a:latin typeface="Times New Roman" panose="02020603050405020304" pitchFamily="18" charset="0"/>
                </a:rPr>
                <a:t> </a:t>
              </a:r>
            </a:p>
            <a:p>
              <a:pPr marL="0" marR="0" lvl="0" indent="0" algn="ctr" defTabSz="914400" rtl="0" eaLnBrk="1" fontAlgn="base" latinLnBrk="0" hangingPunct="1">
                <a:lnSpc>
                  <a:spcPct val="100000"/>
                </a:lnSpc>
                <a:spcBef>
                  <a:spcPct val="0"/>
                </a:spcBef>
                <a:spcAft>
                  <a:spcPct val="0"/>
                </a:spcAft>
                <a:buClr>
                  <a:srgbClr val="000000"/>
                </a:buClr>
                <a:buSzPct val="100000"/>
                <a:buFont typeface="Times New Roman" panose="02020603050405020304" pitchFamily="18" charset="0"/>
                <a:buNone/>
                <a:tabLst/>
              </a:pPr>
              <a:r>
                <a:rPr kumimoji="0" lang="el-GR" altLang="el-GR" sz="1400" b="0" i="0" u="none" strike="noStrike" cap="none" normalizeH="0" baseline="0">
                  <a:ln>
                    <a:noFill/>
                  </a:ln>
                  <a:solidFill>
                    <a:srgbClr val="2C2824"/>
                  </a:solidFill>
                  <a:effectLst/>
                  <a:latin typeface="Comic Sans MS" panose="030F0702030302020204" pitchFamily="66" charset="0"/>
                </a:rPr>
                <a:t>Πυρηνική οικογένεια,</a:t>
              </a:r>
            </a:p>
            <a:p>
              <a:pPr marL="0" marR="0" lvl="0" indent="0" algn="ctr" defTabSz="914400" rtl="0" eaLnBrk="1" fontAlgn="base" latinLnBrk="0" hangingPunct="1">
                <a:lnSpc>
                  <a:spcPct val="100000"/>
                </a:lnSpc>
                <a:spcBef>
                  <a:spcPct val="0"/>
                </a:spcBef>
                <a:spcAft>
                  <a:spcPct val="0"/>
                </a:spcAft>
                <a:buClr>
                  <a:srgbClr val="000000"/>
                </a:buClr>
                <a:buSzPct val="100000"/>
                <a:buFont typeface="Times New Roman" panose="02020603050405020304" pitchFamily="18" charset="0"/>
                <a:buNone/>
                <a:tabLst/>
              </a:pPr>
              <a:r>
                <a:rPr kumimoji="0" lang="el-GR" altLang="el-GR" sz="1400" b="0" i="0" u="none" strike="noStrike" cap="none" normalizeH="0" baseline="0">
                  <a:ln>
                    <a:noFill/>
                  </a:ln>
                  <a:solidFill>
                    <a:srgbClr val="2C2824"/>
                  </a:solidFill>
                  <a:effectLst/>
                  <a:latin typeface="Comic Sans MS" panose="030F0702030302020204" pitchFamily="66" charset="0"/>
                </a:rPr>
                <a:t>Η γυναίκα στην παραγωγή,</a:t>
              </a:r>
            </a:p>
            <a:p>
              <a:pPr marL="0" marR="0" lvl="0" indent="0" algn="ctr" defTabSz="914400" rtl="0" eaLnBrk="1" fontAlgn="base" latinLnBrk="0" hangingPunct="1">
                <a:lnSpc>
                  <a:spcPct val="100000"/>
                </a:lnSpc>
                <a:spcBef>
                  <a:spcPct val="0"/>
                </a:spcBef>
                <a:spcAft>
                  <a:spcPct val="0"/>
                </a:spcAft>
                <a:buClr>
                  <a:srgbClr val="000000"/>
                </a:buClr>
                <a:buSzPct val="100000"/>
                <a:buFont typeface="Times New Roman" panose="02020603050405020304" pitchFamily="18" charset="0"/>
                <a:buNone/>
                <a:tabLst/>
              </a:pPr>
              <a:r>
                <a:rPr kumimoji="0" lang="el-GR" altLang="el-GR" sz="1400" b="0" i="0" u="none" strike="noStrike" cap="none" normalizeH="0" baseline="0">
                  <a:ln>
                    <a:noFill/>
                  </a:ln>
                  <a:solidFill>
                    <a:srgbClr val="2C2824"/>
                  </a:solidFill>
                  <a:effectLst/>
                  <a:latin typeface="Comic Sans MS" panose="030F0702030302020204" pitchFamily="66" charset="0"/>
                </a:rPr>
                <a:t>Μετακινήσεις</a:t>
              </a:r>
            </a:p>
            <a:p>
              <a:pPr marL="0" marR="0" lvl="0" indent="0" algn="ctr" defTabSz="914400" rtl="0" eaLnBrk="1" fontAlgn="base" latinLnBrk="0" hangingPunct="1">
                <a:lnSpc>
                  <a:spcPct val="100000"/>
                </a:lnSpc>
                <a:spcBef>
                  <a:spcPct val="0"/>
                </a:spcBef>
                <a:spcAft>
                  <a:spcPct val="0"/>
                </a:spcAft>
                <a:buClr>
                  <a:srgbClr val="000000"/>
                </a:buClr>
                <a:buSzPct val="100000"/>
                <a:buFont typeface="Times New Roman" panose="02020603050405020304" pitchFamily="18" charset="0"/>
                <a:buNone/>
                <a:tabLst/>
              </a:pPr>
              <a:r>
                <a:rPr kumimoji="0" lang="el-GR" altLang="el-GR" sz="1400" b="0" i="0" u="none" strike="noStrike" cap="none" normalizeH="0" baseline="0">
                  <a:ln>
                    <a:noFill/>
                  </a:ln>
                  <a:solidFill>
                    <a:srgbClr val="2C2824"/>
                  </a:solidFill>
                  <a:effectLst/>
                  <a:latin typeface="Comic Sans MS" panose="030F0702030302020204" pitchFamily="66" charset="0"/>
                </a:rPr>
                <a:t> πληθυσμών</a:t>
              </a:r>
            </a:p>
          </p:txBody>
        </p:sp>
        <p:sp>
          <p:nvSpPr>
            <p:cNvPr id="13" name="_s1038">
              <a:extLst>
                <a:ext uri="{FF2B5EF4-FFF2-40B4-BE49-F238E27FC236}">
                  <a16:creationId xmlns:a16="http://schemas.microsoft.com/office/drawing/2014/main" id="{CE9B7167-FF85-49B5-BCB2-7CAE87CC4691}"/>
                </a:ext>
              </a:extLst>
            </p:cNvPr>
            <p:cNvSpPr>
              <a:spLocks noChangeShapeType="1"/>
            </p:cNvSpPr>
            <p:nvPr/>
          </p:nvSpPr>
          <p:spPr bwMode="auto">
            <a:xfrm flipV="1">
              <a:off x="2844" y="1562"/>
              <a:ext cx="1" cy="203"/>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ctr" anchorCtr="0" compatLnSpc="1">
              <a:prstTxWarp prst="textNoShape">
                <a:avLst/>
              </a:prstTxWarp>
            </a:bodyPr>
            <a:lstStyle/>
            <a:p>
              <a:endParaRPr lang="el-GR"/>
            </a:p>
          </p:txBody>
        </p:sp>
        <p:sp>
          <p:nvSpPr>
            <p:cNvPr id="14" name="_s1039">
              <a:extLst>
                <a:ext uri="{FF2B5EF4-FFF2-40B4-BE49-F238E27FC236}">
                  <a16:creationId xmlns:a16="http://schemas.microsoft.com/office/drawing/2014/main" id="{8B29E63E-5F7A-4993-A0A8-29A275E79603}"/>
                </a:ext>
              </a:extLst>
            </p:cNvPr>
            <p:cNvSpPr>
              <a:spLocks noChangeArrowheads="1"/>
            </p:cNvSpPr>
            <p:nvPr/>
          </p:nvSpPr>
          <p:spPr bwMode="auto">
            <a:xfrm>
              <a:off x="2346" y="776"/>
              <a:ext cx="996" cy="786"/>
            </a:xfrm>
            <a:prstGeom prst="ellipse">
              <a:avLst/>
            </a:prstGeom>
            <a:noFill/>
            <a:ln w="9525">
              <a:solidFill>
                <a:schemeClr val="tx1"/>
              </a:solidFill>
              <a:round/>
              <a:headEnd/>
              <a:tailEnd/>
            </a:ln>
            <a:extLst>
              <a:ext uri="{909E8E84-426E-40DD-AFC4-6F175D3DCCD1}">
                <a14:hiddenFill xmlns:a14="http://schemas.microsoft.com/office/drawing/2010/main">
                  <a:solidFill>
                    <a:schemeClr val="accent1"/>
                  </a:solidFill>
                </a14:hiddenFill>
              </a:ext>
            </a:extLst>
          </p:spPr>
          <p:txBody>
            <a:bodyPr vert="horz" wrap="none" lIns="0" tIns="0" rIns="0" bIns="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
                  <a:srgbClr val="000000"/>
                </a:buClr>
                <a:buSzPct val="100000"/>
                <a:buFont typeface="Times New Roman" panose="02020603050405020304" pitchFamily="18" charset="0"/>
                <a:buNone/>
                <a:tabLst/>
              </a:pPr>
              <a:r>
                <a:rPr kumimoji="0" lang="el-GR" altLang="el-GR" sz="1700" b="1" i="0" u="none" strike="noStrike" cap="none" normalizeH="0" baseline="0">
                  <a:ln>
                    <a:noFill/>
                  </a:ln>
                  <a:solidFill>
                    <a:srgbClr val="000099"/>
                  </a:solidFill>
                  <a:effectLst/>
                  <a:latin typeface="Comic Sans MS" panose="030F0702030302020204" pitchFamily="66" charset="0"/>
                </a:rPr>
                <a:t>Δημογραφικές </a:t>
              </a:r>
            </a:p>
            <a:p>
              <a:pPr marL="0" marR="0" lvl="0" indent="0" algn="ctr" defTabSz="914400" rtl="0" eaLnBrk="1" fontAlgn="base" latinLnBrk="0" hangingPunct="1">
                <a:lnSpc>
                  <a:spcPct val="100000"/>
                </a:lnSpc>
                <a:spcBef>
                  <a:spcPct val="0"/>
                </a:spcBef>
                <a:spcAft>
                  <a:spcPct val="0"/>
                </a:spcAft>
                <a:buClr>
                  <a:srgbClr val="000000"/>
                </a:buClr>
                <a:buSzPct val="100000"/>
                <a:buFont typeface="Times New Roman" panose="02020603050405020304" pitchFamily="18" charset="0"/>
                <a:buNone/>
                <a:tabLst/>
              </a:pPr>
              <a:r>
                <a:rPr kumimoji="0" lang="el-GR" altLang="el-GR" sz="1700" b="1" i="0" u="none" strike="noStrike" cap="none" normalizeH="0" baseline="0">
                  <a:ln>
                    <a:noFill/>
                  </a:ln>
                  <a:solidFill>
                    <a:srgbClr val="000099"/>
                  </a:solidFill>
                  <a:effectLst/>
                  <a:latin typeface="Comic Sans MS" panose="030F0702030302020204" pitchFamily="66" charset="0"/>
                </a:rPr>
                <a:t>Αλλαγές</a:t>
              </a:r>
            </a:p>
            <a:p>
              <a:pPr marL="0" marR="0" lvl="0" indent="0" algn="ctr" defTabSz="914400" rtl="0" eaLnBrk="1" fontAlgn="base" latinLnBrk="0" hangingPunct="1">
                <a:lnSpc>
                  <a:spcPct val="100000"/>
                </a:lnSpc>
                <a:spcBef>
                  <a:spcPct val="0"/>
                </a:spcBef>
                <a:spcAft>
                  <a:spcPct val="0"/>
                </a:spcAft>
                <a:buClr>
                  <a:srgbClr val="000000"/>
                </a:buClr>
                <a:buSzPct val="100000"/>
                <a:buFont typeface="Times New Roman" panose="02020603050405020304" pitchFamily="18" charset="0"/>
                <a:buNone/>
                <a:tabLst/>
              </a:pPr>
              <a:r>
                <a:rPr kumimoji="0" lang="el-GR" altLang="el-GR" sz="1400" b="0" i="0" u="none" strike="noStrike" cap="none" normalizeH="0" baseline="0">
                  <a:ln>
                    <a:noFill/>
                  </a:ln>
                  <a:solidFill>
                    <a:srgbClr val="2C2824"/>
                  </a:solidFill>
                  <a:effectLst/>
                  <a:latin typeface="Comic Sans MS" panose="030F0702030302020204" pitchFamily="66" charset="0"/>
                </a:rPr>
                <a:t>Αύξηση προσδόκιμου </a:t>
              </a:r>
            </a:p>
            <a:p>
              <a:pPr marL="0" marR="0" lvl="0" indent="0" algn="ctr" defTabSz="914400" rtl="0" eaLnBrk="1" fontAlgn="base" latinLnBrk="0" hangingPunct="1">
                <a:lnSpc>
                  <a:spcPct val="100000"/>
                </a:lnSpc>
                <a:spcBef>
                  <a:spcPct val="0"/>
                </a:spcBef>
                <a:spcAft>
                  <a:spcPct val="0"/>
                </a:spcAft>
                <a:buClr>
                  <a:srgbClr val="000000"/>
                </a:buClr>
                <a:buSzPct val="100000"/>
                <a:buFont typeface="Times New Roman" panose="02020603050405020304" pitchFamily="18" charset="0"/>
                <a:buNone/>
                <a:tabLst/>
              </a:pPr>
              <a:r>
                <a:rPr kumimoji="0" lang="el-GR" altLang="el-GR" sz="1400" b="0" i="0" u="none" strike="noStrike" cap="none" normalizeH="0" baseline="0">
                  <a:ln>
                    <a:noFill/>
                  </a:ln>
                  <a:solidFill>
                    <a:srgbClr val="2C2824"/>
                  </a:solidFill>
                  <a:effectLst/>
                  <a:latin typeface="Comic Sans MS" panose="030F0702030302020204" pitchFamily="66" charset="0"/>
                </a:rPr>
                <a:t>επιβίωσης</a:t>
              </a:r>
            </a:p>
            <a:p>
              <a:pPr marL="0" marR="0" lvl="0" indent="0" algn="ctr" defTabSz="914400" rtl="0" eaLnBrk="1" fontAlgn="base" latinLnBrk="0" hangingPunct="1">
                <a:lnSpc>
                  <a:spcPct val="100000"/>
                </a:lnSpc>
                <a:spcBef>
                  <a:spcPct val="0"/>
                </a:spcBef>
                <a:spcAft>
                  <a:spcPct val="0"/>
                </a:spcAft>
                <a:buClr>
                  <a:srgbClr val="000000"/>
                </a:buClr>
                <a:buSzPct val="100000"/>
                <a:buFont typeface="Times New Roman" panose="02020603050405020304" pitchFamily="18" charset="0"/>
                <a:buNone/>
                <a:tabLst/>
              </a:pPr>
              <a:r>
                <a:rPr kumimoji="0" lang="el-GR" altLang="el-GR" sz="1400" b="0" i="0" u="none" strike="noStrike" cap="none" normalizeH="0" baseline="0">
                  <a:ln>
                    <a:noFill/>
                  </a:ln>
                  <a:solidFill>
                    <a:srgbClr val="2C2824"/>
                  </a:solidFill>
                  <a:effectLst/>
                  <a:latin typeface="Comic Sans MS" panose="030F0702030302020204" pitchFamily="66" charset="0"/>
                </a:rPr>
                <a:t>Βαθμός εξάρτησης</a:t>
              </a:r>
            </a:p>
          </p:txBody>
        </p:sp>
        <p:sp>
          <p:nvSpPr>
            <p:cNvPr id="15" name="_s1040">
              <a:extLst>
                <a:ext uri="{FF2B5EF4-FFF2-40B4-BE49-F238E27FC236}">
                  <a16:creationId xmlns:a16="http://schemas.microsoft.com/office/drawing/2014/main" id="{64EF6313-1D3B-4C03-A531-A03AB1316B74}"/>
                </a:ext>
              </a:extLst>
            </p:cNvPr>
            <p:cNvSpPr>
              <a:spLocks noChangeArrowheads="1"/>
            </p:cNvSpPr>
            <p:nvPr/>
          </p:nvSpPr>
          <p:spPr bwMode="auto">
            <a:xfrm>
              <a:off x="2464" y="1747"/>
              <a:ext cx="791" cy="727"/>
            </a:xfrm>
            <a:prstGeom prst="ellipse">
              <a:avLst/>
            </a:prstGeom>
            <a:noFill/>
            <a:ln w="28575">
              <a:solidFill>
                <a:schemeClr val="tx1"/>
              </a:solidFill>
              <a:round/>
              <a:headEnd/>
              <a:tailEnd/>
            </a:ln>
            <a:extLst>
              <a:ext uri="{909E8E84-426E-40DD-AFC4-6F175D3DCCD1}">
                <a14:hiddenFill xmlns:a14="http://schemas.microsoft.com/office/drawing/2010/main">
                  <a:solidFill>
                    <a:schemeClr val="accent1"/>
                  </a:solidFill>
                </a14:hiddenFill>
              </a:ext>
            </a:extLst>
          </p:spPr>
          <p:txBody>
            <a:bodyPr vert="horz" wrap="none" lIns="0" tIns="0" rIns="0" bIns="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
                  <a:srgbClr val="000000"/>
                </a:buClr>
                <a:buSzPct val="100000"/>
                <a:buFont typeface="Times New Roman" panose="02020603050405020304" pitchFamily="18" charset="0"/>
                <a:buNone/>
                <a:tabLst/>
              </a:pPr>
              <a:r>
                <a:rPr kumimoji="0" lang="el-GR" altLang="el-GR" sz="1800" b="1" i="0" u="none" strike="noStrike" cap="none" normalizeH="0" baseline="0">
                  <a:ln>
                    <a:noFill/>
                  </a:ln>
                  <a:solidFill>
                    <a:srgbClr val="990000"/>
                  </a:solidFill>
                  <a:effectLst/>
                  <a:latin typeface="Comic Sans MS" panose="030F0702030302020204" pitchFamily="66" charset="0"/>
                </a:rPr>
                <a:t>Ανάγκη για</a:t>
              </a:r>
            </a:p>
            <a:p>
              <a:pPr marL="0" marR="0" lvl="0" indent="0" algn="ctr" defTabSz="914400" rtl="0" eaLnBrk="1" fontAlgn="base" latinLnBrk="0" hangingPunct="1">
                <a:lnSpc>
                  <a:spcPct val="100000"/>
                </a:lnSpc>
                <a:spcBef>
                  <a:spcPct val="0"/>
                </a:spcBef>
                <a:spcAft>
                  <a:spcPct val="0"/>
                </a:spcAft>
                <a:buClr>
                  <a:srgbClr val="000000"/>
                </a:buClr>
                <a:buSzPct val="100000"/>
                <a:buFont typeface="Times New Roman" panose="02020603050405020304" pitchFamily="18" charset="0"/>
                <a:buNone/>
                <a:tabLst/>
              </a:pPr>
              <a:r>
                <a:rPr kumimoji="0" lang="el-GR" altLang="el-GR" sz="1800" b="1" i="0" u="none" strike="noStrike" cap="none" normalizeH="0" baseline="0">
                  <a:ln>
                    <a:noFill/>
                  </a:ln>
                  <a:solidFill>
                    <a:srgbClr val="990000"/>
                  </a:solidFill>
                  <a:effectLst/>
                  <a:latin typeface="Comic Sans MS" panose="030F0702030302020204" pitchFamily="66" charset="0"/>
                </a:rPr>
                <a:t> Κατ’οίκον</a:t>
              </a:r>
            </a:p>
            <a:p>
              <a:pPr marL="0" marR="0" lvl="0" indent="0" algn="ctr" defTabSz="914400" rtl="0" eaLnBrk="1" fontAlgn="base" latinLnBrk="0" hangingPunct="1">
                <a:lnSpc>
                  <a:spcPct val="100000"/>
                </a:lnSpc>
                <a:spcBef>
                  <a:spcPct val="0"/>
                </a:spcBef>
                <a:spcAft>
                  <a:spcPct val="0"/>
                </a:spcAft>
                <a:buClr>
                  <a:srgbClr val="000000"/>
                </a:buClr>
                <a:buSzPct val="100000"/>
                <a:buFont typeface="Times New Roman" panose="02020603050405020304" pitchFamily="18" charset="0"/>
                <a:buNone/>
                <a:tabLst/>
              </a:pPr>
              <a:r>
                <a:rPr kumimoji="0" lang="el-GR" altLang="el-GR" sz="1800" b="1" i="0" u="none" strike="noStrike" cap="none" normalizeH="0" baseline="0">
                  <a:ln>
                    <a:noFill/>
                  </a:ln>
                  <a:solidFill>
                    <a:srgbClr val="990000"/>
                  </a:solidFill>
                  <a:effectLst/>
                  <a:latin typeface="Comic Sans MS" panose="030F0702030302020204" pitchFamily="66" charset="0"/>
                </a:rPr>
                <a:t> Φροντίδα</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4 - Διάγραμμα"/>
          <p:cNvGraphicFramePr/>
          <p:nvPr>
            <p:extLst>
              <p:ext uri="{D42A27DB-BD31-4B8C-83A1-F6EECF244321}">
                <p14:modId xmlns:p14="http://schemas.microsoft.com/office/powerpoint/2010/main" val="318360754"/>
              </p:ext>
            </p:extLst>
          </p:nvPr>
        </p:nvGraphicFramePr>
        <p:xfrm>
          <a:off x="539552" y="0"/>
          <a:ext cx="8604448" cy="6858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3315" name="5 - TextBox"/>
          <p:cNvSpPr txBox="1">
            <a:spLocks noChangeArrowheads="1"/>
          </p:cNvSpPr>
          <p:nvPr/>
        </p:nvSpPr>
        <p:spPr bwMode="auto">
          <a:xfrm>
            <a:off x="250825" y="188913"/>
            <a:ext cx="2881313" cy="1570037"/>
          </a:xfrm>
          <a:prstGeom prst="rect">
            <a:avLst/>
          </a:prstGeom>
          <a:noFill/>
          <a:ln w="9525">
            <a:noFill/>
            <a:miter lim="800000"/>
            <a:headEnd/>
            <a:tailEnd/>
          </a:ln>
        </p:spPr>
        <p:txBody>
          <a:bodyPr>
            <a:spAutoFit/>
          </a:bodyPr>
          <a:lstStyle/>
          <a:p>
            <a:r>
              <a:rPr lang="el-GR" altLang="el-GR" sz="3200" b="1">
                <a:latin typeface="Comic Sans MS" pitchFamily="66" charset="0"/>
              </a:rPr>
              <a:t>Κατ’οίκον νοσηλευτική φροντίδα </a:t>
            </a:r>
          </a:p>
        </p:txBody>
      </p:sp>
      <p:sp>
        <p:nvSpPr>
          <p:cNvPr id="13316" name="6 - TextBox"/>
          <p:cNvSpPr txBox="1">
            <a:spLocks noChangeArrowheads="1"/>
          </p:cNvSpPr>
          <p:nvPr/>
        </p:nvSpPr>
        <p:spPr bwMode="auto">
          <a:xfrm>
            <a:off x="6372225" y="6092825"/>
            <a:ext cx="2771775" cy="646113"/>
          </a:xfrm>
          <a:prstGeom prst="rect">
            <a:avLst/>
          </a:prstGeom>
          <a:noFill/>
          <a:ln w="9525">
            <a:noFill/>
            <a:miter lim="800000"/>
            <a:headEnd/>
            <a:tailEnd/>
          </a:ln>
        </p:spPr>
        <p:txBody>
          <a:bodyPr>
            <a:spAutoFit/>
          </a:bodyPr>
          <a:lstStyle/>
          <a:p>
            <a:r>
              <a:rPr lang="en-US" altLang="el-GR" sz="1800">
                <a:latin typeface="Comic Sans MS" pitchFamily="66" charset="0"/>
              </a:rPr>
              <a:t>Amer.</a:t>
            </a:r>
            <a:r>
              <a:rPr lang="el-GR" altLang="el-GR" sz="1800">
                <a:latin typeface="Comic Sans MS" pitchFamily="66" charset="0"/>
              </a:rPr>
              <a:t> Ν</a:t>
            </a:r>
            <a:r>
              <a:rPr lang="en-US" altLang="el-GR" sz="1800">
                <a:latin typeface="Comic Sans MS" pitchFamily="66" charset="0"/>
              </a:rPr>
              <a:t>ational </a:t>
            </a:r>
            <a:r>
              <a:rPr lang="el-GR" altLang="el-GR" sz="1800">
                <a:latin typeface="Comic Sans MS" pitchFamily="66" charset="0"/>
              </a:rPr>
              <a:t>Ν</a:t>
            </a:r>
            <a:r>
              <a:rPr lang="en-US" altLang="el-GR" sz="1800">
                <a:latin typeface="Comic Sans MS" pitchFamily="66" charset="0"/>
              </a:rPr>
              <a:t>urses </a:t>
            </a:r>
            <a:r>
              <a:rPr lang="el-GR" altLang="el-GR" sz="1800">
                <a:latin typeface="Comic Sans MS" pitchFamily="66" charset="0"/>
              </a:rPr>
              <a:t>Α</a:t>
            </a:r>
            <a:r>
              <a:rPr lang="en-US" altLang="el-GR" sz="1800">
                <a:latin typeface="Comic Sans MS" pitchFamily="66" charset="0"/>
              </a:rPr>
              <a:t>ssocciation</a:t>
            </a:r>
            <a:endParaRPr lang="el-GR" altLang="el-GR" sz="1800">
              <a:latin typeface="Comic Sans MS" pitchFamily="66"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graphicEl>
                                              <a:dgm id="{BBF3CD37-4A8B-46E6-B056-508CA69681A0}"/>
                                            </p:graphicEl>
                                          </p:spTgt>
                                        </p:tgtEl>
                                        <p:attrNameLst>
                                          <p:attrName>style.visibility</p:attrName>
                                        </p:attrNameLst>
                                      </p:cBhvr>
                                      <p:to>
                                        <p:strVal val="visible"/>
                                      </p:to>
                                    </p:set>
                                    <p:animEffect transition="in" filter="fade">
                                      <p:cBhvr>
                                        <p:cTn id="7" dur="2000"/>
                                        <p:tgtEl>
                                          <p:spTgt spid="5">
                                            <p:graphicEl>
                                              <a:dgm id="{BBF3CD37-4A8B-46E6-B056-508CA69681A0}"/>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graphicEl>
                                              <a:dgm id="{C81B7943-8A60-42DD-80F0-E8CDC82D41A5}"/>
                                            </p:graphicEl>
                                          </p:spTgt>
                                        </p:tgtEl>
                                        <p:attrNameLst>
                                          <p:attrName>style.visibility</p:attrName>
                                        </p:attrNameLst>
                                      </p:cBhvr>
                                      <p:to>
                                        <p:strVal val="visible"/>
                                      </p:to>
                                    </p:set>
                                    <p:animEffect transition="in" filter="fade">
                                      <p:cBhvr>
                                        <p:cTn id="12" dur="2000"/>
                                        <p:tgtEl>
                                          <p:spTgt spid="5">
                                            <p:graphicEl>
                                              <a:dgm id="{C81B7943-8A60-42DD-80F0-E8CDC82D41A5}"/>
                                            </p:graphic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
                                            <p:graphicEl>
                                              <a:dgm id="{7CB8B80D-E4EF-4266-BCEB-EAC4B69F9382}"/>
                                            </p:graphicEl>
                                          </p:spTgt>
                                        </p:tgtEl>
                                        <p:attrNameLst>
                                          <p:attrName>style.visibility</p:attrName>
                                        </p:attrNameLst>
                                      </p:cBhvr>
                                      <p:to>
                                        <p:strVal val="visible"/>
                                      </p:to>
                                    </p:set>
                                    <p:animEffect transition="in" filter="fade">
                                      <p:cBhvr>
                                        <p:cTn id="17" dur="2000"/>
                                        <p:tgtEl>
                                          <p:spTgt spid="5">
                                            <p:graphicEl>
                                              <a:dgm id="{7CB8B80D-E4EF-4266-BCEB-EAC4B69F9382}"/>
                                            </p:graphic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5">
                                            <p:graphicEl>
                                              <a:dgm id="{686997AC-B471-47F6-8849-B224022E7725}"/>
                                            </p:graphicEl>
                                          </p:spTgt>
                                        </p:tgtEl>
                                        <p:attrNameLst>
                                          <p:attrName>style.visibility</p:attrName>
                                        </p:attrNameLst>
                                      </p:cBhvr>
                                      <p:to>
                                        <p:strVal val="visible"/>
                                      </p:to>
                                    </p:set>
                                    <p:animEffect transition="in" filter="fade">
                                      <p:cBhvr>
                                        <p:cTn id="22" dur="2000"/>
                                        <p:tgtEl>
                                          <p:spTgt spid="5">
                                            <p:graphicEl>
                                              <a:dgm id="{686997AC-B471-47F6-8849-B224022E7725}"/>
                                            </p:graphic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5">
                                            <p:graphicEl>
                                              <a:dgm id="{D67E0C1D-F156-47AA-B795-0C245CB78E29}"/>
                                            </p:graphicEl>
                                          </p:spTgt>
                                        </p:tgtEl>
                                        <p:attrNameLst>
                                          <p:attrName>style.visibility</p:attrName>
                                        </p:attrNameLst>
                                      </p:cBhvr>
                                      <p:to>
                                        <p:strVal val="visible"/>
                                      </p:to>
                                    </p:set>
                                    <p:animEffect transition="in" filter="fade">
                                      <p:cBhvr>
                                        <p:cTn id="27" dur="2000"/>
                                        <p:tgtEl>
                                          <p:spTgt spid="5">
                                            <p:graphicEl>
                                              <a:dgm id="{D67E0C1D-F156-47AA-B795-0C245CB78E29}"/>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Sub>
          <a:bldDgm bld="one"/>
        </p:bldSub>
      </p:bldGraphic>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1 - TextBox"/>
          <p:cNvSpPr txBox="1">
            <a:spLocks noChangeArrowheads="1"/>
          </p:cNvSpPr>
          <p:nvPr/>
        </p:nvSpPr>
        <p:spPr bwMode="auto">
          <a:xfrm>
            <a:off x="1000125" y="571500"/>
            <a:ext cx="7215188" cy="646113"/>
          </a:xfrm>
          <a:prstGeom prst="rect">
            <a:avLst/>
          </a:prstGeom>
          <a:noFill/>
          <a:ln w="9525">
            <a:noFill/>
            <a:miter lim="800000"/>
            <a:headEnd/>
            <a:tailEnd/>
          </a:ln>
        </p:spPr>
        <p:txBody>
          <a:bodyPr>
            <a:spAutoFit/>
          </a:bodyPr>
          <a:lstStyle/>
          <a:p>
            <a:r>
              <a:rPr lang="el-GR" altLang="el-GR" b="1">
                <a:solidFill>
                  <a:srgbClr val="002060"/>
                </a:solidFill>
                <a:latin typeface="Comic Sans MS" pitchFamily="66" charset="0"/>
              </a:rPr>
              <a:t>Υπηρεσίες Κατ’οίκον φροντίδας </a:t>
            </a:r>
          </a:p>
        </p:txBody>
      </p:sp>
      <p:cxnSp>
        <p:nvCxnSpPr>
          <p:cNvPr id="4" name="3 - Ευθύγραμμο βέλος σύνδεσης"/>
          <p:cNvCxnSpPr/>
          <p:nvPr/>
        </p:nvCxnSpPr>
        <p:spPr bwMode="auto">
          <a:xfrm rot="10800000" flipV="1">
            <a:off x="2571750" y="1357313"/>
            <a:ext cx="1500188" cy="857250"/>
          </a:xfrm>
          <a:prstGeom prst="straightConnector1">
            <a:avLst/>
          </a:prstGeom>
          <a:ln>
            <a:headEnd type="none" w="med" len="med"/>
            <a:tailEnd type="arrow"/>
          </a:ln>
        </p:spPr>
        <p:style>
          <a:lnRef idx="2">
            <a:schemeClr val="dk1"/>
          </a:lnRef>
          <a:fillRef idx="0">
            <a:schemeClr val="dk1"/>
          </a:fillRef>
          <a:effectRef idx="1">
            <a:schemeClr val="dk1"/>
          </a:effectRef>
          <a:fontRef idx="minor">
            <a:schemeClr val="tx1"/>
          </a:fontRef>
        </p:style>
      </p:cxnSp>
      <p:sp>
        <p:nvSpPr>
          <p:cNvPr id="12292" name="4 - TextBox"/>
          <p:cNvSpPr txBox="1">
            <a:spLocks noChangeArrowheads="1"/>
          </p:cNvSpPr>
          <p:nvPr/>
        </p:nvSpPr>
        <p:spPr bwMode="auto">
          <a:xfrm>
            <a:off x="285750" y="2357438"/>
            <a:ext cx="3571875" cy="800100"/>
          </a:xfrm>
          <a:prstGeom prst="rect">
            <a:avLst/>
          </a:prstGeom>
          <a:noFill/>
          <a:ln w="9525">
            <a:noFill/>
            <a:miter lim="800000"/>
            <a:headEnd/>
            <a:tailEnd/>
          </a:ln>
        </p:spPr>
        <p:txBody>
          <a:bodyPr>
            <a:spAutoFit/>
          </a:bodyPr>
          <a:lstStyle/>
          <a:p>
            <a:r>
              <a:rPr lang="el-GR" altLang="el-GR" sz="2800" b="1">
                <a:solidFill>
                  <a:srgbClr val="002060"/>
                </a:solidFill>
                <a:latin typeface="Comic Sans MS" pitchFamily="66" charset="0"/>
              </a:rPr>
              <a:t>Κατ’οίκον Νοσηλεία</a:t>
            </a:r>
            <a:endParaRPr lang="en-US" altLang="el-GR" sz="2800" b="1">
              <a:solidFill>
                <a:srgbClr val="002060"/>
              </a:solidFill>
              <a:latin typeface="Comic Sans MS" pitchFamily="66" charset="0"/>
            </a:endParaRPr>
          </a:p>
          <a:p>
            <a:r>
              <a:rPr lang="en-US" altLang="el-GR" sz="1800" b="1">
                <a:solidFill>
                  <a:srgbClr val="002060"/>
                </a:solidFill>
                <a:latin typeface="Comic Sans MS" pitchFamily="66" charset="0"/>
              </a:rPr>
              <a:t>(Home nursing services)</a:t>
            </a:r>
            <a:endParaRPr lang="el-GR" altLang="el-GR" sz="1800" b="1">
              <a:solidFill>
                <a:srgbClr val="002060"/>
              </a:solidFill>
              <a:latin typeface="Comic Sans MS" pitchFamily="66" charset="0"/>
            </a:endParaRPr>
          </a:p>
        </p:txBody>
      </p:sp>
      <p:cxnSp>
        <p:nvCxnSpPr>
          <p:cNvPr id="7" name="6 - Ευθύγραμμο βέλος σύνδεσης"/>
          <p:cNvCxnSpPr/>
          <p:nvPr/>
        </p:nvCxnSpPr>
        <p:spPr bwMode="auto">
          <a:xfrm>
            <a:off x="5143500" y="1428750"/>
            <a:ext cx="1285875" cy="857250"/>
          </a:xfrm>
          <a:prstGeom prst="straightConnector1">
            <a:avLst/>
          </a:prstGeom>
          <a:ln>
            <a:headEnd type="none" w="med" len="med"/>
            <a:tailEnd type="arrow"/>
          </a:ln>
        </p:spPr>
        <p:style>
          <a:lnRef idx="2">
            <a:schemeClr val="dk1"/>
          </a:lnRef>
          <a:fillRef idx="0">
            <a:schemeClr val="dk1"/>
          </a:fillRef>
          <a:effectRef idx="1">
            <a:schemeClr val="dk1"/>
          </a:effectRef>
          <a:fontRef idx="minor">
            <a:schemeClr val="tx1"/>
          </a:fontRef>
        </p:style>
      </p:cxnSp>
      <p:sp>
        <p:nvSpPr>
          <p:cNvPr id="12294" name="11 - TextBox"/>
          <p:cNvSpPr txBox="1">
            <a:spLocks noChangeArrowheads="1"/>
          </p:cNvSpPr>
          <p:nvPr/>
        </p:nvSpPr>
        <p:spPr bwMode="auto">
          <a:xfrm>
            <a:off x="5429250" y="2357438"/>
            <a:ext cx="3714750" cy="1077912"/>
          </a:xfrm>
          <a:prstGeom prst="rect">
            <a:avLst/>
          </a:prstGeom>
          <a:noFill/>
          <a:ln w="9525">
            <a:noFill/>
            <a:miter lim="800000"/>
            <a:headEnd/>
            <a:tailEnd/>
          </a:ln>
        </p:spPr>
        <p:txBody>
          <a:bodyPr>
            <a:spAutoFit/>
          </a:bodyPr>
          <a:lstStyle/>
          <a:p>
            <a:r>
              <a:rPr lang="el-GR" altLang="el-GR" sz="2800" b="1">
                <a:solidFill>
                  <a:srgbClr val="002060"/>
                </a:solidFill>
                <a:latin typeface="Comic Sans MS" pitchFamily="66" charset="0"/>
              </a:rPr>
              <a:t>Κατ’οίκον Βοήθεια</a:t>
            </a:r>
          </a:p>
          <a:p>
            <a:r>
              <a:rPr lang="en-US" altLang="el-GR" sz="1800" b="1">
                <a:solidFill>
                  <a:srgbClr val="002060"/>
                </a:solidFill>
                <a:latin typeface="Comic Sans MS" pitchFamily="66" charset="0"/>
              </a:rPr>
              <a:t>(Home help services</a:t>
            </a:r>
          </a:p>
          <a:p>
            <a:r>
              <a:rPr lang="en-US" altLang="el-GR" sz="1800" b="1">
                <a:solidFill>
                  <a:srgbClr val="002060"/>
                </a:solidFill>
                <a:latin typeface="Comic Sans MS" pitchFamily="66" charset="0"/>
              </a:rPr>
              <a:t>Personal and domestic care)</a:t>
            </a:r>
            <a:r>
              <a:rPr lang="el-GR" altLang="el-GR" sz="1800" b="1">
                <a:solidFill>
                  <a:srgbClr val="002060"/>
                </a:solidFill>
                <a:latin typeface="Comic Sans MS" pitchFamily="66" charset="0"/>
              </a:rPr>
              <a:t> </a:t>
            </a:r>
          </a:p>
        </p:txBody>
      </p:sp>
      <p:sp>
        <p:nvSpPr>
          <p:cNvPr id="12295" name="12 - TextBox"/>
          <p:cNvSpPr txBox="1">
            <a:spLocks noChangeArrowheads="1"/>
          </p:cNvSpPr>
          <p:nvPr/>
        </p:nvSpPr>
        <p:spPr bwMode="auto">
          <a:xfrm>
            <a:off x="285750" y="3141663"/>
            <a:ext cx="3714750" cy="3046412"/>
          </a:xfrm>
          <a:prstGeom prst="rect">
            <a:avLst/>
          </a:prstGeom>
          <a:noFill/>
          <a:ln w="9525">
            <a:noFill/>
            <a:miter lim="800000"/>
            <a:headEnd/>
            <a:tailEnd/>
          </a:ln>
        </p:spPr>
        <p:txBody>
          <a:bodyPr>
            <a:spAutoFit/>
          </a:bodyPr>
          <a:lstStyle/>
          <a:p>
            <a:r>
              <a:rPr lang="el-GR" altLang="el-GR" sz="2400">
                <a:latin typeface="Comic Sans MS" pitchFamily="66" charset="0"/>
              </a:rPr>
              <a:t>Προαγωγή υγείας, Πρόληψη, </a:t>
            </a:r>
          </a:p>
          <a:p>
            <a:r>
              <a:rPr lang="el-GR" altLang="el-GR" sz="2400">
                <a:latin typeface="Comic Sans MS" pitchFamily="66" charset="0"/>
              </a:rPr>
              <a:t>Συμβουλευτική, </a:t>
            </a:r>
          </a:p>
          <a:p>
            <a:r>
              <a:rPr lang="el-GR" altLang="el-GR" sz="2400">
                <a:latin typeface="Comic Sans MS" pitchFamily="66" charset="0"/>
              </a:rPr>
              <a:t>Ψυχολογική Υποστήριξη</a:t>
            </a:r>
          </a:p>
          <a:p>
            <a:r>
              <a:rPr lang="el-GR" altLang="el-GR" sz="2400">
                <a:latin typeface="Comic Sans MS" pitchFamily="66" charset="0"/>
              </a:rPr>
              <a:t>Αποκατάσταση </a:t>
            </a:r>
          </a:p>
          <a:p>
            <a:r>
              <a:rPr lang="el-GR" altLang="el-GR" sz="2400">
                <a:solidFill>
                  <a:srgbClr val="FF0000"/>
                </a:solidFill>
                <a:latin typeface="Comic Sans MS" pitchFamily="66" charset="0"/>
              </a:rPr>
              <a:t>Εξειδικευμένες</a:t>
            </a:r>
            <a:r>
              <a:rPr lang="el-GR" altLang="el-GR" sz="2400">
                <a:latin typeface="Comic Sans MS" pitchFamily="66" charset="0"/>
              </a:rPr>
              <a:t> νοσηλευτικές παρεμβάσεις</a:t>
            </a:r>
          </a:p>
        </p:txBody>
      </p:sp>
      <p:sp>
        <p:nvSpPr>
          <p:cNvPr id="12296" name="13 - TextBox"/>
          <p:cNvSpPr txBox="1">
            <a:spLocks noChangeArrowheads="1"/>
          </p:cNvSpPr>
          <p:nvPr/>
        </p:nvSpPr>
        <p:spPr bwMode="auto">
          <a:xfrm>
            <a:off x="5143500" y="3500438"/>
            <a:ext cx="4000500" cy="3786187"/>
          </a:xfrm>
          <a:prstGeom prst="rect">
            <a:avLst/>
          </a:prstGeom>
          <a:noFill/>
          <a:ln w="9525">
            <a:noFill/>
            <a:miter lim="800000"/>
            <a:headEnd/>
            <a:tailEnd/>
          </a:ln>
        </p:spPr>
        <p:txBody>
          <a:bodyPr>
            <a:spAutoFit/>
          </a:bodyPr>
          <a:lstStyle/>
          <a:p>
            <a:r>
              <a:rPr lang="el-GR" altLang="el-GR" sz="2400">
                <a:latin typeface="Comic Sans MS" pitchFamily="66" charset="0"/>
              </a:rPr>
              <a:t>Δουλειές του σπιτιού</a:t>
            </a:r>
          </a:p>
          <a:p>
            <a:r>
              <a:rPr lang="el-GR" altLang="el-GR" sz="2400">
                <a:latin typeface="Comic Sans MS" pitchFamily="66" charset="0"/>
              </a:rPr>
              <a:t>Βοήθεια στις </a:t>
            </a:r>
            <a:r>
              <a:rPr lang="en-US" altLang="el-GR" sz="2400">
                <a:latin typeface="Comic Sans MS" pitchFamily="66" charset="0"/>
              </a:rPr>
              <a:t>ADL</a:t>
            </a:r>
            <a:r>
              <a:rPr lang="el-GR" altLang="el-GR" sz="2400">
                <a:latin typeface="Comic Sans MS" pitchFamily="66" charset="0"/>
              </a:rPr>
              <a:t> </a:t>
            </a:r>
          </a:p>
          <a:p>
            <a:r>
              <a:rPr lang="el-GR" altLang="el-GR" sz="2400">
                <a:latin typeface="Comic Sans MS" pitchFamily="66" charset="0"/>
              </a:rPr>
              <a:t>Συντροφιά</a:t>
            </a:r>
          </a:p>
          <a:p>
            <a:r>
              <a:rPr lang="el-GR" altLang="el-GR" sz="2400">
                <a:latin typeface="Comic Sans MS" pitchFamily="66" charset="0"/>
              </a:rPr>
              <a:t>Συμμετοχή στην ψυχαγωγία</a:t>
            </a:r>
            <a:endParaRPr lang="en-US" altLang="el-GR" sz="2400">
              <a:latin typeface="Comic Sans MS" pitchFamily="66" charset="0"/>
            </a:endParaRPr>
          </a:p>
          <a:p>
            <a:r>
              <a:rPr lang="el-GR" altLang="el-GR" sz="2400">
                <a:latin typeface="Comic Sans MS" pitchFamily="66" charset="0"/>
              </a:rPr>
              <a:t>Κινητοποίηση της φροντίδας</a:t>
            </a:r>
            <a:r>
              <a:rPr lang="en-US" altLang="el-GR" sz="2400">
                <a:latin typeface="Comic Sans MS" pitchFamily="66" charset="0"/>
              </a:rPr>
              <a:t> </a:t>
            </a:r>
            <a:r>
              <a:rPr lang="el-GR" altLang="el-GR" sz="2400">
                <a:latin typeface="Comic Sans MS" pitchFamily="66" charset="0"/>
              </a:rPr>
              <a:t>από μη επαγγελματίες υγείας (συγγενείς, φίλους)</a:t>
            </a:r>
          </a:p>
          <a:p>
            <a:endParaRPr lang="en-US" altLang="el-GR">
              <a:latin typeface="Comic Sans MS" pitchFamily="66" charset="0"/>
            </a:endParaRPr>
          </a:p>
          <a:p>
            <a:r>
              <a:rPr lang="el-GR" altLang="el-GR">
                <a:latin typeface="Comic Sans MS" pitchFamily="66" charset="0"/>
              </a:rPr>
              <a:t> </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2292"/>
                                        </p:tgtEl>
                                        <p:attrNameLst>
                                          <p:attrName>style.visibility</p:attrName>
                                        </p:attrNameLst>
                                      </p:cBhvr>
                                      <p:to>
                                        <p:strVal val="visible"/>
                                      </p:to>
                                    </p:set>
                                    <p:animEffect transition="in" filter="blinds(horizontal)">
                                      <p:cBhvr>
                                        <p:cTn id="7" dur="500"/>
                                        <p:tgtEl>
                                          <p:spTgt spid="12292"/>
                                        </p:tgtEl>
                                      </p:cBhvr>
                                    </p:animEffect>
                                  </p:childTnLst>
                                </p:cTn>
                              </p:par>
                              <p:par>
                                <p:cTn id="8" presetID="3" presetClass="entr" presetSubtype="10"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blinds(horizontal)">
                                      <p:cBhvr>
                                        <p:cTn id="10" dur="500"/>
                                        <p:tgtEl>
                                          <p:spTgt spid="4"/>
                                        </p:tgtEl>
                                      </p:cBhvr>
                                    </p:animEffect>
                                  </p:childTnLst>
                                </p:cTn>
                              </p:par>
                              <p:par>
                                <p:cTn id="11" presetID="3" presetClass="entr" presetSubtype="10" fill="hold" grpId="0" nodeType="withEffect">
                                  <p:stCondLst>
                                    <p:cond delay="0"/>
                                  </p:stCondLst>
                                  <p:childTnLst>
                                    <p:set>
                                      <p:cBhvr>
                                        <p:cTn id="12" dur="1" fill="hold">
                                          <p:stCondLst>
                                            <p:cond delay="0"/>
                                          </p:stCondLst>
                                        </p:cTn>
                                        <p:tgtEl>
                                          <p:spTgt spid="12295"/>
                                        </p:tgtEl>
                                        <p:attrNameLst>
                                          <p:attrName>style.visibility</p:attrName>
                                        </p:attrNameLst>
                                      </p:cBhvr>
                                      <p:to>
                                        <p:strVal val="visible"/>
                                      </p:to>
                                    </p:set>
                                    <p:animEffect transition="in" filter="blinds(horizontal)">
                                      <p:cBhvr>
                                        <p:cTn id="13" dur="500"/>
                                        <p:tgtEl>
                                          <p:spTgt spid="12295"/>
                                        </p:tgtEl>
                                      </p:cBhvr>
                                    </p:animEffect>
                                  </p:childTnLst>
                                </p:cTn>
                              </p:par>
                            </p:childTnLst>
                          </p:cTn>
                        </p:par>
                      </p:childTnLst>
                    </p:cTn>
                  </p:par>
                  <p:par>
                    <p:cTn id="14" fill="hold" nodeType="clickPar">
                      <p:stCondLst>
                        <p:cond delay="indefinite"/>
                      </p:stCondLst>
                      <p:childTnLst>
                        <p:par>
                          <p:cTn id="15" fill="hold" nodeType="withGroup">
                            <p:stCondLst>
                              <p:cond delay="0"/>
                            </p:stCondLst>
                            <p:childTnLst>
                              <p:par>
                                <p:cTn id="16" presetID="3" presetClass="entr" presetSubtype="10" fill="hold" grpId="0" nodeType="clickEffect">
                                  <p:stCondLst>
                                    <p:cond delay="0"/>
                                  </p:stCondLst>
                                  <p:childTnLst>
                                    <p:set>
                                      <p:cBhvr>
                                        <p:cTn id="17" dur="1" fill="hold">
                                          <p:stCondLst>
                                            <p:cond delay="0"/>
                                          </p:stCondLst>
                                        </p:cTn>
                                        <p:tgtEl>
                                          <p:spTgt spid="12294"/>
                                        </p:tgtEl>
                                        <p:attrNameLst>
                                          <p:attrName>style.visibility</p:attrName>
                                        </p:attrNameLst>
                                      </p:cBhvr>
                                      <p:to>
                                        <p:strVal val="visible"/>
                                      </p:to>
                                    </p:set>
                                    <p:animEffect transition="in" filter="blinds(horizontal)">
                                      <p:cBhvr>
                                        <p:cTn id="18" dur="500"/>
                                        <p:tgtEl>
                                          <p:spTgt spid="12294"/>
                                        </p:tgtEl>
                                      </p:cBhvr>
                                    </p:animEffect>
                                  </p:childTnLst>
                                </p:cTn>
                              </p:par>
                              <p:par>
                                <p:cTn id="19" presetID="3" presetClass="entr" presetSubtype="10" fill="hold" grpId="0" nodeType="withEffect">
                                  <p:stCondLst>
                                    <p:cond delay="0"/>
                                  </p:stCondLst>
                                  <p:childTnLst>
                                    <p:set>
                                      <p:cBhvr>
                                        <p:cTn id="20" dur="1" fill="hold">
                                          <p:stCondLst>
                                            <p:cond delay="0"/>
                                          </p:stCondLst>
                                        </p:cTn>
                                        <p:tgtEl>
                                          <p:spTgt spid="12296"/>
                                        </p:tgtEl>
                                        <p:attrNameLst>
                                          <p:attrName>style.visibility</p:attrName>
                                        </p:attrNameLst>
                                      </p:cBhvr>
                                      <p:to>
                                        <p:strVal val="visible"/>
                                      </p:to>
                                    </p:set>
                                    <p:animEffect transition="in" filter="blinds(horizontal)">
                                      <p:cBhvr>
                                        <p:cTn id="21" dur="500"/>
                                        <p:tgtEl>
                                          <p:spTgt spid="12296"/>
                                        </p:tgtEl>
                                      </p:cBhvr>
                                    </p:animEffect>
                                  </p:childTnLst>
                                </p:cTn>
                              </p:par>
                              <p:par>
                                <p:cTn id="22" presetID="3" presetClass="entr" presetSubtype="10" fill="hold" nodeType="withEffect">
                                  <p:stCondLst>
                                    <p:cond delay="0"/>
                                  </p:stCondLst>
                                  <p:childTnLst>
                                    <p:set>
                                      <p:cBhvr>
                                        <p:cTn id="23" dur="1" fill="hold">
                                          <p:stCondLst>
                                            <p:cond delay="0"/>
                                          </p:stCondLst>
                                        </p:cTn>
                                        <p:tgtEl>
                                          <p:spTgt spid="7"/>
                                        </p:tgtEl>
                                        <p:attrNameLst>
                                          <p:attrName>style.visibility</p:attrName>
                                        </p:attrNameLst>
                                      </p:cBhvr>
                                      <p:to>
                                        <p:strVal val="visible"/>
                                      </p:to>
                                    </p:set>
                                    <p:animEffect transition="in" filter="blinds(horizontal)">
                                      <p:cBhvr>
                                        <p:cTn id="24"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92" grpId="0"/>
      <p:bldP spid="12294" grpId="0"/>
      <p:bldP spid="12295" grpId="0"/>
      <p:bldP spid="12296"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Ορθογώνιο"/>
          <p:cNvSpPr/>
          <p:nvPr/>
        </p:nvSpPr>
        <p:spPr>
          <a:xfrm>
            <a:off x="1500166" y="-16284089"/>
            <a:ext cx="7215238" cy="5755422"/>
          </a:xfrm>
          <a:prstGeom prst="rect">
            <a:avLst/>
          </a:prstGeom>
        </p:spPr>
        <p:txBody>
          <a:bodyPr wrap="square">
            <a:spAutoFit/>
          </a:bodyPr>
          <a:lstStyle/>
          <a:p>
            <a:r>
              <a:rPr lang="el-GR" sz="1600" dirty="0"/>
              <a:t>Τα ευρήματα από μελέτες σε διεθνή επίπεδο έχουν αναδείξει παραμέτρους οι οποίες</a:t>
            </a:r>
            <a:br>
              <a:rPr lang="el-GR" sz="1600" dirty="0"/>
            </a:br>
            <a:r>
              <a:rPr lang="el-GR" sz="1600" dirty="0"/>
              <a:t>επηρεάζουν αν ένας ασθενής θα μπορέσει να λάβει κατ’ οίκον νοσηλεία. Οι παράγοντες</a:t>
            </a:r>
            <a:br>
              <a:rPr lang="el-GR" sz="1600" dirty="0"/>
            </a:br>
            <a:r>
              <a:rPr lang="el-GR" sz="1600" dirty="0"/>
              <a:t>αυτοί είναι οι ακόλουθοι (</a:t>
            </a:r>
            <a:r>
              <a:rPr lang="el-GR" sz="1600" dirty="0" err="1"/>
              <a:t>Seaton</a:t>
            </a:r>
            <a:r>
              <a:rPr lang="el-GR" sz="1600" dirty="0"/>
              <a:t> &amp; </a:t>
            </a:r>
            <a:r>
              <a:rPr lang="el-GR" sz="1600" dirty="0" err="1"/>
              <a:t>Barr</a:t>
            </a:r>
            <a:r>
              <a:rPr lang="el-GR" sz="1600" dirty="0"/>
              <a:t>, 2013):</a:t>
            </a:r>
            <a:br>
              <a:rPr lang="el-GR" sz="1600" dirty="0"/>
            </a:br>
            <a:r>
              <a:rPr lang="el-GR" sz="1600" dirty="0"/>
              <a:t> </a:t>
            </a:r>
            <a:r>
              <a:rPr lang="el-GR" sz="1600" dirty="0" err="1"/>
              <a:t>To</a:t>
            </a:r>
            <a:r>
              <a:rPr lang="el-GR" sz="1600" dirty="0"/>
              <a:t> κόστος των υπηρεσιών σχετικά και με το ασφαλιστικό ταμείο.</a:t>
            </a:r>
            <a:br>
              <a:rPr lang="el-GR" sz="1600" dirty="0"/>
            </a:br>
            <a:r>
              <a:rPr lang="el-GR" sz="1600" dirty="0"/>
              <a:t> Η ηλικία, το φύλο και η οικονομική κατάσταση του ασθενή.</a:t>
            </a:r>
            <a:br>
              <a:rPr lang="el-GR" sz="1600" dirty="0"/>
            </a:br>
            <a:r>
              <a:rPr lang="el-GR" sz="1600" dirty="0"/>
              <a:t> Τα συμπτώματα της νόσου σε συνδυασμό με την αντοχή στο πόνο.</a:t>
            </a:r>
            <a:br>
              <a:rPr lang="el-GR" sz="1600" dirty="0"/>
            </a:br>
            <a:r>
              <a:rPr lang="el-GR" sz="1600" dirty="0"/>
              <a:t> Η εξέλιξη και η πρόγνωση της νόσου.</a:t>
            </a:r>
            <a:br>
              <a:rPr lang="el-GR" sz="1600" dirty="0"/>
            </a:br>
            <a:r>
              <a:rPr lang="el-GR" sz="1600" dirty="0"/>
              <a:t> Το επίπεδο υποστήριξης από το οικογενειακό περιβάλλον.</a:t>
            </a:r>
            <a:br>
              <a:rPr lang="el-GR" sz="1600" dirty="0"/>
            </a:br>
            <a:r>
              <a:rPr lang="el-GR" sz="1600" dirty="0"/>
              <a:t> Η δυνατότητα συμμετοχής του οικογενειακού ιατρού του ασθενούς στη συχνή</a:t>
            </a:r>
            <a:br>
              <a:rPr lang="el-GR" sz="1600" dirty="0"/>
            </a:br>
            <a:r>
              <a:rPr lang="el-GR" sz="1600" dirty="0"/>
              <a:t>υποστήριξη και κάλυψη βασικών ιατρικών αναγκών.</a:t>
            </a:r>
            <a:br>
              <a:rPr lang="el-GR" sz="1600" dirty="0"/>
            </a:br>
            <a:r>
              <a:rPr lang="el-GR" sz="1600" dirty="0"/>
              <a:t> Η δυνατότητα για επάνδρωση του σπιτιού με τον κατάλληλο εξοπλισμό.</a:t>
            </a:r>
            <a:br>
              <a:rPr lang="el-GR" sz="1600" dirty="0"/>
            </a:br>
            <a:r>
              <a:rPr lang="el-GR" sz="1600" dirty="0"/>
              <a:t>Οι κατηγορίες ασθενών που μπορούν να λάβουν φροντίδα υπό τη μορφή παρεχομένων</a:t>
            </a:r>
            <a:br>
              <a:rPr lang="el-GR" sz="1600" dirty="0"/>
            </a:br>
            <a:r>
              <a:rPr lang="el-GR" sz="1600" dirty="0"/>
              <a:t>νοσηλευτικών υπηρεσιών διακρίνονται σε οξέως και χρονίως πάσχοντες ασθενείς</a:t>
            </a:r>
            <a:br>
              <a:rPr lang="el-GR" sz="1600" dirty="0"/>
            </a:br>
            <a:r>
              <a:rPr lang="el-GR" sz="1600" dirty="0"/>
              <a:t>(</a:t>
            </a:r>
            <a:r>
              <a:rPr lang="el-GR" sz="1600" dirty="0" err="1"/>
              <a:t>Bentur</a:t>
            </a:r>
            <a:r>
              <a:rPr lang="el-GR" sz="1600" dirty="0"/>
              <a:t>, 2001). Μια κατηγορία ασθενών περιλαμβάνει κλινικά περιστατικά</a:t>
            </a:r>
            <a:br>
              <a:rPr lang="el-GR" sz="1600" dirty="0"/>
            </a:br>
            <a:r>
              <a:rPr lang="el-GR" sz="1600" dirty="0"/>
              <a:t>ανεξαρτήτως ηλικιακών περιορισμών, τα οποία και λόγω της φύσεως της κλινικής τους</a:t>
            </a:r>
            <a:br>
              <a:rPr lang="el-GR" sz="1600" dirty="0"/>
            </a:br>
            <a:r>
              <a:rPr lang="el-GR" sz="1600" dirty="0"/>
              <a:t>εικόνας, δεν χρήζουν παρατεταμένης νοσοκομειακής παραμονής. Συνεπώς, λαμβάνουν</a:t>
            </a:r>
            <a:br>
              <a:rPr lang="el-GR" sz="1600" dirty="0"/>
            </a:br>
            <a:r>
              <a:rPr lang="el-GR" sz="1600" dirty="0"/>
              <a:t>συνήθως γρήγορα το σχετικό εξιτήριο και ακολουθεί η θεραπευτική αντιμετώπιση κατ’</a:t>
            </a:r>
            <a:br>
              <a:rPr lang="el-GR" sz="1600" dirty="0"/>
            </a:br>
            <a:r>
              <a:rPr lang="el-GR" sz="1600" dirty="0"/>
              <a:t>οίκον (</a:t>
            </a:r>
            <a:r>
              <a:rPr lang="el-GR" sz="1600" dirty="0" err="1"/>
              <a:t>Montalto</a:t>
            </a:r>
            <a:r>
              <a:rPr lang="el-GR" sz="1600" dirty="0"/>
              <a:t>, 2010).</a:t>
            </a:r>
            <a:endParaRPr lang="en-US" sz="1600" dirty="0"/>
          </a:p>
        </p:txBody>
      </p:sp>
      <p:sp>
        <p:nvSpPr>
          <p:cNvPr id="5" name="4 - Ορθογώνιο"/>
          <p:cNvSpPr/>
          <p:nvPr/>
        </p:nvSpPr>
        <p:spPr>
          <a:xfrm>
            <a:off x="228600" y="1348800"/>
            <a:ext cx="8072494" cy="5509200"/>
          </a:xfrm>
          <a:prstGeom prst="rect">
            <a:avLst/>
          </a:prstGeom>
        </p:spPr>
        <p:txBody>
          <a:bodyPr wrap="square">
            <a:spAutoFit/>
          </a:bodyPr>
          <a:lstStyle/>
          <a:p>
            <a:pPr algn="just"/>
            <a:r>
              <a:rPr lang="el-GR" sz="1600" dirty="0"/>
              <a:t>Τα ευρήματα από </a:t>
            </a:r>
            <a:r>
              <a:rPr lang="el-GR" sz="1600" u="sng" dirty="0"/>
              <a:t>μελέτες</a:t>
            </a:r>
            <a:r>
              <a:rPr lang="el-GR" sz="1600" dirty="0"/>
              <a:t> σε διεθνή επίπεδο έχουν αναδείξει παραμέτρους οι οποίες</a:t>
            </a:r>
            <a:br>
              <a:rPr lang="el-GR" sz="1600" dirty="0"/>
            </a:br>
            <a:r>
              <a:rPr lang="el-GR" sz="1600" dirty="0"/>
              <a:t>επηρεάζουν αν ένας ασθενής θα μπορέσει να λάβει κατ’ οίκον νοσηλεία. Οι </a:t>
            </a:r>
            <a:r>
              <a:rPr lang="el-GR" sz="1600" u="sng" dirty="0"/>
              <a:t>παράγοντες</a:t>
            </a:r>
            <a:br>
              <a:rPr lang="el-GR" sz="1600" dirty="0"/>
            </a:br>
            <a:r>
              <a:rPr lang="el-GR" sz="1600" dirty="0"/>
              <a:t>αυτοί είναι οι ακόλουθοι (</a:t>
            </a:r>
            <a:r>
              <a:rPr lang="el-GR" sz="1600" dirty="0" err="1"/>
              <a:t>Seaton</a:t>
            </a:r>
            <a:r>
              <a:rPr lang="el-GR" sz="1600" dirty="0"/>
              <a:t> &amp; </a:t>
            </a:r>
            <a:r>
              <a:rPr lang="el-GR" sz="1600" dirty="0" err="1"/>
              <a:t>Barr</a:t>
            </a:r>
            <a:r>
              <a:rPr lang="el-GR" sz="1600" dirty="0"/>
              <a:t>, 2013):</a:t>
            </a:r>
          </a:p>
          <a:p>
            <a:pPr algn="just"/>
            <a:br>
              <a:rPr lang="el-GR" sz="1600" dirty="0"/>
            </a:br>
            <a:r>
              <a:rPr lang="el-GR" sz="1600" dirty="0"/>
              <a:t> </a:t>
            </a:r>
            <a:r>
              <a:rPr lang="el-GR" sz="1600" dirty="0" err="1"/>
              <a:t>To</a:t>
            </a:r>
            <a:r>
              <a:rPr lang="el-GR" sz="1600" dirty="0"/>
              <a:t> </a:t>
            </a:r>
            <a:r>
              <a:rPr lang="el-GR" sz="1600" u="sng" dirty="0"/>
              <a:t>κόστος</a:t>
            </a:r>
            <a:r>
              <a:rPr lang="el-GR" sz="1600" dirty="0"/>
              <a:t> των υπηρεσιών σχετικά και με το ασφαλιστικό ταμείο.</a:t>
            </a:r>
            <a:br>
              <a:rPr lang="el-GR" sz="1600" dirty="0"/>
            </a:br>
            <a:r>
              <a:rPr lang="el-GR" sz="1600" dirty="0"/>
              <a:t> Η </a:t>
            </a:r>
            <a:r>
              <a:rPr lang="el-GR" sz="1600" u="sng" dirty="0"/>
              <a:t>ηλικία</a:t>
            </a:r>
            <a:r>
              <a:rPr lang="el-GR" sz="1600" dirty="0"/>
              <a:t>, το </a:t>
            </a:r>
            <a:r>
              <a:rPr lang="el-GR" sz="1600" u="sng" dirty="0"/>
              <a:t>φύλο</a:t>
            </a:r>
            <a:r>
              <a:rPr lang="el-GR" sz="1600" dirty="0"/>
              <a:t> και η </a:t>
            </a:r>
            <a:r>
              <a:rPr lang="el-GR" sz="1600" u="sng" dirty="0"/>
              <a:t>οικονομική</a:t>
            </a:r>
            <a:r>
              <a:rPr lang="el-GR" sz="1600" dirty="0"/>
              <a:t> κατάσταση του ασθενή.</a:t>
            </a:r>
            <a:br>
              <a:rPr lang="el-GR" sz="1600" dirty="0"/>
            </a:br>
            <a:r>
              <a:rPr lang="el-GR" sz="1600" dirty="0"/>
              <a:t> Τα συμπτώματα της </a:t>
            </a:r>
            <a:r>
              <a:rPr lang="el-GR" sz="1600" u="sng" dirty="0"/>
              <a:t>νόσου</a:t>
            </a:r>
            <a:r>
              <a:rPr lang="el-GR" sz="1600" dirty="0"/>
              <a:t> σε συνδυασμό με την αντοχή στο πόνο.</a:t>
            </a:r>
            <a:br>
              <a:rPr lang="el-GR" sz="1600" dirty="0"/>
            </a:br>
            <a:r>
              <a:rPr lang="el-GR" sz="1600" dirty="0"/>
              <a:t> Η εξέλιξη και η πρόγνωση της νόσου.</a:t>
            </a:r>
            <a:br>
              <a:rPr lang="el-GR" sz="1600" dirty="0"/>
            </a:br>
            <a:r>
              <a:rPr lang="el-GR" sz="1600" dirty="0"/>
              <a:t> Το επίπεδο υποστήριξης από το </a:t>
            </a:r>
            <a:r>
              <a:rPr lang="el-GR" sz="1600" u="sng" dirty="0"/>
              <a:t>οικογενειακό</a:t>
            </a:r>
            <a:r>
              <a:rPr lang="el-GR" sz="1600" dirty="0"/>
              <a:t> περιβάλλον.</a:t>
            </a:r>
            <a:br>
              <a:rPr lang="el-GR" sz="1600" dirty="0"/>
            </a:br>
            <a:r>
              <a:rPr lang="el-GR" sz="1600" dirty="0"/>
              <a:t> Η δυνατότητα συμμετοχής του οικογενειακού </a:t>
            </a:r>
            <a:r>
              <a:rPr lang="el-GR" sz="1600" u="sng" dirty="0"/>
              <a:t>ιατρού</a:t>
            </a:r>
            <a:r>
              <a:rPr lang="el-GR" sz="1600" dirty="0"/>
              <a:t> του ασθενούς στη συχνή</a:t>
            </a:r>
            <a:br>
              <a:rPr lang="el-GR" sz="1600" dirty="0"/>
            </a:br>
            <a:r>
              <a:rPr lang="el-GR" sz="1600" dirty="0"/>
              <a:t>υποστήριξη και κάλυψη βασικών ιατρικών αναγκών.</a:t>
            </a:r>
            <a:br>
              <a:rPr lang="el-GR" sz="1600" dirty="0"/>
            </a:br>
            <a:r>
              <a:rPr lang="el-GR" sz="1600" dirty="0"/>
              <a:t> Η δυνατότητα για εγκατάσταση στο σπίτι του κατάλληλου </a:t>
            </a:r>
            <a:r>
              <a:rPr lang="el-GR" sz="1600" u="sng" dirty="0"/>
              <a:t>εξοπλισμού</a:t>
            </a:r>
            <a:r>
              <a:rPr lang="el-GR" sz="1600" dirty="0"/>
              <a:t>.</a:t>
            </a:r>
            <a:br>
              <a:rPr lang="el-GR" sz="1600" dirty="0"/>
            </a:br>
            <a:endParaRPr lang="en-US" sz="1600" dirty="0"/>
          </a:p>
          <a:p>
            <a:pPr algn="just"/>
            <a:r>
              <a:rPr lang="el-GR" sz="1600" dirty="0"/>
              <a:t>Οι κατηγορίες ασθενών που μπορούν να λάβουν φροντίδα υπό τη μορφή παρεχομένων</a:t>
            </a:r>
            <a:br>
              <a:rPr lang="el-GR" sz="1600" dirty="0"/>
            </a:br>
            <a:r>
              <a:rPr lang="el-GR" sz="1600" dirty="0"/>
              <a:t>νοσηλευτικών υπηρεσιών διακρίνονται σε </a:t>
            </a:r>
            <a:r>
              <a:rPr lang="el-GR" sz="1600" u="sng" dirty="0"/>
              <a:t>οξέως και χρονίως</a:t>
            </a:r>
            <a:r>
              <a:rPr lang="el-GR" sz="1600" dirty="0"/>
              <a:t> πάσχοντες ασθενείς</a:t>
            </a:r>
            <a:br>
              <a:rPr lang="el-GR" sz="1600" dirty="0"/>
            </a:br>
            <a:r>
              <a:rPr lang="el-GR" sz="1600" dirty="0"/>
              <a:t>(</a:t>
            </a:r>
            <a:r>
              <a:rPr lang="el-GR" sz="1600" dirty="0" err="1"/>
              <a:t>Bentur</a:t>
            </a:r>
            <a:r>
              <a:rPr lang="el-GR" sz="1600" dirty="0"/>
              <a:t>, 2001). </a:t>
            </a:r>
          </a:p>
          <a:p>
            <a:pPr algn="just"/>
            <a:endParaRPr lang="el-GR" sz="1600" dirty="0"/>
          </a:p>
          <a:p>
            <a:pPr algn="just"/>
            <a:r>
              <a:rPr lang="el-GR" sz="1600" dirty="0"/>
              <a:t>Μια κατηγορία ασθενών περιλαμβάνει κλινικά </a:t>
            </a:r>
            <a:r>
              <a:rPr lang="el-GR" sz="1600" u="sng" dirty="0"/>
              <a:t>περιστατικά</a:t>
            </a:r>
            <a:br>
              <a:rPr lang="el-GR" sz="1600" dirty="0"/>
            </a:br>
            <a:r>
              <a:rPr lang="el-GR" sz="1600" dirty="0"/>
              <a:t>ανεξαρτήτως ηλικιακών περιορισμών, τα οποία και λόγω της φύσεως της κλινικής τους</a:t>
            </a:r>
            <a:br>
              <a:rPr lang="el-GR" sz="1600" dirty="0"/>
            </a:br>
            <a:r>
              <a:rPr lang="el-GR" sz="1600" dirty="0"/>
              <a:t>εικόνας, </a:t>
            </a:r>
            <a:r>
              <a:rPr lang="el-GR" sz="1600" u="sng" dirty="0"/>
              <a:t>δεν χρήζουν παρατεταμένης νοσοκομειακής παραμονής</a:t>
            </a:r>
            <a:r>
              <a:rPr lang="el-GR" sz="1600" dirty="0"/>
              <a:t>. Συνεπώς, λαμβάνουν</a:t>
            </a:r>
            <a:br>
              <a:rPr lang="el-GR" sz="1600" dirty="0"/>
            </a:br>
            <a:r>
              <a:rPr lang="el-GR" sz="1600" dirty="0"/>
              <a:t>συνήθως γρήγορα το σχετικό εξιτήριο και ακολουθεί η θεραπευτική αντιμετώπιση κατ’</a:t>
            </a:r>
            <a:br>
              <a:rPr lang="el-GR" sz="1600" dirty="0"/>
            </a:br>
            <a:r>
              <a:rPr lang="el-GR" sz="1600" dirty="0"/>
              <a:t>οίκον (</a:t>
            </a:r>
            <a:r>
              <a:rPr lang="el-GR" sz="1600" dirty="0" err="1"/>
              <a:t>Montalto</a:t>
            </a:r>
            <a:r>
              <a:rPr lang="el-GR" sz="1600" dirty="0"/>
              <a:t>, 2010).</a:t>
            </a:r>
            <a:endParaRPr lang="en-US" sz="16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Ορθογώνιο"/>
          <p:cNvSpPr/>
          <p:nvPr/>
        </p:nvSpPr>
        <p:spPr>
          <a:xfrm>
            <a:off x="0" y="1828800"/>
            <a:ext cx="9144000" cy="5011949"/>
          </a:xfrm>
          <a:prstGeom prst="rect">
            <a:avLst/>
          </a:prstGeom>
        </p:spPr>
        <p:txBody>
          <a:bodyPr wrap="square">
            <a:spAutoFit/>
          </a:bodyPr>
          <a:lstStyle/>
          <a:p>
            <a:pPr algn="l">
              <a:lnSpc>
                <a:spcPct val="150000"/>
              </a:lnSpc>
              <a:buFont typeface="Wingdings" pitchFamily="2" charset="2"/>
              <a:buChar char="ü"/>
            </a:pPr>
            <a:r>
              <a:rPr lang="el-GR" sz="2400" dirty="0"/>
              <a:t>Μείωση του κόστους σε ποσοστό από </a:t>
            </a:r>
            <a:r>
              <a:rPr lang="el-GR" sz="2400" u="sng" dirty="0"/>
              <a:t>14 έως 44%</a:t>
            </a:r>
            <a:r>
              <a:rPr lang="el-GR" sz="2400" dirty="0"/>
              <a:t> σε σύγκριση με το </a:t>
            </a:r>
            <a:r>
              <a:rPr lang="el-GR" sz="2400" u="sng" dirty="0"/>
              <a:t>κόστος</a:t>
            </a:r>
            <a:r>
              <a:rPr lang="el-GR" sz="2400" dirty="0"/>
              <a:t> νοσηλείας στο νοσοκομείο</a:t>
            </a:r>
            <a:r>
              <a:rPr lang="en-US" sz="2400" dirty="0"/>
              <a:t> </a:t>
            </a:r>
            <a:r>
              <a:rPr lang="el-GR" sz="2400" dirty="0"/>
              <a:t>(</a:t>
            </a:r>
            <a:r>
              <a:rPr lang="el-GR" sz="2400" dirty="0" err="1"/>
              <a:t>Pericas</a:t>
            </a:r>
            <a:r>
              <a:rPr lang="el-GR" sz="2400" dirty="0"/>
              <a:t> </a:t>
            </a:r>
            <a:r>
              <a:rPr lang="el-GR" sz="2400" dirty="0" err="1"/>
              <a:t>et</a:t>
            </a:r>
            <a:r>
              <a:rPr lang="el-GR" sz="2400" dirty="0"/>
              <a:t> </a:t>
            </a:r>
            <a:r>
              <a:rPr lang="el-GR" sz="2400" dirty="0" err="1"/>
              <a:t>al</a:t>
            </a:r>
            <a:r>
              <a:rPr lang="el-GR" sz="2400" dirty="0"/>
              <a:t>., 2013), λόγω μείωσης των εργαστηριακών εξετάσεων και μη χρήσης εξοπλισμού υψηλής τεχνολογίας.</a:t>
            </a:r>
          </a:p>
          <a:p>
            <a:pPr algn="l">
              <a:lnSpc>
                <a:spcPct val="150000"/>
              </a:lnSpc>
              <a:buFont typeface="Wingdings" pitchFamily="2" charset="2"/>
              <a:buChar char="ü"/>
            </a:pPr>
            <a:r>
              <a:rPr lang="el-GR" sz="2400" dirty="0"/>
              <a:t>Το κόστος ανά ασθενή μειώνεται κατά </a:t>
            </a:r>
            <a:r>
              <a:rPr lang="el-GR" sz="2400" u="sng" dirty="0"/>
              <a:t>19%</a:t>
            </a:r>
            <a:r>
              <a:rPr lang="el-GR" sz="2400" dirty="0"/>
              <a:t> (</a:t>
            </a:r>
            <a:r>
              <a:rPr lang="el-GR" sz="2400" dirty="0" err="1"/>
              <a:t>Cryer</a:t>
            </a:r>
            <a:r>
              <a:rPr lang="el-GR" sz="2400" dirty="0"/>
              <a:t> </a:t>
            </a:r>
            <a:r>
              <a:rPr lang="el-GR" sz="2400" dirty="0" err="1"/>
              <a:t>et</a:t>
            </a:r>
            <a:r>
              <a:rPr lang="el-GR" sz="2400" dirty="0"/>
              <a:t> </a:t>
            </a:r>
            <a:r>
              <a:rPr lang="el-GR" sz="2400" dirty="0" err="1"/>
              <a:t>al</a:t>
            </a:r>
            <a:r>
              <a:rPr lang="el-GR" sz="2400" dirty="0"/>
              <a:t>., 2012).</a:t>
            </a:r>
          </a:p>
          <a:p>
            <a:pPr algn="l">
              <a:lnSpc>
                <a:spcPct val="150000"/>
              </a:lnSpc>
              <a:buFont typeface="Wingdings" pitchFamily="2" charset="2"/>
              <a:buChar char="ü"/>
            </a:pPr>
            <a:r>
              <a:rPr lang="el-GR" sz="2400" dirty="0"/>
              <a:t>Σε μελέτη, σε ασθενείς με ΧΑΠ, το κόστος της κατ’ οίκον νοσηλείας είναι κατά πολύ περιορισμένο (</a:t>
            </a:r>
            <a:r>
              <a:rPr lang="el-GR" sz="2400" dirty="0" err="1"/>
              <a:t>Ricauda</a:t>
            </a:r>
            <a:r>
              <a:rPr lang="el-GR" sz="2400" dirty="0"/>
              <a:t> </a:t>
            </a:r>
            <a:r>
              <a:rPr lang="el-GR" sz="2400" dirty="0" err="1"/>
              <a:t>et</a:t>
            </a:r>
            <a:r>
              <a:rPr lang="el-GR" sz="2400" dirty="0"/>
              <a:t> </a:t>
            </a:r>
            <a:r>
              <a:rPr lang="el-GR" sz="2400" dirty="0" err="1"/>
              <a:t>al</a:t>
            </a:r>
            <a:r>
              <a:rPr lang="el-GR" sz="2400" dirty="0"/>
              <a:t>., 2008). </a:t>
            </a:r>
          </a:p>
          <a:p>
            <a:pPr algn="l">
              <a:lnSpc>
                <a:spcPct val="150000"/>
              </a:lnSpc>
              <a:buFont typeface="Wingdings" pitchFamily="2" charset="2"/>
              <a:buChar char="ü"/>
            </a:pPr>
            <a:r>
              <a:rPr lang="el-GR" sz="2400" dirty="0"/>
              <a:t>Σε μελέτη σε ασθενείς με καρδιακή ανεπάρκεια το κόστος νοσηλείας στο σπίτι είναι </a:t>
            </a:r>
            <a:r>
              <a:rPr lang="el-GR" sz="2400" u="sng" dirty="0"/>
              <a:t>δυο φορές λιγότερο</a:t>
            </a:r>
            <a:r>
              <a:rPr lang="el-GR" sz="2400" dirty="0"/>
              <a:t> (</a:t>
            </a:r>
            <a:r>
              <a:rPr lang="el-GR" sz="2400" dirty="0" err="1"/>
              <a:t>Board</a:t>
            </a:r>
            <a:r>
              <a:rPr lang="el-GR" sz="2400" dirty="0"/>
              <a:t> </a:t>
            </a:r>
            <a:r>
              <a:rPr lang="el-GR" sz="2400" dirty="0" err="1"/>
              <a:t>et</a:t>
            </a:r>
            <a:r>
              <a:rPr lang="el-GR" sz="2400" dirty="0"/>
              <a:t> </a:t>
            </a:r>
            <a:r>
              <a:rPr lang="el-GR" sz="2400" dirty="0" err="1"/>
              <a:t>al</a:t>
            </a:r>
            <a:r>
              <a:rPr lang="el-GR" sz="2400" dirty="0"/>
              <a:t>., 2000). </a:t>
            </a:r>
          </a:p>
        </p:txBody>
      </p:sp>
      <p:sp>
        <p:nvSpPr>
          <p:cNvPr id="4" name="3 - TextBox"/>
          <p:cNvSpPr txBox="1"/>
          <p:nvPr/>
        </p:nvSpPr>
        <p:spPr>
          <a:xfrm>
            <a:off x="381000" y="533400"/>
            <a:ext cx="4114800" cy="1200329"/>
          </a:xfrm>
          <a:prstGeom prst="rect">
            <a:avLst/>
          </a:prstGeom>
          <a:noFill/>
        </p:spPr>
        <p:txBody>
          <a:bodyPr wrap="square" rtlCol="0">
            <a:spAutoFit/>
          </a:bodyPr>
          <a:lstStyle/>
          <a:p>
            <a:r>
              <a:rPr lang="el-GR" dirty="0"/>
              <a:t>Οφέλη κατ’ οίκον νοσηλείας </a:t>
            </a:r>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3508" y="908794"/>
            <a:ext cx="7362825" cy="450222"/>
          </a:xfrm>
        </p:spPr>
        <p:txBody>
          <a:bodyPr/>
          <a:lstStyle/>
          <a:p>
            <a:r>
              <a:rPr lang="en-US" dirty="0"/>
              <a:t>From facility to home: How healthcare could shift by 2025</a:t>
            </a:r>
          </a:p>
        </p:txBody>
      </p:sp>
      <p:sp>
        <p:nvSpPr>
          <p:cNvPr id="4" name="Rectangle 3"/>
          <p:cNvSpPr/>
          <p:nvPr/>
        </p:nvSpPr>
        <p:spPr>
          <a:xfrm>
            <a:off x="467544" y="5697253"/>
            <a:ext cx="4572000" cy="796372"/>
          </a:xfrm>
          <a:prstGeom prst="rect">
            <a:avLst/>
          </a:prstGeom>
        </p:spPr>
        <p:txBody>
          <a:bodyPr>
            <a:spAutoFit/>
          </a:bodyPr>
          <a:lstStyle/>
          <a:p>
            <a:pPr algn="l" defTabSz="685800" eaLnBrk="0" hangingPunct="0">
              <a:spcBef>
                <a:spcPts val="0"/>
              </a:spcBef>
              <a:spcAft>
                <a:spcPts val="0"/>
              </a:spcAft>
            </a:pPr>
            <a:r>
              <a:rPr lang="en-US" sz="600" dirty="0">
                <a:solidFill>
                  <a:srgbClr val="000000"/>
                </a:solidFill>
                <a:latin typeface="Arial" panose="020B0604020202020204" pitchFamily="34" charset="0"/>
                <a:hlinkClick r:id="rId2"/>
              </a:rPr>
              <a:t>https://www.mckinsey.com/Industries/Healthcare-Systems-and-Services/Our-Insights/From-facility-to-home-How-healthcare-could-shift-by-2025</a:t>
            </a:r>
            <a:r>
              <a:rPr lang="el-GR" sz="600" dirty="0">
                <a:solidFill>
                  <a:srgbClr val="000000"/>
                </a:solidFill>
                <a:latin typeface="Arial" panose="020B0604020202020204" pitchFamily="34" charset="0"/>
              </a:rPr>
              <a:t> </a:t>
            </a:r>
            <a:endParaRPr lang="en-US" sz="1350" dirty="0">
              <a:solidFill>
                <a:srgbClr val="000000"/>
              </a:solidFill>
              <a:latin typeface="Imago" pitchFamily="2" charset="0"/>
            </a:endParaRPr>
          </a:p>
          <a:p>
            <a:pPr algn="l" defTabSz="685800" eaLnBrk="0" hangingPunct="0">
              <a:spcBef>
                <a:spcPct val="50000"/>
              </a:spcBef>
            </a:pPr>
            <a:br>
              <a:rPr lang="en-US" sz="1350" dirty="0">
                <a:solidFill>
                  <a:srgbClr val="000000"/>
                </a:solidFill>
                <a:latin typeface="Imago" pitchFamily="2" charset="0"/>
              </a:rPr>
            </a:br>
            <a:endParaRPr lang="en-US" sz="1350" dirty="0">
              <a:solidFill>
                <a:srgbClr val="000000"/>
              </a:solidFill>
              <a:latin typeface="Imago" pitchFamily="2" charset="0"/>
            </a:endParaRPr>
          </a:p>
        </p:txBody>
      </p:sp>
      <p:pic>
        <p:nvPicPr>
          <p:cNvPr id="1028" name="Picture 4" descr="https://lh6.googleusercontent.com/K0v7Bbk1fBBu6rXRL9FczI-t-qycOdRIWHZdpK162yxyRS55KtNfRLgcvb00U6ip67eWXZUR1ZqUzTJsLdThHQ7rS1wPhtWHnq_Zyxs-uj-2spg8KfC87pUCbhopAS1iFsH7n1HEQUZu"/>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3599" y="1586785"/>
            <a:ext cx="6797555" cy="408956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9580943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Ορθογώνιο"/>
          <p:cNvSpPr/>
          <p:nvPr/>
        </p:nvSpPr>
        <p:spPr>
          <a:xfrm>
            <a:off x="76200" y="2667000"/>
            <a:ext cx="9067800" cy="3046988"/>
          </a:xfrm>
          <a:prstGeom prst="rect">
            <a:avLst/>
          </a:prstGeom>
        </p:spPr>
        <p:txBody>
          <a:bodyPr wrap="square">
            <a:spAutoFit/>
          </a:bodyPr>
          <a:lstStyle/>
          <a:p>
            <a:pPr algn="just">
              <a:buFont typeface="Wingdings" pitchFamily="2" charset="2"/>
              <a:buChar char="ü"/>
            </a:pPr>
            <a:r>
              <a:rPr lang="en-US" sz="2400" dirty="0"/>
              <a:t>Greece’s population is </a:t>
            </a:r>
            <a:r>
              <a:rPr lang="en-US" sz="2400" u="sng" dirty="0"/>
              <a:t>ageing</a:t>
            </a:r>
            <a:r>
              <a:rPr lang="en-US" sz="2400" dirty="0"/>
              <a:t> rapidly and</a:t>
            </a:r>
            <a:r>
              <a:rPr lang="el-GR" sz="2400" dirty="0"/>
              <a:t> </a:t>
            </a:r>
            <a:r>
              <a:rPr lang="en-US" sz="2400" dirty="0"/>
              <a:t>already relatively old compared to the rest of Europe. In</a:t>
            </a:r>
            <a:r>
              <a:rPr lang="el-GR" sz="2400" dirty="0"/>
              <a:t> </a:t>
            </a:r>
            <a:r>
              <a:rPr lang="en-US" sz="2400" dirty="0"/>
              <a:t>2008 18.6% compared to 17% in the EU27 was over</a:t>
            </a:r>
            <a:r>
              <a:rPr lang="el-GR" sz="2400" dirty="0"/>
              <a:t> </a:t>
            </a:r>
            <a:r>
              <a:rPr lang="en-US" sz="2400" dirty="0"/>
              <a:t>65 years old and between 2005 and 2030 the proportion</a:t>
            </a:r>
            <a:r>
              <a:rPr lang="el-GR" sz="2400" dirty="0"/>
              <a:t> </a:t>
            </a:r>
            <a:r>
              <a:rPr lang="en-US" sz="2400" dirty="0"/>
              <a:t>of the population over 80 is expected to double (</a:t>
            </a:r>
            <a:r>
              <a:rPr lang="en-US" sz="2400" dirty="0" err="1"/>
              <a:t>Eurostat</a:t>
            </a:r>
            <a:r>
              <a:rPr lang="el-GR" sz="2400" dirty="0"/>
              <a:t> </a:t>
            </a:r>
            <a:r>
              <a:rPr lang="en-US" sz="2400" dirty="0"/>
              <a:t>2008, age structure trend). </a:t>
            </a:r>
            <a:endParaRPr lang="el-GR" sz="2400" dirty="0"/>
          </a:p>
          <a:p>
            <a:pPr algn="just">
              <a:buFont typeface="Wingdings" pitchFamily="2" charset="2"/>
              <a:buChar char="ü"/>
            </a:pPr>
            <a:r>
              <a:rPr lang="en-US" sz="2400" dirty="0"/>
              <a:t>Recent Greek health profile (2021) shows stability in life expectancy although reduction in the so called ‘</a:t>
            </a:r>
            <a:r>
              <a:rPr lang="en-US" sz="2400" u="sng" dirty="0"/>
              <a:t>good health</a:t>
            </a:r>
            <a:r>
              <a:rPr lang="en-US" sz="2400" dirty="0"/>
              <a:t>’ (65 y.).</a:t>
            </a:r>
          </a:p>
          <a:p>
            <a:pPr algn="just">
              <a:buFont typeface="Wingdings" pitchFamily="2" charset="2"/>
              <a:buChar char="ü"/>
            </a:pPr>
            <a:r>
              <a:rPr lang="en-US" sz="2400" u="sng" dirty="0"/>
              <a:t>Inpatients</a:t>
            </a:r>
            <a:r>
              <a:rPr lang="en-US" sz="2400" dirty="0"/>
              <a:t> are getting over 2 millions per year …</a:t>
            </a:r>
            <a:endParaRPr lang="el-GR" sz="2400" dirty="0"/>
          </a:p>
        </p:txBody>
      </p:sp>
      <p:sp>
        <p:nvSpPr>
          <p:cNvPr id="3" name="2 - TextBox"/>
          <p:cNvSpPr txBox="1"/>
          <p:nvPr/>
        </p:nvSpPr>
        <p:spPr>
          <a:xfrm>
            <a:off x="0" y="762000"/>
            <a:ext cx="3200400" cy="646331"/>
          </a:xfrm>
          <a:prstGeom prst="rect">
            <a:avLst/>
          </a:prstGeom>
          <a:noFill/>
        </p:spPr>
        <p:txBody>
          <a:bodyPr wrap="square" rtlCol="0">
            <a:spAutoFit/>
          </a:bodyPr>
          <a:lstStyle/>
          <a:p>
            <a:r>
              <a:rPr lang="en-US" dirty="0"/>
              <a:t>GREECE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 Ορθογώνιο"/>
          <p:cNvSpPr/>
          <p:nvPr/>
        </p:nvSpPr>
        <p:spPr>
          <a:xfrm>
            <a:off x="228600" y="1066800"/>
            <a:ext cx="8915400" cy="5693866"/>
          </a:xfrm>
          <a:prstGeom prst="rect">
            <a:avLst/>
          </a:prstGeom>
        </p:spPr>
        <p:txBody>
          <a:bodyPr wrap="square">
            <a:spAutoFit/>
          </a:bodyPr>
          <a:lstStyle/>
          <a:p>
            <a:pPr algn="just"/>
            <a:r>
              <a:rPr lang="en-US" sz="2800" b="1" dirty="0">
                <a:effectLst>
                  <a:outerShdw blurRad="38100" dist="38100" dir="2700000" algn="tl">
                    <a:srgbClr val="000000">
                      <a:alpha val="43137"/>
                    </a:srgbClr>
                  </a:outerShdw>
                </a:effectLst>
              </a:rPr>
              <a:t>The main problems are:</a:t>
            </a:r>
          </a:p>
          <a:p>
            <a:pPr algn="just">
              <a:buFont typeface="Wingdings" pitchFamily="2" charset="2"/>
              <a:buChar char="ü"/>
            </a:pPr>
            <a:r>
              <a:rPr lang="en-US" sz="2800" dirty="0"/>
              <a:t>Lack of long term </a:t>
            </a:r>
            <a:r>
              <a:rPr lang="en-US" sz="2800" u="sng" dirty="0"/>
              <a:t>funding</a:t>
            </a:r>
          </a:p>
          <a:p>
            <a:pPr algn="just">
              <a:buFont typeface="Wingdings" pitchFamily="2" charset="2"/>
              <a:buChar char="ü"/>
            </a:pPr>
            <a:r>
              <a:rPr lang="en-US" sz="2800" dirty="0"/>
              <a:t>Central </a:t>
            </a:r>
            <a:r>
              <a:rPr lang="en-US" sz="2800" u="sng" dirty="0"/>
              <a:t>government</a:t>
            </a:r>
            <a:r>
              <a:rPr lang="en-US" sz="2800" dirty="0"/>
              <a:t> has not </a:t>
            </a:r>
            <a:r>
              <a:rPr lang="en-US" sz="2800" dirty="0" err="1"/>
              <a:t>prioritised</a:t>
            </a:r>
            <a:r>
              <a:rPr lang="en-US" sz="2800" dirty="0"/>
              <a:t> home care funding. </a:t>
            </a:r>
          </a:p>
          <a:p>
            <a:pPr algn="just">
              <a:buFont typeface="Wingdings" pitchFamily="2" charset="2"/>
              <a:buChar char="ü"/>
            </a:pPr>
            <a:r>
              <a:rPr lang="en-US" sz="2800" u="sng" dirty="0"/>
              <a:t>EOPYY</a:t>
            </a:r>
            <a:r>
              <a:rPr lang="en-US" sz="2800" dirty="0"/>
              <a:t> does not fund home care </a:t>
            </a:r>
            <a:r>
              <a:rPr lang="en-US" sz="2800" dirty="0" err="1"/>
              <a:t>care</a:t>
            </a:r>
            <a:r>
              <a:rPr lang="en-US" sz="2800" dirty="0"/>
              <a:t> services.</a:t>
            </a:r>
          </a:p>
          <a:p>
            <a:pPr algn="just">
              <a:buFont typeface="Wingdings" pitchFamily="2" charset="2"/>
              <a:buChar char="ü"/>
            </a:pPr>
            <a:r>
              <a:rPr lang="en-US" sz="2800" u="sng" dirty="0"/>
              <a:t>NHS</a:t>
            </a:r>
            <a:r>
              <a:rPr lang="en-US" sz="2800" dirty="0"/>
              <a:t> does not create home care services linked to health;</a:t>
            </a:r>
          </a:p>
          <a:p>
            <a:pPr algn="just">
              <a:buFont typeface="Wingdings" pitchFamily="2" charset="2"/>
              <a:buChar char="ü"/>
            </a:pPr>
            <a:r>
              <a:rPr lang="en-US" sz="2800" dirty="0"/>
              <a:t> </a:t>
            </a:r>
            <a:r>
              <a:rPr lang="en-US" sz="2800" u="sng" dirty="0"/>
              <a:t>Staff</a:t>
            </a:r>
            <a:r>
              <a:rPr lang="en-US" sz="2800" dirty="0"/>
              <a:t> shortage or insecure work contracts</a:t>
            </a:r>
          </a:p>
          <a:p>
            <a:pPr algn="just">
              <a:buFont typeface="Wingdings" pitchFamily="2" charset="2"/>
              <a:buChar char="ü"/>
            </a:pPr>
            <a:r>
              <a:rPr lang="en-US" sz="2800" dirty="0"/>
              <a:t>The absence of </a:t>
            </a:r>
            <a:r>
              <a:rPr lang="en-US" sz="2800" u="sng" dirty="0"/>
              <a:t>legal</a:t>
            </a:r>
            <a:r>
              <a:rPr lang="en-US" sz="2800" dirty="0"/>
              <a:t> obligations and </a:t>
            </a:r>
            <a:r>
              <a:rPr lang="en-US" sz="2800" u="sng" dirty="0"/>
              <a:t>co-operation</a:t>
            </a:r>
            <a:r>
              <a:rPr lang="en-US" sz="2800" dirty="0"/>
              <a:t> with other local services, e.g. KAPI, local health </a:t>
            </a:r>
            <a:r>
              <a:rPr lang="en-US" sz="2800" dirty="0" err="1"/>
              <a:t>centres</a:t>
            </a:r>
            <a:r>
              <a:rPr lang="en-US" sz="2800" dirty="0"/>
              <a:t>, local hospital, and the private sector</a:t>
            </a:r>
          </a:p>
          <a:p>
            <a:pPr algn="just">
              <a:buFont typeface="Wingdings" pitchFamily="2" charset="2"/>
              <a:buChar char="ü"/>
            </a:pPr>
            <a:r>
              <a:rPr lang="en-US" sz="2800" dirty="0"/>
              <a:t>The lack of common </a:t>
            </a:r>
            <a:r>
              <a:rPr lang="en-US" sz="2800" u="sng" dirty="0"/>
              <a:t>tools</a:t>
            </a:r>
            <a:r>
              <a:rPr lang="en-US" sz="2800" dirty="0"/>
              <a:t> in client </a:t>
            </a:r>
            <a:r>
              <a:rPr lang="en-US" sz="2800" u="sng" dirty="0"/>
              <a:t>evaluation</a:t>
            </a:r>
            <a:r>
              <a:rPr lang="en-US" sz="2800" dirty="0"/>
              <a:t>, service quality monitoring, and </a:t>
            </a:r>
          </a:p>
          <a:p>
            <a:pPr algn="just">
              <a:buFont typeface="Wingdings" pitchFamily="2" charset="2"/>
              <a:buChar char="ü"/>
            </a:pPr>
            <a:r>
              <a:rPr lang="en-US" sz="2800" dirty="0"/>
              <a:t>Use of new </a:t>
            </a:r>
            <a:r>
              <a:rPr lang="en-US" sz="2800" u="sng" dirty="0"/>
              <a:t>technologies</a:t>
            </a:r>
            <a:r>
              <a:rPr lang="en-US" sz="2800" dirty="0"/>
              <a:t> to facilitate communication and service capacity.</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Ορθογώνιο"/>
          <p:cNvSpPr/>
          <p:nvPr/>
        </p:nvSpPr>
        <p:spPr>
          <a:xfrm>
            <a:off x="1500166" y="-16284089"/>
            <a:ext cx="7215238" cy="5755422"/>
          </a:xfrm>
          <a:prstGeom prst="rect">
            <a:avLst/>
          </a:prstGeom>
        </p:spPr>
        <p:txBody>
          <a:bodyPr wrap="square">
            <a:spAutoFit/>
          </a:bodyPr>
          <a:lstStyle/>
          <a:p>
            <a:r>
              <a:rPr lang="el-GR" sz="1600" dirty="0"/>
              <a:t>Τα ευρήματα από μελέτες σε διεθνή επίπεδο έχουν αναδείξει παραμέτρους οι οποίες</a:t>
            </a:r>
            <a:br>
              <a:rPr lang="el-GR" sz="1600" dirty="0"/>
            </a:br>
            <a:r>
              <a:rPr lang="el-GR" sz="1600" dirty="0"/>
              <a:t>επηρεάζουν αν ένας ασθενής θα μπορέσει να λάβει κατ’ οίκον νοσηλεία. Οι παράγοντες</a:t>
            </a:r>
            <a:br>
              <a:rPr lang="el-GR" sz="1600" dirty="0"/>
            </a:br>
            <a:r>
              <a:rPr lang="el-GR" sz="1600" dirty="0"/>
              <a:t>αυτοί είναι οι ακόλουθοι (</a:t>
            </a:r>
            <a:r>
              <a:rPr lang="el-GR" sz="1600" dirty="0" err="1"/>
              <a:t>Seaton</a:t>
            </a:r>
            <a:r>
              <a:rPr lang="el-GR" sz="1600" dirty="0"/>
              <a:t> &amp; </a:t>
            </a:r>
            <a:r>
              <a:rPr lang="el-GR" sz="1600" dirty="0" err="1"/>
              <a:t>Barr</a:t>
            </a:r>
            <a:r>
              <a:rPr lang="el-GR" sz="1600" dirty="0"/>
              <a:t>, 2013):</a:t>
            </a:r>
            <a:br>
              <a:rPr lang="el-GR" sz="1600" dirty="0"/>
            </a:br>
            <a:r>
              <a:rPr lang="el-GR" sz="1600" dirty="0"/>
              <a:t> </a:t>
            </a:r>
            <a:r>
              <a:rPr lang="el-GR" sz="1600" dirty="0" err="1"/>
              <a:t>To</a:t>
            </a:r>
            <a:r>
              <a:rPr lang="el-GR" sz="1600" dirty="0"/>
              <a:t> κόστος των υπηρεσιών σχετικά και με το ασφαλιστικό ταμείο.</a:t>
            </a:r>
            <a:br>
              <a:rPr lang="el-GR" sz="1600" dirty="0"/>
            </a:br>
            <a:r>
              <a:rPr lang="el-GR" sz="1600" dirty="0"/>
              <a:t> Η ηλικία, το φύλο και η οικονομική κατάσταση του ασθενή.</a:t>
            </a:r>
            <a:br>
              <a:rPr lang="el-GR" sz="1600" dirty="0"/>
            </a:br>
            <a:r>
              <a:rPr lang="el-GR" sz="1600" dirty="0"/>
              <a:t> Τα συμπτώματα της νόσου σε συνδυασμό με την αντοχή στο πόνο.</a:t>
            </a:r>
            <a:br>
              <a:rPr lang="el-GR" sz="1600" dirty="0"/>
            </a:br>
            <a:r>
              <a:rPr lang="el-GR" sz="1600" dirty="0"/>
              <a:t> Η εξέλιξη και η πρόγνωση της νόσου.</a:t>
            </a:r>
            <a:br>
              <a:rPr lang="el-GR" sz="1600" dirty="0"/>
            </a:br>
            <a:r>
              <a:rPr lang="el-GR" sz="1600" dirty="0"/>
              <a:t> Το επίπεδο υποστήριξης από το οικογενειακό περιβάλλον.</a:t>
            </a:r>
            <a:br>
              <a:rPr lang="el-GR" sz="1600" dirty="0"/>
            </a:br>
            <a:r>
              <a:rPr lang="el-GR" sz="1600" dirty="0"/>
              <a:t> Η δυνατότητα συμμετοχής του οικογενειακού ιατρού του ασθενούς στη συχνή</a:t>
            </a:r>
            <a:br>
              <a:rPr lang="el-GR" sz="1600" dirty="0"/>
            </a:br>
            <a:r>
              <a:rPr lang="el-GR" sz="1600" dirty="0"/>
              <a:t>υποστήριξη και κάλυψη βασικών ιατρικών αναγκών.</a:t>
            </a:r>
            <a:br>
              <a:rPr lang="el-GR" sz="1600" dirty="0"/>
            </a:br>
            <a:r>
              <a:rPr lang="el-GR" sz="1600" dirty="0"/>
              <a:t> Η δυνατότητα για επάνδρωση του σπιτιού με τον κατάλληλο εξοπλισμό.</a:t>
            </a:r>
            <a:br>
              <a:rPr lang="el-GR" sz="1600" dirty="0"/>
            </a:br>
            <a:r>
              <a:rPr lang="el-GR" sz="1600" dirty="0"/>
              <a:t>Οι κατηγορίες ασθενών που μπορούν να λάβουν φροντίδα υπό τη μορφή παρεχομένων</a:t>
            </a:r>
            <a:br>
              <a:rPr lang="el-GR" sz="1600" dirty="0"/>
            </a:br>
            <a:r>
              <a:rPr lang="el-GR" sz="1600" dirty="0"/>
              <a:t>νοσηλευτικών υπηρεσιών διακρίνονται σε οξέως και χρονίως πάσχοντες ασθενείς</a:t>
            </a:r>
            <a:br>
              <a:rPr lang="el-GR" sz="1600" dirty="0"/>
            </a:br>
            <a:r>
              <a:rPr lang="el-GR" sz="1600" dirty="0"/>
              <a:t>(</a:t>
            </a:r>
            <a:r>
              <a:rPr lang="el-GR" sz="1600" dirty="0" err="1"/>
              <a:t>Bentur</a:t>
            </a:r>
            <a:r>
              <a:rPr lang="el-GR" sz="1600" dirty="0"/>
              <a:t>, 2001). Μια κατηγορία ασθενών περιλαμβάνει κλινικά περιστατικά</a:t>
            </a:r>
            <a:br>
              <a:rPr lang="el-GR" sz="1600" dirty="0"/>
            </a:br>
            <a:r>
              <a:rPr lang="el-GR" sz="1600" dirty="0"/>
              <a:t>ανεξαρτήτως ηλικιακών περιορισμών, τα οποία και λόγω της φύσεως της κλινικής τους</a:t>
            </a:r>
            <a:br>
              <a:rPr lang="el-GR" sz="1600" dirty="0"/>
            </a:br>
            <a:r>
              <a:rPr lang="el-GR" sz="1600" dirty="0"/>
              <a:t>εικόνας, δεν χρήζουν παρατεταμένης νοσοκομειακής παραμονής. Συνεπώς, λαμβάνουν</a:t>
            </a:r>
            <a:br>
              <a:rPr lang="el-GR" sz="1600" dirty="0"/>
            </a:br>
            <a:r>
              <a:rPr lang="el-GR" sz="1600" dirty="0"/>
              <a:t>συνήθως γρήγορα το σχετικό εξιτήριο και ακολουθεί η θεραπευτική αντιμετώπιση κατ’</a:t>
            </a:r>
            <a:br>
              <a:rPr lang="el-GR" sz="1600" dirty="0"/>
            </a:br>
            <a:r>
              <a:rPr lang="el-GR" sz="1600" dirty="0"/>
              <a:t>οίκον (</a:t>
            </a:r>
            <a:r>
              <a:rPr lang="el-GR" sz="1600" dirty="0" err="1"/>
              <a:t>Montalto</a:t>
            </a:r>
            <a:r>
              <a:rPr lang="el-GR" sz="1600" dirty="0"/>
              <a:t>, 2010).</a:t>
            </a:r>
            <a:endParaRPr lang="en-US" sz="1600" dirty="0"/>
          </a:p>
        </p:txBody>
      </p:sp>
      <p:sp>
        <p:nvSpPr>
          <p:cNvPr id="5" name="4 - Ορθογώνιο"/>
          <p:cNvSpPr/>
          <p:nvPr/>
        </p:nvSpPr>
        <p:spPr>
          <a:xfrm>
            <a:off x="214282" y="1405015"/>
            <a:ext cx="8072494" cy="5179880"/>
          </a:xfrm>
          <a:prstGeom prst="rect">
            <a:avLst/>
          </a:prstGeom>
        </p:spPr>
        <p:txBody>
          <a:bodyPr wrap="square">
            <a:spAutoFit/>
          </a:bodyPr>
          <a:lstStyle/>
          <a:p>
            <a:pPr algn="just"/>
            <a:r>
              <a:rPr lang="el-GR" sz="1600" dirty="0"/>
              <a:t>ΕΛΛΑΔΑ</a:t>
            </a:r>
          </a:p>
          <a:p>
            <a:pPr algn="just"/>
            <a:endParaRPr lang="el-GR" sz="1600" dirty="0"/>
          </a:p>
          <a:p>
            <a:pPr marL="285750" lvl="0" indent="-285750" algn="just">
              <a:lnSpc>
                <a:spcPct val="115000"/>
              </a:lnSpc>
              <a:spcAft>
                <a:spcPts val="1000"/>
              </a:spcAft>
              <a:buFont typeface="Wingdings" pitchFamily="2" charset="2"/>
              <a:buChar char="ü"/>
            </a:pPr>
            <a:r>
              <a:rPr lang="el-GR" sz="1600" b="1" dirty="0">
                <a:latin typeface="+mj-lt"/>
                <a:ea typeface="Calibri" panose="020F0502020204030204" pitchFamily="34" charset="0"/>
                <a:cs typeface="Times New Roman" panose="02020603050405020304" pitchFamily="18" charset="0"/>
              </a:rPr>
              <a:t>Α</a:t>
            </a:r>
            <a:r>
              <a:rPr lang="el-GR" sz="1600" b="1" dirty="0">
                <a:effectLst/>
                <a:latin typeface="+mj-lt"/>
                <a:ea typeface="Calibri" panose="020F0502020204030204" pitchFamily="34" charset="0"/>
                <a:cs typeface="Times New Roman" panose="02020603050405020304" pitchFamily="18" charset="0"/>
              </a:rPr>
              <a:t>ποσπασματική ανάπτυξη</a:t>
            </a:r>
            <a:r>
              <a:rPr lang="el-GR" sz="1600" dirty="0">
                <a:effectLst/>
                <a:latin typeface="+mj-lt"/>
                <a:ea typeface="Calibri" panose="020F0502020204030204" pitchFamily="34" charset="0"/>
                <a:cs typeface="Times New Roman" panose="02020603050405020304" pitchFamily="18" charset="0"/>
              </a:rPr>
              <a:t> Μονάδων ή Τμημάτων ή Υπηρεσιών </a:t>
            </a:r>
            <a:r>
              <a:rPr lang="el-GR" sz="1600" b="1" dirty="0">
                <a:effectLst/>
                <a:latin typeface="+mj-lt"/>
                <a:ea typeface="Calibri" panose="020F0502020204030204" pitchFamily="34" charset="0"/>
                <a:cs typeface="Times New Roman" panose="02020603050405020304" pitchFamily="18" charset="0"/>
              </a:rPr>
              <a:t>Κατ’ </a:t>
            </a:r>
            <a:r>
              <a:rPr lang="el-GR" sz="1600" b="1" dirty="0" err="1">
                <a:effectLst/>
                <a:latin typeface="+mj-lt"/>
                <a:ea typeface="Calibri" panose="020F0502020204030204" pitchFamily="34" charset="0"/>
                <a:cs typeface="Times New Roman" panose="02020603050405020304" pitchFamily="18" charset="0"/>
              </a:rPr>
              <a:t>Οίκον</a:t>
            </a:r>
            <a:r>
              <a:rPr lang="el-GR" sz="1600" b="1" dirty="0">
                <a:effectLst/>
                <a:latin typeface="+mj-lt"/>
                <a:ea typeface="Calibri" panose="020F0502020204030204" pitchFamily="34" charset="0"/>
                <a:cs typeface="Times New Roman" panose="02020603050405020304" pitchFamily="18" charset="0"/>
              </a:rPr>
              <a:t> Νοσηλείας</a:t>
            </a:r>
            <a:r>
              <a:rPr lang="el-GR" sz="1600" dirty="0">
                <a:effectLst/>
                <a:latin typeface="+mj-lt"/>
                <a:ea typeface="Calibri" panose="020F0502020204030204" pitchFamily="34" charset="0"/>
                <a:cs typeface="Times New Roman" panose="02020603050405020304" pitchFamily="18" charset="0"/>
              </a:rPr>
              <a:t> σε Ιδιωτικές Κλινικές, στα Νοσοκομεία του ΕΣΥ (π.χ. 3 ογκολογικά Αττικής) και σε Κέντρα Υγείας (ΚΥ), ενώ παράλληλα </a:t>
            </a:r>
          </a:p>
          <a:p>
            <a:pPr marL="285750" lvl="0" indent="-285750" algn="just">
              <a:lnSpc>
                <a:spcPct val="115000"/>
              </a:lnSpc>
              <a:spcAft>
                <a:spcPts val="1000"/>
              </a:spcAft>
              <a:buFont typeface="Wingdings" pitchFamily="2" charset="2"/>
              <a:buChar char="ü"/>
            </a:pPr>
            <a:r>
              <a:rPr lang="el-GR" sz="1600" dirty="0">
                <a:latin typeface="+mj-lt"/>
                <a:ea typeface="Calibri" panose="020F0502020204030204" pitchFamily="34" charset="0"/>
              </a:rPr>
              <a:t>τ</a:t>
            </a:r>
            <a:r>
              <a:rPr lang="el-GR" sz="1600" dirty="0">
                <a:effectLst/>
                <a:latin typeface="+mj-lt"/>
                <a:ea typeface="Calibri" panose="020F0502020204030204" pitchFamily="34" charset="0"/>
              </a:rPr>
              <a:t>ο </a:t>
            </a:r>
            <a:r>
              <a:rPr lang="el-GR" sz="1600" b="1" dirty="0">
                <a:effectLst/>
                <a:latin typeface="+mj-lt"/>
                <a:ea typeface="Calibri" panose="020F0502020204030204" pitchFamily="34" charset="0"/>
              </a:rPr>
              <a:t>2013</a:t>
            </a:r>
            <a:r>
              <a:rPr lang="el-GR" sz="1600" dirty="0">
                <a:effectLst/>
                <a:latin typeface="+mj-lt"/>
                <a:ea typeface="Calibri" panose="020F0502020204030204" pitchFamily="34" charset="0"/>
              </a:rPr>
              <a:t>, η ∆</a:t>
            </a:r>
            <a:r>
              <a:rPr lang="el-GR" sz="1600" dirty="0" err="1">
                <a:effectLst/>
                <a:latin typeface="+mj-lt"/>
                <a:ea typeface="Calibri" panose="020F0502020204030204" pitchFamily="34" charset="0"/>
              </a:rPr>
              <a:t>ιεύθυνση</a:t>
            </a:r>
            <a:r>
              <a:rPr lang="el-GR" sz="1600" dirty="0">
                <a:effectLst/>
                <a:latin typeface="+mj-lt"/>
                <a:ea typeface="Calibri" panose="020F0502020204030204" pitchFamily="34" charset="0"/>
              </a:rPr>
              <a:t> Πρωτοβάθμιας Φροντίδας Υγείας του Υπουργείου Υγείας ξεκίνησε </a:t>
            </a:r>
            <a:r>
              <a:rPr lang="el-GR" sz="1600" b="1" dirty="0">
                <a:effectLst/>
                <a:latin typeface="+mj-lt"/>
                <a:ea typeface="Calibri" panose="020F0502020204030204" pitchFamily="34" charset="0"/>
              </a:rPr>
              <a:t>πιλοτικό</a:t>
            </a:r>
            <a:r>
              <a:rPr lang="el-GR" sz="1600" dirty="0">
                <a:effectLst/>
                <a:latin typeface="+mj-lt"/>
                <a:ea typeface="Calibri" panose="020F0502020204030204" pitchFamily="34" charset="0"/>
              </a:rPr>
              <a:t> πρόγραμμα για την ανάπτυξη και λειτουργία της κατ’ </a:t>
            </a:r>
            <a:r>
              <a:rPr lang="el-GR" sz="1600" dirty="0" err="1">
                <a:effectLst/>
                <a:latin typeface="+mj-lt"/>
                <a:ea typeface="Calibri" panose="020F0502020204030204" pitchFamily="34" charset="0"/>
              </a:rPr>
              <a:t>οίκον</a:t>
            </a:r>
            <a:r>
              <a:rPr lang="el-GR" sz="1600" dirty="0">
                <a:effectLst/>
                <a:latin typeface="+mj-lt"/>
                <a:ea typeface="Calibri" panose="020F0502020204030204" pitchFamily="34" charset="0"/>
              </a:rPr>
              <a:t> φροντίδας σε </a:t>
            </a:r>
            <a:r>
              <a:rPr lang="el-GR" sz="1600" b="1" dirty="0">
                <a:effectLst/>
                <a:latin typeface="+mj-lt"/>
                <a:ea typeface="Calibri" panose="020F0502020204030204" pitchFamily="34" charset="0"/>
              </a:rPr>
              <a:t>11 νοσοκομεία</a:t>
            </a:r>
            <a:r>
              <a:rPr lang="el-GR" sz="1600" dirty="0">
                <a:effectLst/>
                <a:latin typeface="+mj-lt"/>
                <a:ea typeface="Calibri" panose="020F0502020204030204" pitchFamily="34" charset="0"/>
              </a:rPr>
              <a:t> της Αθήνας και της περιφέρειας και </a:t>
            </a:r>
            <a:r>
              <a:rPr lang="el-GR" sz="1600" b="1" dirty="0">
                <a:effectLst/>
                <a:latin typeface="+mj-lt"/>
                <a:ea typeface="Calibri" panose="020F0502020204030204" pitchFamily="34" charset="0"/>
              </a:rPr>
              <a:t>σε 4 ΚΥ</a:t>
            </a:r>
            <a:r>
              <a:rPr lang="el-GR" sz="1600" dirty="0">
                <a:effectLst/>
                <a:latin typeface="+mj-lt"/>
                <a:ea typeface="Calibri" panose="020F0502020204030204" pitchFamily="34" charset="0"/>
              </a:rPr>
              <a:t>, με την έκδοση Υπουργικής απόφασης (26847/09-04-2015), Εγκυκλίου Γ3δ/ ∆.Φ. 14/Γ.Π.οικ.58490/31-07-2015</a:t>
            </a:r>
            <a:r>
              <a:rPr lang="en-US" sz="1600" dirty="0">
                <a:effectLst/>
                <a:latin typeface="+mj-lt"/>
                <a:ea typeface="Calibri" panose="020F0502020204030204" pitchFamily="34" charset="0"/>
              </a:rPr>
              <a:t> </a:t>
            </a:r>
            <a:r>
              <a:rPr lang="el-GR" sz="1600" dirty="0">
                <a:effectLst/>
                <a:latin typeface="+mj-lt"/>
                <a:ea typeface="Calibri" panose="020F0502020204030204" pitchFamily="34" charset="0"/>
              </a:rPr>
              <a:t>για</a:t>
            </a:r>
            <a:br>
              <a:rPr lang="el-GR" sz="1600" dirty="0">
                <a:effectLst/>
                <a:latin typeface="+mj-lt"/>
                <a:ea typeface="Calibri" panose="020F0502020204030204" pitchFamily="34" charset="0"/>
                <a:cs typeface="Times New Roman" panose="02020603050405020304" pitchFamily="18" charset="0"/>
              </a:rPr>
            </a:br>
            <a:r>
              <a:rPr lang="el-GR" sz="1600" dirty="0">
                <a:effectLst/>
                <a:latin typeface="+mj-lt"/>
                <a:ea typeface="Calibri" panose="020F0502020204030204" pitchFamily="34" charset="0"/>
              </a:rPr>
              <a:t>την ενιαία λειτουργία των τμημάτων ή υπηρεσιών του πιλοτικού προγράμματος</a:t>
            </a:r>
          </a:p>
          <a:p>
            <a:pPr marL="285750" lvl="0" indent="-285750" algn="just">
              <a:lnSpc>
                <a:spcPct val="115000"/>
              </a:lnSpc>
              <a:spcAft>
                <a:spcPts val="1000"/>
              </a:spcAft>
              <a:buFont typeface="Wingdings" pitchFamily="2" charset="2"/>
              <a:buChar char="ü"/>
            </a:pPr>
            <a:r>
              <a:rPr lang="el-GR" sz="1600" dirty="0">
                <a:effectLst/>
                <a:latin typeface="+mj-lt"/>
                <a:ea typeface="Calibri" panose="020F0502020204030204" pitchFamily="34" charset="0"/>
              </a:rPr>
              <a:t>Η υπηρεσία κατ’ </a:t>
            </a:r>
            <a:r>
              <a:rPr lang="el-GR" sz="1600" dirty="0" err="1">
                <a:effectLst/>
                <a:latin typeface="+mj-lt"/>
                <a:ea typeface="Calibri" panose="020F0502020204030204" pitchFamily="34" charset="0"/>
              </a:rPr>
              <a:t>οίκον</a:t>
            </a:r>
            <a:r>
              <a:rPr lang="el-GR" sz="1600" dirty="0">
                <a:effectLst/>
                <a:latin typeface="+mj-lt"/>
                <a:ea typeface="Calibri" panose="020F0502020204030204" pitchFamily="34" charset="0"/>
              </a:rPr>
              <a:t> νοσηλείας (</a:t>
            </a:r>
            <a:r>
              <a:rPr lang="el-GR" sz="1600" dirty="0" err="1">
                <a:effectLst/>
                <a:latin typeface="+mj-lt"/>
                <a:ea typeface="Calibri" panose="020F0502020204030204" pitchFamily="34" charset="0"/>
              </a:rPr>
              <a:t>κατ’οίκον</a:t>
            </a:r>
            <a:r>
              <a:rPr lang="el-GR" sz="1600" dirty="0">
                <a:effectLst/>
                <a:latin typeface="+mj-lt"/>
                <a:ea typeface="Calibri" panose="020F0502020204030204" pitchFamily="34" charset="0"/>
              </a:rPr>
              <a:t> νοσηλευτικής φροντίδας) διαφοροποιείται από την  κατ’ </a:t>
            </a:r>
            <a:r>
              <a:rPr lang="el-GR" sz="1600" dirty="0" err="1">
                <a:effectLst/>
                <a:latin typeface="+mj-lt"/>
                <a:ea typeface="Calibri" panose="020F0502020204030204" pitchFamily="34" charset="0"/>
              </a:rPr>
              <a:t>οίκον</a:t>
            </a:r>
            <a:r>
              <a:rPr lang="el-GR" sz="1600" dirty="0">
                <a:effectLst/>
                <a:latin typeface="+mj-lt"/>
                <a:ea typeface="Calibri" panose="020F0502020204030204" pitchFamily="34" charset="0"/>
              </a:rPr>
              <a:t> φροντίδα και το Πρόγραμμα «</a:t>
            </a:r>
            <a:r>
              <a:rPr lang="el-GR" sz="1600" b="1" dirty="0">
                <a:effectLst/>
                <a:latin typeface="+mj-lt"/>
                <a:ea typeface="Calibri" panose="020F0502020204030204" pitchFamily="34" charset="0"/>
              </a:rPr>
              <a:t>Βοήθεια στο Σπίτι</a:t>
            </a:r>
            <a:r>
              <a:rPr lang="el-GR" sz="1600" dirty="0">
                <a:effectLst/>
                <a:latin typeface="+mj-lt"/>
                <a:ea typeface="Calibri" panose="020F0502020204030204" pitchFamily="34" charset="0"/>
              </a:rPr>
              <a:t>». Το Πρόγραμμα «Βοήθεια στο</a:t>
            </a:r>
            <a:br>
              <a:rPr lang="el-GR" sz="1600" dirty="0">
                <a:effectLst/>
                <a:latin typeface="+mj-lt"/>
                <a:ea typeface="Calibri" panose="020F0502020204030204" pitchFamily="34" charset="0"/>
                <a:cs typeface="Times New Roman" panose="02020603050405020304" pitchFamily="18" charset="0"/>
              </a:rPr>
            </a:br>
            <a:r>
              <a:rPr lang="el-GR" sz="1600" dirty="0">
                <a:effectLst/>
                <a:latin typeface="+mj-lt"/>
                <a:ea typeface="Calibri" panose="020F0502020204030204" pitchFamily="34" charset="0"/>
              </a:rPr>
              <a:t>Σπίτι» είναι ένα πρόγραμμα με κατά βάση κοινωνικό χαρακτήρα (Υπουργική απόφαση Φ.Ε.Κ.917/</a:t>
            </a:r>
            <a:r>
              <a:rPr lang="el-GR" sz="1600" dirty="0" err="1">
                <a:effectLst/>
                <a:latin typeface="+mj-lt"/>
                <a:ea typeface="Calibri" panose="020F0502020204030204" pitchFamily="34" charset="0"/>
              </a:rPr>
              <a:t>τβ</a:t>
            </a:r>
            <a:r>
              <a:rPr lang="el-GR" sz="1600" dirty="0">
                <a:effectLst/>
                <a:latin typeface="+mj-lt"/>
                <a:ea typeface="Calibri" panose="020F0502020204030204" pitchFamily="34" charset="0"/>
              </a:rPr>
              <a:t> ́/17-10-1997), </a:t>
            </a:r>
            <a:r>
              <a:rPr lang="el-GR" sz="1600" dirty="0">
                <a:latin typeface="+mj-lt"/>
                <a:ea typeface="Calibri" panose="020F0502020204030204" pitchFamily="34" charset="0"/>
              </a:rPr>
              <a:t> της τοπικής αυτοδιοίκησης.</a:t>
            </a:r>
            <a:endParaRPr lang="el-GR" sz="1600" dirty="0">
              <a:effectLst/>
              <a:latin typeface="+mj-lt"/>
              <a:ea typeface="Calibri" panose="020F0502020204030204" pitchFamily="34" charset="0"/>
              <a:cs typeface="Times New Roman" panose="02020603050405020304" pitchFamily="18" charset="0"/>
            </a:endParaRPr>
          </a:p>
          <a:p>
            <a:pPr algn="just"/>
            <a:endParaRPr lang="en-US" sz="1600" dirty="0"/>
          </a:p>
        </p:txBody>
      </p:sp>
    </p:spTree>
    <p:extLst>
      <p:ext uri="{BB962C8B-B14F-4D97-AF65-F5344CB8AC3E}">
        <p14:creationId xmlns:p14="http://schemas.microsoft.com/office/powerpoint/2010/main" val="183685605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38"/>
        <p:cNvGrpSpPr/>
        <p:nvPr/>
      </p:nvGrpSpPr>
      <p:grpSpPr>
        <a:xfrm>
          <a:off x="0" y="0"/>
          <a:ext cx="0" cy="0"/>
          <a:chOff x="0" y="0"/>
          <a:chExt cx="0" cy="0"/>
        </a:xfrm>
      </p:grpSpPr>
      <p:sp>
        <p:nvSpPr>
          <p:cNvPr id="142" name="Google Shape;142;p17"/>
          <p:cNvSpPr/>
          <p:nvPr/>
        </p:nvSpPr>
        <p:spPr>
          <a:xfrm>
            <a:off x="1626607" y="2177459"/>
            <a:ext cx="964200" cy="611700"/>
          </a:xfrm>
          <a:prstGeom prst="rect">
            <a:avLst/>
          </a:prstGeom>
          <a:solidFill>
            <a:srgbClr val="FFFFFF"/>
          </a:solidFill>
          <a:ln>
            <a:noFill/>
          </a:ln>
        </p:spPr>
        <p:txBody>
          <a:bodyPr spcFirstLastPara="1" wrap="square" lIns="91425" tIns="91425" rIns="91425" bIns="91425" anchor="ctr" anchorCtr="0">
            <a:noAutofit/>
          </a:bodyPr>
          <a:lstStyle/>
          <a:p>
            <a:pPr algn="l" defTabSz="685800" eaLnBrk="0" hangingPunct="0">
              <a:spcBef>
                <a:spcPts val="0"/>
              </a:spcBef>
              <a:spcAft>
                <a:spcPts val="0"/>
              </a:spcAft>
              <a:buClr>
                <a:srgbClr val="000000"/>
              </a:buClr>
              <a:buSzPts val="1400"/>
            </a:pPr>
            <a:endParaRPr sz="1400">
              <a:solidFill>
                <a:srgbClr val="000000"/>
              </a:solidFill>
              <a:latin typeface="Arial"/>
              <a:ea typeface="Arial"/>
              <a:cs typeface="Arial"/>
              <a:sym typeface="Arial"/>
            </a:endParaRPr>
          </a:p>
        </p:txBody>
      </p:sp>
      <p:grpSp>
        <p:nvGrpSpPr>
          <p:cNvPr id="4" name="Ομάδα 3"/>
          <p:cNvGrpSpPr/>
          <p:nvPr/>
        </p:nvGrpSpPr>
        <p:grpSpPr>
          <a:xfrm>
            <a:off x="321405" y="1857025"/>
            <a:ext cx="1867808" cy="1522893"/>
            <a:chOff x="44448" y="836712"/>
            <a:chExt cx="3504686" cy="2857500"/>
          </a:xfrm>
        </p:grpSpPr>
        <p:pic>
          <p:nvPicPr>
            <p:cNvPr id="140" name="Google Shape;140;p17"/>
            <p:cNvPicPr preferRelativeResize="0"/>
            <p:nvPr/>
          </p:nvPicPr>
          <p:blipFill rotWithShape="1">
            <a:blip r:embed="rId3">
              <a:alphaModFix/>
            </a:blip>
            <a:srcRect/>
            <a:stretch/>
          </p:blipFill>
          <p:spPr>
            <a:xfrm>
              <a:off x="191344" y="836712"/>
              <a:ext cx="3200333" cy="2857500"/>
            </a:xfrm>
            <a:prstGeom prst="rect">
              <a:avLst/>
            </a:prstGeom>
            <a:noFill/>
            <a:ln>
              <a:noFill/>
            </a:ln>
          </p:spPr>
        </p:pic>
        <p:grpSp>
          <p:nvGrpSpPr>
            <p:cNvPr id="143" name="Google Shape;143;p17"/>
            <p:cNvGrpSpPr/>
            <p:nvPr/>
          </p:nvGrpSpPr>
          <p:grpSpPr>
            <a:xfrm>
              <a:off x="2187929" y="1509872"/>
              <a:ext cx="1361205" cy="1324969"/>
              <a:chOff x="2372402" y="3865100"/>
              <a:chExt cx="1202054" cy="1197550"/>
            </a:xfrm>
          </p:grpSpPr>
          <p:pic>
            <p:nvPicPr>
              <p:cNvPr id="144" name="Google Shape;144;p17"/>
              <p:cNvPicPr preferRelativeResize="0"/>
              <p:nvPr/>
            </p:nvPicPr>
            <p:blipFill rotWithShape="1">
              <a:blip r:embed="rId4">
                <a:alphaModFix/>
              </a:blip>
              <a:srcRect/>
              <a:stretch/>
            </p:blipFill>
            <p:spPr>
              <a:xfrm>
                <a:off x="2632000" y="4092399"/>
                <a:ext cx="673100" cy="673100"/>
              </a:xfrm>
              <a:prstGeom prst="rect">
                <a:avLst/>
              </a:prstGeom>
              <a:noFill/>
              <a:ln>
                <a:noFill/>
              </a:ln>
            </p:spPr>
          </p:pic>
          <p:pic>
            <p:nvPicPr>
              <p:cNvPr id="145" name="Google Shape;145;p17"/>
              <p:cNvPicPr preferRelativeResize="0"/>
              <p:nvPr/>
            </p:nvPicPr>
            <p:blipFill rotWithShape="1">
              <a:blip r:embed="rId5">
                <a:alphaModFix/>
              </a:blip>
              <a:srcRect l="6992" t="6199" r="5821" b="6937"/>
              <a:stretch/>
            </p:blipFill>
            <p:spPr>
              <a:xfrm>
                <a:off x="2372402" y="3865100"/>
                <a:ext cx="1202054" cy="1197550"/>
              </a:xfrm>
              <a:prstGeom prst="rect">
                <a:avLst/>
              </a:prstGeom>
              <a:noFill/>
              <a:ln>
                <a:noFill/>
              </a:ln>
            </p:spPr>
          </p:pic>
        </p:grpSp>
        <p:pic>
          <p:nvPicPr>
            <p:cNvPr id="152" name="Google Shape;152;p17"/>
            <p:cNvPicPr preferRelativeResize="0"/>
            <p:nvPr/>
          </p:nvPicPr>
          <p:blipFill rotWithShape="1">
            <a:blip r:embed="rId6">
              <a:alphaModFix/>
            </a:blip>
            <a:srcRect/>
            <a:stretch/>
          </p:blipFill>
          <p:spPr>
            <a:xfrm>
              <a:off x="44448" y="1882511"/>
              <a:ext cx="1453933" cy="1453933"/>
            </a:xfrm>
            <a:prstGeom prst="rect">
              <a:avLst/>
            </a:prstGeom>
            <a:noFill/>
            <a:ln>
              <a:noFill/>
            </a:ln>
          </p:spPr>
        </p:pic>
      </p:grpSp>
      <p:sp>
        <p:nvSpPr>
          <p:cNvPr id="157" name="Google Shape;157;p17"/>
          <p:cNvSpPr/>
          <p:nvPr/>
        </p:nvSpPr>
        <p:spPr>
          <a:xfrm>
            <a:off x="6422582" y="2618471"/>
            <a:ext cx="964200" cy="611700"/>
          </a:xfrm>
          <a:prstGeom prst="rect">
            <a:avLst/>
          </a:prstGeom>
          <a:solidFill>
            <a:srgbClr val="FFFFFF"/>
          </a:solidFill>
          <a:ln>
            <a:noFill/>
          </a:ln>
        </p:spPr>
        <p:txBody>
          <a:bodyPr spcFirstLastPara="1" wrap="square" lIns="91425" tIns="91425" rIns="91425" bIns="91425" anchor="ctr" anchorCtr="0">
            <a:noAutofit/>
          </a:bodyPr>
          <a:lstStyle/>
          <a:p>
            <a:pPr algn="l" defTabSz="685800" eaLnBrk="0" hangingPunct="0">
              <a:spcBef>
                <a:spcPts val="0"/>
              </a:spcBef>
              <a:spcAft>
                <a:spcPts val="0"/>
              </a:spcAft>
              <a:buClr>
                <a:srgbClr val="000000"/>
              </a:buClr>
              <a:buSzPts val="1400"/>
            </a:pPr>
            <a:endParaRPr sz="1400">
              <a:solidFill>
                <a:srgbClr val="000000"/>
              </a:solidFill>
              <a:latin typeface="Arial"/>
              <a:ea typeface="Arial"/>
              <a:cs typeface="Arial"/>
              <a:sym typeface="Arial"/>
            </a:endParaRPr>
          </a:p>
        </p:txBody>
      </p:sp>
      <p:grpSp>
        <p:nvGrpSpPr>
          <p:cNvPr id="5" name="Ομάδα 4"/>
          <p:cNvGrpSpPr/>
          <p:nvPr/>
        </p:nvGrpSpPr>
        <p:grpSpPr>
          <a:xfrm>
            <a:off x="6822248" y="1857025"/>
            <a:ext cx="1883050" cy="1522893"/>
            <a:chOff x="8582563" y="837194"/>
            <a:chExt cx="3533285" cy="2857500"/>
          </a:xfrm>
        </p:grpSpPr>
        <p:pic>
          <p:nvPicPr>
            <p:cNvPr id="155" name="Google Shape;155;p17"/>
            <p:cNvPicPr preferRelativeResize="0"/>
            <p:nvPr/>
          </p:nvPicPr>
          <p:blipFill rotWithShape="1">
            <a:blip r:embed="rId3">
              <a:alphaModFix/>
            </a:blip>
            <a:srcRect/>
            <a:stretch/>
          </p:blipFill>
          <p:spPr>
            <a:xfrm>
              <a:off x="8711011" y="837194"/>
              <a:ext cx="3200333" cy="2857500"/>
            </a:xfrm>
            <a:prstGeom prst="rect">
              <a:avLst/>
            </a:prstGeom>
            <a:noFill/>
            <a:ln>
              <a:noFill/>
            </a:ln>
          </p:spPr>
        </p:pic>
        <p:pic>
          <p:nvPicPr>
            <p:cNvPr id="156" name="Google Shape;156;p17"/>
            <p:cNvPicPr preferRelativeResize="0"/>
            <p:nvPr/>
          </p:nvPicPr>
          <p:blipFill rotWithShape="1">
            <a:blip r:embed="rId6">
              <a:alphaModFix/>
            </a:blip>
            <a:srcRect/>
            <a:stretch/>
          </p:blipFill>
          <p:spPr>
            <a:xfrm>
              <a:off x="10661915" y="1538978"/>
              <a:ext cx="1453933" cy="1453933"/>
            </a:xfrm>
            <a:prstGeom prst="rect">
              <a:avLst/>
            </a:prstGeom>
            <a:noFill/>
            <a:ln>
              <a:noFill/>
            </a:ln>
          </p:spPr>
        </p:pic>
        <p:grpSp>
          <p:nvGrpSpPr>
            <p:cNvPr id="158" name="Google Shape;158;p17"/>
            <p:cNvGrpSpPr/>
            <p:nvPr/>
          </p:nvGrpSpPr>
          <p:grpSpPr>
            <a:xfrm>
              <a:off x="8582563" y="2097889"/>
              <a:ext cx="1361205" cy="1324969"/>
              <a:chOff x="2372402" y="3865100"/>
              <a:chExt cx="1202054" cy="1197550"/>
            </a:xfrm>
          </p:grpSpPr>
          <p:pic>
            <p:nvPicPr>
              <p:cNvPr id="159" name="Google Shape;159;p17"/>
              <p:cNvPicPr preferRelativeResize="0"/>
              <p:nvPr/>
            </p:nvPicPr>
            <p:blipFill rotWithShape="1">
              <a:blip r:embed="rId4">
                <a:alphaModFix/>
              </a:blip>
              <a:srcRect/>
              <a:stretch/>
            </p:blipFill>
            <p:spPr>
              <a:xfrm>
                <a:off x="2632000" y="4092399"/>
                <a:ext cx="673100" cy="673100"/>
              </a:xfrm>
              <a:prstGeom prst="rect">
                <a:avLst/>
              </a:prstGeom>
              <a:noFill/>
              <a:ln>
                <a:noFill/>
              </a:ln>
            </p:spPr>
          </p:pic>
          <p:pic>
            <p:nvPicPr>
              <p:cNvPr id="160" name="Google Shape;160;p17"/>
              <p:cNvPicPr preferRelativeResize="0"/>
              <p:nvPr/>
            </p:nvPicPr>
            <p:blipFill rotWithShape="1">
              <a:blip r:embed="rId5">
                <a:alphaModFix/>
              </a:blip>
              <a:srcRect l="6992" t="6199" r="5821" b="6937"/>
              <a:stretch/>
            </p:blipFill>
            <p:spPr>
              <a:xfrm>
                <a:off x="2372402" y="3865100"/>
                <a:ext cx="1202054" cy="1197550"/>
              </a:xfrm>
              <a:prstGeom prst="rect">
                <a:avLst/>
              </a:prstGeom>
              <a:noFill/>
              <a:ln>
                <a:noFill/>
              </a:ln>
            </p:spPr>
          </p:pic>
        </p:grpSp>
      </p:grpSp>
      <p:sp>
        <p:nvSpPr>
          <p:cNvPr id="161" name="Google Shape;161;p17"/>
          <p:cNvSpPr txBox="1"/>
          <p:nvPr/>
        </p:nvSpPr>
        <p:spPr>
          <a:xfrm>
            <a:off x="6669655" y="3780409"/>
            <a:ext cx="2147700" cy="1183026"/>
          </a:xfrm>
          <a:prstGeom prst="rect">
            <a:avLst/>
          </a:prstGeom>
          <a:noFill/>
          <a:ln>
            <a:noFill/>
          </a:ln>
        </p:spPr>
        <p:txBody>
          <a:bodyPr spcFirstLastPara="1" wrap="square" lIns="91425" tIns="91425" rIns="91425" bIns="91425" anchor="t" anchorCtr="0">
            <a:noAutofit/>
          </a:bodyPr>
          <a:lstStyle/>
          <a:p>
            <a:pPr defTabSz="685800" eaLnBrk="0" hangingPunct="0">
              <a:spcBef>
                <a:spcPts val="0"/>
              </a:spcBef>
              <a:spcAft>
                <a:spcPts val="0"/>
              </a:spcAft>
              <a:buClr>
                <a:srgbClr val="000000"/>
              </a:buClr>
              <a:buSzPts val="1200"/>
            </a:pPr>
            <a:r>
              <a:rPr lang="el-GR" sz="900" b="1" dirty="0">
                <a:solidFill>
                  <a:srgbClr val="000000"/>
                </a:solidFill>
                <a:latin typeface="Arial"/>
                <a:ea typeface="Arial"/>
                <a:cs typeface="Arial"/>
                <a:sym typeface="Arial"/>
              </a:rPr>
              <a:t>Η αναβάθμιση και προτυποποίηση της κατ’ οίκον νοσηλείας,</a:t>
            </a:r>
          </a:p>
          <a:p>
            <a:pPr defTabSz="685800" eaLnBrk="0" hangingPunct="0">
              <a:spcBef>
                <a:spcPts val="0"/>
              </a:spcBef>
              <a:spcAft>
                <a:spcPts val="0"/>
              </a:spcAft>
              <a:buClr>
                <a:srgbClr val="000000"/>
              </a:buClr>
              <a:buSzPts val="1200"/>
            </a:pPr>
            <a:r>
              <a:rPr lang="el-GR" sz="900" b="1" dirty="0">
                <a:solidFill>
                  <a:srgbClr val="000000"/>
                </a:solidFill>
                <a:latin typeface="Arial"/>
                <a:ea typeface="Arial"/>
                <a:cs typeface="Arial"/>
                <a:sym typeface="Arial"/>
              </a:rPr>
              <a:t> </a:t>
            </a:r>
            <a:r>
              <a:rPr lang="el-GR" sz="900" b="1" u="sng" dirty="0">
                <a:solidFill>
                  <a:srgbClr val="3365FB"/>
                </a:solidFill>
                <a:latin typeface="Arial"/>
                <a:ea typeface="Arial"/>
                <a:cs typeface="Arial"/>
                <a:sym typeface="Arial"/>
              </a:rPr>
              <a:t>θα μπορούσε να βελτιώσει την αποτελεσματικότητα και την ποιότητα του συστήματος υγείας </a:t>
            </a:r>
            <a:r>
              <a:rPr lang="el-GR" sz="900" b="1" dirty="0">
                <a:solidFill>
                  <a:srgbClr val="000000"/>
                </a:solidFill>
                <a:latin typeface="Arial"/>
                <a:ea typeface="Arial"/>
                <a:cs typeface="Arial"/>
                <a:sym typeface="Arial"/>
              </a:rPr>
              <a:t>και να προσφέρει καλύτερη φροντίδα στους Ογκολογικούς ασθενείς</a:t>
            </a:r>
            <a:endParaRPr sz="900" b="1" dirty="0">
              <a:solidFill>
                <a:srgbClr val="000000"/>
              </a:solidFill>
              <a:latin typeface="Arial"/>
              <a:ea typeface="Arial"/>
              <a:cs typeface="Arial"/>
              <a:sym typeface="Arial"/>
            </a:endParaRPr>
          </a:p>
        </p:txBody>
      </p:sp>
      <p:sp>
        <p:nvSpPr>
          <p:cNvPr id="162" name="Google Shape;162;p17"/>
          <p:cNvSpPr txBox="1"/>
          <p:nvPr/>
        </p:nvSpPr>
        <p:spPr>
          <a:xfrm>
            <a:off x="91463" y="3470936"/>
            <a:ext cx="2407187" cy="2354338"/>
          </a:xfrm>
          <a:prstGeom prst="rect">
            <a:avLst/>
          </a:prstGeom>
          <a:noFill/>
          <a:ln>
            <a:noFill/>
          </a:ln>
        </p:spPr>
        <p:txBody>
          <a:bodyPr spcFirstLastPara="1" wrap="square" lIns="91425" tIns="91425" rIns="91425" bIns="91425" anchor="t" anchorCtr="0">
            <a:noAutofit/>
          </a:bodyPr>
          <a:lstStyle/>
          <a:p>
            <a:pPr marL="214313" indent="-214313" algn="l" defTabSz="685800" eaLnBrk="0" hangingPunct="0">
              <a:spcBef>
                <a:spcPct val="50000"/>
              </a:spcBef>
              <a:buFont typeface="Arial" panose="020B0604020202020204" pitchFamily="34" charset="0"/>
              <a:buChar char="•"/>
            </a:pPr>
            <a:r>
              <a:rPr lang="el-GR" sz="900" b="1" dirty="0">
                <a:solidFill>
                  <a:srgbClr val="000000"/>
                </a:solidFill>
                <a:latin typeface="Arial"/>
                <a:ea typeface="Arial"/>
                <a:cs typeface="Arial"/>
                <a:sym typeface="Arial"/>
              </a:rPr>
              <a:t>Συγκρότηση Πιλοτικού Δικτύου Κατ’ Οίκον Νοσηλείας </a:t>
            </a:r>
            <a:r>
              <a:rPr lang="el-GR" sz="900" dirty="0">
                <a:solidFill>
                  <a:srgbClr val="666666"/>
                </a:solidFill>
                <a:latin typeface="Arial"/>
                <a:ea typeface="Arial"/>
                <a:cs typeface="Arial"/>
                <a:sym typeface="Arial"/>
              </a:rPr>
              <a:t>(</a:t>
            </a:r>
            <a:r>
              <a:rPr lang="el-GR" sz="900" dirty="0">
                <a:solidFill>
                  <a:srgbClr val="666666"/>
                </a:solidFill>
                <a:latin typeface="Arial"/>
                <a:ea typeface="Arial"/>
                <a:cs typeface="Arial"/>
              </a:rPr>
              <a:t>Γ3δ/Γ.Φ.14/Γ.Π./νηθ.26847/9-4-2015, ΑΓΑ:6Γ7Β465ΦΤΟ-225)</a:t>
            </a:r>
          </a:p>
          <a:p>
            <a:pPr marL="214313" indent="-214313" algn="l" defTabSz="685800" eaLnBrk="0" hangingPunct="0">
              <a:spcBef>
                <a:spcPct val="50000"/>
              </a:spcBef>
              <a:buFont typeface="Arial" panose="020B0604020202020204" pitchFamily="34" charset="0"/>
              <a:buChar char="•"/>
            </a:pPr>
            <a:r>
              <a:rPr lang="el-GR" sz="900" b="1" dirty="0">
                <a:solidFill>
                  <a:srgbClr val="000000"/>
                </a:solidFill>
                <a:latin typeface="Arial"/>
                <a:ea typeface="Arial"/>
                <a:cs typeface="Arial"/>
              </a:rPr>
              <a:t>Χορήγηση φαρμάκων του πρώτου (1Α) και του δεύτερου μέρους (1Β) του Καταλόγου </a:t>
            </a:r>
            <a:r>
              <a:rPr lang="el-GR" sz="900" b="1" dirty="0" err="1">
                <a:solidFill>
                  <a:srgbClr val="000000"/>
                </a:solidFill>
                <a:latin typeface="Arial"/>
                <a:ea typeface="Arial"/>
                <a:cs typeface="Arial"/>
              </a:rPr>
              <a:t>Αποζημιούμενων</a:t>
            </a:r>
            <a:r>
              <a:rPr lang="el-GR" sz="900" b="1" dirty="0">
                <a:solidFill>
                  <a:srgbClr val="000000"/>
                </a:solidFill>
                <a:latin typeface="Arial"/>
                <a:ea typeface="Arial"/>
                <a:cs typeface="Arial"/>
              </a:rPr>
              <a:t> Φαρμάκων εκτός από τα δευτεροβάθμια και τριτοβάθμια Νοσοκομεία και στα Κέντρα Υγείας</a:t>
            </a:r>
            <a:r>
              <a:rPr lang="el-GR" sz="900" dirty="0">
                <a:solidFill>
                  <a:srgbClr val="000000"/>
                </a:solidFill>
                <a:latin typeface="Arial"/>
                <a:ea typeface="Arial"/>
                <a:cs typeface="Arial"/>
              </a:rPr>
              <a:t>. </a:t>
            </a:r>
            <a:r>
              <a:rPr lang="el-GR" sz="900" dirty="0">
                <a:solidFill>
                  <a:srgbClr val="666666"/>
                </a:solidFill>
                <a:latin typeface="Arial"/>
                <a:ea typeface="Arial"/>
                <a:cs typeface="Arial"/>
              </a:rPr>
              <a:t>(ΦΕΚ 4778 B΄ 25/10/2018)</a:t>
            </a:r>
          </a:p>
          <a:p>
            <a:pPr marL="214313" indent="-214313" algn="l" defTabSz="685800" eaLnBrk="0" hangingPunct="0">
              <a:spcBef>
                <a:spcPct val="50000"/>
              </a:spcBef>
              <a:buFont typeface="Arial" panose="020B0604020202020204" pitchFamily="34" charset="0"/>
              <a:buChar char="•"/>
            </a:pPr>
            <a:r>
              <a:rPr lang="el-GR" sz="900" b="1" dirty="0">
                <a:solidFill>
                  <a:srgbClr val="000000"/>
                </a:solidFill>
                <a:latin typeface="Arial"/>
                <a:ea typeface="Arial"/>
                <a:cs typeface="Arial"/>
              </a:rPr>
              <a:t>Επιτροπή για τη διασύνδεση Ογκολογικών νοσοκομείων με Κέντρα Υγείας</a:t>
            </a:r>
            <a:r>
              <a:rPr lang="el-GR" sz="900" b="1" dirty="0">
                <a:solidFill>
                  <a:srgbClr val="666666"/>
                </a:solidFill>
                <a:latin typeface="Arial"/>
                <a:ea typeface="Arial"/>
                <a:cs typeface="Arial"/>
              </a:rPr>
              <a:t> </a:t>
            </a:r>
            <a:r>
              <a:rPr lang="el-GR" sz="900" dirty="0">
                <a:solidFill>
                  <a:srgbClr val="666666"/>
                </a:solidFill>
                <a:latin typeface="Arial"/>
                <a:ea typeface="Arial"/>
                <a:cs typeface="Arial"/>
              </a:rPr>
              <a:t>(Α1β/</a:t>
            </a:r>
            <a:r>
              <a:rPr lang="el-GR" sz="900" dirty="0" err="1">
                <a:solidFill>
                  <a:srgbClr val="666666"/>
                </a:solidFill>
                <a:latin typeface="Arial"/>
                <a:ea typeface="Arial"/>
                <a:cs typeface="Arial"/>
              </a:rPr>
              <a:t>Γ.Π.οικ</a:t>
            </a:r>
            <a:r>
              <a:rPr lang="el-GR" sz="900" dirty="0">
                <a:solidFill>
                  <a:srgbClr val="666666"/>
                </a:solidFill>
                <a:latin typeface="Arial"/>
                <a:ea typeface="Arial"/>
                <a:cs typeface="Arial"/>
              </a:rPr>
              <a:t>. 73255)</a:t>
            </a:r>
          </a:p>
          <a:p>
            <a:pPr marL="214313" indent="-214313" algn="l" defTabSz="685800" eaLnBrk="0" hangingPunct="0">
              <a:spcBef>
                <a:spcPct val="50000"/>
              </a:spcBef>
              <a:buFont typeface="Arial" panose="020B0604020202020204" pitchFamily="34" charset="0"/>
              <a:buChar char="•"/>
            </a:pPr>
            <a:endParaRPr sz="900" dirty="0">
              <a:solidFill>
                <a:srgbClr val="666666"/>
              </a:solidFill>
              <a:latin typeface="Arial"/>
              <a:ea typeface="Arial"/>
              <a:cs typeface="Arial"/>
              <a:sym typeface="Arial"/>
            </a:endParaRPr>
          </a:p>
        </p:txBody>
      </p:sp>
      <p:sp>
        <p:nvSpPr>
          <p:cNvPr id="2" name="TextBox 1"/>
          <p:cNvSpPr txBox="1"/>
          <p:nvPr/>
        </p:nvSpPr>
        <p:spPr>
          <a:xfrm rot="2546943">
            <a:off x="2065600" y="5401421"/>
            <a:ext cx="712031" cy="213585"/>
          </a:xfrm>
          <a:prstGeom prst="rect">
            <a:avLst/>
          </a:prstGeom>
        </p:spPr>
        <p:style>
          <a:lnRef idx="3">
            <a:schemeClr val="lt1"/>
          </a:lnRef>
          <a:fillRef idx="1">
            <a:schemeClr val="dk1"/>
          </a:fillRef>
          <a:effectRef idx="1">
            <a:schemeClr val="dk1"/>
          </a:effectRef>
          <a:fontRef idx="minor">
            <a:schemeClr val="lt1"/>
          </a:fontRef>
        </p:style>
        <p:txBody>
          <a:bodyPr wrap="square" rtlCol="0">
            <a:spAutoFit/>
          </a:bodyPr>
          <a:lstStyle/>
          <a:p>
            <a:pPr algn="l" defTabSz="685800" eaLnBrk="0" hangingPunct="0">
              <a:spcBef>
                <a:spcPct val="50000"/>
              </a:spcBef>
            </a:pPr>
            <a:r>
              <a:rPr lang="el-GR" sz="788" dirty="0">
                <a:solidFill>
                  <a:srgbClr val="FFFFFF"/>
                </a:solidFill>
              </a:rPr>
              <a:t>16/11/2020</a:t>
            </a:r>
            <a:endParaRPr lang="en-US" sz="788" dirty="0">
              <a:solidFill>
                <a:srgbClr val="FFFFFF"/>
              </a:solidFill>
              <a:latin typeface="Imago"/>
            </a:endParaRPr>
          </a:p>
        </p:txBody>
      </p:sp>
      <p:grpSp>
        <p:nvGrpSpPr>
          <p:cNvPr id="9" name="Ομάδα 8"/>
          <p:cNvGrpSpPr/>
          <p:nvPr/>
        </p:nvGrpSpPr>
        <p:grpSpPr>
          <a:xfrm>
            <a:off x="2832371" y="2215783"/>
            <a:ext cx="3412020" cy="3106314"/>
            <a:chOff x="3839183" y="2526636"/>
            <a:chExt cx="4549360" cy="4141752"/>
          </a:xfrm>
        </p:grpSpPr>
        <p:sp>
          <p:nvSpPr>
            <p:cNvPr id="6" name="TextBox 5"/>
            <p:cNvSpPr txBox="1"/>
            <p:nvPr/>
          </p:nvSpPr>
          <p:spPr>
            <a:xfrm>
              <a:off x="3839183" y="2526636"/>
              <a:ext cx="4373823" cy="400109"/>
            </a:xfrm>
            <a:prstGeom prst="rect">
              <a:avLst/>
            </a:prstGeom>
            <a:solidFill>
              <a:schemeClr val="accent6">
                <a:lumMod val="20000"/>
                <a:lumOff val="80000"/>
              </a:schemeClr>
            </a:solidFill>
          </p:spPr>
          <p:txBody>
            <a:bodyPr wrap="square" rtlCol="0">
              <a:spAutoFit/>
            </a:bodyPr>
            <a:lstStyle/>
            <a:p>
              <a:pPr algn="l" defTabSz="685800" eaLnBrk="0" hangingPunct="0">
                <a:spcBef>
                  <a:spcPct val="50000"/>
                </a:spcBef>
              </a:pPr>
              <a:endParaRPr lang="en-US" sz="1350" dirty="0">
                <a:solidFill>
                  <a:srgbClr val="000000"/>
                </a:solidFill>
                <a:latin typeface="Imago" pitchFamily="2" charset="0"/>
              </a:endParaRPr>
            </a:p>
          </p:txBody>
        </p:sp>
        <p:grpSp>
          <p:nvGrpSpPr>
            <p:cNvPr id="8" name="Ομάδα 7"/>
            <p:cNvGrpSpPr/>
            <p:nvPr/>
          </p:nvGrpSpPr>
          <p:grpSpPr>
            <a:xfrm>
              <a:off x="3866544" y="2868851"/>
              <a:ext cx="4521999" cy="3799537"/>
              <a:chOff x="3866544" y="2868851"/>
              <a:chExt cx="4521999" cy="3799537"/>
            </a:xfrm>
          </p:grpSpPr>
          <p:pic>
            <p:nvPicPr>
              <p:cNvPr id="146" name="Google Shape;146;p17"/>
              <p:cNvPicPr preferRelativeResize="0"/>
              <p:nvPr/>
            </p:nvPicPr>
            <p:blipFill rotWithShape="1">
              <a:blip r:embed="rId7">
                <a:alphaModFix/>
              </a:blip>
              <a:srcRect/>
              <a:stretch/>
            </p:blipFill>
            <p:spPr>
              <a:xfrm>
                <a:off x="4813222" y="2868851"/>
                <a:ext cx="542609" cy="546948"/>
              </a:xfrm>
              <a:prstGeom prst="rect">
                <a:avLst/>
              </a:prstGeom>
              <a:noFill/>
              <a:ln>
                <a:noFill/>
              </a:ln>
            </p:spPr>
          </p:pic>
          <p:sp>
            <p:nvSpPr>
              <p:cNvPr id="147" name="Google Shape;147;p17"/>
              <p:cNvSpPr txBox="1"/>
              <p:nvPr/>
            </p:nvSpPr>
            <p:spPr>
              <a:xfrm>
                <a:off x="3901163" y="2875751"/>
                <a:ext cx="4376014" cy="576000"/>
              </a:xfrm>
              <a:prstGeom prst="rect">
                <a:avLst/>
              </a:prstGeom>
              <a:noFill/>
              <a:ln>
                <a:noFill/>
              </a:ln>
            </p:spPr>
            <p:txBody>
              <a:bodyPr spcFirstLastPara="1" wrap="square" lIns="91425" tIns="91425" rIns="91425" bIns="91425" anchor="t" anchorCtr="0">
                <a:noAutofit/>
              </a:bodyPr>
              <a:lstStyle/>
              <a:p>
                <a:pPr defTabSz="685800" eaLnBrk="0" hangingPunct="0">
                  <a:spcBef>
                    <a:spcPts val="0"/>
                  </a:spcBef>
                  <a:spcAft>
                    <a:spcPts val="0"/>
                  </a:spcAft>
                  <a:buClr>
                    <a:srgbClr val="000000"/>
                  </a:buClr>
                  <a:buSzPts val="1400"/>
                </a:pPr>
                <a:r>
                  <a:rPr lang="en-US" sz="1400" dirty="0">
                    <a:solidFill>
                      <a:srgbClr val="000000"/>
                    </a:solidFill>
                    <a:latin typeface="Arial"/>
                    <a:ea typeface="Arial"/>
                    <a:cs typeface="Arial"/>
                    <a:sym typeface="Arial"/>
                  </a:rPr>
                  <a:t>COVID-19</a:t>
                </a:r>
                <a:endParaRPr sz="1400" dirty="0">
                  <a:solidFill>
                    <a:srgbClr val="000000"/>
                  </a:solidFill>
                  <a:latin typeface="Arial"/>
                  <a:ea typeface="Arial"/>
                  <a:cs typeface="Arial"/>
                  <a:sym typeface="Arial"/>
                </a:endParaRPr>
              </a:p>
            </p:txBody>
          </p:sp>
          <p:sp>
            <p:nvSpPr>
              <p:cNvPr id="149" name="Google Shape;149;p17"/>
              <p:cNvSpPr txBox="1"/>
              <p:nvPr/>
            </p:nvSpPr>
            <p:spPr>
              <a:xfrm>
                <a:off x="4924255" y="4864339"/>
                <a:ext cx="3464288" cy="748689"/>
              </a:xfrm>
              <a:prstGeom prst="rect">
                <a:avLst/>
              </a:prstGeom>
              <a:noFill/>
              <a:ln>
                <a:noFill/>
              </a:ln>
            </p:spPr>
            <p:txBody>
              <a:bodyPr spcFirstLastPara="1" wrap="square" lIns="91425" tIns="45700" rIns="91425" bIns="45700" anchor="t" anchorCtr="0">
                <a:noAutofit/>
              </a:bodyPr>
              <a:lstStyle>
                <a:defPPr>
                  <a:defRPr lang="en-US"/>
                </a:defPPr>
                <a:lvl1pPr>
                  <a:spcBef>
                    <a:spcPts val="0"/>
                  </a:spcBef>
                  <a:spcAft>
                    <a:spcPts val="0"/>
                  </a:spcAft>
                  <a:buClr>
                    <a:srgbClr val="000000"/>
                  </a:buClr>
                  <a:buSzPts val="1400"/>
                  <a:defRPr sz="1200" b="1">
                    <a:solidFill>
                      <a:srgbClr val="3365FB"/>
                    </a:solidFill>
                    <a:latin typeface="Arial"/>
                    <a:ea typeface="Arial"/>
                    <a:cs typeface="Arial"/>
                  </a:defRPr>
                </a:lvl1pPr>
              </a:lstStyle>
              <a:p>
                <a:pPr algn="l" defTabSz="685800" eaLnBrk="0" hangingPunct="0"/>
                <a:r>
                  <a:rPr lang="el-GR" sz="825" b="0" dirty="0">
                    <a:solidFill>
                      <a:srgbClr val="000000"/>
                    </a:solidFill>
                    <a:sym typeface="Arial"/>
                  </a:rPr>
                  <a:t>Οι σύλλογοι ασθενών στοχεύουν την αναβάθμιση υφιστάμενων</a:t>
                </a:r>
                <a:r>
                  <a:rPr lang="en-US" sz="825" b="0" dirty="0">
                    <a:solidFill>
                      <a:srgbClr val="000000"/>
                    </a:solidFill>
                    <a:sym typeface="Arial"/>
                  </a:rPr>
                  <a:t> </a:t>
                </a:r>
                <a:r>
                  <a:rPr lang="el-GR" sz="825" b="0" dirty="0">
                    <a:solidFill>
                      <a:srgbClr val="000000"/>
                    </a:solidFill>
                    <a:sym typeface="Arial"/>
                  </a:rPr>
                  <a:t>υπηρεσιών και την κάλυψη πολύπλευρων αναγκών των ασθενών</a:t>
                </a:r>
                <a:endParaRPr sz="825" b="0" dirty="0">
                  <a:solidFill>
                    <a:srgbClr val="000000"/>
                  </a:solidFill>
                  <a:sym typeface="Arial"/>
                </a:endParaRPr>
              </a:p>
            </p:txBody>
          </p:sp>
          <p:sp>
            <p:nvSpPr>
              <p:cNvPr id="153" name="Google Shape;153;p17"/>
              <p:cNvSpPr txBox="1"/>
              <p:nvPr/>
            </p:nvSpPr>
            <p:spPr>
              <a:xfrm>
                <a:off x="4960508" y="3794834"/>
                <a:ext cx="3272226" cy="990208"/>
              </a:xfrm>
              <a:prstGeom prst="rect">
                <a:avLst/>
              </a:prstGeom>
              <a:noFill/>
              <a:ln>
                <a:noFill/>
              </a:ln>
            </p:spPr>
            <p:txBody>
              <a:bodyPr spcFirstLastPara="1" wrap="square" lIns="91425" tIns="45700" rIns="91425" bIns="45700" anchor="t" anchorCtr="0">
                <a:noAutofit/>
              </a:bodyPr>
              <a:lstStyle/>
              <a:p>
                <a:pPr algn="l" defTabSz="685800" eaLnBrk="0" hangingPunct="0">
                  <a:spcBef>
                    <a:spcPts val="0"/>
                  </a:spcBef>
                  <a:spcAft>
                    <a:spcPts val="0"/>
                  </a:spcAft>
                  <a:buClr>
                    <a:srgbClr val="000000"/>
                  </a:buClr>
                  <a:buSzPts val="1400"/>
                </a:pPr>
                <a:r>
                  <a:rPr lang="el-GR" sz="825" dirty="0">
                    <a:solidFill>
                      <a:srgbClr val="000000"/>
                    </a:solidFill>
                    <a:latin typeface="Arial"/>
                    <a:ea typeface="Arial"/>
                    <a:cs typeface="Arial"/>
                    <a:sym typeface="Arial"/>
                  </a:rPr>
                  <a:t>Υπάρχουν θεραπευτικά σχήματα και υπηρεσίες που με ασφάλεια μπορούν να χορηγηθούν στο σπίτι του ασθενούς, συμπεριλαμβανομένων των ογκολογικών θεραπειών</a:t>
                </a:r>
                <a:endParaRPr sz="750" dirty="0">
                  <a:solidFill>
                    <a:srgbClr val="000000"/>
                  </a:solidFill>
                  <a:latin typeface="Arial"/>
                  <a:ea typeface="Arial"/>
                  <a:cs typeface="Arial"/>
                  <a:sym typeface="Arial"/>
                </a:endParaRPr>
              </a:p>
            </p:txBody>
          </p:sp>
          <p:pic>
            <p:nvPicPr>
              <p:cNvPr id="154" name="Google Shape;154;p17" descr="Subcutaneous Injection for Rejuvenation Icon Vector. Outline Subcutaneous Injection for Rejuvenation Sign. Isolated Contour Symbol Illustration"/>
              <p:cNvPicPr preferRelativeResize="0"/>
              <p:nvPr/>
            </p:nvPicPr>
            <p:blipFill rotWithShape="1">
              <a:blip r:embed="rId8">
                <a:alphaModFix/>
              </a:blip>
              <a:srcRect l="10450" t="8704" r="8161" b="7519"/>
              <a:stretch/>
            </p:blipFill>
            <p:spPr>
              <a:xfrm>
                <a:off x="3866544" y="3732479"/>
                <a:ext cx="1057711" cy="843828"/>
              </a:xfrm>
              <a:prstGeom prst="rect">
                <a:avLst/>
              </a:prstGeom>
              <a:noFill/>
              <a:ln>
                <a:noFill/>
              </a:ln>
            </p:spPr>
          </p:pic>
          <p:pic>
            <p:nvPicPr>
              <p:cNvPr id="3" name="Picture 2"/>
              <p:cNvPicPr>
                <a:picLocks noChangeAspect="1"/>
              </p:cNvPicPr>
              <p:nvPr/>
            </p:nvPicPr>
            <p:blipFill rotWithShape="1">
              <a:blip r:embed="rId9"/>
              <a:srcRect l="17893" t="14929" r="14974" b="30515"/>
              <a:stretch/>
            </p:blipFill>
            <p:spPr>
              <a:xfrm>
                <a:off x="3866544" y="4792331"/>
                <a:ext cx="1057711" cy="748689"/>
              </a:xfrm>
              <a:prstGeom prst="rect">
                <a:avLst/>
              </a:prstGeom>
            </p:spPr>
          </p:pic>
          <p:sp>
            <p:nvSpPr>
              <p:cNvPr id="34" name="Google Shape;149;p17"/>
              <p:cNvSpPr txBox="1"/>
              <p:nvPr/>
            </p:nvSpPr>
            <p:spPr>
              <a:xfrm>
                <a:off x="4936565" y="5837220"/>
                <a:ext cx="3418247" cy="831168"/>
              </a:xfrm>
              <a:prstGeom prst="rect">
                <a:avLst/>
              </a:prstGeom>
              <a:noFill/>
              <a:ln>
                <a:noFill/>
              </a:ln>
            </p:spPr>
            <p:txBody>
              <a:bodyPr spcFirstLastPara="1" wrap="square" lIns="91425" tIns="45700" rIns="91425" bIns="45700" anchor="t" anchorCtr="0">
                <a:noAutofit/>
              </a:bodyPr>
              <a:lstStyle>
                <a:defPPr>
                  <a:defRPr lang="en-US"/>
                </a:defPPr>
                <a:lvl1pPr>
                  <a:spcBef>
                    <a:spcPts val="0"/>
                  </a:spcBef>
                  <a:spcAft>
                    <a:spcPts val="0"/>
                  </a:spcAft>
                  <a:buClr>
                    <a:srgbClr val="000000"/>
                  </a:buClr>
                  <a:buSzPts val="1400"/>
                  <a:defRPr sz="1200" b="1">
                    <a:solidFill>
                      <a:srgbClr val="3365FB"/>
                    </a:solidFill>
                    <a:latin typeface="Arial"/>
                    <a:ea typeface="Arial"/>
                    <a:cs typeface="Arial"/>
                  </a:defRPr>
                </a:lvl1pPr>
              </a:lstStyle>
              <a:p>
                <a:pPr algn="l" defTabSz="685800" eaLnBrk="0" hangingPunct="0"/>
                <a:r>
                  <a:rPr lang="el-GR" sz="825" b="0" dirty="0">
                    <a:solidFill>
                      <a:srgbClr val="000000"/>
                    </a:solidFill>
                    <a:sym typeface="Arial"/>
                  </a:rPr>
                  <a:t>Μελέτη που αφορά το ταξίδι των γυναικών με καρκίνο μαστού με χρήσιμα ευρήματα προς βελτίωση</a:t>
                </a:r>
              </a:p>
              <a:p>
                <a:pPr algn="l" defTabSz="685800" eaLnBrk="0" hangingPunct="0"/>
                <a:endParaRPr lang="el-GR" sz="825" b="0" dirty="0">
                  <a:solidFill>
                    <a:srgbClr val="000000"/>
                  </a:solidFill>
                  <a:sym typeface="Arial"/>
                </a:endParaRPr>
              </a:p>
            </p:txBody>
          </p:sp>
          <p:pic>
            <p:nvPicPr>
              <p:cNvPr id="7" name="Picture 6"/>
              <p:cNvPicPr>
                <a:picLocks noChangeAspect="1"/>
              </p:cNvPicPr>
              <p:nvPr/>
            </p:nvPicPr>
            <p:blipFill rotWithShape="1">
              <a:blip r:embed="rId10"/>
              <a:srcRect l="9760"/>
              <a:stretch/>
            </p:blipFill>
            <p:spPr>
              <a:xfrm>
                <a:off x="3866544" y="5820068"/>
                <a:ext cx="1093964" cy="700455"/>
              </a:xfrm>
              <a:prstGeom prst="rect">
                <a:avLst/>
              </a:prstGeom>
            </p:spPr>
          </p:pic>
        </p:grpSp>
      </p:grpSp>
      <p:sp>
        <p:nvSpPr>
          <p:cNvPr id="27" name="Google Shape;329;p30"/>
          <p:cNvSpPr txBox="1">
            <a:spLocks/>
          </p:cNvSpPr>
          <p:nvPr/>
        </p:nvSpPr>
        <p:spPr bwMode="auto">
          <a:xfrm>
            <a:off x="91463" y="939866"/>
            <a:ext cx="8748972" cy="5811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spcFirstLastPara="1" vert="horz" wrap="square" lIns="91425" tIns="45700" rIns="91425" bIns="45700" numCol="1" anchor="ctr" anchorCtr="0" compatLnSpc="1">
            <a:prstTxWarp prst="textNoShape">
              <a:avLst/>
            </a:prstTxWarp>
            <a:noAutofit/>
          </a:bodyPr>
          <a:lstStyle>
            <a:lvl1pPr algn="l" rtl="0" eaLnBrk="1" fontAlgn="base" hangingPunct="1">
              <a:spcBef>
                <a:spcPct val="0"/>
              </a:spcBef>
              <a:spcAft>
                <a:spcPct val="0"/>
              </a:spcAft>
              <a:defRPr sz="2600" b="1">
                <a:solidFill>
                  <a:schemeClr val="tx1"/>
                </a:solidFill>
                <a:latin typeface="+mj-lt"/>
                <a:ea typeface="+mj-ea"/>
                <a:cs typeface="+mj-cs"/>
              </a:defRPr>
            </a:lvl1pPr>
            <a:lvl2pPr algn="l" rtl="0" eaLnBrk="1" fontAlgn="base" hangingPunct="1">
              <a:spcBef>
                <a:spcPct val="0"/>
              </a:spcBef>
              <a:spcAft>
                <a:spcPct val="0"/>
              </a:spcAft>
              <a:defRPr sz="2400" b="1">
                <a:solidFill>
                  <a:schemeClr val="tx1"/>
                </a:solidFill>
                <a:latin typeface="Imago" pitchFamily="2" charset="0"/>
              </a:defRPr>
            </a:lvl2pPr>
            <a:lvl3pPr algn="l" rtl="0" eaLnBrk="1" fontAlgn="base" hangingPunct="1">
              <a:spcBef>
                <a:spcPct val="0"/>
              </a:spcBef>
              <a:spcAft>
                <a:spcPct val="0"/>
              </a:spcAft>
              <a:defRPr sz="2400" b="1">
                <a:solidFill>
                  <a:schemeClr val="tx1"/>
                </a:solidFill>
                <a:latin typeface="Imago" pitchFamily="2" charset="0"/>
              </a:defRPr>
            </a:lvl3pPr>
            <a:lvl4pPr algn="l" rtl="0" eaLnBrk="1" fontAlgn="base" hangingPunct="1">
              <a:spcBef>
                <a:spcPct val="0"/>
              </a:spcBef>
              <a:spcAft>
                <a:spcPct val="0"/>
              </a:spcAft>
              <a:defRPr sz="2400" b="1">
                <a:solidFill>
                  <a:schemeClr val="tx1"/>
                </a:solidFill>
                <a:latin typeface="Imago" pitchFamily="2" charset="0"/>
              </a:defRPr>
            </a:lvl4pPr>
            <a:lvl5pPr algn="l" rtl="0" eaLnBrk="1" fontAlgn="base" hangingPunct="1">
              <a:spcBef>
                <a:spcPct val="0"/>
              </a:spcBef>
              <a:spcAft>
                <a:spcPct val="0"/>
              </a:spcAft>
              <a:defRPr sz="2400" b="1">
                <a:solidFill>
                  <a:schemeClr val="tx1"/>
                </a:solidFill>
                <a:latin typeface="Imago" pitchFamily="2" charset="0"/>
              </a:defRPr>
            </a:lvl5pPr>
            <a:lvl6pPr marL="422041" algn="l" rtl="0" eaLnBrk="1" fontAlgn="base" hangingPunct="1">
              <a:spcBef>
                <a:spcPct val="0"/>
              </a:spcBef>
              <a:spcAft>
                <a:spcPct val="0"/>
              </a:spcAft>
              <a:defRPr sz="2400" b="1">
                <a:solidFill>
                  <a:schemeClr val="tx1"/>
                </a:solidFill>
                <a:latin typeface="Imago" pitchFamily="2" charset="0"/>
              </a:defRPr>
            </a:lvl6pPr>
            <a:lvl7pPr marL="844083" algn="l" rtl="0" eaLnBrk="1" fontAlgn="base" hangingPunct="1">
              <a:spcBef>
                <a:spcPct val="0"/>
              </a:spcBef>
              <a:spcAft>
                <a:spcPct val="0"/>
              </a:spcAft>
              <a:defRPr sz="2400" b="1">
                <a:solidFill>
                  <a:schemeClr val="tx1"/>
                </a:solidFill>
                <a:latin typeface="Imago" pitchFamily="2" charset="0"/>
              </a:defRPr>
            </a:lvl7pPr>
            <a:lvl8pPr marL="1266124" algn="l" rtl="0" eaLnBrk="1" fontAlgn="base" hangingPunct="1">
              <a:spcBef>
                <a:spcPct val="0"/>
              </a:spcBef>
              <a:spcAft>
                <a:spcPct val="0"/>
              </a:spcAft>
              <a:defRPr sz="2400" b="1">
                <a:solidFill>
                  <a:schemeClr val="tx1"/>
                </a:solidFill>
                <a:latin typeface="Imago" pitchFamily="2" charset="0"/>
              </a:defRPr>
            </a:lvl8pPr>
            <a:lvl9pPr marL="1688165" algn="l" rtl="0" eaLnBrk="1" fontAlgn="base" hangingPunct="1">
              <a:spcBef>
                <a:spcPct val="0"/>
              </a:spcBef>
              <a:spcAft>
                <a:spcPct val="0"/>
              </a:spcAft>
              <a:defRPr sz="2400" b="1">
                <a:solidFill>
                  <a:schemeClr val="tx1"/>
                </a:solidFill>
                <a:latin typeface="Imago" pitchFamily="2" charset="0"/>
              </a:defRPr>
            </a:lvl9pPr>
          </a:lstStyle>
          <a:p>
            <a:pPr defTabSz="685800">
              <a:lnSpc>
                <a:spcPct val="90000"/>
              </a:lnSpc>
              <a:spcBef>
                <a:spcPts val="0"/>
              </a:spcBef>
              <a:spcAft>
                <a:spcPts val="0"/>
              </a:spcAft>
              <a:buClr>
                <a:srgbClr val="E46816"/>
              </a:buClr>
              <a:buSzPts val="2800"/>
            </a:pPr>
            <a:r>
              <a:rPr lang="el-GR" sz="1500" dirty="0">
                <a:solidFill>
                  <a:srgbClr val="000000"/>
                </a:solidFill>
              </a:rPr>
              <a:t>Πώς μετασχηματίζεται το περιβάλλον της φροντίδας των ασθενών στην Ελλάδα</a:t>
            </a:r>
            <a:endParaRPr lang="el-GR" sz="1500" kern="0" dirty="0">
              <a:solidFill>
                <a:srgbClr val="000000"/>
              </a:solidFill>
            </a:endParaRPr>
          </a:p>
        </p:txBody>
      </p:sp>
    </p:spTree>
    <p:extLst>
      <p:ext uri="{BB962C8B-B14F-4D97-AF65-F5344CB8AC3E}">
        <p14:creationId xmlns:p14="http://schemas.microsoft.com/office/powerpoint/2010/main" val="12037282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6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61"/>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1" grpId="0"/>
      <p:bldP spid="162" grpId="0"/>
      <p:bldP spid="2"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E094112-0AFF-43B5-ABBB-D011812FF5E0}"/>
              </a:ext>
            </a:extLst>
          </p:cNvPr>
          <p:cNvSpPr txBox="1"/>
          <p:nvPr/>
        </p:nvSpPr>
        <p:spPr>
          <a:xfrm>
            <a:off x="228600" y="1524000"/>
            <a:ext cx="8591872" cy="4415311"/>
          </a:xfrm>
          <a:prstGeom prst="rect">
            <a:avLst/>
          </a:prstGeom>
          <a:noFill/>
        </p:spPr>
        <p:txBody>
          <a:bodyPr wrap="square">
            <a:spAutoFit/>
          </a:bodyPr>
          <a:lstStyle/>
          <a:p>
            <a:pPr lvl="0" algn="just">
              <a:lnSpc>
                <a:spcPct val="115000"/>
              </a:lnSpc>
              <a:spcAft>
                <a:spcPts val="1000"/>
              </a:spcAft>
            </a:pPr>
            <a:r>
              <a:rPr lang="el-GR" sz="1600" dirty="0">
                <a:effectLst/>
                <a:latin typeface="+mj-lt"/>
                <a:ea typeface="Calibri" panose="020F0502020204030204" pitchFamily="34" charset="0"/>
                <a:cs typeface="Times New Roman" panose="02020603050405020304" pitchFamily="18" charset="0"/>
              </a:rPr>
              <a:t>ΕΛΛΑΔΑ</a:t>
            </a:r>
          </a:p>
          <a:p>
            <a:pPr marL="342900" lvl="0" indent="-342900" algn="just">
              <a:lnSpc>
                <a:spcPct val="150000"/>
              </a:lnSpc>
              <a:spcAft>
                <a:spcPts val="1000"/>
              </a:spcAft>
              <a:buFont typeface="Wingdings" pitchFamily="2" charset="2"/>
              <a:buChar char="Ø"/>
            </a:pPr>
            <a:r>
              <a:rPr lang="el-GR" sz="1600" dirty="0">
                <a:latin typeface="+mj-lt"/>
                <a:ea typeface="Calibri" panose="020F0502020204030204" pitchFamily="34" charset="0"/>
                <a:cs typeface="Times New Roman" panose="02020603050405020304" pitchFamily="18" charset="0"/>
              </a:rPr>
              <a:t>Η</a:t>
            </a:r>
            <a:r>
              <a:rPr lang="el-GR" sz="1600" dirty="0">
                <a:effectLst/>
                <a:latin typeface="+mj-lt"/>
                <a:ea typeface="Calibri" panose="020F0502020204030204" pitchFamily="34" charset="0"/>
                <a:cs typeface="Times New Roman" panose="02020603050405020304" pitchFamily="18" charset="0"/>
              </a:rPr>
              <a:t> συνεργασία των δύο υπηρεσιών, («Βοήθεια στο σπίτι» και «Κατ’ </a:t>
            </a:r>
            <a:r>
              <a:rPr lang="el-GR" sz="1600" dirty="0" err="1">
                <a:effectLst/>
                <a:latin typeface="+mj-lt"/>
                <a:ea typeface="Calibri" panose="020F0502020204030204" pitchFamily="34" charset="0"/>
                <a:cs typeface="Times New Roman" panose="02020603050405020304" pitchFamily="18" charset="0"/>
              </a:rPr>
              <a:t>οίκον</a:t>
            </a:r>
            <a:r>
              <a:rPr lang="el-GR" sz="1600" dirty="0">
                <a:effectLst/>
                <a:latin typeface="+mj-lt"/>
                <a:ea typeface="Calibri" panose="020F0502020204030204" pitchFamily="34" charset="0"/>
                <a:cs typeface="Times New Roman" panose="02020603050405020304" pitchFamily="18" charset="0"/>
              </a:rPr>
              <a:t> νοσηλευτική φροντίδα») μπορεί να συμβάλλει στην </a:t>
            </a:r>
            <a:r>
              <a:rPr lang="el-GR" sz="1600" dirty="0" err="1">
                <a:effectLst/>
                <a:latin typeface="+mj-lt"/>
                <a:ea typeface="Calibri" panose="020F0502020204030204" pitchFamily="34" charset="0"/>
                <a:cs typeface="Times New Roman" panose="02020603050405020304" pitchFamily="18" charset="0"/>
              </a:rPr>
              <a:t>ασθενοκεντρική</a:t>
            </a:r>
            <a:r>
              <a:rPr lang="el-GR" sz="1600" dirty="0">
                <a:effectLst/>
                <a:latin typeface="+mj-lt"/>
                <a:ea typeface="Calibri" panose="020F0502020204030204" pitchFamily="34" charset="0"/>
                <a:cs typeface="Times New Roman" panose="02020603050405020304" pitchFamily="18" charset="0"/>
              </a:rPr>
              <a:t> προσέγγιση του συστήματος υγείας και να διασφαλίσει τη συνέχεια και ολοκλήρωση των εν λόγω υπηρεσιών,</a:t>
            </a:r>
          </a:p>
          <a:p>
            <a:pPr marL="342900" lvl="0" indent="-342900" algn="just">
              <a:lnSpc>
                <a:spcPct val="150000"/>
              </a:lnSpc>
              <a:spcAft>
                <a:spcPts val="1000"/>
              </a:spcAft>
              <a:buFont typeface="Symbol" panose="05050102010706020507" pitchFamily="18" charset="2"/>
              <a:buChar char=""/>
            </a:pPr>
            <a:r>
              <a:rPr lang="el-GR" sz="1600" dirty="0">
                <a:latin typeface="+mj-lt"/>
                <a:ea typeface="Calibri" panose="020F0502020204030204" pitchFamily="34" charset="0"/>
                <a:cs typeface="Times New Roman" panose="02020603050405020304" pitchFamily="18" charset="0"/>
              </a:rPr>
              <a:t>Το νέο νομοσχέδιο για την ΠΦΥ και τον ΕΟΠΥΥ, προβλέπει τον 1</a:t>
            </a:r>
            <a:r>
              <a:rPr lang="el-GR" sz="1600" baseline="30000" dirty="0">
                <a:latin typeface="+mj-lt"/>
                <a:ea typeface="Calibri" panose="020F0502020204030204" pitchFamily="34" charset="0"/>
                <a:cs typeface="Times New Roman" panose="02020603050405020304" pitchFamily="18" charset="0"/>
              </a:rPr>
              <a:t>ο</a:t>
            </a:r>
            <a:r>
              <a:rPr lang="el-GR" sz="1600" dirty="0">
                <a:latin typeface="+mj-lt"/>
                <a:ea typeface="Calibri" panose="020F0502020204030204" pitchFamily="34" charset="0"/>
                <a:cs typeface="Times New Roman" panose="02020603050405020304" pitchFamily="18" charset="0"/>
              </a:rPr>
              <a:t> κύκλο ΠΦΥ, με τον προσωπικό γιατρό ενηλίκων (γενικός γιατρός ή παθολόγος) και </a:t>
            </a:r>
            <a:r>
              <a:rPr lang="el-GR" sz="1600" dirty="0" err="1">
                <a:latin typeface="+mj-lt"/>
                <a:ea typeface="Calibri" panose="020F0502020204030204" pitchFamily="34" charset="0"/>
                <a:cs typeface="Times New Roman" panose="02020603050405020304" pitchFamily="18" charset="0"/>
              </a:rPr>
              <a:t>παίδων</a:t>
            </a:r>
            <a:r>
              <a:rPr lang="el-GR" sz="1600" dirty="0">
                <a:latin typeface="+mj-lt"/>
                <a:ea typeface="Calibri" panose="020F0502020204030204" pitchFamily="34" charset="0"/>
                <a:cs typeface="Times New Roman" panose="02020603050405020304" pitchFamily="18" charset="0"/>
              </a:rPr>
              <a:t> (παιδίατρος), που θα αμείβεται κατά κεφαλή ασφαλισμένου, προβλέπει (4) άρθρα (39-42) για κατ’ </a:t>
            </a:r>
            <a:r>
              <a:rPr lang="el-GR" sz="1600" dirty="0" err="1">
                <a:latin typeface="+mj-lt"/>
                <a:ea typeface="Calibri" panose="020F0502020204030204" pitchFamily="34" charset="0"/>
                <a:cs typeface="Times New Roman" panose="02020603050405020304" pitchFamily="18" charset="0"/>
              </a:rPr>
              <a:t>οίκον</a:t>
            </a:r>
            <a:r>
              <a:rPr lang="el-GR" sz="1600" dirty="0">
                <a:latin typeface="+mj-lt"/>
                <a:ea typeface="Calibri" panose="020F0502020204030204" pitchFamily="34" charset="0"/>
                <a:cs typeface="Times New Roman" panose="02020603050405020304" pitchFamily="18" charset="0"/>
              </a:rPr>
              <a:t> νοσηλεία από μονάδες του ΕΣΥ, ΟΤΑ και ιδιώτες, αλλά </a:t>
            </a:r>
          </a:p>
          <a:p>
            <a:pPr marL="342900" lvl="0" indent="-342900" algn="just">
              <a:lnSpc>
                <a:spcPct val="150000"/>
              </a:lnSpc>
              <a:spcAft>
                <a:spcPts val="1000"/>
              </a:spcAft>
              <a:buFont typeface="Symbol" panose="05050102010706020507" pitchFamily="18" charset="2"/>
              <a:buChar char=""/>
            </a:pPr>
            <a:r>
              <a:rPr lang="el-GR" sz="1600" dirty="0">
                <a:latin typeface="+mj-lt"/>
                <a:ea typeface="Calibri" panose="020F0502020204030204" pitchFamily="34" charset="0"/>
                <a:cs typeface="Times New Roman" panose="02020603050405020304" pitchFamily="18" charset="0"/>
              </a:rPr>
              <a:t>θα πρέπει να εξετάσει το 2</a:t>
            </a:r>
            <a:r>
              <a:rPr lang="el-GR" sz="1600" baseline="30000" dirty="0">
                <a:latin typeface="+mj-lt"/>
                <a:ea typeface="Calibri" panose="020F0502020204030204" pitchFamily="34" charset="0"/>
                <a:cs typeface="Times New Roman" panose="02020603050405020304" pitchFamily="18" charset="0"/>
              </a:rPr>
              <a:t>ο</a:t>
            </a:r>
            <a:r>
              <a:rPr lang="el-GR" sz="1600" dirty="0">
                <a:latin typeface="+mj-lt"/>
                <a:ea typeface="Calibri" panose="020F0502020204030204" pitchFamily="34" charset="0"/>
                <a:cs typeface="Times New Roman" panose="02020603050405020304" pitchFamily="18" charset="0"/>
              </a:rPr>
              <a:t> κύκλο της ΠΦΥ με γιατρούς (6-8) ειδικοτήτων (4-5) </a:t>
            </a:r>
            <a:r>
              <a:rPr lang="el-GR" sz="1600" dirty="0" err="1">
                <a:latin typeface="+mj-lt"/>
                <a:ea typeface="Calibri" panose="020F0502020204030204" pitchFamily="34" charset="0"/>
                <a:cs typeface="Times New Roman" panose="02020603050405020304" pitchFamily="18" charset="0"/>
              </a:rPr>
              <a:t>χρονίων</a:t>
            </a:r>
            <a:r>
              <a:rPr lang="el-GR" sz="1600" dirty="0">
                <a:latin typeface="+mj-lt"/>
                <a:ea typeface="Calibri" panose="020F0502020204030204" pitchFamily="34" charset="0"/>
                <a:cs typeface="Times New Roman" panose="02020603050405020304" pitchFamily="18" charset="0"/>
              </a:rPr>
              <a:t> νοσημάτων, με την ένταξη κι αυτών των δυο υπηρεσιών στο σύστημα ΠΦΥ,  για να ολοκληρωθεί με το 3</a:t>
            </a:r>
            <a:r>
              <a:rPr lang="el-GR" sz="1600" baseline="30000" dirty="0">
                <a:latin typeface="+mj-lt"/>
                <a:ea typeface="Calibri" panose="020F0502020204030204" pitchFamily="34" charset="0"/>
                <a:cs typeface="Times New Roman" panose="02020603050405020304" pitchFamily="18" charset="0"/>
              </a:rPr>
              <a:t>ο</a:t>
            </a:r>
            <a:r>
              <a:rPr lang="el-GR" sz="1600" dirty="0">
                <a:latin typeface="+mj-lt"/>
                <a:ea typeface="Calibri" panose="020F0502020204030204" pitchFamily="34" charset="0"/>
                <a:cs typeface="Times New Roman" panose="02020603050405020304" pitchFamily="18" charset="0"/>
              </a:rPr>
              <a:t> κύκλο ΠΦΥ (λοιπές ειδικότητες </a:t>
            </a:r>
            <a:r>
              <a:rPr lang="el-GR" sz="1600" dirty="0" err="1">
                <a:latin typeface="+mj-lt"/>
                <a:ea typeface="Calibri" panose="020F0502020204030204" pitchFamily="34" charset="0"/>
                <a:cs typeface="Times New Roman" panose="02020603050405020304" pitchFamily="18" charset="0"/>
              </a:rPr>
              <a:t>εξωνοσοκομειακής</a:t>
            </a:r>
            <a:r>
              <a:rPr lang="el-GR" sz="1600" dirty="0">
                <a:latin typeface="+mj-lt"/>
                <a:ea typeface="Calibri" panose="020F0502020204030204" pitchFamily="34" charset="0"/>
                <a:cs typeface="Times New Roman" panose="02020603050405020304" pitchFamily="18" charset="0"/>
              </a:rPr>
              <a:t> περίθαλψης)</a:t>
            </a:r>
            <a:r>
              <a:rPr lang="el-GR" sz="1600" dirty="0">
                <a:effectLst/>
                <a:latin typeface="+mj-lt"/>
                <a:ea typeface="Calibri" panose="020F0502020204030204" pitchFamily="34" charset="0"/>
                <a:cs typeface="Times New Roman" panose="02020603050405020304" pitchFamily="18" charset="0"/>
              </a:rPr>
              <a:t>. </a:t>
            </a:r>
          </a:p>
        </p:txBody>
      </p:sp>
    </p:spTree>
    <p:extLst>
      <p:ext uri="{BB962C8B-B14F-4D97-AF65-F5344CB8AC3E}">
        <p14:creationId xmlns:p14="http://schemas.microsoft.com/office/powerpoint/2010/main" val="399290955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BE95D989-81FA-4BAD-9AD5-E46CEDA91B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857250"/>
            <a:ext cx="3490720" cy="5143500"/>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685800" fontAlgn="auto">
              <a:spcBef>
                <a:spcPts val="0"/>
              </a:spcBef>
              <a:spcAft>
                <a:spcPts val="0"/>
              </a:spcAft>
              <a:defRPr/>
            </a:pPr>
            <a:endParaRPr lang="en-US" sz="1350">
              <a:solidFill>
                <a:prstClr val="white"/>
              </a:solidFill>
              <a:latin typeface="Calibri" panose="020F0502020204030204"/>
            </a:endParaRPr>
          </a:p>
        </p:txBody>
      </p:sp>
      <p:sp>
        <p:nvSpPr>
          <p:cNvPr id="14" name="Rectangle 13">
            <a:extLst>
              <a:ext uri="{FF2B5EF4-FFF2-40B4-BE49-F238E27FC236}">
                <a16:creationId xmlns:a16="http://schemas.microsoft.com/office/drawing/2014/main" id="{156189E5-8A3E-4CFD-B71B-CCD0F8495E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90720" y="857250"/>
            <a:ext cx="106556" cy="5143500"/>
          </a:xfrm>
          <a:prstGeom prst="rect">
            <a:avLst/>
          </a:prstGeom>
          <a:solidFill>
            <a:schemeClr val="tx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685800" fontAlgn="auto">
              <a:spcBef>
                <a:spcPts val="0"/>
              </a:spcBef>
              <a:spcAft>
                <a:spcPts val="0"/>
              </a:spcAft>
              <a:defRPr/>
            </a:pPr>
            <a:endParaRPr lang="en-US" sz="1350">
              <a:solidFill>
                <a:prstClr val="white"/>
              </a:solidFill>
              <a:latin typeface="Calibri" panose="020F0502020204030204"/>
            </a:endParaRPr>
          </a:p>
        </p:txBody>
      </p:sp>
      <p:sp>
        <p:nvSpPr>
          <p:cNvPr id="7" name="Segnaposto testo 6">
            <a:extLst>
              <a:ext uri="{FF2B5EF4-FFF2-40B4-BE49-F238E27FC236}">
                <a16:creationId xmlns:a16="http://schemas.microsoft.com/office/drawing/2014/main" id="{9DA340F6-CFC2-411A-AD40-27369D04F3BA}"/>
              </a:ext>
            </a:extLst>
          </p:cNvPr>
          <p:cNvSpPr txBox="1">
            <a:spLocks/>
          </p:cNvSpPr>
          <p:nvPr/>
        </p:nvSpPr>
        <p:spPr>
          <a:xfrm>
            <a:off x="201381" y="4629150"/>
            <a:ext cx="3183374" cy="1014689"/>
          </a:xfrm>
          <a:prstGeom prst="rect">
            <a:avLst/>
          </a:prstGeom>
        </p:spPr>
        <p:txBody>
          <a:bodyPr wrap="square" anchor="t">
            <a:noAutofit/>
          </a:bodyPr>
          <a:lstStyle>
            <a:lvl1pPr marL="0" indent="0" algn="l" defTabSz="914400" rtl="0" eaLnBrk="1" latinLnBrk="0" hangingPunct="1">
              <a:lnSpc>
                <a:spcPct val="90000"/>
              </a:lnSpc>
              <a:spcBef>
                <a:spcPts val="1000"/>
              </a:spcBef>
              <a:buFont typeface="Arial" panose="020B0604020202020204" pitchFamily="34" charset="0"/>
              <a:buNone/>
              <a:defRPr sz="2000" kern="1200">
                <a:solidFill>
                  <a:srgbClr val="134667"/>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defTabSz="685800" fontAlgn="auto">
              <a:spcBef>
                <a:spcPts val="750"/>
              </a:spcBef>
              <a:spcAft>
                <a:spcPts val="0"/>
              </a:spcAft>
            </a:pPr>
            <a:r>
              <a:rPr lang="it-IT" sz="3300" dirty="0">
                <a:solidFill>
                  <a:srgbClr val="FFFFFF"/>
                </a:solidFill>
                <a:latin typeface="Calibri Light" panose="020F0302020204030204"/>
              </a:rPr>
              <a:t>Professor Nikos Polyzos</a:t>
            </a:r>
          </a:p>
        </p:txBody>
      </p:sp>
      <p:sp>
        <p:nvSpPr>
          <p:cNvPr id="2" name="Titolo 1">
            <a:extLst>
              <a:ext uri="{FF2B5EF4-FFF2-40B4-BE49-F238E27FC236}">
                <a16:creationId xmlns:a16="http://schemas.microsoft.com/office/drawing/2014/main" id="{4C0CF0B2-04A9-41B0-804A-8E8889BBD4FC}"/>
              </a:ext>
            </a:extLst>
          </p:cNvPr>
          <p:cNvSpPr>
            <a:spLocks noGrp="1"/>
          </p:cNvSpPr>
          <p:nvPr>
            <p:ph type="title"/>
          </p:nvPr>
        </p:nvSpPr>
        <p:spPr>
          <a:xfrm>
            <a:off x="83766" y="959644"/>
            <a:ext cx="3300988" cy="1786388"/>
          </a:xfrm>
        </p:spPr>
        <p:txBody>
          <a:bodyPr vert="horz" lIns="68580" tIns="34290" rIns="68580" bIns="34290" rtlCol="0" anchor="ctr">
            <a:normAutofit/>
          </a:bodyPr>
          <a:lstStyle/>
          <a:p>
            <a:r>
              <a:rPr lang="en-US" sz="3300" dirty="0">
                <a:solidFill>
                  <a:srgbClr val="FFFFFF"/>
                </a:solidFill>
                <a:latin typeface="+mj-lt"/>
              </a:rPr>
              <a:t>Event: </a:t>
            </a:r>
          </a:p>
        </p:txBody>
      </p:sp>
      <p:sp>
        <p:nvSpPr>
          <p:cNvPr id="3" name="Segnaposto data 2">
            <a:extLst>
              <a:ext uri="{FF2B5EF4-FFF2-40B4-BE49-F238E27FC236}">
                <a16:creationId xmlns:a16="http://schemas.microsoft.com/office/drawing/2014/main" id="{8A5F35E9-2FE7-4DBC-8C59-AA85DE75B0F3}"/>
              </a:ext>
            </a:extLst>
          </p:cNvPr>
          <p:cNvSpPr>
            <a:spLocks noGrp="1"/>
          </p:cNvSpPr>
          <p:nvPr>
            <p:ph type="dt" sz="half" idx="10"/>
          </p:nvPr>
        </p:nvSpPr>
        <p:spPr>
          <a:xfrm>
            <a:off x="628650" y="5624513"/>
            <a:ext cx="2057400" cy="273844"/>
          </a:xfrm>
        </p:spPr>
        <p:txBody>
          <a:bodyPr vert="horz" lIns="68580" tIns="34290" rIns="68580" bIns="34290" rtlCol="0" anchor="ctr">
            <a:normAutofit/>
          </a:bodyPr>
          <a:lstStyle/>
          <a:p>
            <a:pPr defTabSz="685800" fontAlgn="auto">
              <a:spcBef>
                <a:spcPts val="0"/>
              </a:spcBef>
              <a:spcAft>
                <a:spcPts val="450"/>
              </a:spcAft>
            </a:pPr>
            <a:r>
              <a:rPr lang="el-GR" sz="825" dirty="0">
                <a:solidFill>
                  <a:prstClr val="white">
                    <a:alpha val="80000"/>
                  </a:prstClr>
                </a:solidFill>
                <a:latin typeface="Calibri" panose="020F0502020204030204"/>
              </a:rPr>
              <a:t>13/4/22</a:t>
            </a:r>
            <a:endParaRPr lang="en-US" sz="825" dirty="0">
              <a:solidFill>
                <a:prstClr val="white">
                  <a:alpha val="80000"/>
                </a:prstClr>
              </a:solidFill>
              <a:latin typeface="Calibri" panose="020F0502020204030204"/>
            </a:endParaRPr>
          </a:p>
        </p:txBody>
      </p:sp>
      <p:sp>
        <p:nvSpPr>
          <p:cNvPr id="4" name="Segnaposto piè di pagina 3">
            <a:extLst>
              <a:ext uri="{FF2B5EF4-FFF2-40B4-BE49-F238E27FC236}">
                <a16:creationId xmlns:a16="http://schemas.microsoft.com/office/drawing/2014/main" id="{415C4969-070A-4A63-96BA-6B6AF8045312}"/>
              </a:ext>
            </a:extLst>
          </p:cNvPr>
          <p:cNvSpPr>
            <a:spLocks noGrp="1"/>
          </p:cNvSpPr>
          <p:nvPr>
            <p:ph type="ftr" sz="quarter" idx="11"/>
          </p:nvPr>
        </p:nvSpPr>
        <p:spPr>
          <a:xfrm>
            <a:off x="4094560" y="5506974"/>
            <a:ext cx="4024249" cy="273844"/>
          </a:xfrm>
        </p:spPr>
        <p:txBody>
          <a:bodyPr vert="horz" lIns="68580" tIns="34290" rIns="68580" bIns="34290" rtlCol="0" anchor="ctr">
            <a:normAutofit/>
          </a:bodyPr>
          <a:lstStyle/>
          <a:p>
            <a:pPr algn="r" defTabSz="685800" fontAlgn="auto">
              <a:lnSpc>
                <a:spcPct val="90000"/>
              </a:lnSpc>
              <a:spcBef>
                <a:spcPts val="0"/>
              </a:spcBef>
              <a:spcAft>
                <a:spcPts val="450"/>
              </a:spcAft>
            </a:pPr>
            <a:r>
              <a:rPr lang="en-US" sz="675">
                <a:solidFill>
                  <a:prstClr val="black">
                    <a:alpha val="80000"/>
                  </a:prstClr>
                </a:solidFill>
                <a:latin typeface="Calibri" panose="020F0502020204030204"/>
              </a:rPr>
              <a:t>This project has received funding from the European Union’s Horizon 2020 research and innovation programme under grant agreement No. 965343</a:t>
            </a:r>
          </a:p>
        </p:txBody>
      </p:sp>
      <p:sp>
        <p:nvSpPr>
          <p:cNvPr id="5" name="Segnaposto testo 4">
            <a:extLst>
              <a:ext uri="{FF2B5EF4-FFF2-40B4-BE49-F238E27FC236}">
                <a16:creationId xmlns:a16="http://schemas.microsoft.com/office/drawing/2014/main" id="{02554B10-0CB7-46DB-9D43-941784013518}"/>
              </a:ext>
            </a:extLst>
          </p:cNvPr>
          <p:cNvSpPr>
            <a:spLocks noGrp="1"/>
          </p:cNvSpPr>
          <p:nvPr>
            <p:ph type="body" sz="quarter" idx="12"/>
          </p:nvPr>
        </p:nvSpPr>
        <p:spPr>
          <a:xfrm>
            <a:off x="88772" y="2781546"/>
            <a:ext cx="3248304" cy="899948"/>
          </a:xfrm>
        </p:spPr>
        <p:txBody>
          <a:bodyPr wrap="square" anchor="t">
            <a:noAutofit/>
          </a:bodyPr>
          <a:lstStyle/>
          <a:p>
            <a:r>
              <a:rPr lang="el-GR" sz="3300" b="0" dirty="0">
                <a:solidFill>
                  <a:srgbClr val="FFFFFF"/>
                </a:solidFill>
                <a:latin typeface="+mj-lt"/>
                <a:ea typeface="+mj-ea"/>
                <a:cs typeface="+mj-cs"/>
              </a:rPr>
              <a:t>ΗΟΡΙΖΟΝ -</a:t>
            </a:r>
          </a:p>
          <a:p>
            <a:r>
              <a:rPr lang="it-IT" sz="3300" b="0" dirty="0">
                <a:solidFill>
                  <a:srgbClr val="FFFFFF"/>
                </a:solidFill>
                <a:latin typeface="+mj-lt"/>
                <a:ea typeface="+mj-ea"/>
                <a:cs typeface="+mj-cs"/>
              </a:rPr>
              <a:t>RETENTION Project Data</a:t>
            </a:r>
          </a:p>
        </p:txBody>
      </p:sp>
    </p:spTree>
    <p:extLst>
      <p:ext uri="{BB962C8B-B14F-4D97-AF65-F5344CB8AC3E}">
        <p14:creationId xmlns:p14="http://schemas.microsoft.com/office/powerpoint/2010/main" val="125496934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D009D6D5-DAC2-4A8B-A17A-E206B9012D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857250"/>
            <a:ext cx="9141714"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685800" fontAlgn="auto">
              <a:spcBef>
                <a:spcPts val="0"/>
              </a:spcBef>
              <a:spcAft>
                <a:spcPts val="0"/>
              </a:spcAft>
            </a:pPr>
            <a:endParaRPr lang="en-US" sz="1350">
              <a:solidFill>
                <a:prstClr val="white"/>
              </a:solidFill>
              <a:latin typeface="Calibri"/>
            </a:endParaRPr>
          </a:p>
        </p:txBody>
      </p:sp>
      <p:sp>
        <p:nvSpPr>
          <p:cNvPr id="3" name="Titolo 2">
            <a:extLst>
              <a:ext uri="{FF2B5EF4-FFF2-40B4-BE49-F238E27FC236}">
                <a16:creationId xmlns:a16="http://schemas.microsoft.com/office/drawing/2014/main" id="{32C02DE9-1234-4DD3-AD59-DACB1E8FD6AB}"/>
              </a:ext>
            </a:extLst>
          </p:cNvPr>
          <p:cNvSpPr>
            <a:spLocks noGrp="1"/>
          </p:cNvSpPr>
          <p:nvPr>
            <p:ph type="title"/>
          </p:nvPr>
        </p:nvSpPr>
        <p:spPr>
          <a:xfrm>
            <a:off x="628650" y="1131094"/>
            <a:ext cx="6406330" cy="533630"/>
          </a:xfrm>
        </p:spPr>
        <p:txBody>
          <a:bodyPr vert="horz" lIns="68580" tIns="34290" rIns="68580" bIns="34290" rtlCol="0" anchor="ctr">
            <a:normAutofit/>
          </a:bodyPr>
          <a:lstStyle/>
          <a:p>
            <a:pPr algn="l"/>
            <a:r>
              <a:rPr lang="en-US" sz="3000" dirty="0">
                <a:solidFill>
                  <a:schemeClr val="tx1"/>
                </a:solidFill>
                <a:latin typeface="+mj-lt"/>
              </a:rPr>
              <a:t>RETENTION project Definition</a:t>
            </a:r>
          </a:p>
        </p:txBody>
      </p:sp>
      <p:sp>
        <p:nvSpPr>
          <p:cNvPr id="2" name="Sottotitolo 1">
            <a:extLst>
              <a:ext uri="{FF2B5EF4-FFF2-40B4-BE49-F238E27FC236}">
                <a16:creationId xmlns:a16="http://schemas.microsoft.com/office/drawing/2014/main" id="{145C1072-0397-460A-A201-49F1654328A2}"/>
              </a:ext>
            </a:extLst>
          </p:cNvPr>
          <p:cNvSpPr>
            <a:spLocks noGrp="1"/>
          </p:cNvSpPr>
          <p:nvPr>
            <p:ph type="subTitle" idx="1"/>
          </p:nvPr>
        </p:nvSpPr>
        <p:spPr>
          <a:xfrm>
            <a:off x="628650" y="1764277"/>
            <a:ext cx="6539066" cy="3725696"/>
          </a:xfrm>
        </p:spPr>
        <p:txBody>
          <a:bodyPr vert="horz" lIns="68580" tIns="34290" rIns="68580" bIns="34290" rtlCol="0">
            <a:normAutofit/>
          </a:bodyPr>
          <a:lstStyle/>
          <a:p>
            <a:r>
              <a:rPr lang="en-US" sz="2100" dirty="0">
                <a:latin typeface="+mn-lt"/>
              </a:rPr>
              <a:t>A project under the EU HORIZON framework </a:t>
            </a:r>
            <a:r>
              <a:rPr lang="en-US" sz="2100" dirty="0" err="1">
                <a:latin typeface="+mn-lt"/>
              </a:rPr>
              <a:t>programme</a:t>
            </a:r>
            <a:r>
              <a:rPr lang="en-US" sz="2100" dirty="0">
                <a:latin typeface="+mn-lt"/>
              </a:rPr>
              <a:t>*, conceived to support:</a:t>
            </a:r>
          </a:p>
          <a:p>
            <a:endParaRPr lang="en-US" sz="2100" dirty="0">
              <a:latin typeface="+mn-lt"/>
            </a:endParaRPr>
          </a:p>
          <a:p>
            <a:pPr marL="257175" indent="-171450">
              <a:buFont typeface="Arial" panose="020B0604020202020204" pitchFamily="34" charset="0"/>
              <a:buChar char="•"/>
            </a:pPr>
            <a:r>
              <a:rPr lang="en-US" sz="2100" dirty="0">
                <a:latin typeface="+mn-lt"/>
              </a:rPr>
              <a:t>remote clinical monitoring, </a:t>
            </a:r>
          </a:p>
          <a:p>
            <a:pPr marL="257175" indent="-171450">
              <a:buFont typeface="Arial" panose="020B0604020202020204" pitchFamily="34" charset="0"/>
              <a:buChar char="•"/>
            </a:pPr>
            <a:r>
              <a:rPr lang="en-US" sz="2100" dirty="0">
                <a:latin typeface="+mn-lt"/>
              </a:rPr>
              <a:t>clinical decision making, &amp;, </a:t>
            </a:r>
          </a:p>
          <a:p>
            <a:pPr marL="257175" indent="-171450">
              <a:buFont typeface="Arial" panose="020B0604020202020204" pitchFamily="34" charset="0"/>
              <a:buChar char="•"/>
            </a:pPr>
            <a:r>
              <a:rPr lang="en-US" sz="2100" dirty="0">
                <a:latin typeface="+mn-lt"/>
              </a:rPr>
              <a:t>data-driven interventions</a:t>
            </a:r>
          </a:p>
          <a:p>
            <a:r>
              <a:rPr lang="en-US" sz="2100" dirty="0">
                <a:latin typeface="+mn-lt"/>
              </a:rPr>
              <a:t>for heart failure patients, using Real World Data.</a:t>
            </a:r>
          </a:p>
          <a:p>
            <a:pPr indent="-171450">
              <a:buFont typeface="Arial" panose="020B0604020202020204" pitchFamily="34" charset="0"/>
              <a:buChar char="•"/>
            </a:pPr>
            <a:endParaRPr lang="en-US" sz="975" dirty="0">
              <a:latin typeface="+mn-lt"/>
            </a:endParaRPr>
          </a:p>
          <a:p>
            <a:pPr indent="-171450">
              <a:buFont typeface="Arial" panose="020B0604020202020204" pitchFamily="34" charset="0"/>
              <a:buChar char="•"/>
            </a:pPr>
            <a:r>
              <a:rPr lang="en-US" sz="975" dirty="0">
                <a:latin typeface="+mn-lt"/>
              </a:rPr>
              <a:t>*«The general objective of Horizon 2020 is to build a society and a world-leading economy based on knowledge and innovation across the whole Union, while contributing to sustainable development. It will support the Europe 2020 strategy and other Union policies as well as the achievement and functioning of the European Research Area (ERA).»</a:t>
            </a:r>
          </a:p>
          <a:p>
            <a:pPr indent="-171450">
              <a:buFont typeface="Arial" panose="020B0604020202020204" pitchFamily="34" charset="0"/>
              <a:buChar char="•"/>
            </a:pPr>
            <a:r>
              <a:rPr lang="en-US" sz="975" dirty="0">
                <a:latin typeface="+mn-lt"/>
              </a:rPr>
              <a:t>(https://cordis.europa.eu/programme/id/H2020-EC)</a:t>
            </a:r>
          </a:p>
        </p:txBody>
      </p:sp>
      <p:sp>
        <p:nvSpPr>
          <p:cNvPr id="4" name="Segnaposto data 3">
            <a:extLst>
              <a:ext uri="{FF2B5EF4-FFF2-40B4-BE49-F238E27FC236}">
                <a16:creationId xmlns:a16="http://schemas.microsoft.com/office/drawing/2014/main" id="{86DA1C09-D1DA-47F4-8BB4-31337BB9AD13}"/>
              </a:ext>
            </a:extLst>
          </p:cNvPr>
          <p:cNvSpPr>
            <a:spLocks noGrp="1"/>
          </p:cNvSpPr>
          <p:nvPr>
            <p:ph type="dt" sz="half" idx="10"/>
          </p:nvPr>
        </p:nvSpPr>
        <p:spPr>
          <a:xfrm>
            <a:off x="628650" y="5624513"/>
            <a:ext cx="1943100" cy="273844"/>
          </a:xfrm>
        </p:spPr>
        <p:txBody>
          <a:bodyPr vert="horz" lIns="68580" tIns="34290" rIns="68580" bIns="34290" rtlCol="0" anchor="ctr">
            <a:normAutofit/>
          </a:bodyPr>
          <a:lstStyle/>
          <a:p>
            <a:pPr defTabSz="685800" fontAlgn="auto">
              <a:spcBef>
                <a:spcPts val="0"/>
              </a:spcBef>
              <a:spcAft>
                <a:spcPts val="450"/>
              </a:spcAft>
              <a:defRPr/>
            </a:pPr>
            <a:fld id="{197DAE0C-DA40-46F3-A9AC-312E2373A7C6}" type="datetime1">
              <a:rPr lang="en-US">
                <a:solidFill>
                  <a:prstClr val="black">
                    <a:tint val="75000"/>
                  </a:prstClr>
                </a:solidFill>
                <a:latin typeface="Calibri" panose="020F0502020204030204"/>
              </a:rPr>
              <a:pPr defTabSz="685800" fontAlgn="auto">
                <a:spcBef>
                  <a:spcPts val="0"/>
                </a:spcBef>
                <a:spcAft>
                  <a:spcPts val="450"/>
                </a:spcAft>
                <a:defRPr/>
              </a:pPr>
              <a:t>4/13/2022</a:t>
            </a:fld>
            <a:endParaRPr lang="en-US">
              <a:solidFill>
                <a:prstClr val="black">
                  <a:tint val="75000"/>
                </a:prstClr>
              </a:solidFill>
              <a:latin typeface="Calibri" panose="020F0502020204030204"/>
            </a:endParaRPr>
          </a:p>
        </p:txBody>
      </p:sp>
      <p:pic>
        <p:nvPicPr>
          <p:cNvPr id="8" name="Picture 7" descr="Pen placed on top of a signature line">
            <a:extLst>
              <a:ext uri="{FF2B5EF4-FFF2-40B4-BE49-F238E27FC236}">
                <a16:creationId xmlns:a16="http://schemas.microsoft.com/office/drawing/2014/main" id="{8F903FEC-592A-36F1-8182-54B56E095692}"/>
              </a:ext>
            </a:extLst>
          </p:cNvPr>
          <p:cNvPicPr>
            <a:picLocks noChangeAspect="1"/>
          </p:cNvPicPr>
          <p:nvPr/>
        </p:nvPicPr>
        <p:blipFill rotWithShape="1">
          <a:blip r:embed="rId2"/>
          <a:srcRect l="41964" r="-1" b="-1"/>
          <a:stretch/>
        </p:blipFill>
        <p:spPr>
          <a:xfrm>
            <a:off x="7254363" y="857257"/>
            <a:ext cx="1889637" cy="5143493"/>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p:spPr>
      </p:pic>
      <p:sp>
        <p:nvSpPr>
          <p:cNvPr id="5" name="Segnaposto piè di pagina 4">
            <a:extLst>
              <a:ext uri="{FF2B5EF4-FFF2-40B4-BE49-F238E27FC236}">
                <a16:creationId xmlns:a16="http://schemas.microsoft.com/office/drawing/2014/main" id="{9DDAA878-1613-4780-AF38-47400264A41B}"/>
              </a:ext>
            </a:extLst>
          </p:cNvPr>
          <p:cNvSpPr>
            <a:spLocks noGrp="1"/>
          </p:cNvSpPr>
          <p:nvPr>
            <p:ph type="ftr" sz="quarter" idx="11"/>
          </p:nvPr>
        </p:nvSpPr>
        <p:spPr>
          <a:xfrm>
            <a:off x="2628900" y="5624513"/>
            <a:ext cx="2571750" cy="273844"/>
          </a:xfrm>
        </p:spPr>
        <p:txBody>
          <a:bodyPr vert="horz" lIns="68580" tIns="34290" rIns="68580" bIns="34290" rtlCol="0" anchor="ctr">
            <a:normAutofit/>
          </a:bodyPr>
          <a:lstStyle/>
          <a:p>
            <a:pPr algn="l" defTabSz="685800" fontAlgn="auto">
              <a:spcBef>
                <a:spcPts val="0"/>
              </a:spcBef>
              <a:spcAft>
                <a:spcPts val="450"/>
              </a:spcAft>
              <a:defRPr/>
            </a:pPr>
            <a:r>
              <a:rPr lang="en-US">
                <a:solidFill>
                  <a:prstClr val="black">
                    <a:tint val="75000"/>
                  </a:prstClr>
                </a:solidFill>
                <a:latin typeface="Calibri" panose="020F0502020204030204"/>
              </a:rPr>
              <a:t>RTENTION project data</a:t>
            </a:r>
          </a:p>
        </p:txBody>
      </p:sp>
      <p:sp>
        <p:nvSpPr>
          <p:cNvPr id="6" name="Segnaposto numero diapositiva 5">
            <a:extLst>
              <a:ext uri="{FF2B5EF4-FFF2-40B4-BE49-F238E27FC236}">
                <a16:creationId xmlns:a16="http://schemas.microsoft.com/office/drawing/2014/main" id="{3591381E-A19F-443F-ADF3-C7430650C8EA}"/>
              </a:ext>
            </a:extLst>
          </p:cNvPr>
          <p:cNvSpPr>
            <a:spLocks noGrp="1"/>
          </p:cNvSpPr>
          <p:nvPr>
            <p:ph type="sldNum" sz="quarter" idx="12"/>
          </p:nvPr>
        </p:nvSpPr>
        <p:spPr>
          <a:xfrm>
            <a:off x="6457950" y="5624513"/>
            <a:ext cx="2057400" cy="273844"/>
          </a:xfrm>
        </p:spPr>
        <p:txBody>
          <a:bodyPr vert="horz" lIns="68580" tIns="34290" rIns="68580" bIns="34290" rtlCol="0" anchor="ctr">
            <a:normAutofit/>
          </a:bodyPr>
          <a:lstStyle/>
          <a:p>
            <a:pPr defTabSz="685800" fontAlgn="auto">
              <a:spcBef>
                <a:spcPts val="0"/>
              </a:spcBef>
              <a:spcAft>
                <a:spcPts val="450"/>
              </a:spcAft>
              <a:defRPr/>
            </a:pPr>
            <a:fld id="{32289F73-ADA0-4EE1-9844-B7AEE579A8A5}" type="slidenum">
              <a:rPr lang="en-US">
                <a:solidFill>
                  <a:srgbClr val="FFFFFF"/>
                </a:solidFill>
                <a:latin typeface="Calibri" panose="020F0502020204030204"/>
              </a:rPr>
              <a:pPr defTabSz="685800" fontAlgn="auto">
                <a:spcBef>
                  <a:spcPts val="0"/>
                </a:spcBef>
                <a:spcAft>
                  <a:spcPts val="450"/>
                </a:spcAft>
                <a:defRPr/>
              </a:pPr>
              <a:t>15</a:t>
            </a:fld>
            <a:endParaRPr lang="en-US">
              <a:solidFill>
                <a:srgbClr val="FFFFFF"/>
              </a:solidFill>
              <a:latin typeface="Calibri" panose="020F0502020204030204"/>
            </a:endParaRPr>
          </a:p>
        </p:txBody>
      </p:sp>
    </p:spTree>
    <p:extLst>
      <p:ext uri="{BB962C8B-B14F-4D97-AF65-F5344CB8AC3E}">
        <p14:creationId xmlns:p14="http://schemas.microsoft.com/office/powerpoint/2010/main" val="15911549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D009D6D5-DAC2-4A8B-A17A-E206B9012D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857250"/>
            <a:ext cx="9141714"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685800" fontAlgn="auto">
              <a:spcBef>
                <a:spcPts val="0"/>
              </a:spcBef>
              <a:spcAft>
                <a:spcPts val="0"/>
              </a:spcAft>
            </a:pPr>
            <a:endParaRPr lang="en-US" sz="1350">
              <a:solidFill>
                <a:prstClr val="white"/>
              </a:solidFill>
              <a:latin typeface="Calibri"/>
            </a:endParaRPr>
          </a:p>
        </p:txBody>
      </p:sp>
      <p:sp>
        <p:nvSpPr>
          <p:cNvPr id="3" name="Titolo 2">
            <a:extLst>
              <a:ext uri="{FF2B5EF4-FFF2-40B4-BE49-F238E27FC236}">
                <a16:creationId xmlns:a16="http://schemas.microsoft.com/office/drawing/2014/main" id="{32C02DE9-1234-4DD3-AD59-DACB1E8FD6AB}"/>
              </a:ext>
            </a:extLst>
          </p:cNvPr>
          <p:cNvSpPr>
            <a:spLocks noGrp="1"/>
          </p:cNvSpPr>
          <p:nvPr>
            <p:ph type="title"/>
          </p:nvPr>
        </p:nvSpPr>
        <p:spPr>
          <a:xfrm>
            <a:off x="628651" y="1131094"/>
            <a:ext cx="6428453" cy="500447"/>
          </a:xfrm>
        </p:spPr>
        <p:txBody>
          <a:bodyPr vert="horz" lIns="68580" tIns="34290" rIns="68580" bIns="34290" rtlCol="0" anchor="ctr">
            <a:normAutofit fontScale="90000"/>
          </a:bodyPr>
          <a:lstStyle/>
          <a:p>
            <a:pPr algn="l"/>
            <a:r>
              <a:rPr lang="en-US" sz="3300" dirty="0">
                <a:solidFill>
                  <a:schemeClr val="tx1"/>
                </a:solidFill>
                <a:latin typeface="+mj-lt"/>
              </a:rPr>
              <a:t>RETENTION Partners</a:t>
            </a:r>
          </a:p>
        </p:txBody>
      </p:sp>
      <p:sp>
        <p:nvSpPr>
          <p:cNvPr id="2" name="Sottotitolo 1">
            <a:extLst>
              <a:ext uri="{FF2B5EF4-FFF2-40B4-BE49-F238E27FC236}">
                <a16:creationId xmlns:a16="http://schemas.microsoft.com/office/drawing/2014/main" id="{145C1072-0397-460A-A201-49F1654328A2}"/>
              </a:ext>
            </a:extLst>
          </p:cNvPr>
          <p:cNvSpPr>
            <a:spLocks noGrp="1"/>
          </p:cNvSpPr>
          <p:nvPr>
            <p:ph type="subTitle" idx="1"/>
          </p:nvPr>
        </p:nvSpPr>
        <p:spPr>
          <a:xfrm>
            <a:off x="341058" y="1775337"/>
            <a:ext cx="3320230" cy="3794023"/>
          </a:xfrm>
        </p:spPr>
        <p:txBody>
          <a:bodyPr vert="horz" lIns="68580" tIns="34290" rIns="68580" bIns="34290" rtlCol="0">
            <a:normAutofit fontScale="62500" lnSpcReduction="20000"/>
          </a:bodyPr>
          <a:lstStyle/>
          <a:p>
            <a:pPr indent="-171450">
              <a:buFont typeface="Arial" panose="020B0604020202020204" pitchFamily="34" charset="0"/>
              <a:buChar char="•"/>
            </a:pPr>
            <a:endParaRPr lang="en-US" sz="1500" dirty="0">
              <a:latin typeface="+mn-lt"/>
            </a:endParaRPr>
          </a:p>
          <a:p>
            <a:pPr marL="428625" indent="-171450">
              <a:buFont typeface="Arial" panose="020B0604020202020204" pitchFamily="34" charset="0"/>
              <a:buChar char="•"/>
            </a:pPr>
            <a:r>
              <a:rPr lang="en-US" sz="3450" dirty="0">
                <a:latin typeface="+mn-lt"/>
              </a:rPr>
              <a:t>NTUA-ICCS (PM, Gr),</a:t>
            </a:r>
          </a:p>
          <a:p>
            <a:pPr marL="428625" indent="-171450">
              <a:buFont typeface="Arial" panose="020B0604020202020204" pitchFamily="34" charset="0"/>
              <a:buChar char="•"/>
            </a:pPr>
            <a:r>
              <a:rPr lang="en-US" sz="3450" dirty="0">
                <a:latin typeface="+mn-lt"/>
              </a:rPr>
              <a:t>Onassis Cardiac Surgery Center (Gr),</a:t>
            </a:r>
          </a:p>
          <a:p>
            <a:pPr marL="428625" indent="-171450">
              <a:buFont typeface="Arial" panose="020B0604020202020204" pitchFamily="34" charset="0"/>
              <a:buChar char="•"/>
            </a:pPr>
            <a:r>
              <a:rPr lang="en-US" sz="3450" dirty="0">
                <a:latin typeface="+mn-lt"/>
              </a:rPr>
              <a:t> University of Bologna medical (It),</a:t>
            </a:r>
          </a:p>
          <a:p>
            <a:pPr marL="428625" indent="-171450">
              <a:buFont typeface="Arial" panose="020B0604020202020204" pitchFamily="34" charset="0"/>
              <a:buChar char="•"/>
            </a:pPr>
            <a:r>
              <a:rPr lang="en-US" sz="3450" dirty="0">
                <a:latin typeface="+mn-lt"/>
              </a:rPr>
              <a:t> University Medicine of Essen (De),</a:t>
            </a:r>
          </a:p>
          <a:p>
            <a:pPr marL="428625" indent="-171450">
              <a:buFont typeface="Arial" panose="020B0604020202020204" pitchFamily="34" charset="0"/>
              <a:buChar char="•"/>
            </a:pPr>
            <a:r>
              <a:rPr lang="en-US" sz="3450" dirty="0">
                <a:latin typeface="+mn-lt"/>
              </a:rPr>
              <a:t> SERMAS (Es, 2 hospitals),</a:t>
            </a:r>
          </a:p>
          <a:p>
            <a:pPr marL="428625" indent="-171450">
              <a:buFont typeface="Arial" panose="020B0604020202020204" pitchFamily="34" charset="0"/>
              <a:buChar char="•"/>
            </a:pPr>
            <a:r>
              <a:rPr lang="en-US" sz="3450" dirty="0">
                <a:latin typeface="+mn-lt"/>
              </a:rPr>
              <a:t> </a:t>
            </a:r>
            <a:r>
              <a:rPr lang="en-US" sz="3450" dirty="0" err="1">
                <a:latin typeface="+mn-lt"/>
              </a:rPr>
              <a:t>UoA</a:t>
            </a:r>
            <a:r>
              <a:rPr lang="en-US" sz="3450" dirty="0">
                <a:latin typeface="+mn-lt"/>
              </a:rPr>
              <a:t> Medical School (Gr),</a:t>
            </a:r>
          </a:p>
          <a:p>
            <a:pPr marL="428625" indent="-171450">
              <a:buFont typeface="Arial" panose="020B0604020202020204" pitchFamily="34" charset="0"/>
              <a:buChar char="•"/>
            </a:pPr>
            <a:r>
              <a:rPr lang="en-US" sz="3450" dirty="0">
                <a:latin typeface="+mn-lt"/>
              </a:rPr>
              <a:t> FORTH (Gr),</a:t>
            </a:r>
          </a:p>
        </p:txBody>
      </p:sp>
      <p:sp>
        <p:nvSpPr>
          <p:cNvPr id="4" name="Segnaposto data 3">
            <a:extLst>
              <a:ext uri="{FF2B5EF4-FFF2-40B4-BE49-F238E27FC236}">
                <a16:creationId xmlns:a16="http://schemas.microsoft.com/office/drawing/2014/main" id="{86DA1C09-D1DA-47F4-8BB4-31337BB9AD13}"/>
              </a:ext>
            </a:extLst>
          </p:cNvPr>
          <p:cNvSpPr>
            <a:spLocks noGrp="1"/>
          </p:cNvSpPr>
          <p:nvPr>
            <p:ph type="dt" sz="half" idx="10"/>
          </p:nvPr>
        </p:nvSpPr>
        <p:spPr>
          <a:xfrm>
            <a:off x="628650" y="5624513"/>
            <a:ext cx="1943100" cy="273844"/>
          </a:xfrm>
        </p:spPr>
        <p:txBody>
          <a:bodyPr vert="horz" lIns="68580" tIns="34290" rIns="68580" bIns="34290" rtlCol="0" anchor="ctr">
            <a:normAutofit/>
          </a:bodyPr>
          <a:lstStyle/>
          <a:p>
            <a:pPr defTabSz="685800" fontAlgn="auto">
              <a:spcBef>
                <a:spcPts val="0"/>
              </a:spcBef>
              <a:spcAft>
                <a:spcPts val="450"/>
              </a:spcAft>
              <a:defRPr/>
            </a:pPr>
            <a:fld id="{197DAE0C-DA40-46F3-A9AC-312E2373A7C6}" type="datetime1">
              <a:rPr lang="en-US">
                <a:solidFill>
                  <a:prstClr val="black">
                    <a:tint val="75000"/>
                  </a:prstClr>
                </a:solidFill>
                <a:latin typeface="Calibri" panose="020F0502020204030204"/>
              </a:rPr>
              <a:pPr defTabSz="685800" fontAlgn="auto">
                <a:spcBef>
                  <a:spcPts val="0"/>
                </a:spcBef>
                <a:spcAft>
                  <a:spcPts val="450"/>
                </a:spcAft>
                <a:defRPr/>
              </a:pPr>
              <a:t>4/13/2022</a:t>
            </a:fld>
            <a:endParaRPr lang="en-US">
              <a:solidFill>
                <a:prstClr val="black">
                  <a:tint val="75000"/>
                </a:prstClr>
              </a:solidFill>
              <a:latin typeface="Calibri" panose="020F0502020204030204"/>
            </a:endParaRPr>
          </a:p>
        </p:txBody>
      </p:sp>
      <p:pic>
        <p:nvPicPr>
          <p:cNvPr id="8" name="Picture 7" descr="Pen placed on top of a signature line">
            <a:extLst>
              <a:ext uri="{FF2B5EF4-FFF2-40B4-BE49-F238E27FC236}">
                <a16:creationId xmlns:a16="http://schemas.microsoft.com/office/drawing/2014/main" id="{38275ADF-6FF4-C2CF-79A1-90354D02F170}"/>
              </a:ext>
            </a:extLst>
          </p:cNvPr>
          <p:cNvPicPr>
            <a:picLocks noChangeAspect="1"/>
          </p:cNvPicPr>
          <p:nvPr/>
        </p:nvPicPr>
        <p:blipFill rotWithShape="1">
          <a:blip r:embed="rId2"/>
          <a:srcRect l="41964" r="-1" b="-1"/>
          <a:stretch/>
        </p:blipFill>
        <p:spPr>
          <a:xfrm>
            <a:off x="7311513" y="857257"/>
            <a:ext cx="1832487" cy="5143493"/>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p:spPr>
      </p:pic>
      <p:sp>
        <p:nvSpPr>
          <p:cNvPr id="5" name="Segnaposto piè di pagina 4">
            <a:extLst>
              <a:ext uri="{FF2B5EF4-FFF2-40B4-BE49-F238E27FC236}">
                <a16:creationId xmlns:a16="http://schemas.microsoft.com/office/drawing/2014/main" id="{9DDAA878-1613-4780-AF38-47400264A41B}"/>
              </a:ext>
            </a:extLst>
          </p:cNvPr>
          <p:cNvSpPr>
            <a:spLocks noGrp="1"/>
          </p:cNvSpPr>
          <p:nvPr>
            <p:ph type="ftr" sz="quarter" idx="11"/>
          </p:nvPr>
        </p:nvSpPr>
        <p:spPr>
          <a:xfrm>
            <a:off x="2628900" y="5624513"/>
            <a:ext cx="2571750" cy="273844"/>
          </a:xfrm>
        </p:spPr>
        <p:txBody>
          <a:bodyPr vert="horz" lIns="68580" tIns="34290" rIns="68580" bIns="34290" rtlCol="0" anchor="ctr">
            <a:normAutofit/>
          </a:bodyPr>
          <a:lstStyle/>
          <a:p>
            <a:pPr algn="l" defTabSz="685800" fontAlgn="auto">
              <a:spcBef>
                <a:spcPts val="0"/>
              </a:spcBef>
              <a:spcAft>
                <a:spcPts val="450"/>
              </a:spcAft>
              <a:defRPr/>
            </a:pPr>
            <a:r>
              <a:rPr lang="en-US">
                <a:solidFill>
                  <a:prstClr val="black">
                    <a:tint val="75000"/>
                  </a:prstClr>
                </a:solidFill>
                <a:latin typeface="Calibri" panose="020F0502020204030204"/>
              </a:rPr>
              <a:t>RTENTION project data</a:t>
            </a:r>
          </a:p>
        </p:txBody>
      </p:sp>
      <p:sp>
        <p:nvSpPr>
          <p:cNvPr id="6" name="Segnaposto numero diapositiva 5">
            <a:extLst>
              <a:ext uri="{FF2B5EF4-FFF2-40B4-BE49-F238E27FC236}">
                <a16:creationId xmlns:a16="http://schemas.microsoft.com/office/drawing/2014/main" id="{3591381E-A19F-443F-ADF3-C7430650C8EA}"/>
              </a:ext>
            </a:extLst>
          </p:cNvPr>
          <p:cNvSpPr>
            <a:spLocks noGrp="1"/>
          </p:cNvSpPr>
          <p:nvPr>
            <p:ph type="sldNum" sz="quarter" idx="12"/>
          </p:nvPr>
        </p:nvSpPr>
        <p:spPr>
          <a:xfrm>
            <a:off x="6457950" y="5624513"/>
            <a:ext cx="2057400" cy="273844"/>
          </a:xfrm>
        </p:spPr>
        <p:txBody>
          <a:bodyPr vert="horz" lIns="68580" tIns="34290" rIns="68580" bIns="34290" rtlCol="0" anchor="ctr">
            <a:normAutofit/>
          </a:bodyPr>
          <a:lstStyle/>
          <a:p>
            <a:pPr defTabSz="685800" fontAlgn="auto">
              <a:spcBef>
                <a:spcPts val="0"/>
              </a:spcBef>
              <a:spcAft>
                <a:spcPts val="450"/>
              </a:spcAft>
              <a:defRPr/>
            </a:pPr>
            <a:fld id="{32289F73-ADA0-4EE1-9844-B7AEE579A8A5}" type="slidenum">
              <a:rPr lang="en-US">
                <a:solidFill>
                  <a:srgbClr val="FFFFFF"/>
                </a:solidFill>
                <a:latin typeface="Calibri" panose="020F0502020204030204"/>
              </a:rPr>
              <a:pPr defTabSz="685800" fontAlgn="auto">
                <a:spcBef>
                  <a:spcPts val="0"/>
                </a:spcBef>
                <a:spcAft>
                  <a:spcPts val="450"/>
                </a:spcAft>
                <a:defRPr/>
              </a:pPr>
              <a:t>16</a:t>
            </a:fld>
            <a:endParaRPr lang="en-US">
              <a:solidFill>
                <a:srgbClr val="FFFFFF"/>
              </a:solidFill>
              <a:latin typeface="Calibri" panose="020F0502020204030204"/>
            </a:endParaRPr>
          </a:p>
        </p:txBody>
      </p:sp>
      <p:sp>
        <p:nvSpPr>
          <p:cNvPr id="9" name="Sottotitolo 1">
            <a:extLst>
              <a:ext uri="{FF2B5EF4-FFF2-40B4-BE49-F238E27FC236}">
                <a16:creationId xmlns:a16="http://schemas.microsoft.com/office/drawing/2014/main" id="{9981D838-7402-4AA3-937F-D53AC33BFBE2}"/>
              </a:ext>
            </a:extLst>
          </p:cNvPr>
          <p:cNvSpPr txBox="1">
            <a:spLocks/>
          </p:cNvSpPr>
          <p:nvPr/>
        </p:nvSpPr>
        <p:spPr>
          <a:xfrm>
            <a:off x="3767994" y="1775338"/>
            <a:ext cx="3200620" cy="3617042"/>
          </a:xfrm>
          <a:prstGeom prst="rect">
            <a:avLst/>
          </a:prstGeom>
        </p:spPr>
        <p:txBody>
          <a:bodyPr vert="horz" lIns="68580" tIns="34290" rIns="68580" bIns="34290" rtlCol="0">
            <a:normAutofit/>
          </a:bodyPr>
          <a:lstStyle>
            <a:lvl1pPr marL="0" indent="0" algn="l" defTabSz="914400" rtl="0" eaLnBrk="1" latinLnBrk="0" hangingPunct="1">
              <a:lnSpc>
                <a:spcPct val="90000"/>
              </a:lnSpc>
              <a:spcBef>
                <a:spcPts val="1000"/>
              </a:spcBef>
              <a:buFont typeface="Arial" panose="020B0604020202020204" pitchFamily="34" charset="0"/>
              <a:buNone/>
              <a:defRPr lang="it-IT" sz="2200" kern="1200">
                <a:solidFill>
                  <a:schemeClr val="tx1"/>
                </a:solidFill>
                <a:latin typeface="HK Grotesk" panose="00000500000000000000" pitchFamily="50" charset="0"/>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indent="-171450" defTabSz="685800" fontAlgn="auto">
              <a:spcBef>
                <a:spcPts val="750"/>
              </a:spcBef>
              <a:spcAft>
                <a:spcPts val="0"/>
              </a:spcAft>
              <a:buFont typeface="Arial" panose="020B0604020202020204" pitchFamily="34" charset="0"/>
              <a:buChar char="•"/>
            </a:pPr>
            <a:endParaRPr lang="en-US" sz="1500" dirty="0">
              <a:solidFill>
                <a:prstClr val="black"/>
              </a:solidFill>
              <a:latin typeface="Calibri"/>
            </a:endParaRPr>
          </a:p>
          <a:p>
            <a:pPr marL="428625" indent="-171450" defTabSz="685800" fontAlgn="auto">
              <a:spcBef>
                <a:spcPts val="750"/>
              </a:spcBef>
              <a:spcAft>
                <a:spcPts val="0"/>
              </a:spcAft>
              <a:buFont typeface="Arial" panose="020B0604020202020204" pitchFamily="34" charset="0"/>
              <a:buChar char="•"/>
            </a:pPr>
            <a:r>
              <a:rPr lang="en-US" sz="2250" dirty="0">
                <a:solidFill>
                  <a:prstClr val="black"/>
                </a:solidFill>
                <a:latin typeface="Calibri"/>
              </a:rPr>
              <a:t>LSE (</a:t>
            </a:r>
            <a:r>
              <a:rPr lang="en-US" sz="2250" dirty="0" err="1">
                <a:solidFill>
                  <a:prstClr val="black"/>
                </a:solidFill>
                <a:latin typeface="Calibri"/>
              </a:rPr>
              <a:t>Uk</a:t>
            </a:r>
            <a:r>
              <a:rPr lang="en-US" sz="2250" dirty="0">
                <a:solidFill>
                  <a:prstClr val="black"/>
                </a:solidFill>
                <a:latin typeface="Calibri"/>
              </a:rPr>
              <a:t>),</a:t>
            </a:r>
          </a:p>
          <a:p>
            <a:pPr marL="428625" indent="-171450" defTabSz="685800" fontAlgn="auto">
              <a:spcBef>
                <a:spcPts val="750"/>
              </a:spcBef>
              <a:spcAft>
                <a:spcPts val="0"/>
              </a:spcAft>
              <a:buFont typeface="Arial" panose="020B0604020202020204" pitchFamily="34" charset="0"/>
              <a:buChar char="•"/>
            </a:pPr>
            <a:r>
              <a:rPr lang="en-US" sz="2250" dirty="0">
                <a:solidFill>
                  <a:prstClr val="black"/>
                </a:solidFill>
                <a:latin typeface="Calibri"/>
              </a:rPr>
              <a:t> Sphynx Tech solutions (Ch),</a:t>
            </a:r>
          </a:p>
          <a:p>
            <a:pPr marL="428625" indent="-171450" defTabSz="685800" fontAlgn="auto">
              <a:spcBef>
                <a:spcPts val="750"/>
              </a:spcBef>
              <a:spcAft>
                <a:spcPts val="0"/>
              </a:spcAft>
              <a:buFont typeface="Arial" panose="020B0604020202020204" pitchFamily="34" charset="0"/>
              <a:buChar char="•"/>
            </a:pPr>
            <a:r>
              <a:rPr lang="en-US" sz="2250" dirty="0">
                <a:solidFill>
                  <a:prstClr val="black"/>
                </a:solidFill>
                <a:latin typeface="Calibri"/>
              </a:rPr>
              <a:t> Datamed (Gr),</a:t>
            </a:r>
          </a:p>
          <a:p>
            <a:pPr marL="428625" indent="-171450" defTabSz="685800" fontAlgn="auto">
              <a:spcBef>
                <a:spcPts val="750"/>
              </a:spcBef>
              <a:spcAft>
                <a:spcPts val="0"/>
              </a:spcAft>
              <a:buFont typeface="Arial" panose="020B0604020202020204" pitchFamily="34" charset="0"/>
              <a:buChar char="•"/>
            </a:pPr>
            <a:r>
              <a:rPr lang="en-US" sz="2250" dirty="0">
                <a:solidFill>
                  <a:prstClr val="black"/>
                </a:solidFill>
                <a:latin typeface="Calibri"/>
              </a:rPr>
              <a:t> i2Grow (It),</a:t>
            </a:r>
          </a:p>
          <a:p>
            <a:pPr marL="428625" indent="-171450" defTabSz="685800" fontAlgn="auto">
              <a:spcBef>
                <a:spcPts val="750"/>
              </a:spcBef>
              <a:spcAft>
                <a:spcPts val="0"/>
              </a:spcAft>
              <a:buFont typeface="Arial" panose="020B0604020202020204" pitchFamily="34" charset="0"/>
              <a:buChar char="•"/>
            </a:pPr>
            <a:r>
              <a:rPr lang="en-US" sz="2250" dirty="0">
                <a:solidFill>
                  <a:prstClr val="black"/>
                </a:solidFill>
                <a:latin typeface="Calibri"/>
              </a:rPr>
              <a:t> Aegis Research (De),</a:t>
            </a:r>
          </a:p>
          <a:p>
            <a:pPr marL="428625" indent="-171450" defTabSz="685800" fontAlgn="auto">
              <a:spcBef>
                <a:spcPts val="750"/>
              </a:spcBef>
              <a:spcAft>
                <a:spcPts val="0"/>
              </a:spcAft>
              <a:buFont typeface="Arial" panose="020B0604020202020204" pitchFamily="34" charset="0"/>
              <a:buChar char="•"/>
            </a:pPr>
            <a:r>
              <a:rPr lang="en-US" sz="2250" dirty="0">
                <a:solidFill>
                  <a:prstClr val="black"/>
                </a:solidFill>
                <a:latin typeface="Calibri"/>
              </a:rPr>
              <a:t> Siemens (Ro), </a:t>
            </a:r>
          </a:p>
          <a:p>
            <a:pPr marL="428625" indent="-171450" defTabSz="685800" fontAlgn="auto">
              <a:spcBef>
                <a:spcPts val="750"/>
              </a:spcBef>
              <a:spcAft>
                <a:spcPts val="0"/>
              </a:spcAft>
              <a:buFont typeface="Arial" panose="020B0604020202020204" pitchFamily="34" charset="0"/>
              <a:buChar char="•"/>
            </a:pPr>
            <a:r>
              <a:rPr lang="en-US" sz="2250" dirty="0">
                <a:solidFill>
                  <a:prstClr val="black"/>
                </a:solidFill>
                <a:latin typeface="Calibri"/>
              </a:rPr>
              <a:t>Eunomia (</a:t>
            </a:r>
            <a:r>
              <a:rPr lang="en-US" sz="2250" dirty="0" err="1">
                <a:solidFill>
                  <a:prstClr val="black"/>
                </a:solidFill>
                <a:latin typeface="Calibri"/>
              </a:rPr>
              <a:t>Ie</a:t>
            </a:r>
            <a:r>
              <a:rPr lang="en-US" sz="2250" dirty="0">
                <a:solidFill>
                  <a:prstClr val="black"/>
                </a:solidFill>
                <a:latin typeface="Calibri"/>
              </a:rPr>
              <a:t>)</a:t>
            </a:r>
          </a:p>
        </p:txBody>
      </p:sp>
    </p:spTree>
    <p:extLst>
      <p:ext uri="{BB962C8B-B14F-4D97-AF65-F5344CB8AC3E}">
        <p14:creationId xmlns:p14="http://schemas.microsoft.com/office/powerpoint/2010/main" val="227293753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D009D6D5-DAC2-4A8B-A17A-E206B9012D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857250"/>
            <a:ext cx="9141714"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685800" fontAlgn="auto">
              <a:spcBef>
                <a:spcPts val="0"/>
              </a:spcBef>
              <a:spcAft>
                <a:spcPts val="0"/>
              </a:spcAft>
            </a:pPr>
            <a:endParaRPr lang="en-US" sz="1350">
              <a:solidFill>
                <a:prstClr val="white"/>
              </a:solidFill>
              <a:latin typeface="Calibri"/>
            </a:endParaRPr>
          </a:p>
        </p:txBody>
      </p:sp>
      <p:sp>
        <p:nvSpPr>
          <p:cNvPr id="3" name="Titolo 2">
            <a:extLst>
              <a:ext uri="{FF2B5EF4-FFF2-40B4-BE49-F238E27FC236}">
                <a16:creationId xmlns:a16="http://schemas.microsoft.com/office/drawing/2014/main" id="{32C02DE9-1234-4DD3-AD59-DACB1E8FD6AB}"/>
              </a:ext>
            </a:extLst>
          </p:cNvPr>
          <p:cNvSpPr>
            <a:spLocks noGrp="1"/>
          </p:cNvSpPr>
          <p:nvPr>
            <p:ph type="title"/>
          </p:nvPr>
        </p:nvSpPr>
        <p:spPr>
          <a:xfrm>
            <a:off x="628651" y="1131094"/>
            <a:ext cx="6428453" cy="500447"/>
          </a:xfrm>
        </p:spPr>
        <p:txBody>
          <a:bodyPr vert="horz" lIns="68580" tIns="34290" rIns="68580" bIns="34290" rtlCol="0" anchor="ctr">
            <a:normAutofit fontScale="90000"/>
          </a:bodyPr>
          <a:lstStyle/>
          <a:p>
            <a:pPr algn="l"/>
            <a:r>
              <a:rPr lang="en-US" sz="3300" dirty="0">
                <a:solidFill>
                  <a:schemeClr val="tx1"/>
                </a:solidFill>
                <a:latin typeface="+mj-lt"/>
              </a:rPr>
              <a:t>RETENTION Deliverables</a:t>
            </a:r>
          </a:p>
        </p:txBody>
      </p:sp>
      <p:sp>
        <p:nvSpPr>
          <p:cNvPr id="4" name="Segnaposto data 3">
            <a:extLst>
              <a:ext uri="{FF2B5EF4-FFF2-40B4-BE49-F238E27FC236}">
                <a16:creationId xmlns:a16="http://schemas.microsoft.com/office/drawing/2014/main" id="{86DA1C09-D1DA-47F4-8BB4-31337BB9AD13}"/>
              </a:ext>
            </a:extLst>
          </p:cNvPr>
          <p:cNvSpPr>
            <a:spLocks noGrp="1"/>
          </p:cNvSpPr>
          <p:nvPr>
            <p:ph type="dt" sz="half" idx="10"/>
          </p:nvPr>
        </p:nvSpPr>
        <p:spPr>
          <a:xfrm>
            <a:off x="628650" y="5624513"/>
            <a:ext cx="1943100" cy="273844"/>
          </a:xfrm>
        </p:spPr>
        <p:txBody>
          <a:bodyPr vert="horz" lIns="68580" tIns="34290" rIns="68580" bIns="34290" rtlCol="0" anchor="ctr">
            <a:normAutofit/>
          </a:bodyPr>
          <a:lstStyle/>
          <a:p>
            <a:pPr defTabSz="685800" fontAlgn="auto">
              <a:spcBef>
                <a:spcPts val="0"/>
              </a:spcBef>
              <a:spcAft>
                <a:spcPts val="450"/>
              </a:spcAft>
              <a:defRPr/>
            </a:pPr>
            <a:fld id="{197DAE0C-DA40-46F3-A9AC-312E2373A7C6}" type="datetime1">
              <a:rPr lang="en-US">
                <a:solidFill>
                  <a:prstClr val="black">
                    <a:tint val="75000"/>
                  </a:prstClr>
                </a:solidFill>
                <a:latin typeface="Calibri" panose="020F0502020204030204"/>
              </a:rPr>
              <a:pPr defTabSz="685800" fontAlgn="auto">
                <a:spcBef>
                  <a:spcPts val="0"/>
                </a:spcBef>
                <a:spcAft>
                  <a:spcPts val="450"/>
                </a:spcAft>
                <a:defRPr/>
              </a:pPr>
              <a:t>4/13/2022</a:t>
            </a:fld>
            <a:endParaRPr lang="en-US">
              <a:solidFill>
                <a:prstClr val="black">
                  <a:tint val="75000"/>
                </a:prstClr>
              </a:solidFill>
              <a:latin typeface="Calibri" panose="020F0502020204030204"/>
            </a:endParaRPr>
          </a:p>
        </p:txBody>
      </p:sp>
      <p:pic>
        <p:nvPicPr>
          <p:cNvPr id="8" name="Picture 7" descr="Pen placed on top of a signature line">
            <a:extLst>
              <a:ext uri="{FF2B5EF4-FFF2-40B4-BE49-F238E27FC236}">
                <a16:creationId xmlns:a16="http://schemas.microsoft.com/office/drawing/2014/main" id="{38275ADF-6FF4-C2CF-79A1-90354D02F170}"/>
              </a:ext>
            </a:extLst>
          </p:cNvPr>
          <p:cNvPicPr>
            <a:picLocks noChangeAspect="1"/>
          </p:cNvPicPr>
          <p:nvPr/>
        </p:nvPicPr>
        <p:blipFill rotWithShape="1">
          <a:blip r:embed="rId2"/>
          <a:srcRect l="41964" r="-1" b="-1"/>
          <a:stretch/>
        </p:blipFill>
        <p:spPr>
          <a:xfrm>
            <a:off x="7311513" y="857257"/>
            <a:ext cx="1832487" cy="5143493"/>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p:spPr>
      </p:pic>
      <p:sp>
        <p:nvSpPr>
          <p:cNvPr id="5" name="Segnaposto piè di pagina 4">
            <a:extLst>
              <a:ext uri="{FF2B5EF4-FFF2-40B4-BE49-F238E27FC236}">
                <a16:creationId xmlns:a16="http://schemas.microsoft.com/office/drawing/2014/main" id="{9DDAA878-1613-4780-AF38-47400264A41B}"/>
              </a:ext>
            </a:extLst>
          </p:cNvPr>
          <p:cNvSpPr>
            <a:spLocks noGrp="1"/>
          </p:cNvSpPr>
          <p:nvPr>
            <p:ph type="ftr" sz="quarter" idx="11"/>
          </p:nvPr>
        </p:nvSpPr>
        <p:spPr>
          <a:xfrm>
            <a:off x="2628900" y="5624513"/>
            <a:ext cx="2571750" cy="273844"/>
          </a:xfrm>
        </p:spPr>
        <p:txBody>
          <a:bodyPr vert="horz" lIns="68580" tIns="34290" rIns="68580" bIns="34290" rtlCol="0" anchor="ctr">
            <a:normAutofit/>
          </a:bodyPr>
          <a:lstStyle/>
          <a:p>
            <a:pPr algn="l" defTabSz="685800" fontAlgn="auto">
              <a:spcBef>
                <a:spcPts val="0"/>
              </a:spcBef>
              <a:spcAft>
                <a:spcPts val="450"/>
              </a:spcAft>
              <a:defRPr/>
            </a:pPr>
            <a:r>
              <a:rPr lang="en-US">
                <a:solidFill>
                  <a:prstClr val="black">
                    <a:tint val="75000"/>
                  </a:prstClr>
                </a:solidFill>
                <a:latin typeface="Calibri" panose="020F0502020204030204"/>
              </a:rPr>
              <a:t>RTENTION project data</a:t>
            </a:r>
          </a:p>
        </p:txBody>
      </p:sp>
      <p:sp>
        <p:nvSpPr>
          <p:cNvPr id="6" name="Segnaposto numero diapositiva 5">
            <a:extLst>
              <a:ext uri="{FF2B5EF4-FFF2-40B4-BE49-F238E27FC236}">
                <a16:creationId xmlns:a16="http://schemas.microsoft.com/office/drawing/2014/main" id="{3591381E-A19F-443F-ADF3-C7430650C8EA}"/>
              </a:ext>
            </a:extLst>
          </p:cNvPr>
          <p:cNvSpPr>
            <a:spLocks noGrp="1"/>
          </p:cNvSpPr>
          <p:nvPr>
            <p:ph type="sldNum" sz="quarter" idx="12"/>
          </p:nvPr>
        </p:nvSpPr>
        <p:spPr>
          <a:xfrm>
            <a:off x="6457950" y="5624513"/>
            <a:ext cx="2057400" cy="273844"/>
          </a:xfrm>
        </p:spPr>
        <p:txBody>
          <a:bodyPr vert="horz" lIns="68580" tIns="34290" rIns="68580" bIns="34290" rtlCol="0" anchor="ctr">
            <a:normAutofit/>
          </a:bodyPr>
          <a:lstStyle/>
          <a:p>
            <a:pPr defTabSz="685800" fontAlgn="auto">
              <a:spcBef>
                <a:spcPts val="0"/>
              </a:spcBef>
              <a:spcAft>
                <a:spcPts val="450"/>
              </a:spcAft>
              <a:defRPr/>
            </a:pPr>
            <a:fld id="{32289F73-ADA0-4EE1-9844-B7AEE579A8A5}" type="slidenum">
              <a:rPr lang="en-US">
                <a:solidFill>
                  <a:srgbClr val="FFFFFF"/>
                </a:solidFill>
                <a:latin typeface="Calibri" panose="020F0502020204030204"/>
              </a:rPr>
              <a:pPr defTabSz="685800" fontAlgn="auto">
                <a:spcBef>
                  <a:spcPts val="0"/>
                </a:spcBef>
                <a:spcAft>
                  <a:spcPts val="450"/>
                </a:spcAft>
                <a:defRPr/>
              </a:pPr>
              <a:t>17</a:t>
            </a:fld>
            <a:endParaRPr lang="en-US">
              <a:solidFill>
                <a:srgbClr val="FFFFFF"/>
              </a:solidFill>
              <a:latin typeface="Calibri" panose="020F0502020204030204"/>
            </a:endParaRPr>
          </a:p>
        </p:txBody>
      </p:sp>
      <p:sp>
        <p:nvSpPr>
          <p:cNvPr id="9" name="Sottotitolo 1">
            <a:extLst>
              <a:ext uri="{FF2B5EF4-FFF2-40B4-BE49-F238E27FC236}">
                <a16:creationId xmlns:a16="http://schemas.microsoft.com/office/drawing/2014/main" id="{4540B293-7E13-401E-9A8C-D449E4FFFE1B}"/>
              </a:ext>
            </a:extLst>
          </p:cNvPr>
          <p:cNvSpPr txBox="1">
            <a:spLocks/>
          </p:cNvSpPr>
          <p:nvPr/>
        </p:nvSpPr>
        <p:spPr>
          <a:xfrm>
            <a:off x="488542" y="1745842"/>
            <a:ext cx="6682862" cy="3858431"/>
          </a:xfrm>
          <a:prstGeom prst="rect">
            <a:avLst/>
          </a:prstGeom>
        </p:spPr>
        <p:txBody>
          <a:bodyPr vert="horz" lIns="68580" tIns="34290" rIns="68580" bIns="34290" rtlCol="0">
            <a:normAutofit fontScale="92500" lnSpcReduction="20000"/>
          </a:bodyPr>
          <a:lstStyle>
            <a:lvl1pPr marL="0" indent="0" algn="l" defTabSz="914400" rtl="0" eaLnBrk="1" latinLnBrk="0" hangingPunct="1">
              <a:lnSpc>
                <a:spcPct val="90000"/>
              </a:lnSpc>
              <a:spcBef>
                <a:spcPts val="1000"/>
              </a:spcBef>
              <a:buFont typeface="Arial" panose="020B0604020202020204" pitchFamily="34" charset="0"/>
              <a:buNone/>
              <a:defRPr lang="it-IT" sz="2200" kern="1200">
                <a:solidFill>
                  <a:schemeClr val="tx1"/>
                </a:solidFill>
                <a:latin typeface="HK Grotesk" panose="00000500000000000000" pitchFamily="50" charset="0"/>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indent="-171450" defTabSz="685800" fontAlgn="auto">
              <a:spcBef>
                <a:spcPts val="750"/>
              </a:spcBef>
              <a:spcAft>
                <a:spcPts val="0"/>
              </a:spcAft>
              <a:buFont typeface="Arial" panose="020B0604020202020204" pitchFamily="34" charset="0"/>
              <a:buChar char="•"/>
            </a:pPr>
            <a:endParaRPr lang="en-US" sz="1500" dirty="0">
              <a:solidFill>
                <a:prstClr val="black"/>
              </a:solidFill>
              <a:latin typeface="Calibri"/>
            </a:endParaRPr>
          </a:p>
          <a:p>
            <a:pPr indent="-171450" defTabSz="685800" fontAlgn="auto">
              <a:spcBef>
                <a:spcPts val="750"/>
              </a:spcBef>
              <a:spcAft>
                <a:spcPts val="0"/>
              </a:spcAft>
              <a:buFont typeface="Arial" panose="020B0604020202020204" pitchFamily="34" charset="0"/>
              <a:buChar char="•"/>
            </a:pPr>
            <a:r>
              <a:rPr lang="en-US" sz="1800" dirty="0">
                <a:latin typeface="+mn-lt"/>
              </a:rPr>
              <a:t>Project planning and updates,</a:t>
            </a:r>
          </a:p>
          <a:p>
            <a:pPr indent="-171450" defTabSz="685800" fontAlgn="auto">
              <a:spcBef>
                <a:spcPts val="750"/>
              </a:spcBef>
              <a:spcAft>
                <a:spcPts val="0"/>
              </a:spcAft>
              <a:buFont typeface="Arial" panose="020B0604020202020204" pitchFamily="34" charset="0"/>
              <a:buChar char="•"/>
            </a:pPr>
            <a:r>
              <a:rPr lang="en-US" sz="1800" dirty="0">
                <a:solidFill>
                  <a:prstClr val="black"/>
                </a:solidFill>
                <a:latin typeface="Calibri"/>
              </a:rPr>
              <a:t>Clinical trial protocol, Clinical trial reports,</a:t>
            </a:r>
          </a:p>
          <a:p>
            <a:pPr indent="-171450" defTabSz="685800" fontAlgn="auto">
              <a:spcBef>
                <a:spcPts val="750"/>
              </a:spcBef>
              <a:spcAft>
                <a:spcPts val="0"/>
              </a:spcAft>
              <a:buFont typeface="Arial" panose="020B0604020202020204" pitchFamily="34" charset="0"/>
              <a:buChar char="•"/>
            </a:pPr>
            <a:r>
              <a:rPr lang="en-US" sz="1800" dirty="0">
                <a:solidFill>
                  <a:prstClr val="black"/>
                </a:solidFill>
                <a:latin typeface="Calibri"/>
              </a:rPr>
              <a:t>Clinical &amp; technical Assessment &amp; validation,</a:t>
            </a:r>
          </a:p>
          <a:p>
            <a:pPr indent="-171450">
              <a:buFont typeface="Arial" panose="020B0604020202020204" pitchFamily="34" charset="0"/>
              <a:buChar char="•"/>
            </a:pPr>
            <a:r>
              <a:rPr lang="en-US" sz="1800" dirty="0">
                <a:latin typeface="+mn-lt"/>
              </a:rPr>
              <a:t>Requirements and Architecture,</a:t>
            </a:r>
          </a:p>
          <a:p>
            <a:pPr indent="-171450" defTabSz="685800" fontAlgn="auto">
              <a:spcBef>
                <a:spcPts val="750"/>
              </a:spcBef>
              <a:spcAft>
                <a:spcPts val="0"/>
              </a:spcAft>
              <a:buFont typeface="Arial" panose="020B0604020202020204" pitchFamily="34" charset="0"/>
              <a:buChar char="•"/>
            </a:pPr>
            <a:r>
              <a:rPr lang="en-US" sz="1800" dirty="0">
                <a:latin typeface="+mn-lt"/>
              </a:rPr>
              <a:t>Data Management Plan Enabling Mechanisms</a:t>
            </a:r>
          </a:p>
          <a:p>
            <a:pPr indent="-171450" defTabSz="685800" fontAlgn="auto">
              <a:spcBef>
                <a:spcPts val="750"/>
              </a:spcBef>
              <a:spcAft>
                <a:spcPts val="0"/>
              </a:spcAft>
              <a:buFont typeface="Arial" panose="020B0604020202020204" pitchFamily="34" charset="0"/>
              <a:buChar char="•"/>
            </a:pPr>
            <a:r>
              <a:rPr lang="en-US" sz="1800" dirty="0">
                <a:solidFill>
                  <a:prstClr val="black"/>
                </a:solidFill>
                <a:latin typeface="Calibri"/>
              </a:rPr>
              <a:t>RETENTION platform (v1 &amp;v2),</a:t>
            </a:r>
          </a:p>
          <a:p>
            <a:pPr indent="-171450">
              <a:buFont typeface="Arial" panose="020B0604020202020204" pitchFamily="34" charset="0"/>
              <a:buChar char="•"/>
            </a:pPr>
            <a:r>
              <a:rPr lang="en-US" sz="1800" dirty="0">
                <a:latin typeface="+mn-lt"/>
              </a:rPr>
              <a:t>Analytics and Decision Making &amp; enabling Mechanisms,</a:t>
            </a:r>
          </a:p>
          <a:p>
            <a:pPr indent="-171450">
              <a:buFont typeface="Arial" panose="020B0604020202020204" pitchFamily="34" charset="0"/>
              <a:buChar char="•"/>
            </a:pPr>
            <a:r>
              <a:rPr lang="en-US" sz="1800" dirty="0">
                <a:latin typeface="+mn-lt"/>
              </a:rPr>
              <a:t>Interfacing, Device federation and visualization components,</a:t>
            </a:r>
          </a:p>
          <a:p>
            <a:pPr indent="-171450">
              <a:buFont typeface="Arial" panose="020B0604020202020204" pitchFamily="34" charset="0"/>
              <a:buChar char="•"/>
            </a:pPr>
            <a:r>
              <a:rPr lang="en-US" sz="1800" dirty="0">
                <a:latin typeface="+mn-lt"/>
              </a:rPr>
              <a:t>Enabling Mechanisms </a:t>
            </a:r>
            <a:r>
              <a:rPr lang="fr-FR" sz="1800" dirty="0">
                <a:solidFill>
                  <a:prstClr val="black"/>
                </a:solidFill>
                <a:latin typeface="Calibri"/>
              </a:rPr>
              <a:t>Communication, dissémination, Impact </a:t>
            </a:r>
            <a:r>
              <a:rPr lang="fr-FR" sz="1800" dirty="0" err="1">
                <a:solidFill>
                  <a:prstClr val="black"/>
                </a:solidFill>
                <a:latin typeface="Calibri"/>
              </a:rPr>
              <a:t>creation</a:t>
            </a:r>
            <a:r>
              <a:rPr lang="fr-FR" sz="1800" dirty="0">
                <a:solidFill>
                  <a:prstClr val="black"/>
                </a:solidFill>
                <a:latin typeface="Calibri"/>
              </a:rPr>
              <a:t>, Exploitation &amp; Standardisation plan</a:t>
            </a:r>
          </a:p>
          <a:p>
            <a:pPr indent="-171450">
              <a:buFont typeface="Arial" panose="020B0604020202020204" pitchFamily="34" charset="0"/>
              <a:buChar char="•"/>
            </a:pPr>
            <a:r>
              <a:rPr lang="en-US" sz="1800" dirty="0">
                <a:latin typeface="+mn-lt"/>
              </a:rPr>
              <a:t>Security &amp; privacy by design enabling mechanisms,</a:t>
            </a:r>
          </a:p>
          <a:p>
            <a:pPr indent="-171450" defTabSz="685800" fontAlgn="auto">
              <a:spcBef>
                <a:spcPts val="750"/>
              </a:spcBef>
              <a:spcAft>
                <a:spcPts val="0"/>
              </a:spcAft>
              <a:buFont typeface="Arial" panose="020B0604020202020204" pitchFamily="34" charset="0"/>
              <a:buChar char="•"/>
            </a:pPr>
            <a:r>
              <a:rPr lang="en-US" sz="1800" dirty="0">
                <a:latin typeface="+mn-lt"/>
              </a:rPr>
              <a:t>Enabling Mechanisms </a:t>
            </a:r>
            <a:r>
              <a:rPr lang="fr-FR" sz="1800" dirty="0">
                <a:solidFill>
                  <a:prstClr val="black"/>
                </a:solidFill>
                <a:latin typeface="Calibri"/>
              </a:rPr>
              <a:t>Stakeholders' engagement report, </a:t>
            </a:r>
            <a:r>
              <a:rPr lang="fr-FR" sz="1800" dirty="0" err="1">
                <a:solidFill>
                  <a:prstClr val="black"/>
                </a:solidFill>
                <a:latin typeface="Calibri"/>
              </a:rPr>
              <a:t>Ethics</a:t>
            </a:r>
            <a:r>
              <a:rPr lang="fr-FR" sz="1800" dirty="0">
                <a:solidFill>
                  <a:prstClr val="black"/>
                </a:solidFill>
                <a:latin typeface="Calibri"/>
              </a:rPr>
              <a:t> reports</a:t>
            </a:r>
          </a:p>
          <a:p>
            <a:pPr indent="-171450" defTabSz="685800" fontAlgn="auto">
              <a:spcBef>
                <a:spcPts val="750"/>
              </a:spcBef>
              <a:spcAft>
                <a:spcPts val="0"/>
              </a:spcAft>
              <a:buFont typeface="Arial" panose="020B0604020202020204" pitchFamily="34" charset="0"/>
              <a:buChar char="•"/>
            </a:pPr>
            <a:endParaRPr lang="fr-FR" sz="1500" dirty="0">
              <a:solidFill>
                <a:prstClr val="black"/>
              </a:solidFill>
              <a:latin typeface="Calibri"/>
            </a:endParaRPr>
          </a:p>
          <a:p>
            <a:pPr indent="-171450" defTabSz="685800" fontAlgn="auto">
              <a:spcBef>
                <a:spcPts val="750"/>
              </a:spcBef>
              <a:spcAft>
                <a:spcPts val="0"/>
              </a:spcAft>
              <a:buFont typeface="Arial" panose="020B0604020202020204" pitchFamily="34" charset="0"/>
              <a:buChar char="•"/>
            </a:pPr>
            <a:endParaRPr lang="en-US" sz="1500" dirty="0">
              <a:solidFill>
                <a:prstClr val="black"/>
              </a:solidFill>
              <a:latin typeface="Calibri"/>
            </a:endParaRPr>
          </a:p>
          <a:p>
            <a:pPr indent="-171450" defTabSz="685800" fontAlgn="auto">
              <a:spcBef>
                <a:spcPts val="750"/>
              </a:spcBef>
              <a:spcAft>
                <a:spcPts val="0"/>
              </a:spcAft>
              <a:buFont typeface="Arial" panose="020B0604020202020204" pitchFamily="34" charset="0"/>
              <a:buChar char="•"/>
            </a:pPr>
            <a:endParaRPr lang="en-US" sz="1500" dirty="0">
              <a:solidFill>
                <a:prstClr val="black"/>
              </a:solidFill>
              <a:latin typeface="Calibri"/>
            </a:endParaRPr>
          </a:p>
          <a:p>
            <a:pPr indent="-171450" defTabSz="685800" fontAlgn="auto">
              <a:spcBef>
                <a:spcPts val="750"/>
              </a:spcBef>
              <a:spcAft>
                <a:spcPts val="0"/>
              </a:spcAft>
              <a:buFont typeface="Arial" panose="020B0604020202020204" pitchFamily="34" charset="0"/>
              <a:buChar char="•"/>
            </a:pPr>
            <a:endParaRPr lang="en-US" sz="1500" dirty="0">
              <a:solidFill>
                <a:prstClr val="black"/>
              </a:solidFill>
              <a:latin typeface="Calibri"/>
            </a:endParaRPr>
          </a:p>
        </p:txBody>
      </p:sp>
    </p:spTree>
    <p:extLst>
      <p:ext uri="{BB962C8B-B14F-4D97-AF65-F5344CB8AC3E}">
        <p14:creationId xmlns:p14="http://schemas.microsoft.com/office/powerpoint/2010/main" val="198652981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Freeform: Shape 16">
            <a:extLst>
              <a:ext uri="{FF2B5EF4-FFF2-40B4-BE49-F238E27FC236}">
                <a16:creationId xmlns:a16="http://schemas.microsoft.com/office/drawing/2014/main" id="{DB66F6E8-4D4A-4907-940A-774703A2D0F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6762004" y="4883181"/>
            <a:ext cx="2381997" cy="1117570"/>
          </a:xfrm>
          <a:custGeom>
            <a:avLst/>
            <a:gdLst>
              <a:gd name="connsiteX0" fmla="*/ 2485888 w 3175996"/>
              <a:gd name="connsiteY0" fmla="*/ 1490093 h 1490093"/>
              <a:gd name="connsiteX1" fmla="*/ 0 w 3175996"/>
              <a:gd name="connsiteY1" fmla="*/ 1490093 h 1490093"/>
              <a:gd name="connsiteX2" fmla="*/ 0 w 3175996"/>
              <a:gd name="connsiteY2" fmla="*/ 0 h 1490093"/>
              <a:gd name="connsiteX3" fmla="*/ 3175996 w 3175996"/>
              <a:gd name="connsiteY3" fmla="*/ 0 h 1490093"/>
            </a:gdLst>
            <a:ahLst/>
            <a:cxnLst>
              <a:cxn ang="0">
                <a:pos x="connsiteX0" y="connsiteY0"/>
              </a:cxn>
              <a:cxn ang="0">
                <a:pos x="connsiteX1" y="connsiteY1"/>
              </a:cxn>
              <a:cxn ang="0">
                <a:pos x="connsiteX2" y="connsiteY2"/>
              </a:cxn>
              <a:cxn ang="0">
                <a:pos x="connsiteX3" y="connsiteY3"/>
              </a:cxn>
            </a:cxnLst>
            <a:rect l="l" t="t" r="r" b="b"/>
            <a:pathLst>
              <a:path w="3175996" h="1490093">
                <a:moveTo>
                  <a:pt x="2485888" y="1490093"/>
                </a:moveTo>
                <a:lnTo>
                  <a:pt x="0" y="1490093"/>
                </a:lnTo>
                <a:lnTo>
                  <a:pt x="0" y="0"/>
                </a:lnTo>
                <a:lnTo>
                  <a:pt x="3175996" y="0"/>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defTabSz="685800" fontAlgn="auto">
              <a:spcBef>
                <a:spcPts val="0"/>
              </a:spcBef>
              <a:spcAft>
                <a:spcPts val="0"/>
              </a:spcAft>
            </a:pPr>
            <a:endParaRPr lang="en-US" sz="1350">
              <a:solidFill>
                <a:prstClr val="white"/>
              </a:solidFill>
              <a:latin typeface="Calibri"/>
            </a:endParaRPr>
          </a:p>
        </p:txBody>
      </p:sp>
      <p:sp>
        <p:nvSpPr>
          <p:cNvPr id="19" name="Freeform: Shape 18">
            <a:extLst>
              <a:ext uri="{FF2B5EF4-FFF2-40B4-BE49-F238E27FC236}">
                <a16:creationId xmlns:a16="http://schemas.microsoft.com/office/drawing/2014/main" id="{8F1F5A56-E82B-4FD5-9025-B72896FFBB6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883181"/>
            <a:ext cx="7174722" cy="1117570"/>
          </a:xfrm>
          <a:custGeom>
            <a:avLst/>
            <a:gdLst>
              <a:gd name="connsiteX0" fmla="*/ 0 w 9566296"/>
              <a:gd name="connsiteY0" fmla="*/ 0 h 1490093"/>
              <a:gd name="connsiteX1" fmla="*/ 405267 w 9566296"/>
              <a:gd name="connsiteY1" fmla="*/ 0 h 1490093"/>
              <a:gd name="connsiteX2" fmla="*/ 631857 w 9566296"/>
              <a:gd name="connsiteY2" fmla="*/ 0 h 1490093"/>
              <a:gd name="connsiteX3" fmla="*/ 2451761 w 9566296"/>
              <a:gd name="connsiteY3" fmla="*/ 0 h 1490093"/>
              <a:gd name="connsiteX4" fmla="*/ 2901880 w 9566296"/>
              <a:gd name="connsiteY4" fmla="*/ 0 h 1490093"/>
              <a:gd name="connsiteX5" fmla="*/ 3641106 w 9566296"/>
              <a:gd name="connsiteY5" fmla="*/ 0 h 1490093"/>
              <a:gd name="connsiteX6" fmla="*/ 9566296 w 9566296"/>
              <a:gd name="connsiteY6" fmla="*/ 0 h 1490093"/>
              <a:gd name="connsiteX7" fmla="*/ 8876188 w 9566296"/>
              <a:gd name="connsiteY7" fmla="*/ 1490093 h 1490093"/>
              <a:gd name="connsiteX8" fmla="*/ 631857 w 9566296"/>
              <a:gd name="connsiteY8" fmla="*/ 1490093 h 1490093"/>
              <a:gd name="connsiteX9" fmla="*/ 405267 w 9566296"/>
              <a:gd name="connsiteY9" fmla="*/ 1490093 h 1490093"/>
              <a:gd name="connsiteX10" fmla="*/ 0 w 9566296"/>
              <a:gd name="connsiteY10" fmla="*/ 1490093 h 14900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566296" h="1490093">
                <a:moveTo>
                  <a:pt x="0" y="0"/>
                </a:moveTo>
                <a:lnTo>
                  <a:pt x="405267" y="0"/>
                </a:lnTo>
                <a:lnTo>
                  <a:pt x="631857" y="0"/>
                </a:lnTo>
                <a:lnTo>
                  <a:pt x="2451761" y="0"/>
                </a:lnTo>
                <a:lnTo>
                  <a:pt x="2901880" y="0"/>
                </a:lnTo>
                <a:lnTo>
                  <a:pt x="3641106" y="0"/>
                </a:lnTo>
                <a:lnTo>
                  <a:pt x="9566296" y="0"/>
                </a:lnTo>
                <a:lnTo>
                  <a:pt x="8876188" y="1490093"/>
                </a:lnTo>
                <a:lnTo>
                  <a:pt x="631857" y="1490093"/>
                </a:lnTo>
                <a:lnTo>
                  <a:pt x="405267" y="1490093"/>
                </a:lnTo>
                <a:lnTo>
                  <a:pt x="0" y="1490093"/>
                </a:lnTo>
                <a:close/>
              </a:path>
            </a:pathLst>
          </a:custGeom>
          <a:solidFill>
            <a:schemeClr val="tx1">
              <a:lumMod val="65000"/>
              <a:lumOff val="35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defTabSz="685800" fontAlgn="auto">
              <a:spcBef>
                <a:spcPts val="0"/>
              </a:spcBef>
              <a:spcAft>
                <a:spcPts val="0"/>
              </a:spcAft>
            </a:pPr>
            <a:endParaRPr lang="en-US" sz="1350">
              <a:solidFill>
                <a:prstClr val="white"/>
              </a:solidFill>
              <a:latin typeface="Calibri"/>
            </a:endParaRPr>
          </a:p>
        </p:txBody>
      </p:sp>
      <p:pic>
        <p:nvPicPr>
          <p:cNvPr id="10" name="Graphic 56">
            <a:extLst>
              <a:ext uri="{FF2B5EF4-FFF2-40B4-BE49-F238E27FC236}">
                <a16:creationId xmlns:a16="http://schemas.microsoft.com/office/drawing/2014/main" id="{64BB9395-9473-494A-B76D-FC8418947D13}"/>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76981" y="1122722"/>
            <a:ext cx="8716297" cy="3609417"/>
          </a:xfrm>
          <a:prstGeom prst="rect">
            <a:avLst/>
          </a:prstGeom>
        </p:spPr>
      </p:pic>
      <p:sp>
        <p:nvSpPr>
          <p:cNvPr id="3" name="Titolo 2">
            <a:extLst>
              <a:ext uri="{FF2B5EF4-FFF2-40B4-BE49-F238E27FC236}">
                <a16:creationId xmlns:a16="http://schemas.microsoft.com/office/drawing/2014/main" id="{32C02DE9-1234-4DD3-AD59-DACB1E8FD6AB}"/>
              </a:ext>
            </a:extLst>
          </p:cNvPr>
          <p:cNvSpPr>
            <a:spLocks noGrp="1"/>
          </p:cNvSpPr>
          <p:nvPr>
            <p:ph type="title"/>
          </p:nvPr>
        </p:nvSpPr>
        <p:spPr>
          <a:xfrm>
            <a:off x="628650" y="5004664"/>
            <a:ext cx="6058757" cy="822248"/>
          </a:xfrm>
        </p:spPr>
        <p:txBody>
          <a:bodyPr vert="horz" lIns="68580" tIns="34290" rIns="68580" bIns="34290" rtlCol="0" anchor="ctr">
            <a:normAutofit/>
          </a:bodyPr>
          <a:lstStyle/>
          <a:p>
            <a:pPr algn="l"/>
            <a:r>
              <a:rPr lang="en-US" sz="3300">
                <a:solidFill>
                  <a:schemeClr val="tx1"/>
                </a:solidFill>
                <a:latin typeface="+mj-lt"/>
              </a:rPr>
              <a:t>RETENTION Architecture (IoT)</a:t>
            </a:r>
          </a:p>
        </p:txBody>
      </p:sp>
      <p:sp>
        <p:nvSpPr>
          <p:cNvPr id="4" name="Segnaposto data 3">
            <a:extLst>
              <a:ext uri="{FF2B5EF4-FFF2-40B4-BE49-F238E27FC236}">
                <a16:creationId xmlns:a16="http://schemas.microsoft.com/office/drawing/2014/main" id="{86DA1C09-D1DA-47F4-8BB4-31337BB9AD13}"/>
              </a:ext>
            </a:extLst>
          </p:cNvPr>
          <p:cNvSpPr>
            <a:spLocks noGrp="1"/>
          </p:cNvSpPr>
          <p:nvPr>
            <p:ph type="dt" sz="half" idx="10"/>
          </p:nvPr>
        </p:nvSpPr>
        <p:spPr>
          <a:xfrm>
            <a:off x="7236373" y="5278866"/>
            <a:ext cx="1420695" cy="273844"/>
          </a:xfrm>
        </p:spPr>
        <p:txBody>
          <a:bodyPr vert="horz" lIns="68580" tIns="34290" rIns="68580" bIns="34290" rtlCol="0" anchor="ctr">
            <a:normAutofit/>
          </a:bodyPr>
          <a:lstStyle/>
          <a:p>
            <a:pPr algn="r" defTabSz="685800" fontAlgn="auto">
              <a:spcBef>
                <a:spcPts val="0"/>
              </a:spcBef>
              <a:spcAft>
                <a:spcPts val="450"/>
              </a:spcAft>
              <a:defRPr/>
            </a:pPr>
            <a:fld id="{197DAE0C-DA40-46F3-A9AC-312E2373A7C6}" type="datetime1">
              <a:rPr lang="en-US">
                <a:solidFill>
                  <a:prstClr val="black">
                    <a:alpha val="80000"/>
                  </a:prstClr>
                </a:solidFill>
                <a:latin typeface="Calibri"/>
              </a:rPr>
              <a:pPr algn="r" defTabSz="685800" fontAlgn="auto">
                <a:spcBef>
                  <a:spcPts val="0"/>
                </a:spcBef>
                <a:spcAft>
                  <a:spcPts val="450"/>
                </a:spcAft>
                <a:defRPr/>
              </a:pPr>
              <a:t>4/13/2022</a:t>
            </a:fld>
            <a:endParaRPr lang="en-US">
              <a:solidFill>
                <a:prstClr val="black">
                  <a:alpha val="80000"/>
                </a:prstClr>
              </a:solidFill>
              <a:latin typeface="Calibri"/>
            </a:endParaRPr>
          </a:p>
        </p:txBody>
      </p:sp>
      <p:sp>
        <p:nvSpPr>
          <p:cNvPr id="5" name="Segnaposto piè di pagina 4">
            <a:extLst>
              <a:ext uri="{FF2B5EF4-FFF2-40B4-BE49-F238E27FC236}">
                <a16:creationId xmlns:a16="http://schemas.microsoft.com/office/drawing/2014/main" id="{9DDAA878-1613-4780-AF38-47400264A41B}"/>
              </a:ext>
            </a:extLst>
          </p:cNvPr>
          <p:cNvSpPr>
            <a:spLocks noGrp="1"/>
          </p:cNvSpPr>
          <p:nvPr>
            <p:ph type="ftr" sz="quarter" idx="11"/>
          </p:nvPr>
        </p:nvSpPr>
        <p:spPr>
          <a:xfrm>
            <a:off x="7236373" y="5554980"/>
            <a:ext cx="1420695" cy="273844"/>
          </a:xfrm>
          <a:noFill/>
        </p:spPr>
        <p:txBody>
          <a:bodyPr vert="horz" lIns="68580" tIns="34290" rIns="68580" bIns="34290" rtlCol="0" anchor="ctr">
            <a:normAutofit/>
          </a:bodyPr>
          <a:lstStyle/>
          <a:p>
            <a:pPr algn="r" defTabSz="685800" fontAlgn="auto">
              <a:spcBef>
                <a:spcPts val="0"/>
              </a:spcBef>
              <a:spcAft>
                <a:spcPts val="450"/>
              </a:spcAft>
              <a:defRPr/>
            </a:pPr>
            <a:r>
              <a:rPr lang="en-US">
                <a:solidFill>
                  <a:prstClr val="black">
                    <a:alpha val="80000"/>
                  </a:prstClr>
                </a:solidFill>
                <a:latin typeface="Calibri"/>
              </a:rPr>
              <a:t>RTENTION project data</a:t>
            </a:r>
          </a:p>
        </p:txBody>
      </p:sp>
      <p:sp>
        <p:nvSpPr>
          <p:cNvPr id="6" name="Segnaposto numero diapositiva 5">
            <a:extLst>
              <a:ext uri="{FF2B5EF4-FFF2-40B4-BE49-F238E27FC236}">
                <a16:creationId xmlns:a16="http://schemas.microsoft.com/office/drawing/2014/main" id="{3591381E-A19F-443F-ADF3-C7430650C8EA}"/>
              </a:ext>
            </a:extLst>
          </p:cNvPr>
          <p:cNvSpPr>
            <a:spLocks noGrp="1"/>
          </p:cNvSpPr>
          <p:nvPr>
            <p:ph type="sldNum" sz="quarter" idx="12"/>
          </p:nvPr>
        </p:nvSpPr>
        <p:spPr>
          <a:xfrm>
            <a:off x="7648710" y="5006340"/>
            <a:ext cx="1008358" cy="273844"/>
          </a:xfrm>
        </p:spPr>
        <p:txBody>
          <a:bodyPr vert="horz" lIns="68580" tIns="34290" rIns="68580" bIns="34290" rtlCol="0" anchor="ctr">
            <a:normAutofit/>
          </a:bodyPr>
          <a:lstStyle/>
          <a:p>
            <a:pPr defTabSz="685800" fontAlgn="auto">
              <a:spcBef>
                <a:spcPts val="0"/>
              </a:spcBef>
              <a:spcAft>
                <a:spcPts val="450"/>
              </a:spcAft>
              <a:defRPr/>
            </a:pPr>
            <a:fld id="{32289F73-ADA0-4EE1-9844-B7AEE579A8A5}" type="slidenum">
              <a:rPr lang="en-US">
                <a:solidFill>
                  <a:prstClr val="black">
                    <a:alpha val="80000"/>
                  </a:prstClr>
                </a:solidFill>
                <a:latin typeface="Calibri"/>
              </a:rPr>
              <a:pPr defTabSz="685800" fontAlgn="auto">
                <a:spcBef>
                  <a:spcPts val="0"/>
                </a:spcBef>
                <a:spcAft>
                  <a:spcPts val="450"/>
                </a:spcAft>
                <a:defRPr/>
              </a:pPr>
              <a:t>18</a:t>
            </a:fld>
            <a:endParaRPr lang="en-US">
              <a:solidFill>
                <a:prstClr val="black">
                  <a:alpha val="80000"/>
                </a:prstClr>
              </a:solidFill>
              <a:latin typeface="Calibri"/>
            </a:endParaRPr>
          </a:p>
        </p:txBody>
      </p:sp>
    </p:spTree>
    <p:extLst>
      <p:ext uri="{BB962C8B-B14F-4D97-AF65-F5344CB8AC3E}">
        <p14:creationId xmlns:p14="http://schemas.microsoft.com/office/powerpoint/2010/main" val="127725330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D009D6D5-DAC2-4A8B-A17A-E206B9012D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857250"/>
            <a:ext cx="9141714"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685800" fontAlgn="auto">
              <a:spcBef>
                <a:spcPts val="0"/>
              </a:spcBef>
              <a:spcAft>
                <a:spcPts val="0"/>
              </a:spcAft>
            </a:pPr>
            <a:endParaRPr lang="en-US" sz="1350">
              <a:solidFill>
                <a:prstClr val="white"/>
              </a:solidFill>
              <a:latin typeface="Calibri"/>
            </a:endParaRPr>
          </a:p>
        </p:txBody>
      </p:sp>
      <p:sp>
        <p:nvSpPr>
          <p:cNvPr id="3" name="Titolo 2">
            <a:extLst>
              <a:ext uri="{FF2B5EF4-FFF2-40B4-BE49-F238E27FC236}">
                <a16:creationId xmlns:a16="http://schemas.microsoft.com/office/drawing/2014/main" id="{32C02DE9-1234-4DD3-AD59-DACB1E8FD6AB}"/>
              </a:ext>
            </a:extLst>
          </p:cNvPr>
          <p:cNvSpPr>
            <a:spLocks noGrp="1"/>
          </p:cNvSpPr>
          <p:nvPr>
            <p:ph type="title"/>
          </p:nvPr>
        </p:nvSpPr>
        <p:spPr>
          <a:xfrm>
            <a:off x="628651" y="1131094"/>
            <a:ext cx="6428453" cy="500447"/>
          </a:xfrm>
        </p:spPr>
        <p:txBody>
          <a:bodyPr vert="horz" lIns="68580" tIns="34290" rIns="68580" bIns="34290" rtlCol="0" anchor="ctr">
            <a:normAutofit fontScale="90000"/>
          </a:bodyPr>
          <a:lstStyle/>
          <a:p>
            <a:pPr algn="l"/>
            <a:r>
              <a:rPr lang="en-US" sz="3300" dirty="0">
                <a:solidFill>
                  <a:schemeClr val="tx1"/>
                </a:solidFill>
                <a:latin typeface="+mj-lt"/>
              </a:rPr>
              <a:t>RETENTION Devices</a:t>
            </a:r>
          </a:p>
        </p:txBody>
      </p:sp>
      <p:sp>
        <p:nvSpPr>
          <p:cNvPr id="4" name="Segnaposto data 3">
            <a:extLst>
              <a:ext uri="{FF2B5EF4-FFF2-40B4-BE49-F238E27FC236}">
                <a16:creationId xmlns:a16="http://schemas.microsoft.com/office/drawing/2014/main" id="{86DA1C09-D1DA-47F4-8BB4-31337BB9AD13}"/>
              </a:ext>
            </a:extLst>
          </p:cNvPr>
          <p:cNvSpPr>
            <a:spLocks noGrp="1"/>
          </p:cNvSpPr>
          <p:nvPr>
            <p:ph type="dt" sz="half" idx="10"/>
          </p:nvPr>
        </p:nvSpPr>
        <p:spPr>
          <a:xfrm>
            <a:off x="628650" y="5624513"/>
            <a:ext cx="1943100" cy="273844"/>
          </a:xfrm>
        </p:spPr>
        <p:txBody>
          <a:bodyPr vert="horz" lIns="68580" tIns="34290" rIns="68580" bIns="34290" rtlCol="0" anchor="ctr">
            <a:normAutofit/>
          </a:bodyPr>
          <a:lstStyle/>
          <a:p>
            <a:pPr defTabSz="685800" fontAlgn="auto">
              <a:spcBef>
                <a:spcPts val="0"/>
              </a:spcBef>
              <a:spcAft>
                <a:spcPts val="450"/>
              </a:spcAft>
              <a:defRPr/>
            </a:pPr>
            <a:fld id="{197DAE0C-DA40-46F3-A9AC-312E2373A7C6}" type="datetime1">
              <a:rPr lang="en-US">
                <a:solidFill>
                  <a:prstClr val="black">
                    <a:tint val="75000"/>
                  </a:prstClr>
                </a:solidFill>
                <a:latin typeface="Calibri" panose="020F0502020204030204"/>
              </a:rPr>
              <a:pPr defTabSz="685800" fontAlgn="auto">
                <a:spcBef>
                  <a:spcPts val="0"/>
                </a:spcBef>
                <a:spcAft>
                  <a:spcPts val="450"/>
                </a:spcAft>
                <a:defRPr/>
              </a:pPr>
              <a:t>4/13/2022</a:t>
            </a:fld>
            <a:endParaRPr lang="en-US">
              <a:solidFill>
                <a:prstClr val="black">
                  <a:tint val="75000"/>
                </a:prstClr>
              </a:solidFill>
              <a:latin typeface="Calibri" panose="020F0502020204030204"/>
            </a:endParaRPr>
          </a:p>
        </p:txBody>
      </p:sp>
      <p:pic>
        <p:nvPicPr>
          <p:cNvPr id="8" name="Picture 7" descr="Pen placed on top of a signature line">
            <a:extLst>
              <a:ext uri="{FF2B5EF4-FFF2-40B4-BE49-F238E27FC236}">
                <a16:creationId xmlns:a16="http://schemas.microsoft.com/office/drawing/2014/main" id="{38275ADF-6FF4-C2CF-79A1-90354D02F170}"/>
              </a:ext>
            </a:extLst>
          </p:cNvPr>
          <p:cNvPicPr>
            <a:picLocks noChangeAspect="1"/>
          </p:cNvPicPr>
          <p:nvPr/>
        </p:nvPicPr>
        <p:blipFill rotWithShape="1">
          <a:blip r:embed="rId2"/>
          <a:srcRect l="41964" r="-1" b="-1"/>
          <a:stretch/>
        </p:blipFill>
        <p:spPr>
          <a:xfrm>
            <a:off x="7311513" y="857257"/>
            <a:ext cx="1832487" cy="5143493"/>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p:spPr>
      </p:pic>
      <p:sp>
        <p:nvSpPr>
          <p:cNvPr id="5" name="Segnaposto piè di pagina 4">
            <a:extLst>
              <a:ext uri="{FF2B5EF4-FFF2-40B4-BE49-F238E27FC236}">
                <a16:creationId xmlns:a16="http://schemas.microsoft.com/office/drawing/2014/main" id="{9DDAA878-1613-4780-AF38-47400264A41B}"/>
              </a:ext>
            </a:extLst>
          </p:cNvPr>
          <p:cNvSpPr>
            <a:spLocks noGrp="1"/>
          </p:cNvSpPr>
          <p:nvPr>
            <p:ph type="ftr" sz="quarter" idx="11"/>
          </p:nvPr>
        </p:nvSpPr>
        <p:spPr>
          <a:xfrm>
            <a:off x="2628900" y="5624513"/>
            <a:ext cx="2571750" cy="273844"/>
          </a:xfrm>
        </p:spPr>
        <p:txBody>
          <a:bodyPr vert="horz" lIns="68580" tIns="34290" rIns="68580" bIns="34290" rtlCol="0" anchor="ctr">
            <a:normAutofit/>
          </a:bodyPr>
          <a:lstStyle/>
          <a:p>
            <a:pPr algn="l" defTabSz="685800" fontAlgn="auto">
              <a:spcBef>
                <a:spcPts val="0"/>
              </a:spcBef>
              <a:spcAft>
                <a:spcPts val="450"/>
              </a:spcAft>
              <a:defRPr/>
            </a:pPr>
            <a:r>
              <a:rPr lang="en-US">
                <a:solidFill>
                  <a:prstClr val="black">
                    <a:tint val="75000"/>
                  </a:prstClr>
                </a:solidFill>
                <a:latin typeface="Calibri" panose="020F0502020204030204"/>
              </a:rPr>
              <a:t>RTENTION project data</a:t>
            </a:r>
          </a:p>
        </p:txBody>
      </p:sp>
      <p:sp>
        <p:nvSpPr>
          <p:cNvPr id="6" name="Segnaposto numero diapositiva 5">
            <a:extLst>
              <a:ext uri="{FF2B5EF4-FFF2-40B4-BE49-F238E27FC236}">
                <a16:creationId xmlns:a16="http://schemas.microsoft.com/office/drawing/2014/main" id="{3591381E-A19F-443F-ADF3-C7430650C8EA}"/>
              </a:ext>
            </a:extLst>
          </p:cNvPr>
          <p:cNvSpPr>
            <a:spLocks noGrp="1"/>
          </p:cNvSpPr>
          <p:nvPr>
            <p:ph type="sldNum" sz="quarter" idx="12"/>
          </p:nvPr>
        </p:nvSpPr>
        <p:spPr>
          <a:xfrm>
            <a:off x="6457950" y="5624513"/>
            <a:ext cx="2057400" cy="273844"/>
          </a:xfrm>
        </p:spPr>
        <p:txBody>
          <a:bodyPr vert="horz" lIns="68580" tIns="34290" rIns="68580" bIns="34290" rtlCol="0" anchor="ctr">
            <a:normAutofit/>
          </a:bodyPr>
          <a:lstStyle/>
          <a:p>
            <a:pPr defTabSz="685800" fontAlgn="auto">
              <a:spcBef>
                <a:spcPts val="0"/>
              </a:spcBef>
              <a:spcAft>
                <a:spcPts val="450"/>
              </a:spcAft>
              <a:defRPr/>
            </a:pPr>
            <a:fld id="{32289F73-ADA0-4EE1-9844-B7AEE579A8A5}" type="slidenum">
              <a:rPr lang="en-US">
                <a:solidFill>
                  <a:srgbClr val="FFFFFF"/>
                </a:solidFill>
                <a:latin typeface="Calibri" panose="020F0502020204030204"/>
              </a:rPr>
              <a:pPr defTabSz="685800" fontAlgn="auto">
                <a:spcBef>
                  <a:spcPts val="0"/>
                </a:spcBef>
                <a:spcAft>
                  <a:spcPts val="450"/>
                </a:spcAft>
                <a:defRPr/>
              </a:pPr>
              <a:t>19</a:t>
            </a:fld>
            <a:endParaRPr lang="en-US">
              <a:solidFill>
                <a:srgbClr val="FFFFFF"/>
              </a:solidFill>
              <a:latin typeface="Calibri" panose="020F0502020204030204"/>
            </a:endParaRPr>
          </a:p>
        </p:txBody>
      </p:sp>
      <p:sp>
        <p:nvSpPr>
          <p:cNvPr id="9" name="Sottotitolo 1">
            <a:extLst>
              <a:ext uri="{FF2B5EF4-FFF2-40B4-BE49-F238E27FC236}">
                <a16:creationId xmlns:a16="http://schemas.microsoft.com/office/drawing/2014/main" id="{4540B293-7E13-401E-9A8C-D449E4FFFE1B}"/>
              </a:ext>
            </a:extLst>
          </p:cNvPr>
          <p:cNvSpPr txBox="1">
            <a:spLocks/>
          </p:cNvSpPr>
          <p:nvPr/>
        </p:nvSpPr>
        <p:spPr>
          <a:xfrm>
            <a:off x="243349" y="1745842"/>
            <a:ext cx="7910051" cy="3858431"/>
          </a:xfrm>
          <a:prstGeom prst="rect">
            <a:avLst/>
          </a:prstGeom>
        </p:spPr>
        <p:txBody>
          <a:bodyPr vert="horz" lIns="68580" tIns="34290" rIns="68580" bIns="34290" rtlCol="0">
            <a:normAutofit/>
          </a:bodyPr>
          <a:lstStyle>
            <a:lvl1pPr marL="0" indent="0" algn="l" defTabSz="914400" rtl="0" eaLnBrk="1" latinLnBrk="0" hangingPunct="1">
              <a:lnSpc>
                <a:spcPct val="90000"/>
              </a:lnSpc>
              <a:spcBef>
                <a:spcPts val="1000"/>
              </a:spcBef>
              <a:buFont typeface="Arial" panose="020B0604020202020204" pitchFamily="34" charset="0"/>
              <a:buNone/>
              <a:defRPr lang="it-IT" sz="2200" kern="1200">
                <a:solidFill>
                  <a:schemeClr val="tx1"/>
                </a:solidFill>
                <a:latin typeface="HK Grotesk" panose="00000500000000000000" pitchFamily="50" charset="0"/>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indent="-171450" defTabSz="685800" fontAlgn="auto">
              <a:spcBef>
                <a:spcPts val="750"/>
              </a:spcBef>
              <a:spcAft>
                <a:spcPts val="0"/>
              </a:spcAft>
              <a:buFont typeface="Arial" panose="020B0604020202020204" pitchFamily="34" charset="0"/>
              <a:buChar char="•"/>
            </a:pPr>
            <a:endParaRPr lang="en-US" sz="1500" dirty="0">
              <a:solidFill>
                <a:prstClr val="black"/>
              </a:solidFill>
              <a:latin typeface="Calibri"/>
            </a:endParaRPr>
          </a:p>
          <a:p>
            <a:pPr marL="257175" indent="-257175" defTabSz="685800" fontAlgn="auto">
              <a:lnSpc>
                <a:spcPct val="107000"/>
              </a:lnSpc>
              <a:spcBef>
                <a:spcPts val="450"/>
              </a:spcBef>
              <a:spcAft>
                <a:spcPts val="600"/>
              </a:spcAft>
              <a:buFont typeface="Symbol" panose="05050102010706020507" pitchFamily="18" charset="2"/>
              <a:buChar char=""/>
              <a:tabLst>
                <a:tab pos="342900" algn="l"/>
              </a:tabLst>
            </a:pPr>
            <a:r>
              <a:rPr lang="en-US" sz="1800" dirty="0">
                <a:solidFill>
                  <a:prstClr val="black"/>
                </a:solidFill>
                <a:latin typeface="Calibri" panose="020F0502020204030204" pitchFamily="34" charset="0"/>
                <a:ea typeface="Calibri" panose="020F0502020204030204" pitchFamily="34" charset="0"/>
                <a:cs typeface="Arial" panose="020B0604020202020204" pitchFamily="34" charset="0"/>
              </a:rPr>
              <a:t>Device #1 - Smartphone </a:t>
            </a:r>
            <a:endParaRPr lang="el-GR" sz="1800" dirty="0">
              <a:solidFill>
                <a:prstClr val="black"/>
              </a:solidFill>
              <a:latin typeface="Calibri" panose="020F0502020204030204" pitchFamily="34" charset="0"/>
              <a:ea typeface="Calibri" panose="020F0502020204030204" pitchFamily="34" charset="0"/>
              <a:cs typeface="Arial" panose="020B0604020202020204" pitchFamily="34" charset="0"/>
            </a:endParaRPr>
          </a:p>
          <a:p>
            <a:pPr marL="257175" indent="-257175" defTabSz="685800" fontAlgn="auto">
              <a:lnSpc>
                <a:spcPct val="107000"/>
              </a:lnSpc>
              <a:spcBef>
                <a:spcPts val="450"/>
              </a:spcBef>
              <a:spcAft>
                <a:spcPts val="600"/>
              </a:spcAft>
              <a:buFont typeface="Symbol" panose="05050102010706020507" pitchFamily="18" charset="2"/>
              <a:buChar char=""/>
              <a:tabLst>
                <a:tab pos="342900" algn="l"/>
              </a:tabLst>
            </a:pPr>
            <a:r>
              <a:rPr lang="en-US" sz="1800" dirty="0">
                <a:solidFill>
                  <a:prstClr val="black"/>
                </a:solidFill>
                <a:latin typeface="Calibri" panose="020F0502020204030204" pitchFamily="34" charset="0"/>
                <a:ea typeface="Calibri" panose="020F0502020204030204" pitchFamily="34" charset="0"/>
                <a:cs typeface="Arial" panose="020B0604020202020204" pitchFamily="34" charset="0"/>
              </a:rPr>
              <a:t>Device #2 - Weight Scale</a:t>
            </a:r>
            <a:endParaRPr lang="el-GR" sz="1800" dirty="0">
              <a:solidFill>
                <a:prstClr val="black"/>
              </a:solidFill>
              <a:latin typeface="Calibri" panose="020F0502020204030204" pitchFamily="34" charset="0"/>
              <a:ea typeface="Calibri" panose="020F0502020204030204" pitchFamily="34" charset="0"/>
              <a:cs typeface="Arial" panose="020B0604020202020204" pitchFamily="34" charset="0"/>
            </a:endParaRPr>
          </a:p>
          <a:p>
            <a:pPr marL="257175" indent="-257175" defTabSz="685800" fontAlgn="auto">
              <a:lnSpc>
                <a:spcPct val="107000"/>
              </a:lnSpc>
              <a:spcBef>
                <a:spcPts val="450"/>
              </a:spcBef>
              <a:spcAft>
                <a:spcPts val="600"/>
              </a:spcAft>
              <a:buFont typeface="Symbol" panose="05050102010706020507" pitchFamily="18" charset="2"/>
              <a:buChar char=""/>
              <a:tabLst>
                <a:tab pos="342900" algn="l"/>
              </a:tabLst>
            </a:pPr>
            <a:r>
              <a:rPr lang="en-US" sz="1800" dirty="0">
                <a:solidFill>
                  <a:prstClr val="black"/>
                </a:solidFill>
                <a:latin typeface="Calibri" panose="020F0502020204030204" pitchFamily="34" charset="0"/>
                <a:ea typeface="Calibri" panose="020F0502020204030204" pitchFamily="34" charset="0"/>
                <a:cs typeface="Arial" panose="020B0604020202020204" pitchFamily="34" charset="0"/>
              </a:rPr>
              <a:t>Device #3 - Smartwatch </a:t>
            </a:r>
            <a:endParaRPr lang="el-GR" sz="1800" dirty="0">
              <a:solidFill>
                <a:prstClr val="black"/>
              </a:solidFill>
              <a:latin typeface="Calibri" panose="020F0502020204030204" pitchFamily="34" charset="0"/>
              <a:ea typeface="Calibri" panose="020F0502020204030204" pitchFamily="34" charset="0"/>
              <a:cs typeface="Arial" panose="020B0604020202020204" pitchFamily="34" charset="0"/>
            </a:endParaRPr>
          </a:p>
          <a:p>
            <a:pPr marL="257175" indent="-257175" defTabSz="685800" fontAlgn="auto">
              <a:lnSpc>
                <a:spcPct val="107000"/>
              </a:lnSpc>
              <a:spcBef>
                <a:spcPts val="450"/>
              </a:spcBef>
              <a:spcAft>
                <a:spcPts val="600"/>
              </a:spcAft>
              <a:buFont typeface="Symbol" panose="05050102010706020507" pitchFamily="18" charset="2"/>
              <a:buChar char=""/>
              <a:tabLst>
                <a:tab pos="342900" algn="l"/>
              </a:tabLst>
            </a:pPr>
            <a:r>
              <a:rPr lang="en-US" sz="1800" dirty="0">
                <a:solidFill>
                  <a:prstClr val="black"/>
                </a:solidFill>
                <a:latin typeface="Calibri" panose="020F0502020204030204" pitchFamily="34" charset="0"/>
                <a:ea typeface="Calibri" panose="020F0502020204030204" pitchFamily="34" charset="0"/>
                <a:cs typeface="Arial" panose="020B0604020202020204" pitchFamily="34" charset="0"/>
              </a:rPr>
              <a:t>Device #4 - Blood Pressure Monitor</a:t>
            </a:r>
            <a:endParaRPr lang="el-GR" sz="1800" dirty="0">
              <a:solidFill>
                <a:prstClr val="black"/>
              </a:solidFill>
              <a:latin typeface="Calibri" panose="020F0502020204030204" pitchFamily="34" charset="0"/>
              <a:ea typeface="Calibri" panose="020F0502020204030204" pitchFamily="34" charset="0"/>
              <a:cs typeface="Arial" panose="020B0604020202020204" pitchFamily="34" charset="0"/>
            </a:endParaRPr>
          </a:p>
          <a:p>
            <a:pPr marL="257175" indent="-257175" defTabSz="685800" fontAlgn="auto">
              <a:lnSpc>
                <a:spcPct val="107000"/>
              </a:lnSpc>
              <a:spcBef>
                <a:spcPts val="450"/>
              </a:spcBef>
              <a:spcAft>
                <a:spcPts val="600"/>
              </a:spcAft>
              <a:buFont typeface="Symbol" panose="05050102010706020507" pitchFamily="18" charset="2"/>
              <a:buChar char=""/>
              <a:tabLst>
                <a:tab pos="342900" algn="l"/>
              </a:tabLst>
            </a:pPr>
            <a:r>
              <a:rPr lang="en-US" sz="1800" dirty="0">
                <a:solidFill>
                  <a:prstClr val="black"/>
                </a:solidFill>
                <a:latin typeface="Calibri" panose="020F0502020204030204" pitchFamily="34" charset="0"/>
                <a:ea typeface="Calibri" panose="020F0502020204030204" pitchFamily="34" charset="0"/>
                <a:cs typeface="Arial" panose="020B0604020202020204" pitchFamily="34" charset="0"/>
              </a:rPr>
              <a:t>Device #5 - Oximeter</a:t>
            </a:r>
            <a:endParaRPr lang="el-GR" sz="1800" dirty="0">
              <a:solidFill>
                <a:prstClr val="black"/>
              </a:solidFill>
              <a:latin typeface="Calibri" panose="020F0502020204030204" pitchFamily="34" charset="0"/>
              <a:ea typeface="Calibri" panose="020F0502020204030204" pitchFamily="34" charset="0"/>
              <a:cs typeface="Arial" panose="020B0604020202020204" pitchFamily="34" charset="0"/>
            </a:endParaRPr>
          </a:p>
          <a:p>
            <a:pPr marL="257175" indent="-257175" defTabSz="685800" fontAlgn="auto">
              <a:lnSpc>
                <a:spcPct val="107000"/>
              </a:lnSpc>
              <a:spcBef>
                <a:spcPts val="450"/>
              </a:spcBef>
              <a:spcAft>
                <a:spcPts val="600"/>
              </a:spcAft>
              <a:buFont typeface="Symbol" panose="05050102010706020507" pitchFamily="18" charset="2"/>
              <a:buChar char=""/>
              <a:tabLst>
                <a:tab pos="342900" algn="l"/>
              </a:tabLst>
            </a:pPr>
            <a:r>
              <a:rPr lang="en-US" sz="1800" dirty="0">
                <a:solidFill>
                  <a:prstClr val="black"/>
                </a:solidFill>
                <a:latin typeface="Calibri" panose="020F0502020204030204" pitchFamily="34" charset="0"/>
                <a:ea typeface="Calibri" panose="020F0502020204030204" pitchFamily="34" charset="0"/>
                <a:cs typeface="Arial" panose="020B0604020202020204" pitchFamily="34" charset="0"/>
              </a:rPr>
              <a:t>Device #6 - Bluetooth Low Energy (BLE) home temperature/humidity sensors</a:t>
            </a:r>
            <a:endParaRPr lang="el-GR" sz="1800" dirty="0">
              <a:solidFill>
                <a:prstClr val="black"/>
              </a:solidFill>
              <a:latin typeface="Calibri" panose="020F0502020204030204" pitchFamily="34" charset="0"/>
              <a:ea typeface="Calibri" panose="020F0502020204030204" pitchFamily="34" charset="0"/>
              <a:cs typeface="Arial" panose="020B0604020202020204" pitchFamily="34" charset="0"/>
            </a:endParaRPr>
          </a:p>
          <a:p>
            <a:pPr marL="257175" indent="-257175" defTabSz="685800" fontAlgn="auto">
              <a:lnSpc>
                <a:spcPct val="107000"/>
              </a:lnSpc>
              <a:spcBef>
                <a:spcPts val="450"/>
              </a:spcBef>
              <a:spcAft>
                <a:spcPts val="600"/>
              </a:spcAft>
              <a:buFont typeface="Symbol" panose="05050102010706020507" pitchFamily="18" charset="2"/>
              <a:buChar char=""/>
              <a:tabLst>
                <a:tab pos="342900" algn="l"/>
              </a:tabLst>
            </a:pPr>
            <a:r>
              <a:rPr lang="en-US" sz="1800" dirty="0">
                <a:solidFill>
                  <a:prstClr val="black"/>
                </a:solidFill>
                <a:latin typeface="Calibri" panose="020F0502020204030204" pitchFamily="34" charset="0"/>
                <a:ea typeface="Calibri" panose="020F0502020204030204" pitchFamily="34" charset="0"/>
                <a:cs typeface="Arial" panose="020B0604020202020204" pitchFamily="34" charset="0"/>
              </a:rPr>
              <a:t>Device #7 – Local gateway (hub)</a:t>
            </a:r>
            <a:endParaRPr lang="el-GR" sz="1800" dirty="0">
              <a:solidFill>
                <a:prstClr val="black"/>
              </a:solidFill>
              <a:latin typeface="Calibri" panose="020F0502020204030204" pitchFamily="34" charset="0"/>
              <a:ea typeface="Calibri" panose="020F0502020204030204" pitchFamily="34" charset="0"/>
              <a:cs typeface="Arial" panose="020B0604020202020204" pitchFamily="34" charset="0"/>
            </a:endParaRPr>
          </a:p>
          <a:p>
            <a:pPr indent="-171450" defTabSz="685800" fontAlgn="auto">
              <a:spcBef>
                <a:spcPts val="750"/>
              </a:spcBef>
              <a:spcAft>
                <a:spcPts val="0"/>
              </a:spcAft>
              <a:buFont typeface="Arial" panose="020B0604020202020204" pitchFamily="34" charset="0"/>
              <a:buChar char="•"/>
            </a:pPr>
            <a:endParaRPr lang="en-US" sz="1500" dirty="0">
              <a:solidFill>
                <a:prstClr val="black"/>
              </a:solidFill>
              <a:latin typeface="Calibri"/>
            </a:endParaRPr>
          </a:p>
          <a:p>
            <a:pPr indent="-171450" defTabSz="685800" fontAlgn="auto">
              <a:spcBef>
                <a:spcPts val="750"/>
              </a:spcBef>
              <a:spcAft>
                <a:spcPts val="0"/>
              </a:spcAft>
              <a:buFont typeface="Arial" panose="020B0604020202020204" pitchFamily="34" charset="0"/>
              <a:buChar char="•"/>
            </a:pPr>
            <a:endParaRPr lang="en-US" sz="1500" dirty="0">
              <a:solidFill>
                <a:prstClr val="black"/>
              </a:solidFill>
              <a:latin typeface="Calibri"/>
            </a:endParaRPr>
          </a:p>
          <a:p>
            <a:pPr indent="-171450" defTabSz="685800" fontAlgn="auto">
              <a:spcBef>
                <a:spcPts val="750"/>
              </a:spcBef>
              <a:spcAft>
                <a:spcPts val="0"/>
              </a:spcAft>
              <a:buFont typeface="Arial" panose="020B0604020202020204" pitchFamily="34" charset="0"/>
              <a:buChar char="•"/>
            </a:pPr>
            <a:endParaRPr lang="en-US" sz="1500" dirty="0">
              <a:solidFill>
                <a:prstClr val="black"/>
              </a:solidFill>
              <a:latin typeface="Calibri"/>
            </a:endParaRPr>
          </a:p>
        </p:txBody>
      </p:sp>
    </p:spTree>
    <p:extLst>
      <p:ext uri="{BB962C8B-B14F-4D97-AF65-F5344CB8AC3E}">
        <p14:creationId xmlns:p14="http://schemas.microsoft.com/office/powerpoint/2010/main" val="320715195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BE95D989-81FA-4BAD-9AD5-E46CEDA91B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857250"/>
            <a:ext cx="3490720" cy="5143500"/>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685800" fontAlgn="auto">
              <a:spcBef>
                <a:spcPts val="0"/>
              </a:spcBef>
              <a:spcAft>
                <a:spcPts val="0"/>
              </a:spcAft>
              <a:defRPr/>
            </a:pPr>
            <a:endParaRPr lang="en-US" sz="1350">
              <a:solidFill>
                <a:prstClr val="white"/>
              </a:solidFill>
              <a:latin typeface="Calibri" panose="020F0502020204030204"/>
            </a:endParaRPr>
          </a:p>
        </p:txBody>
      </p:sp>
      <p:sp>
        <p:nvSpPr>
          <p:cNvPr id="14" name="Rectangle 13">
            <a:extLst>
              <a:ext uri="{FF2B5EF4-FFF2-40B4-BE49-F238E27FC236}">
                <a16:creationId xmlns:a16="http://schemas.microsoft.com/office/drawing/2014/main" id="{156189E5-8A3E-4CFD-B71B-CCD0F8495E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90720" y="857250"/>
            <a:ext cx="106556" cy="5143500"/>
          </a:xfrm>
          <a:prstGeom prst="rect">
            <a:avLst/>
          </a:prstGeom>
          <a:solidFill>
            <a:schemeClr val="tx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685800" fontAlgn="auto">
              <a:spcBef>
                <a:spcPts val="0"/>
              </a:spcBef>
              <a:spcAft>
                <a:spcPts val="0"/>
              </a:spcAft>
              <a:defRPr/>
            </a:pPr>
            <a:endParaRPr lang="en-US" sz="1350">
              <a:solidFill>
                <a:prstClr val="white"/>
              </a:solidFill>
              <a:latin typeface="Calibri" panose="020F0502020204030204"/>
            </a:endParaRPr>
          </a:p>
        </p:txBody>
      </p:sp>
      <p:sp>
        <p:nvSpPr>
          <p:cNvPr id="7" name="Segnaposto testo 6">
            <a:extLst>
              <a:ext uri="{FF2B5EF4-FFF2-40B4-BE49-F238E27FC236}">
                <a16:creationId xmlns:a16="http://schemas.microsoft.com/office/drawing/2014/main" id="{9DA340F6-CFC2-411A-AD40-27369D04F3BA}"/>
              </a:ext>
            </a:extLst>
          </p:cNvPr>
          <p:cNvSpPr txBox="1">
            <a:spLocks/>
          </p:cNvSpPr>
          <p:nvPr/>
        </p:nvSpPr>
        <p:spPr>
          <a:xfrm>
            <a:off x="201381" y="4629150"/>
            <a:ext cx="3183374" cy="1014689"/>
          </a:xfrm>
          <a:prstGeom prst="rect">
            <a:avLst/>
          </a:prstGeom>
        </p:spPr>
        <p:txBody>
          <a:bodyPr wrap="square" anchor="t">
            <a:noAutofit/>
          </a:bodyPr>
          <a:lstStyle>
            <a:lvl1pPr marL="0" indent="0" algn="l" defTabSz="914400" rtl="0" eaLnBrk="1" latinLnBrk="0" hangingPunct="1">
              <a:lnSpc>
                <a:spcPct val="90000"/>
              </a:lnSpc>
              <a:spcBef>
                <a:spcPts val="1000"/>
              </a:spcBef>
              <a:buFont typeface="Arial" panose="020B0604020202020204" pitchFamily="34" charset="0"/>
              <a:buNone/>
              <a:defRPr sz="2000" kern="1200">
                <a:solidFill>
                  <a:srgbClr val="134667"/>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defTabSz="685800" fontAlgn="auto">
              <a:spcBef>
                <a:spcPts val="750"/>
              </a:spcBef>
              <a:spcAft>
                <a:spcPts val="0"/>
              </a:spcAft>
            </a:pPr>
            <a:endParaRPr lang="it-IT" sz="3300" dirty="0">
              <a:solidFill>
                <a:srgbClr val="FFFFFF"/>
              </a:solidFill>
              <a:latin typeface="Calibri Light" panose="020F0302020204030204"/>
            </a:endParaRPr>
          </a:p>
        </p:txBody>
      </p:sp>
      <p:sp>
        <p:nvSpPr>
          <p:cNvPr id="3" name="Segnaposto data 2">
            <a:extLst>
              <a:ext uri="{FF2B5EF4-FFF2-40B4-BE49-F238E27FC236}">
                <a16:creationId xmlns:a16="http://schemas.microsoft.com/office/drawing/2014/main" id="{8A5F35E9-2FE7-4DBC-8C59-AA85DE75B0F3}"/>
              </a:ext>
            </a:extLst>
          </p:cNvPr>
          <p:cNvSpPr>
            <a:spLocks noGrp="1"/>
          </p:cNvSpPr>
          <p:nvPr>
            <p:ph type="dt" sz="half" idx="10"/>
          </p:nvPr>
        </p:nvSpPr>
        <p:spPr>
          <a:xfrm>
            <a:off x="94825" y="5181600"/>
            <a:ext cx="3289930" cy="716757"/>
          </a:xfrm>
        </p:spPr>
        <p:txBody>
          <a:bodyPr vert="horz" lIns="68580" tIns="34290" rIns="68580" bIns="34290" rtlCol="0" anchor="ctr">
            <a:normAutofit/>
          </a:bodyPr>
          <a:lstStyle/>
          <a:p>
            <a:pPr defTabSz="685800" fontAlgn="auto">
              <a:spcBef>
                <a:spcPts val="0"/>
              </a:spcBef>
              <a:spcAft>
                <a:spcPts val="450"/>
              </a:spcAft>
            </a:pPr>
            <a:r>
              <a:rPr lang="en-US" sz="2000" dirty="0">
                <a:solidFill>
                  <a:prstClr val="white">
                    <a:alpha val="80000"/>
                  </a:prstClr>
                </a:solidFill>
                <a:latin typeface="Calibri" panose="020F0502020204030204"/>
              </a:rPr>
              <a:t>In memorandum of prof. John </a:t>
            </a:r>
            <a:r>
              <a:rPr lang="en-US" sz="2000" dirty="0" err="1">
                <a:solidFill>
                  <a:prstClr val="white">
                    <a:alpha val="80000"/>
                  </a:prstClr>
                </a:solidFill>
                <a:latin typeface="Calibri" panose="020F0502020204030204"/>
              </a:rPr>
              <a:t>Kyriopoulos</a:t>
            </a:r>
            <a:r>
              <a:rPr lang="en-US" sz="2000" dirty="0">
                <a:solidFill>
                  <a:prstClr val="white">
                    <a:alpha val="80000"/>
                  </a:prstClr>
                </a:solidFill>
                <a:latin typeface="Calibri" panose="020F0502020204030204"/>
              </a:rPr>
              <a:t> (11/4/2022)</a:t>
            </a:r>
          </a:p>
        </p:txBody>
      </p:sp>
      <p:sp>
        <p:nvSpPr>
          <p:cNvPr id="4" name="Segnaposto piè di pagina 3">
            <a:extLst>
              <a:ext uri="{FF2B5EF4-FFF2-40B4-BE49-F238E27FC236}">
                <a16:creationId xmlns:a16="http://schemas.microsoft.com/office/drawing/2014/main" id="{415C4969-070A-4A63-96BA-6B6AF8045312}"/>
              </a:ext>
            </a:extLst>
          </p:cNvPr>
          <p:cNvSpPr>
            <a:spLocks noGrp="1"/>
          </p:cNvSpPr>
          <p:nvPr>
            <p:ph type="ftr" sz="quarter" idx="11"/>
          </p:nvPr>
        </p:nvSpPr>
        <p:spPr>
          <a:xfrm>
            <a:off x="4094560" y="5506974"/>
            <a:ext cx="4024249" cy="273844"/>
          </a:xfrm>
        </p:spPr>
        <p:txBody>
          <a:bodyPr vert="horz" lIns="68580" tIns="34290" rIns="68580" bIns="34290" rtlCol="0" anchor="ctr">
            <a:normAutofit/>
          </a:bodyPr>
          <a:lstStyle/>
          <a:p>
            <a:pPr algn="r" defTabSz="685800" fontAlgn="auto">
              <a:lnSpc>
                <a:spcPct val="90000"/>
              </a:lnSpc>
              <a:spcBef>
                <a:spcPts val="0"/>
              </a:spcBef>
              <a:spcAft>
                <a:spcPts val="450"/>
              </a:spcAft>
            </a:pPr>
            <a:r>
              <a:rPr lang="en-US" sz="675">
                <a:solidFill>
                  <a:prstClr val="black">
                    <a:alpha val="80000"/>
                  </a:prstClr>
                </a:solidFill>
                <a:latin typeface="Calibri" panose="020F0502020204030204"/>
              </a:rPr>
              <a:t>This project has received funding from the European Union’s Horizon 2020 research and innovation programme under grant agreement No. 965343</a:t>
            </a:r>
          </a:p>
        </p:txBody>
      </p:sp>
      <p:sp>
        <p:nvSpPr>
          <p:cNvPr id="11" name="Segnaposto testo 5">
            <a:extLst>
              <a:ext uri="{FF2B5EF4-FFF2-40B4-BE49-F238E27FC236}">
                <a16:creationId xmlns:a16="http://schemas.microsoft.com/office/drawing/2014/main" id="{82492706-18D5-4BD4-A5AC-A8C92A72DC57}"/>
              </a:ext>
            </a:extLst>
          </p:cNvPr>
          <p:cNvSpPr txBox="1">
            <a:spLocks/>
          </p:cNvSpPr>
          <p:nvPr/>
        </p:nvSpPr>
        <p:spPr>
          <a:xfrm>
            <a:off x="99552" y="1003315"/>
            <a:ext cx="3183375" cy="3523442"/>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2000" kern="1200">
                <a:solidFill>
                  <a:srgbClr val="134667"/>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defTabSz="685800" fontAlgn="auto">
              <a:spcBef>
                <a:spcPts val="750"/>
              </a:spcBef>
              <a:spcAft>
                <a:spcPts val="0"/>
              </a:spcAft>
            </a:pPr>
            <a:endParaRPr lang="it-IT" sz="1500" dirty="0">
              <a:solidFill>
                <a:srgbClr val="A5A5A5">
                  <a:lumMod val="20000"/>
                  <a:lumOff val="80000"/>
                </a:srgbClr>
              </a:solidFill>
              <a:latin typeface="Calibri" panose="020F0502020204030204"/>
            </a:endParaRPr>
          </a:p>
          <a:p>
            <a:pPr defTabSz="685800" fontAlgn="auto">
              <a:spcBef>
                <a:spcPts val="750"/>
              </a:spcBef>
              <a:spcAft>
                <a:spcPts val="0"/>
              </a:spcAft>
            </a:pPr>
            <a:r>
              <a:rPr lang="it-IT" sz="2800" dirty="0">
                <a:solidFill>
                  <a:srgbClr val="FFFFFF"/>
                </a:solidFill>
                <a:latin typeface="Calibri Light" panose="020F0302020204030204"/>
              </a:rPr>
              <a:t>Thank you !</a:t>
            </a:r>
          </a:p>
          <a:p>
            <a:pPr defTabSz="685800" fontAlgn="auto">
              <a:spcBef>
                <a:spcPts val="750"/>
              </a:spcBef>
              <a:spcAft>
                <a:spcPts val="0"/>
              </a:spcAft>
            </a:pPr>
            <a:endParaRPr lang="it-IT" sz="2800" dirty="0">
              <a:solidFill>
                <a:srgbClr val="FFFFFF"/>
              </a:solidFill>
              <a:latin typeface="Calibri Light" panose="020F0302020204030204"/>
            </a:endParaRPr>
          </a:p>
          <a:p>
            <a:pPr defTabSz="685800" fontAlgn="auto">
              <a:spcBef>
                <a:spcPts val="750"/>
              </a:spcBef>
              <a:spcAft>
                <a:spcPts val="0"/>
              </a:spcAft>
            </a:pPr>
            <a:r>
              <a:rPr lang="it-IT" sz="2800" dirty="0">
                <a:solidFill>
                  <a:srgbClr val="FFFFFF"/>
                </a:solidFill>
                <a:latin typeface="Calibri Light" panose="020F0302020204030204"/>
                <a:hlinkClick r:id="rId2"/>
              </a:rPr>
              <a:t>polyzosnikosgr@gmail.com</a:t>
            </a:r>
            <a:endParaRPr lang="it-IT" sz="2800" dirty="0">
              <a:solidFill>
                <a:srgbClr val="FFFFFF"/>
              </a:solidFill>
              <a:latin typeface="Calibri Light" panose="020F0302020204030204"/>
            </a:endParaRPr>
          </a:p>
          <a:p>
            <a:pPr defTabSz="685800" fontAlgn="auto">
              <a:spcBef>
                <a:spcPts val="750"/>
              </a:spcBef>
              <a:spcAft>
                <a:spcPts val="0"/>
              </a:spcAft>
            </a:pPr>
            <a:endParaRPr lang="it-IT" sz="2800" dirty="0">
              <a:solidFill>
                <a:srgbClr val="FFFFFF"/>
              </a:solidFill>
              <a:latin typeface="Calibri Light" panose="020F0302020204030204"/>
            </a:endParaRPr>
          </a:p>
          <a:p>
            <a:pPr defTabSz="685800" fontAlgn="auto">
              <a:spcBef>
                <a:spcPts val="750"/>
              </a:spcBef>
              <a:spcAft>
                <a:spcPts val="0"/>
              </a:spcAft>
            </a:pPr>
            <a:r>
              <a:rPr lang="it-IT" sz="2800" dirty="0">
                <a:solidFill>
                  <a:srgbClr val="FFFFFF"/>
                </a:solidFill>
                <a:latin typeface="Calibri Light" panose="020F0302020204030204"/>
              </a:rPr>
              <a:t>Professor Nikos Polyzos</a:t>
            </a:r>
          </a:p>
          <a:p>
            <a:pPr defTabSz="685800" fontAlgn="auto">
              <a:spcBef>
                <a:spcPts val="750"/>
              </a:spcBef>
              <a:spcAft>
                <a:spcPts val="0"/>
              </a:spcAft>
            </a:pPr>
            <a:endParaRPr lang="it-IT" sz="3300" dirty="0">
              <a:solidFill>
                <a:srgbClr val="FFFFFF"/>
              </a:solidFill>
              <a:latin typeface="Calibri Light" panose="020F0302020204030204"/>
            </a:endParaRPr>
          </a:p>
        </p:txBody>
      </p:sp>
    </p:spTree>
    <p:extLst>
      <p:ext uri="{BB962C8B-B14F-4D97-AF65-F5344CB8AC3E}">
        <p14:creationId xmlns:p14="http://schemas.microsoft.com/office/powerpoint/2010/main" val="2326261910"/>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Κυματομορφή">
  <a:themeElements>
    <a:clrScheme name="Κυματομορφή">
      <a:dk1>
        <a:sysClr val="windowText" lastClr="000000"/>
      </a:dk1>
      <a:lt1>
        <a:sysClr val="window" lastClr="FFFFFF"/>
      </a:lt1>
      <a:dk2>
        <a:srgbClr val="073E87"/>
      </a:dk2>
      <a:lt2>
        <a:srgbClr val="C6E7FC"/>
      </a:lt2>
      <a:accent1>
        <a:srgbClr val="31B6FD"/>
      </a:accent1>
      <a:accent2>
        <a:srgbClr val="4584D3"/>
      </a:accent2>
      <a:accent3>
        <a:srgbClr val="5BD078"/>
      </a:accent3>
      <a:accent4>
        <a:srgbClr val="A5D028"/>
      </a:accent4>
      <a:accent5>
        <a:srgbClr val="F5C040"/>
      </a:accent5>
      <a:accent6>
        <a:srgbClr val="05E0DB"/>
      </a:accent6>
      <a:hlink>
        <a:srgbClr val="0080FF"/>
      </a:hlink>
      <a:folHlink>
        <a:srgbClr val="5EAEFF"/>
      </a:folHlink>
    </a:clrScheme>
    <a:fontScheme name="Κυματομορφή">
      <a:majorFont>
        <a:latin typeface="Candara"/>
        <a:ea typeface=""/>
        <a:cs typeface=""/>
        <a:font script="Jpan" typeface="HGP明朝E"/>
        <a:font script="Hang" typeface="HY그래픽M"/>
        <a:font script="Hans" typeface="华文新魏"/>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ndara"/>
        <a:ea typeface=""/>
        <a:cs typeface=""/>
        <a:font script="Jpan" typeface="HGP明朝E"/>
        <a:font script="Hang" typeface="HY그래픽M"/>
        <a:font script="Hans" typeface="华文楷体"/>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Κυματομορφή">
      <a:fillStyleLst>
        <a:solidFill>
          <a:schemeClr val="phClr"/>
        </a:solidFill>
        <a:gradFill rotWithShape="1">
          <a:gsLst>
            <a:gs pos="0">
              <a:schemeClr val="phClr">
                <a:tint val="0"/>
              </a:schemeClr>
            </a:gs>
            <a:gs pos="44000">
              <a:schemeClr val="phClr">
                <a:tint val="60000"/>
                <a:satMod val="120000"/>
              </a:schemeClr>
            </a:gs>
            <a:gs pos="100000">
              <a:schemeClr val="phClr">
                <a:tint val="90000"/>
                <a:alpha val="100000"/>
                <a:lumMod val="90000"/>
              </a:schemeClr>
            </a:gs>
          </a:gsLst>
          <a:lin ang="5400000" scaled="0"/>
        </a:gradFill>
        <a:gradFill rotWithShape="1">
          <a:gsLst>
            <a:gs pos="0">
              <a:schemeClr val="phClr">
                <a:tint val="96000"/>
                <a:satMod val="120000"/>
                <a:lumMod val="120000"/>
              </a:schemeClr>
            </a:gs>
            <a:gs pos="100000">
              <a:schemeClr val="phClr">
                <a:shade val="89000"/>
                <a:lumMod val="90000"/>
              </a:schemeClr>
            </a:gs>
          </a:gsLst>
          <a:lin ang="5400000" scaled="0"/>
        </a:gradFill>
      </a:fillStyleLst>
      <a:lnStyleLst>
        <a:ln w="9525" cap="flat" cmpd="sng" algn="ctr">
          <a:solidFill>
            <a:schemeClr val="phClr"/>
          </a:solidFill>
          <a:prstDash val="solid"/>
        </a:ln>
        <a:ln w="15875" cap="flat" cmpd="sng" algn="ctr">
          <a:solidFill>
            <a:schemeClr val="phClr">
              <a:shade val="75000"/>
              <a:lumMod val="80000"/>
            </a:schemeClr>
          </a:solidFill>
          <a:prstDash val="solid"/>
        </a:ln>
        <a:ln w="25400" cap="flat" cmpd="sng" algn="ctr">
          <a:solidFill>
            <a:schemeClr val="phClr"/>
          </a:solidFill>
          <a:prstDash val="solid"/>
        </a:ln>
      </a:lnStyleLst>
      <a:effectStyleLst>
        <a:effectStyle>
          <a:effectLst/>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prstMaterial="flat">
            <a:bevelT w="12700" h="12700"/>
          </a:sp3d>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contourW="19050" prstMaterial="flat">
            <a:bevelT w="63500" h="63500"/>
            <a:contourClr>
              <a:schemeClr val="phClr">
                <a:shade val="25000"/>
                <a:satMod val="180000"/>
              </a:schemeClr>
            </a:contourClr>
          </a:sp3d>
        </a:effectStyle>
      </a:effectStyleLst>
      <a:bgFillStyleLst>
        <a:solidFill>
          <a:schemeClr val="phClr"/>
        </a:solidFill>
        <a:gradFill rotWithShape="1">
          <a:gsLst>
            <a:gs pos="40000">
              <a:schemeClr val="phClr">
                <a:tint val="94000"/>
                <a:shade val="94000"/>
                <a:alpha val="100000"/>
                <a:satMod val="114000"/>
                <a:lumMod val="114000"/>
              </a:schemeClr>
            </a:gs>
            <a:gs pos="74000">
              <a:schemeClr val="phClr">
                <a:tint val="94000"/>
                <a:shade val="94000"/>
                <a:satMod val="128000"/>
                <a:lumMod val="100000"/>
              </a:schemeClr>
            </a:gs>
            <a:gs pos="100000">
              <a:schemeClr val="phClr">
                <a:tint val="98000"/>
                <a:shade val="100000"/>
                <a:hueMod val="98000"/>
                <a:satMod val="100000"/>
                <a:lumMod val="74000"/>
              </a:schemeClr>
            </a:gs>
          </a:gsLst>
          <a:path path="circle">
            <a:fillToRect l="20000" t="-40000" r="20000" b="140000"/>
          </a:path>
        </a:gradFill>
        <a:blipFill rotWithShape="1">
          <a:blip xmlns:r="http://schemas.openxmlformats.org/officeDocument/2006/relationships" r:embed="rId1">
            <a:duotone>
              <a:schemeClr val="phClr">
                <a:tint val="96000"/>
                <a:satMod val="130000"/>
                <a:lumMod val="50000"/>
              </a:schemeClr>
              <a:schemeClr val="phClr">
                <a:tint val="96000"/>
                <a:satMod val="114000"/>
                <a:lumMod val="114000"/>
              </a:schemeClr>
            </a:duotone>
          </a:blip>
          <a:stretch/>
        </a:blipFill>
      </a:bgFillStyleLst>
    </a:fmtScheme>
  </a:themeElements>
  <a:objectDefaults/>
  <a:extraClrSchemeLst/>
</a:theme>
</file>

<file path=ppt/theme/theme2.xml><?xml version="1.0" encoding="utf-8"?>
<a:theme xmlns:a="http://schemas.openxmlformats.org/drawingml/2006/main" name="Cover">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ex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font lethe presentazione">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Roche">
  <a:themeElements>
    <a:clrScheme name="Roche 2">
      <a:dk1>
        <a:srgbClr val="000000"/>
      </a:dk1>
      <a:lt1>
        <a:srgbClr val="FFFFFF"/>
      </a:lt1>
      <a:dk2>
        <a:srgbClr val="969696"/>
      </a:dk2>
      <a:lt2>
        <a:srgbClr val="FF7F00"/>
      </a:lt2>
      <a:accent1>
        <a:srgbClr val="FF7F00"/>
      </a:accent1>
      <a:accent2>
        <a:srgbClr val="800080"/>
      </a:accent2>
      <a:accent3>
        <a:srgbClr val="FFCC00"/>
      </a:accent3>
      <a:accent4>
        <a:srgbClr val="9933FF"/>
      </a:accent4>
      <a:accent5>
        <a:srgbClr val="009900"/>
      </a:accent5>
      <a:accent6>
        <a:srgbClr val="0082DA"/>
      </a:accent6>
      <a:hlink>
        <a:srgbClr val="9933FF"/>
      </a:hlink>
      <a:folHlink>
        <a:srgbClr val="FF3300"/>
      </a:folHlink>
    </a:clrScheme>
    <a:fontScheme name="Roche">
      <a:majorFont>
        <a:latin typeface="Imago"/>
        <a:ea typeface=""/>
        <a:cs typeface=""/>
      </a:majorFont>
      <a:minorFont>
        <a:latin typeface="Imag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solidFill>
            <a:schemeClr val="tx1"/>
          </a:solidFill>
        </a:ln>
      </a:spPr>
      <a:bodyPr vert="horz" wrap="square" lIns="91440" tIns="45720" rIns="91440" bIns="45720" numCol="1" rtlCol="0" anchor="t" anchorCtr="0" compatLnSpc="1">
        <a:prstTxWarp prst="textNoShape">
          <a:avLst/>
        </a:prstTxWarp>
        <a:spAutoFit/>
      </a:bodyPr>
      <a:lstStyle>
        <a:defPPr marL="0" marR="0" indent="0" algn="l" defTabSz="914400" rtl="0" eaLnBrk="0" fontAlgn="base" latinLnBrk="0" hangingPunct="0">
          <a:lnSpc>
            <a:spcPct val="100000"/>
          </a:lnSpc>
          <a:spcBef>
            <a:spcPct val="50000"/>
          </a:spcBef>
          <a:spcAft>
            <a:spcPct val="0"/>
          </a:spcAft>
          <a:buClrTx/>
          <a:buSzTx/>
          <a:buFontTx/>
          <a:buNone/>
          <a:tabLst/>
          <a:defRPr kumimoji="0" sz="1800" b="0" i="0" u="none" strike="noStrike" cap="none" normalizeH="0" baseline="0" smtClean="0">
            <a:ln>
              <a:noFill/>
            </a:ln>
            <a:solidFill>
              <a:schemeClr val="tx1"/>
            </a:solidFill>
            <a:effectLst/>
            <a:latin typeface="Imago" pitchFamily="2" charset="0"/>
          </a:defRPr>
        </a:defPPr>
      </a:lstStyle>
    </a:spDef>
    <a:lnDef>
      <a:spPr bwMode="auto">
        <a:xfrm>
          <a:off x="0" y="0"/>
          <a:ext cx="1" cy="1"/>
        </a:xfrm>
        <a:custGeom>
          <a:avLst/>
          <a:gdLst/>
          <a:ahLst/>
          <a:cxnLst/>
          <a:rect l="0" t="0" r="0" b="0"/>
          <a:pathLst/>
        </a:custGeom>
        <a:noFill/>
        <a:ln w="12700" cap="flat" cmpd="sng" algn="ctr">
          <a:solidFill>
            <a:schemeClr val="tx1"/>
          </a:solidFill>
          <a:prstDash val="solid"/>
          <a:round/>
          <a:headEnd type="none" w="med" len="med"/>
          <a:tailEnd type="none" w="med" len="me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0" fontAlgn="base" latinLnBrk="0" hangingPunct="0">
          <a:lnSpc>
            <a:spcPct val="100000"/>
          </a:lnSpc>
          <a:spcBef>
            <a:spcPct val="50000"/>
          </a:spcBef>
          <a:spcAft>
            <a:spcPct val="0"/>
          </a:spcAft>
          <a:buClrTx/>
          <a:buSzTx/>
          <a:buFontTx/>
          <a:buNone/>
          <a:tabLst/>
          <a:defRPr kumimoji="0" lang="en-US" sz="1800" b="0" i="0" u="none" strike="noStrike" cap="none" normalizeH="0" baseline="0" smtClean="0">
            <a:ln>
              <a:noFill/>
            </a:ln>
            <a:solidFill>
              <a:schemeClr val="tx1"/>
            </a:solidFill>
            <a:effectLst/>
            <a:latin typeface="Imago" pitchFamily="2" charset="0"/>
          </a:defRPr>
        </a:defPPr>
      </a:lstStyle>
      <a:style>
        <a:lnRef idx="1">
          <a:schemeClr val="tx1"/>
        </a:lnRef>
        <a:fillRef idx="0">
          <a:schemeClr val="accent1"/>
        </a:fillRef>
        <a:effectRef idx="0">
          <a:schemeClr val="accent1"/>
        </a:effectRef>
        <a:fontRef idx="minor">
          <a:schemeClr val="tx1"/>
        </a:fontRef>
      </a:style>
    </a:lnDef>
  </a:objectDefaults>
  <a:extraClrSchemeLst>
    <a:extraClrScheme>
      <a:clrScheme name="Roche 1">
        <a:dk1>
          <a:srgbClr val="FF7F00"/>
        </a:dk1>
        <a:lt1>
          <a:srgbClr val="FFFFFF"/>
        </a:lt1>
        <a:dk2>
          <a:srgbClr val="0028A0"/>
        </a:dk2>
        <a:lt2>
          <a:srgbClr val="969696"/>
        </a:lt2>
        <a:accent1>
          <a:srgbClr val="FF7F00"/>
        </a:accent1>
        <a:accent2>
          <a:srgbClr val="800080"/>
        </a:accent2>
        <a:accent3>
          <a:srgbClr val="FFCC00"/>
        </a:accent3>
        <a:accent4>
          <a:srgbClr val="9933FF"/>
        </a:accent4>
        <a:accent5>
          <a:srgbClr val="009900"/>
        </a:accent5>
        <a:accent6>
          <a:srgbClr val="0082DA"/>
        </a:accent6>
        <a:hlink>
          <a:srgbClr val="9933FF"/>
        </a:hlink>
        <a:folHlink>
          <a:srgbClr val="FF3300"/>
        </a:folHlink>
      </a:clrScheme>
      <a:clrMap bg1="dk2" tx1="lt1" bg2="dk1" tx2="lt2" accent1="accent1" accent2="accent2" accent3="accent3" accent4="accent4" accent5="accent5" accent6="accent6" hlink="hlink" folHlink="folHlink"/>
    </a:extraClrScheme>
    <a:extraClrScheme>
      <a:clrScheme name="Roche 2">
        <a:dk1>
          <a:srgbClr val="000000"/>
        </a:dk1>
        <a:lt1>
          <a:srgbClr val="FFFFFF"/>
        </a:lt1>
        <a:dk2>
          <a:srgbClr val="969696"/>
        </a:dk2>
        <a:lt2>
          <a:srgbClr val="FF7F00"/>
        </a:lt2>
        <a:accent1>
          <a:srgbClr val="FF7F00"/>
        </a:accent1>
        <a:accent2>
          <a:srgbClr val="800080"/>
        </a:accent2>
        <a:accent3>
          <a:srgbClr val="FFCC00"/>
        </a:accent3>
        <a:accent4>
          <a:srgbClr val="9933FF"/>
        </a:accent4>
        <a:accent5>
          <a:srgbClr val="009900"/>
        </a:accent5>
        <a:accent6>
          <a:srgbClr val="0082DA"/>
        </a:accent6>
        <a:hlink>
          <a:srgbClr val="9933FF"/>
        </a:hlink>
        <a:folHlink>
          <a:srgbClr val="FF3300"/>
        </a:folHlink>
      </a:clrScheme>
      <a:clrMap bg1="lt1" tx1="dk1" bg2="lt2" tx2="dk2" accent1="accent1" accent2="accent2" accent3="accent3" accent4="accent4" accent5="accent5" accent6="accent6" hlink="hlink" folHlink="folHlink"/>
    </a:extraClrScheme>
    <a:extraClrScheme>
      <a:clrScheme name="Roche 3">
        <a:dk1>
          <a:srgbClr val="000000"/>
        </a:dk1>
        <a:lt1>
          <a:srgbClr val="FFFFFF"/>
        </a:lt1>
        <a:dk2>
          <a:srgbClr val="959595"/>
        </a:dk2>
        <a:lt2>
          <a:srgbClr val="676767"/>
        </a:lt2>
        <a:accent1>
          <a:srgbClr val="B2B2B2"/>
        </a:accent1>
        <a:accent2>
          <a:srgbClr val="4D4D4D"/>
        </a:accent2>
        <a:accent3>
          <a:srgbClr val="FFFFFF"/>
        </a:accent3>
        <a:accent4>
          <a:srgbClr val="000000"/>
        </a:accent4>
        <a:accent5>
          <a:srgbClr val="D5D5D5"/>
        </a:accent5>
        <a:accent6>
          <a:srgbClr val="454545"/>
        </a:accent6>
        <a:hlink>
          <a:srgbClr val="EAEAEA"/>
        </a:hlink>
        <a:folHlink>
          <a:srgbClr val="CECECE"/>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Θέμα του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Roche 2">
    <a:dk1>
      <a:srgbClr val="000000"/>
    </a:dk1>
    <a:lt1>
      <a:srgbClr val="FFFFFF"/>
    </a:lt1>
    <a:dk2>
      <a:srgbClr val="969696"/>
    </a:dk2>
    <a:lt2>
      <a:srgbClr val="FF7F00"/>
    </a:lt2>
    <a:accent1>
      <a:srgbClr val="FF7F00"/>
    </a:accent1>
    <a:accent2>
      <a:srgbClr val="800080"/>
    </a:accent2>
    <a:accent3>
      <a:srgbClr val="FFCC00"/>
    </a:accent3>
    <a:accent4>
      <a:srgbClr val="9933FF"/>
    </a:accent4>
    <a:accent5>
      <a:srgbClr val="009900"/>
    </a:accent5>
    <a:accent6>
      <a:srgbClr val="0082DA"/>
    </a:accent6>
    <a:hlink>
      <a:srgbClr val="9933FF"/>
    </a:hlink>
    <a:folHlink>
      <a:srgbClr val="FF3300"/>
    </a:folHlink>
  </a:clrScheme>
</a:themeOverride>
</file>

<file path=docProps/app.xml><?xml version="1.0" encoding="utf-8"?>
<Properties xmlns="http://schemas.openxmlformats.org/officeDocument/2006/extended-properties" xmlns:vt="http://schemas.openxmlformats.org/officeDocument/2006/docPropsVTypes">
  <Template>Waveform</Template>
  <TotalTime>970</TotalTime>
  <Words>2328</Words>
  <Application>Microsoft Office PowerPoint</Application>
  <PresentationFormat>Προβολή στην οθόνη (4:3)</PresentationFormat>
  <Paragraphs>210</Paragraphs>
  <Slides>20</Slides>
  <Notes>4</Notes>
  <HiddenSlides>0</HiddenSlides>
  <MMClips>0</MMClips>
  <ScaleCrop>false</ScaleCrop>
  <HeadingPairs>
    <vt:vector size="6" baseType="variant">
      <vt:variant>
        <vt:lpstr>Γραμματοσειρές που χρησιμοποιούνται</vt:lpstr>
      </vt:variant>
      <vt:variant>
        <vt:i4>11</vt:i4>
      </vt:variant>
      <vt:variant>
        <vt:lpstr>Θέμα</vt:lpstr>
      </vt:variant>
      <vt:variant>
        <vt:i4>4</vt:i4>
      </vt:variant>
      <vt:variant>
        <vt:lpstr>Τίτλοι διαφανειών</vt:lpstr>
      </vt:variant>
      <vt:variant>
        <vt:i4>20</vt:i4>
      </vt:variant>
    </vt:vector>
  </HeadingPairs>
  <TitlesOfParts>
    <vt:vector size="35" baseType="lpstr">
      <vt:lpstr>Arial</vt:lpstr>
      <vt:lpstr>Calibri</vt:lpstr>
      <vt:lpstr>Calibri Light</vt:lpstr>
      <vt:lpstr>Candara</vt:lpstr>
      <vt:lpstr>Comic Sans MS</vt:lpstr>
      <vt:lpstr>HK Grotesk</vt:lpstr>
      <vt:lpstr>Imago</vt:lpstr>
      <vt:lpstr>Minion</vt:lpstr>
      <vt:lpstr>Symbol</vt:lpstr>
      <vt:lpstr>Times New Roman</vt:lpstr>
      <vt:lpstr>Wingdings</vt:lpstr>
      <vt:lpstr>Κυματομορφή</vt:lpstr>
      <vt:lpstr>Cover</vt:lpstr>
      <vt:lpstr>Text</vt:lpstr>
      <vt:lpstr>Roche</vt:lpstr>
      <vt:lpstr>           CCI France Grece National Action Plan for Public Health 13/04/2022 Round Table I: Home care </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From facility to home: How healthcare could shift by 2025</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Event: </vt:lpstr>
      <vt:lpstr>RETENTION project Definition</vt:lpstr>
      <vt:lpstr>RETENTION Partners</vt:lpstr>
      <vt:lpstr>RETENTION Deliverables</vt:lpstr>
      <vt:lpstr>RETENTION Architecture (IoT)</vt:lpstr>
      <vt:lpstr>RETENTION Devices</vt:lpstr>
      <vt:lpstr>Παρουσίαση του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user</dc:creator>
  <cp:lastModifiedBy>Νικόλαος Πολύζος</cp:lastModifiedBy>
  <cp:revision>77</cp:revision>
  <dcterms:created xsi:type="dcterms:W3CDTF">1601-01-01T00:00:00Z</dcterms:created>
  <dcterms:modified xsi:type="dcterms:W3CDTF">2022-04-13T08:05:17Z</dcterms:modified>
</cp:coreProperties>
</file>