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 autoCompressPictures="0">
  <p:sldMasterIdLst>
    <p:sldMasterId id="2147483648" r:id="rId1"/>
  </p:sldMasterIdLst>
  <p:sldIdLst>
    <p:sldId id="256" r:id="rId2"/>
    <p:sldId id="296" r:id="rId3"/>
    <p:sldId id="299" r:id="rId4"/>
    <p:sldId id="297" r:id="rId5"/>
    <p:sldId id="298" r:id="rId6"/>
    <p:sldId id="292" r:id="rId7"/>
    <p:sldId id="275" r:id="rId8"/>
    <p:sldId id="293" r:id="rId9"/>
    <p:sldId id="295" r:id="rId10"/>
    <p:sldId id="294" r:id="rId11"/>
    <p:sldId id="291" r:id="rId12"/>
    <p:sldId id="300" r:id="rId13"/>
    <p:sldId id="261" r:id="rId14"/>
  </p:sldIdLst>
  <p:sldSz cx="9144000" cy="5143500" type="screen16x9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7CFF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93" d="100"/>
          <a:sy n="93" d="100"/>
        </p:scale>
        <p:origin x="-726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NPdCla3emeRI?ref_src=twsrc%5etfw" TargetMode="External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search?q=#rev3&amp;src=typd" TargetMode="External"/><Relationship Id="rId5" Type="http://schemas.openxmlformats.org/officeDocument/2006/relationships/hyperlink" Target="https://www.youtube.com/user/NPdC3emeRI" TargetMode="External"/><Relationship Id="rId4" Type="http://schemas.openxmlformats.org/officeDocument/2006/relationships/hyperlink" Target="https://www.facebook.com/NPdCla3emeRI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ITRE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868630"/>
            <a:ext cx="8229600" cy="857250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tx1"/>
                </a:solidFill>
                <a:latin typeface="Signika"/>
                <a:cs typeface="Signika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0" hasCustomPrompt="1"/>
          </p:nvPr>
        </p:nvSpPr>
        <p:spPr>
          <a:xfrm>
            <a:off x="188913" y="4590252"/>
            <a:ext cx="1671637" cy="41275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000" b="0" i="0" baseline="0">
                <a:solidFill>
                  <a:srgbClr val="FFFFFF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jour date mois</a:t>
            </a:r>
            <a:endParaRPr lang="fr-FR" dirty="0"/>
          </a:p>
        </p:txBody>
      </p:sp>
      <p:sp>
        <p:nvSpPr>
          <p:cNvPr id="10" name="Espace réservé du texte 8"/>
          <p:cNvSpPr>
            <a:spLocks noGrp="1"/>
          </p:cNvSpPr>
          <p:nvPr>
            <p:ph type="body" sz="quarter" idx="11" hasCustomPrompt="1"/>
          </p:nvPr>
        </p:nvSpPr>
        <p:spPr>
          <a:xfrm>
            <a:off x="7330313" y="4577861"/>
            <a:ext cx="1671637" cy="41275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000" b="0" i="0" baseline="0">
                <a:solidFill>
                  <a:srgbClr val="73C0C3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Nom du présentateur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2" hasCustomPrompt="1"/>
          </p:nvPr>
        </p:nvSpPr>
        <p:spPr>
          <a:xfrm>
            <a:off x="1303338" y="3725863"/>
            <a:ext cx="6249987" cy="53975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600" b="0" i="0" baseline="0">
                <a:solidFill>
                  <a:schemeClr val="tx1"/>
                </a:solidFill>
                <a:latin typeface="Signika Light"/>
                <a:cs typeface="Signika Light"/>
              </a:defRPr>
            </a:lvl1pPr>
            <a:lvl2pPr marL="457200" indent="0" algn="ctr">
              <a:buNone/>
              <a:defRPr sz="1800" b="0" i="0">
                <a:solidFill>
                  <a:srgbClr val="00D9DA"/>
                </a:solidFill>
                <a:latin typeface="Signika Light"/>
                <a:cs typeface="Signika Light"/>
              </a:defRPr>
            </a:lvl2pPr>
            <a:lvl3pPr marL="914400" indent="0" algn="ctr">
              <a:buNone/>
              <a:defRPr sz="1600" b="0" i="0">
                <a:solidFill>
                  <a:srgbClr val="00D9DA"/>
                </a:solidFill>
                <a:latin typeface="Signika Light"/>
                <a:cs typeface="Signika Light"/>
              </a:defRPr>
            </a:lvl3pPr>
            <a:lvl4pPr marL="1371600" indent="0" algn="ctr">
              <a:buNone/>
              <a:defRPr sz="1400" b="0" i="0">
                <a:solidFill>
                  <a:srgbClr val="00D9DA"/>
                </a:solidFill>
                <a:latin typeface="Signika Light"/>
                <a:cs typeface="Signika Light"/>
              </a:defRPr>
            </a:lvl4pPr>
            <a:lvl5pPr marL="1828800" indent="0" algn="ctr">
              <a:buNone/>
              <a:defRPr sz="1400" b="0" i="0">
                <a:solidFill>
                  <a:srgbClr val="00D9DA"/>
                </a:solidFill>
                <a:latin typeface="Signika Light"/>
                <a:cs typeface="Signika Light"/>
              </a:defRPr>
            </a:lvl5pPr>
          </a:lstStyle>
          <a:p>
            <a:pPr lvl="0"/>
            <a:r>
              <a:rPr lang="fr-FR" dirty="0" smtClean="0"/>
              <a:t>Sous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7518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U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" y="0"/>
            <a:ext cx="9135879" cy="5143500"/>
          </a:xfrm>
          <a:prstGeom prst="rect">
            <a:avLst/>
          </a:pr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333625" y="395288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 i="0" baseline="0">
                <a:solidFill>
                  <a:srgbClr val="73C0C3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TITRE DE DIAPOSITIVE</a:t>
            </a:r>
            <a:endParaRPr lang="fr-FR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2333625" y="746585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pPr lvl="0"/>
            <a:r>
              <a:rPr lang="fr-FR" dirty="0" smtClean="0"/>
              <a:t>SOUS-TITRE DE DIAPOSITIVE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5" hasCustomPrompt="1"/>
          </p:nvPr>
        </p:nvSpPr>
        <p:spPr>
          <a:xfrm>
            <a:off x="428625" y="1673225"/>
            <a:ext cx="8108950" cy="4120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B799E"/>
                </a:solidFill>
                <a:latin typeface="Signika"/>
                <a:cs typeface="Signika"/>
              </a:defRPr>
            </a:lvl1pPr>
            <a:lvl2pPr marL="45720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fr-FR" dirty="0" smtClean="0"/>
              <a:t>Niveau 1</a:t>
            </a: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6" hasCustomPrompt="1"/>
          </p:nvPr>
        </p:nvSpPr>
        <p:spPr>
          <a:xfrm>
            <a:off x="711794" y="2085975"/>
            <a:ext cx="8108950" cy="16129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 b="0" i="0" baseline="0">
                <a:solidFill>
                  <a:srgbClr val="383838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Texte de description</a:t>
            </a:r>
            <a:endParaRPr lang="fr-FR" dirty="0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fld id="{60E2C7AE-F28F-D748-9F4F-081F98423175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568369"/>
            <a:ext cx="2376264" cy="52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69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" y="0"/>
            <a:ext cx="9135879" cy="5143500"/>
          </a:xfrm>
          <a:prstGeom prst="rect">
            <a:avLst/>
          </a:pr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333625" y="395288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 i="0" baseline="0">
                <a:solidFill>
                  <a:srgbClr val="73C0C3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TITRE DE DIAPOSITIVE</a:t>
            </a:r>
            <a:endParaRPr lang="fr-FR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2333625" y="746585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pPr lvl="0"/>
            <a:r>
              <a:rPr lang="fr-FR" dirty="0" smtClean="0"/>
              <a:t>SOUS-TITRE DE DIAPOSITIVE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5" hasCustomPrompt="1"/>
          </p:nvPr>
        </p:nvSpPr>
        <p:spPr>
          <a:xfrm>
            <a:off x="428625" y="1673225"/>
            <a:ext cx="8108950" cy="4120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B799E"/>
                </a:solidFill>
                <a:latin typeface="Signika"/>
                <a:cs typeface="Signika"/>
              </a:defRPr>
            </a:lvl1pPr>
            <a:lvl2pPr marL="45720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fr-FR" dirty="0" smtClean="0"/>
              <a:t>Niveau 1</a:t>
            </a: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6" hasCustomPrompt="1"/>
          </p:nvPr>
        </p:nvSpPr>
        <p:spPr>
          <a:xfrm>
            <a:off x="711794" y="2085975"/>
            <a:ext cx="8108950" cy="16129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 b="0" i="0" baseline="0">
                <a:solidFill>
                  <a:srgbClr val="383838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Texte de description</a:t>
            </a:r>
            <a:endParaRPr lang="fr-FR" dirty="0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fld id="{60E2C7AE-F28F-D748-9F4F-081F98423175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568369"/>
            <a:ext cx="2376264" cy="52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80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U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" y="0"/>
            <a:ext cx="9135879" cy="5143500"/>
          </a:xfrm>
          <a:prstGeom prst="rect">
            <a:avLst/>
          </a:pr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333625" y="395288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 i="0" baseline="0">
                <a:solidFill>
                  <a:srgbClr val="73C0C3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TITRE DE DIAPOSITIVE</a:t>
            </a:r>
            <a:endParaRPr lang="fr-FR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2333625" y="746585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pPr lvl="0"/>
            <a:r>
              <a:rPr lang="fr-FR" dirty="0" smtClean="0"/>
              <a:t>SOUS-TITRE DE DIAPOSITIVE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5" hasCustomPrompt="1"/>
          </p:nvPr>
        </p:nvSpPr>
        <p:spPr>
          <a:xfrm>
            <a:off x="428625" y="1673225"/>
            <a:ext cx="8108950" cy="4120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B799E"/>
                </a:solidFill>
                <a:latin typeface="Signika"/>
                <a:cs typeface="Signika"/>
              </a:defRPr>
            </a:lvl1pPr>
            <a:lvl2pPr marL="45720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fr-FR" dirty="0" smtClean="0"/>
              <a:t>Niveau 1</a:t>
            </a: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6" hasCustomPrompt="1"/>
          </p:nvPr>
        </p:nvSpPr>
        <p:spPr>
          <a:xfrm>
            <a:off x="711794" y="2085975"/>
            <a:ext cx="8108950" cy="16129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 b="0" i="0" baseline="0">
                <a:solidFill>
                  <a:srgbClr val="383838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Texte de description</a:t>
            </a:r>
            <a:endParaRPr lang="fr-FR" dirty="0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fld id="{60E2C7AE-F28F-D748-9F4F-081F98423175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568369"/>
            <a:ext cx="2376264" cy="52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35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U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" y="0"/>
            <a:ext cx="9135879" cy="5143500"/>
          </a:xfrm>
          <a:prstGeom prst="rect">
            <a:avLst/>
          </a:pr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333625" y="395288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 i="0" baseline="0">
                <a:solidFill>
                  <a:srgbClr val="73C0C3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TITRE DE DIAPOSITIVE</a:t>
            </a:r>
            <a:endParaRPr lang="fr-FR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2333625" y="746585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pPr lvl="0"/>
            <a:r>
              <a:rPr lang="fr-FR" dirty="0" smtClean="0"/>
              <a:t>SOUS-TITRE DE DIAPOSITIVE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5" hasCustomPrompt="1"/>
          </p:nvPr>
        </p:nvSpPr>
        <p:spPr>
          <a:xfrm>
            <a:off x="428625" y="1673225"/>
            <a:ext cx="8108950" cy="4120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B799E"/>
                </a:solidFill>
                <a:latin typeface="Signika"/>
                <a:cs typeface="Signika"/>
              </a:defRPr>
            </a:lvl1pPr>
            <a:lvl2pPr marL="45720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fr-FR" dirty="0" smtClean="0"/>
              <a:t>Niveau 1</a:t>
            </a: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6" hasCustomPrompt="1"/>
          </p:nvPr>
        </p:nvSpPr>
        <p:spPr>
          <a:xfrm>
            <a:off x="711794" y="2085975"/>
            <a:ext cx="8108950" cy="16129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 b="0" i="0" baseline="0">
                <a:solidFill>
                  <a:srgbClr val="383838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Texte de description</a:t>
            </a:r>
            <a:endParaRPr lang="fr-FR" dirty="0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fld id="{60E2C7AE-F28F-D748-9F4F-081F98423175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568369"/>
            <a:ext cx="2376264" cy="52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94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U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" y="0"/>
            <a:ext cx="9135879" cy="5143500"/>
          </a:xfrm>
          <a:prstGeom prst="rect">
            <a:avLst/>
          </a:pr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333625" y="395288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 i="0" baseline="0">
                <a:solidFill>
                  <a:srgbClr val="73C0C3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TITRE DE DIAPOSITIVE</a:t>
            </a:r>
            <a:endParaRPr lang="fr-FR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2333625" y="746585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pPr lvl="0"/>
            <a:r>
              <a:rPr lang="fr-FR" dirty="0" smtClean="0"/>
              <a:t>SOUS-TITRE DE DIAPOSITIVE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5" hasCustomPrompt="1"/>
          </p:nvPr>
        </p:nvSpPr>
        <p:spPr>
          <a:xfrm>
            <a:off x="428625" y="1673225"/>
            <a:ext cx="8108950" cy="4120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B799E"/>
                </a:solidFill>
                <a:latin typeface="Signika"/>
                <a:cs typeface="Signika"/>
              </a:defRPr>
            </a:lvl1pPr>
            <a:lvl2pPr marL="45720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fr-FR" dirty="0" smtClean="0"/>
              <a:t>Niveau 1</a:t>
            </a: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6" hasCustomPrompt="1"/>
          </p:nvPr>
        </p:nvSpPr>
        <p:spPr>
          <a:xfrm>
            <a:off x="711794" y="2085975"/>
            <a:ext cx="8108950" cy="16129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 b="0" i="0" baseline="0">
                <a:solidFill>
                  <a:srgbClr val="383838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Texte de description</a:t>
            </a:r>
            <a:endParaRPr lang="fr-FR" dirty="0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fld id="{60E2C7AE-F28F-D748-9F4F-081F98423175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568369"/>
            <a:ext cx="2376264" cy="52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15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U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" y="0"/>
            <a:ext cx="9135879" cy="5143500"/>
          </a:xfrm>
          <a:prstGeom prst="rect">
            <a:avLst/>
          </a:pr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333625" y="395288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 i="0" baseline="0">
                <a:solidFill>
                  <a:srgbClr val="73C0C3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TITRE DE DIAPOSITIVE</a:t>
            </a:r>
            <a:endParaRPr lang="fr-FR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2333625" y="746585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pPr lvl="0"/>
            <a:r>
              <a:rPr lang="fr-FR" dirty="0" smtClean="0"/>
              <a:t>SOUS-TITRE DE DIAPOSITIVE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5" hasCustomPrompt="1"/>
          </p:nvPr>
        </p:nvSpPr>
        <p:spPr>
          <a:xfrm>
            <a:off x="428625" y="1673225"/>
            <a:ext cx="8108950" cy="4120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B799E"/>
                </a:solidFill>
                <a:latin typeface="Signika"/>
                <a:cs typeface="Signika"/>
              </a:defRPr>
            </a:lvl1pPr>
            <a:lvl2pPr marL="45720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fr-FR" dirty="0" smtClean="0"/>
              <a:t>Niveau 1</a:t>
            </a: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6" hasCustomPrompt="1"/>
          </p:nvPr>
        </p:nvSpPr>
        <p:spPr>
          <a:xfrm>
            <a:off x="711794" y="2085975"/>
            <a:ext cx="8108950" cy="16129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 b="0" i="0" baseline="0">
                <a:solidFill>
                  <a:srgbClr val="383838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Texte de description</a:t>
            </a:r>
            <a:endParaRPr lang="fr-FR" dirty="0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fld id="{60E2C7AE-F28F-D748-9F4F-081F98423175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568369"/>
            <a:ext cx="2376264" cy="52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15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U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" y="0"/>
            <a:ext cx="9135879" cy="5143500"/>
          </a:xfrm>
          <a:prstGeom prst="rect">
            <a:avLst/>
          </a:pr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333625" y="395288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 i="0" baseline="0">
                <a:solidFill>
                  <a:srgbClr val="73C0C3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TITRE DE DIAPOSITIVE</a:t>
            </a:r>
            <a:endParaRPr lang="fr-FR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2333625" y="746585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pPr lvl="0"/>
            <a:r>
              <a:rPr lang="fr-FR" dirty="0" smtClean="0"/>
              <a:t>SOUS-TITRE DE DIAPOSITIVE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5" hasCustomPrompt="1"/>
          </p:nvPr>
        </p:nvSpPr>
        <p:spPr>
          <a:xfrm>
            <a:off x="428625" y="1673225"/>
            <a:ext cx="8108950" cy="4120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B799E"/>
                </a:solidFill>
                <a:latin typeface="Signika"/>
                <a:cs typeface="Signika"/>
              </a:defRPr>
            </a:lvl1pPr>
            <a:lvl2pPr marL="45720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fr-FR" dirty="0" smtClean="0"/>
              <a:t>Niveau 1</a:t>
            </a: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6" hasCustomPrompt="1"/>
          </p:nvPr>
        </p:nvSpPr>
        <p:spPr>
          <a:xfrm>
            <a:off x="711794" y="2085975"/>
            <a:ext cx="8108950" cy="16129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 b="0" i="0" baseline="0">
                <a:solidFill>
                  <a:srgbClr val="383838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Texte de description</a:t>
            </a:r>
            <a:endParaRPr lang="fr-FR" dirty="0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fld id="{60E2C7AE-F28F-D748-9F4F-081F98423175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568369"/>
            <a:ext cx="2376264" cy="52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110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2483768" y="2067694"/>
            <a:ext cx="4075918" cy="6480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0" i="0" baseline="0">
                <a:solidFill>
                  <a:schemeClr val="tx1"/>
                </a:solidFill>
                <a:latin typeface="Signika"/>
                <a:cs typeface="Signika"/>
              </a:defRPr>
            </a:lvl1pPr>
          </a:lstStyle>
          <a:p>
            <a:pPr lvl="0"/>
            <a:r>
              <a:rPr lang="fr-FR" dirty="0" smtClean="0"/>
              <a:t>TRANSITION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74756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FIN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  6"/>
          <p:cNvSpPr>
            <a:spLocks noGrp="1"/>
          </p:cNvSpPr>
          <p:nvPr>
            <p:ph type="pic" sz="quarter" idx="10" hasCustomPrompt="1"/>
          </p:nvPr>
        </p:nvSpPr>
        <p:spPr>
          <a:xfrm>
            <a:off x="2745882" y="4169973"/>
            <a:ext cx="3295057" cy="6953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r-FR" dirty="0" smtClean="0"/>
              <a:t>ZONE LOGO</a:t>
            </a:r>
            <a:endParaRPr lang="fr-FR" dirty="0"/>
          </a:p>
        </p:txBody>
      </p:sp>
      <p:sp>
        <p:nvSpPr>
          <p:cNvPr id="11" name="Rectangle 10">
            <a:hlinkClick r:id="rId3"/>
          </p:cNvPr>
          <p:cNvSpPr/>
          <p:nvPr userDrawn="1"/>
        </p:nvSpPr>
        <p:spPr>
          <a:xfrm>
            <a:off x="3492420" y="3655692"/>
            <a:ext cx="351816" cy="39875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 userDrawn="1"/>
        </p:nvSpPr>
        <p:spPr>
          <a:xfrm>
            <a:off x="3895722" y="3655692"/>
            <a:ext cx="351816" cy="39875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 userDrawn="1"/>
        </p:nvSpPr>
        <p:spPr>
          <a:xfrm>
            <a:off x="4341929" y="3655692"/>
            <a:ext cx="351816" cy="39875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hlinkClick r:id="rId4"/>
          </p:cNvPr>
          <p:cNvSpPr/>
          <p:nvPr userDrawn="1"/>
        </p:nvSpPr>
        <p:spPr>
          <a:xfrm>
            <a:off x="5200012" y="3655692"/>
            <a:ext cx="592081" cy="39875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hlinkClick r:id="rId5"/>
          </p:cNvPr>
          <p:cNvSpPr/>
          <p:nvPr userDrawn="1"/>
        </p:nvSpPr>
        <p:spPr>
          <a:xfrm>
            <a:off x="4766682" y="3655692"/>
            <a:ext cx="351816" cy="39875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hlinkClick r:id="rId6"/>
          </p:cNvPr>
          <p:cNvSpPr/>
          <p:nvPr userDrawn="1"/>
        </p:nvSpPr>
        <p:spPr>
          <a:xfrm>
            <a:off x="5483182" y="3655692"/>
            <a:ext cx="471952" cy="39875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17"/>
          <p:cNvSpPr>
            <a:spLocks noGrp="1"/>
          </p:cNvSpPr>
          <p:nvPr>
            <p:ph type="body" sz="quarter" idx="11" hasCustomPrompt="1"/>
          </p:nvPr>
        </p:nvSpPr>
        <p:spPr>
          <a:xfrm>
            <a:off x="5594350" y="1398588"/>
            <a:ext cx="1655763" cy="2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>
                <a:solidFill>
                  <a:srgbClr val="FFFFFF"/>
                </a:solidFill>
                <a:latin typeface="Signika Semibold"/>
                <a:cs typeface="Signika Semibold"/>
              </a:defRPr>
            </a:lvl1pPr>
          </a:lstStyle>
          <a:p>
            <a:pPr lvl="0"/>
            <a:r>
              <a:rPr lang="fr-FR" dirty="0" smtClean="0"/>
              <a:t>NOM</a:t>
            </a:r>
            <a:endParaRPr lang="fr-FR" dirty="0"/>
          </a:p>
        </p:txBody>
      </p:sp>
      <p:sp>
        <p:nvSpPr>
          <p:cNvPr id="19" name="Espace réservé du texte 17"/>
          <p:cNvSpPr>
            <a:spLocks noGrp="1"/>
          </p:cNvSpPr>
          <p:nvPr>
            <p:ph type="body" sz="quarter" idx="12" hasCustomPrompt="1"/>
          </p:nvPr>
        </p:nvSpPr>
        <p:spPr>
          <a:xfrm>
            <a:off x="5594350" y="1663714"/>
            <a:ext cx="1655763" cy="2242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>
                <a:solidFill>
                  <a:srgbClr val="FFFFFF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Prénom</a:t>
            </a:r>
            <a:endParaRPr lang="fr-FR" dirty="0"/>
          </a:p>
        </p:txBody>
      </p:sp>
      <p:sp>
        <p:nvSpPr>
          <p:cNvPr id="20" name="Espace réservé du texte 17"/>
          <p:cNvSpPr>
            <a:spLocks noGrp="1"/>
          </p:cNvSpPr>
          <p:nvPr>
            <p:ph type="body" sz="quarter" idx="13" hasCustomPrompt="1"/>
          </p:nvPr>
        </p:nvSpPr>
        <p:spPr>
          <a:xfrm>
            <a:off x="5594350" y="2065235"/>
            <a:ext cx="1655763" cy="342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 baseline="0">
                <a:solidFill>
                  <a:srgbClr val="73C0C3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03 20 00 00 00</a:t>
            </a:r>
            <a:endParaRPr lang="fr-FR" dirty="0"/>
          </a:p>
        </p:txBody>
      </p:sp>
      <p:sp>
        <p:nvSpPr>
          <p:cNvPr id="21" name="Espace réservé du texte 17"/>
          <p:cNvSpPr>
            <a:spLocks noGrp="1"/>
          </p:cNvSpPr>
          <p:nvPr>
            <p:ph type="body" sz="quarter" idx="14" hasCustomPrompt="1"/>
          </p:nvPr>
        </p:nvSpPr>
        <p:spPr>
          <a:xfrm>
            <a:off x="5594350" y="2408135"/>
            <a:ext cx="1655763" cy="342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 baseline="0">
                <a:solidFill>
                  <a:srgbClr val="73C0C3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email@rev3.fr</a:t>
            </a:r>
            <a:endParaRPr lang="fr-FR" dirty="0"/>
          </a:p>
        </p:txBody>
      </p:sp>
      <p:sp>
        <p:nvSpPr>
          <p:cNvPr id="22" name="Espace réservé du texte 17"/>
          <p:cNvSpPr>
            <a:spLocks noGrp="1"/>
          </p:cNvSpPr>
          <p:nvPr>
            <p:ph type="body" sz="quarter" idx="15" hasCustomPrompt="1"/>
          </p:nvPr>
        </p:nvSpPr>
        <p:spPr>
          <a:xfrm>
            <a:off x="5594350" y="2751035"/>
            <a:ext cx="1655763" cy="342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 baseline="0">
                <a:solidFill>
                  <a:srgbClr val="73C0C3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www.rev3.fr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697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E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3011889" y="729424"/>
            <a:ext cx="3234991" cy="13644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6600" b="0" i="0" baseline="0">
                <a:solidFill>
                  <a:srgbClr val="2B799E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2505618" y="2102457"/>
            <a:ext cx="4075918" cy="13644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0" i="0" baseline="0">
                <a:solidFill>
                  <a:schemeClr val="tx1"/>
                </a:solidFill>
                <a:latin typeface="Signika"/>
                <a:cs typeface="Signika"/>
              </a:defRPr>
            </a:lvl1pPr>
          </a:lstStyle>
          <a:p>
            <a:pPr lvl="0"/>
            <a:r>
              <a:rPr lang="fr-FR" dirty="0" smtClean="0"/>
              <a:t>PARTIE </a:t>
            </a:r>
          </a:p>
          <a:p>
            <a:pPr lvl="0"/>
            <a:r>
              <a:rPr lang="fr-FR" dirty="0" smtClean="0"/>
              <a:t>DU DIAPORAMA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1410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PARTIE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2505618" y="1905084"/>
            <a:ext cx="4075918" cy="13644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0" i="0" baseline="0">
                <a:solidFill>
                  <a:schemeClr val="tx1"/>
                </a:solidFill>
                <a:latin typeface="Signika"/>
                <a:cs typeface="Signika"/>
              </a:defRPr>
            </a:lvl1pPr>
          </a:lstStyle>
          <a:p>
            <a:pPr lvl="0"/>
            <a:r>
              <a:rPr lang="fr-FR" dirty="0" smtClean="0"/>
              <a:t>SOUS - PARTIE </a:t>
            </a:r>
          </a:p>
          <a:p>
            <a:pPr lvl="0"/>
            <a:r>
              <a:rPr lang="fr-FR" dirty="0" smtClean="0"/>
              <a:t>DU DIAPORAMA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386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FIN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651870"/>
            <a:ext cx="9144000" cy="14916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/>
          <p:cNvSpPr txBox="1"/>
          <p:nvPr userDrawn="1"/>
        </p:nvSpPr>
        <p:spPr>
          <a:xfrm>
            <a:off x="1663281" y="267494"/>
            <a:ext cx="55446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Rejoignez le nuage d’acteurs de la 3</a:t>
            </a:r>
            <a:r>
              <a:rPr lang="fr-FR" sz="2800" baseline="30000" dirty="0" smtClean="0"/>
              <a:t>ème</a:t>
            </a:r>
            <a:r>
              <a:rPr lang="fr-FR" sz="2800" dirty="0" smtClean="0"/>
              <a:t> révolution industrielle !</a:t>
            </a:r>
            <a:endParaRPr lang="fr-FR" sz="2800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8205" y="3808234"/>
            <a:ext cx="691898" cy="69875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074" y="3808234"/>
            <a:ext cx="691898" cy="69875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3808234"/>
            <a:ext cx="691898" cy="69875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333" y="3808234"/>
            <a:ext cx="688558" cy="69538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7279" y="1391527"/>
            <a:ext cx="2016620" cy="1324239"/>
          </a:xfrm>
          <a:prstGeom prst="rect">
            <a:avLst/>
          </a:prstGeom>
        </p:spPr>
      </p:pic>
      <p:sp>
        <p:nvSpPr>
          <p:cNvPr id="9" name="ZoneTexte 8"/>
          <p:cNvSpPr txBox="1"/>
          <p:nvPr userDrawn="1"/>
        </p:nvSpPr>
        <p:spPr>
          <a:xfrm>
            <a:off x="1639880" y="3003798"/>
            <a:ext cx="5544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Suivez-nous</a:t>
            </a:r>
            <a:endParaRPr lang="fr-FR" sz="2800" dirty="0"/>
          </a:p>
        </p:txBody>
      </p:sp>
      <p:sp>
        <p:nvSpPr>
          <p:cNvPr id="10" name="ZoneTexte 9"/>
          <p:cNvSpPr txBox="1"/>
          <p:nvPr userDrawn="1"/>
        </p:nvSpPr>
        <p:spPr>
          <a:xfrm>
            <a:off x="7092280" y="2980662"/>
            <a:ext cx="1870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r</a:t>
            </a:r>
            <a:r>
              <a:rPr lang="fr-FR" sz="2800" dirty="0" smtClean="0"/>
              <a:t>ev3.fr</a:t>
            </a:r>
            <a:endParaRPr lang="fr-FR" sz="2800" dirty="0"/>
          </a:p>
        </p:txBody>
      </p:sp>
      <p:sp>
        <p:nvSpPr>
          <p:cNvPr id="11" name="ZoneTexte 10"/>
          <p:cNvSpPr txBox="1"/>
          <p:nvPr userDrawn="1"/>
        </p:nvSpPr>
        <p:spPr>
          <a:xfrm>
            <a:off x="179512" y="3003798"/>
            <a:ext cx="1870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#rev3</a:t>
            </a:r>
            <a:endParaRPr lang="fr-FR" sz="2800" dirty="0"/>
          </a:p>
        </p:txBody>
      </p:sp>
      <p:sp>
        <p:nvSpPr>
          <p:cNvPr id="12" name="ZoneTexte 11"/>
          <p:cNvSpPr txBox="1"/>
          <p:nvPr userDrawn="1"/>
        </p:nvSpPr>
        <p:spPr>
          <a:xfrm>
            <a:off x="1840976" y="4587974"/>
            <a:ext cx="825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@rev3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 userDrawn="1"/>
        </p:nvSpPr>
        <p:spPr>
          <a:xfrm>
            <a:off x="4932040" y="4608254"/>
            <a:ext cx="758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rev3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3111176" y="4608254"/>
            <a:ext cx="1145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r</a:t>
            </a:r>
            <a:r>
              <a:rPr lang="fr-FR" dirty="0" smtClean="0">
                <a:solidFill>
                  <a:schemeClr val="bg1"/>
                </a:solidFill>
              </a:rPr>
              <a:t>ev3.npdc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6560740" y="4608254"/>
            <a:ext cx="605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rev3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032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33" y="0"/>
            <a:ext cx="9135879" cy="5143500"/>
          </a:xfrm>
          <a:prstGeom prst="rect">
            <a:avLst/>
          </a:pr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333625" y="395288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 i="0" baseline="0">
                <a:solidFill>
                  <a:srgbClr val="73C0C3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TITRE DE DIAPOSITIVE</a:t>
            </a:r>
            <a:endParaRPr lang="fr-FR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2333625" y="746585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pPr lvl="0"/>
            <a:r>
              <a:rPr lang="fr-FR" dirty="0" smtClean="0"/>
              <a:t>SOUS-TITRE DE DIAPOSITIVE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5" hasCustomPrompt="1"/>
          </p:nvPr>
        </p:nvSpPr>
        <p:spPr>
          <a:xfrm>
            <a:off x="428625" y="1673225"/>
            <a:ext cx="8108950" cy="4120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B799E"/>
                </a:solidFill>
                <a:latin typeface="Signika"/>
                <a:cs typeface="Signika"/>
              </a:defRPr>
            </a:lvl1pPr>
            <a:lvl2pPr marL="45720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fr-FR" dirty="0" smtClean="0"/>
              <a:t>Niveau 1</a:t>
            </a: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6" hasCustomPrompt="1"/>
          </p:nvPr>
        </p:nvSpPr>
        <p:spPr>
          <a:xfrm>
            <a:off x="711794" y="2085975"/>
            <a:ext cx="8108950" cy="16129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 b="0" i="0" baseline="0">
                <a:solidFill>
                  <a:srgbClr val="383838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Texte de description</a:t>
            </a:r>
            <a:endParaRPr lang="fr-FR" dirty="0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fld id="{60E2C7AE-F28F-D748-9F4F-081F98423175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568369"/>
            <a:ext cx="2376264" cy="52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485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U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" y="0"/>
            <a:ext cx="9135879" cy="5143500"/>
          </a:xfrm>
          <a:prstGeom prst="rect">
            <a:avLst/>
          </a:pr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333625" y="395288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 i="0" baseline="0">
                <a:solidFill>
                  <a:srgbClr val="73C0C3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TITRE DE DIAPOSITIVE</a:t>
            </a:r>
            <a:endParaRPr lang="fr-FR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2333625" y="746585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pPr lvl="0"/>
            <a:r>
              <a:rPr lang="fr-FR" dirty="0" smtClean="0"/>
              <a:t>SOUS-TITRE DE DIAPOSITIVE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5" hasCustomPrompt="1"/>
          </p:nvPr>
        </p:nvSpPr>
        <p:spPr>
          <a:xfrm>
            <a:off x="428625" y="1673225"/>
            <a:ext cx="8108950" cy="4120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B799E"/>
                </a:solidFill>
                <a:latin typeface="Signika"/>
                <a:cs typeface="Signika"/>
              </a:defRPr>
            </a:lvl1pPr>
            <a:lvl2pPr marL="45720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fr-FR" dirty="0" smtClean="0"/>
              <a:t>Niveau 1</a:t>
            </a: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6" hasCustomPrompt="1"/>
          </p:nvPr>
        </p:nvSpPr>
        <p:spPr>
          <a:xfrm>
            <a:off x="711794" y="2085975"/>
            <a:ext cx="8108950" cy="16129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 b="0" i="0" baseline="0">
                <a:solidFill>
                  <a:srgbClr val="383838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Texte de description</a:t>
            </a:r>
            <a:endParaRPr lang="fr-FR" dirty="0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fld id="{60E2C7AE-F28F-D748-9F4F-081F98423175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512" y="4587974"/>
            <a:ext cx="427760" cy="432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688" y="4587974"/>
            <a:ext cx="427760" cy="4320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150" y="4587974"/>
            <a:ext cx="427760" cy="432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768" y="4587974"/>
            <a:ext cx="427760" cy="432000"/>
          </a:xfrm>
          <a:prstGeom prst="rect">
            <a:avLst/>
          </a:prstGeom>
        </p:spPr>
      </p:pic>
      <p:sp>
        <p:nvSpPr>
          <p:cNvPr id="12" name="Espace réservé du texte 12"/>
          <p:cNvSpPr>
            <a:spLocks noGrp="1"/>
          </p:cNvSpPr>
          <p:nvPr>
            <p:ph type="body" sz="quarter" idx="18" hasCustomPrompt="1"/>
          </p:nvPr>
        </p:nvSpPr>
        <p:spPr>
          <a:xfrm>
            <a:off x="3203848" y="4659982"/>
            <a:ext cx="900608" cy="4120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B799E"/>
                </a:solidFill>
                <a:latin typeface="Signika"/>
                <a:cs typeface="Signika"/>
              </a:defRPr>
            </a:lvl1pPr>
            <a:lvl2pPr marL="45720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fr-FR" dirty="0" smtClean="0"/>
              <a:t>#rev3</a:t>
            </a:r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1865"/>
            <a:ext cx="2376264" cy="52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132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U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" y="0"/>
            <a:ext cx="9135879" cy="5143500"/>
          </a:xfrm>
          <a:prstGeom prst="rect">
            <a:avLst/>
          </a:pr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333625" y="395288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 i="0" baseline="0">
                <a:solidFill>
                  <a:srgbClr val="73C0C3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TITRE DE DIAPOSITIVE</a:t>
            </a:r>
            <a:endParaRPr lang="fr-FR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2333625" y="746585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pPr lvl="0"/>
            <a:r>
              <a:rPr lang="fr-FR" dirty="0" smtClean="0"/>
              <a:t>SOUS-TITRE DE DIAPOSITIVE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5" hasCustomPrompt="1"/>
          </p:nvPr>
        </p:nvSpPr>
        <p:spPr>
          <a:xfrm>
            <a:off x="428625" y="1673225"/>
            <a:ext cx="8108950" cy="4120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B799E"/>
                </a:solidFill>
                <a:latin typeface="Signika"/>
                <a:cs typeface="Signika"/>
              </a:defRPr>
            </a:lvl1pPr>
            <a:lvl2pPr marL="45720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fr-FR" dirty="0" smtClean="0"/>
              <a:t>Niveau 1</a:t>
            </a: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6" hasCustomPrompt="1"/>
          </p:nvPr>
        </p:nvSpPr>
        <p:spPr>
          <a:xfrm>
            <a:off x="711794" y="2085975"/>
            <a:ext cx="8108950" cy="16129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 b="0" i="0" baseline="0">
                <a:solidFill>
                  <a:srgbClr val="383838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Texte de description</a:t>
            </a:r>
            <a:endParaRPr lang="fr-FR" dirty="0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fld id="{60E2C7AE-F28F-D748-9F4F-081F98423175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1865"/>
            <a:ext cx="2376264" cy="52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917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IMAGE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" y="0"/>
            <a:ext cx="9135879" cy="51435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fld id="{A7BC9F6B-6EE2-E54C-8DF2-C148BA81BF58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4770595" y="780911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 i="0" baseline="0">
                <a:solidFill>
                  <a:srgbClr val="73C0C3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TITRE DE DIAPOSITIVE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4770595" y="1132208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pPr lvl="0"/>
            <a:r>
              <a:rPr lang="fr-FR" dirty="0" smtClean="0"/>
              <a:t>SOUS-TITRE DE DIAPOSITIVE</a:t>
            </a:r>
            <a:endParaRPr lang="fr-FR" dirty="0"/>
          </a:p>
        </p:txBody>
      </p:sp>
      <p:sp>
        <p:nvSpPr>
          <p:cNvPr id="9" name="Espace réservé du texte 12"/>
          <p:cNvSpPr>
            <a:spLocks noGrp="1"/>
          </p:cNvSpPr>
          <p:nvPr>
            <p:ph type="body" sz="quarter" idx="15" hasCustomPrompt="1"/>
          </p:nvPr>
        </p:nvSpPr>
        <p:spPr>
          <a:xfrm>
            <a:off x="4702321" y="1982311"/>
            <a:ext cx="3835253" cy="3432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B799E"/>
                </a:solidFill>
                <a:latin typeface="Signika"/>
                <a:cs typeface="Signika"/>
              </a:defRPr>
            </a:lvl1pPr>
            <a:lvl2pPr marL="457200" indent="0"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fr-FR" dirty="0" smtClean="0"/>
              <a:t>Niveau 1</a:t>
            </a:r>
          </a:p>
        </p:txBody>
      </p:sp>
      <p:sp>
        <p:nvSpPr>
          <p:cNvPr id="11" name="Espace réservé du texte 15"/>
          <p:cNvSpPr>
            <a:spLocks noGrp="1"/>
          </p:cNvSpPr>
          <p:nvPr>
            <p:ph type="body" sz="quarter" idx="16" hasCustomPrompt="1"/>
          </p:nvPr>
        </p:nvSpPr>
        <p:spPr>
          <a:xfrm>
            <a:off x="4882521" y="2325569"/>
            <a:ext cx="3655054" cy="137330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 b="0" i="0" baseline="0">
                <a:solidFill>
                  <a:srgbClr val="383838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Texte de description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568369"/>
            <a:ext cx="2376264" cy="52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5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U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" y="0"/>
            <a:ext cx="9135879" cy="5143500"/>
          </a:xfrm>
          <a:prstGeom prst="rect">
            <a:avLst/>
          </a:pr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333625" y="395288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0" i="0" baseline="0">
                <a:solidFill>
                  <a:srgbClr val="73C0C3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TITRE DE DIAPOSITIVE</a:t>
            </a:r>
            <a:endParaRPr lang="fr-FR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2333625" y="746585"/>
            <a:ext cx="4137025" cy="3856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pPr lvl="0"/>
            <a:r>
              <a:rPr lang="fr-FR" dirty="0" smtClean="0"/>
              <a:t>SOUS-TITRE DE DIAPOSITIVE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5" hasCustomPrompt="1"/>
          </p:nvPr>
        </p:nvSpPr>
        <p:spPr>
          <a:xfrm>
            <a:off x="428625" y="1673225"/>
            <a:ext cx="8108950" cy="4120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B799E"/>
                </a:solidFill>
                <a:latin typeface="Signika"/>
                <a:cs typeface="Signika"/>
              </a:defRPr>
            </a:lvl1pPr>
            <a:lvl2pPr marL="45720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</a:lstStyle>
          <a:p>
            <a:pPr lvl="0"/>
            <a:r>
              <a:rPr lang="fr-FR" dirty="0" smtClean="0"/>
              <a:t>Niveau 1</a:t>
            </a: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6" hasCustomPrompt="1"/>
          </p:nvPr>
        </p:nvSpPr>
        <p:spPr>
          <a:xfrm>
            <a:off x="711794" y="2085975"/>
            <a:ext cx="8108950" cy="16129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 b="0" i="0" baseline="0">
                <a:solidFill>
                  <a:srgbClr val="383838"/>
                </a:solidFill>
                <a:latin typeface="Signika Light"/>
                <a:cs typeface="Signika Light"/>
              </a:defRPr>
            </a:lvl1pPr>
          </a:lstStyle>
          <a:p>
            <a:pPr lvl="0"/>
            <a:r>
              <a:rPr lang="fr-FR" dirty="0" smtClean="0"/>
              <a:t>Texte de description</a:t>
            </a:r>
            <a:endParaRPr lang="fr-FR" dirty="0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bg1"/>
                </a:solidFill>
                <a:latin typeface="Signika"/>
                <a:cs typeface="Signika"/>
              </a:defRPr>
            </a:lvl1pPr>
          </a:lstStyle>
          <a:p>
            <a:fld id="{60E2C7AE-F28F-D748-9F4F-081F98423175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568369"/>
            <a:ext cx="2376264" cy="52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43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50" b="0" i="0">
                <a:solidFill>
                  <a:schemeClr val="bg1"/>
                </a:solidFill>
                <a:latin typeface="Signika Semibold"/>
                <a:cs typeface="Signika Semibold"/>
              </a:defRPr>
            </a:lvl1pPr>
          </a:lstStyle>
          <a:p>
            <a:fld id="{AB1F3932-3DFB-0842-8100-12027A68B47E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6284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4" r:id="rId2"/>
    <p:sldLayoutId id="2147483664" r:id="rId3"/>
    <p:sldLayoutId id="2147483670" r:id="rId4"/>
    <p:sldLayoutId id="2147483649" r:id="rId5"/>
    <p:sldLayoutId id="2147483663" r:id="rId6"/>
    <p:sldLayoutId id="2147483671" r:id="rId7"/>
    <p:sldLayoutId id="2147483655" r:id="rId8"/>
    <p:sldLayoutId id="2147483659" r:id="rId9"/>
    <p:sldLayoutId id="2147483662" r:id="rId10"/>
    <p:sldLayoutId id="2147483658" r:id="rId11"/>
    <p:sldLayoutId id="2147483661" r:id="rId12"/>
    <p:sldLayoutId id="2147483666" r:id="rId13"/>
    <p:sldLayoutId id="2147483667" r:id="rId14"/>
    <p:sldLayoutId id="2147483668" r:id="rId15"/>
    <p:sldLayoutId id="2147483669" r:id="rId16"/>
    <p:sldLayoutId id="2147483665" r:id="rId17"/>
    <p:sldLayoutId id="2147483656" r:id="rId18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56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6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41.jpeg"/><Relationship Id="rId7" Type="http://schemas.openxmlformats.org/officeDocument/2006/relationships/image" Target="../media/image6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jpeg"/><Relationship Id="rId11" Type="http://schemas.openxmlformats.org/officeDocument/2006/relationships/image" Target="../media/image46.jpeg"/><Relationship Id="rId5" Type="http://schemas.openxmlformats.org/officeDocument/2006/relationships/image" Target="../media/image59.png"/><Relationship Id="rId10" Type="http://schemas.openxmlformats.org/officeDocument/2006/relationships/image" Target="../media/image45.jpeg"/><Relationship Id="rId4" Type="http://schemas.openxmlformats.org/officeDocument/2006/relationships/image" Target="../media/image58.png"/><Relationship Id="rId9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64.jpeg"/><Relationship Id="rId7" Type="http://schemas.openxmlformats.org/officeDocument/2006/relationships/image" Target="../media/image37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jpeg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7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8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4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50.png"/><Relationship Id="rId7" Type="http://schemas.openxmlformats.org/officeDocument/2006/relationships/image" Target="../media/image41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jpeg"/><Relationship Id="rId5" Type="http://schemas.openxmlformats.org/officeDocument/2006/relationships/image" Target="../media/image52.png"/><Relationship Id="rId10" Type="http://schemas.openxmlformats.org/officeDocument/2006/relationships/image" Target="../media/image46.jpeg"/><Relationship Id="rId4" Type="http://schemas.openxmlformats.org/officeDocument/2006/relationships/image" Target="../media/image51.png"/><Relationship Id="rId9" Type="http://schemas.openxmlformats.org/officeDocument/2006/relationships/image" Target="../media/image4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5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54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5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-339997" y="4590252"/>
            <a:ext cx="1671637" cy="412750"/>
          </a:xfrm>
          <a:prstGeom prst="rect">
            <a:avLst/>
          </a:prstGeom>
        </p:spPr>
        <p:txBody>
          <a:bodyPr/>
          <a:lstStyle/>
          <a:p>
            <a:r>
              <a:rPr lang="fr-FR" dirty="0" smtClean="0"/>
              <a:t>15/09/2016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r-FR" dirty="0" smtClean="0"/>
              <a:t>Cédric van Riel	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>
          <a:xfrm>
            <a:off x="1303338" y="3725863"/>
            <a:ext cx="6797054" cy="539750"/>
          </a:xfrm>
          <a:prstGeom prst="rect">
            <a:avLst/>
          </a:prstGeom>
        </p:spPr>
        <p:txBody>
          <a:bodyPr/>
          <a:lstStyle/>
          <a:p>
            <a:r>
              <a:rPr lang="fr-FR" sz="1800" b="1" dirty="0" smtClean="0"/>
              <a:t>The </a:t>
            </a:r>
            <a:r>
              <a:rPr lang="fr-FR" sz="1800" b="1" dirty="0" err="1" smtClean="0"/>
              <a:t>Third</a:t>
            </a:r>
            <a:r>
              <a:rPr lang="fr-FR" sz="1800" b="1" dirty="0" smtClean="0"/>
              <a:t> </a:t>
            </a:r>
            <a:r>
              <a:rPr lang="fr-FR" sz="1800" b="1" dirty="0" err="1" smtClean="0"/>
              <a:t>Industrial</a:t>
            </a:r>
            <a:r>
              <a:rPr lang="fr-FR" sz="1800" b="1" dirty="0" smtClean="0"/>
              <a:t> </a:t>
            </a:r>
            <a:r>
              <a:rPr lang="fr-FR" sz="1800" b="1" dirty="0" err="1" smtClean="0"/>
              <a:t>Revolution</a:t>
            </a:r>
            <a:r>
              <a:rPr lang="fr-FR" sz="1800" b="1" dirty="0" smtClean="0"/>
              <a:t> in Hauts-de-France</a:t>
            </a:r>
            <a:endParaRPr lang="fr-FR" sz="1800" b="1" dirty="0"/>
          </a:p>
        </p:txBody>
      </p:sp>
      <p:pic>
        <p:nvPicPr>
          <p:cNvPr id="1026" name="Picture 2" descr="See original imag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87824" y="4445075"/>
            <a:ext cx="1872208" cy="430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ee original imag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4470018"/>
            <a:ext cx="1728192" cy="40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9103" y="483518"/>
            <a:ext cx="592455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 descr="C:\Users\c.vanriel\Pictures\6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0509" y="4359454"/>
            <a:ext cx="737235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 descr="C:\Users\c.vanriel\Pictures\5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3" y="4368979"/>
            <a:ext cx="55245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 descr="C:\Users\c.vanriel\Desktop\2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371950"/>
            <a:ext cx="865815" cy="51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3579862"/>
            <a:ext cx="6408712" cy="61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36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b="1" dirty="0"/>
              <a:t>3</a:t>
            </a:r>
            <a:r>
              <a:rPr lang="fr-FR" b="1" dirty="0" smtClean="0"/>
              <a:t>. Rev3</a:t>
            </a:r>
            <a:endParaRPr lang="fr-FR" b="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Key numbers</a:t>
            </a:r>
            <a:endParaRPr lang="en-US" dirty="0"/>
          </a:p>
        </p:txBody>
      </p:sp>
      <p:pic>
        <p:nvPicPr>
          <p:cNvPr id="12" name="Picture 2" descr="See original imag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36665" y="4815523"/>
            <a:ext cx="1001883" cy="2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See original imag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9356" y="4815523"/>
            <a:ext cx="994644" cy="2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 descr="C:\Users\c.vanriel\Pictures\6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4806197"/>
            <a:ext cx="374974" cy="28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 20" descr="C:\Users\c.vanriel\Pictures\5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765140"/>
            <a:ext cx="345106" cy="32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 22" descr="C:\Users\c.vanriel\Desktop\2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9455" y="4731990"/>
            <a:ext cx="588729" cy="353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5989" y="339502"/>
            <a:ext cx="6896371" cy="405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83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0E2C7AE-F28F-D748-9F4F-081F98423175}" type="slidenum">
              <a:rPr lang="fr-FR" smtClean="0"/>
              <a:pPr/>
              <a:t>12</a:t>
            </a:fld>
            <a:endParaRPr lang="fr-FR" dirty="0"/>
          </a:p>
        </p:txBody>
      </p:sp>
      <p:pic>
        <p:nvPicPr>
          <p:cNvPr id="9" name="Picture 2" descr="See original imag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36665" y="4815523"/>
            <a:ext cx="1001883" cy="2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See original imag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9356" y="4815523"/>
            <a:ext cx="994644" cy="2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046" y="723900"/>
            <a:ext cx="83915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835696" y="1647825"/>
            <a:ext cx="360040" cy="144016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ZoneTexte 17"/>
          <p:cNvSpPr txBox="1"/>
          <p:nvPr/>
        </p:nvSpPr>
        <p:spPr>
          <a:xfrm>
            <a:off x="1835696" y="1543893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8th</a:t>
            </a:r>
            <a:endParaRPr lang="en-GB" sz="1400" b="1" dirty="0"/>
          </a:p>
        </p:txBody>
      </p:sp>
      <p:pic>
        <p:nvPicPr>
          <p:cNvPr id="25" name="Image 24" descr="C:\Users\c.vanriel\Pictures\6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4806197"/>
            <a:ext cx="374974" cy="28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Image 25" descr="C:\Users\c.vanriel\Pictures\5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765140"/>
            <a:ext cx="345106" cy="32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Image 26" descr="C:\Users\c.vanriel\Desktop\2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9455" y="4731990"/>
            <a:ext cx="588729" cy="35323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ZoneTexte 18"/>
          <p:cNvSpPr txBox="1"/>
          <p:nvPr/>
        </p:nvSpPr>
        <p:spPr>
          <a:xfrm>
            <a:off x="558767" y="3147814"/>
            <a:ext cx="8107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For registration and tarif </a:t>
            </a:r>
            <a:r>
              <a:rPr lang="fr-FR" b="1" dirty="0" err="1" smtClean="0">
                <a:solidFill>
                  <a:schemeClr val="bg1"/>
                </a:solidFill>
              </a:rPr>
              <a:t>please</a:t>
            </a:r>
            <a:r>
              <a:rPr lang="fr-FR" b="1" dirty="0" smtClean="0">
                <a:solidFill>
                  <a:schemeClr val="bg1"/>
                </a:solidFill>
              </a:rPr>
              <a:t> contact </a:t>
            </a:r>
            <a:r>
              <a:rPr lang="fr-FR" b="1" dirty="0" err="1" smtClean="0">
                <a:solidFill>
                  <a:schemeClr val="bg1"/>
                </a:solidFill>
              </a:rPr>
              <a:t>your</a:t>
            </a:r>
            <a:r>
              <a:rPr lang="fr-FR" b="1" dirty="0" smtClean="0">
                <a:solidFill>
                  <a:schemeClr val="bg1"/>
                </a:solidFill>
              </a:rPr>
              <a:t> </a:t>
            </a:r>
            <a:r>
              <a:rPr lang="fr-FR" b="1" dirty="0" err="1" smtClean="0">
                <a:solidFill>
                  <a:schemeClr val="bg1"/>
                </a:solidFill>
              </a:rPr>
              <a:t>delegation</a:t>
            </a:r>
            <a:r>
              <a:rPr lang="fr-FR" b="1" dirty="0" smtClean="0">
                <a:solidFill>
                  <a:schemeClr val="bg1"/>
                </a:solidFill>
              </a:rPr>
              <a:t> leader</a:t>
            </a:r>
          </a:p>
          <a:p>
            <a:endParaRPr lang="fr-FR" b="1" dirty="0">
              <a:solidFill>
                <a:schemeClr val="bg1"/>
              </a:solidFill>
            </a:endParaRPr>
          </a:p>
          <a:p>
            <a:r>
              <a:rPr lang="fr-FR" dirty="0" smtClean="0">
                <a:solidFill>
                  <a:schemeClr val="bg1"/>
                </a:solidFill>
              </a:rPr>
              <a:t> 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18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1716291" y="411510"/>
            <a:ext cx="5303981" cy="385623"/>
          </a:xfrm>
        </p:spPr>
        <p:txBody>
          <a:bodyPr/>
          <a:lstStyle/>
          <a:p>
            <a:r>
              <a:rPr lang="en-US" dirty="0" smtClean="0"/>
              <a:t>Let’s develop projects together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0E2C7AE-F28F-D748-9F4F-081F98423175}" type="slidenum">
              <a:rPr lang="fr-FR" smtClean="0"/>
              <a:pPr/>
              <a:t>13</a:t>
            </a:fld>
            <a:endParaRPr lang="fr-FR" dirty="0"/>
          </a:p>
        </p:txBody>
      </p:sp>
      <p:pic>
        <p:nvPicPr>
          <p:cNvPr id="9" name="Picture 2" descr="See original imag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36665" y="4815523"/>
            <a:ext cx="1001883" cy="2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See original imag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9356" y="4815523"/>
            <a:ext cx="994644" cy="2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texte 6"/>
          <p:cNvSpPr>
            <a:spLocks noGrp="1"/>
          </p:cNvSpPr>
          <p:nvPr>
            <p:ph type="body" sz="quarter" idx="16"/>
          </p:nvPr>
        </p:nvSpPr>
        <p:spPr>
          <a:xfrm>
            <a:off x="0" y="3119090"/>
            <a:ext cx="1656184" cy="1612900"/>
          </a:xfrm>
        </p:spPr>
        <p:txBody>
          <a:bodyPr/>
          <a:lstStyle/>
          <a:p>
            <a:pPr algn="ctr"/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</a:rPr>
              <a:t>Identify 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suitable technological and commercial projects according to your needs</a:t>
            </a:r>
          </a:p>
          <a:p>
            <a:pPr algn="just"/>
            <a:endParaRPr lang="en-GB" b="1" dirty="0" smtClean="0">
              <a:solidFill>
                <a:srgbClr val="0070C0"/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5"/>
          </p:nvPr>
        </p:nvSpPr>
        <p:spPr>
          <a:xfrm>
            <a:off x="391430" y="1275606"/>
            <a:ext cx="8108950" cy="412065"/>
          </a:xfrm>
        </p:spPr>
        <p:txBody>
          <a:bodyPr/>
          <a:lstStyle/>
          <a:p>
            <a:r>
              <a:rPr lang="en-GB" sz="1400" dirty="0"/>
              <a:t>We are a multi-disciplinary team of rev3 and international experts from the </a:t>
            </a:r>
            <a:r>
              <a:rPr lang="en-GB" sz="1400" dirty="0" err="1" smtClean="0"/>
              <a:t>Hauts</a:t>
            </a:r>
            <a:r>
              <a:rPr lang="en-GB" sz="1400" dirty="0" smtClean="0"/>
              <a:t> de France </a:t>
            </a:r>
            <a:r>
              <a:rPr lang="en-GB" sz="1400" dirty="0"/>
              <a:t>Chamber of Commerce and Industry, and we are able to: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en-GB" b="1" cap="small" dirty="0"/>
              <a:t>technical and commercial cooperation  </a:t>
            </a:r>
            <a:endParaRPr lang="en-GB" dirty="0"/>
          </a:p>
          <a:p>
            <a:endParaRPr lang="en-GB" dirty="0"/>
          </a:p>
        </p:txBody>
      </p:sp>
      <p:pic>
        <p:nvPicPr>
          <p:cNvPr id="1031" name="Picture 7" descr="See original imag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4544" y="2179462"/>
            <a:ext cx="623080" cy="77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347864" y="2986955"/>
            <a:ext cx="13906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dirty="0" smtClean="0">
                <a:solidFill>
                  <a:schemeClr val="accent2">
                    <a:lumMod val="50000"/>
                  </a:schemeClr>
                </a:solidFill>
              </a:rPr>
              <a:t>Offer </a:t>
            </a:r>
            <a:r>
              <a:rPr lang="en-GB" sz="1200" b="1" dirty="0">
                <a:solidFill>
                  <a:schemeClr val="accent2">
                    <a:lumMod val="50000"/>
                  </a:schemeClr>
                </a:solidFill>
              </a:rPr>
              <a:t>tailor-made assistance to elaborate your legal agreements and partnerships  </a:t>
            </a:r>
          </a:p>
        </p:txBody>
      </p:sp>
      <p:sp>
        <p:nvSpPr>
          <p:cNvPr id="4" name="Rectangle 3"/>
          <p:cNvSpPr/>
          <p:nvPr/>
        </p:nvSpPr>
        <p:spPr>
          <a:xfrm>
            <a:off x="6323460" y="2997962"/>
            <a:ext cx="26282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dirty="0" smtClean="0">
                <a:solidFill>
                  <a:schemeClr val="accent2">
                    <a:lumMod val="50000"/>
                  </a:schemeClr>
                </a:solidFill>
              </a:rPr>
              <a:t>Put </a:t>
            </a:r>
            <a:r>
              <a:rPr lang="en-GB" sz="1200" b="1" dirty="0">
                <a:solidFill>
                  <a:schemeClr val="accent2">
                    <a:lumMod val="50000"/>
                  </a:schemeClr>
                </a:solidFill>
              </a:rPr>
              <a:t>you in touch with our technical experts and commercial partners to prepare </a:t>
            </a:r>
            <a:r>
              <a:rPr lang="en-GB" sz="1200" b="1" dirty="0" smtClean="0">
                <a:solidFill>
                  <a:schemeClr val="accent2">
                    <a:lumMod val="50000"/>
                  </a:schemeClr>
                </a:solidFill>
              </a:rPr>
              <a:t>technical </a:t>
            </a:r>
            <a:r>
              <a:rPr lang="en-GB" sz="1200" b="1" dirty="0">
                <a:solidFill>
                  <a:schemeClr val="accent2">
                    <a:lumMod val="50000"/>
                  </a:schemeClr>
                </a:solidFill>
              </a:rPr>
              <a:t>studies, </a:t>
            </a:r>
            <a:r>
              <a:rPr lang="en-GB" sz="1200" b="1" dirty="0" smtClean="0">
                <a:solidFill>
                  <a:schemeClr val="accent2">
                    <a:lumMod val="50000"/>
                  </a:schemeClr>
                </a:solidFill>
              </a:rPr>
              <a:t>project </a:t>
            </a:r>
            <a:r>
              <a:rPr lang="en-GB" sz="1200" b="1" dirty="0">
                <a:solidFill>
                  <a:schemeClr val="accent2">
                    <a:lumMod val="50000"/>
                  </a:schemeClr>
                </a:solidFill>
              </a:rPr>
              <a:t>engineering, and transfer of expertise        </a:t>
            </a:r>
          </a:p>
          <a:p>
            <a:pPr algn="ctr"/>
            <a:endParaRPr lang="en-GB" sz="1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33" name="Picture 9" descr="See original image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0728" y="2253772"/>
            <a:ext cx="623080" cy="62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See original image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5951" y="2228515"/>
            <a:ext cx="759954" cy="67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See original image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5658" y="2228515"/>
            <a:ext cx="642485" cy="642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749308" y="3075806"/>
            <a:ext cx="1565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dirty="0" smtClean="0">
                <a:solidFill>
                  <a:schemeClr val="accent1">
                    <a:lumMod val="75000"/>
                  </a:schemeClr>
                </a:solidFill>
              </a:rPr>
              <a:t>Help </a:t>
            </a:r>
            <a:r>
              <a:rPr lang="en-GB" sz="1200" b="1" dirty="0">
                <a:solidFill>
                  <a:schemeClr val="accent1">
                    <a:lumMod val="75000"/>
                  </a:schemeClr>
                </a:solidFill>
              </a:rPr>
              <a:t>you raise financing for the development of your projects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10527" y="3068255"/>
            <a:ext cx="1349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solidFill>
                  <a:schemeClr val="accent1">
                    <a:lumMod val="75000"/>
                  </a:schemeClr>
                </a:solidFill>
              </a:rPr>
              <a:t>Support the internationalisation of your project and company</a:t>
            </a:r>
          </a:p>
        </p:txBody>
      </p:sp>
      <p:pic>
        <p:nvPicPr>
          <p:cNvPr id="1039" name="Picture 15" descr="See original image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7584" y="2064842"/>
            <a:ext cx="1300044" cy="81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 descr="C:\Users\c.vanriel\Pictures\6.jp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4806197"/>
            <a:ext cx="374974" cy="28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 18" descr="C:\Users\c.vanriel\Pictures\5.jpg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765140"/>
            <a:ext cx="345106" cy="32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 19" descr="C:\Users\c.vanriel\Desktop\2.jpg"/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9455" y="4731990"/>
            <a:ext cx="588729" cy="353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56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3" grpId="0"/>
      <p:bldP spid="4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Espace réservé du texte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smtClean="0"/>
              <a:t>Cédric	van Riel 		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+33 (0)3 59 26 21 48 </a:t>
            </a:r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/>
          </p:nvPr>
        </p:nvSpPr>
        <p:spPr>
          <a:xfrm>
            <a:off x="5594350" y="2408135"/>
            <a:ext cx="2578050" cy="342900"/>
          </a:xfrm>
        </p:spPr>
        <p:txBody>
          <a:bodyPr/>
          <a:lstStyle/>
          <a:p>
            <a:r>
              <a:rPr lang="fr-FR" dirty="0" smtClean="0"/>
              <a:t>c.vanriel@cci-international.net</a:t>
            </a:r>
            <a:endParaRPr lang="fr-FR" dirty="0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 smtClean="0"/>
              <a:t>www.rev3.fr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60E2C7AE-F28F-D748-9F4F-081F98423175}" type="slidenum">
              <a:rPr lang="fr-FR" smtClean="0"/>
              <a:pPr/>
              <a:t>14</a:t>
            </a:fld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6925"/>
          <a:stretch/>
        </p:blipFill>
        <p:spPr bwMode="auto">
          <a:xfrm>
            <a:off x="-1" y="3507854"/>
            <a:ext cx="9180539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See original image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2319" y="346448"/>
            <a:ext cx="2276475" cy="52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See original imag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7037" y="339502"/>
            <a:ext cx="2260029" cy="53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0556" y="3075037"/>
            <a:ext cx="2914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15" descr="C:\Users\c.vanriel\Pictures\6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332725"/>
            <a:ext cx="737235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 16" descr="C:\Users\c.vanriel\Pictures\5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7942" y="342250"/>
            <a:ext cx="55245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 17" descr="C:\Users\c.vanriel\Desktop\2.jp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6505" y="345221"/>
            <a:ext cx="865815" cy="5194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545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Hauts de France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 smtClean="0"/>
              <a:t>Les Hauts de France</a:t>
            </a:r>
            <a:endParaRPr lang="fr-FR" dirty="0"/>
          </a:p>
        </p:txBody>
      </p:sp>
      <p:pic>
        <p:nvPicPr>
          <p:cNvPr id="8" name="Picture 2" descr="See original imag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36665" y="4815523"/>
            <a:ext cx="1001883" cy="2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See original imag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9356" y="4815523"/>
            <a:ext cx="994644" cy="2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11960" y="1084229"/>
            <a:ext cx="3412591" cy="351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1059582"/>
            <a:ext cx="2539005" cy="353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10" descr="C:\Users\c.vanriel\Pictures\6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4806197"/>
            <a:ext cx="374974" cy="28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 11" descr="C:\Users\c.vanriel\Pictures\5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765140"/>
            <a:ext cx="345106" cy="32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 descr="C:\Users\c.vanriel\Desktop\2.jp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9455" y="4731990"/>
            <a:ext cx="588729" cy="353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535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Hauts de France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 smtClean="0"/>
              <a:t>Les Hauts de France</a:t>
            </a:r>
            <a:endParaRPr lang="fr-FR" dirty="0"/>
          </a:p>
        </p:txBody>
      </p:sp>
      <p:pic>
        <p:nvPicPr>
          <p:cNvPr id="8" name="Picture 2" descr="See original imag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36665" y="4815523"/>
            <a:ext cx="1001883" cy="2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See original imag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9356" y="4815523"/>
            <a:ext cx="994644" cy="2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 descr="C:\Users\c.vanriel\Pictures\6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4806197"/>
            <a:ext cx="374974" cy="28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 11" descr="C:\Users\c.vanriel\Pictures\5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765140"/>
            <a:ext cx="345106" cy="32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 descr="C:\Users\c.vanriel\Desktop\2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9455" y="4731990"/>
            <a:ext cx="588729" cy="353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31590"/>
            <a:ext cx="9180512" cy="3282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294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b="1" dirty="0" smtClean="0"/>
              <a:t>2. The master plan</a:t>
            </a:r>
            <a:endParaRPr lang="fr-FR" b="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The 3 industrial revolution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9511" y="843558"/>
            <a:ext cx="1056333" cy="10801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chemeClr val="bg2"/>
                </a:solidFill>
              </a:rPr>
              <a:t>Coal and </a:t>
            </a:r>
            <a:r>
              <a:rPr lang="fr-FR" sz="1400" dirty="0" err="1" smtClean="0">
                <a:solidFill>
                  <a:schemeClr val="bg2"/>
                </a:solidFill>
              </a:rPr>
              <a:t>steam</a:t>
            </a:r>
            <a:r>
              <a:rPr lang="fr-FR" sz="1400" dirty="0" smtClean="0">
                <a:solidFill>
                  <a:schemeClr val="bg2"/>
                </a:solidFill>
              </a:rPr>
              <a:t> </a:t>
            </a:r>
            <a:r>
              <a:rPr lang="fr-FR" sz="1400" dirty="0" err="1" smtClean="0">
                <a:solidFill>
                  <a:schemeClr val="bg2"/>
                </a:solidFill>
              </a:rPr>
              <a:t>engine</a:t>
            </a:r>
            <a:endParaRPr lang="fr-FR" sz="1400" dirty="0">
              <a:solidFill>
                <a:schemeClr val="bg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35546" y="843558"/>
            <a:ext cx="1056333" cy="10801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chemeClr val="bg2"/>
                </a:solidFill>
              </a:rPr>
              <a:t>Printing and </a:t>
            </a:r>
            <a:r>
              <a:rPr lang="fr-FR" sz="1400" dirty="0" err="1" smtClean="0">
                <a:solidFill>
                  <a:schemeClr val="bg2"/>
                </a:solidFill>
              </a:rPr>
              <a:t>capitalism</a:t>
            </a:r>
            <a:endParaRPr lang="fr-FR" sz="1400" dirty="0">
              <a:solidFill>
                <a:schemeClr val="bg2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923928" y="2069435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2</a:t>
            </a:r>
            <a:r>
              <a:rPr lang="fr-FR" sz="1200" b="1" baseline="30000" dirty="0" smtClean="0">
                <a:solidFill>
                  <a:srgbClr val="002060"/>
                </a:solidFill>
              </a:rPr>
              <a:t>nd</a:t>
            </a:r>
            <a:r>
              <a:rPr lang="fr-FR" sz="1200" b="1" dirty="0" smtClean="0">
                <a:solidFill>
                  <a:srgbClr val="002060"/>
                </a:solidFill>
              </a:rPr>
              <a:t>  </a:t>
            </a:r>
            <a:r>
              <a:rPr lang="fr-FR" sz="1200" b="1" dirty="0" err="1" smtClean="0">
                <a:solidFill>
                  <a:srgbClr val="002060"/>
                </a:solidFill>
              </a:rPr>
              <a:t>industrial</a:t>
            </a:r>
            <a:r>
              <a:rPr lang="fr-FR" sz="1200" b="1" dirty="0" smtClean="0">
                <a:solidFill>
                  <a:srgbClr val="002060"/>
                </a:solidFill>
              </a:rPr>
              <a:t> </a:t>
            </a:r>
            <a:r>
              <a:rPr lang="fr-FR" sz="1200" b="1" dirty="0" err="1" smtClean="0">
                <a:solidFill>
                  <a:srgbClr val="002060"/>
                </a:solidFill>
              </a:rPr>
              <a:t>revolution</a:t>
            </a:r>
            <a:endParaRPr lang="fr-FR" sz="1200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31640" y="1635646"/>
            <a:ext cx="1008112" cy="2880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err="1" smtClean="0">
                <a:solidFill>
                  <a:schemeClr val="bg2"/>
                </a:solidFill>
              </a:rPr>
              <a:t>Railway</a:t>
            </a:r>
            <a:r>
              <a:rPr lang="fr-FR" sz="1000" dirty="0" smtClean="0">
                <a:solidFill>
                  <a:schemeClr val="bg2"/>
                </a:solidFill>
              </a:rPr>
              <a:t> and water </a:t>
            </a:r>
            <a:r>
              <a:rPr lang="fr-FR" sz="1000" dirty="0" err="1" smtClean="0">
                <a:solidFill>
                  <a:schemeClr val="bg2"/>
                </a:solidFill>
              </a:rPr>
              <a:t>way</a:t>
            </a:r>
            <a:r>
              <a:rPr lang="fr-FR" sz="1000" dirty="0" smtClean="0">
                <a:solidFill>
                  <a:schemeClr val="bg2"/>
                </a:solidFill>
              </a:rPr>
              <a:t> </a:t>
            </a:r>
            <a:endParaRPr lang="fr-FR" sz="1000" dirty="0">
              <a:solidFill>
                <a:schemeClr val="bg2"/>
              </a:solidFill>
            </a:endParaRPr>
          </a:p>
        </p:txBody>
      </p:sp>
      <p:sp>
        <p:nvSpPr>
          <p:cNvPr id="11" name="Triangle isocèle 10"/>
          <p:cNvSpPr/>
          <p:nvPr/>
        </p:nvSpPr>
        <p:spPr>
          <a:xfrm rot="5400000">
            <a:off x="1168902" y="1150646"/>
            <a:ext cx="287698" cy="250254"/>
          </a:xfrm>
          <a:prstGeom prst="triangle">
            <a:avLst/>
          </a:prstGeom>
          <a:solidFill>
            <a:schemeClr val="tx2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riangle isocèle 12"/>
          <p:cNvSpPr/>
          <p:nvPr/>
        </p:nvSpPr>
        <p:spPr>
          <a:xfrm rot="16200000">
            <a:off x="2214792" y="1150312"/>
            <a:ext cx="287698" cy="250254"/>
          </a:xfrm>
          <a:prstGeom prst="triangle">
            <a:avLst/>
          </a:prstGeom>
          <a:solidFill>
            <a:schemeClr val="tx2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2699792" y="2067694"/>
            <a:ext cx="1056333" cy="10801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 smtClean="0">
                <a:solidFill>
                  <a:schemeClr val="bg2"/>
                </a:solidFill>
              </a:rPr>
              <a:t>Petrol</a:t>
            </a:r>
            <a:r>
              <a:rPr lang="fr-FR" sz="1400" dirty="0" smtClean="0">
                <a:solidFill>
                  <a:schemeClr val="bg2"/>
                </a:solidFill>
              </a:rPr>
              <a:t> and </a:t>
            </a:r>
            <a:r>
              <a:rPr lang="fr-FR" sz="1400" dirty="0" err="1" smtClean="0">
                <a:solidFill>
                  <a:schemeClr val="bg2"/>
                </a:solidFill>
              </a:rPr>
              <a:t>electricity</a:t>
            </a:r>
            <a:r>
              <a:rPr lang="fr-FR" sz="1400" dirty="0" smtClean="0">
                <a:solidFill>
                  <a:schemeClr val="bg2"/>
                </a:solidFill>
              </a:rPr>
              <a:t> </a:t>
            </a:r>
            <a:endParaRPr lang="fr-FR" sz="1400" dirty="0">
              <a:solidFill>
                <a:schemeClr val="bg2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099843" y="2067694"/>
            <a:ext cx="1056333" cy="10801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 smtClean="0">
                <a:solidFill>
                  <a:schemeClr val="bg2"/>
                </a:solidFill>
              </a:rPr>
              <a:t>Television</a:t>
            </a:r>
            <a:r>
              <a:rPr lang="fr-FR" sz="1400" dirty="0" smtClean="0">
                <a:solidFill>
                  <a:schemeClr val="bg2"/>
                </a:solidFill>
              </a:rPr>
              <a:t> and </a:t>
            </a:r>
            <a:r>
              <a:rPr lang="fr-FR" sz="1400" dirty="0" err="1" smtClean="0">
                <a:solidFill>
                  <a:schemeClr val="bg2"/>
                </a:solidFill>
              </a:rPr>
              <a:t>telephone</a:t>
            </a:r>
            <a:endParaRPr lang="fr-FR" sz="1400" dirty="0">
              <a:solidFill>
                <a:schemeClr val="bg2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331640" y="915566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1st </a:t>
            </a:r>
            <a:r>
              <a:rPr lang="fr-FR" sz="1200" b="1" dirty="0" err="1" smtClean="0">
                <a:solidFill>
                  <a:srgbClr val="002060"/>
                </a:solidFill>
              </a:rPr>
              <a:t>industrial</a:t>
            </a:r>
            <a:r>
              <a:rPr lang="fr-FR" sz="1200" b="1" dirty="0" smtClean="0">
                <a:solidFill>
                  <a:srgbClr val="002060"/>
                </a:solidFill>
              </a:rPr>
              <a:t> </a:t>
            </a:r>
            <a:r>
              <a:rPr lang="fr-FR" sz="1200" b="1" dirty="0" err="1" smtClean="0">
                <a:solidFill>
                  <a:srgbClr val="002060"/>
                </a:solidFill>
              </a:rPr>
              <a:t>revolution</a:t>
            </a:r>
            <a:endParaRPr lang="fr-FR" sz="12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828133" y="2859782"/>
            <a:ext cx="1199702" cy="2880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err="1" smtClean="0">
                <a:solidFill>
                  <a:schemeClr val="bg2"/>
                </a:solidFill>
              </a:rPr>
              <a:t>roads</a:t>
            </a:r>
            <a:r>
              <a:rPr lang="fr-FR" sz="1000" dirty="0" smtClean="0">
                <a:solidFill>
                  <a:schemeClr val="bg2"/>
                </a:solidFill>
              </a:rPr>
              <a:t>, </a:t>
            </a:r>
            <a:r>
              <a:rPr lang="fr-FR" sz="1000" dirty="0" err="1" smtClean="0">
                <a:solidFill>
                  <a:schemeClr val="bg2"/>
                </a:solidFill>
              </a:rPr>
              <a:t>telecomunication</a:t>
            </a:r>
            <a:endParaRPr lang="fr-FR" sz="1000" dirty="0">
              <a:solidFill>
                <a:schemeClr val="bg2"/>
              </a:solidFill>
            </a:endParaRPr>
          </a:p>
        </p:txBody>
      </p:sp>
      <p:sp>
        <p:nvSpPr>
          <p:cNvPr id="24" name="Triangle isocèle 23"/>
          <p:cNvSpPr/>
          <p:nvPr/>
        </p:nvSpPr>
        <p:spPr>
          <a:xfrm rot="5400000">
            <a:off x="3761191" y="2374782"/>
            <a:ext cx="287698" cy="250254"/>
          </a:xfrm>
          <a:prstGeom prst="triangle">
            <a:avLst/>
          </a:prstGeom>
          <a:solidFill>
            <a:schemeClr val="tx2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/>
          <p:cNvSpPr/>
          <p:nvPr/>
        </p:nvSpPr>
        <p:spPr>
          <a:xfrm rot="16200000">
            <a:off x="4807081" y="2374448"/>
            <a:ext cx="287698" cy="250254"/>
          </a:xfrm>
          <a:prstGeom prst="triangle">
            <a:avLst/>
          </a:prstGeom>
          <a:solidFill>
            <a:schemeClr val="tx2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4572000" y="3291830"/>
            <a:ext cx="1639993" cy="1368152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2"/>
                </a:solidFill>
              </a:rPr>
              <a:t>Renewable energies</a:t>
            </a:r>
          </a:p>
          <a:p>
            <a:pPr algn="ctr"/>
            <a:r>
              <a:rPr lang="en-US" sz="1400" dirty="0" smtClean="0">
                <a:solidFill>
                  <a:schemeClr val="bg2"/>
                </a:solidFill>
              </a:rPr>
              <a:t>Local resources</a:t>
            </a:r>
          </a:p>
          <a:p>
            <a:pPr algn="ctr"/>
            <a:r>
              <a:rPr lang="en-US" sz="1400" dirty="0" smtClean="0">
                <a:solidFill>
                  <a:schemeClr val="bg2"/>
                </a:solidFill>
              </a:rPr>
              <a:t>Recycling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668345" y="3291830"/>
            <a:ext cx="1475656" cy="1368152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chemeClr val="bg2"/>
                </a:solidFill>
              </a:rPr>
              <a:t>Internet</a:t>
            </a:r>
          </a:p>
          <a:p>
            <a:pPr algn="ctr"/>
            <a:r>
              <a:rPr lang="en-US" sz="1400" dirty="0" smtClean="0">
                <a:solidFill>
                  <a:schemeClr val="bg2"/>
                </a:solidFill>
              </a:rPr>
              <a:t>Sustainable development</a:t>
            </a:r>
          </a:p>
          <a:p>
            <a:pPr algn="ctr"/>
            <a:r>
              <a:rPr lang="en-US" sz="1400" dirty="0" smtClean="0">
                <a:solidFill>
                  <a:schemeClr val="bg2"/>
                </a:solidFill>
              </a:rPr>
              <a:t>Collaborative and participative model 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6300192" y="3481257"/>
            <a:ext cx="1316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3rd </a:t>
            </a:r>
            <a:r>
              <a:rPr lang="fr-FR" sz="1200" b="1" dirty="0" err="1" smtClean="0">
                <a:solidFill>
                  <a:srgbClr val="002060"/>
                </a:solidFill>
              </a:rPr>
              <a:t>industrial</a:t>
            </a:r>
            <a:r>
              <a:rPr lang="fr-FR" sz="1200" b="1" dirty="0" smtClean="0">
                <a:solidFill>
                  <a:srgbClr val="002060"/>
                </a:solidFill>
              </a:rPr>
              <a:t> </a:t>
            </a:r>
            <a:r>
              <a:rPr lang="fr-FR" sz="1200" b="1" dirty="0" err="1" smtClean="0">
                <a:solidFill>
                  <a:srgbClr val="002060"/>
                </a:solidFill>
              </a:rPr>
              <a:t>revolution</a:t>
            </a:r>
            <a:endParaRPr lang="fr-FR" sz="1200" b="1" dirty="0">
              <a:solidFill>
                <a:srgbClr val="00206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228184" y="4295141"/>
            <a:ext cx="1316871" cy="364841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err="1" smtClean="0">
                <a:solidFill>
                  <a:schemeClr val="bg2"/>
                </a:solidFill>
              </a:rPr>
              <a:t>datacenters</a:t>
            </a:r>
            <a:endParaRPr lang="fr-FR" sz="1000" dirty="0">
              <a:solidFill>
                <a:schemeClr val="bg2"/>
              </a:solidFill>
            </a:endParaRPr>
          </a:p>
        </p:txBody>
      </p:sp>
      <p:sp>
        <p:nvSpPr>
          <p:cNvPr id="30" name="Triangle isocèle 29"/>
          <p:cNvSpPr/>
          <p:nvPr/>
        </p:nvSpPr>
        <p:spPr>
          <a:xfrm rot="5400000">
            <a:off x="6209426" y="3810268"/>
            <a:ext cx="364417" cy="326900"/>
          </a:xfrm>
          <a:prstGeom prst="triangle">
            <a:avLst/>
          </a:prstGeom>
          <a:solidFill>
            <a:schemeClr val="tx2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/>
          <p:cNvSpPr/>
          <p:nvPr/>
        </p:nvSpPr>
        <p:spPr>
          <a:xfrm rot="16200000">
            <a:off x="7289546" y="3809934"/>
            <a:ext cx="364417" cy="326900"/>
          </a:xfrm>
          <a:prstGeom prst="triangle">
            <a:avLst/>
          </a:prstGeom>
          <a:solidFill>
            <a:schemeClr val="tx2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" name="Picture 2" descr="See original imag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36665" y="4815523"/>
            <a:ext cx="1001883" cy="2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See original imag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9356" y="4815523"/>
            <a:ext cx="994644" cy="2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Image 33" descr="C:\Users\c.vanriel\Pictures\6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4806197"/>
            <a:ext cx="374974" cy="28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Image 34" descr="C:\Users\c.vanriel\Pictures\5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765140"/>
            <a:ext cx="345106" cy="32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mage 35" descr="C:\Users\c.vanriel\Desktop\2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9455" y="4731990"/>
            <a:ext cx="588729" cy="353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484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 animBg="1"/>
      <p:bldP spid="11" grpId="0" animBg="1"/>
      <p:bldP spid="13" grpId="0" animBg="1"/>
      <p:bldP spid="20" grpId="0" animBg="1"/>
      <p:bldP spid="21" grpId="0" animBg="1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179512" y="395288"/>
            <a:ext cx="8856983" cy="385623"/>
          </a:xfrm>
        </p:spPr>
        <p:txBody>
          <a:bodyPr/>
          <a:lstStyle/>
          <a:p>
            <a:r>
              <a:rPr lang="fr-FR" b="1" dirty="0" smtClean="0"/>
              <a:t>The </a:t>
            </a:r>
            <a:r>
              <a:rPr lang="fr-FR" b="1" dirty="0" err="1" smtClean="0"/>
              <a:t>european</a:t>
            </a:r>
            <a:r>
              <a:rPr lang="fr-FR" b="1" dirty="0" smtClean="0"/>
              <a:t> </a:t>
            </a:r>
            <a:r>
              <a:rPr lang="fr-FR" b="1" dirty="0" err="1" smtClean="0"/>
              <a:t>pionneer</a:t>
            </a:r>
            <a:r>
              <a:rPr lang="fr-FR" b="1" dirty="0" smtClean="0"/>
              <a:t> </a:t>
            </a:r>
            <a:r>
              <a:rPr lang="fr-FR" b="1" dirty="0" err="1" smtClean="0"/>
              <a:t>region</a:t>
            </a:r>
            <a:r>
              <a:rPr lang="fr-FR" b="1" dirty="0" smtClean="0"/>
              <a:t> </a:t>
            </a:r>
          </a:p>
          <a:p>
            <a:r>
              <a:rPr lang="fr-FR" b="1" dirty="0" err="1" smtClean="0"/>
              <a:t>implementing</a:t>
            </a:r>
            <a:r>
              <a:rPr lang="fr-FR" b="1" dirty="0" smtClean="0"/>
              <a:t> the </a:t>
            </a:r>
            <a:r>
              <a:rPr lang="fr-FR" b="1" dirty="0" err="1" smtClean="0"/>
              <a:t>third</a:t>
            </a:r>
            <a:r>
              <a:rPr lang="fr-FR" b="1" dirty="0" smtClean="0"/>
              <a:t> </a:t>
            </a:r>
            <a:r>
              <a:rPr lang="fr-FR" b="1" dirty="0" err="1" smtClean="0"/>
              <a:t>industrial</a:t>
            </a:r>
            <a:r>
              <a:rPr lang="fr-FR" b="1" dirty="0" smtClean="0"/>
              <a:t> </a:t>
            </a:r>
            <a:r>
              <a:rPr lang="fr-FR" b="1" dirty="0" err="1" smtClean="0"/>
              <a:t>revolution</a:t>
            </a:r>
            <a:r>
              <a:rPr lang="fr-FR" b="1" dirty="0" smtClean="0"/>
              <a:t> </a:t>
            </a:r>
            <a:endParaRPr lang="fr-FR" b="1" dirty="0"/>
          </a:p>
        </p:txBody>
      </p:sp>
      <p:pic>
        <p:nvPicPr>
          <p:cNvPr id="37" name="Image 36" descr="C:\Users\c.vanriel\Pictures\6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4806197"/>
            <a:ext cx="374974" cy="28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Image 37" descr="C:\Users\c.vanriel\Pictures\5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765140"/>
            <a:ext cx="345106" cy="32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Image 38" descr="C:\Users\c.vanriel\Desktop\2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9455" y="4731990"/>
            <a:ext cx="588729" cy="353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2" descr="See original image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36665" y="4815523"/>
            <a:ext cx="1001883" cy="2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See original image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9356" y="4815523"/>
            <a:ext cx="994644" cy="2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707654"/>
            <a:ext cx="3888432" cy="196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4499992" y="1866186"/>
            <a:ext cx="4392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Maroš Šefčovič, vice president of the European Commission, declared, during the 7th European Summit of Regions and Cities in Bratislava, that </a:t>
            </a:r>
            <a:r>
              <a:rPr lang="en-GB" sz="1600" dirty="0" err="1">
                <a:solidFill>
                  <a:schemeClr val="bg1"/>
                </a:solidFill>
              </a:rPr>
              <a:t>Hauts</a:t>
            </a:r>
            <a:r>
              <a:rPr lang="en-GB" sz="1600" dirty="0">
                <a:solidFill>
                  <a:schemeClr val="bg1"/>
                </a:solidFill>
              </a:rPr>
              <a:t>-de-France shows the way and he hopes to see such pilot region in every EU </a:t>
            </a:r>
            <a:r>
              <a:rPr lang="en-GB" sz="1600" dirty="0" smtClean="0">
                <a:solidFill>
                  <a:schemeClr val="bg1"/>
                </a:solidFill>
              </a:rPr>
              <a:t>country.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12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b="1" dirty="0"/>
              <a:t>3</a:t>
            </a:r>
            <a:r>
              <a:rPr lang="fr-FR" b="1" dirty="0" smtClean="0"/>
              <a:t>. Rev3</a:t>
            </a:r>
            <a:endParaRPr lang="fr-FR" b="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Key numbers</a:t>
            </a:r>
            <a:endParaRPr lang="en-US" dirty="0"/>
          </a:p>
        </p:txBody>
      </p:sp>
      <p:sp>
        <p:nvSpPr>
          <p:cNvPr id="1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179512" y="2787774"/>
            <a:ext cx="1983135" cy="412065"/>
          </a:xfrm>
        </p:spPr>
        <p:txBody>
          <a:bodyPr/>
          <a:lstStyle/>
          <a:p>
            <a:pPr algn="ctr"/>
            <a:r>
              <a:rPr lang="en-US" dirty="0" smtClean="0"/>
              <a:t>350 projects across the region</a:t>
            </a:r>
          </a:p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825115" y="2832487"/>
            <a:ext cx="20687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000" dirty="0" smtClean="0">
                <a:solidFill>
                  <a:srgbClr val="2B799E"/>
                </a:solidFill>
              </a:rPr>
              <a:t>A new investment fund of 50 million euro</a:t>
            </a:r>
            <a:endParaRPr lang="en-US" sz="2000" dirty="0">
              <a:solidFill>
                <a:srgbClr val="2B799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51720" y="2832487"/>
            <a:ext cx="2448272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1600" dirty="0" smtClean="0">
                <a:solidFill>
                  <a:srgbClr val="2B799E"/>
                </a:solidFill>
              </a:rPr>
              <a:t>11,5 million euro transferred by citizens in the rev3 saving account</a:t>
            </a:r>
          </a:p>
          <a:p>
            <a:pPr algn="ctr">
              <a:spcBef>
                <a:spcPct val="20000"/>
              </a:spcBef>
            </a:pPr>
            <a:r>
              <a:rPr lang="en-US" sz="1600" dirty="0">
                <a:solidFill>
                  <a:srgbClr val="2B799E"/>
                </a:solidFill>
              </a:rPr>
              <a:t>24 companies financed by rev3 loans </a:t>
            </a:r>
          </a:p>
          <a:p>
            <a:pPr lvl="0" algn="ctr">
              <a:spcBef>
                <a:spcPct val="20000"/>
              </a:spcBef>
            </a:pPr>
            <a:endParaRPr lang="en-US" sz="1600" dirty="0">
              <a:solidFill>
                <a:srgbClr val="2B799E"/>
              </a:solidFill>
            </a:endParaRPr>
          </a:p>
        </p:txBody>
      </p:sp>
      <p:pic>
        <p:nvPicPr>
          <p:cNvPr id="13314" name="Picture 2" descr="See original imag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043" y="1412071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See original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68632" y="1683707"/>
            <a:ext cx="929547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See original imag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27784" y="1516977"/>
            <a:ext cx="1263808" cy="101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See original image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5036" y="1635646"/>
            <a:ext cx="895655" cy="89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716016" y="2832487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500 million euro investments needed for rev3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" name="Picture 2" descr="See original image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36665" y="4815523"/>
            <a:ext cx="1001883" cy="2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See original image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9356" y="4815523"/>
            <a:ext cx="994644" cy="2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 descr="C:\Users\c.vanriel\Pictures\6.jp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4806197"/>
            <a:ext cx="374974" cy="28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 20" descr="C:\Users\c.vanriel\Pictures\5.jp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765140"/>
            <a:ext cx="345106" cy="32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 22" descr="C:\Users\c.vanriel\Desktop\2.jpg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9455" y="4731990"/>
            <a:ext cx="588729" cy="353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204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b="1" dirty="0"/>
              <a:t>3</a:t>
            </a:r>
            <a:r>
              <a:rPr lang="fr-FR" b="1" dirty="0" smtClean="0"/>
              <a:t>. Rev3</a:t>
            </a:r>
            <a:endParaRPr lang="fr-FR" b="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Key numbers</a:t>
            </a:r>
            <a:endParaRPr lang="en-US" dirty="0"/>
          </a:p>
        </p:txBody>
      </p:sp>
      <p:pic>
        <p:nvPicPr>
          <p:cNvPr id="12" name="Picture 2" descr="See original imag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36665" y="4815523"/>
            <a:ext cx="1001883" cy="2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See original imag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9356" y="4815523"/>
            <a:ext cx="994644" cy="2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 descr="C:\Users\c.vanriel\Pictures\6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4806197"/>
            <a:ext cx="374974" cy="28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 20" descr="C:\Users\c.vanriel\Pictures\5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765140"/>
            <a:ext cx="345106" cy="32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 22" descr="C:\Users\c.vanriel\Desktop\2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9455" y="4731990"/>
            <a:ext cx="588729" cy="353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853" y="1002190"/>
            <a:ext cx="7037531" cy="3603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269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b="1" dirty="0"/>
              <a:t>3</a:t>
            </a:r>
            <a:r>
              <a:rPr lang="fr-FR" b="1" dirty="0" smtClean="0"/>
              <a:t>. Rev3</a:t>
            </a:r>
            <a:endParaRPr lang="fr-FR" b="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Key numbers</a:t>
            </a:r>
            <a:endParaRPr lang="en-US" dirty="0"/>
          </a:p>
        </p:txBody>
      </p:sp>
      <p:pic>
        <p:nvPicPr>
          <p:cNvPr id="12" name="Picture 2" descr="See original imag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36665" y="4815523"/>
            <a:ext cx="1001883" cy="2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See original imag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9356" y="4815523"/>
            <a:ext cx="994644" cy="2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 descr="C:\Users\c.vanriel\Pictures\6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4806197"/>
            <a:ext cx="374974" cy="28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 20" descr="C:\Users\c.vanriel\Pictures\5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765140"/>
            <a:ext cx="345106" cy="32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 22" descr="C:\Users\c.vanriel\Desktop\2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9455" y="4731990"/>
            <a:ext cx="588729" cy="353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7728" y="339502"/>
            <a:ext cx="7192664" cy="4221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081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See original imag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36665" y="4815523"/>
            <a:ext cx="1001883" cy="2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See original imag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9356" y="4815523"/>
            <a:ext cx="994644" cy="2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 descr="C:\Users\c.vanriel\Pictures\6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4806197"/>
            <a:ext cx="374974" cy="28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 20" descr="C:\Users\c.vanriel\Pictures\5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765140"/>
            <a:ext cx="345106" cy="32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 22" descr="C:\Users\c.vanriel\Desktop\2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9455" y="4731990"/>
            <a:ext cx="588729" cy="353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863" y="1609725"/>
            <a:ext cx="8296275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107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 rev3">
  <a:themeElements>
    <a:clrScheme name="rev3">
      <a:dk1>
        <a:srgbClr val="FFFFFF"/>
      </a:dk1>
      <a:lt1>
        <a:srgbClr val="0B7392"/>
      </a:lt1>
      <a:dk2>
        <a:srgbClr val="FFFFFF"/>
      </a:dk2>
      <a:lt2>
        <a:srgbClr val="383838"/>
      </a:lt2>
      <a:accent1>
        <a:srgbClr val="84CBCE"/>
      </a:accent1>
      <a:accent2>
        <a:srgbClr val="3575B8"/>
      </a:accent2>
      <a:accent3>
        <a:srgbClr val="F07678"/>
      </a:accent3>
      <a:accent4>
        <a:srgbClr val="7BC6DE"/>
      </a:accent4>
      <a:accent5>
        <a:srgbClr val="F8AD7D"/>
      </a:accent5>
      <a:accent6>
        <a:srgbClr val="F7D645"/>
      </a:accent6>
      <a:hlink>
        <a:srgbClr val="84CBCE"/>
      </a:hlink>
      <a:folHlink>
        <a:srgbClr val="84CBCE"/>
      </a:folHlink>
    </a:clrScheme>
    <a:fontScheme name="rev3">
      <a:majorFont>
        <a:latin typeface="Signika"/>
        <a:ea typeface=""/>
        <a:cs typeface=""/>
      </a:majorFont>
      <a:minorFont>
        <a:latin typeface="Signik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rev3</Template>
  <TotalTime>3671</TotalTime>
  <Words>304</Words>
  <Application>Microsoft Office PowerPoint</Application>
  <PresentationFormat>Affichage à l'écran (16:9)</PresentationFormat>
  <Paragraphs>60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PPT rev3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CCIR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Cédric VAN RIEL</dc:creator>
  <cp:lastModifiedBy>Cédric VAN RIEL</cp:lastModifiedBy>
  <cp:revision>43</cp:revision>
  <dcterms:created xsi:type="dcterms:W3CDTF">2016-05-17T11:17:44Z</dcterms:created>
  <dcterms:modified xsi:type="dcterms:W3CDTF">2016-09-21T08:43:21Z</dcterms:modified>
</cp:coreProperties>
</file>