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169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213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4355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005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690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713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7640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5431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826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286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4034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8D008-A606-4102-ACFF-594EA9C84D59}" type="datetimeFigureOut">
              <a:rPr lang="pl-PL" smtClean="0"/>
              <a:t>2016-02-03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7DBC8-E935-4029-B56E-4A35C09D35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8396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4086">
            <a:off x="205154" y="218100"/>
            <a:ext cx="4149969" cy="27666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8049">
            <a:off x="581759" y="3170359"/>
            <a:ext cx="4229100" cy="3171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1153">
            <a:off x="8399812" y="232729"/>
            <a:ext cx="3688861" cy="27666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144">
            <a:off x="7739066" y="3468322"/>
            <a:ext cx="4403111" cy="2935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369" y="229211"/>
            <a:ext cx="4149970" cy="27666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0026">
            <a:off x="5147162" y="2206443"/>
            <a:ext cx="4078816" cy="3059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66">
            <a:off x="3441165" y="4049142"/>
            <a:ext cx="4133796" cy="2755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74114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Panoramiczny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Małgorzata Zagajewska</dc:creator>
  <cp:lastModifiedBy>Małgorzata Zagajewska</cp:lastModifiedBy>
  <cp:revision>1</cp:revision>
  <dcterms:created xsi:type="dcterms:W3CDTF">2016-02-03T14:33:24Z</dcterms:created>
  <dcterms:modified xsi:type="dcterms:W3CDTF">2016-02-03T14:37:07Z</dcterms:modified>
</cp:coreProperties>
</file>