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ags/tag2.xml" ContentType="application/vnd.openxmlformats-officedocument.presentationml.tags+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2.xml" ContentType="application/vnd.openxmlformats-officedocument.theme+xml"/>
  <Override PartName="/ppt/tags/tag3.xml" ContentType="application/vnd.openxmlformats-officedocument.presentationml.tags+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theme/theme3.xml" ContentType="application/vnd.openxmlformats-officedocument.theme+xml"/>
  <Override PartName="/ppt/tags/tag4.xml" ContentType="application/vnd.openxmlformats-officedocument.presentationml.tags+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theme/theme4.xml" ContentType="application/vnd.openxmlformats-officedocument.theme+xml"/>
  <Override PartName="/ppt/tags/tag5.xml" ContentType="application/vnd.openxmlformats-officedocument.presentationml.tags+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theme/theme5.xml" ContentType="application/vnd.openxmlformats-officedocument.theme+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822" r:id="rId4"/>
    <p:sldMasterId id="2147483892" r:id="rId5"/>
    <p:sldMasterId id="2147483968" r:id="rId6"/>
    <p:sldMasterId id="2147484017" r:id="rId7"/>
    <p:sldMasterId id="2147484066" r:id="rId8"/>
    <p:sldMasterId id="2147484100" r:id="rId9"/>
  </p:sldMasterIdLst>
  <p:notesMasterIdLst>
    <p:notesMasterId r:id="rId27"/>
  </p:notesMasterIdLst>
  <p:handoutMasterIdLst>
    <p:handoutMasterId r:id="rId28"/>
  </p:handoutMasterIdLst>
  <p:sldIdLst>
    <p:sldId id="5779" r:id="rId10"/>
    <p:sldId id="2147469675" r:id="rId11"/>
    <p:sldId id="5881" r:id="rId12"/>
    <p:sldId id="5890" r:id="rId13"/>
    <p:sldId id="5891" r:id="rId14"/>
    <p:sldId id="5880" r:id="rId15"/>
    <p:sldId id="5887" r:id="rId16"/>
    <p:sldId id="5889" r:id="rId17"/>
    <p:sldId id="5879" r:id="rId18"/>
    <p:sldId id="5886" r:id="rId19"/>
    <p:sldId id="5888" r:id="rId20"/>
    <p:sldId id="5878" r:id="rId21"/>
    <p:sldId id="5882" r:id="rId22"/>
    <p:sldId id="5884" r:id="rId23"/>
    <p:sldId id="2147469676" r:id="rId24"/>
    <p:sldId id="5829" r:id="rId25"/>
    <p:sldId id="313" r:id="rId26"/>
  </p:sldIdLst>
  <p:sldSz cx="12198350" cy="6858000"/>
  <p:notesSz cx="6794500" cy="9906000"/>
  <p:custDataLst>
    <p:tags r:id="rId2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2" userDrawn="1">
          <p15:clr>
            <a:srgbClr val="A4A3A4"/>
          </p15:clr>
        </p15:guide>
      </p15:sldGuideLst>
    </p:ext>
    <p:ext uri="{2D200454-40CA-4A62-9FC3-DE9A4176ACB9}">
      <p15:notesGuideLst xmlns:p15="http://schemas.microsoft.com/office/powerpoint/2012/main">
        <p15:guide id="1" orient="horz" pos="3120" userDrawn="1">
          <p15:clr>
            <a:srgbClr val="A4A3A4"/>
          </p15:clr>
        </p15:guide>
        <p15:guide id="2" pos="214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474"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7ACAA"/>
    <a:srgbClr val="FFE600"/>
    <a:srgbClr val="2E2E38"/>
    <a:srgbClr val="9EE9E8"/>
    <a:srgbClr val="FFFFFF"/>
    <a:srgbClr val="FF0000"/>
    <a:srgbClr val="C4C4CD"/>
    <a:srgbClr val="747480"/>
    <a:srgbClr val="80808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703" autoAdjust="0"/>
    <p:restoredTop sz="94731" autoAdjust="0"/>
  </p:normalViewPr>
  <p:slideViewPr>
    <p:cSldViewPr snapToGrid="0" snapToObjects="1" showGuides="1">
      <p:cViewPr varScale="1">
        <p:scale>
          <a:sx n="68" d="100"/>
          <a:sy n="68" d="100"/>
        </p:scale>
        <p:origin x="740" y="64"/>
      </p:cViewPr>
      <p:guideLst>
        <p:guide orient="horz" pos="2160"/>
        <p:guide pos="3842"/>
      </p:guideLst>
    </p:cSldViewPr>
  </p:slideViewPr>
  <p:outlineViewPr>
    <p:cViewPr>
      <p:scale>
        <a:sx n="33" d="100"/>
        <a:sy n="33" d="100"/>
      </p:scale>
      <p:origin x="0" y="-88670"/>
    </p:cViewPr>
  </p:outlineViewPr>
  <p:notesTextViewPr>
    <p:cViewPr>
      <p:scale>
        <a:sx n="50" d="100"/>
        <a:sy n="50" d="100"/>
      </p:scale>
      <p:origin x="0" y="0"/>
    </p:cViewPr>
  </p:notesTextViewPr>
  <p:sorterViewPr>
    <p:cViewPr>
      <p:scale>
        <a:sx n="130" d="100"/>
        <a:sy n="130" d="100"/>
      </p:scale>
      <p:origin x="0" y="-29194"/>
    </p:cViewPr>
  </p:sorterViewPr>
  <p:notesViewPr>
    <p:cSldViewPr snapToGrid="0" snapToObjects="1" showGuides="1">
      <p:cViewPr varScale="1">
        <p:scale>
          <a:sx n="65" d="100"/>
          <a:sy n="65" d="100"/>
        </p:scale>
        <p:origin x="2083" y="48"/>
      </p:cViewPr>
      <p:guideLst>
        <p:guide orient="horz" pos="3120"/>
        <p:guide pos="214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 Type="http://schemas.openxmlformats.org/officeDocument/2006/relationships/customXml" Target="../customXml/item3.xml"/><Relationship Id="rId21" Type="http://schemas.openxmlformats.org/officeDocument/2006/relationships/slide" Target="slides/slide12.xml"/><Relationship Id="rId34"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handoutMaster" Target="handoutMasters/handoutMaster1.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notesMaster" Target="notesMasters/notesMaster1.xml"/><Relationship Id="rId30" Type="http://schemas.openxmlformats.org/officeDocument/2006/relationships/commentAuthors" Target="commentAuthors.xml"/><Relationship Id="rId35"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4283" cy="495300"/>
          </a:xfrm>
          <a:prstGeom prst="rect">
            <a:avLst/>
          </a:prstGeom>
        </p:spPr>
        <p:txBody>
          <a:bodyPr vert="horz" lIns="92492" tIns="46246" rIns="92492" bIns="46246" rtlCol="0"/>
          <a:lstStyle>
            <a:lvl1pPr algn="l">
              <a:defRPr sz="1200"/>
            </a:lvl1pPr>
          </a:lstStyle>
          <a:p>
            <a:endParaRPr lang="en-GB" dirty="0">
              <a:latin typeface="EYInterstate Light" panose="02000506000000020004" pitchFamily="2" charset="0"/>
            </a:endParaRPr>
          </a:p>
        </p:txBody>
      </p:sp>
      <p:sp>
        <p:nvSpPr>
          <p:cNvPr id="3" name="Date Placeholder 2"/>
          <p:cNvSpPr>
            <a:spLocks noGrp="1"/>
          </p:cNvSpPr>
          <p:nvPr>
            <p:ph type="dt" sz="quarter" idx="1"/>
          </p:nvPr>
        </p:nvSpPr>
        <p:spPr>
          <a:xfrm>
            <a:off x="3848645" y="0"/>
            <a:ext cx="2944283" cy="495300"/>
          </a:xfrm>
          <a:prstGeom prst="rect">
            <a:avLst/>
          </a:prstGeom>
        </p:spPr>
        <p:txBody>
          <a:bodyPr vert="horz" lIns="92492" tIns="46246" rIns="92492" bIns="46246" rtlCol="0"/>
          <a:lstStyle>
            <a:lvl1pPr algn="r">
              <a:defRPr sz="1200"/>
            </a:lvl1pPr>
          </a:lstStyle>
          <a:p>
            <a:fld id="{75A85089-C692-4DEA-AC49-04CF34D4FE14}" type="datetimeFigureOut">
              <a:rPr lang="en-GB" smtClean="0">
                <a:latin typeface="EYInterstate Light" panose="02000506000000020004" pitchFamily="2" charset="0"/>
              </a:rPr>
              <a:pPr/>
              <a:t>23/10/2023</a:t>
            </a:fld>
            <a:endParaRPr lang="en-GB" dirty="0">
              <a:latin typeface="EYInterstate Light" panose="02000506000000020004" pitchFamily="2" charset="0"/>
            </a:endParaRPr>
          </a:p>
        </p:txBody>
      </p:sp>
      <p:sp>
        <p:nvSpPr>
          <p:cNvPr id="4" name="Footer Placeholder 3"/>
          <p:cNvSpPr>
            <a:spLocks noGrp="1"/>
          </p:cNvSpPr>
          <p:nvPr>
            <p:ph type="ftr" sz="quarter" idx="2"/>
          </p:nvPr>
        </p:nvSpPr>
        <p:spPr>
          <a:xfrm>
            <a:off x="1" y="9408981"/>
            <a:ext cx="2944283" cy="495300"/>
          </a:xfrm>
          <a:prstGeom prst="rect">
            <a:avLst/>
          </a:prstGeom>
        </p:spPr>
        <p:txBody>
          <a:bodyPr vert="horz" lIns="92492" tIns="46246" rIns="92492" bIns="46246" rtlCol="0" anchor="b"/>
          <a:lstStyle>
            <a:lvl1pPr algn="l">
              <a:defRPr sz="1200"/>
            </a:lvl1pPr>
          </a:lstStyle>
          <a:p>
            <a:endParaRPr lang="en-GB" dirty="0">
              <a:latin typeface="EYInterstate Light" panose="02000506000000020004" pitchFamily="2" charset="0"/>
            </a:endParaRPr>
          </a:p>
        </p:txBody>
      </p:sp>
      <p:sp>
        <p:nvSpPr>
          <p:cNvPr id="5" name="Slide Number Placeholder 4"/>
          <p:cNvSpPr>
            <a:spLocks noGrp="1"/>
          </p:cNvSpPr>
          <p:nvPr>
            <p:ph type="sldNum" sz="quarter" idx="3"/>
          </p:nvPr>
        </p:nvSpPr>
        <p:spPr>
          <a:xfrm>
            <a:off x="3848645" y="9408981"/>
            <a:ext cx="2944283" cy="495300"/>
          </a:xfrm>
          <a:prstGeom prst="rect">
            <a:avLst/>
          </a:prstGeom>
        </p:spPr>
        <p:txBody>
          <a:bodyPr vert="horz" lIns="92492" tIns="46246" rIns="92492" bIns="46246" rtlCol="0" anchor="b"/>
          <a:lstStyle>
            <a:lvl1pPr algn="r">
              <a:defRPr sz="1200"/>
            </a:lvl1pPr>
          </a:lstStyle>
          <a:p>
            <a:fld id="{D3A5C721-4BB5-4DB6-AD65-4BA2A62B05B6}" type="slidenum">
              <a:rPr lang="en-GB" smtClean="0">
                <a:latin typeface="EYInterstate Light" panose="02000506000000020004" pitchFamily="2" charset="0"/>
              </a:rPr>
              <a:pPr/>
              <a:t>‹#›</a:t>
            </a:fld>
            <a:endParaRPr lang="en-GB" dirty="0">
              <a:latin typeface="EYInterstate Light" panose="02000506000000020004" pitchFamily="2" charset="0"/>
            </a:endParaRPr>
          </a:p>
        </p:txBody>
      </p:sp>
    </p:spTree>
    <p:extLst>
      <p:ext uri="{BB962C8B-B14F-4D97-AF65-F5344CB8AC3E}">
        <p14:creationId xmlns:p14="http://schemas.microsoft.com/office/powerpoint/2010/main" val="19916323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4283" cy="495300"/>
          </a:xfrm>
          <a:prstGeom prst="rect">
            <a:avLst/>
          </a:prstGeom>
        </p:spPr>
        <p:txBody>
          <a:bodyPr vert="horz" lIns="92492" tIns="46246" rIns="92492" bIns="46246" rtlCol="0"/>
          <a:lstStyle>
            <a:lvl1pPr algn="l">
              <a:defRPr sz="1200">
                <a:latin typeface="EYInterstate Light" panose="02000506000000020004" pitchFamily="2" charset="0"/>
              </a:defRPr>
            </a:lvl1pPr>
          </a:lstStyle>
          <a:p>
            <a:endParaRPr lang="en-GB" dirty="0"/>
          </a:p>
        </p:txBody>
      </p:sp>
      <p:sp>
        <p:nvSpPr>
          <p:cNvPr id="3" name="Date Placeholder 2"/>
          <p:cNvSpPr>
            <a:spLocks noGrp="1"/>
          </p:cNvSpPr>
          <p:nvPr>
            <p:ph type="dt" idx="1"/>
          </p:nvPr>
        </p:nvSpPr>
        <p:spPr>
          <a:xfrm>
            <a:off x="3848645" y="0"/>
            <a:ext cx="2944283" cy="495300"/>
          </a:xfrm>
          <a:prstGeom prst="rect">
            <a:avLst/>
          </a:prstGeom>
        </p:spPr>
        <p:txBody>
          <a:bodyPr vert="horz" lIns="92492" tIns="46246" rIns="92492" bIns="46246" rtlCol="0"/>
          <a:lstStyle>
            <a:lvl1pPr algn="r">
              <a:defRPr sz="1200">
                <a:latin typeface="EYInterstate Light" panose="02000506000000020004" pitchFamily="2" charset="0"/>
              </a:defRPr>
            </a:lvl1pPr>
          </a:lstStyle>
          <a:p>
            <a:fld id="{8045EBA9-A28D-4849-BFEA-AA04F6A21B63}" type="datetimeFigureOut">
              <a:rPr lang="en-GB" smtClean="0"/>
              <a:pPr/>
              <a:t>23/10/2023</a:t>
            </a:fld>
            <a:endParaRPr lang="en-GB" dirty="0"/>
          </a:p>
        </p:txBody>
      </p:sp>
      <p:sp>
        <p:nvSpPr>
          <p:cNvPr id="4" name="Slide Image Placeholder 3"/>
          <p:cNvSpPr>
            <a:spLocks noGrp="1" noRot="1" noChangeAspect="1"/>
          </p:cNvSpPr>
          <p:nvPr>
            <p:ph type="sldImg" idx="2"/>
          </p:nvPr>
        </p:nvSpPr>
        <p:spPr>
          <a:xfrm>
            <a:off x="93663" y="742950"/>
            <a:ext cx="6607175" cy="3714750"/>
          </a:xfrm>
          <a:prstGeom prst="rect">
            <a:avLst/>
          </a:prstGeom>
          <a:noFill/>
          <a:ln w="12700">
            <a:solidFill>
              <a:prstClr val="black"/>
            </a:solidFill>
          </a:ln>
        </p:spPr>
        <p:txBody>
          <a:bodyPr vert="horz" lIns="92492" tIns="46246" rIns="92492" bIns="46246" rtlCol="0" anchor="ctr"/>
          <a:lstStyle/>
          <a:p>
            <a:endParaRPr lang="en-GB" dirty="0"/>
          </a:p>
        </p:txBody>
      </p:sp>
      <p:sp>
        <p:nvSpPr>
          <p:cNvPr id="5" name="Notes Placeholder 4"/>
          <p:cNvSpPr>
            <a:spLocks noGrp="1"/>
          </p:cNvSpPr>
          <p:nvPr>
            <p:ph type="body" sz="quarter" idx="3"/>
          </p:nvPr>
        </p:nvSpPr>
        <p:spPr>
          <a:xfrm>
            <a:off x="679450" y="4705351"/>
            <a:ext cx="5435600" cy="4457700"/>
          </a:xfrm>
          <a:prstGeom prst="rect">
            <a:avLst/>
          </a:prstGeom>
        </p:spPr>
        <p:txBody>
          <a:bodyPr vert="horz" lIns="92492" tIns="46246" rIns="92492" bIns="46246"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1" y="9408981"/>
            <a:ext cx="2944283" cy="495300"/>
          </a:xfrm>
          <a:prstGeom prst="rect">
            <a:avLst/>
          </a:prstGeom>
        </p:spPr>
        <p:txBody>
          <a:bodyPr vert="horz" lIns="92492" tIns="46246" rIns="92492" bIns="46246" rtlCol="0" anchor="b"/>
          <a:lstStyle>
            <a:lvl1pPr algn="l">
              <a:defRPr sz="1200">
                <a:latin typeface="EYInterstate Light" panose="02000506000000020004" pitchFamily="2" charset="0"/>
              </a:defRPr>
            </a:lvl1pPr>
          </a:lstStyle>
          <a:p>
            <a:endParaRPr lang="en-GB" dirty="0"/>
          </a:p>
        </p:txBody>
      </p:sp>
      <p:sp>
        <p:nvSpPr>
          <p:cNvPr id="7" name="Slide Number Placeholder 6"/>
          <p:cNvSpPr>
            <a:spLocks noGrp="1"/>
          </p:cNvSpPr>
          <p:nvPr>
            <p:ph type="sldNum" sz="quarter" idx="5"/>
          </p:nvPr>
        </p:nvSpPr>
        <p:spPr>
          <a:xfrm>
            <a:off x="3848645" y="9408981"/>
            <a:ext cx="2944283" cy="495300"/>
          </a:xfrm>
          <a:prstGeom prst="rect">
            <a:avLst/>
          </a:prstGeom>
        </p:spPr>
        <p:txBody>
          <a:bodyPr vert="horz" lIns="92492" tIns="46246" rIns="92492" bIns="46246" rtlCol="0" anchor="b"/>
          <a:lstStyle>
            <a:lvl1pPr algn="r">
              <a:defRPr sz="1200">
                <a:latin typeface="EYInterstate Light" panose="02000506000000020004" pitchFamily="2" charset="0"/>
              </a:defRPr>
            </a:lvl1pPr>
          </a:lstStyle>
          <a:p>
            <a:fld id="{5B43D19E-BFDB-4C92-8EDD-32EDDA8F41DF}" type="slidenum">
              <a:rPr lang="en-GB" smtClean="0"/>
              <a:pPr/>
              <a:t>‹#›</a:t>
            </a:fld>
            <a:endParaRPr lang="en-GB" dirty="0"/>
          </a:p>
        </p:txBody>
      </p:sp>
    </p:spTree>
    <p:extLst>
      <p:ext uri="{BB962C8B-B14F-4D97-AF65-F5344CB8AC3E}">
        <p14:creationId xmlns:p14="http://schemas.microsoft.com/office/powerpoint/2010/main" val="16062703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EYInterstate Light" panose="02000506000000020004" pitchFamily="2" charset="0"/>
        <a:ea typeface="+mn-ea"/>
        <a:cs typeface="+mn-cs"/>
      </a:defRPr>
    </a:lvl1pPr>
    <a:lvl2pPr marL="457200" algn="l" defTabSz="914400" rtl="0" eaLnBrk="1" latinLnBrk="0" hangingPunct="1">
      <a:defRPr sz="1200" kern="1200">
        <a:solidFill>
          <a:schemeClr val="tx1"/>
        </a:solidFill>
        <a:latin typeface="EYInterstate Light" panose="02000506000000020004" pitchFamily="2" charset="0"/>
        <a:ea typeface="+mn-ea"/>
        <a:cs typeface="+mn-cs"/>
      </a:defRPr>
    </a:lvl2pPr>
    <a:lvl3pPr marL="914400" algn="l" defTabSz="914400" rtl="0" eaLnBrk="1" latinLnBrk="0" hangingPunct="1">
      <a:defRPr sz="1200" kern="1200">
        <a:solidFill>
          <a:schemeClr val="tx1"/>
        </a:solidFill>
        <a:latin typeface="EYInterstate Light" panose="02000506000000020004" pitchFamily="2" charset="0"/>
        <a:ea typeface="+mn-ea"/>
        <a:cs typeface="+mn-cs"/>
      </a:defRPr>
    </a:lvl3pPr>
    <a:lvl4pPr marL="1371600" algn="l" defTabSz="914400" rtl="0" eaLnBrk="1" latinLnBrk="0" hangingPunct="1">
      <a:defRPr sz="1200" kern="1200">
        <a:solidFill>
          <a:schemeClr val="tx1"/>
        </a:solidFill>
        <a:latin typeface="EYInterstate Light" panose="02000506000000020004" pitchFamily="2" charset="0"/>
        <a:ea typeface="+mn-ea"/>
        <a:cs typeface="+mn-cs"/>
      </a:defRPr>
    </a:lvl4pPr>
    <a:lvl5pPr marL="1828800" algn="l" defTabSz="914400" rtl="0" eaLnBrk="1" latinLnBrk="0" hangingPunct="1">
      <a:defRPr sz="1200" kern="1200">
        <a:solidFill>
          <a:schemeClr val="tx1"/>
        </a:solidFill>
        <a:latin typeface="EYInterstate Light" panose="02000506000000020004"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5B43D19E-BFDB-4C92-8EDD-32EDDA8F41DF}" type="slidenum">
              <a:rPr lang="en-GB" smtClean="0"/>
              <a:pPr/>
              <a:t>1</a:t>
            </a:fld>
            <a:endParaRPr lang="en-GB" dirty="0"/>
          </a:p>
        </p:txBody>
      </p:sp>
    </p:spTree>
    <p:extLst>
      <p:ext uri="{BB962C8B-B14F-4D97-AF65-F5344CB8AC3E}">
        <p14:creationId xmlns:p14="http://schemas.microsoft.com/office/powerpoint/2010/main" val="14340310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5B43D19E-BFDB-4C92-8EDD-32EDDA8F41DF}" type="slidenum">
              <a:rPr lang="en-GB" smtClean="0"/>
              <a:pPr/>
              <a:t>3</a:t>
            </a:fld>
            <a:endParaRPr lang="en-GB" dirty="0"/>
          </a:p>
        </p:txBody>
      </p:sp>
    </p:spTree>
    <p:extLst>
      <p:ext uri="{BB962C8B-B14F-4D97-AF65-F5344CB8AC3E}">
        <p14:creationId xmlns:p14="http://schemas.microsoft.com/office/powerpoint/2010/main" val="599205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5B43D19E-BFDB-4C92-8EDD-32EDDA8F41DF}" type="slidenum">
              <a:rPr lang="en-GB" smtClean="0"/>
              <a:pPr/>
              <a:t>6</a:t>
            </a:fld>
            <a:endParaRPr lang="en-GB" dirty="0"/>
          </a:p>
        </p:txBody>
      </p:sp>
    </p:spTree>
    <p:extLst>
      <p:ext uri="{BB962C8B-B14F-4D97-AF65-F5344CB8AC3E}">
        <p14:creationId xmlns:p14="http://schemas.microsoft.com/office/powerpoint/2010/main" val="38258873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5B43D19E-BFDB-4C92-8EDD-32EDDA8F41DF}" type="slidenum">
              <a:rPr lang="en-GB" smtClean="0"/>
              <a:pPr/>
              <a:t>9</a:t>
            </a:fld>
            <a:endParaRPr lang="en-GB" dirty="0"/>
          </a:p>
        </p:txBody>
      </p:sp>
    </p:spTree>
    <p:extLst>
      <p:ext uri="{BB962C8B-B14F-4D97-AF65-F5344CB8AC3E}">
        <p14:creationId xmlns:p14="http://schemas.microsoft.com/office/powerpoint/2010/main" val="14345616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5B43D19E-BFDB-4C92-8EDD-32EDDA8F41DF}" type="slidenum">
              <a:rPr lang="en-GB" smtClean="0"/>
              <a:pPr/>
              <a:t>12</a:t>
            </a:fld>
            <a:endParaRPr lang="en-GB" dirty="0"/>
          </a:p>
        </p:txBody>
      </p:sp>
    </p:spTree>
    <p:extLst>
      <p:ext uri="{BB962C8B-B14F-4D97-AF65-F5344CB8AC3E}">
        <p14:creationId xmlns:p14="http://schemas.microsoft.com/office/powerpoint/2010/main" val="1214154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eg"/><Relationship Id="rId1" Type="http://schemas.openxmlformats.org/officeDocument/2006/relationships/slideMaster" Target="../slideMasters/slideMaster4.xml"/><Relationship Id="rId4" Type="http://schemas.openxmlformats.org/officeDocument/2006/relationships/image" Target="../media/image5.svg"/></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15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6.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image" Target="../media/image10.jpeg"/><Relationship Id="rId1" Type="http://schemas.openxmlformats.org/officeDocument/2006/relationships/slideMaster" Target="../slideMasters/slideMaster5.xml"/></Relationships>
</file>

<file path=ppt/slideLayouts/_rels/slideLayout177.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image" Target="../media/image11.jpeg"/><Relationship Id="rId1" Type="http://schemas.openxmlformats.org/officeDocument/2006/relationships/slideMaster" Target="../slideMasters/slideMaster5.xml"/><Relationship Id="rId5" Type="http://schemas.openxmlformats.org/officeDocument/2006/relationships/image" Target="../media/image15.emf"/><Relationship Id="rId4" Type="http://schemas.openxmlformats.org/officeDocument/2006/relationships/image" Target="../media/image14.wmf"/></Relationships>
</file>

<file path=ppt/slideLayouts/_rels/slideLayout178.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image" Target="../media/image13.wmf"/><Relationship Id="rId1" Type="http://schemas.openxmlformats.org/officeDocument/2006/relationships/slideMaster" Target="../slideMasters/slideMaster5.xml"/><Relationship Id="rId4" Type="http://schemas.openxmlformats.org/officeDocument/2006/relationships/image" Target="../media/image15.emf"/></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7.x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slideMaster" Target="../slideMasters/slideMaster5.xml"/></Relationships>
</file>

<file path=ppt/slideLayouts/_rels/slideLayout188.x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slideMaster" Target="../slideMasters/slideMaster5.xml"/></Relationships>
</file>

<file path=ppt/slideLayouts/_rels/slideLayout189.x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20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20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203.x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slideMaster" Target="../slideMasters/slideMaster5.xml"/></Relationships>
</file>

<file path=ppt/slideLayouts/_rels/slideLayout204.x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slideMaster" Target="../slideMasters/slideMaster5.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5.xml"/></Relationships>
</file>

<file path=ppt/slideLayouts/_rels/slideLayout20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6.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eg"/><Relationship Id="rId1" Type="http://schemas.openxmlformats.org/officeDocument/2006/relationships/slideMaster" Target="../slideMasters/slideMaster6.xml"/><Relationship Id="rId4" Type="http://schemas.openxmlformats.org/officeDocument/2006/relationships/image" Target="../media/image5.svg"/></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2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2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6.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eg"/><Relationship Id="rId1" Type="http://schemas.openxmlformats.org/officeDocument/2006/relationships/slideMaster" Target="../slideMasters/slideMaster3.xml"/><Relationship Id="rId4" Type="http://schemas.openxmlformats.org/officeDocument/2006/relationships/image" Target="../media/image5.sv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Cover alternate">
    <p:spTree>
      <p:nvGrpSpPr>
        <p:cNvPr id="1" name=""/>
        <p:cNvGrpSpPr/>
        <p:nvPr/>
      </p:nvGrpSpPr>
      <p:grpSpPr>
        <a:xfrm>
          <a:off x="0" y="0"/>
          <a:ext cx="0" cy="0"/>
          <a:chOff x="0" y="0"/>
          <a:chExt cx="0" cy="0"/>
        </a:xfrm>
      </p:grpSpPr>
      <p:pic>
        <p:nvPicPr>
          <p:cNvPr id="2" name="Picture 1" descr="Person typing on a laptop">
            <a:extLst>
              <a:ext uri="{FF2B5EF4-FFF2-40B4-BE49-F238E27FC236}">
                <a16:creationId xmlns:a16="http://schemas.microsoft.com/office/drawing/2014/main" id="{303C1CC3-47CA-A976-971A-11C39740009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4023" b="11925"/>
          <a:stretch/>
        </p:blipFill>
        <p:spPr>
          <a:xfrm>
            <a:off x="-39065" y="0"/>
            <a:ext cx="12238893" cy="6858000"/>
          </a:xfrm>
          <a:prstGeom prst="rect">
            <a:avLst/>
          </a:prstGeom>
        </p:spPr>
      </p:pic>
      <p:sp>
        <p:nvSpPr>
          <p:cNvPr id="3" name="Rectangle 2">
            <a:extLst>
              <a:ext uri="{FF2B5EF4-FFF2-40B4-BE49-F238E27FC236}">
                <a16:creationId xmlns:a16="http://schemas.microsoft.com/office/drawing/2014/main" id="{A189F8DA-8123-A60E-F94B-C6F67E7323A4}"/>
              </a:ext>
            </a:extLst>
          </p:cNvPr>
          <p:cNvSpPr/>
          <p:nvPr userDrawn="1"/>
        </p:nvSpPr>
        <p:spPr>
          <a:xfrm>
            <a:off x="-40543" y="-8093"/>
            <a:ext cx="12238893" cy="6858000"/>
          </a:xfrm>
          <a:prstGeom prst="rect">
            <a:avLst/>
          </a:prstGeom>
          <a:solidFill>
            <a:schemeClr val="tx1">
              <a:alpha val="16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l-GR" sz="1200" dirty="0">
              <a:solidFill>
                <a:schemeClr val="tx1"/>
              </a:solidFill>
            </a:endParaRPr>
          </a:p>
        </p:txBody>
      </p:sp>
      <p:sp>
        <p:nvSpPr>
          <p:cNvPr id="16" name="Freeform 56">
            <a:extLst>
              <a:ext uri="{FF2B5EF4-FFF2-40B4-BE49-F238E27FC236}">
                <a16:creationId xmlns:a16="http://schemas.microsoft.com/office/drawing/2014/main" id="{13A7AC18-CF42-4EC5-8D40-441EAE30A06C}"/>
              </a:ext>
            </a:extLst>
          </p:cNvPr>
          <p:cNvSpPr/>
          <p:nvPr userDrawn="1"/>
        </p:nvSpPr>
        <p:spPr>
          <a:xfrm>
            <a:off x="531466" y="3283929"/>
            <a:ext cx="4861064" cy="3104936"/>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EYInterstate Light" panose="02000506000000020004" pitchFamily="2" charset="0"/>
            </a:endParaRPr>
          </a:p>
        </p:txBody>
      </p:sp>
      <p:sp>
        <p:nvSpPr>
          <p:cNvPr id="11" name="Title 1"/>
          <p:cNvSpPr>
            <a:spLocks noGrp="1"/>
          </p:cNvSpPr>
          <p:nvPr>
            <p:ph type="ctrTitle"/>
          </p:nvPr>
        </p:nvSpPr>
        <p:spPr>
          <a:xfrm>
            <a:off x="808855" y="2044763"/>
            <a:ext cx="4268044" cy="849344"/>
          </a:xfrm>
        </p:spPr>
        <p:txBody>
          <a:bodyPr/>
          <a:lstStyle>
            <a:lvl1pPr>
              <a:defRPr sz="3000" b="0">
                <a:solidFill>
                  <a:schemeClr val="tx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808855" y="3145564"/>
            <a:ext cx="4268044" cy="907101"/>
          </a:xfrm>
        </p:spPr>
        <p:txBody>
          <a:bodyPr/>
          <a:lstStyle>
            <a:lvl1pPr marL="0" indent="0" algn="l">
              <a:spcAft>
                <a:spcPts val="1200"/>
              </a:spcAft>
              <a:buNone/>
              <a:defRPr sz="2000">
                <a:solidFill>
                  <a:schemeClr val="tx1"/>
                </a:solidFill>
                <a:latin typeface="EYInterstate" panose="02000503020000020004" pitchFamily="2" charset="0"/>
                <a:cs typeface="Arial"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grpSp>
        <p:nvGrpSpPr>
          <p:cNvPr id="14" name="Group 4">
            <a:extLst>
              <a:ext uri="{FF2B5EF4-FFF2-40B4-BE49-F238E27FC236}">
                <a16:creationId xmlns:a16="http://schemas.microsoft.com/office/drawing/2014/main" id="{C8422AE9-8257-41A9-AB41-1F10585C886F}"/>
              </a:ext>
            </a:extLst>
          </p:cNvPr>
          <p:cNvGrpSpPr>
            <a:grpSpLocks noChangeAspect="1"/>
          </p:cNvGrpSpPr>
          <p:nvPr userDrawn="1"/>
        </p:nvGrpSpPr>
        <p:grpSpPr bwMode="auto">
          <a:xfrm>
            <a:off x="10364788" y="4960938"/>
            <a:ext cx="1225550" cy="1435100"/>
            <a:chOff x="6529" y="3125"/>
            <a:chExt cx="772" cy="904"/>
          </a:xfrm>
        </p:grpSpPr>
        <p:sp>
          <p:nvSpPr>
            <p:cNvPr id="15" name="Freeform 5">
              <a:extLst>
                <a:ext uri="{FF2B5EF4-FFF2-40B4-BE49-F238E27FC236}">
                  <a16:creationId xmlns:a16="http://schemas.microsoft.com/office/drawing/2014/main" id="{D19659BD-653C-4300-9060-420AFAE39587}"/>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7" name="Freeform 6">
              <a:extLst>
                <a:ext uri="{FF2B5EF4-FFF2-40B4-BE49-F238E27FC236}">
                  <a16:creationId xmlns:a16="http://schemas.microsoft.com/office/drawing/2014/main" id="{A4669336-72A1-4233-827A-C41AB4C1CC04}"/>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grpSp>
    </p:spTree>
    <p:extLst>
      <p:ext uri="{BB962C8B-B14F-4D97-AF65-F5344CB8AC3E}">
        <p14:creationId xmlns:p14="http://schemas.microsoft.com/office/powerpoint/2010/main" val="1815037000"/>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Standard slide_no bulle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28F8CDB-776D-4811-AE2C-217236ECDECA}"/>
              </a:ext>
            </a:extLst>
          </p:cNvPr>
          <p:cNvSpPr>
            <a:spLocks noGrp="1"/>
          </p:cNvSpPr>
          <p:nvPr>
            <p:ph type="pic" sz="quarter" idx="12"/>
          </p:nvPr>
        </p:nvSpPr>
        <p:spPr>
          <a:xfrm>
            <a:off x="6227180" y="0"/>
            <a:ext cx="5971170" cy="6858000"/>
          </a:xfrm>
        </p:spPr>
        <p:txBody>
          <a:bodyPr/>
          <a:lstStyle/>
          <a:p>
            <a:endParaRPr lang="en-IN"/>
          </a:p>
        </p:txBody>
      </p:sp>
      <p:sp>
        <p:nvSpPr>
          <p:cNvPr id="5" name="Text Placeholder 4">
            <a:extLst>
              <a:ext uri="{FF2B5EF4-FFF2-40B4-BE49-F238E27FC236}">
                <a16:creationId xmlns:a16="http://schemas.microsoft.com/office/drawing/2014/main" id="{626E96BA-E9E4-496B-8CA5-6DA27B8AD7E4}"/>
              </a:ext>
            </a:extLst>
          </p:cNvPr>
          <p:cNvSpPr>
            <a:spLocks noGrp="1"/>
          </p:cNvSpPr>
          <p:nvPr>
            <p:ph type="body" sz="quarter" idx="10" hasCustomPrompt="1"/>
          </p:nvPr>
        </p:nvSpPr>
        <p:spPr>
          <a:xfrm>
            <a:off x="551009" y="4580967"/>
            <a:ext cx="4537959" cy="1055708"/>
          </a:xfrm>
        </p:spPr>
        <p:txBody>
          <a:bodyPr/>
          <a:lstStyle>
            <a:lvl1pPr marL="0" indent="0">
              <a:buNone/>
              <a:defRPr sz="3000"/>
            </a:lvl1pPr>
          </a:lstStyle>
          <a:p>
            <a:pPr lvl="0"/>
            <a:r>
              <a:rPr lang="en-IN" dirty="0"/>
              <a:t>Chapter Title</a:t>
            </a:r>
          </a:p>
          <a:p>
            <a:pPr lvl="0"/>
            <a:r>
              <a:rPr lang="en-IN" dirty="0"/>
              <a:t>EY Interstate Light</a:t>
            </a:r>
          </a:p>
        </p:txBody>
      </p:sp>
      <p:sp>
        <p:nvSpPr>
          <p:cNvPr id="2" name="Date Placeholder 1">
            <a:extLst>
              <a:ext uri="{FF2B5EF4-FFF2-40B4-BE49-F238E27FC236}">
                <a16:creationId xmlns:a16="http://schemas.microsoft.com/office/drawing/2014/main" id="{F656DB61-969F-46BA-942C-3600269FA4D1}"/>
              </a:ext>
            </a:extLst>
          </p:cNvPr>
          <p:cNvSpPr>
            <a:spLocks noGrp="1"/>
          </p:cNvSpPr>
          <p:nvPr>
            <p:ph type="dt" sz="half" idx="13"/>
          </p:nvPr>
        </p:nvSpPr>
        <p:spPr/>
        <p:txBody>
          <a:bodyPr/>
          <a:lstStyle/>
          <a:p>
            <a:fld id="{4EB2ADC0-156C-4B21-B7F6-7B3AFC3D16F8}" type="datetime3">
              <a:rPr lang="en-US" smtClean="0"/>
              <a:t>23 October 2023</a:t>
            </a:fld>
            <a:endParaRPr lang="en-IN" dirty="0"/>
          </a:p>
        </p:txBody>
      </p:sp>
      <p:sp>
        <p:nvSpPr>
          <p:cNvPr id="3" name="Footer Placeholder 2">
            <a:extLst>
              <a:ext uri="{FF2B5EF4-FFF2-40B4-BE49-F238E27FC236}">
                <a16:creationId xmlns:a16="http://schemas.microsoft.com/office/drawing/2014/main" id="{C7C562FF-E912-4424-B259-AED677C026AF}"/>
              </a:ext>
            </a:extLst>
          </p:cNvPr>
          <p:cNvSpPr>
            <a:spLocks noGrp="1"/>
          </p:cNvSpPr>
          <p:nvPr>
            <p:ph type="ftr" sz="quarter" idx="14"/>
          </p:nvPr>
        </p:nvSpPr>
        <p:spPr/>
        <p:txBody>
          <a:bodyPr/>
          <a:lstStyle/>
          <a:p>
            <a:r>
              <a:rPr lang="en-US"/>
              <a:t>STOCK OPTIONS AND RSU’S - (E.2208/2020)</a:t>
            </a:r>
            <a:endParaRPr lang="en-US" dirty="0"/>
          </a:p>
        </p:txBody>
      </p:sp>
      <p:sp>
        <p:nvSpPr>
          <p:cNvPr id="4" name="Slide Number Placeholder 3">
            <a:extLst>
              <a:ext uri="{FF2B5EF4-FFF2-40B4-BE49-F238E27FC236}">
                <a16:creationId xmlns:a16="http://schemas.microsoft.com/office/drawing/2014/main" id="{E82C1B82-1A85-4CFD-98C3-C21698A96B67}"/>
              </a:ext>
            </a:extLst>
          </p:cNvPr>
          <p:cNvSpPr>
            <a:spLocks noGrp="1"/>
          </p:cNvSpPr>
          <p:nvPr>
            <p:ph type="sldNum" sz="quarter" idx="15"/>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158052468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70B882-5FC5-4C48-9562-890886DDEDF3}"/>
              </a:ext>
            </a:extLst>
          </p:cNvPr>
          <p:cNvSpPr>
            <a:spLocks noGrp="1"/>
          </p:cNvSpPr>
          <p:nvPr>
            <p:ph type="dt" sz="half" idx="10"/>
          </p:nvPr>
        </p:nvSpPr>
        <p:spPr/>
        <p:txBody>
          <a:bodyPr/>
          <a:lstStyle/>
          <a:p>
            <a:endParaRPr lang="en-IN" dirty="0"/>
          </a:p>
        </p:txBody>
      </p:sp>
      <p:sp>
        <p:nvSpPr>
          <p:cNvPr id="3" name="Footer Placeholder 2">
            <a:extLst>
              <a:ext uri="{FF2B5EF4-FFF2-40B4-BE49-F238E27FC236}">
                <a16:creationId xmlns:a16="http://schemas.microsoft.com/office/drawing/2014/main" id="{992E7899-FE60-4FDA-8608-58147D09186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AA32B5C-3285-477F-B755-A6F2F0F4D3A2}"/>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2811657512"/>
      </p:ext>
    </p:extLst>
  </p:cSld>
  <p:clrMapOvr>
    <a:masterClrMapping/>
  </p:clrMapOvr>
  <p:extLst>
    <p:ext uri="{DCECCB84-F9BA-43D5-87BE-67443E8EF086}">
      <p15:sldGuideLst xmlns:p15="http://schemas.microsoft.com/office/powerpoint/2012/main"/>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37416E9-5919-4213-81D7-5E74B3B61EAA}"/>
              </a:ext>
            </a:extLst>
          </p:cNvPr>
          <p:cNvSpPr>
            <a:spLocks noGrp="1"/>
          </p:cNvSpPr>
          <p:nvPr>
            <p:ph type="dt" sz="half" idx="10"/>
          </p:nvPr>
        </p:nvSpPr>
        <p:spPr/>
        <p:txBody>
          <a:bodyPr/>
          <a:lstStyle/>
          <a:p>
            <a:endParaRPr lang="en-IN" dirty="0"/>
          </a:p>
        </p:txBody>
      </p:sp>
      <p:sp>
        <p:nvSpPr>
          <p:cNvPr id="3" name="Footer Placeholder 2">
            <a:extLst>
              <a:ext uri="{FF2B5EF4-FFF2-40B4-BE49-F238E27FC236}">
                <a16:creationId xmlns:a16="http://schemas.microsoft.com/office/drawing/2014/main" id="{6BDFF1B2-A745-40FB-B885-B3638A4F4178}"/>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0DC9AD96-7B7E-4E05-90E8-1F98943B0720}"/>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3650137167"/>
      </p:ext>
    </p:extLst>
  </p:cSld>
  <p:clrMapOvr>
    <a:masterClrMapping/>
  </p:clrMapOvr>
  <p:extLst>
    <p:ext uri="{DCECCB84-F9BA-43D5-87BE-67443E8EF086}">
      <p15:sldGuideLst xmlns:p15="http://schemas.microsoft.com/office/powerpoint/2012/main"/>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338990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1_Empty">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052CFA6-7CF5-41BD-9D94-2D0DAE108428}"/>
              </a:ext>
            </a:extLst>
          </p:cNvPr>
          <p:cNvSpPr>
            <a:spLocks noGrp="1"/>
          </p:cNvSpPr>
          <p:nvPr>
            <p:ph type="media" sz="quarter" idx="10" hasCustomPrompt="1"/>
          </p:nvPr>
        </p:nvSpPr>
        <p:spPr>
          <a:xfrm>
            <a:off x="29209" y="198120"/>
            <a:ext cx="12198350" cy="6858000"/>
          </a:xfrm>
        </p:spPr>
        <p:txBody>
          <a:bodyPr anchor="ctr"/>
          <a:lstStyle>
            <a:lvl1pPr marL="0" indent="0" algn="ctr">
              <a:buNone/>
              <a:defRPr/>
            </a:lvl1pPr>
          </a:lstStyle>
          <a:p>
            <a:r>
              <a:rPr lang="en-IN" dirty="0"/>
              <a:t>Video</a:t>
            </a:r>
          </a:p>
        </p:txBody>
      </p:sp>
      <p:sp>
        <p:nvSpPr>
          <p:cNvPr id="2" name="Date Placeholder 1">
            <a:extLst>
              <a:ext uri="{FF2B5EF4-FFF2-40B4-BE49-F238E27FC236}">
                <a16:creationId xmlns:a16="http://schemas.microsoft.com/office/drawing/2014/main" id="{711B3654-4C35-482F-B580-02C23F975B92}"/>
              </a:ext>
            </a:extLst>
          </p:cNvPr>
          <p:cNvSpPr>
            <a:spLocks noGrp="1"/>
          </p:cNvSpPr>
          <p:nvPr>
            <p:ph type="dt" sz="half" idx="11"/>
          </p:nvPr>
        </p:nvSpPr>
        <p:spPr/>
        <p:txBody>
          <a:bodyPr/>
          <a:lstStyle/>
          <a:p>
            <a:endParaRPr lang="en-IN" dirty="0"/>
          </a:p>
        </p:txBody>
      </p:sp>
      <p:sp>
        <p:nvSpPr>
          <p:cNvPr id="4" name="Footer Placeholder 3">
            <a:extLst>
              <a:ext uri="{FF2B5EF4-FFF2-40B4-BE49-F238E27FC236}">
                <a16:creationId xmlns:a16="http://schemas.microsoft.com/office/drawing/2014/main" id="{162EFEC5-10C4-4E79-B06E-F14B8F305F91}"/>
              </a:ext>
            </a:extLst>
          </p:cNvPr>
          <p:cNvSpPr>
            <a:spLocks noGrp="1"/>
          </p:cNvSpPr>
          <p:nvPr>
            <p:ph type="ftr" sz="quarter" idx="12"/>
          </p:nvPr>
        </p:nvSpPr>
        <p:spPr/>
        <p:txBody>
          <a:bodyPr/>
          <a:lstStyle/>
          <a:p>
            <a:endParaRPr lang="en-US" dirty="0"/>
          </a:p>
        </p:txBody>
      </p:sp>
      <p:sp>
        <p:nvSpPr>
          <p:cNvPr id="5" name="Slide Number Placeholder 4">
            <a:extLst>
              <a:ext uri="{FF2B5EF4-FFF2-40B4-BE49-F238E27FC236}">
                <a16:creationId xmlns:a16="http://schemas.microsoft.com/office/drawing/2014/main" id="{0CC05763-C066-4818-A1DF-64ED4D64BE2E}"/>
              </a:ext>
            </a:extLst>
          </p:cNvPr>
          <p:cNvSpPr>
            <a:spLocks noGrp="1"/>
          </p:cNvSpPr>
          <p:nvPr>
            <p:ph type="sldNum" sz="quarter" idx="13"/>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4245987833"/>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Final legal tex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C129049-E3D5-4C0A-BB1F-72BEDB1FB59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75" y="0"/>
            <a:ext cx="12192000" cy="6858000"/>
          </a:xfrm>
          <a:prstGeom prst="rect">
            <a:avLst/>
          </a:prstGeom>
        </p:spPr>
      </p:pic>
      <p:sp>
        <p:nvSpPr>
          <p:cNvPr id="8" name="Content Placeholder 2"/>
          <p:cNvSpPr>
            <a:spLocks noGrp="1"/>
          </p:cNvSpPr>
          <p:nvPr>
            <p:ph idx="1"/>
          </p:nvPr>
        </p:nvSpPr>
        <p:spPr>
          <a:xfrm>
            <a:off x="607799" y="719139"/>
            <a:ext cx="4677635"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EYInterstate Light" panose="02000506000000020004" pitchFamily="2"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213" indent="-176213" algn="l" defTabSz="995363"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913" indent="-188913" algn="l" defTabSz="995363"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2847186675"/>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1_Final legal text">
    <p:spTree>
      <p:nvGrpSpPr>
        <p:cNvPr id="1" name=""/>
        <p:cNvGrpSpPr/>
        <p:nvPr/>
      </p:nvGrpSpPr>
      <p:grpSpPr>
        <a:xfrm>
          <a:off x="0" y="0"/>
          <a:ext cx="0" cy="0"/>
          <a:chOff x="0" y="0"/>
          <a:chExt cx="0" cy="0"/>
        </a:xfrm>
      </p:grpSpPr>
      <p:pic>
        <p:nvPicPr>
          <p:cNvPr id="5" name="Content Placeholder 3">
            <a:extLst>
              <a:ext uri="{FF2B5EF4-FFF2-40B4-BE49-F238E27FC236}">
                <a16:creationId xmlns:a16="http://schemas.microsoft.com/office/drawing/2014/main" id="{501A2F11-32A0-4526-A5F7-F4382DA5B47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55" y="0"/>
            <a:ext cx="12192000" cy="6858000"/>
          </a:xfrm>
          <a:prstGeom prst="rect">
            <a:avLst/>
          </a:prstGeom>
        </p:spPr>
      </p:pic>
      <p:sp>
        <p:nvSpPr>
          <p:cNvPr id="8" name="Content Placeholder 2"/>
          <p:cNvSpPr>
            <a:spLocks noGrp="1"/>
          </p:cNvSpPr>
          <p:nvPr>
            <p:ph idx="1"/>
          </p:nvPr>
        </p:nvSpPr>
        <p:spPr>
          <a:xfrm>
            <a:off x="607799" y="719139"/>
            <a:ext cx="4677635"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EYInterstate Light" panose="02000506000000020004" pitchFamily="2"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213" indent="-176213" algn="l" defTabSz="995363"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913" indent="-188913" algn="l" defTabSz="995363"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385012835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2_Final legal text">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83BDE2E-2BCF-4140-945E-7D5610CDE4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53" y="0"/>
            <a:ext cx="12192005" cy="6858000"/>
          </a:xfrm>
          <a:prstGeom prst="rect">
            <a:avLst/>
          </a:prstGeom>
        </p:spPr>
      </p:pic>
      <p:sp>
        <p:nvSpPr>
          <p:cNvPr id="7" name="TextBox 1">
            <a:extLst>
              <a:ext uri="{FF2B5EF4-FFF2-40B4-BE49-F238E27FC236}">
                <a16:creationId xmlns:a16="http://schemas.microsoft.com/office/drawing/2014/main" id="{20CB27C1-E67A-454C-921C-F993184BA852}"/>
              </a:ext>
            </a:extLst>
          </p:cNvPr>
          <p:cNvSpPr txBox="1"/>
          <p:nvPr userDrawn="1"/>
        </p:nvSpPr>
        <p:spPr>
          <a:xfrm>
            <a:off x="474250" y="559102"/>
            <a:ext cx="3485478" cy="4161139"/>
          </a:xfrm>
          <a:prstGeom prst="rect">
            <a:avLst/>
          </a:prstGeom>
          <a:noFill/>
        </p:spPr>
        <p:txBody>
          <a:bodyPr wrap="square" lIns="0" tIns="36576"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pPr>
            <a:r>
              <a:rPr lang="en-US" sz="800" b="1" kern="1200" dirty="0">
                <a:solidFill>
                  <a:schemeClr val="bg1"/>
                </a:solidFill>
                <a:effectLst/>
                <a:latin typeface="EYInterstate" panose="02000503020000020004" pitchFamily="2" charset="0"/>
                <a:ea typeface="+mn-ea"/>
                <a:cs typeface="+mn-cs"/>
              </a:rPr>
              <a:t>EY</a:t>
            </a:r>
            <a:r>
              <a:rPr lang="en-US" sz="800" b="1" kern="1200" dirty="0">
                <a:solidFill>
                  <a:schemeClr val="bg1"/>
                </a:solidFill>
                <a:effectLst/>
                <a:latin typeface="EYInterstate Light" panose="02000506000000020004" pitchFamily="2" charset="0"/>
                <a:ea typeface="+mn-ea"/>
                <a:cs typeface="+mn-cs"/>
              </a:rPr>
              <a:t> </a:t>
            </a:r>
            <a:r>
              <a:rPr lang="en-US" sz="800" b="0" kern="1200" dirty="0">
                <a:solidFill>
                  <a:schemeClr val="bg1"/>
                </a:solidFill>
                <a:effectLst/>
                <a:latin typeface="EYInterstate Light" panose="02000506000000020004" pitchFamily="2" charset="0"/>
                <a:ea typeface="+mn-ea"/>
                <a:cs typeface="+mn-cs"/>
              </a:rPr>
              <a:t>| Assurance | Tax | Strategy and Transactions | Consulting</a:t>
            </a:r>
          </a:p>
          <a:p>
            <a:pPr>
              <a:lnSpc>
                <a:spcPct val="100000"/>
              </a:lnSpc>
            </a:pPr>
            <a:endParaRPr lang="el-GR" sz="800" kern="1200" dirty="0">
              <a:solidFill>
                <a:schemeClr val="bg1"/>
              </a:solidFill>
              <a:effectLst/>
              <a:latin typeface="EYInterstate Light" panose="02000506000000020004" pitchFamily="2" charset="0"/>
              <a:ea typeface="+mn-ea"/>
              <a:cs typeface="+mn-cs"/>
            </a:endParaRPr>
          </a:p>
          <a:p>
            <a:pPr>
              <a:lnSpc>
                <a:spcPct val="100000"/>
              </a:lnSpc>
            </a:pPr>
            <a:r>
              <a:rPr lang="en-US" sz="800" b="1" kern="1200" dirty="0">
                <a:solidFill>
                  <a:schemeClr val="bg1"/>
                </a:solidFill>
                <a:effectLst/>
                <a:latin typeface="EYInterstate" panose="02000503020000020004" pitchFamily="2" charset="0"/>
                <a:ea typeface="+mn-ea"/>
                <a:cs typeface="+mn-cs"/>
              </a:rPr>
              <a:t>About EY</a:t>
            </a:r>
            <a:endParaRPr lang="el-GR" sz="800" b="1" kern="1200" dirty="0">
              <a:solidFill>
                <a:schemeClr val="bg1"/>
              </a:solidFill>
              <a:effectLst/>
              <a:latin typeface="EYInterstate" panose="02000503020000020004" pitchFamily="2" charset="0"/>
              <a:ea typeface="+mn-ea"/>
              <a:cs typeface="+mn-cs"/>
            </a:endParaRPr>
          </a:p>
          <a:p>
            <a:pPr marL="0" indent="0">
              <a:lnSpc>
                <a:spcPct val="100000"/>
              </a:lnSpc>
              <a:spcAft>
                <a:spcPts val="600"/>
              </a:spcAft>
              <a:buClr>
                <a:schemeClr val="accent2"/>
              </a:buClr>
              <a:buSzPct val="70000"/>
              <a:buFont typeface="Arial" pitchFamily="34" charset="0"/>
              <a:buNone/>
            </a:pPr>
            <a:r>
              <a:rPr lang="en-US" sz="800" dirty="0">
                <a:solidFill>
                  <a:schemeClr val="bg1"/>
                </a:solidFill>
                <a:latin typeface="EYInterstate Light" panose="02000506000000020004" pitchFamily="2" charset="0"/>
              </a:rPr>
              <a:t>EY is a global leader in assurance, tax, strategy, transaction and consulting services. The insights and quality services we deliver help build trust and confidence in the capital markets and in economies the world over. We develop outstanding leaders who team to deliver on our promises to all of our stakeholders. In so doing, we play a critical role in building a better working world for our people, for our clients and for our communities.</a:t>
            </a:r>
          </a:p>
          <a:p>
            <a:pPr marL="0" indent="0">
              <a:lnSpc>
                <a:spcPct val="100000"/>
              </a:lnSpc>
              <a:spcAft>
                <a:spcPts val="600"/>
              </a:spcAft>
              <a:buClr>
                <a:schemeClr val="accent2"/>
              </a:buClr>
              <a:buSzPct val="70000"/>
              <a:buFont typeface="Arial" pitchFamily="34" charset="0"/>
              <a:buNone/>
            </a:pPr>
            <a:r>
              <a:rPr lang="en-US" sz="800" kern="1200" dirty="0">
                <a:solidFill>
                  <a:schemeClr val="bg1"/>
                </a:solidFill>
                <a:effectLst/>
                <a:latin typeface="EYInterstate Light" panose="02000506000000020004" pitchFamily="2" charset="0"/>
                <a:ea typeface="+mn-ea"/>
                <a:cs typeface="+mn-cs"/>
              </a:rPr>
              <a:t>EY refers to the global organization, and may refer to one or more, of the member firms of Ernst &amp; Young Global Limited, each of which is a separate legal entity. Ernst &amp; Young Global Limited, a UK company limited by guarantee, does not provide services to clients. Information about how EY collects and uses personal data and a description of the rights individuals have under data protection legislation are available via ey.com/privacy. </a:t>
            </a:r>
            <a:br>
              <a:rPr lang="en-US" sz="800" kern="1200" dirty="0">
                <a:solidFill>
                  <a:schemeClr val="bg1"/>
                </a:solidFill>
                <a:effectLst/>
                <a:latin typeface="EYInterstate Light" panose="02000506000000020004" pitchFamily="2" charset="0"/>
                <a:ea typeface="+mn-ea"/>
                <a:cs typeface="+mn-cs"/>
              </a:rPr>
            </a:br>
            <a:r>
              <a:rPr lang="en-US" sz="800" kern="1200" dirty="0">
                <a:solidFill>
                  <a:schemeClr val="bg1"/>
                </a:solidFill>
                <a:effectLst/>
                <a:latin typeface="EYInterstate Light" panose="02000506000000020004" pitchFamily="2" charset="0"/>
                <a:ea typeface="+mn-ea"/>
                <a:cs typeface="+mn-cs"/>
              </a:rPr>
              <a:t>For more information about our organization, please visit ey.com.</a:t>
            </a:r>
            <a:br>
              <a:rPr lang="en-US" sz="800" kern="1200" dirty="0">
                <a:solidFill>
                  <a:schemeClr val="bg1"/>
                </a:solidFill>
                <a:effectLst/>
                <a:latin typeface="EYInterstate Light" panose="02000506000000020004" pitchFamily="2" charset="0"/>
                <a:ea typeface="+mn-ea"/>
                <a:cs typeface="+mn-cs"/>
              </a:rPr>
            </a:br>
            <a:endParaRPr lang="el-GR" sz="800" kern="1200" dirty="0">
              <a:solidFill>
                <a:schemeClr val="bg1"/>
              </a:solidFill>
              <a:effectLst/>
              <a:latin typeface="EYInterstate Light" panose="02000506000000020004" pitchFamily="2" charset="0"/>
              <a:ea typeface="+mn-ea"/>
              <a:cs typeface="+mn-cs"/>
            </a:endParaRPr>
          </a:p>
          <a:p>
            <a:r>
              <a:rPr lang="en-US" sz="800" b="1" kern="1200" dirty="0">
                <a:solidFill>
                  <a:schemeClr val="bg1"/>
                </a:solidFill>
                <a:effectLst/>
                <a:latin typeface="EYInterstate" panose="02000503020000020004" pitchFamily="2" charset="0"/>
                <a:ea typeface="+mn-ea"/>
                <a:cs typeface="+mn-cs"/>
              </a:rPr>
              <a:t>About EY's Tax Services</a:t>
            </a:r>
            <a:br>
              <a:rPr lang="en-US" sz="800" kern="1200" dirty="0">
                <a:solidFill>
                  <a:schemeClr val="bg1"/>
                </a:solidFill>
                <a:effectLst/>
                <a:latin typeface="EYInterstate Light" panose="02000506000000020004" pitchFamily="2" charset="0"/>
                <a:ea typeface="+mn-ea"/>
                <a:cs typeface="+mn-cs"/>
              </a:rPr>
            </a:br>
            <a:r>
              <a:rPr lang="en-US" sz="800" dirty="0">
                <a:solidFill>
                  <a:schemeClr val="bg1"/>
                </a:solidFill>
                <a:effectLst/>
                <a:latin typeface="EYInterstate Light" panose="02000506000000020004" pitchFamily="2" charset="0"/>
              </a:rPr>
              <a:t>Your business will only succeed if you build it on a strong foundation and grow it in a sustainable way. At EY, we believe that managing your tax obligations responsibly and proactively can make a critical difference. </a:t>
            </a:r>
            <a:endParaRPr lang="el-GR" sz="800" dirty="0">
              <a:solidFill>
                <a:schemeClr val="bg1"/>
              </a:solidFill>
              <a:effectLst/>
              <a:latin typeface="EYInterstate Light" panose="02000506000000020004" pitchFamily="2" charset="0"/>
            </a:endParaRPr>
          </a:p>
          <a:p>
            <a:endParaRPr lang="el-GR" sz="800" dirty="0">
              <a:solidFill>
                <a:schemeClr val="bg1"/>
              </a:solidFill>
              <a:effectLst/>
              <a:latin typeface="EYInterstate Light" panose="02000506000000020004" pitchFamily="2" charset="0"/>
            </a:endParaRPr>
          </a:p>
          <a:p>
            <a:r>
              <a:rPr lang="en-US" sz="800" dirty="0">
                <a:solidFill>
                  <a:schemeClr val="bg1"/>
                </a:solidFill>
                <a:effectLst/>
                <a:latin typeface="EYInterstate Light" panose="02000506000000020004" pitchFamily="2" charset="0"/>
              </a:rPr>
              <a:t>Our 50,000 talented tax professionals, in more than 150 countries, give you technical knowledge, business experience, consistency and an unwavering commitment to quality service — wherever you are and whatever tax services you need. </a:t>
            </a:r>
          </a:p>
          <a:p>
            <a:r>
              <a:rPr lang="en-US" sz="800" kern="1200" dirty="0">
                <a:solidFill>
                  <a:schemeClr val="bg1"/>
                </a:solidFill>
                <a:effectLst/>
                <a:latin typeface="EYInterstate Light" panose="02000506000000020004" pitchFamily="2" charset="0"/>
                <a:ea typeface="+mn-ea"/>
                <a:cs typeface="+mn-cs"/>
              </a:rPr>
              <a:t> </a:t>
            </a:r>
            <a:endParaRPr lang="el-GR" sz="800" kern="1200" dirty="0">
              <a:solidFill>
                <a:schemeClr val="bg1"/>
              </a:solidFill>
              <a:effectLst/>
              <a:latin typeface="EYInterstate Light" panose="02000506000000020004" pitchFamily="2" charset="0"/>
              <a:ea typeface="+mn-ea"/>
              <a:cs typeface="+mn-cs"/>
            </a:endParaRPr>
          </a:p>
          <a:p>
            <a:pPr>
              <a:lnSpc>
                <a:spcPct val="100000"/>
              </a:lnSpc>
            </a:pPr>
            <a:r>
              <a:rPr lang="en-US" sz="800" kern="1200" dirty="0">
                <a:solidFill>
                  <a:schemeClr val="bg1"/>
                </a:solidFill>
                <a:effectLst/>
                <a:latin typeface="EYInterstate Light" panose="02000506000000020004" pitchFamily="2" charset="0"/>
                <a:ea typeface="+mn-ea"/>
                <a:cs typeface="+mn-cs"/>
              </a:rPr>
              <a:t>© 2020 EY</a:t>
            </a:r>
            <a:endParaRPr lang="el-GR" sz="800" kern="1200" dirty="0">
              <a:solidFill>
                <a:schemeClr val="bg1"/>
              </a:solidFill>
              <a:effectLst/>
              <a:latin typeface="EYInterstate Light" panose="02000506000000020004" pitchFamily="2" charset="0"/>
              <a:ea typeface="+mn-ea"/>
              <a:cs typeface="+mn-cs"/>
            </a:endParaRPr>
          </a:p>
          <a:p>
            <a:pPr>
              <a:lnSpc>
                <a:spcPct val="100000"/>
              </a:lnSpc>
            </a:pPr>
            <a:r>
              <a:rPr lang="en-US" sz="800" kern="1200" dirty="0">
                <a:solidFill>
                  <a:schemeClr val="bg1"/>
                </a:solidFill>
                <a:effectLst/>
                <a:latin typeface="EYInterstate Light" panose="02000506000000020004" pitchFamily="2" charset="0"/>
                <a:ea typeface="+mn-ea"/>
                <a:cs typeface="+mn-cs"/>
              </a:rPr>
              <a:t>All Rights Reserved.</a:t>
            </a:r>
            <a:endParaRPr lang="el-GR" sz="800" kern="1200" dirty="0">
              <a:solidFill>
                <a:schemeClr val="bg1"/>
              </a:solidFill>
              <a:effectLst/>
              <a:latin typeface="EYInterstate Light" panose="02000506000000020004"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l-GR" sz="800" b="0" i="0" u="none" strike="noStrike" kern="1200" baseline="0" dirty="0">
              <a:solidFill>
                <a:schemeClr val="bg1"/>
              </a:solidFill>
              <a:effectLst/>
              <a:latin typeface="EYInterstate Light" panose="02000506000000020004"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u="none" strike="noStrike" kern="1200" baseline="0" dirty="0">
                <a:solidFill>
                  <a:schemeClr val="bg1"/>
                </a:solidFill>
                <a:latin typeface="EYInterstate" panose="02000503020000020004" pitchFamily="2" charset="0"/>
                <a:ea typeface="+mn-ea"/>
                <a:cs typeface="+mn-cs"/>
              </a:rPr>
              <a:t>ey.com</a:t>
            </a:r>
          </a:p>
          <a:p>
            <a:pPr>
              <a:lnSpc>
                <a:spcPct val="100000"/>
              </a:lnSpc>
            </a:pPr>
            <a:endParaRPr lang="el-GR" sz="800" kern="1200" dirty="0">
              <a:solidFill>
                <a:schemeClr val="bg1"/>
              </a:solidFill>
              <a:effectLst/>
              <a:latin typeface="EYInterstate Light" panose="02000506000000020004" pitchFamily="2" charset="0"/>
              <a:ea typeface="+mn-ea"/>
              <a:cs typeface="+mn-cs"/>
            </a:endParaRPr>
          </a:p>
        </p:txBody>
      </p:sp>
      <p:pic>
        <p:nvPicPr>
          <p:cNvPr id="5" name="Picture 4">
            <a:extLst>
              <a:ext uri="{FF2B5EF4-FFF2-40B4-BE49-F238E27FC236}">
                <a16:creationId xmlns:a16="http://schemas.microsoft.com/office/drawing/2014/main" id="{C8DA6B87-9DC2-44DB-A655-1463159E9DF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74250" y="6313915"/>
            <a:ext cx="2977290" cy="141850"/>
          </a:xfrm>
          <a:prstGeom prst="rect">
            <a:avLst/>
          </a:prstGeom>
        </p:spPr>
      </p:pic>
    </p:spTree>
    <p:extLst>
      <p:ext uri="{BB962C8B-B14F-4D97-AF65-F5344CB8AC3E}">
        <p14:creationId xmlns:p14="http://schemas.microsoft.com/office/powerpoint/2010/main" val="3525775312"/>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687537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userDrawn="1">
  <p:cSld name="2_Cover">
    <p:spTree>
      <p:nvGrpSpPr>
        <p:cNvPr id="1" name=""/>
        <p:cNvGrpSpPr/>
        <p:nvPr/>
      </p:nvGrpSpPr>
      <p:grpSpPr>
        <a:xfrm>
          <a:off x="0" y="0"/>
          <a:ext cx="0" cy="0"/>
          <a:chOff x="0" y="0"/>
          <a:chExt cx="0" cy="0"/>
        </a:xfrm>
      </p:grpSpPr>
      <p:sp>
        <p:nvSpPr>
          <p:cNvPr id="16" name="Freeform 56">
            <a:extLst>
              <a:ext uri="{FF2B5EF4-FFF2-40B4-BE49-F238E27FC236}">
                <a16:creationId xmlns:a16="http://schemas.microsoft.com/office/drawing/2014/main" id="{13A7AC18-CF42-4EC5-8D40-441EAE30A06C}"/>
              </a:ext>
            </a:extLst>
          </p:cNvPr>
          <p:cNvSpPr/>
          <p:nvPr userDrawn="1"/>
        </p:nvSpPr>
        <p:spPr>
          <a:xfrm>
            <a:off x="498115" y="795662"/>
            <a:ext cx="4930412"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EYInterstate Light" panose="02000506000000020004" pitchFamily="2" charset="0"/>
            </a:endParaRPr>
          </a:p>
        </p:txBody>
      </p:sp>
      <p:sp>
        <p:nvSpPr>
          <p:cNvPr id="11" name="Title 1"/>
          <p:cNvSpPr>
            <a:spLocks noGrp="1"/>
          </p:cNvSpPr>
          <p:nvPr>
            <p:ph type="ctrTitle"/>
          </p:nvPr>
        </p:nvSpPr>
        <p:spPr>
          <a:xfrm>
            <a:off x="775504" y="1954221"/>
            <a:ext cx="4328932" cy="979702"/>
          </a:xfrm>
        </p:spPr>
        <p:txBody>
          <a:bodyPr/>
          <a:lstStyle>
            <a:lvl1pPr>
              <a:defRPr sz="3000"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775504" y="3046158"/>
            <a:ext cx="4328932" cy="1046323"/>
          </a:xfrm>
        </p:spPr>
        <p:txBody>
          <a:bodyPr/>
          <a:lstStyle>
            <a:lvl1pPr marL="0" indent="0" algn="l">
              <a:spcAft>
                <a:spcPts val="1200"/>
              </a:spcAft>
              <a:buNone/>
              <a:defRPr sz="2000">
                <a:solidFill>
                  <a:schemeClr val="bg1"/>
                </a:solidFill>
                <a:latin typeface="EYInterstate" panose="02000503020000020004" pitchFamily="2" charset="0"/>
                <a:cs typeface="Arial"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cxnSp>
        <p:nvCxnSpPr>
          <p:cNvPr id="7" name="Straight Connector 6">
            <a:extLst>
              <a:ext uri="{FF2B5EF4-FFF2-40B4-BE49-F238E27FC236}">
                <a16:creationId xmlns:a16="http://schemas.microsoft.com/office/drawing/2014/main" id="{F93BD223-2224-476C-AB5C-300C248C1618}"/>
              </a:ext>
            </a:extLst>
          </p:cNvPr>
          <p:cNvCxnSpPr>
            <a:cxnSpLocks/>
          </p:cNvCxnSpPr>
          <p:nvPr userDrawn="1"/>
        </p:nvCxnSpPr>
        <p:spPr>
          <a:xfrm>
            <a:off x="1333184" y="5709060"/>
            <a:ext cx="8122101" cy="0"/>
          </a:xfrm>
          <a:prstGeom prst="line">
            <a:avLst/>
          </a:prstGeom>
          <a:ln>
            <a:solidFill>
              <a:srgbClr val="82829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51B4C43-E5F8-400E-A971-58A3766B1BF0}"/>
              </a:ext>
            </a:extLst>
          </p:cNvPr>
          <p:cNvSpPr txBox="1"/>
          <p:nvPr userDrawn="1"/>
        </p:nvSpPr>
        <p:spPr>
          <a:xfrm>
            <a:off x="461984" y="5605200"/>
            <a:ext cx="1045073" cy="197581"/>
          </a:xfrm>
          <a:prstGeom prst="rect">
            <a:avLst/>
          </a:prstGeom>
          <a:noFill/>
        </p:spPr>
        <p:txBody>
          <a:bodyPr wrap="square" lIns="0" tIns="0" rIns="0" bIns="0" rtlCol="0" anchor="ctr" anchorCtr="0">
            <a:noAutofit/>
          </a:bodyPr>
          <a:lstStyle/>
          <a:p>
            <a:r>
              <a:rPr lang="en-GB" sz="1200" dirty="0">
                <a:solidFill>
                  <a:srgbClr val="828290"/>
                </a:solidFill>
                <a:latin typeface="EYInterstate Light" panose="02000506000000020004" pitchFamily="2" charset="0"/>
              </a:rPr>
              <a:t>Written by</a:t>
            </a:r>
          </a:p>
        </p:txBody>
      </p:sp>
      <p:sp>
        <p:nvSpPr>
          <p:cNvPr id="10" name="Text Placeholder 16">
            <a:extLst>
              <a:ext uri="{FF2B5EF4-FFF2-40B4-BE49-F238E27FC236}">
                <a16:creationId xmlns:a16="http://schemas.microsoft.com/office/drawing/2014/main" id="{A9465B6B-DFD4-4E0C-9ACE-E88CA2220464}"/>
              </a:ext>
            </a:extLst>
          </p:cNvPr>
          <p:cNvSpPr>
            <a:spLocks noGrp="1"/>
          </p:cNvSpPr>
          <p:nvPr>
            <p:ph type="body" sz="quarter" idx="14" hasCustomPrompt="1"/>
          </p:nvPr>
        </p:nvSpPr>
        <p:spPr>
          <a:xfrm>
            <a:off x="1333184" y="6019189"/>
            <a:ext cx="3089275" cy="180000"/>
          </a:xfrm>
        </p:spPr>
        <p:txBody>
          <a:bodyPr/>
          <a:lstStyle>
            <a:lvl1pPr marL="0" indent="0">
              <a:buNone/>
              <a:defRPr sz="1200">
                <a:solidFill>
                  <a:schemeClr val="bg1"/>
                </a:solidFill>
              </a:defRPr>
            </a:lvl1pPr>
          </a:lstStyle>
          <a:p>
            <a:pPr lvl="0"/>
            <a:r>
              <a:rPr lang="en-US" dirty="0"/>
              <a:t>Name Surname</a:t>
            </a:r>
            <a:endParaRPr lang="en-GB" dirty="0"/>
          </a:p>
        </p:txBody>
      </p:sp>
      <p:sp>
        <p:nvSpPr>
          <p:cNvPr id="13" name="Text Placeholder 16">
            <a:extLst>
              <a:ext uri="{FF2B5EF4-FFF2-40B4-BE49-F238E27FC236}">
                <a16:creationId xmlns:a16="http://schemas.microsoft.com/office/drawing/2014/main" id="{A1F2ED22-5637-4AB8-ABD8-3693A6EA55FD}"/>
              </a:ext>
            </a:extLst>
          </p:cNvPr>
          <p:cNvSpPr>
            <a:spLocks noGrp="1"/>
          </p:cNvSpPr>
          <p:nvPr>
            <p:ph type="body" sz="quarter" idx="15" hasCustomPrompt="1"/>
          </p:nvPr>
        </p:nvSpPr>
        <p:spPr>
          <a:xfrm>
            <a:off x="1333184" y="6216807"/>
            <a:ext cx="3089275" cy="180000"/>
          </a:xfrm>
        </p:spPr>
        <p:txBody>
          <a:bodyPr/>
          <a:lstStyle>
            <a:lvl1pPr marL="0" indent="0">
              <a:buNone/>
              <a:defRPr sz="1200">
                <a:solidFill>
                  <a:schemeClr val="bg1"/>
                </a:solidFill>
              </a:defRPr>
            </a:lvl1pPr>
          </a:lstStyle>
          <a:p>
            <a:pPr lvl="0"/>
            <a:r>
              <a:rPr lang="en-US" dirty="0"/>
              <a:t>Job Title</a:t>
            </a:r>
            <a:endParaRPr lang="en-GB" dirty="0"/>
          </a:p>
        </p:txBody>
      </p:sp>
      <p:sp>
        <p:nvSpPr>
          <p:cNvPr id="14" name="Picture Placeholder 19">
            <a:extLst>
              <a:ext uri="{FF2B5EF4-FFF2-40B4-BE49-F238E27FC236}">
                <a16:creationId xmlns:a16="http://schemas.microsoft.com/office/drawing/2014/main" id="{29A5E1BC-8F6B-43EF-9FF6-8242E7708BDA}"/>
              </a:ext>
            </a:extLst>
          </p:cNvPr>
          <p:cNvSpPr>
            <a:spLocks noGrp="1"/>
          </p:cNvSpPr>
          <p:nvPr>
            <p:ph type="pic" sz="quarter" idx="16"/>
          </p:nvPr>
        </p:nvSpPr>
        <p:spPr>
          <a:xfrm>
            <a:off x="461983" y="5914642"/>
            <a:ext cx="576000" cy="576000"/>
          </a:xfrm>
          <a:prstGeom prst="ellipse">
            <a:avLst/>
          </a:prstGeom>
        </p:spPr>
        <p:txBody>
          <a:bodyPr anchor="ctr"/>
          <a:lstStyle>
            <a:lvl1pPr marL="0" indent="0" algn="ctr">
              <a:buNone/>
              <a:defRPr sz="900">
                <a:solidFill>
                  <a:schemeClr val="bg1"/>
                </a:solidFill>
              </a:defRPr>
            </a:lvl1pPr>
          </a:lstStyle>
          <a:p>
            <a:endParaRPr lang="en-GB" dirty="0"/>
          </a:p>
        </p:txBody>
      </p:sp>
      <p:grpSp>
        <p:nvGrpSpPr>
          <p:cNvPr id="2" name="Group 4">
            <a:extLst>
              <a:ext uri="{FF2B5EF4-FFF2-40B4-BE49-F238E27FC236}">
                <a16:creationId xmlns:a16="http://schemas.microsoft.com/office/drawing/2014/main" id="{63F02F42-4916-4588-807F-4BB7367EB0EC}"/>
              </a:ext>
            </a:extLst>
          </p:cNvPr>
          <p:cNvGrpSpPr>
            <a:grpSpLocks noChangeAspect="1"/>
          </p:cNvGrpSpPr>
          <p:nvPr userDrawn="1"/>
        </p:nvGrpSpPr>
        <p:grpSpPr bwMode="auto">
          <a:xfrm>
            <a:off x="10364788" y="4960938"/>
            <a:ext cx="1225550" cy="1435100"/>
            <a:chOff x="6529" y="3125"/>
            <a:chExt cx="772" cy="904"/>
          </a:xfrm>
        </p:grpSpPr>
        <p:sp>
          <p:nvSpPr>
            <p:cNvPr id="4" name="Freeform 5">
              <a:extLst>
                <a:ext uri="{FF2B5EF4-FFF2-40B4-BE49-F238E27FC236}">
                  <a16:creationId xmlns:a16="http://schemas.microsoft.com/office/drawing/2014/main" id="{0BD928C5-1C7D-4599-A7E9-8AB1B188C6AA}"/>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5" name="Freeform 6">
              <a:extLst>
                <a:ext uri="{FF2B5EF4-FFF2-40B4-BE49-F238E27FC236}">
                  <a16:creationId xmlns:a16="http://schemas.microsoft.com/office/drawing/2014/main" id="{37C281E8-2924-471F-A849-26C37A059B4E}"/>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grpSp>
    </p:spTree>
    <p:extLst>
      <p:ext uri="{BB962C8B-B14F-4D97-AF65-F5344CB8AC3E}">
        <p14:creationId xmlns:p14="http://schemas.microsoft.com/office/powerpoint/2010/main" val="257001360"/>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userDrawn="1">
  <p:cSld name="1_Approved question tall">
    <p:spTree>
      <p:nvGrpSpPr>
        <p:cNvPr id="1" name=""/>
        <p:cNvGrpSpPr/>
        <p:nvPr/>
      </p:nvGrpSpPr>
      <p:grpSpPr>
        <a:xfrm>
          <a:off x="0" y="0"/>
          <a:ext cx="0" cy="0"/>
          <a:chOff x="0" y="0"/>
          <a:chExt cx="0" cy="0"/>
        </a:xfrm>
      </p:grpSpPr>
      <p:grpSp>
        <p:nvGrpSpPr>
          <p:cNvPr id="186" name="Group 185">
            <a:extLst>
              <a:ext uri="{FF2B5EF4-FFF2-40B4-BE49-F238E27FC236}">
                <a16:creationId xmlns:a16="http://schemas.microsoft.com/office/drawing/2014/main" id="{9CDE954B-B280-441B-9B2D-3DC58AAE3926}"/>
              </a:ext>
            </a:extLst>
          </p:cNvPr>
          <p:cNvGrpSpPr/>
          <p:nvPr userDrawn="1"/>
        </p:nvGrpSpPr>
        <p:grpSpPr>
          <a:xfrm>
            <a:off x="498115" y="5826612"/>
            <a:ext cx="3878023" cy="570195"/>
            <a:chOff x="498115" y="5951018"/>
            <a:chExt cx="3878023" cy="570195"/>
          </a:xfrm>
        </p:grpSpPr>
        <p:sp>
          <p:nvSpPr>
            <p:cNvPr id="187" name="Rectangle 186">
              <a:extLst>
                <a:ext uri="{FF2B5EF4-FFF2-40B4-BE49-F238E27FC236}">
                  <a16:creationId xmlns:a16="http://schemas.microsoft.com/office/drawing/2014/main" id="{93D8FAC8-9530-49D4-8284-D35D1B1509D3}"/>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88" name="Rectangle 6">
              <a:extLst>
                <a:ext uri="{FF2B5EF4-FFF2-40B4-BE49-F238E27FC236}">
                  <a16:creationId xmlns:a16="http://schemas.microsoft.com/office/drawing/2014/main" id="{FD924F44-93C1-4254-B594-53DB14FD995E}"/>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89" name="Rectangle 7">
              <a:extLst>
                <a:ext uri="{FF2B5EF4-FFF2-40B4-BE49-F238E27FC236}">
                  <a16:creationId xmlns:a16="http://schemas.microsoft.com/office/drawing/2014/main" id="{2A2DA425-7935-45A1-B63F-2D14CF8D5F9C}"/>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90" name="Freeform 8">
              <a:extLst>
                <a:ext uri="{FF2B5EF4-FFF2-40B4-BE49-F238E27FC236}">
                  <a16:creationId xmlns:a16="http://schemas.microsoft.com/office/drawing/2014/main" id="{91EFF75E-13E7-4E35-B108-D9FD5E9C802C}"/>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1" name="Freeform 9">
              <a:extLst>
                <a:ext uri="{FF2B5EF4-FFF2-40B4-BE49-F238E27FC236}">
                  <a16:creationId xmlns:a16="http://schemas.microsoft.com/office/drawing/2014/main" id="{4411951F-E009-4FE7-B2EC-47771CA8E178}"/>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2" name="Freeform 10">
              <a:extLst>
                <a:ext uri="{FF2B5EF4-FFF2-40B4-BE49-F238E27FC236}">
                  <a16:creationId xmlns:a16="http://schemas.microsoft.com/office/drawing/2014/main" id="{B28EE49C-5F5A-49C6-AEB8-6D12DDF344ED}"/>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3" name="Freeform 11">
              <a:extLst>
                <a:ext uri="{FF2B5EF4-FFF2-40B4-BE49-F238E27FC236}">
                  <a16:creationId xmlns:a16="http://schemas.microsoft.com/office/drawing/2014/main" id="{6E2B7D76-D660-491F-8B04-169C6F138B0A}"/>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4" name="Freeform 12">
              <a:extLst>
                <a:ext uri="{FF2B5EF4-FFF2-40B4-BE49-F238E27FC236}">
                  <a16:creationId xmlns:a16="http://schemas.microsoft.com/office/drawing/2014/main" id="{41BE51DE-402B-48B5-99C8-D8BB9A32DF35}"/>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5" name="Freeform 13">
              <a:extLst>
                <a:ext uri="{FF2B5EF4-FFF2-40B4-BE49-F238E27FC236}">
                  <a16:creationId xmlns:a16="http://schemas.microsoft.com/office/drawing/2014/main" id="{8D5E878B-8859-44FA-A69D-DCE630AAB0D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6" name="Freeform 14">
              <a:extLst>
                <a:ext uri="{FF2B5EF4-FFF2-40B4-BE49-F238E27FC236}">
                  <a16:creationId xmlns:a16="http://schemas.microsoft.com/office/drawing/2014/main" id="{08D55808-ECDC-4E9B-84ED-7301E9E716C2}"/>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7" name="Freeform 15">
              <a:extLst>
                <a:ext uri="{FF2B5EF4-FFF2-40B4-BE49-F238E27FC236}">
                  <a16:creationId xmlns:a16="http://schemas.microsoft.com/office/drawing/2014/main" id="{3436B310-313E-4A53-A70D-CA0D0D97FE7A}"/>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8" name="Freeform 16">
              <a:extLst>
                <a:ext uri="{FF2B5EF4-FFF2-40B4-BE49-F238E27FC236}">
                  <a16:creationId xmlns:a16="http://schemas.microsoft.com/office/drawing/2014/main" id="{F3CE55A9-AE55-4169-A58D-8171D9916EC9}"/>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9" name="Freeform 17">
              <a:extLst>
                <a:ext uri="{FF2B5EF4-FFF2-40B4-BE49-F238E27FC236}">
                  <a16:creationId xmlns:a16="http://schemas.microsoft.com/office/drawing/2014/main" id="{FA01BC48-4605-46FC-A7AC-192C7DBCA046}"/>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0" name="Freeform 18">
              <a:extLst>
                <a:ext uri="{FF2B5EF4-FFF2-40B4-BE49-F238E27FC236}">
                  <a16:creationId xmlns:a16="http://schemas.microsoft.com/office/drawing/2014/main" id="{870190F3-472B-4296-B88D-D6904B9F3085}"/>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1" name="Freeform 19">
              <a:extLst>
                <a:ext uri="{FF2B5EF4-FFF2-40B4-BE49-F238E27FC236}">
                  <a16:creationId xmlns:a16="http://schemas.microsoft.com/office/drawing/2014/main" id="{6CEA0F2B-4AAB-4A16-B7F1-CFCB0C0DCEE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2" name="Freeform 20">
              <a:extLst>
                <a:ext uri="{FF2B5EF4-FFF2-40B4-BE49-F238E27FC236}">
                  <a16:creationId xmlns:a16="http://schemas.microsoft.com/office/drawing/2014/main" id="{CD64F657-7EE7-4AF2-ADE4-160C87E64D6B}"/>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3" name="Freeform 21">
              <a:extLst>
                <a:ext uri="{FF2B5EF4-FFF2-40B4-BE49-F238E27FC236}">
                  <a16:creationId xmlns:a16="http://schemas.microsoft.com/office/drawing/2014/main" id="{FA80A690-9084-4519-8D88-A01963C02369}"/>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4" name="Freeform 22">
              <a:extLst>
                <a:ext uri="{FF2B5EF4-FFF2-40B4-BE49-F238E27FC236}">
                  <a16:creationId xmlns:a16="http://schemas.microsoft.com/office/drawing/2014/main" id="{E847401D-2482-482A-AC12-D2E83C13546D}"/>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5" name="Freeform 23">
              <a:extLst>
                <a:ext uri="{FF2B5EF4-FFF2-40B4-BE49-F238E27FC236}">
                  <a16:creationId xmlns:a16="http://schemas.microsoft.com/office/drawing/2014/main" id="{86054F72-4509-4465-B9A8-8DAE3EFD35B0}"/>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6" name="Freeform 24">
              <a:extLst>
                <a:ext uri="{FF2B5EF4-FFF2-40B4-BE49-F238E27FC236}">
                  <a16:creationId xmlns:a16="http://schemas.microsoft.com/office/drawing/2014/main" id="{813850E4-4B62-4FDA-ABD6-F5A5AA5E7C28}"/>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7" name="Freeform 25">
              <a:extLst>
                <a:ext uri="{FF2B5EF4-FFF2-40B4-BE49-F238E27FC236}">
                  <a16:creationId xmlns:a16="http://schemas.microsoft.com/office/drawing/2014/main" id="{1B4F0124-2FAE-4D54-9ECC-E88A8031BBD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8" name="Freeform 26">
              <a:extLst>
                <a:ext uri="{FF2B5EF4-FFF2-40B4-BE49-F238E27FC236}">
                  <a16:creationId xmlns:a16="http://schemas.microsoft.com/office/drawing/2014/main" id="{2A730E5F-DF9C-488E-B4E0-EE9F501529EE}"/>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9" name="Freeform 27">
              <a:extLst>
                <a:ext uri="{FF2B5EF4-FFF2-40B4-BE49-F238E27FC236}">
                  <a16:creationId xmlns:a16="http://schemas.microsoft.com/office/drawing/2014/main" id="{39861D7E-D8DA-436F-9E2F-5C08A8BFB4D5}"/>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0" name="Freeform 28">
              <a:extLst>
                <a:ext uri="{FF2B5EF4-FFF2-40B4-BE49-F238E27FC236}">
                  <a16:creationId xmlns:a16="http://schemas.microsoft.com/office/drawing/2014/main" id="{8B038F9F-6A9C-4E57-A659-0090AF470598}"/>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1" name="Freeform 29">
              <a:extLst>
                <a:ext uri="{FF2B5EF4-FFF2-40B4-BE49-F238E27FC236}">
                  <a16:creationId xmlns:a16="http://schemas.microsoft.com/office/drawing/2014/main" id="{15E4EB7D-754D-4053-9A23-596C7CFDA987}"/>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2" name="Freeform 30">
              <a:extLst>
                <a:ext uri="{FF2B5EF4-FFF2-40B4-BE49-F238E27FC236}">
                  <a16:creationId xmlns:a16="http://schemas.microsoft.com/office/drawing/2014/main" id="{28E147CB-2B8F-497B-B00B-C25E679DC5EB}"/>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3" name="Freeform 31">
              <a:extLst>
                <a:ext uri="{FF2B5EF4-FFF2-40B4-BE49-F238E27FC236}">
                  <a16:creationId xmlns:a16="http://schemas.microsoft.com/office/drawing/2014/main" id="{E68BC676-C787-429D-B59B-1A5CE062F78A}"/>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4" name="Freeform 32">
              <a:extLst>
                <a:ext uri="{FF2B5EF4-FFF2-40B4-BE49-F238E27FC236}">
                  <a16:creationId xmlns:a16="http://schemas.microsoft.com/office/drawing/2014/main" id="{71266960-73CB-44B9-9A97-810858989148}"/>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5" name="Freeform 33">
              <a:extLst>
                <a:ext uri="{FF2B5EF4-FFF2-40B4-BE49-F238E27FC236}">
                  <a16:creationId xmlns:a16="http://schemas.microsoft.com/office/drawing/2014/main" id="{3FF3AC5A-B742-4B29-8E04-03A71D82B9A6}"/>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6" name="Freeform 34">
              <a:extLst>
                <a:ext uri="{FF2B5EF4-FFF2-40B4-BE49-F238E27FC236}">
                  <a16:creationId xmlns:a16="http://schemas.microsoft.com/office/drawing/2014/main" id="{0C912743-E24B-4E48-8196-5FBD1ECEE9AD}"/>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7" name="Freeform 35">
              <a:extLst>
                <a:ext uri="{FF2B5EF4-FFF2-40B4-BE49-F238E27FC236}">
                  <a16:creationId xmlns:a16="http://schemas.microsoft.com/office/drawing/2014/main" id="{6E2F01F4-1410-4FE1-B043-EA97A1541F32}"/>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8" name="Freeform 36">
              <a:extLst>
                <a:ext uri="{FF2B5EF4-FFF2-40B4-BE49-F238E27FC236}">
                  <a16:creationId xmlns:a16="http://schemas.microsoft.com/office/drawing/2014/main" id="{58ACFF1C-49F0-414E-B9E3-DE4E9FFAA38A}"/>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9" name="Freeform 37">
              <a:extLst>
                <a:ext uri="{FF2B5EF4-FFF2-40B4-BE49-F238E27FC236}">
                  <a16:creationId xmlns:a16="http://schemas.microsoft.com/office/drawing/2014/main" id="{DACBD04B-22FF-4A4F-8B29-A2F31A05423A}"/>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0" name="Freeform 38">
              <a:extLst>
                <a:ext uri="{FF2B5EF4-FFF2-40B4-BE49-F238E27FC236}">
                  <a16:creationId xmlns:a16="http://schemas.microsoft.com/office/drawing/2014/main" id="{A13F6E37-C22B-4FD3-ADFE-9C53ECB44692}"/>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1" name="Freeform 39">
              <a:extLst>
                <a:ext uri="{FF2B5EF4-FFF2-40B4-BE49-F238E27FC236}">
                  <a16:creationId xmlns:a16="http://schemas.microsoft.com/office/drawing/2014/main" id="{76256F1D-405A-49F9-8592-A899623F2DB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2" name="Freeform 40">
              <a:extLst>
                <a:ext uri="{FF2B5EF4-FFF2-40B4-BE49-F238E27FC236}">
                  <a16:creationId xmlns:a16="http://schemas.microsoft.com/office/drawing/2014/main" id="{2F9CAE14-DB05-4B70-867F-3F6164BDB74F}"/>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3" name="Freeform 41">
              <a:extLst>
                <a:ext uri="{FF2B5EF4-FFF2-40B4-BE49-F238E27FC236}">
                  <a16:creationId xmlns:a16="http://schemas.microsoft.com/office/drawing/2014/main" id="{30C7B10F-7027-41F9-BEE2-F1575CB690D6}"/>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4" name="Freeform 42">
              <a:extLst>
                <a:ext uri="{FF2B5EF4-FFF2-40B4-BE49-F238E27FC236}">
                  <a16:creationId xmlns:a16="http://schemas.microsoft.com/office/drawing/2014/main" id="{16B384B2-A2D9-4CB4-AF87-AF1004852B5B}"/>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5" name="Freeform 43">
              <a:extLst>
                <a:ext uri="{FF2B5EF4-FFF2-40B4-BE49-F238E27FC236}">
                  <a16:creationId xmlns:a16="http://schemas.microsoft.com/office/drawing/2014/main" id="{DC309D60-84B9-4652-BEF1-F71EFAD3A402}"/>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6" name="Freeform 44">
              <a:extLst>
                <a:ext uri="{FF2B5EF4-FFF2-40B4-BE49-F238E27FC236}">
                  <a16:creationId xmlns:a16="http://schemas.microsoft.com/office/drawing/2014/main" id="{A4440044-5486-483F-B652-7EE3849461B3}"/>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7" name="Freeform 45">
              <a:extLst>
                <a:ext uri="{FF2B5EF4-FFF2-40B4-BE49-F238E27FC236}">
                  <a16:creationId xmlns:a16="http://schemas.microsoft.com/office/drawing/2014/main" id="{446771E9-EA09-4256-8955-FE392C07AFC4}"/>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8" name="Freeform 46">
              <a:extLst>
                <a:ext uri="{FF2B5EF4-FFF2-40B4-BE49-F238E27FC236}">
                  <a16:creationId xmlns:a16="http://schemas.microsoft.com/office/drawing/2014/main" id="{FE985025-CAA5-44F2-9174-87CD1D8BA182}"/>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9" name="Freeform 47">
              <a:extLst>
                <a:ext uri="{FF2B5EF4-FFF2-40B4-BE49-F238E27FC236}">
                  <a16:creationId xmlns:a16="http://schemas.microsoft.com/office/drawing/2014/main" id="{1105FBBE-AD06-4F22-94D8-E2E98185FAA9}"/>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0" name="Freeform 48">
              <a:extLst>
                <a:ext uri="{FF2B5EF4-FFF2-40B4-BE49-F238E27FC236}">
                  <a16:creationId xmlns:a16="http://schemas.microsoft.com/office/drawing/2014/main" id="{8141824A-6AD4-4B53-B837-71461DD538CC}"/>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1" name="Freeform 49">
              <a:extLst>
                <a:ext uri="{FF2B5EF4-FFF2-40B4-BE49-F238E27FC236}">
                  <a16:creationId xmlns:a16="http://schemas.microsoft.com/office/drawing/2014/main" id="{1CEF1D95-CD6C-417A-9539-CB4DBAA5E07D}"/>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2" name="Freeform 50">
              <a:extLst>
                <a:ext uri="{FF2B5EF4-FFF2-40B4-BE49-F238E27FC236}">
                  <a16:creationId xmlns:a16="http://schemas.microsoft.com/office/drawing/2014/main" id="{BF6CB5D3-9648-4D73-AB7C-5374814E5BA2}"/>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3" name="Freeform 51">
              <a:extLst>
                <a:ext uri="{FF2B5EF4-FFF2-40B4-BE49-F238E27FC236}">
                  <a16:creationId xmlns:a16="http://schemas.microsoft.com/office/drawing/2014/main" id="{55F0E322-3AEE-482E-8E59-9FB04FACA931}"/>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4" name="Freeform 52">
              <a:extLst>
                <a:ext uri="{FF2B5EF4-FFF2-40B4-BE49-F238E27FC236}">
                  <a16:creationId xmlns:a16="http://schemas.microsoft.com/office/drawing/2014/main" id="{0D3C59AD-7CCF-4166-9D21-3C3484889312}"/>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5" name="Freeform 53">
              <a:extLst>
                <a:ext uri="{FF2B5EF4-FFF2-40B4-BE49-F238E27FC236}">
                  <a16:creationId xmlns:a16="http://schemas.microsoft.com/office/drawing/2014/main" id="{9C9DA4CE-7B4D-42AE-9264-92B7D7757DD8}"/>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6" name="Freeform 54">
              <a:extLst>
                <a:ext uri="{FF2B5EF4-FFF2-40B4-BE49-F238E27FC236}">
                  <a16:creationId xmlns:a16="http://schemas.microsoft.com/office/drawing/2014/main" id="{DBCBD0D2-5C9C-4B12-8CF8-9CA320825ED7}"/>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7" name="Freeform 55">
              <a:extLst>
                <a:ext uri="{FF2B5EF4-FFF2-40B4-BE49-F238E27FC236}">
                  <a16:creationId xmlns:a16="http://schemas.microsoft.com/office/drawing/2014/main" id="{CDCFBD31-7961-4587-876E-1FAFC4E74AB8}"/>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8" name="Freeform 56">
              <a:extLst>
                <a:ext uri="{FF2B5EF4-FFF2-40B4-BE49-F238E27FC236}">
                  <a16:creationId xmlns:a16="http://schemas.microsoft.com/office/drawing/2014/main" id="{52482C08-723A-4738-9787-3516B3C1714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9" name="Freeform 57">
              <a:extLst>
                <a:ext uri="{FF2B5EF4-FFF2-40B4-BE49-F238E27FC236}">
                  <a16:creationId xmlns:a16="http://schemas.microsoft.com/office/drawing/2014/main" id="{5B72A8F0-33E3-42CD-88C2-C35BEC0E9833}"/>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0" name="Freeform 58">
              <a:extLst>
                <a:ext uri="{FF2B5EF4-FFF2-40B4-BE49-F238E27FC236}">
                  <a16:creationId xmlns:a16="http://schemas.microsoft.com/office/drawing/2014/main" id="{73FC54A2-6588-499B-968A-79F4CA9CF5F3}"/>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1" name="Freeform 59">
              <a:extLst>
                <a:ext uri="{FF2B5EF4-FFF2-40B4-BE49-F238E27FC236}">
                  <a16:creationId xmlns:a16="http://schemas.microsoft.com/office/drawing/2014/main" id="{1E6AB002-C130-4648-A18E-BA496FF1756C}"/>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2" name="Freeform 60">
              <a:extLst>
                <a:ext uri="{FF2B5EF4-FFF2-40B4-BE49-F238E27FC236}">
                  <a16:creationId xmlns:a16="http://schemas.microsoft.com/office/drawing/2014/main" id="{B0044278-9F7F-4596-96D2-ACFBE0DEC0B1}"/>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3" name="Freeform 61">
              <a:extLst>
                <a:ext uri="{FF2B5EF4-FFF2-40B4-BE49-F238E27FC236}">
                  <a16:creationId xmlns:a16="http://schemas.microsoft.com/office/drawing/2014/main" id="{79F75E0D-27A7-44C1-BF19-495F4768F995}"/>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4" name="Freeform 62">
              <a:extLst>
                <a:ext uri="{FF2B5EF4-FFF2-40B4-BE49-F238E27FC236}">
                  <a16:creationId xmlns:a16="http://schemas.microsoft.com/office/drawing/2014/main" id="{E5B9E395-C74C-4D98-8911-EE2C765D8BEB}"/>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5" name="Freeform 63">
              <a:extLst>
                <a:ext uri="{FF2B5EF4-FFF2-40B4-BE49-F238E27FC236}">
                  <a16:creationId xmlns:a16="http://schemas.microsoft.com/office/drawing/2014/main" id="{53BB8418-388C-4142-9A80-8BF00A87F7B0}"/>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6" name="Freeform 64">
              <a:extLst>
                <a:ext uri="{FF2B5EF4-FFF2-40B4-BE49-F238E27FC236}">
                  <a16:creationId xmlns:a16="http://schemas.microsoft.com/office/drawing/2014/main" id="{0256DB41-B3C1-4FEB-B394-9762C00E7F70}"/>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7" name="Freeform 65">
              <a:extLst>
                <a:ext uri="{FF2B5EF4-FFF2-40B4-BE49-F238E27FC236}">
                  <a16:creationId xmlns:a16="http://schemas.microsoft.com/office/drawing/2014/main" id="{F2BC9C1F-3F30-47A6-B503-20FB179B7F3A}"/>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8" name="Freeform 66">
              <a:extLst>
                <a:ext uri="{FF2B5EF4-FFF2-40B4-BE49-F238E27FC236}">
                  <a16:creationId xmlns:a16="http://schemas.microsoft.com/office/drawing/2014/main" id="{F2E1921C-CA0E-4886-93CA-956A6497CF03}"/>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9" name="Freeform 67">
              <a:extLst>
                <a:ext uri="{FF2B5EF4-FFF2-40B4-BE49-F238E27FC236}">
                  <a16:creationId xmlns:a16="http://schemas.microsoft.com/office/drawing/2014/main" id="{33147323-CD74-4B45-8B3D-9FC2D6ABC4D5}"/>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50" name="Freeform 68">
              <a:extLst>
                <a:ext uri="{FF2B5EF4-FFF2-40B4-BE49-F238E27FC236}">
                  <a16:creationId xmlns:a16="http://schemas.microsoft.com/office/drawing/2014/main" id="{646502BE-8655-4E99-B8D3-19E6C1D2B9F4}"/>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51" name="Freeform 69">
              <a:extLst>
                <a:ext uri="{FF2B5EF4-FFF2-40B4-BE49-F238E27FC236}">
                  <a16:creationId xmlns:a16="http://schemas.microsoft.com/office/drawing/2014/main" id="{7B89F1B5-6B06-45D2-838B-039A44EFFD1B}"/>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52" name="Freeform 70">
              <a:extLst>
                <a:ext uri="{FF2B5EF4-FFF2-40B4-BE49-F238E27FC236}">
                  <a16:creationId xmlns:a16="http://schemas.microsoft.com/office/drawing/2014/main" id="{07A005EC-C937-4146-8D02-C00C5931EBC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grpSp>
      <p:sp>
        <p:nvSpPr>
          <p:cNvPr id="263" name="Title 1">
            <a:extLst>
              <a:ext uri="{FF2B5EF4-FFF2-40B4-BE49-F238E27FC236}">
                <a16:creationId xmlns:a16="http://schemas.microsoft.com/office/drawing/2014/main" id="{3F36D6CC-3534-47CC-AECE-83EDA4639FB5}"/>
              </a:ext>
            </a:extLst>
          </p:cNvPr>
          <p:cNvSpPr>
            <a:spLocks noGrp="1"/>
          </p:cNvSpPr>
          <p:nvPr>
            <p:ph type="ctrTitle"/>
          </p:nvPr>
        </p:nvSpPr>
        <p:spPr>
          <a:xfrm>
            <a:off x="944880" y="2158329"/>
            <a:ext cx="4000436" cy="860400"/>
          </a:xfrm>
          <a:prstGeom prst="rect">
            <a:avLst/>
          </a:prstGeom>
        </p:spPr>
        <p:txBody>
          <a:bodyPr/>
          <a:lstStyle>
            <a:lvl1pPr>
              <a:defRPr sz="3000"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264" name="Subtitle 2">
            <a:extLst>
              <a:ext uri="{FF2B5EF4-FFF2-40B4-BE49-F238E27FC236}">
                <a16:creationId xmlns:a16="http://schemas.microsoft.com/office/drawing/2014/main" id="{C26FB38E-4E99-4AFB-8C8C-F03F7A963D9C}"/>
              </a:ext>
            </a:extLst>
          </p:cNvPr>
          <p:cNvSpPr>
            <a:spLocks noGrp="1"/>
          </p:cNvSpPr>
          <p:nvPr>
            <p:ph type="subTitle" idx="1"/>
          </p:nvPr>
        </p:nvSpPr>
        <p:spPr>
          <a:xfrm>
            <a:off x="945072" y="3200329"/>
            <a:ext cx="4020628" cy="645742"/>
          </a:xfrm>
          <a:prstGeom prst="rect">
            <a:avLst/>
          </a:prstGeom>
        </p:spPr>
        <p:txBody>
          <a:bodyPr/>
          <a:lstStyle>
            <a:lvl1pPr marL="0" indent="0" algn="l">
              <a:buNone/>
              <a:defRPr sz="2000">
                <a:solidFill>
                  <a:schemeClr val="bg1"/>
                </a:solidFill>
                <a:latin typeface="EYInterstate Light" panose="02000506000000020004" pitchFamily="2" charset="0"/>
                <a:cs typeface="Arial"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grpSp>
        <p:nvGrpSpPr>
          <p:cNvPr id="77" name="Group 76">
            <a:extLst>
              <a:ext uri="{FF2B5EF4-FFF2-40B4-BE49-F238E27FC236}">
                <a16:creationId xmlns:a16="http://schemas.microsoft.com/office/drawing/2014/main" id="{AE95BC52-A56D-4358-A294-750179EBB698}"/>
              </a:ext>
            </a:extLst>
          </p:cNvPr>
          <p:cNvGrpSpPr/>
          <p:nvPr userDrawn="1"/>
        </p:nvGrpSpPr>
        <p:grpSpPr>
          <a:xfrm>
            <a:off x="489366" y="876058"/>
            <a:ext cx="4855295" cy="3374475"/>
            <a:chOff x="6855933" y="899048"/>
            <a:chExt cx="4855295" cy="3374475"/>
          </a:xfrm>
          <a:solidFill>
            <a:schemeClr val="tx2"/>
          </a:solidFill>
        </p:grpSpPr>
        <p:sp>
          <p:nvSpPr>
            <p:cNvPr id="78" name="Freeform: Shape 77">
              <a:extLst>
                <a:ext uri="{FF2B5EF4-FFF2-40B4-BE49-F238E27FC236}">
                  <a16:creationId xmlns:a16="http://schemas.microsoft.com/office/drawing/2014/main" id="{ECBD2AD5-9A79-4CFE-A808-769ADC8898F3}"/>
                </a:ext>
              </a:extLst>
            </p:cNvPr>
            <p:cNvSpPr/>
            <p:nvPr/>
          </p:nvSpPr>
          <p:spPr>
            <a:xfrm>
              <a:off x="6855933" y="899048"/>
              <a:ext cx="4855295" cy="3374475"/>
            </a:xfrm>
            <a:custGeom>
              <a:avLst/>
              <a:gdLst>
                <a:gd name="connsiteX0" fmla="*/ 6731 w 4855294"/>
                <a:gd name="connsiteY0" fmla="*/ 863542 h 3374474"/>
                <a:gd name="connsiteX1" fmla="*/ 6731 w 4855294"/>
                <a:gd name="connsiteY1" fmla="*/ 3095901 h 3374474"/>
                <a:gd name="connsiteX2" fmla="*/ 145659 w 4855294"/>
                <a:gd name="connsiteY2" fmla="*/ 3095901 h 3374474"/>
                <a:gd name="connsiteX3" fmla="*/ 145659 w 4855294"/>
                <a:gd name="connsiteY3" fmla="*/ 988380 h 3374474"/>
                <a:gd name="connsiteX4" fmla="*/ 4715918 w 4855294"/>
                <a:gd name="connsiteY4" fmla="*/ 179673 h 3374474"/>
                <a:gd name="connsiteX5" fmla="*/ 4715918 w 4855294"/>
                <a:gd name="connsiteY5" fmla="*/ 3234829 h 3374474"/>
                <a:gd name="connsiteX6" fmla="*/ 840208 w 4855294"/>
                <a:gd name="connsiteY6" fmla="*/ 3234829 h 3374474"/>
                <a:gd name="connsiteX7" fmla="*/ 840208 w 4855294"/>
                <a:gd name="connsiteY7" fmla="*/ 3373757 h 3374474"/>
                <a:gd name="connsiteX8" fmla="*/ 4854846 w 4855294"/>
                <a:gd name="connsiteY8" fmla="*/ 3373757 h 3374474"/>
                <a:gd name="connsiteX9" fmla="*/ 4854846 w 4855294"/>
                <a:gd name="connsiteY9" fmla="*/ 6731 h 3374474"/>
                <a:gd name="connsiteX10" fmla="*/ 6731 w 4855294"/>
                <a:gd name="connsiteY10" fmla="*/ 863542 h 3374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55294" h="3374474">
                  <a:moveTo>
                    <a:pt x="6731" y="863542"/>
                  </a:moveTo>
                  <a:lnTo>
                    <a:pt x="6731" y="3095901"/>
                  </a:lnTo>
                  <a:lnTo>
                    <a:pt x="145659" y="3095901"/>
                  </a:lnTo>
                  <a:lnTo>
                    <a:pt x="145659" y="988380"/>
                  </a:lnTo>
                  <a:lnTo>
                    <a:pt x="4715918" y="179673"/>
                  </a:lnTo>
                  <a:lnTo>
                    <a:pt x="4715918" y="3234829"/>
                  </a:lnTo>
                  <a:lnTo>
                    <a:pt x="840208" y="3234829"/>
                  </a:lnTo>
                  <a:lnTo>
                    <a:pt x="840208" y="3373757"/>
                  </a:lnTo>
                  <a:lnTo>
                    <a:pt x="4854846" y="3373757"/>
                  </a:lnTo>
                  <a:lnTo>
                    <a:pt x="4854846" y="6731"/>
                  </a:lnTo>
                  <a:lnTo>
                    <a:pt x="6731" y="863542"/>
                  </a:lnTo>
                  <a:close/>
                </a:path>
              </a:pathLst>
            </a:custGeom>
            <a:grpFill/>
            <a:ln w="9525" cap="flat">
              <a:noFill/>
              <a:prstDash val="solid"/>
              <a:miter/>
            </a:ln>
          </p:spPr>
          <p:txBody>
            <a:bodyPr rtlCol="0" anchor="ctr"/>
            <a:lstStyle/>
            <a:p>
              <a:endParaRPr lang="en-IN" dirty="0">
                <a:latin typeface="EYInterstate Light" panose="02000506000000020004" pitchFamily="2" charset="0"/>
              </a:endParaRPr>
            </a:p>
          </p:txBody>
        </p:sp>
        <p:sp>
          <p:nvSpPr>
            <p:cNvPr id="79" name="Freeform: Shape 78">
              <a:extLst>
                <a:ext uri="{FF2B5EF4-FFF2-40B4-BE49-F238E27FC236}">
                  <a16:creationId xmlns:a16="http://schemas.microsoft.com/office/drawing/2014/main" id="{9EE673CB-A779-4F64-B72D-93428DD2B26D}"/>
                </a:ext>
              </a:extLst>
            </p:cNvPr>
            <p:cNvSpPr/>
            <p:nvPr/>
          </p:nvSpPr>
          <p:spPr>
            <a:xfrm>
              <a:off x="6855933"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dirty="0">
                <a:latin typeface="EYInterstate Light" panose="02000506000000020004" pitchFamily="2" charset="0"/>
              </a:endParaRPr>
            </a:p>
          </p:txBody>
        </p:sp>
        <p:sp>
          <p:nvSpPr>
            <p:cNvPr id="80" name="Freeform: Shape 79">
              <a:extLst>
                <a:ext uri="{FF2B5EF4-FFF2-40B4-BE49-F238E27FC236}">
                  <a16:creationId xmlns:a16="http://schemas.microsoft.com/office/drawing/2014/main" id="{88144C98-507D-403B-8819-FBBF64A82FA3}"/>
                </a:ext>
              </a:extLst>
            </p:cNvPr>
            <p:cNvSpPr/>
            <p:nvPr/>
          </p:nvSpPr>
          <p:spPr>
            <a:xfrm>
              <a:off x="7133789"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dirty="0">
                <a:latin typeface="EYInterstate Light" panose="02000506000000020004" pitchFamily="2" charset="0"/>
              </a:endParaRPr>
            </a:p>
          </p:txBody>
        </p:sp>
        <p:sp>
          <p:nvSpPr>
            <p:cNvPr id="81" name="Freeform: Shape 80">
              <a:extLst>
                <a:ext uri="{FF2B5EF4-FFF2-40B4-BE49-F238E27FC236}">
                  <a16:creationId xmlns:a16="http://schemas.microsoft.com/office/drawing/2014/main" id="{21919CB3-2430-4DA6-BF41-59A1EF9C03CB}"/>
                </a:ext>
              </a:extLst>
            </p:cNvPr>
            <p:cNvSpPr/>
            <p:nvPr/>
          </p:nvSpPr>
          <p:spPr>
            <a:xfrm>
              <a:off x="7411555"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dirty="0">
                <a:latin typeface="EYInterstate Light" panose="02000506000000020004" pitchFamily="2" charset="0"/>
              </a:endParaRPr>
            </a:p>
          </p:txBody>
        </p:sp>
      </p:grpSp>
      <p:grpSp>
        <p:nvGrpSpPr>
          <p:cNvPr id="82" name="Group 4">
            <a:extLst>
              <a:ext uri="{FF2B5EF4-FFF2-40B4-BE49-F238E27FC236}">
                <a16:creationId xmlns:a16="http://schemas.microsoft.com/office/drawing/2014/main" id="{C5FADEE5-07C4-41A9-88D6-C6D2ED1362B8}"/>
              </a:ext>
            </a:extLst>
          </p:cNvPr>
          <p:cNvGrpSpPr>
            <a:grpSpLocks noChangeAspect="1"/>
          </p:cNvGrpSpPr>
          <p:nvPr userDrawn="1"/>
        </p:nvGrpSpPr>
        <p:grpSpPr bwMode="auto">
          <a:xfrm>
            <a:off x="10364788" y="4960938"/>
            <a:ext cx="1225550" cy="1435100"/>
            <a:chOff x="6529" y="3125"/>
            <a:chExt cx="772" cy="904"/>
          </a:xfrm>
        </p:grpSpPr>
        <p:sp>
          <p:nvSpPr>
            <p:cNvPr id="83" name="Freeform 5">
              <a:extLst>
                <a:ext uri="{FF2B5EF4-FFF2-40B4-BE49-F238E27FC236}">
                  <a16:creationId xmlns:a16="http://schemas.microsoft.com/office/drawing/2014/main" id="{5A2C465B-7D43-431D-A35E-50762E7696FC}"/>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84" name="Freeform 6">
              <a:extLst>
                <a:ext uri="{FF2B5EF4-FFF2-40B4-BE49-F238E27FC236}">
                  <a16:creationId xmlns:a16="http://schemas.microsoft.com/office/drawing/2014/main" id="{AC35E6C1-71A8-4C9D-A1A5-682B0BD0A03F}"/>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grpSp>
    </p:spTree>
    <p:extLst>
      <p:ext uri="{BB962C8B-B14F-4D97-AF65-F5344CB8AC3E}">
        <p14:creationId xmlns:p14="http://schemas.microsoft.com/office/powerpoint/2010/main" val="723972769"/>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a:solidFill>
                  <a:schemeClr val="bg1"/>
                </a:solidFill>
              </a:defRPr>
            </a:lvl1pPr>
          </a:lstStyle>
          <a:p>
            <a:r>
              <a:rPr lang="en-US" dirty="0"/>
              <a:t>Click to edit Master title style</a:t>
            </a:r>
            <a:endParaRPr lang="en-GB" dirty="0"/>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609917" y="1137920"/>
            <a:ext cx="4957505" cy="4267457"/>
          </a:xfrm>
        </p:spPr>
        <p:txBody>
          <a:bodyPr/>
          <a:lstStyle/>
          <a:p>
            <a:endParaRPr lang="en-IN" dirty="0"/>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7133461" y="3813288"/>
            <a:ext cx="3089275" cy="180000"/>
          </a:xfrm>
        </p:spPr>
        <p:txBody>
          <a:bodyPr/>
          <a:lstStyle>
            <a:lvl1pPr marL="0" indent="0">
              <a:buNone/>
              <a:defRPr sz="1200">
                <a:solidFill>
                  <a:schemeClr val="bg1"/>
                </a:solidFill>
              </a:defRPr>
            </a:lvl1pPr>
          </a:lstStyle>
          <a:p>
            <a:pPr lvl="0"/>
            <a:r>
              <a:rPr lang="en-US" dirty="0"/>
              <a:t>Name Surname</a:t>
            </a:r>
            <a:endParaRPr lang="en-GB" dirty="0"/>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7133461" y="4055931"/>
            <a:ext cx="3089275" cy="180000"/>
          </a:xfrm>
        </p:spPr>
        <p:txBody>
          <a:bodyPr/>
          <a:lstStyle>
            <a:lvl1pPr marL="0" indent="0">
              <a:buNone/>
              <a:defRPr sz="1200">
                <a:solidFill>
                  <a:schemeClr val="bg1"/>
                </a:solidFill>
              </a:defRPr>
            </a:lvl1pPr>
          </a:lstStyle>
          <a:p>
            <a:pPr lvl="0"/>
            <a:r>
              <a:rPr lang="en-US" dirty="0"/>
              <a:t>Job Title to go here</a:t>
            </a:r>
            <a:endParaRPr lang="en-GB" dirty="0"/>
          </a:p>
        </p:txBody>
      </p:sp>
      <p:sp>
        <p:nvSpPr>
          <p:cNvPr id="14" name="Picture Placeholder 19">
            <a:extLst>
              <a:ext uri="{FF2B5EF4-FFF2-40B4-BE49-F238E27FC236}">
                <a16:creationId xmlns:a16="http://schemas.microsoft.com/office/drawing/2014/main" id="{00A15EA9-2372-4E06-83C2-1E13AB1FA626}"/>
              </a:ext>
            </a:extLst>
          </p:cNvPr>
          <p:cNvSpPr>
            <a:spLocks noGrp="1"/>
          </p:cNvSpPr>
          <p:nvPr>
            <p:ph type="pic" sz="quarter" idx="16"/>
          </p:nvPr>
        </p:nvSpPr>
        <p:spPr>
          <a:xfrm>
            <a:off x="6123007" y="3578083"/>
            <a:ext cx="778959" cy="778959"/>
          </a:xfrm>
          <a:prstGeom prst="ellipse">
            <a:avLst/>
          </a:prstGeom>
        </p:spPr>
        <p:txBody>
          <a:bodyPr anchor="ctr"/>
          <a:lstStyle>
            <a:lvl1pPr marL="0" indent="0" algn="ctr">
              <a:buNone/>
              <a:defRPr sz="900">
                <a:solidFill>
                  <a:schemeClr val="bg1"/>
                </a:solidFill>
              </a:defRPr>
            </a:lvl1pPr>
          </a:lstStyle>
          <a:p>
            <a:endParaRPr lang="en-GB" dirty="0"/>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6123008" y="1137920"/>
            <a:ext cx="5465425" cy="373807"/>
          </a:xfrm>
        </p:spPr>
        <p:txBody>
          <a:bodyPr/>
          <a:lstStyle>
            <a:lvl1pPr marL="0" indent="0">
              <a:buNone/>
              <a:defRPr/>
            </a:lvl1pPr>
          </a:lstStyle>
          <a:p>
            <a:pPr lvl="0"/>
            <a:r>
              <a:rPr lang="en-US" dirty="0"/>
              <a:t>Key Takeaways</a:t>
            </a:r>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hasCustomPrompt="1"/>
          </p:nvPr>
        </p:nvSpPr>
        <p:spPr>
          <a:xfrm>
            <a:off x="6123008" y="1635009"/>
            <a:ext cx="5465425" cy="1611554"/>
          </a:xfrm>
        </p:spPr>
        <p:txBody>
          <a:bodyPr/>
          <a:lstStyle>
            <a:lvl1pPr marL="0" indent="0">
              <a:buNone/>
              <a:defRPr sz="1600"/>
            </a:lvl1pPr>
          </a:lstStyle>
          <a:p>
            <a:pPr lvl="0"/>
            <a:r>
              <a:rPr lang="en-US" dirty="0"/>
              <a:t>Content EY Interstate Light, 16pt, Lorem ipsum dolor, 12pt, </a:t>
            </a:r>
            <a:r>
              <a:rPr lang="en-US" dirty="0" err="1"/>
              <a:t>Utinam</a:t>
            </a:r>
            <a:r>
              <a:rPr lang="en-US" dirty="0"/>
              <a:t> </a:t>
            </a:r>
            <a:r>
              <a:rPr lang="en-US" dirty="0" err="1"/>
              <a:t>nonumy</a:t>
            </a:r>
            <a:r>
              <a:rPr lang="en-US" dirty="0"/>
              <a:t> </a:t>
            </a:r>
            <a:r>
              <a:rPr lang="en-US" dirty="0" err="1"/>
              <a:t>abhorreant</a:t>
            </a:r>
            <a:r>
              <a:rPr lang="en-US" dirty="0"/>
              <a:t> </a:t>
            </a:r>
            <a:r>
              <a:rPr lang="en-US" dirty="0" err="1"/>
              <a:t>sead</a:t>
            </a:r>
            <a:r>
              <a:rPr lang="en-US" dirty="0"/>
              <a:t>. </a:t>
            </a:r>
            <a:r>
              <a:rPr lang="en-US" dirty="0" err="1"/>
              <a:t>Putant</a:t>
            </a:r>
            <a:r>
              <a:rPr lang="en-US" dirty="0"/>
              <a:t> </a:t>
            </a:r>
            <a:r>
              <a:rPr lang="en-US" dirty="0" err="1"/>
              <a:t>probatus</a:t>
            </a:r>
            <a:r>
              <a:rPr lang="en-US" dirty="0"/>
              <a:t> id vis, ad his </a:t>
            </a:r>
            <a:r>
              <a:rPr lang="en-US" dirty="0" err="1"/>
              <a:t>meis</a:t>
            </a:r>
            <a:r>
              <a:rPr lang="en-US" dirty="0"/>
              <a:t> </a:t>
            </a:r>
            <a:r>
              <a:rPr lang="en-US" dirty="0" err="1"/>
              <a:t>habemus</a:t>
            </a:r>
            <a:r>
              <a:rPr lang="en-US" dirty="0"/>
              <a:t> </a:t>
            </a:r>
            <a:r>
              <a:rPr lang="en-US" dirty="0" err="1"/>
              <a:t>repudiare</a:t>
            </a:r>
            <a:r>
              <a:rPr lang="en-US" dirty="0"/>
              <a:t>, has an </a:t>
            </a:r>
            <a:r>
              <a:rPr lang="en-US" dirty="0" err="1"/>
              <a:t>pericula</a:t>
            </a:r>
            <a:r>
              <a:rPr lang="en-US" dirty="0"/>
              <a:t> </a:t>
            </a:r>
            <a:r>
              <a:rPr lang="en-US" dirty="0" err="1"/>
              <a:t>tractatos</a:t>
            </a:r>
            <a:r>
              <a:rPr lang="en-US" dirty="0"/>
              <a:t>. </a:t>
            </a:r>
            <a:r>
              <a:rPr lang="en-US" dirty="0" err="1"/>
              <a:t>Nec</a:t>
            </a:r>
            <a:r>
              <a:rPr lang="en-US" dirty="0"/>
              <a:t> </a:t>
            </a:r>
            <a:r>
              <a:rPr lang="en-US" dirty="0" err="1"/>
              <a:t>debitis</a:t>
            </a:r>
            <a:r>
              <a:rPr lang="en-US" dirty="0"/>
              <a:t> </a:t>
            </a:r>
            <a:r>
              <a:rPr lang="en-US" dirty="0" err="1"/>
              <a:t>dissentias</a:t>
            </a:r>
            <a:r>
              <a:rPr lang="en-US" dirty="0"/>
              <a:t> ad. </a:t>
            </a:r>
            <a:r>
              <a:rPr lang="en-US" dirty="0" err="1"/>
              <a:t>Patrioque</a:t>
            </a:r>
            <a:r>
              <a:rPr lang="en-US" dirty="0"/>
              <a:t> </a:t>
            </a:r>
            <a:r>
              <a:rPr lang="en-US" dirty="0" err="1"/>
              <a:t>voluptatum</a:t>
            </a:r>
            <a:r>
              <a:rPr lang="en-US" dirty="0"/>
              <a:t> </a:t>
            </a:r>
            <a:r>
              <a:rPr lang="en-US" dirty="0" err="1"/>
              <a:t>sed</a:t>
            </a:r>
            <a:r>
              <a:rPr lang="en-US" dirty="0"/>
              <a:t> ex, id </a:t>
            </a:r>
            <a:r>
              <a:rPr lang="en-US" dirty="0" err="1"/>
              <a:t>admodum</a:t>
            </a:r>
            <a:r>
              <a:rPr lang="en-US" dirty="0"/>
              <a:t>.</a:t>
            </a:r>
          </a:p>
          <a:p>
            <a:pPr lvl="0"/>
            <a:endParaRPr lang="en-US" dirty="0"/>
          </a:p>
        </p:txBody>
      </p:sp>
      <p:sp>
        <p:nvSpPr>
          <p:cNvPr id="20" name="Line 10">
            <a:extLst>
              <a:ext uri="{FF2B5EF4-FFF2-40B4-BE49-F238E27FC236}">
                <a16:creationId xmlns:a16="http://schemas.microsoft.com/office/drawing/2014/main" id="{B69EB865-6B86-419B-923C-F7DDC68C9C66}"/>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3" name="Date Placeholder 2">
            <a:extLst>
              <a:ext uri="{FF2B5EF4-FFF2-40B4-BE49-F238E27FC236}">
                <a16:creationId xmlns:a16="http://schemas.microsoft.com/office/drawing/2014/main" id="{C5822E28-B24F-4CF6-8F50-70ED7C22A114}"/>
              </a:ext>
            </a:extLst>
          </p:cNvPr>
          <p:cNvSpPr>
            <a:spLocks noGrp="1"/>
          </p:cNvSpPr>
          <p:nvPr>
            <p:ph type="dt" sz="half" idx="19"/>
          </p:nvPr>
        </p:nvSpPr>
        <p:spPr/>
        <p:txBody>
          <a:bodyPr/>
          <a:lstStyle/>
          <a:p>
            <a:fld id="{BD970825-1DDE-4FFA-BA66-7766B3646F3C}" type="datetime3">
              <a:rPr lang="en-US" smtClean="0"/>
              <a:t>23 October 2023</a:t>
            </a:fld>
            <a:endParaRPr lang="en-IN" dirty="0"/>
          </a:p>
        </p:txBody>
      </p:sp>
      <p:sp>
        <p:nvSpPr>
          <p:cNvPr id="4" name="Footer Placeholder 3">
            <a:extLst>
              <a:ext uri="{FF2B5EF4-FFF2-40B4-BE49-F238E27FC236}">
                <a16:creationId xmlns:a16="http://schemas.microsoft.com/office/drawing/2014/main" id="{6865E1CD-A05B-41DC-B488-E4BA204E7AE5}"/>
              </a:ext>
            </a:extLst>
          </p:cNvPr>
          <p:cNvSpPr>
            <a:spLocks noGrp="1"/>
          </p:cNvSpPr>
          <p:nvPr>
            <p:ph type="ftr" sz="quarter" idx="20"/>
          </p:nvPr>
        </p:nvSpPr>
        <p:spPr/>
        <p:txBody>
          <a:bodyPr/>
          <a:lstStyle/>
          <a:p>
            <a:r>
              <a:rPr lang="en-US"/>
              <a:t>STOCK OPTIONS AND RSU’S - (E.2208/2020)</a:t>
            </a:r>
            <a:endParaRPr lang="en-US" dirty="0"/>
          </a:p>
        </p:txBody>
      </p:sp>
      <p:sp>
        <p:nvSpPr>
          <p:cNvPr id="6" name="Slide Number Placeholder 5">
            <a:extLst>
              <a:ext uri="{FF2B5EF4-FFF2-40B4-BE49-F238E27FC236}">
                <a16:creationId xmlns:a16="http://schemas.microsoft.com/office/drawing/2014/main" id="{5716ABDB-CF45-4001-9487-F3BA3DD8DACD}"/>
              </a:ext>
            </a:extLst>
          </p:cNvPr>
          <p:cNvSpPr>
            <a:spLocks noGrp="1"/>
          </p:cNvSpPr>
          <p:nvPr>
            <p:ph type="sldNum" sz="quarter" idx="21"/>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2833100981"/>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userDrawn="1">
  <p:cSld name="1_Approved question wide">
    <p:spTree>
      <p:nvGrpSpPr>
        <p:cNvPr id="1" name=""/>
        <p:cNvGrpSpPr/>
        <p:nvPr/>
      </p:nvGrpSpPr>
      <p:grpSpPr>
        <a:xfrm>
          <a:off x="0" y="0"/>
          <a:ext cx="0" cy="0"/>
          <a:chOff x="0" y="0"/>
          <a:chExt cx="0" cy="0"/>
        </a:xfrm>
      </p:grpSpPr>
      <p:grpSp>
        <p:nvGrpSpPr>
          <p:cNvPr id="235" name="Group 234">
            <a:extLst>
              <a:ext uri="{FF2B5EF4-FFF2-40B4-BE49-F238E27FC236}">
                <a16:creationId xmlns:a16="http://schemas.microsoft.com/office/drawing/2014/main" id="{5342E118-6F1D-4C46-956E-4CCCBCAA7952}"/>
              </a:ext>
            </a:extLst>
          </p:cNvPr>
          <p:cNvGrpSpPr/>
          <p:nvPr userDrawn="1"/>
        </p:nvGrpSpPr>
        <p:grpSpPr>
          <a:xfrm>
            <a:off x="498115" y="5826612"/>
            <a:ext cx="3878023" cy="570195"/>
            <a:chOff x="498115" y="5951018"/>
            <a:chExt cx="3878023" cy="570195"/>
          </a:xfrm>
        </p:grpSpPr>
        <p:sp>
          <p:nvSpPr>
            <p:cNvPr id="168" name="Rectangle 167">
              <a:extLst>
                <a:ext uri="{FF2B5EF4-FFF2-40B4-BE49-F238E27FC236}">
                  <a16:creationId xmlns:a16="http://schemas.microsoft.com/office/drawing/2014/main" id="{A22049CA-64AE-409F-988D-A7317F8AD136}"/>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69" name="Rectangle 6">
              <a:extLst>
                <a:ext uri="{FF2B5EF4-FFF2-40B4-BE49-F238E27FC236}">
                  <a16:creationId xmlns:a16="http://schemas.microsoft.com/office/drawing/2014/main" id="{E37A0A05-0A78-44A7-8873-0A1A20C87175}"/>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70" name="Rectangle 7">
              <a:extLst>
                <a:ext uri="{FF2B5EF4-FFF2-40B4-BE49-F238E27FC236}">
                  <a16:creationId xmlns:a16="http://schemas.microsoft.com/office/drawing/2014/main" id="{0DEA0CBE-8527-4287-BF98-DA48947875F5}"/>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71" name="Freeform 8">
              <a:extLst>
                <a:ext uri="{FF2B5EF4-FFF2-40B4-BE49-F238E27FC236}">
                  <a16:creationId xmlns:a16="http://schemas.microsoft.com/office/drawing/2014/main" id="{444058C6-612A-446E-8F68-0E5CC4CFF366}"/>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2" name="Freeform 9">
              <a:extLst>
                <a:ext uri="{FF2B5EF4-FFF2-40B4-BE49-F238E27FC236}">
                  <a16:creationId xmlns:a16="http://schemas.microsoft.com/office/drawing/2014/main" id="{1011EC31-E0C3-404F-93B3-EFD3DADC11CB}"/>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3" name="Freeform 10">
              <a:extLst>
                <a:ext uri="{FF2B5EF4-FFF2-40B4-BE49-F238E27FC236}">
                  <a16:creationId xmlns:a16="http://schemas.microsoft.com/office/drawing/2014/main" id="{3C9D076B-D88C-4089-8D58-9A31CFCDB02A}"/>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4" name="Freeform 11">
              <a:extLst>
                <a:ext uri="{FF2B5EF4-FFF2-40B4-BE49-F238E27FC236}">
                  <a16:creationId xmlns:a16="http://schemas.microsoft.com/office/drawing/2014/main" id="{29DB43AC-B765-4ECB-B483-562473BD4A38}"/>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5" name="Freeform 12">
              <a:extLst>
                <a:ext uri="{FF2B5EF4-FFF2-40B4-BE49-F238E27FC236}">
                  <a16:creationId xmlns:a16="http://schemas.microsoft.com/office/drawing/2014/main" id="{AF1DE1B8-EA4B-4A98-A97D-BA5EEA42B197}"/>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6" name="Freeform 13">
              <a:extLst>
                <a:ext uri="{FF2B5EF4-FFF2-40B4-BE49-F238E27FC236}">
                  <a16:creationId xmlns:a16="http://schemas.microsoft.com/office/drawing/2014/main" id="{F8F60B79-7AF5-4C5E-A5EF-126F117D591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7" name="Freeform 14">
              <a:extLst>
                <a:ext uri="{FF2B5EF4-FFF2-40B4-BE49-F238E27FC236}">
                  <a16:creationId xmlns:a16="http://schemas.microsoft.com/office/drawing/2014/main" id="{0A0438AD-9937-4C25-AB9E-7F8C8CCA23F7}"/>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8" name="Freeform 15">
              <a:extLst>
                <a:ext uri="{FF2B5EF4-FFF2-40B4-BE49-F238E27FC236}">
                  <a16:creationId xmlns:a16="http://schemas.microsoft.com/office/drawing/2014/main" id="{6FDE2726-7032-4BE4-A420-0ECF49A32A8B}"/>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9" name="Freeform 16">
              <a:extLst>
                <a:ext uri="{FF2B5EF4-FFF2-40B4-BE49-F238E27FC236}">
                  <a16:creationId xmlns:a16="http://schemas.microsoft.com/office/drawing/2014/main" id="{50C22C21-F8DB-486D-9042-765D68AE3A7C}"/>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0" name="Freeform 17">
              <a:extLst>
                <a:ext uri="{FF2B5EF4-FFF2-40B4-BE49-F238E27FC236}">
                  <a16:creationId xmlns:a16="http://schemas.microsoft.com/office/drawing/2014/main" id="{7F763F72-BB8F-482C-9FDA-40EDD6EE5FF8}"/>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1" name="Freeform 18">
              <a:extLst>
                <a:ext uri="{FF2B5EF4-FFF2-40B4-BE49-F238E27FC236}">
                  <a16:creationId xmlns:a16="http://schemas.microsoft.com/office/drawing/2014/main" id="{710F466C-6BEC-4970-9707-40D8002740B0}"/>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2" name="Freeform 19">
              <a:extLst>
                <a:ext uri="{FF2B5EF4-FFF2-40B4-BE49-F238E27FC236}">
                  <a16:creationId xmlns:a16="http://schemas.microsoft.com/office/drawing/2014/main" id="{3332407D-F423-41B2-985F-8A4482C61D9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3" name="Freeform 20">
              <a:extLst>
                <a:ext uri="{FF2B5EF4-FFF2-40B4-BE49-F238E27FC236}">
                  <a16:creationId xmlns:a16="http://schemas.microsoft.com/office/drawing/2014/main" id="{44E3286F-1188-47B1-8B46-3498795DF2DC}"/>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4" name="Freeform 21">
              <a:extLst>
                <a:ext uri="{FF2B5EF4-FFF2-40B4-BE49-F238E27FC236}">
                  <a16:creationId xmlns:a16="http://schemas.microsoft.com/office/drawing/2014/main" id="{E7BD9E0B-920A-4409-95E7-40A47107B346}"/>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5" name="Freeform 22">
              <a:extLst>
                <a:ext uri="{FF2B5EF4-FFF2-40B4-BE49-F238E27FC236}">
                  <a16:creationId xmlns:a16="http://schemas.microsoft.com/office/drawing/2014/main" id="{9D2625B8-0A5B-46EF-8302-77353AB0D3A9}"/>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6" name="Freeform 23">
              <a:extLst>
                <a:ext uri="{FF2B5EF4-FFF2-40B4-BE49-F238E27FC236}">
                  <a16:creationId xmlns:a16="http://schemas.microsoft.com/office/drawing/2014/main" id="{DE6C9E0E-C49B-4FBE-97F3-BB6DFAC57421}"/>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7" name="Freeform 24">
              <a:extLst>
                <a:ext uri="{FF2B5EF4-FFF2-40B4-BE49-F238E27FC236}">
                  <a16:creationId xmlns:a16="http://schemas.microsoft.com/office/drawing/2014/main" id="{580801ED-9260-41DB-A0B7-5AF24B32272B}"/>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8" name="Freeform 25">
              <a:extLst>
                <a:ext uri="{FF2B5EF4-FFF2-40B4-BE49-F238E27FC236}">
                  <a16:creationId xmlns:a16="http://schemas.microsoft.com/office/drawing/2014/main" id="{3A9842FB-6E95-4D11-B5B9-58C4CB82C2F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9" name="Freeform 26">
              <a:extLst>
                <a:ext uri="{FF2B5EF4-FFF2-40B4-BE49-F238E27FC236}">
                  <a16:creationId xmlns:a16="http://schemas.microsoft.com/office/drawing/2014/main" id="{076538BB-C266-42BE-916B-458AF9EFB224}"/>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0" name="Freeform 27">
              <a:extLst>
                <a:ext uri="{FF2B5EF4-FFF2-40B4-BE49-F238E27FC236}">
                  <a16:creationId xmlns:a16="http://schemas.microsoft.com/office/drawing/2014/main" id="{A7C95C0F-A1E9-46B5-B9DB-284F35C72801}"/>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1" name="Freeform 28">
              <a:extLst>
                <a:ext uri="{FF2B5EF4-FFF2-40B4-BE49-F238E27FC236}">
                  <a16:creationId xmlns:a16="http://schemas.microsoft.com/office/drawing/2014/main" id="{BEEA6186-B2B9-4E5E-9631-B6332C7FDBA3}"/>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2" name="Freeform 29">
              <a:extLst>
                <a:ext uri="{FF2B5EF4-FFF2-40B4-BE49-F238E27FC236}">
                  <a16:creationId xmlns:a16="http://schemas.microsoft.com/office/drawing/2014/main" id="{E9B00A5D-BE04-4D7D-B4A2-204E2D0E0485}"/>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3" name="Freeform 30">
              <a:extLst>
                <a:ext uri="{FF2B5EF4-FFF2-40B4-BE49-F238E27FC236}">
                  <a16:creationId xmlns:a16="http://schemas.microsoft.com/office/drawing/2014/main" id="{72C85502-C007-49A3-A8AB-2BCC8C53945F}"/>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4" name="Freeform 31">
              <a:extLst>
                <a:ext uri="{FF2B5EF4-FFF2-40B4-BE49-F238E27FC236}">
                  <a16:creationId xmlns:a16="http://schemas.microsoft.com/office/drawing/2014/main" id="{9A42586B-B388-4323-82EB-ED3423EDC5DE}"/>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5" name="Freeform 32">
              <a:extLst>
                <a:ext uri="{FF2B5EF4-FFF2-40B4-BE49-F238E27FC236}">
                  <a16:creationId xmlns:a16="http://schemas.microsoft.com/office/drawing/2014/main" id="{558D2F0C-3796-492F-9EBD-4BB822191F30}"/>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6" name="Freeform 33">
              <a:extLst>
                <a:ext uri="{FF2B5EF4-FFF2-40B4-BE49-F238E27FC236}">
                  <a16:creationId xmlns:a16="http://schemas.microsoft.com/office/drawing/2014/main" id="{DE4E3633-17EF-414F-A86D-0B6A9F2F098F}"/>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7" name="Freeform 34">
              <a:extLst>
                <a:ext uri="{FF2B5EF4-FFF2-40B4-BE49-F238E27FC236}">
                  <a16:creationId xmlns:a16="http://schemas.microsoft.com/office/drawing/2014/main" id="{2572AE39-9386-47FC-B6AF-FBCF804BEBF8}"/>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8" name="Freeform 35">
              <a:extLst>
                <a:ext uri="{FF2B5EF4-FFF2-40B4-BE49-F238E27FC236}">
                  <a16:creationId xmlns:a16="http://schemas.microsoft.com/office/drawing/2014/main" id="{7096AEC6-B8C0-4212-842F-89677AE7D800}"/>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9" name="Freeform 36">
              <a:extLst>
                <a:ext uri="{FF2B5EF4-FFF2-40B4-BE49-F238E27FC236}">
                  <a16:creationId xmlns:a16="http://schemas.microsoft.com/office/drawing/2014/main" id="{406AD873-E434-40CF-BFBD-6D1D1CA7CB89}"/>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0" name="Freeform 37">
              <a:extLst>
                <a:ext uri="{FF2B5EF4-FFF2-40B4-BE49-F238E27FC236}">
                  <a16:creationId xmlns:a16="http://schemas.microsoft.com/office/drawing/2014/main" id="{74857EE2-44CC-4E8F-B1BB-355509B3EFE5}"/>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1" name="Freeform 38">
              <a:extLst>
                <a:ext uri="{FF2B5EF4-FFF2-40B4-BE49-F238E27FC236}">
                  <a16:creationId xmlns:a16="http://schemas.microsoft.com/office/drawing/2014/main" id="{D39EC8B1-952E-4BF5-9735-6A38584161BC}"/>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2" name="Freeform 39">
              <a:extLst>
                <a:ext uri="{FF2B5EF4-FFF2-40B4-BE49-F238E27FC236}">
                  <a16:creationId xmlns:a16="http://schemas.microsoft.com/office/drawing/2014/main" id="{EA37D3DF-3401-44BD-97F4-F423BFC87A1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3" name="Freeform 40">
              <a:extLst>
                <a:ext uri="{FF2B5EF4-FFF2-40B4-BE49-F238E27FC236}">
                  <a16:creationId xmlns:a16="http://schemas.microsoft.com/office/drawing/2014/main" id="{7DFA4B46-95EA-4D4D-800F-4D2DB7BB66E0}"/>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4" name="Freeform 41">
              <a:extLst>
                <a:ext uri="{FF2B5EF4-FFF2-40B4-BE49-F238E27FC236}">
                  <a16:creationId xmlns:a16="http://schemas.microsoft.com/office/drawing/2014/main" id="{EF5012BA-3255-4BEF-8F4F-9117A6BEF324}"/>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5" name="Freeform 42">
              <a:extLst>
                <a:ext uri="{FF2B5EF4-FFF2-40B4-BE49-F238E27FC236}">
                  <a16:creationId xmlns:a16="http://schemas.microsoft.com/office/drawing/2014/main" id="{223989A0-E246-4806-AF7E-9D6C2B1DD489}"/>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6" name="Freeform 43">
              <a:extLst>
                <a:ext uri="{FF2B5EF4-FFF2-40B4-BE49-F238E27FC236}">
                  <a16:creationId xmlns:a16="http://schemas.microsoft.com/office/drawing/2014/main" id="{5FED967A-F1ED-4489-A689-A9A49A278085}"/>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7" name="Freeform 44">
              <a:extLst>
                <a:ext uri="{FF2B5EF4-FFF2-40B4-BE49-F238E27FC236}">
                  <a16:creationId xmlns:a16="http://schemas.microsoft.com/office/drawing/2014/main" id="{DA362954-FE74-40B7-AB98-CC8AC60FFC8D}"/>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8" name="Freeform 45">
              <a:extLst>
                <a:ext uri="{FF2B5EF4-FFF2-40B4-BE49-F238E27FC236}">
                  <a16:creationId xmlns:a16="http://schemas.microsoft.com/office/drawing/2014/main" id="{C1C7EF3F-CB28-4C69-901C-8F9F09C5B597}"/>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9" name="Freeform 46">
              <a:extLst>
                <a:ext uri="{FF2B5EF4-FFF2-40B4-BE49-F238E27FC236}">
                  <a16:creationId xmlns:a16="http://schemas.microsoft.com/office/drawing/2014/main" id="{80D5AA14-D31C-42E8-B89F-2FCABF204007}"/>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0" name="Freeform 47">
              <a:extLst>
                <a:ext uri="{FF2B5EF4-FFF2-40B4-BE49-F238E27FC236}">
                  <a16:creationId xmlns:a16="http://schemas.microsoft.com/office/drawing/2014/main" id="{3894EB82-A456-47F8-BB06-FE894AF4B86B}"/>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1" name="Freeform 48">
              <a:extLst>
                <a:ext uri="{FF2B5EF4-FFF2-40B4-BE49-F238E27FC236}">
                  <a16:creationId xmlns:a16="http://schemas.microsoft.com/office/drawing/2014/main" id="{A88F5C3F-FAE1-4A50-86D3-E9A1CAA89A96}"/>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2" name="Freeform 49">
              <a:extLst>
                <a:ext uri="{FF2B5EF4-FFF2-40B4-BE49-F238E27FC236}">
                  <a16:creationId xmlns:a16="http://schemas.microsoft.com/office/drawing/2014/main" id="{1EFCBDA7-FA42-4391-9872-95EB6DDEA684}"/>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3" name="Freeform 50">
              <a:extLst>
                <a:ext uri="{FF2B5EF4-FFF2-40B4-BE49-F238E27FC236}">
                  <a16:creationId xmlns:a16="http://schemas.microsoft.com/office/drawing/2014/main" id="{721D8C30-DB23-4A0B-8A74-BC467086477D}"/>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4" name="Freeform 51">
              <a:extLst>
                <a:ext uri="{FF2B5EF4-FFF2-40B4-BE49-F238E27FC236}">
                  <a16:creationId xmlns:a16="http://schemas.microsoft.com/office/drawing/2014/main" id="{01AD00CA-8BC7-4B62-AC64-03851855A7AE}"/>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5" name="Freeform 52">
              <a:extLst>
                <a:ext uri="{FF2B5EF4-FFF2-40B4-BE49-F238E27FC236}">
                  <a16:creationId xmlns:a16="http://schemas.microsoft.com/office/drawing/2014/main" id="{BC957590-E3D7-48BF-A1DF-73DCD7673857}"/>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6" name="Freeform 53">
              <a:extLst>
                <a:ext uri="{FF2B5EF4-FFF2-40B4-BE49-F238E27FC236}">
                  <a16:creationId xmlns:a16="http://schemas.microsoft.com/office/drawing/2014/main" id="{9BC2125B-AF0E-4411-AFA7-3F79B873BFBA}"/>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7" name="Freeform 54">
              <a:extLst>
                <a:ext uri="{FF2B5EF4-FFF2-40B4-BE49-F238E27FC236}">
                  <a16:creationId xmlns:a16="http://schemas.microsoft.com/office/drawing/2014/main" id="{1E5BE33C-9675-423A-802C-0A789DB1851B}"/>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8" name="Freeform 55">
              <a:extLst>
                <a:ext uri="{FF2B5EF4-FFF2-40B4-BE49-F238E27FC236}">
                  <a16:creationId xmlns:a16="http://schemas.microsoft.com/office/drawing/2014/main" id="{FB04A8AC-9DA2-4FB3-985A-DD8E6439135C}"/>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9" name="Freeform 56">
              <a:extLst>
                <a:ext uri="{FF2B5EF4-FFF2-40B4-BE49-F238E27FC236}">
                  <a16:creationId xmlns:a16="http://schemas.microsoft.com/office/drawing/2014/main" id="{F365BB87-C861-4F40-A844-477BAA1EAA5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0" name="Freeform 57">
              <a:extLst>
                <a:ext uri="{FF2B5EF4-FFF2-40B4-BE49-F238E27FC236}">
                  <a16:creationId xmlns:a16="http://schemas.microsoft.com/office/drawing/2014/main" id="{8B7E2806-AAFA-45B5-B801-55C79A927799}"/>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1" name="Freeform 58">
              <a:extLst>
                <a:ext uri="{FF2B5EF4-FFF2-40B4-BE49-F238E27FC236}">
                  <a16:creationId xmlns:a16="http://schemas.microsoft.com/office/drawing/2014/main" id="{7A49B80F-B4C0-4F31-9238-8123D3E20D16}"/>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2" name="Freeform 59">
              <a:extLst>
                <a:ext uri="{FF2B5EF4-FFF2-40B4-BE49-F238E27FC236}">
                  <a16:creationId xmlns:a16="http://schemas.microsoft.com/office/drawing/2014/main" id="{9C60C45F-865F-4118-A4B0-174C696B472F}"/>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3" name="Freeform 60">
              <a:extLst>
                <a:ext uri="{FF2B5EF4-FFF2-40B4-BE49-F238E27FC236}">
                  <a16:creationId xmlns:a16="http://schemas.microsoft.com/office/drawing/2014/main" id="{15FBF980-B96C-472B-A46B-A731CA164E92}"/>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4" name="Freeform 61">
              <a:extLst>
                <a:ext uri="{FF2B5EF4-FFF2-40B4-BE49-F238E27FC236}">
                  <a16:creationId xmlns:a16="http://schemas.microsoft.com/office/drawing/2014/main" id="{64F1DD18-05EE-4F9F-9E6B-E03C4C500F21}"/>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5" name="Freeform 62">
              <a:extLst>
                <a:ext uri="{FF2B5EF4-FFF2-40B4-BE49-F238E27FC236}">
                  <a16:creationId xmlns:a16="http://schemas.microsoft.com/office/drawing/2014/main" id="{6051CC00-BFF2-4334-9855-62AD588546F7}"/>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6" name="Freeform 63">
              <a:extLst>
                <a:ext uri="{FF2B5EF4-FFF2-40B4-BE49-F238E27FC236}">
                  <a16:creationId xmlns:a16="http://schemas.microsoft.com/office/drawing/2014/main" id="{905DD261-B224-46ED-8CEE-E8D180BA4B72}"/>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7" name="Freeform 64">
              <a:extLst>
                <a:ext uri="{FF2B5EF4-FFF2-40B4-BE49-F238E27FC236}">
                  <a16:creationId xmlns:a16="http://schemas.microsoft.com/office/drawing/2014/main" id="{A23129DF-0296-4CA9-9723-124682F0A70E}"/>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8" name="Freeform 65">
              <a:extLst>
                <a:ext uri="{FF2B5EF4-FFF2-40B4-BE49-F238E27FC236}">
                  <a16:creationId xmlns:a16="http://schemas.microsoft.com/office/drawing/2014/main" id="{A2A2BF8E-DA3A-4AC0-B7EB-7CAABFC9E699}"/>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9" name="Freeform 66">
              <a:extLst>
                <a:ext uri="{FF2B5EF4-FFF2-40B4-BE49-F238E27FC236}">
                  <a16:creationId xmlns:a16="http://schemas.microsoft.com/office/drawing/2014/main" id="{BEBFC1A4-92B9-418F-A0A9-2E210A37BCFF}"/>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0" name="Freeform 67">
              <a:extLst>
                <a:ext uri="{FF2B5EF4-FFF2-40B4-BE49-F238E27FC236}">
                  <a16:creationId xmlns:a16="http://schemas.microsoft.com/office/drawing/2014/main" id="{A28B9FD0-8354-4DD6-856A-157C5F8768EB}"/>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1" name="Freeform 68">
              <a:extLst>
                <a:ext uri="{FF2B5EF4-FFF2-40B4-BE49-F238E27FC236}">
                  <a16:creationId xmlns:a16="http://schemas.microsoft.com/office/drawing/2014/main" id="{83D3DEEE-A610-48BE-BADD-6BA188B5B86D}"/>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2" name="Freeform 69">
              <a:extLst>
                <a:ext uri="{FF2B5EF4-FFF2-40B4-BE49-F238E27FC236}">
                  <a16:creationId xmlns:a16="http://schemas.microsoft.com/office/drawing/2014/main" id="{463C7ADB-C654-4D24-9055-0B6003A770A3}"/>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3" name="Freeform 70">
              <a:extLst>
                <a:ext uri="{FF2B5EF4-FFF2-40B4-BE49-F238E27FC236}">
                  <a16:creationId xmlns:a16="http://schemas.microsoft.com/office/drawing/2014/main" id="{40CF3793-E792-4DB3-8064-4B43F4706A3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grpSp>
      <p:sp>
        <p:nvSpPr>
          <p:cNvPr id="18" name="Title 1"/>
          <p:cNvSpPr>
            <a:spLocks noGrp="1"/>
          </p:cNvSpPr>
          <p:nvPr userDrawn="1">
            <p:ph type="ctrTitle"/>
          </p:nvPr>
        </p:nvSpPr>
        <p:spPr>
          <a:xfrm>
            <a:off x="944880" y="2158329"/>
            <a:ext cx="4783882" cy="860400"/>
          </a:xfrm>
          <a:prstGeom prst="rect">
            <a:avLst/>
          </a:prstGeom>
        </p:spPr>
        <p:txBody>
          <a:bodyPr/>
          <a:lstStyle>
            <a:lvl1pPr>
              <a:defRPr sz="3000"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9" name="Subtitle 2"/>
          <p:cNvSpPr>
            <a:spLocks noGrp="1"/>
          </p:cNvSpPr>
          <p:nvPr userDrawn="1">
            <p:ph type="subTitle" idx="1"/>
          </p:nvPr>
        </p:nvSpPr>
        <p:spPr>
          <a:xfrm>
            <a:off x="945072" y="3200329"/>
            <a:ext cx="4808028" cy="645742"/>
          </a:xfrm>
          <a:prstGeom prst="rect">
            <a:avLst/>
          </a:prstGeom>
        </p:spPr>
        <p:txBody>
          <a:bodyPr/>
          <a:lstStyle>
            <a:lvl1pPr marL="0" indent="0" algn="l">
              <a:buNone/>
              <a:defRPr sz="2000">
                <a:solidFill>
                  <a:schemeClr val="bg1"/>
                </a:solidFill>
                <a:latin typeface="EYInterstate Light" panose="02000506000000020004" pitchFamily="2" charset="0"/>
                <a:cs typeface="Arial"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sp>
        <p:nvSpPr>
          <p:cNvPr id="3" name="Freeform: Shape 2">
            <a:extLst>
              <a:ext uri="{FF2B5EF4-FFF2-40B4-BE49-F238E27FC236}">
                <a16:creationId xmlns:a16="http://schemas.microsoft.com/office/drawing/2014/main" id="{44A731D0-020D-4D8E-955D-2354AF0FE452}"/>
              </a:ext>
            </a:extLst>
          </p:cNvPr>
          <p:cNvSpPr/>
          <p:nvPr userDrawn="1"/>
        </p:nvSpPr>
        <p:spPr>
          <a:xfrm>
            <a:off x="489366" y="723658"/>
            <a:ext cx="5680945" cy="3452894"/>
          </a:xfrm>
          <a:custGeom>
            <a:avLst/>
            <a:gdLst>
              <a:gd name="connsiteX0" fmla="*/ 8749 w 5680945"/>
              <a:gd name="connsiteY0" fmla="*/ 1021520 h 3452894"/>
              <a:gd name="connsiteX1" fmla="*/ 8749 w 5680945"/>
              <a:gd name="connsiteY1" fmla="*/ 3164181 h 3452894"/>
              <a:gd name="connsiteX2" fmla="*/ 151414 w 5680945"/>
              <a:gd name="connsiteY2" fmla="*/ 3164181 h 3452894"/>
              <a:gd name="connsiteX3" fmla="*/ 151414 w 5680945"/>
              <a:gd name="connsiteY3" fmla="*/ 1140155 h 3452894"/>
              <a:gd name="connsiteX4" fmla="*/ 5534897 w 5680945"/>
              <a:gd name="connsiteY4" fmla="*/ 179294 h 3452894"/>
              <a:gd name="connsiteX5" fmla="*/ 5534897 w 5680945"/>
              <a:gd name="connsiteY5" fmla="*/ 3306846 h 3452894"/>
              <a:gd name="connsiteX6" fmla="*/ 864624 w 5680945"/>
              <a:gd name="connsiteY6" fmla="*/ 3306846 h 3452894"/>
              <a:gd name="connsiteX7" fmla="*/ 864624 w 5680945"/>
              <a:gd name="connsiteY7" fmla="*/ 3449395 h 3452894"/>
              <a:gd name="connsiteX8" fmla="*/ 5677562 w 5680945"/>
              <a:gd name="connsiteY8" fmla="*/ 3449395 h 3452894"/>
              <a:gd name="connsiteX9" fmla="*/ 5677562 w 5680945"/>
              <a:gd name="connsiteY9" fmla="*/ 8749 h 3452894"/>
              <a:gd name="connsiteX10" fmla="*/ 8749 w 5680945"/>
              <a:gd name="connsiteY10" fmla="*/ 1021520 h 345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80945" h="3452894">
                <a:moveTo>
                  <a:pt x="8749" y="1021520"/>
                </a:moveTo>
                <a:lnTo>
                  <a:pt x="8749" y="3164181"/>
                </a:lnTo>
                <a:lnTo>
                  <a:pt x="151414" y="3164181"/>
                </a:lnTo>
                <a:lnTo>
                  <a:pt x="151414" y="1140155"/>
                </a:lnTo>
                <a:lnTo>
                  <a:pt x="5534897" y="179294"/>
                </a:lnTo>
                <a:lnTo>
                  <a:pt x="5534897" y="3306846"/>
                </a:lnTo>
                <a:lnTo>
                  <a:pt x="864624" y="3306846"/>
                </a:lnTo>
                <a:lnTo>
                  <a:pt x="864624" y="3449395"/>
                </a:lnTo>
                <a:lnTo>
                  <a:pt x="5677562" y="3449395"/>
                </a:lnTo>
                <a:lnTo>
                  <a:pt x="5677562" y="8749"/>
                </a:lnTo>
                <a:lnTo>
                  <a:pt x="8749" y="1021520"/>
                </a:lnTo>
                <a:close/>
              </a:path>
            </a:pathLst>
          </a:custGeom>
          <a:solidFill>
            <a:schemeClr val="tx2"/>
          </a:solidFill>
          <a:ln w="9525" cap="flat">
            <a:noFill/>
            <a:prstDash val="solid"/>
            <a:miter/>
          </a:ln>
        </p:spPr>
        <p:txBody>
          <a:bodyPr rtlCol="0" anchor="ctr"/>
          <a:lstStyle/>
          <a:p>
            <a:endParaRPr lang="en-IN" dirty="0">
              <a:latin typeface="EYInterstate Light" panose="02000506000000020004" pitchFamily="2" charset="0"/>
            </a:endParaRPr>
          </a:p>
        </p:txBody>
      </p:sp>
      <p:sp>
        <p:nvSpPr>
          <p:cNvPr id="4" name="Freeform: Shape 3">
            <a:extLst>
              <a:ext uri="{FF2B5EF4-FFF2-40B4-BE49-F238E27FC236}">
                <a16:creationId xmlns:a16="http://schemas.microsoft.com/office/drawing/2014/main" id="{15324C54-B75E-4AC0-90C2-FA558C7716F7}"/>
              </a:ext>
            </a:extLst>
          </p:cNvPr>
          <p:cNvSpPr/>
          <p:nvPr/>
        </p:nvSpPr>
        <p:spPr>
          <a:xfrm>
            <a:off x="489366"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dirty="0">
              <a:latin typeface="EYInterstate Light" panose="02000506000000020004" pitchFamily="2" charset="0"/>
            </a:endParaRPr>
          </a:p>
        </p:txBody>
      </p:sp>
      <p:sp>
        <p:nvSpPr>
          <p:cNvPr id="5" name="Freeform: Shape 4">
            <a:extLst>
              <a:ext uri="{FF2B5EF4-FFF2-40B4-BE49-F238E27FC236}">
                <a16:creationId xmlns:a16="http://schemas.microsoft.com/office/drawing/2014/main" id="{CAA95478-C099-485F-AD95-A617656C6C7C}"/>
              </a:ext>
            </a:extLst>
          </p:cNvPr>
          <p:cNvSpPr/>
          <p:nvPr/>
        </p:nvSpPr>
        <p:spPr>
          <a:xfrm>
            <a:off x="774697"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dirty="0">
              <a:latin typeface="EYInterstate Light" panose="02000506000000020004" pitchFamily="2" charset="0"/>
            </a:endParaRPr>
          </a:p>
        </p:txBody>
      </p:sp>
      <p:sp>
        <p:nvSpPr>
          <p:cNvPr id="6" name="Freeform: Shape 5">
            <a:extLst>
              <a:ext uri="{FF2B5EF4-FFF2-40B4-BE49-F238E27FC236}">
                <a16:creationId xmlns:a16="http://schemas.microsoft.com/office/drawing/2014/main" id="{D65680A1-86D1-44C2-AA38-0DF5735F1F26}"/>
              </a:ext>
            </a:extLst>
          </p:cNvPr>
          <p:cNvSpPr/>
          <p:nvPr/>
        </p:nvSpPr>
        <p:spPr>
          <a:xfrm>
            <a:off x="1059910"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dirty="0">
              <a:latin typeface="EYInterstate Light" panose="02000506000000020004" pitchFamily="2" charset="0"/>
            </a:endParaRPr>
          </a:p>
        </p:txBody>
      </p:sp>
      <p:grpSp>
        <p:nvGrpSpPr>
          <p:cNvPr id="76" name="Group 4">
            <a:extLst>
              <a:ext uri="{FF2B5EF4-FFF2-40B4-BE49-F238E27FC236}">
                <a16:creationId xmlns:a16="http://schemas.microsoft.com/office/drawing/2014/main" id="{9D60B6B0-F7ED-4B9F-A77C-632AC4EA661D}"/>
              </a:ext>
            </a:extLst>
          </p:cNvPr>
          <p:cNvGrpSpPr>
            <a:grpSpLocks noChangeAspect="1"/>
          </p:cNvGrpSpPr>
          <p:nvPr userDrawn="1"/>
        </p:nvGrpSpPr>
        <p:grpSpPr bwMode="auto">
          <a:xfrm>
            <a:off x="10364788" y="4960938"/>
            <a:ext cx="1225550" cy="1435100"/>
            <a:chOff x="6529" y="3125"/>
            <a:chExt cx="772" cy="904"/>
          </a:xfrm>
        </p:grpSpPr>
        <p:sp>
          <p:nvSpPr>
            <p:cNvPr id="77" name="Freeform 5">
              <a:extLst>
                <a:ext uri="{FF2B5EF4-FFF2-40B4-BE49-F238E27FC236}">
                  <a16:creationId xmlns:a16="http://schemas.microsoft.com/office/drawing/2014/main" id="{CC1B45B9-64DF-4C5B-9711-FA69AD537071}"/>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78" name="Freeform 6">
              <a:extLst>
                <a:ext uri="{FF2B5EF4-FFF2-40B4-BE49-F238E27FC236}">
                  <a16:creationId xmlns:a16="http://schemas.microsoft.com/office/drawing/2014/main" id="{BA55CB73-EE25-43B6-9720-855E16C4B153}"/>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grpSp>
    </p:spTree>
    <p:extLst>
      <p:ext uri="{BB962C8B-B14F-4D97-AF65-F5344CB8AC3E}">
        <p14:creationId xmlns:p14="http://schemas.microsoft.com/office/powerpoint/2010/main" val="3701549180"/>
      </p:ext>
    </p:extLst>
  </p:cSld>
  <p:clrMapOvr>
    <a:masterClrMapping/>
  </p:clrMapOvr>
  <p:extLst>
    <p:ext uri="{DCECCB84-F9BA-43D5-87BE-67443E8EF086}">
      <p15:sldGuideLst xmlns:p15="http://schemas.microsoft.com/office/powerpoint/2012/main"/>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userDrawn="1">
  <p:cSld name="4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a:solidFill>
                  <a:schemeClr val="bg1"/>
                </a:solidFill>
              </a:defRPr>
            </a:lvl1pPr>
          </a:lstStyle>
          <a:p>
            <a:r>
              <a:rPr lang="en-US" dirty="0"/>
              <a:t>Click to edit Master title style</a:t>
            </a:r>
            <a:endParaRPr lang="en-GB" dirty="0"/>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609917" y="1137920"/>
            <a:ext cx="4957505" cy="4267457"/>
          </a:xfrm>
        </p:spPr>
        <p:txBody>
          <a:bodyPr/>
          <a:lstStyle/>
          <a:p>
            <a:endParaRPr lang="en-IN" dirty="0"/>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7133461" y="3813288"/>
            <a:ext cx="3089275" cy="180000"/>
          </a:xfrm>
        </p:spPr>
        <p:txBody>
          <a:bodyPr/>
          <a:lstStyle>
            <a:lvl1pPr marL="0" indent="0">
              <a:buNone/>
              <a:defRPr sz="1200">
                <a:solidFill>
                  <a:schemeClr val="bg1"/>
                </a:solidFill>
              </a:defRPr>
            </a:lvl1pPr>
          </a:lstStyle>
          <a:p>
            <a:pPr lvl="0"/>
            <a:r>
              <a:rPr lang="en-US" dirty="0"/>
              <a:t>Name Surname</a:t>
            </a:r>
            <a:endParaRPr lang="en-GB" dirty="0"/>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7133461" y="4055931"/>
            <a:ext cx="3089275" cy="180000"/>
          </a:xfrm>
        </p:spPr>
        <p:txBody>
          <a:bodyPr/>
          <a:lstStyle>
            <a:lvl1pPr marL="0" indent="0">
              <a:buNone/>
              <a:defRPr sz="1200">
                <a:solidFill>
                  <a:schemeClr val="bg1"/>
                </a:solidFill>
              </a:defRPr>
            </a:lvl1pPr>
          </a:lstStyle>
          <a:p>
            <a:pPr lvl="0"/>
            <a:r>
              <a:rPr lang="en-US" dirty="0"/>
              <a:t>Job Title to go here</a:t>
            </a:r>
            <a:endParaRPr lang="en-GB" dirty="0"/>
          </a:p>
        </p:txBody>
      </p:sp>
      <p:sp>
        <p:nvSpPr>
          <p:cNvPr id="14" name="Picture Placeholder 19">
            <a:extLst>
              <a:ext uri="{FF2B5EF4-FFF2-40B4-BE49-F238E27FC236}">
                <a16:creationId xmlns:a16="http://schemas.microsoft.com/office/drawing/2014/main" id="{00A15EA9-2372-4E06-83C2-1E13AB1FA626}"/>
              </a:ext>
            </a:extLst>
          </p:cNvPr>
          <p:cNvSpPr>
            <a:spLocks noGrp="1"/>
          </p:cNvSpPr>
          <p:nvPr>
            <p:ph type="pic" sz="quarter" idx="16"/>
          </p:nvPr>
        </p:nvSpPr>
        <p:spPr>
          <a:xfrm>
            <a:off x="6123007" y="3578083"/>
            <a:ext cx="778959" cy="778959"/>
          </a:xfrm>
          <a:prstGeom prst="ellipse">
            <a:avLst/>
          </a:prstGeom>
        </p:spPr>
        <p:txBody>
          <a:bodyPr anchor="ctr"/>
          <a:lstStyle>
            <a:lvl1pPr marL="0" indent="0" algn="ctr">
              <a:buNone/>
              <a:defRPr sz="900">
                <a:solidFill>
                  <a:schemeClr val="bg1"/>
                </a:solidFill>
              </a:defRPr>
            </a:lvl1pPr>
          </a:lstStyle>
          <a:p>
            <a:endParaRPr lang="en-GB" dirty="0"/>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6123008" y="1137920"/>
            <a:ext cx="5465425" cy="373807"/>
          </a:xfrm>
        </p:spPr>
        <p:txBody>
          <a:bodyPr/>
          <a:lstStyle>
            <a:lvl1pPr marL="0" indent="0">
              <a:buNone/>
              <a:defRPr/>
            </a:lvl1pPr>
          </a:lstStyle>
          <a:p>
            <a:pPr lvl="0"/>
            <a:r>
              <a:rPr lang="en-US" dirty="0"/>
              <a:t>Key Takeaways</a:t>
            </a:r>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hasCustomPrompt="1"/>
          </p:nvPr>
        </p:nvSpPr>
        <p:spPr>
          <a:xfrm>
            <a:off x="6123008" y="1635009"/>
            <a:ext cx="5465425" cy="1611554"/>
          </a:xfrm>
        </p:spPr>
        <p:txBody>
          <a:bodyPr/>
          <a:lstStyle>
            <a:lvl1pPr marL="0" indent="0">
              <a:buNone/>
              <a:defRPr sz="1600"/>
            </a:lvl1pPr>
          </a:lstStyle>
          <a:p>
            <a:pPr lvl="0"/>
            <a:r>
              <a:rPr lang="en-US" dirty="0"/>
              <a:t>Content EY Interstate Light, 16pt, Lorem ipsum dolor, 12pt, </a:t>
            </a:r>
            <a:r>
              <a:rPr lang="en-US" dirty="0" err="1"/>
              <a:t>Utinam</a:t>
            </a:r>
            <a:r>
              <a:rPr lang="en-US" dirty="0"/>
              <a:t> </a:t>
            </a:r>
            <a:r>
              <a:rPr lang="en-US" dirty="0" err="1"/>
              <a:t>nonumy</a:t>
            </a:r>
            <a:r>
              <a:rPr lang="en-US" dirty="0"/>
              <a:t> </a:t>
            </a:r>
            <a:r>
              <a:rPr lang="en-US" dirty="0" err="1"/>
              <a:t>abhorreant</a:t>
            </a:r>
            <a:r>
              <a:rPr lang="en-US" dirty="0"/>
              <a:t> </a:t>
            </a:r>
            <a:r>
              <a:rPr lang="en-US" dirty="0" err="1"/>
              <a:t>sead</a:t>
            </a:r>
            <a:r>
              <a:rPr lang="en-US" dirty="0"/>
              <a:t>. </a:t>
            </a:r>
            <a:r>
              <a:rPr lang="en-US" dirty="0" err="1"/>
              <a:t>Putant</a:t>
            </a:r>
            <a:r>
              <a:rPr lang="en-US" dirty="0"/>
              <a:t> </a:t>
            </a:r>
            <a:r>
              <a:rPr lang="en-US" dirty="0" err="1"/>
              <a:t>probatus</a:t>
            </a:r>
            <a:r>
              <a:rPr lang="en-US" dirty="0"/>
              <a:t> id vis, ad his </a:t>
            </a:r>
            <a:r>
              <a:rPr lang="en-US" dirty="0" err="1"/>
              <a:t>meis</a:t>
            </a:r>
            <a:r>
              <a:rPr lang="en-US" dirty="0"/>
              <a:t> </a:t>
            </a:r>
            <a:r>
              <a:rPr lang="en-US" dirty="0" err="1"/>
              <a:t>habemus</a:t>
            </a:r>
            <a:r>
              <a:rPr lang="en-US" dirty="0"/>
              <a:t> </a:t>
            </a:r>
            <a:r>
              <a:rPr lang="en-US" dirty="0" err="1"/>
              <a:t>repudiare</a:t>
            </a:r>
            <a:r>
              <a:rPr lang="en-US" dirty="0"/>
              <a:t>, has an </a:t>
            </a:r>
            <a:r>
              <a:rPr lang="en-US" dirty="0" err="1"/>
              <a:t>pericula</a:t>
            </a:r>
            <a:r>
              <a:rPr lang="en-US" dirty="0"/>
              <a:t> </a:t>
            </a:r>
            <a:r>
              <a:rPr lang="en-US" dirty="0" err="1"/>
              <a:t>tractatos</a:t>
            </a:r>
            <a:r>
              <a:rPr lang="en-US" dirty="0"/>
              <a:t>. </a:t>
            </a:r>
            <a:r>
              <a:rPr lang="en-US" dirty="0" err="1"/>
              <a:t>Nec</a:t>
            </a:r>
            <a:r>
              <a:rPr lang="en-US" dirty="0"/>
              <a:t> </a:t>
            </a:r>
            <a:r>
              <a:rPr lang="en-US" dirty="0" err="1"/>
              <a:t>debitis</a:t>
            </a:r>
            <a:r>
              <a:rPr lang="en-US" dirty="0"/>
              <a:t> </a:t>
            </a:r>
            <a:r>
              <a:rPr lang="en-US" dirty="0" err="1"/>
              <a:t>dissentias</a:t>
            </a:r>
            <a:r>
              <a:rPr lang="en-US" dirty="0"/>
              <a:t> ad. </a:t>
            </a:r>
            <a:r>
              <a:rPr lang="en-US" dirty="0" err="1"/>
              <a:t>Patrioque</a:t>
            </a:r>
            <a:r>
              <a:rPr lang="en-US" dirty="0"/>
              <a:t> </a:t>
            </a:r>
            <a:r>
              <a:rPr lang="en-US" dirty="0" err="1"/>
              <a:t>voluptatum</a:t>
            </a:r>
            <a:r>
              <a:rPr lang="en-US" dirty="0"/>
              <a:t> </a:t>
            </a:r>
            <a:r>
              <a:rPr lang="en-US" dirty="0" err="1"/>
              <a:t>sed</a:t>
            </a:r>
            <a:r>
              <a:rPr lang="en-US" dirty="0"/>
              <a:t> ex, id </a:t>
            </a:r>
            <a:r>
              <a:rPr lang="en-US" dirty="0" err="1"/>
              <a:t>admodum</a:t>
            </a:r>
            <a:r>
              <a:rPr lang="en-US" dirty="0"/>
              <a:t>.</a:t>
            </a:r>
          </a:p>
          <a:p>
            <a:pPr lvl="0"/>
            <a:endParaRPr lang="en-US" dirty="0"/>
          </a:p>
        </p:txBody>
      </p:sp>
      <p:sp>
        <p:nvSpPr>
          <p:cNvPr id="20" name="Line 10">
            <a:extLst>
              <a:ext uri="{FF2B5EF4-FFF2-40B4-BE49-F238E27FC236}">
                <a16:creationId xmlns:a16="http://schemas.microsoft.com/office/drawing/2014/main" id="{B69EB865-6B86-419B-923C-F7DDC68C9C66}"/>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3" name="Date Placeholder 2">
            <a:extLst>
              <a:ext uri="{FF2B5EF4-FFF2-40B4-BE49-F238E27FC236}">
                <a16:creationId xmlns:a16="http://schemas.microsoft.com/office/drawing/2014/main" id="{DA661012-3455-4F88-94AD-14869D2D5405}"/>
              </a:ext>
            </a:extLst>
          </p:cNvPr>
          <p:cNvSpPr>
            <a:spLocks noGrp="1"/>
          </p:cNvSpPr>
          <p:nvPr>
            <p:ph type="dt" sz="half" idx="19"/>
          </p:nvPr>
        </p:nvSpPr>
        <p:spPr/>
        <p:txBody>
          <a:bodyPr/>
          <a:lstStyle/>
          <a:p>
            <a:endParaRPr lang="en-IN" dirty="0"/>
          </a:p>
        </p:txBody>
      </p:sp>
      <p:sp>
        <p:nvSpPr>
          <p:cNvPr id="4" name="Footer Placeholder 3">
            <a:extLst>
              <a:ext uri="{FF2B5EF4-FFF2-40B4-BE49-F238E27FC236}">
                <a16:creationId xmlns:a16="http://schemas.microsoft.com/office/drawing/2014/main" id="{F21FBA45-9D10-4CA1-B5FE-DF08BC4B79DE}"/>
              </a:ext>
            </a:extLst>
          </p:cNvPr>
          <p:cNvSpPr>
            <a:spLocks noGrp="1"/>
          </p:cNvSpPr>
          <p:nvPr>
            <p:ph type="ftr" sz="quarter" idx="20"/>
          </p:nvPr>
        </p:nvSpPr>
        <p:spPr/>
        <p:txBody>
          <a:bodyPr/>
          <a:lstStyle/>
          <a:p>
            <a:endParaRPr lang="en-IN" dirty="0"/>
          </a:p>
        </p:txBody>
      </p:sp>
      <p:sp>
        <p:nvSpPr>
          <p:cNvPr id="6" name="Slide Number Placeholder 5">
            <a:extLst>
              <a:ext uri="{FF2B5EF4-FFF2-40B4-BE49-F238E27FC236}">
                <a16:creationId xmlns:a16="http://schemas.microsoft.com/office/drawing/2014/main" id="{611C45D8-BA71-4A92-82B2-C059AF6B6702}"/>
              </a:ext>
            </a:extLst>
          </p:cNvPr>
          <p:cNvSpPr>
            <a:spLocks noGrp="1"/>
          </p:cNvSpPr>
          <p:nvPr>
            <p:ph type="sldNum" sz="quarter" idx="21"/>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229788823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userDrawn="1">
  <p:cSld name="4_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sz="2400">
                <a:solidFill>
                  <a:schemeClr val="bg1"/>
                </a:solidFill>
              </a:defRPr>
            </a:lvl1pPr>
          </a:lstStyle>
          <a:p>
            <a:r>
              <a:rPr lang="en-US" dirty="0"/>
              <a:t>Click to edit Master title style</a:t>
            </a:r>
            <a:endParaRPr lang="en-GB" dirty="0"/>
          </a:p>
        </p:txBody>
      </p:sp>
      <p:sp>
        <p:nvSpPr>
          <p:cNvPr id="12" name="Line 10">
            <a:extLst>
              <a:ext uri="{FF2B5EF4-FFF2-40B4-BE49-F238E27FC236}">
                <a16:creationId xmlns:a16="http://schemas.microsoft.com/office/drawing/2014/main" id="{DA9741B6-D337-4A18-8ECB-FB21A6953E44}"/>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8" name="Text Placeholder 2">
            <a:extLst>
              <a:ext uri="{FF2B5EF4-FFF2-40B4-BE49-F238E27FC236}">
                <a16:creationId xmlns:a16="http://schemas.microsoft.com/office/drawing/2014/main" id="{90356C28-34FC-48BD-943E-82B485EB0C49}"/>
              </a:ext>
            </a:extLst>
          </p:cNvPr>
          <p:cNvSpPr>
            <a:spLocks noGrp="1"/>
          </p:cNvSpPr>
          <p:nvPr>
            <p:ph idx="1"/>
          </p:nvPr>
        </p:nvSpPr>
        <p:spPr>
          <a:xfrm>
            <a:off x="609918" y="1137920"/>
            <a:ext cx="10978515" cy="494792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 name="Date Placeholder 2">
            <a:extLst>
              <a:ext uri="{FF2B5EF4-FFF2-40B4-BE49-F238E27FC236}">
                <a16:creationId xmlns:a16="http://schemas.microsoft.com/office/drawing/2014/main" id="{39369FE1-2141-4E78-8B01-84E57EEFE06A}"/>
              </a:ext>
            </a:extLst>
          </p:cNvPr>
          <p:cNvSpPr>
            <a:spLocks noGrp="1"/>
          </p:cNvSpPr>
          <p:nvPr>
            <p:ph type="dt" sz="half" idx="10"/>
          </p:nvPr>
        </p:nvSpPr>
        <p:spPr/>
        <p:txBody>
          <a:bodyPr/>
          <a:lstStyle/>
          <a:p>
            <a:endParaRPr lang="en-IN" dirty="0"/>
          </a:p>
        </p:txBody>
      </p:sp>
      <p:sp>
        <p:nvSpPr>
          <p:cNvPr id="4" name="Footer Placeholder 3">
            <a:extLst>
              <a:ext uri="{FF2B5EF4-FFF2-40B4-BE49-F238E27FC236}">
                <a16:creationId xmlns:a16="http://schemas.microsoft.com/office/drawing/2014/main" id="{714482B3-B946-42D6-98EA-72EE48EEB847}"/>
              </a:ext>
            </a:extLst>
          </p:cNvPr>
          <p:cNvSpPr>
            <a:spLocks noGrp="1"/>
          </p:cNvSpPr>
          <p:nvPr>
            <p:ph type="ftr" sz="quarter" idx="11"/>
          </p:nvPr>
        </p:nvSpPr>
        <p:spPr/>
        <p:txBody>
          <a:bodyPr/>
          <a:lstStyle/>
          <a:p>
            <a:endParaRPr lang="en-IN" dirty="0"/>
          </a:p>
        </p:txBody>
      </p:sp>
      <p:sp>
        <p:nvSpPr>
          <p:cNvPr id="5" name="Slide Number Placeholder 4">
            <a:extLst>
              <a:ext uri="{FF2B5EF4-FFF2-40B4-BE49-F238E27FC236}">
                <a16:creationId xmlns:a16="http://schemas.microsoft.com/office/drawing/2014/main" id="{272DD5AC-66F0-425C-A9DE-0484513193A1}"/>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357312292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5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8199120" y="1"/>
            <a:ext cx="3999231" cy="6156104"/>
          </a:xfrm>
        </p:spPr>
        <p:txBody>
          <a:bodyPr/>
          <a:lstStyle/>
          <a:p>
            <a:endParaRPr lang="en-IN" dirty="0"/>
          </a:p>
        </p:txBody>
      </p:sp>
      <p:sp>
        <p:nvSpPr>
          <p:cNvPr id="2" name="Title 1"/>
          <p:cNvSpPr>
            <a:spLocks noGrp="1"/>
          </p:cNvSpPr>
          <p:nvPr>
            <p:ph type="title"/>
          </p:nvPr>
        </p:nvSpPr>
        <p:spPr>
          <a:xfrm>
            <a:off x="609919" y="294200"/>
            <a:ext cx="7444422" cy="590400"/>
          </a:xfrm>
        </p:spPr>
        <p:txBody>
          <a:bodyPr/>
          <a:lstStyle>
            <a:lvl1pPr>
              <a:defRPr sz="2400">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609918" y="1137921"/>
            <a:ext cx="7299642" cy="873760"/>
          </a:xfrm>
        </p:spPr>
        <p:txBody>
          <a:bodyPr/>
          <a:lstStyle>
            <a:lvl1pPr marL="0" indent="0">
              <a:buNone/>
              <a:defRPr sz="18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609918" y="2311401"/>
            <a:ext cx="3580117" cy="3844704"/>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2" name="Content Placeholder 2">
            <a:extLst>
              <a:ext uri="{FF2B5EF4-FFF2-40B4-BE49-F238E27FC236}">
                <a16:creationId xmlns:a16="http://schemas.microsoft.com/office/drawing/2014/main" id="{0C7BD71A-882B-40FB-A05F-48ECC69FF73D}"/>
              </a:ext>
            </a:extLst>
          </p:cNvPr>
          <p:cNvSpPr>
            <a:spLocks noGrp="1"/>
          </p:cNvSpPr>
          <p:nvPr>
            <p:ph idx="12" hasCustomPrompt="1"/>
          </p:nvPr>
        </p:nvSpPr>
        <p:spPr>
          <a:xfrm>
            <a:off x="4329443" y="2311401"/>
            <a:ext cx="3580117" cy="1254759"/>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4" name="Content Placeholder 2">
            <a:extLst>
              <a:ext uri="{FF2B5EF4-FFF2-40B4-BE49-F238E27FC236}">
                <a16:creationId xmlns:a16="http://schemas.microsoft.com/office/drawing/2014/main" id="{D87D58C8-1517-42AA-8B2A-E449A3F6F028}"/>
              </a:ext>
            </a:extLst>
          </p:cNvPr>
          <p:cNvSpPr>
            <a:spLocks noGrp="1"/>
          </p:cNvSpPr>
          <p:nvPr>
            <p:ph idx="13" hasCustomPrompt="1"/>
          </p:nvPr>
        </p:nvSpPr>
        <p:spPr>
          <a:xfrm>
            <a:off x="4329443" y="4236721"/>
            <a:ext cx="3580117" cy="1944160"/>
          </a:xfrm>
        </p:spPr>
        <p:txBody>
          <a:bodyPr numCol="1"/>
          <a:lstStyle>
            <a:lvl1pPr marL="0" indent="0">
              <a:buNone/>
              <a:defRPr sz="1800">
                <a:solidFill>
                  <a:schemeClr val="bg1"/>
                </a:solidFill>
                <a:latin typeface="Georgia" panose="02040502050405020303" pitchFamily="18" charset="0"/>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Quote</a:t>
            </a:r>
          </a:p>
        </p:txBody>
      </p:sp>
      <p:sp>
        <p:nvSpPr>
          <p:cNvPr id="23" name="Line 10">
            <a:extLst>
              <a:ext uri="{FF2B5EF4-FFF2-40B4-BE49-F238E27FC236}">
                <a16:creationId xmlns:a16="http://schemas.microsoft.com/office/drawing/2014/main" id="{E820DC59-E206-4DC0-9012-584F8EBAF730}"/>
              </a:ext>
            </a:extLst>
          </p:cNvPr>
          <p:cNvSpPr>
            <a:spLocks noChangeShapeType="1"/>
          </p:cNvSpPr>
          <p:nvPr userDrawn="1"/>
        </p:nvSpPr>
        <p:spPr bwMode="auto">
          <a:xfrm>
            <a:off x="609918" y="907750"/>
            <a:ext cx="772385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4" name="Date Placeholder 3">
            <a:extLst>
              <a:ext uri="{FF2B5EF4-FFF2-40B4-BE49-F238E27FC236}">
                <a16:creationId xmlns:a16="http://schemas.microsoft.com/office/drawing/2014/main" id="{2073C7F4-1F66-48B4-8A7F-96C64986A204}"/>
              </a:ext>
            </a:extLst>
          </p:cNvPr>
          <p:cNvSpPr>
            <a:spLocks noGrp="1"/>
          </p:cNvSpPr>
          <p:nvPr>
            <p:ph type="dt" sz="half" idx="14"/>
          </p:nvPr>
        </p:nvSpPr>
        <p:spPr/>
        <p:txBody>
          <a:bodyPr/>
          <a:lstStyle/>
          <a:p>
            <a:endParaRPr lang="en-IN" dirty="0"/>
          </a:p>
        </p:txBody>
      </p:sp>
      <p:sp>
        <p:nvSpPr>
          <p:cNvPr id="6" name="Footer Placeholder 5">
            <a:extLst>
              <a:ext uri="{FF2B5EF4-FFF2-40B4-BE49-F238E27FC236}">
                <a16:creationId xmlns:a16="http://schemas.microsoft.com/office/drawing/2014/main" id="{628F1198-1F5C-4C8B-A7E4-2658430FBCFA}"/>
              </a:ext>
            </a:extLst>
          </p:cNvPr>
          <p:cNvSpPr>
            <a:spLocks noGrp="1"/>
          </p:cNvSpPr>
          <p:nvPr>
            <p:ph type="ftr" sz="quarter" idx="15"/>
          </p:nvPr>
        </p:nvSpPr>
        <p:spPr/>
        <p:txBody>
          <a:bodyPr/>
          <a:lstStyle/>
          <a:p>
            <a:endParaRPr lang="en-IN" dirty="0"/>
          </a:p>
        </p:txBody>
      </p:sp>
      <p:sp>
        <p:nvSpPr>
          <p:cNvPr id="7" name="Slide Number Placeholder 6">
            <a:extLst>
              <a:ext uri="{FF2B5EF4-FFF2-40B4-BE49-F238E27FC236}">
                <a16:creationId xmlns:a16="http://schemas.microsoft.com/office/drawing/2014/main" id="{86EA2D1B-5973-42E9-87B4-02C40C0EF1B0}"/>
              </a:ext>
            </a:extLst>
          </p:cNvPr>
          <p:cNvSpPr>
            <a:spLocks noGrp="1"/>
          </p:cNvSpPr>
          <p:nvPr>
            <p:ph type="sldNum" sz="quarter" idx="16"/>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377715914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userDrawn="1">
  <p:cSld name="6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0" y="0"/>
            <a:ext cx="2384460" cy="6857999"/>
          </a:xfrm>
        </p:spPr>
        <p:txBody>
          <a:bodyPr/>
          <a:lstStyle/>
          <a:p>
            <a:endParaRPr lang="en-IN"/>
          </a:p>
        </p:txBody>
      </p:sp>
      <p:sp>
        <p:nvSpPr>
          <p:cNvPr id="2" name="Title 1"/>
          <p:cNvSpPr>
            <a:spLocks noGrp="1"/>
          </p:cNvSpPr>
          <p:nvPr>
            <p:ph type="title"/>
          </p:nvPr>
        </p:nvSpPr>
        <p:spPr>
          <a:xfrm>
            <a:off x="2695294" y="294200"/>
            <a:ext cx="8892000" cy="590400"/>
          </a:xfrm>
        </p:spPr>
        <p:txBody>
          <a:bodyPr/>
          <a:lstStyle>
            <a:lvl1pPr>
              <a:defRPr sz="2400">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2695293" y="1137921"/>
            <a:ext cx="2742882" cy="5018184"/>
          </a:xfrm>
        </p:spPr>
        <p:txBody>
          <a:bodyPr/>
          <a:lstStyle>
            <a:lvl1pPr marL="0" indent="0">
              <a:buNone/>
              <a:defRPr sz="18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5727083" y="1137921"/>
            <a:ext cx="2803842" cy="5018184"/>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23" name="Content Placeholder 2">
            <a:extLst>
              <a:ext uri="{FF2B5EF4-FFF2-40B4-BE49-F238E27FC236}">
                <a16:creationId xmlns:a16="http://schemas.microsoft.com/office/drawing/2014/main" id="{6FF4A6F8-D9C6-4FEE-9324-5200D308BB1F}"/>
              </a:ext>
            </a:extLst>
          </p:cNvPr>
          <p:cNvSpPr>
            <a:spLocks noGrp="1"/>
          </p:cNvSpPr>
          <p:nvPr userDrawn="1">
            <p:ph idx="12" hasCustomPrompt="1"/>
          </p:nvPr>
        </p:nvSpPr>
        <p:spPr>
          <a:xfrm>
            <a:off x="8819832" y="1137921"/>
            <a:ext cx="2768600" cy="2796151"/>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9" name="Line 10">
            <a:extLst>
              <a:ext uri="{FF2B5EF4-FFF2-40B4-BE49-F238E27FC236}">
                <a16:creationId xmlns:a16="http://schemas.microsoft.com/office/drawing/2014/main" id="{B63A7CBA-3151-452E-BD2F-D3E65CE1595F}"/>
              </a:ext>
            </a:extLst>
          </p:cNvPr>
          <p:cNvSpPr>
            <a:spLocks noChangeShapeType="1"/>
          </p:cNvSpPr>
          <p:nvPr userDrawn="1"/>
        </p:nvSpPr>
        <p:spPr bwMode="auto">
          <a:xfrm>
            <a:off x="2695294" y="907750"/>
            <a:ext cx="8892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4" name="Date Placeholder 3">
            <a:extLst>
              <a:ext uri="{FF2B5EF4-FFF2-40B4-BE49-F238E27FC236}">
                <a16:creationId xmlns:a16="http://schemas.microsoft.com/office/drawing/2014/main" id="{118571DE-086F-444C-976E-D386CED54CF9}"/>
              </a:ext>
            </a:extLst>
          </p:cNvPr>
          <p:cNvSpPr>
            <a:spLocks noGrp="1"/>
          </p:cNvSpPr>
          <p:nvPr>
            <p:ph type="dt" sz="half" idx="13"/>
          </p:nvPr>
        </p:nvSpPr>
        <p:spPr/>
        <p:txBody>
          <a:bodyPr/>
          <a:lstStyle/>
          <a:p>
            <a:endParaRPr lang="en-IN" dirty="0"/>
          </a:p>
        </p:txBody>
      </p:sp>
      <p:sp>
        <p:nvSpPr>
          <p:cNvPr id="6" name="Footer Placeholder 5">
            <a:extLst>
              <a:ext uri="{FF2B5EF4-FFF2-40B4-BE49-F238E27FC236}">
                <a16:creationId xmlns:a16="http://schemas.microsoft.com/office/drawing/2014/main" id="{A5178D09-F6E9-4981-B6E0-209D099207E6}"/>
              </a:ext>
            </a:extLst>
          </p:cNvPr>
          <p:cNvSpPr>
            <a:spLocks noGrp="1"/>
          </p:cNvSpPr>
          <p:nvPr>
            <p:ph type="ftr" sz="quarter" idx="14"/>
          </p:nvPr>
        </p:nvSpPr>
        <p:spPr/>
        <p:txBody>
          <a:bodyPr/>
          <a:lstStyle/>
          <a:p>
            <a:endParaRPr lang="en-IN" dirty="0"/>
          </a:p>
        </p:txBody>
      </p:sp>
      <p:sp>
        <p:nvSpPr>
          <p:cNvPr id="7" name="Slide Number Placeholder 6">
            <a:extLst>
              <a:ext uri="{FF2B5EF4-FFF2-40B4-BE49-F238E27FC236}">
                <a16:creationId xmlns:a16="http://schemas.microsoft.com/office/drawing/2014/main" id="{BAE170B6-45D3-4E0A-A799-1F973EAAC5EC}"/>
              </a:ext>
            </a:extLst>
          </p:cNvPr>
          <p:cNvSpPr>
            <a:spLocks noGrp="1"/>
          </p:cNvSpPr>
          <p:nvPr>
            <p:ph type="sldNum" sz="quarter" idx="15"/>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143033701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userDrawn="1">
  <p:cSld name="3_Standard slide_Quotes">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8F291EB0-15F5-4E9A-A38B-CE3AC1452E21}"/>
              </a:ext>
            </a:extLst>
          </p:cNvPr>
          <p:cNvSpPr txBox="1">
            <a:spLocks/>
          </p:cNvSpPr>
          <p:nvPr userDrawn="1"/>
        </p:nvSpPr>
        <p:spPr>
          <a:xfrm>
            <a:off x="477351" y="1488927"/>
            <a:ext cx="2338388" cy="858838"/>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1200" dirty="0">
                <a:solidFill>
                  <a:schemeClr val="tx2"/>
                </a:solidFill>
                <a:latin typeface="Georgia" panose="02040502050405020303" pitchFamily="18" charset="0"/>
              </a:rPr>
              <a:t>“</a:t>
            </a:r>
          </a:p>
        </p:txBody>
      </p:sp>
      <p:sp>
        <p:nvSpPr>
          <p:cNvPr id="7" name="Text Placeholder 6">
            <a:extLst>
              <a:ext uri="{FF2B5EF4-FFF2-40B4-BE49-F238E27FC236}">
                <a16:creationId xmlns:a16="http://schemas.microsoft.com/office/drawing/2014/main" id="{FB5D2AC0-B4F7-4455-9AE0-201966050A6D}"/>
              </a:ext>
            </a:extLst>
          </p:cNvPr>
          <p:cNvSpPr>
            <a:spLocks noGrp="1"/>
          </p:cNvSpPr>
          <p:nvPr>
            <p:ph type="body" sz="quarter" idx="10"/>
          </p:nvPr>
        </p:nvSpPr>
        <p:spPr>
          <a:xfrm>
            <a:off x="513350" y="2526765"/>
            <a:ext cx="5292000" cy="1800000"/>
          </a:xfrm>
        </p:spPr>
        <p:txBody>
          <a:bodyPr lIns="90000" tIns="46800" rIns="90000" bIns="46800"/>
          <a:lstStyle>
            <a:lvl1pPr marL="0" indent="0">
              <a:buNone/>
              <a:defRPr lang="en-US" sz="2800" dirty="0" smtClean="0">
                <a:latin typeface="Georgia" panose="02040502050405020303" pitchFamily="18" charset="0"/>
              </a:defRPr>
            </a:lvl1pPr>
          </a:lstStyle>
          <a:p>
            <a:pPr marL="356616" lvl="0" indent="-356616">
              <a:spcBef>
                <a:spcPts val="0"/>
              </a:spcBef>
            </a:pPr>
            <a:r>
              <a:rPr lang="en-US" dirty="0"/>
              <a:t>Edit Master text styles</a:t>
            </a:r>
          </a:p>
        </p:txBody>
      </p:sp>
      <p:sp>
        <p:nvSpPr>
          <p:cNvPr id="8" name="Text Placeholder 6">
            <a:extLst>
              <a:ext uri="{FF2B5EF4-FFF2-40B4-BE49-F238E27FC236}">
                <a16:creationId xmlns:a16="http://schemas.microsoft.com/office/drawing/2014/main" id="{F1BA83A2-78F0-4F7E-836B-9B4B87820F96}"/>
              </a:ext>
            </a:extLst>
          </p:cNvPr>
          <p:cNvSpPr>
            <a:spLocks noGrp="1"/>
          </p:cNvSpPr>
          <p:nvPr>
            <p:ph type="body" sz="quarter" idx="11" hasCustomPrompt="1"/>
          </p:nvPr>
        </p:nvSpPr>
        <p:spPr>
          <a:xfrm>
            <a:off x="513350" y="4632765"/>
            <a:ext cx="5292000"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rgbClr val="2E2E38"/>
                </a:solidFill>
                <a:latin typeface="EYInterstate Light" panose="02000506000000020004" pitchFamily="2" charset="0"/>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dirty="0"/>
              <a:t>Name Surname</a:t>
            </a:r>
          </a:p>
        </p:txBody>
      </p:sp>
      <p:sp>
        <p:nvSpPr>
          <p:cNvPr id="9" name="Text Placeholder 6">
            <a:extLst>
              <a:ext uri="{FF2B5EF4-FFF2-40B4-BE49-F238E27FC236}">
                <a16:creationId xmlns:a16="http://schemas.microsoft.com/office/drawing/2014/main" id="{034CE9DD-CE12-4D9F-8FD6-A2522F36C807}"/>
              </a:ext>
            </a:extLst>
          </p:cNvPr>
          <p:cNvSpPr>
            <a:spLocks noGrp="1"/>
          </p:cNvSpPr>
          <p:nvPr>
            <p:ph type="body" sz="quarter" idx="12" hasCustomPrompt="1"/>
          </p:nvPr>
        </p:nvSpPr>
        <p:spPr>
          <a:xfrm>
            <a:off x="513350" y="4971442"/>
            <a:ext cx="5292000"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rgbClr val="2E2E38"/>
                </a:solidFill>
                <a:latin typeface="EYInterstate Light" panose="02000506000000020004" pitchFamily="2" charset="0"/>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dirty="0"/>
              <a:t>Job Title</a:t>
            </a:r>
          </a:p>
        </p:txBody>
      </p:sp>
    </p:spTree>
    <p:extLst>
      <p:ext uri="{BB962C8B-B14F-4D97-AF65-F5344CB8AC3E}">
        <p14:creationId xmlns:p14="http://schemas.microsoft.com/office/powerpoint/2010/main" val="2723215468"/>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userDrawn="1">
  <p:cSld name="4_Standard slide_Quotes">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E28D7EA5-A532-4D8B-9984-8F3D1FEA98DB}"/>
              </a:ext>
            </a:extLst>
          </p:cNvPr>
          <p:cNvSpPr>
            <a:spLocks noGrp="1"/>
          </p:cNvSpPr>
          <p:nvPr>
            <p:ph type="body" sz="quarter" idx="10"/>
          </p:nvPr>
        </p:nvSpPr>
        <p:spPr>
          <a:xfrm>
            <a:off x="3453175" y="2060235"/>
            <a:ext cx="5292000" cy="3025522"/>
          </a:xfrm>
        </p:spPr>
        <p:txBody>
          <a:bodyPr lIns="0" tIns="0" rIns="0" bIns="0">
            <a:noAutofit/>
          </a:bodyPr>
          <a:lstStyle>
            <a:lvl1pPr marL="0" indent="0" algn="ctr">
              <a:buNone/>
              <a:defRPr lang="en-US" sz="2800" dirty="0" smtClean="0">
                <a:latin typeface="Georgia" panose="02040502050405020303" pitchFamily="18" charset="0"/>
              </a:defRPr>
            </a:lvl1pPr>
          </a:lstStyle>
          <a:p>
            <a:pPr marL="356616" lvl="0" indent="-356616" algn="ctr">
              <a:spcBef>
                <a:spcPts val="0"/>
              </a:spcBef>
            </a:pPr>
            <a:r>
              <a:rPr lang="en-US" dirty="0"/>
              <a:t>Edit Master text styles</a:t>
            </a:r>
          </a:p>
        </p:txBody>
      </p:sp>
      <p:sp>
        <p:nvSpPr>
          <p:cNvPr id="5" name="Text Placeholder 6">
            <a:extLst>
              <a:ext uri="{FF2B5EF4-FFF2-40B4-BE49-F238E27FC236}">
                <a16:creationId xmlns:a16="http://schemas.microsoft.com/office/drawing/2014/main" id="{9F9B9C3C-16F2-40B2-A460-0480520ECF89}"/>
              </a:ext>
            </a:extLst>
          </p:cNvPr>
          <p:cNvSpPr>
            <a:spLocks noGrp="1"/>
          </p:cNvSpPr>
          <p:nvPr>
            <p:ph type="body" sz="quarter" idx="11" hasCustomPrompt="1"/>
          </p:nvPr>
        </p:nvSpPr>
        <p:spPr>
          <a:xfrm>
            <a:off x="3453175" y="5506678"/>
            <a:ext cx="5292000" cy="316838"/>
          </a:xfrm>
        </p:spPr>
        <p:txBody>
          <a:bodyPr lIns="0" tIns="0" rIns="0" bIns="0">
            <a:noAutofit/>
          </a:bodyPr>
          <a:lstStyle>
            <a:lvl1pPr marL="0" indent="0" algn="ctr">
              <a:buNone/>
              <a:defRPr lang="en-US" sz="1600" dirty="0" smtClean="0">
                <a:solidFill>
                  <a:srgbClr val="2E2E38"/>
                </a:solidFill>
                <a:latin typeface="EYInterstate Light" panose="02000506000000020004" pitchFamily="2" charset="0"/>
              </a:defRPr>
            </a:lvl1pPr>
          </a:lstStyle>
          <a:p>
            <a:pPr marL="356616" lvl="0" indent="-356616" algn="ctr">
              <a:spcBef>
                <a:spcPts val="0"/>
              </a:spcBef>
              <a:spcAft>
                <a:spcPts val="600"/>
              </a:spcAft>
            </a:pPr>
            <a:r>
              <a:rPr lang="en-US" dirty="0"/>
              <a:t>Name Surname</a:t>
            </a:r>
          </a:p>
        </p:txBody>
      </p:sp>
      <p:sp>
        <p:nvSpPr>
          <p:cNvPr id="6" name="Text Placeholder 6">
            <a:extLst>
              <a:ext uri="{FF2B5EF4-FFF2-40B4-BE49-F238E27FC236}">
                <a16:creationId xmlns:a16="http://schemas.microsoft.com/office/drawing/2014/main" id="{8E04541C-CC5D-4455-8271-73223AE0A881}"/>
              </a:ext>
            </a:extLst>
          </p:cNvPr>
          <p:cNvSpPr>
            <a:spLocks noGrp="1"/>
          </p:cNvSpPr>
          <p:nvPr>
            <p:ph type="body" sz="quarter" idx="12" hasCustomPrompt="1"/>
          </p:nvPr>
        </p:nvSpPr>
        <p:spPr>
          <a:xfrm>
            <a:off x="3453175" y="5818717"/>
            <a:ext cx="5292000" cy="316838"/>
          </a:xfrm>
        </p:spPr>
        <p:txBody>
          <a:bodyPr vert="horz" lIns="0" tIns="0" rIns="0" bIns="0" rtlCol="0" anchor="t" anchorCtr="0">
            <a:noAutofit/>
          </a:bodyPr>
          <a:lstStyle>
            <a:lvl1pPr marL="0" indent="0" algn="ctr">
              <a:buNone/>
              <a:defRPr lang="en-US" sz="1600" dirty="0" smtClean="0">
                <a:solidFill>
                  <a:srgbClr val="2E2E38"/>
                </a:solidFill>
                <a:latin typeface="EYInterstate Light" panose="02000506000000020004" pitchFamily="2" charset="0"/>
              </a:defRPr>
            </a:lvl1pPr>
          </a:lstStyle>
          <a:p>
            <a:pPr marL="356616" lvl="0" indent="-356616" algn="ctr">
              <a:spcBef>
                <a:spcPts val="0"/>
              </a:spcBef>
              <a:spcAft>
                <a:spcPts val="600"/>
              </a:spcAft>
            </a:pPr>
            <a:r>
              <a:rPr lang="en-US" dirty="0"/>
              <a:t>Job Title</a:t>
            </a:r>
          </a:p>
        </p:txBody>
      </p:sp>
      <p:sp>
        <p:nvSpPr>
          <p:cNvPr id="9" name="Text Placeholder 11">
            <a:extLst>
              <a:ext uri="{FF2B5EF4-FFF2-40B4-BE49-F238E27FC236}">
                <a16:creationId xmlns:a16="http://schemas.microsoft.com/office/drawing/2014/main" id="{FBD672D3-B116-471A-8511-D80D5D920D93}"/>
              </a:ext>
            </a:extLst>
          </p:cNvPr>
          <p:cNvSpPr txBox="1">
            <a:spLocks/>
          </p:cNvSpPr>
          <p:nvPr userDrawn="1"/>
        </p:nvSpPr>
        <p:spPr>
          <a:xfrm>
            <a:off x="4929981" y="979787"/>
            <a:ext cx="2338388" cy="882687"/>
          </a:xfrm>
          <a:prstGeom prst="rect">
            <a:avLst/>
          </a:prstGeom>
        </p:spPr>
        <p:txBody>
          <a:bodyPr lIns="0" tIns="0" rIns="0" bIns="0">
            <a:noAutofit/>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sz="11200" dirty="0">
                <a:solidFill>
                  <a:schemeClr val="tx2"/>
                </a:solidFill>
                <a:latin typeface="Georgia" panose="02040502050405020303" pitchFamily="18" charset="0"/>
              </a:rPr>
              <a:t>“ </a:t>
            </a:r>
          </a:p>
        </p:txBody>
      </p:sp>
    </p:spTree>
    <p:extLst>
      <p:ext uri="{BB962C8B-B14F-4D97-AF65-F5344CB8AC3E}">
        <p14:creationId xmlns:p14="http://schemas.microsoft.com/office/powerpoint/2010/main" val="236373323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userDrawn="1">
  <p:cSld name="5_Standard slide_Quotes">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782988"/>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userDrawn="1">
  <p:cSld name="1_Divider 3">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D9F631-BCA2-47E9-B382-A1254CE498E4}"/>
              </a:ext>
            </a:extLst>
          </p:cNvPr>
          <p:cNvSpPr>
            <a:spLocks noGrp="1"/>
          </p:cNvSpPr>
          <p:nvPr>
            <p:ph type="dt" sz="half" idx="10"/>
          </p:nvPr>
        </p:nvSpPr>
        <p:spPr/>
        <p:txBody>
          <a:bodyPr/>
          <a:lstStyle/>
          <a:p>
            <a:endParaRPr lang="en-IN" dirty="0"/>
          </a:p>
        </p:txBody>
      </p:sp>
      <p:sp>
        <p:nvSpPr>
          <p:cNvPr id="3" name="Footer Placeholder 2">
            <a:extLst>
              <a:ext uri="{FF2B5EF4-FFF2-40B4-BE49-F238E27FC236}">
                <a16:creationId xmlns:a16="http://schemas.microsoft.com/office/drawing/2014/main" id="{EC1D1872-1F65-44DE-8D43-3328C27B5870}"/>
              </a:ext>
            </a:extLst>
          </p:cNvPr>
          <p:cNvSpPr>
            <a:spLocks noGrp="1"/>
          </p:cNvSpPr>
          <p:nvPr>
            <p:ph type="ftr" sz="quarter" idx="11"/>
          </p:nvPr>
        </p:nvSpPr>
        <p:spPr/>
        <p:txBody>
          <a:bodyPr/>
          <a:lstStyle/>
          <a:p>
            <a:endParaRPr lang="en-IN" dirty="0"/>
          </a:p>
        </p:txBody>
      </p:sp>
      <p:sp>
        <p:nvSpPr>
          <p:cNvPr id="4" name="Slide Number Placeholder 3">
            <a:extLst>
              <a:ext uri="{FF2B5EF4-FFF2-40B4-BE49-F238E27FC236}">
                <a16:creationId xmlns:a16="http://schemas.microsoft.com/office/drawing/2014/main" id="{A06C50CF-7368-4D25-B2B5-360BA59E76C3}"/>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2082310566"/>
      </p:ext>
    </p:extLst>
  </p:cSld>
  <p:clrMapOvr>
    <a:masterClrMapping/>
  </p:clrMapOvr>
  <p:extLst>
    <p:ext uri="{DCECCB84-F9BA-43D5-87BE-67443E8EF086}">
      <p15:sldGuideLst xmlns:p15="http://schemas.microsoft.com/office/powerpoint/2012/main"/>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userDrawn="1">
  <p:cSld name="2_Empty">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052CFA6-7CF5-41BD-9D94-2D0DAE108428}"/>
              </a:ext>
            </a:extLst>
          </p:cNvPr>
          <p:cNvSpPr>
            <a:spLocks noGrp="1"/>
          </p:cNvSpPr>
          <p:nvPr>
            <p:ph type="media" sz="quarter" idx="10" hasCustomPrompt="1"/>
          </p:nvPr>
        </p:nvSpPr>
        <p:spPr>
          <a:xfrm>
            <a:off x="0" y="0"/>
            <a:ext cx="12198350" cy="6858000"/>
          </a:xfrm>
        </p:spPr>
        <p:txBody>
          <a:bodyPr anchor="ctr"/>
          <a:lstStyle>
            <a:lvl1pPr marL="0" indent="0" algn="ctr">
              <a:buNone/>
              <a:defRPr/>
            </a:lvl1pPr>
          </a:lstStyle>
          <a:p>
            <a:r>
              <a:rPr lang="en-IN" dirty="0"/>
              <a:t>Video</a:t>
            </a:r>
          </a:p>
        </p:txBody>
      </p:sp>
      <p:sp>
        <p:nvSpPr>
          <p:cNvPr id="2" name="Date Placeholder 1">
            <a:extLst>
              <a:ext uri="{FF2B5EF4-FFF2-40B4-BE49-F238E27FC236}">
                <a16:creationId xmlns:a16="http://schemas.microsoft.com/office/drawing/2014/main" id="{E943830C-23AE-48E4-B9DE-E91E6CE0B8B9}"/>
              </a:ext>
            </a:extLst>
          </p:cNvPr>
          <p:cNvSpPr>
            <a:spLocks noGrp="1"/>
          </p:cNvSpPr>
          <p:nvPr>
            <p:ph type="dt" sz="half" idx="11"/>
          </p:nvPr>
        </p:nvSpPr>
        <p:spPr/>
        <p:txBody>
          <a:bodyPr/>
          <a:lstStyle/>
          <a:p>
            <a:endParaRPr lang="en-IN" dirty="0"/>
          </a:p>
        </p:txBody>
      </p:sp>
      <p:sp>
        <p:nvSpPr>
          <p:cNvPr id="4" name="Footer Placeholder 3">
            <a:extLst>
              <a:ext uri="{FF2B5EF4-FFF2-40B4-BE49-F238E27FC236}">
                <a16:creationId xmlns:a16="http://schemas.microsoft.com/office/drawing/2014/main" id="{B0F742A9-BF69-4BF2-966C-3D76FC687FBA}"/>
              </a:ext>
            </a:extLst>
          </p:cNvPr>
          <p:cNvSpPr>
            <a:spLocks noGrp="1"/>
          </p:cNvSpPr>
          <p:nvPr>
            <p:ph type="ftr" sz="quarter" idx="12"/>
          </p:nvPr>
        </p:nvSpPr>
        <p:spPr/>
        <p:txBody>
          <a:bodyPr/>
          <a:lstStyle/>
          <a:p>
            <a:endParaRPr lang="en-IN" dirty="0"/>
          </a:p>
        </p:txBody>
      </p:sp>
      <p:sp>
        <p:nvSpPr>
          <p:cNvPr id="5" name="Slide Number Placeholder 4">
            <a:extLst>
              <a:ext uri="{FF2B5EF4-FFF2-40B4-BE49-F238E27FC236}">
                <a16:creationId xmlns:a16="http://schemas.microsoft.com/office/drawing/2014/main" id="{9B65F912-EBE8-413B-A241-0FB3A540BA82}"/>
              </a:ext>
            </a:extLst>
          </p:cNvPr>
          <p:cNvSpPr>
            <a:spLocks noGrp="1"/>
          </p:cNvSpPr>
          <p:nvPr>
            <p:ph type="sldNum" sz="quarter" idx="13"/>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8022436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tandard slide_Quotes">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1CD06B42-27A8-4223-AE57-EB729EB5FC27}"/>
              </a:ext>
            </a:extLst>
          </p:cNvPr>
          <p:cNvSpPr>
            <a:spLocks noGrp="1"/>
          </p:cNvSpPr>
          <p:nvPr>
            <p:ph type="dt" sz="half" idx="10"/>
          </p:nvPr>
        </p:nvSpPr>
        <p:spPr/>
        <p:txBody>
          <a:bodyPr/>
          <a:lstStyle/>
          <a:p>
            <a:fld id="{E664A9C0-0C59-468F-91E6-963D80A465D2}" type="datetime3">
              <a:rPr lang="en-US" smtClean="0"/>
              <a:t>23 October 2023</a:t>
            </a:fld>
            <a:endParaRPr lang="en-IN" dirty="0"/>
          </a:p>
        </p:txBody>
      </p:sp>
      <p:sp>
        <p:nvSpPr>
          <p:cNvPr id="4" name="Footer Placeholder 3">
            <a:extLst>
              <a:ext uri="{FF2B5EF4-FFF2-40B4-BE49-F238E27FC236}">
                <a16:creationId xmlns:a16="http://schemas.microsoft.com/office/drawing/2014/main" id="{5C1F4AD2-0FC3-4A7D-B553-FC19C918C14E}"/>
              </a:ext>
            </a:extLst>
          </p:cNvPr>
          <p:cNvSpPr>
            <a:spLocks noGrp="1"/>
          </p:cNvSpPr>
          <p:nvPr>
            <p:ph type="ftr" sz="quarter" idx="11"/>
          </p:nvPr>
        </p:nvSpPr>
        <p:spPr/>
        <p:txBody>
          <a:bodyPr/>
          <a:lstStyle/>
          <a:p>
            <a:r>
              <a:rPr lang="en-US"/>
              <a:t>STOCK OPTIONS AND RSU’S - (E.2208/2020)</a:t>
            </a:r>
            <a:endParaRPr lang="en-US" dirty="0"/>
          </a:p>
        </p:txBody>
      </p:sp>
      <p:sp>
        <p:nvSpPr>
          <p:cNvPr id="5" name="Slide Number Placeholder 4">
            <a:extLst>
              <a:ext uri="{FF2B5EF4-FFF2-40B4-BE49-F238E27FC236}">
                <a16:creationId xmlns:a16="http://schemas.microsoft.com/office/drawing/2014/main" id="{C7E89B92-9E6D-4E4B-A5F6-7BC8B1612D1D}"/>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1965827190"/>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userDrawn="1">
  <p:cSld name="1_Key statement">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C37B5C6B-B98B-4A4C-A8A7-B006989B59BC}"/>
              </a:ext>
            </a:extLst>
          </p:cNvPr>
          <p:cNvSpPr>
            <a:spLocks noGrp="1"/>
          </p:cNvSpPr>
          <p:nvPr>
            <p:ph type="dt" sz="half" idx="10"/>
          </p:nvPr>
        </p:nvSpPr>
        <p:spPr/>
        <p:txBody>
          <a:bodyPr/>
          <a:lstStyle/>
          <a:p>
            <a:endParaRPr lang="en-IN" dirty="0"/>
          </a:p>
        </p:txBody>
      </p:sp>
      <p:sp>
        <p:nvSpPr>
          <p:cNvPr id="6" name="Footer Placeholder 5">
            <a:extLst>
              <a:ext uri="{FF2B5EF4-FFF2-40B4-BE49-F238E27FC236}">
                <a16:creationId xmlns:a16="http://schemas.microsoft.com/office/drawing/2014/main" id="{3CEF6675-2050-4038-B9E1-B80DB63D730E}"/>
              </a:ext>
            </a:extLst>
          </p:cNvPr>
          <p:cNvSpPr>
            <a:spLocks noGrp="1"/>
          </p:cNvSpPr>
          <p:nvPr>
            <p:ph type="ftr" sz="quarter" idx="11"/>
          </p:nvPr>
        </p:nvSpPr>
        <p:spPr/>
        <p:txBody>
          <a:bodyPr/>
          <a:lstStyle/>
          <a:p>
            <a:endParaRPr lang="en-IN" dirty="0"/>
          </a:p>
        </p:txBody>
      </p:sp>
      <p:sp>
        <p:nvSpPr>
          <p:cNvPr id="7" name="Slide Number Placeholder 6">
            <a:extLst>
              <a:ext uri="{FF2B5EF4-FFF2-40B4-BE49-F238E27FC236}">
                <a16:creationId xmlns:a16="http://schemas.microsoft.com/office/drawing/2014/main" id="{BBA4D6F3-1431-4069-B814-25584667728F}"/>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2156684077"/>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userDrawn="1">
  <p:cSld name="1_Focused dat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897186E-D73E-46D0-965A-D83686BA73F7}"/>
              </a:ext>
            </a:extLst>
          </p:cNvPr>
          <p:cNvSpPr>
            <a:spLocks noGrp="1"/>
          </p:cNvSpPr>
          <p:nvPr>
            <p:ph type="dt" sz="half" idx="10"/>
          </p:nvPr>
        </p:nvSpPr>
        <p:spPr/>
        <p:txBody>
          <a:bodyPr/>
          <a:lstStyle/>
          <a:p>
            <a:endParaRPr lang="en-IN" dirty="0"/>
          </a:p>
        </p:txBody>
      </p:sp>
      <p:sp>
        <p:nvSpPr>
          <p:cNvPr id="3" name="Footer Placeholder 2">
            <a:extLst>
              <a:ext uri="{FF2B5EF4-FFF2-40B4-BE49-F238E27FC236}">
                <a16:creationId xmlns:a16="http://schemas.microsoft.com/office/drawing/2014/main" id="{9DEF40EA-FE63-4D50-8C90-EC25A860C0C3}"/>
              </a:ext>
            </a:extLst>
          </p:cNvPr>
          <p:cNvSpPr>
            <a:spLocks noGrp="1"/>
          </p:cNvSpPr>
          <p:nvPr>
            <p:ph type="ftr" sz="quarter" idx="11"/>
          </p:nvPr>
        </p:nvSpPr>
        <p:spPr/>
        <p:txBody>
          <a:bodyPr/>
          <a:lstStyle/>
          <a:p>
            <a:endParaRPr lang="en-IN" dirty="0"/>
          </a:p>
        </p:txBody>
      </p:sp>
      <p:sp>
        <p:nvSpPr>
          <p:cNvPr id="4" name="Slide Number Placeholder 3">
            <a:extLst>
              <a:ext uri="{FF2B5EF4-FFF2-40B4-BE49-F238E27FC236}">
                <a16:creationId xmlns:a16="http://schemas.microsoft.com/office/drawing/2014/main" id="{3F37420B-CF82-4784-8E9C-5C496E27C509}"/>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20017119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userDrawn="1">
  <p:cSld name="7_Standard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918" y="294200"/>
            <a:ext cx="10978515" cy="590400"/>
          </a:xfrm>
        </p:spPr>
        <p:txBody>
          <a:bodyPr/>
          <a:lstStyle>
            <a:lvl1pPr>
              <a:defRPr sz="2400">
                <a:solidFill>
                  <a:schemeClr val="bg1"/>
                </a:solidFill>
              </a:defRPr>
            </a:lvl1pPr>
          </a:lstStyle>
          <a:p>
            <a:r>
              <a:rPr lang="en-US" dirty="0"/>
              <a:t>Standard slide</a:t>
            </a:r>
            <a:endParaRPr lang="en-GB" dirty="0"/>
          </a:p>
        </p:txBody>
      </p:sp>
      <p:sp>
        <p:nvSpPr>
          <p:cNvPr id="80" name="Line 10">
            <a:extLst>
              <a:ext uri="{FF2B5EF4-FFF2-40B4-BE49-F238E27FC236}">
                <a16:creationId xmlns:a16="http://schemas.microsoft.com/office/drawing/2014/main" id="{EF8E9275-C0E0-4ABA-8699-73E5E292EC85}"/>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3" name="Date Placeholder 2">
            <a:extLst>
              <a:ext uri="{FF2B5EF4-FFF2-40B4-BE49-F238E27FC236}">
                <a16:creationId xmlns:a16="http://schemas.microsoft.com/office/drawing/2014/main" id="{7BD5E823-546D-4100-9D33-42F450A382EF}"/>
              </a:ext>
            </a:extLst>
          </p:cNvPr>
          <p:cNvSpPr>
            <a:spLocks noGrp="1"/>
          </p:cNvSpPr>
          <p:nvPr>
            <p:ph type="dt" sz="half" idx="10"/>
          </p:nvPr>
        </p:nvSpPr>
        <p:spPr/>
        <p:txBody>
          <a:bodyPr/>
          <a:lstStyle/>
          <a:p>
            <a:endParaRPr lang="en-IN" dirty="0"/>
          </a:p>
        </p:txBody>
      </p:sp>
      <p:sp>
        <p:nvSpPr>
          <p:cNvPr id="4" name="Footer Placeholder 3">
            <a:extLst>
              <a:ext uri="{FF2B5EF4-FFF2-40B4-BE49-F238E27FC236}">
                <a16:creationId xmlns:a16="http://schemas.microsoft.com/office/drawing/2014/main" id="{D4EEA008-3E80-49A8-A128-C1EEB8A02F06}"/>
              </a:ext>
            </a:extLst>
          </p:cNvPr>
          <p:cNvSpPr>
            <a:spLocks noGrp="1"/>
          </p:cNvSpPr>
          <p:nvPr>
            <p:ph type="ftr" sz="quarter" idx="11"/>
          </p:nvPr>
        </p:nvSpPr>
        <p:spPr/>
        <p:txBody>
          <a:bodyPr/>
          <a:lstStyle/>
          <a:p>
            <a:endParaRPr lang="en-IN" dirty="0"/>
          </a:p>
        </p:txBody>
      </p:sp>
      <p:sp>
        <p:nvSpPr>
          <p:cNvPr id="5" name="Slide Number Placeholder 4">
            <a:extLst>
              <a:ext uri="{FF2B5EF4-FFF2-40B4-BE49-F238E27FC236}">
                <a16:creationId xmlns:a16="http://schemas.microsoft.com/office/drawing/2014/main" id="{0A192330-2E70-49F4-A5DA-F82320E7080E}"/>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379601169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userDrawn="1">
  <p:cSld name="1_Two columns with heading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12648" y="1869440"/>
            <a:ext cx="5393208" cy="4256075"/>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9632" y="1869440"/>
            <a:ext cx="5393208" cy="4256075"/>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p:cNvSpPr>
            <a:spLocks noGrp="1"/>
          </p:cNvSpPr>
          <p:nvPr>
            <p:ph type="body" sz="quarter" idx="12"/>
          </p:nvPr>
        </p:nvSpPr>
        <p:spPr>
          <a:xfrm>
            <a:off x="609918" y="1137920"/>
            <a:ext cx="5393208" cy="640800"/>
          </a:xfrm>
        </p:spPr>
        <p:txBody>
          <a:bodyPr anchor="t" anchorCtr="0"/>
          <a:lstStyle>
            <a:lvl1pPr>
              <a:buNone/>
              <a:defRPr b="1">
                <a:solidFill>
                  <a:schemeClr val="bg1"/>
                </a:solidFill>
              </a:defRPr>
            </a:lvl1pPr>
          </a:lstStyle>
          <a:p>
            <a:pPr lvl="0"/>
            <a:endParaRPr lang="en-GB" dirty="0"/>
          </a:p>
        </p:txBody>
      </p:sp>
      <p:sp>
        <p:nvSpPr>
          <p:cNvPr id="11" name="Text Placeholder 9"/>
          <p:cNvSpPr>
            <a:spLocks noGrp="1"/>
          </p:cNvSpPr>
          <p:nvPr>
            <p:ph type="body" sz="quarter" idx="13"/>
          </p:nvPr>
        </p:nvSpPr>
        <p:spPr>
          <a:xfrm>
            <a:off x="6199632" y="1137920"/>
            <a:ext cx="5393208" cy="640800"/>
          </a:xfrm>
        </p:spPr>
        <p:txBody>
          <a:bodyPr anchor="t" anchorCtr="0"/>
          <a:lstStyle>
            <a:lvl1pPr>
              <a:buNone/>
              <a:defRPr b="1">
                <a:solidFill>
                  <a:schemeClr val="bg1"/>
                </a:solidFill>
              </a:defRPr>
            </a:lvl1pPr>
          </a:lstStyle>
          <a:p>
            <a:pPr lvl="0"/>
            <a:endParaRPr lang="en-GB" dirty="0"/>
          </a:p>
        </p:txBody>
      </p:sp>
      <p:sp>
        <p:nvSpPr>
          <p:cNvPr id="2" name="Title 1"/>
          <p:cNvSpPr>
            <a:spLocks noGrp="1"/>
          </p:cNvSpPr>
          <p:nvPr>
            <p:ph type="title"/>
          </p:nvPr>
        </p:nvSpPr>
        <p:spPr>
          <a:xfrm>
            <a:off x="609918" y="294200"/>
            <a:ext cx="10978515" cy="590880"/>
          </a:xfrm>
        </p:spPr>
        <p:txBody>
          <a:bodyPr/>
          <a:lstStyle>
            <a:lvl1pPr>
              <a:defRPr>
                <a:solidFill>
                  <a:schemeClr val="bg1"/>
                </a:solidFill>
              </a:defRPr>
            </a:lvl1pPr>
          </a:lstStyle>
          <a:p>
            <a:r>
              <a:rPr lang="en-US" dirty="0"/>
              <a:t>Click to edit Master title style</a:t>
            </a:r>
          </a:p>
        </p:txBody>
      </p:sp>
      <p:sp>
        <p:nvSpPr>
          <p:cNvPr id="14" name="Line 10">
            <a:extLst>
              <a:ext uri="{FF2B5EF4-FFF2-40B4-BE49-F238E27FC236}">
                <a16:creationId xmlns:a16="http://schemas.microsoft.com/office/drawing/2014/main" id="{9773E7D9-2434-4381-A00D-27B62C086733}"/>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5" name="Date Placeholder 4">
            <a:extLst>
              <a:ext uri="{FF2B5EF4-FFF2-40B4-BE49-F238E27FC236}">
                <a16:creationId xmlns:a16="http://schemas.microsoft.com/office/drawing/2014/main" id="{6A3CD3F7-62DC-4CC4-8F34-C353DB087D7C}"/>
              </a:ext>
            </a:extLst>
          </p:cNvPr>
          <p:cNvSpPr>
            <a:spLocks noGrp="1"/>
          </p:cNvSpPr>
          <p:nvPr>
            <p:ph type="dt" sz="half" idx="14"/>
          </p:nvPr>
        </p:nvSpPr>
        <p:spPr/>
        <p:txBody>
          <a:bodyPr/>
          <a:lstStyle/>
          <a:p>
            <a:endParaRPr lang="en-IN" dirty="0"/>
          </a:p>
        </p:txBody>
      </p:sp>
      <p:sp>
        <p:nvSpPr>
          <p:cNvPr id="6" name="Footer Placeholder 5">
            <a:extLst>
              <a:ext uri="{FF2B5EF4-FFF2-40B4-BE49-F238E27FC236}">
                <a16:creationId xmlns:a16="http://schemas.microsoft.com/office/drawing/2014/main" id="{4BD2EC01-3D34-4D32-9B76-5269D1AA4651}"/>
              </a:ext>
            </a:extLst>
          </p:cNvPr>
          <p:cNvSpPr>
            <a:spLocks noGrp="1"/>
          </p:cNvSpPr>
          <p:nvPr>
            <p:ph type="ftr" sz="quarter" idx="15"/>
          </p:nvPr>
        </p:nvSpPr>
        <p:spPr/>
        <p:txBody>
          <a:bodyPr/>
          <a:lstStyle/>
          <a:p>
            <a:endParaRPr lang="en-IN" dirty="0"/>
          </a:p>
        </p:txBody>
      </p:sp>
      <p:sp>
        <p:nvSpPr>
          <p:cNvPr id="7" name="Slide Number Placeholder 6">
            <a:extLst>
              <a:ext uri="{FF2B5EF4-FFF2-40B4-BE49-F238E27FC236}">
                <a16:creationId xmlns:a16="http://schemas.microsoft.com/office/drawing/2014/main" id="{24BE1C2B-4DA4-468F-9976-85F6CBF826F1}"/>
              </a:ext>
            </a:extLst>
          </p:cNvPr>
          <p:cNvSpPr>
            <a:spLocks noGrp="1"/>
          </p:cNvSpPr>
          <p:nvPr>
            <p:ph type="sldNum" sz="quarter" idx="16"/>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157590780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userDrawn="1">
  <p:cSld name="5_Standard slide_no bulle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28F8CDB-776D-4811-AE2C-217236ECDECA}"/>
              </a:ext>
            </a:extLst>
          </p:cNvPr>
          <p:cNvSpPr>
            <a:spLocks noGrp="1"/>
          </p:cNvSpPr>
          <p:nvPr>
            <p:ph type="pic" sz="quarter" idx="12"/>
          </p:nvPr>
        </p:nvSpPr>
        <p:spPr>
          <a:xfrm>
            <a:off x="6227180" y="0"/>
            <a:ext cx="5971170" cy="6858000"/>
          </a:xfrm>
        </p:spPr>
        <p:txBody>
          <a:bodyPr/>
          <a:lstStyle/>
          <a:p>
            <a:endParaRPr lang="en-IN"/>
          </a:p>
        </p:txBody>
      </p:sp>
      <p:sp>
        <p:nvSpPr>
          <p:cNvPr id="5" name="Text Placeholder 4">
            <a:extLst>
              <a:ext uri="{FF2B5EF4-FFF2-40B4-BE49-F238E27FC236}">
                <a16:creationId xmlns:a16="http://schemas.microsoft.com/office/drawing/2014/main" id="{626E96BA-E9E4-496B-8CA5-6DA27B8AD7E4}"/>
              </a:ext>
            </a:extLst>
          </p:cNvPr>
          <p:cNvSpPr>
            <a:spLocks noGrp="1"/>
          </p:cNvSpPr>
          <p:nvPr>
            <p:ph type="body" sz="quarter" idx="10" hasCustomPrompt="1"/>
          </p:nvPr>
        </p:nvSpPr>
        <p:spPr>
          <a:xfrm>
            <a:off x="369705" y="2578743"/>
            <a:ext cx="4537959" cy="1055708"/>
          </a:xfrm>
        </p:spPr>
        <p:txBody>
          <a:bodyPr/>
          <a:lstStyle>
            <a:lvl1pPr marL="0" indent="0">
              <a:buNone/>
              <a:defRPr sz="3000"/>
            </a:lvl1pPr>
          </a:lstStyle>
          <a:p>
            <a:pPr lvl="0"/>
            <a:r>
              <a:rPr lang="en-IN" dirty="0"/>
              <a:t>Chapter Title</a:t>
            </a:r>
          </a:p>
          <a:p>
            <a:pPr lvl="0"/>
            <a:r>
              <a:rPr lang="en-IN" dirty="0"/>
              <a:t>EY Interstate Light</a:t>
            </a:r>
          </a:p>
        </p:txBody>
      </p:sp>
      <p:sp>
        <p:nvSpPr>
          <p:cNvPr id="14" name="Text Placeholder 4">
            <a:extLst>
              <a:ext uri="{FF2B5EF4-FFF2-40B4-BE49-F238E27FC236}">
                <a16:creationId xmlns:a16="http://schemas.microsoft.com/office/drawing/2014/main" id="{1173C8A3-BA2F-497B-A214-45B02D73AF20}"/>
              </a:ext>
            </a:extLst>
          </p:cNvPr>
          <p:cNvSpPr>
            <a:spLocks noGrp="1"/>
          </p:cNvSpPr>
          <p:nvPr>
            <p:ph type="body" sz="quarter" idx="11" hasCustomPrompt="1"/>
          </p:nvPr>
        </p:nvSpPr>
        <p:spPr>
          <a:xfrm>
            <a:off x="369705" y="3840384"/>
            <a:ext cx="4537959" cy="1055708"/>
          </a:xfrm>
        </p:spPr>
        <p:txBody>
          <a:bodyPr/>
          <a:lstStyle>
            <a:lvl1pPr marL="0" indent="0">
              <a:buNone/>
              <a:defRPr sz="1600"/>
            </a:lvl1pPr>
          </a:lstStyle>
          <a:p>
            <a:pPr lvl="0"/>
            <a:r>
              <a:rPr lang="en-IN" dirty="0"/>
              <a:t>text</a:t>
            </a:r>
          </a:p>
        </p:txBody>
      </p:sp>
      <p:sp>
        <p:nvSpPr>
          <p:cNvPr id="2" name="Date Placeholder 1">
            <a:extLst>
              <a:ext uri="{FF2B5EF4-FFF2-40B4-BE49-F238E27FC236}">
                <a16:creationId xmlns:a16="http://schemas.microsoft.com/office/drawing/2014/main" id="{E3EABBDA-A77F-45A2-9996-90CD0EE5C388}"/>
              </a:ext>
            </a:extLst>
          </p:cNvPr>
          <p:cNvSpPr>
            <a:spLocks noGrp="1"/>
          </p:cNvSpPr>
          <p:nvPr>
            <p:ph type="dt" sz="half" idx="13"/>
          </p:nvPr>
        </p:nvSpPr>
        <p:spPr/>
        <p:txBody>
          <a:bodyPr/>
          <a:lstStyle/>
          <a:p>
            <a:endParaRPr lang="en-IN" dirty="0"/>
          </a:p>
        </p:txBody>
      </p:sp>
      <p:sp>
        <p:nvSpPr>
          <p:cNvPr id="3" name="Footer Placeholder 2">
            <a:extLst>
              <a:ext uri="{FF2B5EF4-FFF2-40B4-BE49-F238E27FC236}">
                <a16:creationId xmlns:a16="http://schemas.microsoft.com/office/drawing/2014/main" id="{0F883B36-3BA3-42B4-A811-65C0AF01A86F}"/>
              </a:ext>
            </a:extLst>
          </p:cNvPr>
          <p:cNvSpPr>
            <a:spLocks noGrp="1"/>
          </p:cNvSpPr>
          <p:nvPr>
            <p:ph type="ftr" sz="quarter" idx="14"/>
          </p:nvPr>
        </p:nvSpPr>
        <p:spPr/>
        <p:txBody>
          <a:bodyPr/>
          <a:lstStyle/>
          <a:p>
            <a:endParaRPr lang="en-IN" dirty="0"/>
          </a:p>
        </p:txBody>
      </p:sp>
      <p:sp>
        <p:nvSpPr>
          <p:cNvPr id="4" name="Slide Number Placeholder 3">
            <a:extLst>
              <a:ext uri="{FF2B5EF4-FFF2-40B4-BE49-F238E27FC236}">
                <a16:creationId xmlns:a16="http://schemas.microsoft.com/office/drawing/2014/main" id="{89D9C98C-F30E-45BC-A1D9-67DB57119DCE}"/>
              </a:ext>
            </a:extLst>
          </p:cNvPr>
          <p:cNvSpPr>
            <a:spLocks noGrp="1"/>
          </p:cNvSpPr>
          <p:nvPr>
            <p:ph type="sldNum" sz="quarter" idx="15"/>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3684741947"/>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userDrawn="1">
  <p:cSld name="6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352800" y="2851522"/>
            <a:ext cx="4447800" cy="1202318"/>
          </a:xfrm>
        </p:spPr>
        <p:txBody>
          <a:bodyPr vert="horz" lIns="0" tIns="0" rIns="0" bIns="0" rtlCol="0" anchor="ctr" anchorCtr="0">
            <a:noAutofit/>
          </a:bodyPr>
          <a:lstStyle>
            <a:lvl1pPr marL="0" indent="0">
              <a:buNone/>
              <a:defRPr kumimoji="0" lang="en-IN" sz="3600" b="0" i="0" u="none" strike="noStrike" cap="none" spc="0" normalizeH="0" baseline="0" dirty="0">
                <a:ln>
                  <a:noFill/>
                </a:ln>
                <a:solidFill>
                  <a:schemeClr val="bg1"/>
                </a:solidFill>
                <a:effectLst/>
                <a:uLnTx/>
                <a:uFillTx/>
                <a:latin typeface="EYInterstate Light" panose="02000506000000020004" pitchFamily="2" charset="0"/>
                <a:ea typeface="+mj-ea"/>
                <a:cs typeface="+mj-cs"/>
              </a:defRPr>
            </a:lvl1pPr>
          </a:lstStyle>
          <a:p>
            <a:pPr marL="356616" marR="0" lvl="0" indent="-356616" defTabSz="1007887" fontAlgn="auto">
              <a:lnSpc>
                <a:spcPct val="100000"/>
              </a:lnSpc>
              <a:spcBef>
                <a:spcPct val="0"/>
              </a:spcBef>
              <a:spcAft>
                <a:spcPts val="0"/>
              </a:spcAft>
              <a:buClrTx/>
              <a:buSzTx/>
              <a:tabLst/>
            </a:pPr>
            <a:r>
              <a:rPr lang="en-US" dirty="0"/>
              <a:t>Chapter Title</a:t>
            </a:r>
            <a:endParaRPr lang="en-IN" dirty="0"/>
          </a:p>
        </p:txBody>
      </p:sp>
      <p:sp>
        <p:nvSpPr>
          <p:cNvPr id="2" name="Date Placeholder 1">
            <a:extLst>
              <a:ext uri="{FF2B5EF4-FFF2-40B4-BE49-F238E27FC236}">
                <a16:creationId xmlns:a16="http://schemas.microsoft.com/office/drawing/2014/main" id="{D00C2D9D-B0D7-494E-9184-FCD6E94AACE5}"/>
              </a:ext>
            </a:extLst>
          </p:cNvPr>
          <p:cNvSpPr>
            <a:spLocks noGrp="1"/>
          </p:cNvSpPr>
          <p:nvPr>
            <p:ph type="dt" sz="half" idx="11"/>
          </p:nvPr>
        </p:nvSpPr>
        <p:spPr/>
        <p:txBody>
          <a:bodyPr/>
          <a:lstStyle/>
          <a:p>
            <a:endParaRPr lang="en-IN" dirty="0"/>
          </a:p>
        </p:txBody>
      </p:sp>
      <p:sp>
        <p:nvSpPr>
          <p:cNvPr id="3" name="Footer Placeholder 2">
            <a:extLst>
              <a:ext uri="{FF2B5EF4-FFF2-40B4-BE49-F238E27FC236}">
                <a16:creationId xmlns:a16="http://schemas.microsoft.com/office/drawing/2014/main" id="{587FD91A-AB40-450B-8784-9A5D99C62D81}"/>
              </a:ext>
            </a:extLst>
          </p:cNvPr>
          <p:cNvSpPr>
            <a:spLocks noGrp="1"/>
          </p:cNvSpPr>
          <p:nvPr>
            <p:ph type="ftr" sz="quarter" idx="12"/>
          </p:nvPr>
        </p:nvSpPr>
        <p:spPr/>
        <p:txBody>
          <a:bodyPr/>
          <a:lstStyle/>
          <a:p>
            <a:endParaRPr lang="en-IN" dirty="0"/>
          </a:p>
        </p:txBody>
      </p:sp>
      <p:sp>
        <p:nvSpPr>
          <p:cNvPr id="4" name="Slide Number Placeholder 3">
            <a:extLst>
              <a:ext uri="{FF2B5EF4-FFF2-40B4-BE49-F238E27FC236}">
                <a16:creationId xmlns:a16="http://schemas.microsoft.com/office/drawing/2014/main" id="{C2CE5F90-7113-4FA1-AFCF-3BC8EF010002}"/>
              </a:ext>
            </a:extLst>
          </p:cNvPr>
          <p:cNvSpPr>
            <a:spLocks noGrp="1"/>
          </p:cNvSpPr>
          <p:nvPr>
            <p:ph type="sldNum" sz="quarter" idx="13"/>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581841488"/>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userDrawn="1">
  <p:cSld name="1_Divider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D5388A-86DF-494E-B137-EE20B7E1CF99}"/>
              </a:ext>
            </a:extLst>
          </p:cNvPr>
          <p:cNvSpPr>
            <a:spLocks noGrp="1"/>
          </p:cNvSpPr>
          <p:nvPr>
            <p:ph type="dt" sz="half" idx="10"/>
          </p:nvPr>
        </p:nvSpPr>
        <p:spPr/>
        <p:txBody>
          <a:bodyPr/>
          <a:lstStyle/>
          <a:p>
            <a:endParaRPr lang="en-IN" dirty="0"/>
          </a:p>
        </p:txBody>
      </p:sp>
      <p:sp>
        <p:nvSpPr>
          <p:cNvPr id="3" name="Footer Placeholder 2">
            <a:extLst>
              <a:ext uri="{FF2B5EF4-FFF2-40B4-BE49-F238E27FC236}">
                <a16:creationId xmlns:a16="http://schemas.microsoft.com/office/drawing/2014/main" id="{7297E548-6FF4-4D89-ADE0-60181F5365D0}"/>
              </a:ext>
            </a:extLst>
          </p:cNvPr>
          <p:cNvSpPr>
            <a:spLocks noGrp="1"/>
          </p:cNvSpPr>
          <p:nvPr>
            <p:ph type="ftr" sz="quarter" idx="11"/>
          </p:nvPr>
        </p:nvSpPr>
        <p:spPr/>
        <p:txBody>
          <a:bodyPr/>
          <a:lstStyle/>
          <a:p>
            <a:endParaRPr lang="en-IN" dirty="0"/>
          </a:p>
        </p:txBody>
      </p:sp>
      <p:sp>
        <p:nvSpPr>
          <p:cNvPr id="4" name="Slide Number Placeholder 3">
            <a:extLst>
              <a:ext uri="{FF2B5EF4-FFF2-40B4-BE49-F238E27FC236}">
                <a16:creationId xmlns:a16="http://schemas.microsoft.com/office/drawing/2014/main" id="{810B0A8B-D001-432B-877C-21558412BB33}"/>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540086080"/>
      </p:ext>
    </p:extLst>
  </p:cSld>
  <p:clrMapOvr>
    <a:masterClrMapping/>
  </p:clrMapOvr>
  <p:extLst>
    <p:ext uri="{DCECCB84-F9BA-43D5-87BE-67443E8EF086}">
      <p15:sldGuideLst xmlns:p15="http://schemas.microsoft.com/office/powerpoint/2012/main"/>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userDrawn="1">
  <p:cSld name="3_Final legal text">
    <p:spTree>
      <p:nvGrpSpPr>
        <p:cNvPr id="1" name=""/>
        <p:cNvGrpSpPr/>
        <p:nvPr/>
      </p:nvGrpSpPr>
      <p:grpSpPr>
        <a:xfrm>
          <a:off x="0" y="0"/>
          <a:ext cx="0" cy="0"/>
          <a:chOff x="0" y="0"/>
          <a:chExt cx="0" cy="0"/>
        </a:xfrm>
      </p:grpSpPr>
      <p:sp>
        <p:nvSpPr>
          <p:cNvPr id="8" name="Content Placeholder 2"/>
          <p:cNvSpPr>
            <a:spLocks noGrp="1"/>
          </p:cNvSpPr>
          <p:nvPr>
            <p:ph idx="1"/>
          </p:nvPr>
        </p:nvSpPr>
        <p:spPr>
          <a:xfrm>
            <a:off x="607799" y="719139"/>
            <a:ext cx="4677635"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EYInterstate Light" panose="02000506000000020004" pitchFamily="2"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213" indent="-176213" algn="l" defTabSz="995363"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913" indent="-188913" algn="l" defTabSz="995363"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4211026500"/>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1_Cover alternat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F4B0007-DA02-48C7-9137-9386DFC24A9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8350" cy="6858000"/>
          </a:xfrm>
          <a:prstGeom prst="rect">
            <a:avLst/>
          </a:prstGeom>
        </p:spPr>
      </p:pic>
      <p:sp>
        <p:nvSpPr>
          <p:cNvPr id="16" name="Freeform 56">
            <a:extLst>
              <a:ext uri="{FF2B5EF4-FFF2-40B4-BE49-F238E27FC236}">
                <a16:creationId xmlns:a16="http://schemas.microsoft.com/office/drawing/2014/main" id="{13A7AC18-CF42-4EC5-8D40-441EAE30A06C}"/>
              </a:ext>
            </a:extLst>
          </p:cNvPr>
          <p:cNvSpPr/>
          <p:nvPr userDrawn="1"/>
        </p:nvSpPr>
        <p:spPr>
          <a:xfrm>
            <a:off x="498115" y="795662"/>
            <a:ext cx="4930412"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EYInterstate Light" panose="02000506000000020004" pitchFamily="2" charset="0"/>
            </a:endParaRPr>
          </a:p>
        </p:txBody>
      </p:sp>
      <p:sp>
        <p:nvSpPr>
          <p:cNvPr id="11" name="Title 1"/>
          <p:cNvSpPr>
            <a:spLocks noGrp="1"/>
          </p:cNvSpPr>
          <p:nvPr>
            <p:ph type="ctrTitle"/>
          </p:nvPr>
        </p:nvSpPr>
        <p:spPr>
          <a:xfrm>
            <a:off x="775504" y="1954221"/>
            <a:ext cx="4328932" cy="979702"/>
          </a:xfrm>
        </p:spPr>
        <p:txBody>
          <a:bodyPr/>
          <a:lstStyle>
            <a:lvl1pPr>
              <a:defRPr sz="3000" b="0">
                <a:solidFill>
                  <a:schemeClr val="tx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775504" y="3046158"/>
            <a:ext cx="4328932" cy="1046323"/>
          </a:xfrm>
        </p:spPr>
        <p:txBody>
          <a:bodyPr/>
          <a:lstStyle>
            <a:lvl1pPr marL="0" indent="0" algn="l">
              <a:spcAft>
                <a:spcPts val="1200"/>
              </a:spcAft>
              <a:buNone/>
              <a:defRPr sz="2000">
                <a:solidFill>
                  <a:schemeClr val="tx1"/>
                </a:solidFill>
                <a:latin typeface="EYInterstate" panose="02000503020000020004" pitchFamily="2" charset="0"/>
                <a:cs typeface="Arial"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grpSp>
        <p:nvGrpSpPr>
          <p:cNvPr id="14" name="Group 4">
            <a:extLst>
              <a:ext uri="{FF2B5EF4-FFF2-40B4-BE49-F238E27FC236}">
                <a16:creationId xmlns:a16="http://schemas.microsoft.com/office/drawing/2014/main" id="{C8422AE9-8257-41A9-AB41-1F10585C886F}"/>
              </a:ext>
            </a:extLst>
          </p:cNvPr>
          <p:cNvGrpSpPr>
            <a:grpSpLocks noChangeAspect="1"/>
          </p:cNvGrpSpPr>
          <p:nvPr userDrawn="1"/>
        </p:nvGrpSpPr>
        <p:grpSpPr bwMode="auto">
          <a:xfrm>
            <a:off x="10364788" y="4960938"/>
            <a:ext cx="1225550" cy="1435100"/>
            <a:chOff x="6529" y="3125"/>
            <a:chExt cx="772" cy="904"/>
          </a:xfrm>
        </p:grpSpPr>
        <p:sp>
          <p:nvSpPr>
            <p:cNvPr id="15" name="Freeform 5">
              <a:extLst>
                <a:ext uri="{FF2B5EF4-FFF2-40B4-BE49-F238E27FC236}">
                  <a16:creationId xmlns:a16="http://schemas.microsoft.com/office/drawing/2014/main" id="{D19659BD-653C-4300-9060-420AFAE39587}"/>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7" name="Freeform 6">
              <a:extLst>
                <a:ext uri="{FF2B5EF4-FFF2-40B4-BE49-F238E27FC236}">
                  <a16:creationId xmlns:a16="http://schemas.microsoft.com/office/drawing/2014/main" id="{A4669336-72A1-4233-827A-C41AB4C1CC04}"/>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grpSp>
    </p:spTree>
    <p:extLst>
      <p:ext uri="{BB962C8B-B14F-4D97-AF65-F5344CB8AC3E}">
        <p14:creationId xmlns:p14="http://schemas.microsoft.com/office/powerpoint/2010/main" val="3788370133"/>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userDrawn="1">
  <p:cSld name="Approved question wide">
    <p:spTree>
      <p:nvGrpSpPr>
        <p:cNvPr id="1" name=""/>
        <p:cNvGrpSpPr/>
        <p:nvPr/>
      </p:nvGrpSpPr>
      <p:grpSpPr>
        <a:xfrm>
          <a:off x="0" y="0"/>
          <a:ext cx="0" cy="0"/>
          <a:chOff x="0" y="0"/>
          <a:chExt cx="0" cy="0"/>
        </a:xfrm>
      </p:grpSpPr>
      <p:grpSp>
        <p:nvGrpSpPr>
          <p:cNvPr id="235" name="Group 234">
            <a:extLst>
              <a:ext uri="{FF2B5EF4-FFF2-40B4-BE49-F238E27FC236}">
                <a16:creationId xmlns:a16="http://schemas.microsoft.com/office/drawing/2014/main" id="{5342E118-6F1D-4C46-956E-4CCCBCAA7952}"/>
              </a:ext>
            </a:extLst>
          </p:cNvPr>
          <p:cNvGrpSpPr/>
          <p:nvPr userDrawn="1"/>
        </p:nvGrpSpPr>
        <p:grpSpPr>
          <a:xfrm>
            <a:off x="498115" y="5826612"/>
            <a:ext cx="3878023" cy="570195"/>
            <a:chOff x="498115" y="5951018"/>
            <a:chExt cx="3878023" cy="570195"/>
          </a:xfrm>
        </p:grpSpPr>
        <p:sp>
          <p:nvSpPr>
            <p:cNvPr id="168" name="Rectangle 167">
              <a:extLst>
                <a:ext uri="{FF2B5EF4-FFF2-40B4-BE49-F238E27FC236}">
                  <a16:creationId xmlns:a16="http://schemas.microsoft.com/office/drawing/2014/main" id="{A22049CA-64AE-409F-988D-A7317F8AD136}"/>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69" name="Rectangle 6">
              <a:extLst>
                <a:ext uri="{FF2B5EF4-FFF2-40B4-BE49-F238E27FC236}">
                  <a16:creationId xmlns:a16="http://schemas.microsoft.com/office/drawing/2014/main" id="{E37A0A05-0A78-44A7-8873-0A1A20C87175}"/>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70" name="Rectangle 7">
              <a:extLst>
                <a:ext uri="{FF2B5EF4-FFF2-40B4-BE49-F238E27FC236}">
                  <a16:creationId xmlns:a16="http://schemas.microsoft.com/office/drawing/2014/main" id="{0DEA0CBE-8527-4287-BF98-DA48947875F5}"/>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71" name="Freeform 8">
              <a:extLst>
                <a:ext uri="{FF2B5EF4-FFF2-40B4-BE49-F238E27FC236}">
                  <a16:creationId xmlns:a16="http://schemas.microsoft.com/office/drawing/2014/main" id="{444058C6-612A-446E-8F68-0E5CC4CFF366}"/>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2" name="Freeform 9">
              <a:extLst>
                <a:ext uri="{FF2B5EF4-FFF2-40B4-BE49-F238E27FC236}">
                  <a16:creationId xmlns:a16="http://schemas.microsoft.com/office/drawing/2014/main" id="{1011EC31-E0C3-404F-93B3-EFD3DADC11CB}"/>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3" name="Freeform 10">
              <a:extLst>
                <a:ext uri="{FF2B5EF4-FFF2-40B4-BE49-F238E27FC236}">
                  <a16:creationId xmlns:a16="http://schemas.microsoft.com/office/drawing/2014/main" id="{3C9D076B-D88C-4089-8D58-9A31CFCDB02A}"/>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4" name="Freeform 11">
              <a:extLst>
                <a:ext uri="{FF2B5EF4-FFF2-40B4-BE49-F238E27FC236}">
                  <a16:creationId xmlns:a16="http://schemas.microsoft.com/office/drawing/2014/main" id="{29DB43AC-B765-4ECB-B483-562473BD4A38}"/>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5" name="Freeform 12">
              <a:extLst>
                <a:ext uri="{FF2B5EF4-FFF2-40B4-BE49-F238E27FC236}">
                  <a16:creationId xmlns:a16="http://schemas.microsoft.com/office/drawing/2014/main" id="{AF1DE1B8-EA4B-4A98-A97D-BA5EEA42B197}"/>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6" name="Freeform 13">
              <a:extLst>
                <a:ext uri="{FF2B5EF4-FFF2-40B4-BE49-F238E27FC236}">
                  <a16:creationId xmlns:a16="http://schemas.microsoft.com/office/drawing/2014/main" id="{F8F60B79-7AF5-4C5E-A5EF-126F117D591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7" name="Freeform 14">
              <a:extLst>
                <a:ext uri="{FF2B5EF4-FFF2-40B4-BE49-F238E27FC236}">
                  <a16:creationId xmlns:a16="http://schemas.microsoft.com/office/drawing/2014/main" id="{0A0438AD-9937-4C25-AB9E-7F8C8CCA23F7}"/>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8" name="Freeform 15">
              <a:extLst>
                <a:ext uri="{FF2B5EF4-FFF2-40B4-BE49-F238E27FC236}">
                  <a16:creationId xmlns:a16="http://schemas.microsoft.com/office/drawing/2014/main" id="{6FDE2726-7032-4BE4-A420-0ECF49A32A8B}"/>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9" name="Freeform 16">
              <a:extLst>
                <a:ext uri="{FF2B5EF4-FFF2-40B4-BE49-F238E27FC236}">
                  <a16:creationId xmlns:a16="http://schemas.microsoft.com/office/drawing/2014/main" id="{50C22C21-F8DB-486D-9042-765D68AE3A7C}"/>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0" name="Freeform 17">
              <a:extLst>
                <a:ext uri="{FF2B5EF4-FFF2-40B4-BE49-F238E27FC236}">
                  <a16:creationId xmlns:a16="http://schemas.microsoft.com/office/drawing/2014/main" id="{7F763F72-BB8F-482C-9FDA-40EDD6EE5FF8}"/>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1" name="Freeform 18">
              <a:extLst>
                <a:ext uri="{FF2B5EF4-FFF2-40B4-BE49-F238E27FC236}">
                  <a16:creationId xmlns:a16="http://schemas.microsoft.com/office/drawing/2014/main" id="{710F466C-6BEC-4970-9707-40D8002740B0}"/>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2" name="Freeform 19">
              <a:extLst>
                <a:ext uri="{FF2B5EF4-FFF2-40B4-BE49-F238E27FC236}">
                  <a16:creationId xmlns:a16="http://schemas.microsoft.com/office/drawing/2014/main" id="{3332407D-F423-41B2-985F-8A4482C61D9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3" name="Freeform 20">
              <a:extLst>
                <a:ext uri="{FF2B5EF4-FFF2-40B4-BE49-F238E27FC236}">
                  <a16:creationId xmlns:a16="http://schemas.microsoft.com/office/drawing/2014/main" id="{44E3286F-1188-47B1-8B46-3498795DF2DC}"/>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4" name="Freeform 21">
              <a:extLst>
                <a:ext uri="{FF2B5EF4-FFF2-40B4-BE49-F238E27FC236}">
                  <a16:creationId xmlns:a16="http://schemas.microsoft.com/office/drawing/2014/main" id="{E7BD9E0B-920A-4409-95E7-40A47107B346}"/>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5" name="Freeform 22">
              <a:extLst>
                <a:ext uri="{FF2B5EF4-FFF2-40B4-BE49-F238E27FC236}">
                  <a16:creationId xmlns:a16="http://schemas.microsoft.com/office/drawing/2014/main" id="{9D2625B8-0A5B-46EF-8302-77353AB0D3A9}"/>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6" name="Freeform 23">
              <a:extLst>
                <a:ext uri="{FF2B5EF4-FFF2-40B4-BE49-F238E27FC236}">
                  <a16:creationId xmlns:a16="http://schemas.microsoft.com/office/drawing/2014/main" id="{DE6C9E0E-C49B-4FBE-97F3-BB6DFAC57421}"/>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7" name="Freeform 24">
              <a:extLst>
                <a:ext uri="{FF2B5EF4-FFF2-40B4-BE49-F238E27FC236}">
                  <a16:creationId xmlns:a16="http://schemas.microsoft.com/office/drawing/2014/main" id="{580801ED-9260-41DB-A0B7-5AF24B32272B}"/>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8" name="Freeform 25">
              <a:extLst>
                <a:ext uri="{FF2B5EF4-FFF2-40B4-BE49-F238E27FC236}">
                  <a16:creationId xmlns:a16="http://schemas.microsoft.com/office/drawing/2014/main" id="{3A9842FB-6E95-4D11-B5B9-58C4CB82C2F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9" name="Freeform 26">
              <a:extLst>
                <a:ext uri="{FF2B5EF4-FFF2-40B4-BE49-F238E27FC236}">
                  <a16:creationId xmlns:a16="http://schemas.microsoft.com/office/drawing/2014/main" id="{076538BB-C266-42BE-916B-458AF9EFB224}"/>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0" name="Freeform 27">
              <a:extLst>
                <a:ext uri="{FF2B5EF4-FFF2-40B4-BE49-F238E27FC236}">
                  <a16:creationId xmlns:a16="http://schemas.microsoft.com/office/drawing/2014/main" id="{A7C95C0F-A1E9-46B5-B9DB-284F35C72801}"/>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1" name="Freeform 28">
              <a:extLst>
                <a:ext uri="{FF2B5EF4-FFF2-40B4-BE49-F238E27FC236}">
                  <a16:creationId xmlns:a16="http://schemas.microsoft.com/office/drawing/2014/main" id="{BEEA6186-B2B9-4E5E-9631-B6332C7FDBA3}"/>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2" name="Freeform 29">
              <a:extLst>
                <a:ext uri="{FF2B5EF4-FFF2-40B4-BE49-F238E27FC236}">
                  <a16:creationId xmlns:a16="http://schemas.microsoft.com/office/drawing/2014/main" id="{E9B00A5D-BE04-4D7D-B4A2-204E2D0E0485}"/>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3" name="Freeform 30">
              <a:extLst>
                <a:ext uri="{FF2B5EF4-FFF2-40B4-BE49-F238E27FC236}">
                  <a16:creationId xmlns:a16="http://schemas.microsoft.com/office/drawing/2014/main" id="{72C85502-C007-49A3-A8AB-2BCC8C53945F}"/>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4" name="Freeform 31">
              <a:extLst>
                <a:ext uri="{FF2B5EF4-FFF2-40B4-BE49-F238E27FC236}">
                  <a16:creationId xmlns:a16="http://schemas.microsoft.com/office/drawing/2014/main" id="{9A42586B-B388-4323-82EB-ED3423EDC5DE}"/>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5" name="Freeform 32">
              <a:extLst>
                <a:ext uri="{FF2B5EF4-FFF2-40B4-BE49-F238E27FC236}">
                  <a16:creationId xmlns:a16="http://schemas.microsoft.com/office/drawing/2014/main" id="{558D2F0C-3796-492F-9EBD-4BB822191F30}"/>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6" name="Freeform 33">
              <a:extLst>
                <a:ext uri="{FF2B5EF4-FFF2-40B4-BE49-F238E27FC236}">
                  <a16:creationId xmlns:a16="http://schemas.microsoft.com/office/drawing/2014/main" id="{DE4E3633-17EF-414F-A86D-0B6A9F2F098F}"/>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7" name="Freeform 34">
              <a:extLst>
                <a:ext uri="{FF2B5EF4-FFF2-40B4-BE49-F238E27FC236}">
                  <a16:creationId xmlns:a16="http://schemas.microsoft.com/office/drawing/2014/main" id="{2572AE39-9386-47FC-B6AF-FBCF804BEBF8}"/>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8" name="Freeform 35">
              <a:extLst>
                <a:ext uri="{FF2B5EF4-FFF2-40B4-BE49-F238E27FC236}">
                  <a16:creationId xmlns:a16="http://schemas.microsoft.com/office/drawing/2014/main" id="{7096AEC6-B8C0-4212-842F-89677AE7D800}"/>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9" name="Freeform 36">
              <a:extLst>
                <a:ext uri="{FF2B5EF4-FFF2-40B4-BE49-F238E27FC236}">
                  <a16:creationId xmlns:a16="http://schemas.microsoft.com/office/drawing/2014/main" id="{406AD873-E434-40CF-BFBD-6D1D1CA7CB89}"/>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0" name="Freeform 37">
              <a:extLst>
                <a:ext uri="{FF2B5EF4-FFF2-40B4-BE49-F238E27FC236}">
                  <a16:creationId xmlns:a16="http://schemas.microsoft.com/office/drawing/2014/main" id="{74857EE2-44CC-4E8F-B1BB-355509B3EFE5}"/>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1" name="Freeform 38">
              <a:extLst>
                <a:ext uri="{FF2B5EF4-FFF2-40B4-BE49-F238E27FC236}">
                  <a16:creationId xmlns:a16="http://schemas.microsoft.com/office/drawing/2014/main" id="{D39EC8B1-952E-4BF5-9735-6A38584161BC}"/>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2" name="Freeform 39">
              <a:extLst>
                <a:ext uri="{FF2B5EF4-FFF2-40B4-BE49-F238E27FC236}">
                  <a16:creationId xmlns:a16="http://schemas.microsoft.com/office/drawing/2014/main" id="{EA37D3DF-3401-44BD-97F4-F423BFC87A1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3" name="Freeform 40">
              <a:extLst>
                <a:ext uri="{FF2B5EF4-FFF2-40B4-BE49-F238E27FC236}">
                  <a16:creationId xmlns:a16="http://schemas.microsoft.com/office/drawing/2014/main" id="{7DFA4B46-95EA-4D4D-800F-4D2DB7BB66E0}"/>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4" name="Freeform 41">
              <a:extLst>
                <a:ext uri="{FF2B5EF4-FFF2-40B4-BE49-F238E27FC236}">
                  <a16:creationId xmlns:a16="http://schemas.microsoft.com/office/drawing/2014/main" id="{EF5012BA-3255-4BEF-8F4F-9117A6BEF324}"/>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5" name="Freeform 42">
              <a:extLst>
                <a:ext uri="{FF2B5EF4-FFF2-40B4-BE49-F238E27FC236}">
                  <a16:creationId xmlns:a16="http://schemas.microsoft.com/office/drawing/2014/main" id="{223989A0-E246-4806-AF7E-9D6C2B1DD489}"/>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6" name="Freeform 43">
              <a:extLst>
                <a:ext uri="{FF2B5EF4-FFF2-40B4-BE49-F238E27FC236}">
                  <a16:creationId xmlns:a16="http://schemas.microsoft.com/office/drawing/2014/main" id="{5FED967A-F1ED-4489-A689-A9A49A278085}"/>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7" name="Freeform 44">
              <a:extLst>
                <a:ext uri="{FF2B5EF4-FFF2-40B4-BE49-F238E27FC236}">
                  <a16:creationId xmlns:a16="http://schemas.microsoft.com/office/drawing/2014/main" id="{DA362954-FE74-40B7-AB98-CC8AC60FFC8D}"/>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8" name="Freeform 45">
              <a:extLst>
                <a:ext uri="{FF2B5EF4-FFF2-40B4-BE49-F238E27FC236}">
                  <a16:creationId xmlns:a16="http://schemas.microsoft.com/office/drawing/2014/main" id="{C1C7EF3F-CB28-4C69-901C-8F9F09C5B597}"/>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9" name="Freeform 46">
              <a:extLst>
                <a:ext uri="{FF2B5EF4-FFF2-40B4-BE49-F238E27FC236}">
                  <a16:creationId xmlns:a16="http://schemas.microsoft.com/office/drawing/2014/main" id="{80D5AA14-D31C-42E8-B89F-2FCABF204007}"/>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0" name="Freeform 47">
              <a:extLst>
                <a:ext uri="{FF2B5EF4-FFF2-40B4-BE49-F238E27FC236}">
                  <a16:creationId xmlns:a16="http://schemas.microsoft.com/office/drawing/2014/main" id="{3894EB82-A456-47F8-BB06-FE894AF4B86B}"/>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1" name="Freeform 48">
              <a:extLst>
                <a:ext uri="{FF2B5EF4-FFF2-40B4-BE49-F238E27FC236}">
                  <a16:creationId xmlns:a16="http://schemas.microsoft.com/office/drawing/2014/main" id="{A88F5C3F-FAE1-4A50-86D3-E9A1CAA89A96}"/>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2" name="Freeform 49">
              <a:extLst>
                <a:ext uri="{FF2B5EF4-FFF2-40B4-BE49-F238E27FC236}">
                  <a16:creationId xmlns:a16="http://schemas.microsoft.com/office/drawing/2014/main" id="{1EFCBDA7-FA42-4391-9872-95EB6DDEA684}"/>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3" name="Freeform 50">
              <a:extLst>
                <a:ext uri="{FF2B5EF4-FFF2-40B4-BE49-F238E27FC236}">
                  <a16:creationId xmlns:a16="http://schemas.microsoft.com/office/drawing/2014/main" id="{721D8C30-DB23-4A0B-8A74-BC467086477D}"/>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4" name="Freeform 51">
              <a:extLst>
                <a:ext uri="{FF2B5EF4-FFF2-40B4-BE49-F238E27FC236}">
                  <a16:creationId xmlns:a16="http://schemas.microsoft.com/office/drawing/2014/main" id="{01AD00CA-8BC7-4B62-AC64-03851855A7AE}"/>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5" name="Freeform 52">
              <a:extLst>
                <a:ext uri="{FF2B5EF4-FFF2-40B4-BE49-F238E27FC236}">
                  <a16:creationId xmlns:a16="http://schemas.microsoft.com/office/drawing/2014/main" id="{BC957590-E3D7-48BF-A1DF-73DCD7673857}"/>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6" name="Freeform 53">
              <a:extLst>
                <a:ext uri="{FF2B5EF4-FFF2-40B4-BE49-F238E27FC236}">
                  <a16:creationId xmlns:a16="http://schemas.microsoft.com/office/drawing/2014/main" id="{9BC2125B-AF0E-4411-AFA7-3F79B873BFBA}"/>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7" name="Freeform 54">
              <a:extLst>
                <a:ext uri="{FF2B5EF4-FFF2-40B4-BE49-F238E27FC236}">
                  <a16:creationId xmlns:a16="http://schemas.microsoft.com/office/drawing/2014/main" id="{1E5BE33C-9675-423A-802C-0A789DB1851B}"/>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8" name="Freeform 55">
              <a:extLst>
                <a:ext uri="{FF2B5EF4-FFF2-40B4-BE49-F238E27FC236}">
                  <a16:creationId xmlns:a16="http://schemas.microsoft.com/office/drawing/2014/main" id="{FB04A8AC-9DA2-4FB3-985A-DD8E6439135C}"/>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9" name="Freeform 56">
              <a:extLst>
                <a:ext uri="{FF2B5EF4-FFF2-40B4-BE49-F238E27FC236}">
                  <a16:creationId xmlns:a16="http://schemas.microsoft.com/office/drawing/2014/main" id="{F365BB87-C861-4F40-A844-477BAA1EAA5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0" name="Freeform 57">
              <a:extLst>
                <a:ext uri="{FF2B5EF4-FFF2-40B4-BE49-F238E27FC236}">
                  <a16:creationId xmlns:a16="http://schemas.microsoft.com/office/drawing/2014/main" id="{8B7E2806-AAFA-45B5-B801-55C79A927799}"/>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1" name="Freeform 58">
              <a:extLst>
                <a:ext uri="{FF2B5EF4-FFF2-40B4-BE49-F238E27FC236}">
                  <a16:creationId xmlns:a16="http://schemas.microsoft.com/office/drawing/2014/main" id="{7A49B80F-B4C0-4F31-9238-8123D3E20D16}"/>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2" name="Freeform 59">
              <a:extLst>
                <a:ext uri="{FF2B5EF4-FFF2-40B4-BE49-F238E27FC236}">
                  <a16:creationId xmlns:a16="http://schemas.microsoft.com/office/drawing/2014/main" id="{9C60C45F-865F-4118-A4B0-174C696B472F}"/>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3" name="Freeform 60">
              <a:extLst>
                <a:ext uri="{FF2B5EF4-FFF2-40B4-BE49-F238E27FC236}">
                  <a16:creationId xmlns:a16="http://schemas.microsoft.com/office/drawing/2014/main" id="{15FBF980-B96C-472B-A46B-A731CA164E92}"/>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4" name="Freeform 61">
              <a:extLst>
                <a:ext uri="{FF2B5EF4-FFF2-40B4-BE49-F238E27FC236}">
                  <a16:creationId xmlns:a16="http://schemas.microsoft.com/office/drawing/2014/main" id="{64F1DD18-05EE-4F9F-9E6B-E03C4C500F21}"/>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5" name="Freeform 62">
              <a:extLst>
                <a:ext uri="{FF2B5EF4-FFF2-40B4-BE49-F238E27FC236}">
                  <a16:creationId xmlns:a16="http://schemas.microsoft.com/office/drawing/2014/main" id="{6051CC00-BFF2-4334-9855-62AD588546F7}"/>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6" name="Freeform 63">
              <a:extLst>
                <a:ext uri="{FF2B5EF4-FFF2-40B4-BE49-F238E27FC236}">
                  <a16:creationId xmlns:a16="http://schemas.microsoft.com/office/drawing/2014/main" id="{905DD261-B224-46ED-8CEE-E8D180BA4B72}"/>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7" name="Freeform 64">
              <a:extLst>
                <a:ext uri="{FF2B5EF4-FFF2-40B4-BE49-F238E27FC236}">
                  <a16:creationId xmlns:a16="http://schemas.microsoft.com/office/drawing/2014/main" id="{A23129DF-0296-4CA9-9723-124682F0A70E}"/>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8" name="Freeform 65">
              <a:extLst>
                <a:ext uri="{FF2B5EF4-FFF2-40B4-BE49-F238E27FC236}">
                  <a16:creationId xmlns:a16="http://schemas.microsoft.com/office/drawing/2014/main" id="{A2A2BF8E-DA3A-4AC0-B7EB-7CAABFC9E699}"/>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9" name="Freeform 66">
              <a:extLst>
                <a:ext uri="{FF2B5EF4-FFF2-40B4-BE49-F238E27FC236}">
                  <a16:creationId xmlns:a16="http://schemas.microsoft.com/office/drawing/2014/main" id="{BEBFC1A4-92B9-418F-A0A9-2E210A37BCFF}"/>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0" name="Freeform 67">
              <a:extLst>
                <a:ext uri="{FF2B5EF4-FFF2-40B4-BE49-F238E27FC236}">
                  <a16:creationId xmlns:a16="http://schemas.microsoft.com/office/drawing/2014/main" id="{A28B9FD0-8354-4DD6-856A-157C5F8768EB}"/>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1" name="Freeform 68">
              <a:extLst>
                <a:ext uri="{FF2B5EF4-FFF2-40B4-BE49-F238E27FC236}">
                  <a16:creationId xmlns:a16="http://schemas.microsoft.com/office/drawing/2014/main" id="{83D3DEEE-A610-48BE-BADD-6BA188B5B86D}"/>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2" name="Freeform 69">
              <a:extLst>
                <a:ext uri="{FF2B5EF4-FFF2-40B4-BE49-F238E27FC236}">
                  <a16:creationId xmlns:a16="http://schemas.microsoft.com/office/drawing/2014/main" id="{463C7ADB-C654-4D24-9055-0B6003A770A3}"/>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3" name="Freeform 70">
              <a:extLst>
                <a:ext uri="{FF2B5EF4-FFF2-40B4-BE49-F238E27FC236}">
                  <a16:creationId xmlns:a16="http://schemas.microsoft.com/office/drawing/2014/main" id="{40CF3793-E792-4DB3-8064-4B43F4706A3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grpSp>
      <p:sp>
        <p:nvSpPr>
          <p:cNvPr id="18" name="Title 1"/>
          <p:cNvSpPr>
            <a:spLocks noGrp="1"/>
          </p:cNvSpPr>
          <p:nvPr userDrawn="1">
            <p:ph type="ctrTitle"/>
          </p:nvPr>
        </p:nvSpPr>
        <p:spPr>
          <a:xfrm>
            <a:off x="944880" y="2158329"/>
            <a:ext cx="4783882" cy="860400"/>
          </a:xfrm>
          <a:prstGeom prst="rect">
            <a:avLst/>
          </a:prstGeom>
        </p:spPr>
        <p:txBody>
          <a:bodyPr/>
          <a:lstStyle>
            <a:lvl1pPr>
              <a:defRPr sz="3000"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9" name="Subtitle 2"/>
          <p:cNvSpPr>
            <a:spLocks noGrp="1"/>
          </p:cNvSpPr>
          <p:nvPr userDrawn="1">
            <p:ph type="subTitle" idx="1"/>
          </p:nvPr>
        </p:nvSpPr>
        <p:spPr>
          <a:xfrm>
            <a:off x="945072" y="3200329"/>
            <a:ext cx="4808028" cy="645742"/>
          </a:xfrm>
          <a:prstGeom prst="rect">
            <a:avLst/>
          </a:prstGeom>
        </p:spPr>
        <p:txBody>
          <a:bodyPr/>
          <a:lstStyle>
            <a:lvl1pPr marL="0" indent="0" algn="l">
              <a:buNone/>
              <a:defRPr sz="2000">
                <a:solidFill>
                  <a:schemeClr val="bg1"/>
                </a:solidFill>
                <a:latin typeface="EYInterstate Light" panose="02000506000000020004" pitchFamily="2" charset="0"/>
                <a:cs typeface="Arial"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sp>
        <p:nvSpPr>
          <p:cNvPr id="3" name="Freeform: Shape 2">
            <a:extLst>
              <a:ext uri="{FF2B5EF4-FFF2-40B4-BE49-F238E27FC236}">
                <a16:creationId xmlns:a16="http://schemas.microsoft.com/office/drawing/2014/main" id="{44A731D0-020D-4D8E-955D-2354AF0FE452}"/>
              </a:ext>
            </a:extLst>
          </p:cNvPr>
          <p:cNvSpPr/>
          <p:nvPr userDrawn="1"/>
        </p:nvSpPr>
        <p:spPr>
          <a:xfrm>
            <a:off x="489366" y="723658"/>
            <a:ext cx="5680945" cy="3452894"/>
          </a:xfrm>
          <a:custGeom>
            <a:avLst/>
            <a:gdLst>
              <a:gd name="connsiteX0" fmla="*/ 8749 w 5680945"/>
              <a:gd name="connsiteY0" fmla="*/ 1021520 h 3452894"/>
              <a:gd name="connsiteX1" fmla="*/ 8749 w 5680945"/>
              <a:gd name="connsiteY1" fmla="*/ 3164181 h 3452894"/>
              <a:gd name="connsiteX2" fmla="*/ 151414 w 5680945"/>
              <a:gd name="connsiteY2" fmla="*/ 3164181 h 3452894"/>
              <a:gd name="connsiteX3" fmla="*/ 151414 w 5680945"/>
              <a:gd name="connsiteY3" fmla="*/ 1140155 h 3452894"/>
              <a:gd name="connsiteX4" fmla="*/ 5534897 w 5680945"/>
              <a:gd name="connsiteY4" fmla="*/ 179294 h 3452894"/>
              <a:gd name="connsiteX5" fmla="*/ 5534897 w 5680945"/>
              <a:gd name="connsiteY5" fmla="*/ 3306846 h 3452894"/>
              <a:gd name="connsiteX6" fmla="*/ 864624 w 5680945"/>
              <a:gd name="connsiteY6" fmla="*/ 3306846 h 3452894"/>
              <a:gd name="connsiteX7" fmla="*/ 864624 w 5680945"/>
              <a:gd name="connsiteY7" fmla="*/ 3449395 h 3452894"/>
              <a:gd name="connsiteX8" fmla="*/ 5677562 w 5680945"/>
              <a:gd name="connsiteY8" fmla="*/ 3449395 h 3452894"/>
              <a:gd name="connsiteX9" fmla="*/ 5677562 w 5680945"/>
              <a:gd name="connsiteY9" fmla="*/ 8749 h 3452894"/>
              <a:gd name="connsiteX10" fmla="*/ 8749 w 5680945"/>
              <a:gd name="connsiteY10" fmla="*/ 1021520 h 345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80945" h="3452894">
                <a:moveTo>
                  <a:pt x="8749" y="1021520"/>
                </a:moveTo>
                <a:lnTo>
                  <a:pt x="8749" y="3164181"/>
                </a:lnTo>
                <a:lnTo>
                  <a:pt x="151414" y="3164181"/>
                </a:lnTo>
                <a:lnTo>
                  <a:pt x="151414" y="1140155"/>
                </a:lnTo>
                <a:lnTo>
                  <a:pt x="5534897" y="179294"/>
                </a:lnTo>
                <a:lnTo>
                  <a:pt x="5534897" y="3306846"/>
                </a:lnTo>
                <a:lnTo>
                  <a:pt x="864624" y="3306846"/>
                </a:lnTo>
                <a:lnTo>
                  <a:pt x="864624" y="3449395"/>
                </a:lnTo>
                <a:lnTo>
                  <a:pt x="5677562" y="3449395"/>
                </a:lnTo>
                <a:lnTo>
                  <a:pt x="5677562" y="8749"/>
                </a:lnTo>
                <a:lnTo>
                  <a:pt x="8749" y="1021520"/>
                </a:lnTo>
                <a:close/>
              </a:path>
            </a:pathLst>
          </a:custGeom>
          <a:solidFill>
            <a:schemeClr val="tx2"/>
          </a:solidFill>
          <a:ln w="9525" cap="flat">
            <a:noFill/>
            <a:prstDash val="solid"/>
            <a:miter/>
          </a:ln>
        </p:spPr>
        <p:txBody>
          <a:bodyPr rtlCol="0" anchor="ctr"/>
          <a:lstStyle/>
          <a:p>
            <a:endParaRPr lang="en-IN" dirty="0">
              <a:latin typeface="EYInterstate Light" panose="02000506000000020004" pitchFamily="2" charset="0"/>
            </a:endParaRPr>
          </a:p>
        </p:txBody>
      </p:sp>
      <p:sp>
        <p:nvSpPr>
          <p:cNvPr id="4" name="Freeform: Shape 3">
            <a:extLst>
              <a:ext uri="{FF2B5EF4-FFF2-40B4-BE49-F238E27FC236}">
                <a16:creationId xmlns:a16="http://schemas.microsoft.com/office/drawing/2014/main" id="{15324C54-B75E-4AC0-90C2-FA558C7716F7}"/>
              </a:ext>
            </a:extLst>
          </p:cNvPr>
          <p:cNvSpPr/>
          <p:nvPr/>
        </p:nvSpPr>
        <p:spPr>
          <a:xfrm>
            <a:off x="489366"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dirty="0">
              <a:latin typeface="EYInterstate Light" panose="02000506000000020004" pitchFamily="2" charset="0"/>
            </a:endParaRPr>
          </a:p>
        </p:txBody>
      </p:sp>
      <p:sp>
        <p:nvSpPr>
          <p:cNvPr id="5" name="Freeform: Shape 4">
            <a:extLst>
              <a:ext uri="{FF2B5EF4-FFF2-40B4-BE49-F238E27FC236}">
                <a16:creationId xmlns:a16="http://schemas.microsoft.com/office/drawing/2014/main" id="{CAA95478-C099-485F-AD95-A617656C6C7C}"/>
              </a:ext>
            </a:extLst>
          </p:cNvPr>
          <p:cNvSpPr/>
          <p:nvPr/>
        </p:nvSpPr>
        <p:spPr>
          <a:xfrm>
            <a:off x="774697"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dirty="0">
              <a:latin typeface="EYInterstate Light" panose="02000506000000020004" pitchFamily="2" charset="0"/>
            </a:endParaRPr>
          </a:p>
        </p:txBody>
      </p:sp>
      <p:sp>
        <p:nvSpPr>
          <p:cNvPr id="6" name="Freeform: Shape 5">
            <a:extLst>
              <a:ext uri="{FF2B5EF4-FFF2-40B4-BE49-F238E27FC236}">
                <a16:creationId xmlns:a16="http://schemas.microsoft.com/office/drawing/2014/main" id="{D65680A1-86D1-44C2-AA38-0DF5735F1F26}"/>
              </a:ext>
            </a:extLst>
          </p:cNvPr>
          <p:cNvSpPr/>
          <p:nvPr/>
        </p:nvSpPr>
        <p:spPr>
          <a:xfrm>
            <a:off x="1059910"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dirty="0">
              <a:latin typeface="EYInterstate Light" panose="02000506000000020004" pitchFamily="2" charset="0"/>
            </a:endParaRPr>
          </a:p>
        </p:txBody>
      </p:sp>
      <p:grpSp>
        <p:nvGrpSpPr>
          <p:cNvPr id="104" name="Group 4">
            <a:extLst>
              <a:ext uri="{FF2B5EF4-FFF2-40B4-BE49-F238E27FC236}">
                <a16:creationId xmlns:a16="http://schemas.microsoft.com/office/drawing/2014/main" id="{89402076-F24D-44C5-B8A7-1127F9C4B9B7}"/>
              </a:ext>
            </a:extLst>
          </p:cNvPr>
          <p:cNvGrpSpPr>
            <a:grpSpLocks noChangeAspect="1"/>
          </p:cNvGrpSpPr>
          <p:nvPr userDrawn="1"/>
        </p:nvGrpSpPr>
        <p:grpSpPr bwMode="auto">
          <a:xfrm>
            <a:off x="10364788" y="4960938"/>
            <a:ext cx="1225550" cy="1435100"/>
            <a:chOff x="6529" y="3125"/>
            <a:chExt cx="772" cy="904"/>
          </a:xfrm>
        </p:grpSpPr>
        <p:sp>
          <p:nvSpPr>
            <p:cNvPr id="105" name="Freeform 5">
              <a:extLst>
                <a:ext uri="{FF2B5EF4-FFF2-40B4-BE49-F238E27FC236}">
                  <a16:creationId xmlns:a16="http://schemas.microsoft.com/office/drawing/2014/main" id="{A239DDBF-0740-4B20-9CF3-A05C2A0BF592}"/>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06" name="Freeform 6">
              <a:extLst>
                <a:ext uri="{FF2B5EF4-FFF2-40B4-BE49-F238E27FC236}">
                  <a16:creationId xmlns:a16="http://schemas.microsoft.com/office/drawing/2014/main" id="{380EECCA-3396-425E-AB04-F11ABB1B5092}"/>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grpSp>
    </p:spTree>
    <p:extLst>
      <p:ext uri="{BB962C8B-B14F-4D97-AF65-F5344CB8AC3E}">
        <p14:creationId xmlns:p14="http://schemas.microsoft.com/office/powerpoint/2010/main" val="3030360015"/>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Standard slide_Quotes">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E28D7EA5-A532-4D8B-9984-8F3D1FEA98DB}"/>
              </a:ext>
            </a:extLst>
          </p:cNvPr>
          <p:cNvSpPr>
            <a:spLocks noGrp="1"/>
          </p:cNvSpPr>
          <p:nvPr>
            <p:ph type="body" sz="quarter" idx="10"/>
          </p:nvPr>
        </p:nvSpPr>
        <p:spPr>
          <a:xfrm>
            <a:off x="3453175" y="2060235"/>
            <a:ext cx="5292000" cy="3025522"/>
          </a:xfrm>
        </p:spPr>
        <p:txBody>
          <a:bodyPr lIns="0" tIns="0" rIns="0" bIns="0">
            <a:noAutofit/>
          </a:bodyPr>
          <a:lstStyle>
            <a:lvl1pPr marL="0" indent="0" algn="ctr">
              <a:buNone/>
              <a:defRPr lang="en-US" sz="2800" dirty="0" smtClean="0">
                <a:latin typeface="Georgia" panose="02040502050405020303" pitchFamily="18" charset="0"/>
              </a:defRPr>
            </a:lvl1pPr>
          </a:lstStyle>
          <a:p>
            <a:pPr marL="356616" lvl="0" indent="-356616" algn="ctr">
              <a:spcBef>
                <a:spcPts val="0"/>
              </a:spcBef>
            </a:pPr>
            <a:r>
              <a:rPr lang="en-US" dirty="0"/>
              <a:t>Edit Master text styles</a:t>
            </a:r>
          </a:p>
        </p:txBody>
      </p:sp>
      <p:sp>
        <p:nvSpPr>
          <p:cNvPr id="5" name="Text Placeholder 6">
            <a:extLst>
              <a:ext uri="{FF2B5EF4-FFF2-40B4-BE49-F238E27FC236}">
                <a16:creationId xmlns:a16="http://schemas.microsoft.com/office/drawing/2014/main" id="{9F9B9C3C-16F2-40B2-A460-0480520ECF89}"/>
              </a:ext>
            </a:extLst>
          </p:cNvPr>
          <p:cNvSpPr>
            <a:spLocks noGrp="1"/>
          </p:cNvSpPr>
          <p:nvPr>
            <p:ph type="body" sz="quarter" idx="11" hasCustomPrompt="1"/>
          </p:nvPr>
        </p:nvSpPr>
        <p:spPr>
          <a:xfrm>
            <a:off x="3453175" y="5506678"/>
            <a:ext cx="5292000" cy="316838"/>
          </a:xfrm>
        </p:spPr>
        <p:txBody>
          <a:bodyPr lIns="0" tIns="0" rIns="0" bIns="0">
            <a:noAutofit/>
          </a:bodyPr>
          <a:lstStyle>
            <a:lvl1pPr marL="0" indent="0" algn="ctr">
              <a:buNone/>
              <a:defRPr lang="en-US" sz="1600" dirty="0" smtClean="0">
                <a:solidFill>
                  <a:srgbClr val="FFE600"/>
                </a:solidFill>
                <a:latin typeface="EYInterstate Light" panose="02000506000000020004" pitchFamily="2" charset="0"/>
              </a:defRPr>
            </a:lvl1pPr>
          </a:lstStyle>
          <a:p>
            <a:pPr marL="356616" lvl="0" indent="-356616" algn="ctr">
              <a:spcBef>
                <a:spcPts val="0"/>
              </a:spcBef>
              <a:spcAft>
                <a:spcPts val="600"/>
              </a:spcAft>
            </a:pPr>
            <a:r>
              <a:rPr lang="en-US" dirty="0"/>
              <a:t>Name Surname</a:t>
            </a:r>
          </a:p>
        </p:txBody>
      </p:sp>
      <p:sp>
        <p:nvSpPr>
          <p:cNvPr id="6" name="Text Placeholder 6">
            <a:extLst>
              <a:ext uri="{FF2B5EF4-FFF2-40B4-BE49-F238E27FC236}">
                <a16:creationId xmlns:a16="http://schemas.microsoft.com/office/drawing/2014/main" id="{8E04541C-CC5D-4455-8271-73223AE0A881}"/>
              </a:ext>
            </a:extLst>
          </p:cNvPr>
          <p:cNvSpPr>
            <a:spLocks noGrp="1"/>
          </p:cNvSpPr>
          <p:nvPr>
            <p:ph type="body" sz="quarter" idx="12" hasCustomPrompt="1"/>
          </p:nvPr>
        </p:nvSpPr>
        <p:spPr>
          <a:xfrm>
            <a:off x="3453175" y="5818717"/>
            <a:ext cx="5292000" cy="316838"/>
          </a:xfrm>
        </p:spPr>
        <p:txBody>
          <a:bodyPr vert="horz" lIns="0" tIns="0" rIns="0" bIns="0" rtlCol="0" anchor="t" anchorCtr="0">
            <a:noAutofit/>
          </a:bodyPr>
          <a:lstStyle>
            <a:lvl1pPr marL="0" indent="0" algn="ctr">
              <a:buNone/>
              <a:defRPr lang="en-US" sz="1600" dirty="0" smtClean="0">
                <a:latin typeface="EYInterstate Light" panose="02000506000000020004" pitchFamily="2" charset="0"/>
              </a:defRPr>
            </a:lvl1pPr>
          </a:lstStyle>
          <a:p>
            <a:pPr marL="356616" lvl="0" indent="-356616" algn="ctr">
              <a:spcBef>
                <a:spcPts val="0"/>
              </a:spcBef>
              <a:spcAft>
                <a:spcPts val="600"/>
              </a:spcAft>
            </a:pPr>
            <a:r>
              <a:rPr lang="en-US" dirty="0"/>
              <a:t>Job Title</a:t>
            </a:r>
          </a:p>
        </p:txBody>
      </p:sp>
      <p:sp>
        <p:nvSpPr>
          <p:cNvPr id="9" name="Text Placeholder 11">
            <a:extLst>
              <a:ext uri="{FF2B5EF4-FFF2-40B4-BE49-F238E27FC236}">
                <a16:creationId xmlns:a16="http://schemas.microsoft.com/office/drawing/2014/main" id="{FBD672D3-B116-471A-8511-D80D5D920D93}"/>
              </a:ext>
            </a:extLst>
          </p:cNvPr>
          <p:cNvSpPr txBox="1">
            <a:spLocks/>
          </p:cNvSpPr>
          <p:nvPr userDrawn="1"/>
        </p:nvSpPr>
        <p:spPr>
          <a:xfrm>
            <a:off x="4929981" y="979787"/>
            <a:ext cx="2338388" cy="882687"/>
          </a:xfrm>
          <a:prstGeom prst="rect">
            <a:avLst/>
          </a:prstGeom>
        </p:spPr>
        <p:txBody>
          <a:bodyPr lIns="0" tIns="0" rIns="0" bIns="0">
            <a:noAutofit/>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sz="11200" dirty="0">
                <a:solidFill>
                  <a:schemeClr val="tx2"/>
                </a:solidFill>
                <a:latin typeface="Georgia" panose="02040502050405020303" pitchFamily="18" charset="0"/>
              </a:rPr>
              <a:t>“ </a:t>
            </a:r>
          </a:p>
        </p:txBody>
      </p:sp>
    </p:spTree>
    <p:extLst>
      <p:ext uri="{BB962C8B-B14F-4D97-AF65-F5344CB8AC3E}">
        <p14:creationId xmlns:p14="http://schemas.microsoft.com/office/powerpoint/2010/main" val="3521220047"/>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Approved question tall">
    <p:spTree>
      <p:nvGrpSpPr>
        <p:cNvPr id="1" name=""/>
        <p:cNvGrpSpPr/>
        <p:nvPr/>
      </p:nvGrpSpPr>
      <p:grpSpPr>
        <a:xfrm>
          <a:off x="0" y="0"/>
          <a:ext cx="0" cy="0"/>
          <a:chOff x="0" y="0"/>
          <a:chExt cx="0" cy="0"/>
        </a:xfrm>
      </p:grpSpPr>
      <p:pic>
        <p:nvPicPr>
          <p:cNvPr id="75" name="Picture 74">
            <a:extLst>
              <a:ext uri="{FF2B5EF4-FFF2-40B4-BE49-F238E27FC236}">
                <a16:creationId xmlns:a16="http://schemas.microsoft.com/office/drawing/2014/main" id="{32889845-07EE-48FB-A972-F8ECF1EF871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0644" b="5020"/>
          <a:stretch/>
        </p:blipFill>
        <p:spPr>
          <a:xfrm>
            <a:off x="0" y="0"/>
            <a:ext cx="12198350" cy="6858000"/>
          </a:xfrm>
          <a:prstGeom prst="rect">
            <a:avLst/>
          </a:prstGeom>
        </p:spPr>
      </p:pic>
      <p:pic>
        <p:nvPicPr>
          <p:cNvPr id="85" name="Graphic 84">
            <a:extLst>
              <a:ext uri="{FF2B5EF4-FFF2-40B4-BE49-F238E27FC236}">
                <a16:creationId xmlns:a16="http://schemas.microsoft.com/office/drawing/2014/main" id="{819BCB30-E1AA-4383-BEF0-0BE30C6425DE}"/>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89366" y="869576"/>
            <a:ext cx="4848024" cy="3933825"/>
          </a:xfrm>
          <a:prstGeom prst="rect">
            <a:avLst/>
          </a:prstGeom>
        </p:spPr>
      </p:pic>
      <p:grpSp>
        <p:nvGrpSpPr>
          <p:cNvPr id="186" name="Group 185">
            <a:extLst>
              <a:ext uri="{FF2B5EF4-FFF2-40B4-BE49-F238E27FC236}">
                <a16:creationId xmlns:a16="http://schemas.microsoft.com/office/drawing/2014/main" id="{9CDE954B-B280-441B-9B2D-3DC58AAE3926}"/>
              </a:ext>
            </a:extLst>
          </p:cNvPr>
          <p:cNvGrpSpPr/>
          <p:nvPr userDrawn="1"/>
        </p:nvGrpSpPr>
        <p:grpSpPr>
          <a:xfrm>
            <a:off x="498115" y="5826612"/>
            <a:ext cx="3878023" cy="570195"/>
            <a:chOff x="498115" y="5951018"/>
            <a:chExt cx="3878023" cy="570195"/>
          </a:xfrm>
        </p:grpSpPr>
        <p:sp>
          <p:nvSpPr>
            <p:cNvPr id="187" name="Rectangle 186">
              <a:extLst>
                <a:ext uri="{FF2B5EF4-FFF2-40B4-BE49-F238E27FC236}">
                  <a16:creationId xmlns:a16="http://schemas.microsoft.com/office/drawing/2014/main" id="{93D8FAC8-9530-49D4-8284-D35D1B1509D3}"/>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88" name="Rectangle 6">
              <a:extLst>
                <a:ext uri="{FF2B5EF4-FFF2-40B4-BE49-F238E27FC236}">
                  <a16:creationId xmlns:a16="http://schemas.microsoft.com/office/drawing/2014/main" id="{FD924F44-93C1-4254-B594-53DB14FD995E}"/>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89" name="Rectangle 7">
              <a:extLst>
                <a:ext uri="{FF2B5EF4-FFF2-40B4-BE49-F238E27FC236}">
                  <a16:creationId xmlns:a16="http://schemas.microsoft.com/office/drawing/2014/main" id="{2A2DA425-7935-45A1-B63F-2D14CF8D5F9C}"/>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90" name="Freeform 8">
              <a:extLst>
                <a:ext uri="{FF2B5EF4-FFF2-40B4-BE49-F238E27FC236}">
                  <a16:creationId xmlns:a16="http://schemas.microsoft.com/office/drawing/2014/main" id="{91EFF75E-13E7-4E35-B108-D9FD5E9C802C}"/>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1" name="Freeform 9">
              <a:extLst>
                <a:ext uri="{FF2B5EF4-FFF2-40B4-BE49-F238E27FC236}">
                  <a16:creationId xmlns:a16="http://schemas.microsoft.com/office/drawing/2014/main" id="{4411951F-E009-4FE7-B2EC-47771CA8E178}"/>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2" name="Freeform 10">
              <a:extLst>
                <a:ext uri="{FF2B5EF4-FFF2-40B4-BE49-F238E27FC236}">
                  <a16:creationId xmlns:a16="http://schemas.microsoft.com/office/drawing/2014/main" id="{B28EE49C-5F5A-49C6-AEB8-6D12DDF344ED}"/>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3" name="Freeform 11">
              <a:extLst>
                <a:ext uri="{FF2B5EF4-FFF2-40B4-BE49-F238E27FC236}">
                  <a16:creationId xmlns:a16="http://schemas.microsoft.com/office/drawing/2014/main" id="{6E2B7D76-D660-491F-8B04-169C6F138B0A}"/>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4" name="Freeform 12">
              <a:extLst>
                <a:ext uri="{FF2B5EF4-FFF2-40B4-BE49-F238E27FC236}">
                  <a16:creationId xmlns:a16="http://schemas.microsoft.com/office/drawing/2014/main" id="{41BE51DE-402B-48B5-99C8-D8BB9A32DF35}"/>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5" name="Freeform 13">
              <a:extLst>
                <a:ext uri="{FF2B5EF4-FFF2-40B4-BE49-F238E27FC236}">
                  <a16:creationId xmlns:a16="http://schemas.microsoft.com/office/drawing/2014/main" id="{8D5E878B-8859-44FA-A69D-DCE630AAB0D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6" name="Freeform 14">
              <a:extLst>
                <a:ext uri="{FF2B5EF4-FFF2-40B4-BE49-F238E27FC236}">
                  <a16:creationId xmlns:a16="http://schemas.microsoft.com/office/drawing/2014/main" id="{08D55808-ECDC-4E9B-84ED-7301E9E716C2}"/>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7" name="Freeform 15">
              <a:extLst>
                <a:ext uri="{FF2B5EF4-FFF2-40B4-BE49-F238E27FC236}">
                  <a16:creationId xmlns:a16="http://schemas.microsoft.com/office/drawing/2014/main" id="{3436B310-313E-4A53-A70D-CA0D0D97FE7A}"/>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8" name="Freeform 16">
              <a:extLst>
                <a:ext uri="{FF2B5EF4-FFF2-40B4-BE49-F238E27FC236}">
                  <a16:creationId xmlns:a16="http://schemas.microsoft.com/office/drawing/2014/main" id="{F3CE55A9-AE55-4169-A58D-8171D9916EC9}"/>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9" name="Freeform 17">
              <a:extLst>
                <a:ext uri="{FF2B5EF4-FFF2-40B4-BE49-F238E27FC236}">
                  <a16:creationId xmlns:a16="http://schemas.microsoft.com/office/drawing/2014/main" id="{FA01BC48-4605-46FC-A7AC-192C7DBCA046}"/>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0" name="Freeform 18">
              <a:extLst>
                <a:ext uri="{FF2B5EF4-FFF2-40B4-BE49-F238E27FC236}">
                  <a16:creationId xmlns:a16="http://schemas.microsoft.com/office/drawing/2014/main" id="{870190F3-472B-4296-B88D-D6904B9F3085}"/>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1" name="Freeform 19">
              <a:extLst>
                <a:ext uri="{FF2B5EF4-FFF2-40B4-BE49-F238E27FC236}">
                  <a16:creationId xmlns:a16="http://schemas.microsoft.com/office/drawing/2014/main" id="{6CEA0F2B-4AAB-4A16-B7F1-CFCB0C0DCEE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2" name="Freeform 20">
              <a:extLst>
                <a:ext uri="{FF2B5EF4-FFF2-40B4-BE49-F238E27FC236}">
                  <a16:creationId xmlns:a16="http://schemas.microsoft.com/office/drawing/2014/main" id="{CD64F657-7EE7-4AF2-ADE4-160C87E64D6B}"/>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3" name="Freeform 21">
              <a:extLst>
                <a:ext uri="{FF2B5EF4-FFF2-40B4-BE49-F238E27FC236}">
                  <a16:creationId xmlns:a16="http://schemas.microsoft.com/office/drawing/2014/main" id="{FA80A690-9084-4519-8D88-A01963C02369}"/>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4" name="Freeform 22">
              <a:extLst>
                <a:ext uri="{FF2B5EF4-FFF2-40B4-BE49-F238E27FC236}">
                  <a16:creationId xmlns:a16="http://schemas.microsoft.com/office/drawing/2014/main" id="{E847401D-2482-482A-AC12-D2E83C13546D}"/>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5" name="Freeform 23">
              <a:extLst>
                <a:ext uri="{FF2B5EF4-FFF2-40B4-BE49-F238E27FC236}">
                  <a16:creationId xmlns:a16="http://schemas.microsoft.com/office/drawing/2014/main" id="{86054F72-4509-4465-B9A8-8DAE3EFD35B0}"/>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6" name="Freeform 24">
              <a:extLst>
                <a:ext uri="{FF2B5EF4-FFF2-40B4-BE49-F238E27FC236}">
                  <a16:creationId xmlns:a16="http://schemas.microsoft.com/office/drawing/2014/main" id="{813850E4-4B62-4FDA-ABD6-F5A5AA5E7C28}"/>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7" name="Freeform 25">
              <a:extLst>
                <a:ext uri="{FF2B5EF4-FFF2-40B4-BE49-F238E27FC236}">
                  <a16:creationId xmlns:a16="http://schemas.microsoft.com/office/drawing/2014/main" id="{1B4F0124-2FAE-4D54-9ECC-E88A8031BBD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8" name="Freeform 26">
              <a:extLst>
                <a:ext uri="{FF2B5EF4-FFF2-40B4-BE49-F238E27FC236}">
                  <a16:creationId xmlns:a16="http://schemas.microsoft.com/office/drawing/2014/main" id="{2A730E5F-DF9C-488E-B4E0-EE9F501529EE}"/>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9" name="Freeform 27">
              <a:extLst>
                <a:ext uri="{FF2B5EF4-FFF2-40B4-BE49-F238E27FC236}">
                  <a16:creationId xmlns:a16="http://schemas.microsoft.com/office/drawing/2014/main" id="{39861D7E-D8DA-436F-9E2F-5C08A8BFB4D5}"/>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0" name="Freeform 28">
              <a:extLst>
                <a:ext uri="{FF2B5EF4-FFF2-40B4-BE49-F238E27FC236}">
                  <a16:creationId xmlns:a16="http://schemas.microsoft.com/office/drawing/2014/main" id="{8B038F9F-6A9C-4E57-A659-0090AF470598}"/>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1" name="Freeform 29">
              <a:extLst>
                <a:ext uri="{FF2B5EF4-FFF2-40B4-BE49-F238E27FC236}">
                  <a16:creationId xmlns:a16="http://schemas.microsoft.com/office/drawing/2014/main" id="{15E4EB7D-754D-4053-9A23-596C7CFDA987}"/>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2" name="Freeform 30">
              <a:extLst>
                <a:ext uri="{FF2B5EF4-FFF2-40B4-BE49-F238E27FC236}">
                  <a16:creationId xmlns:a16="http://schemas.microsoft.com/office/drawing/2014/main" id="{28E147CB-2B8F-497B-B00B-C25E679DC5EB}"/>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3" name="Freeform 31">
              <a:extLst>
                <a:ext uri="{FF2B5EF4-FFF2-40B4-BE49-F238E27FC236}">
                  <a16:creationId xmlns:a16="http://schemas.microsoft.com/office/drawing/2014/main" id="{E68BC676-C787-429D-B59B-1A5CE062F78A}"/>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4" name="Freeform 32">
              <a:extLst>
                <a:ext uri="{FF2B5EF4-FFF2-40B4-BE49-F238E27FC236}">
                  <a16:creationId xmlns:a16="http://schemas.microsoft.com/office/drawing/2014/main" id="{71266960-73CB-44B9-9A97-810858989148}"/>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5" name="Freeform 33">
              <a:extLst>
                <a:ext uri="{FF2B5EF4-FFF2-40B4-BE49-F238E27FC236}">
                  <a16:creationId xmlns:a16="http://schemas.microsoft.com/office/drawing/2014/main" id="{3FF3AC5A-B742-4B29-8E04-03A71D82B9A6}"/>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6" name="Freeform 34">
              <a:extLst>
                <a:ext uri="{FF2B5EF4-FFF2-40B4-BE49-F238E27FC236}">
                  <a16:creationId xmlns:a16="http://schemas.microsoft.com/office/drawing/2014/main" id="{0C912743-E24B-4E48-8196-5FBD1ECEE9AD}"/>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7" name="Freeform 35">
              <a:extLst>
                <a:ext uri="{FF2B5EF4-FFF2-40B4-BE49-F238E27FC236}">
                  <a16:creationId xmlns:a16="http://schemas.microsoft.com/office/drawing/2014/main" id="{6E2F01F4-1410-4FE1-B043-EA97A1541F32}"/>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8" name="Freeform 36">
              <a:extLst>
                <a:ext uri="{FF2B5EF4-FFF2-40B4-BE49-F238E27FC236}">
                  <a16:creationId xmlns:a16="http://schemas.microsoft.com/office/drawing/2014/main" id="{58ACFF1C-49F0-414E-B9E3-DE4E9FFAA38A}"/>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9" name="Freeform 37">
              <a:extLst>
                <a:ext uri="{FF2B5EF4-FFF2-40B4-BE49-F238E27FC236}">
                  <a16:creationId xmlns:a16="http://schemas.microsoft.com/office/drawing/2014/main" id="{DACBD04B-22FF-4A4F-8B29-A2F31A05423A}"/>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0" name="Freeform 38">
              <a:extLst>
                <a:ext uri="{FF2B5EF4-FFF2-40B4-BE49-F238E27FC236}">
                  <a16:creationId xmlns:a16="http://schemas.microsoft.com/office/drawing/2014/main" id="{A13F6E37-C22B-4FD3-ADFE-9C53ECB44692}"/>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1" name="Freeform 39">
              <a:extLst>
                <a:ext uri="{FF2B5EF4-FFF2-40B4-BE49-F238E27FC236}">
                  <a16:creationId xmlns:a16="http://schemas.microsoft.com/office/drawing/2014/main" id="{76256F1D-405A-49F9-8592-A899623F2DB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2" name="Freeform 40">
              <a:extLst>
                <a:ext uri="{FF2B5EF4-FFF2-40B4-BE49-F238E27FC236}">
                  <a16:creationId xmlns:a16="http://schemas.microsoft.com/office/drawing/2014/main" id="{2F9CAE14-DB05-4B70-867F-3F6164BDB74F}"/>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3" name="Freeform 41">
              <a:extLst>
                <a:ext uri="{FF2B5EF4-FFF2-40B4-BE49-F238E27FC236}">
                  <a16:creationId xmlns:a16="http://schemas.microsoft.com/office/drawing/2014/main" id="{30C7B10F-7027-41F9-BEE2-F1575CB690D6}"/>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4" name="Freeform 42">
              <a:extLst>
                <a:ext uri="{FF2B5EF4-FFF2-40B4-BE49-F238E27FC236}">
                  <a16:creationId xmlns:a16="http://schemas.microsoft.com/office/drawing/2014/main" id="{16B384B2-A2D9-4CB4-AF87-AF1004852B5B}"/>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5" name="Freeform 43">
              <a:extLst>
                <a:ext uri="{FF2B5EF4-FFF2-40B4-BE49-F238E27FC236}">
                  <a16:creationId xmlns:a16="http://schemas.microsoft.com/office/drawing/2014/main" id="{DC309D60-84B9-4652-BEF1-F71EFAD3A402}"/>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6" name="Freeform 44">
              <a:extLst>
                <a:ext uri="{FF2B5EF4-FFF2-40B4-BE49-F238E27FC236}">
                  <a16:creationId xmlns:a16="http://schemas.microsoft.com/office/drawing/2014/main" id="{A4440044-5486-483F-B652-7EE3849461B3}"/>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7" name="Freeform 45">
              <a:extLst>
                <a:ext uri="{FF2B5EF4-FFF2-40B4-BE49-F238E27FC236}">
                  <a16:creationId xmlns:a16="http://schemas.microsoft.com/office/drawing/2014/main" id="{446771E9-EA09-4256-8955-FE392C07AFC4}"/>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8" name="Freeform 46">
              <a:extLst>
                <a:ext uri="{FF2B5EF4-FFF2-40B4-BE49-F238E27FC236}">
                  <a16:creationId xmlns:a16="http://schemas.microsoft.com/office/drawing/2014/main" id="{FE985025-CAA5-44F2-9174-87CD1D8BA182}"/>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9" name="Freeform 47">
              <a:extLst>
                <a:ext uri="{FF2B5EF4-FFF2-40B4-BE49-F238E27FC236}">
                  <a16:creationId xmlns:a16="http://schemas.microsoft.com/office/drawing/2014/main" id="{1105FBBE-AD06-4F22-94D8-E2E98185FAA9}"/>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0" name="Freeform 48">
              <a:extLst>
                <a:ext uri="{FF2B5EF4-FFF2-40B4-BE49-F238E27FC236}">
                  <a16:creationId xmlns:a16="http://schemas.microsoft.com/office/drawing/2014/main" id="{8141824A-6AD4-4B53-B837-71461DD538CC}"/>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1" name="Freeform 49">
              <a:extLst>
                <a:ext uri="{FF2B5EF4-FFF2-40B4-BE49-F238E27FC236}">
                  <a16:creationId xmlns:a16="http://schemas.microsoft.com/office/drawing/2014/main" id="{1CEF1D95-CD6C-417A-9539-CB4DBAA5E07D}"/>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2" name="Freeform 50">
              <a:extLst>
                <a:ext uri="{FF2B5EF4-FFF2-40B4-BE49-F238E27FC236}">
                  <a16:creationId xmlns:a16="http://schemas.microsoft.com/office/drawing/2014/main" id="{BF6CB5D3-9648-4D73-AB7C-5374814E5BA2}"/>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3" name="Freeform 51">
              <a:extLst>
                <a:ext uri="{FF2B5EF4-FFF2-40B4-BE49-F238E27FC236}">
                  <a16:creationId xmlns:a16="http://schemas.microsoft.com/office/drawing/2014/main" id="{55F0E322-3AEE-482E-8E59-9FB04FACA931}"/>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4" name="Freeform 52">
              <a:extLst>
                <a:ext uri="{FF2B5EF4-FFF2-40B4-BE49-F238E27FC236}">
                  <a16:creationId xmlns:a16="http://schemas.microsoft.com/office/drawing/2014/main" id="{0D3C59AD-7CCF-4166-9D21-3C3484889312}"/>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5" name="Freeform 53">
              <a:extLst>
                <a:ext uri="{FF2B5EF4-FFF2-40B4-BE49-F238E27FC236}">
                  <a16:creationId xmlns:a16="http://schemas.microsoft.com/office/drawing/2014/main" id="{9C9DA4CE-7B4D-42AE-9264-92B7D7757DD8}"/>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6" name="Freeform 54">
              <a:extLst>
                <a:ext uri="{FF2B5EF4-FFF2-40B4-BE49-F238E27FC236}">
                  <a16:creationId xmlns:a16="http://schemas.microsoft.com/office/drawing/2014/main" id="{DBCBD0D2-5C9C-4B12-8CF8-9CA320825ED7}"/>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7" name="Freeform 55">
              <a:extLst>
                <a:ext uri="{FF2B5EF4-FFF2-40B4-BE49-F238E27FC236}">
                  <a16:creationId xmlns:a16="http://schemas.microsoft.com/office/drawing/2014/main" id="{CDCFBD31-7961-4587-876E-1FAFC4E74AB8}"/>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8" name="Freeform 56">
              <a:extLst>
                <a:ext uri="{FF2B5EF4-FFF2-40B4-BE49-F238E27FC236}">
                  <a16:creationId xmlns:a16="http://schemas.microsoft.com/office/drawing/2014/main" id="{52482C08-723A-4738-9787-3516B3C1714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9" name="Freeform 57">
              <a:extLst>
                <a:ext uri="{FF2B5EF4-FFF2-40B4-BE49-F238E27FC236}">
                  <a16:creationId xmlns:a16="http://schemas.microsoft.com/office/drawing/2014/main" id="{5B72A8F0-33E3-42CD-88C2-C35BEC0E9833}"/>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0" name="Freeform 58">
              <a:extLst>
                <a:ext uri="{FF2B5EF4-FFF2-40B4-BE49-F238E27FC236}">
                  <a16:creationId xmlns:a16="http://schemas.microsoft.com/office/drawing/2014/main" id="{73FC54A2-6588-499B-968A-79F4CA9CF5F3}"/>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1" name="Freeform 59">
              <a:extLst>
                <a:ext uri="{FF2B5EF4-FFF2-40B4-BE49-F238E27FC236}">
                  <a16:creationId xmlns:a16="http://schemas.microsoft.com/office/drawing/2014/main" id="{1E6AB002-C130-4648-A18E-BA496FF1756C}"/>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2" name="Freeform 60">
              <a:extLst>
                <a:ext uri="{FF2B5EF4-FFF2-40B4-BE49-F238E27FC236}">
                  <a16:creationId xmlns:a16="http://schemas.microsoft.com/office/drawing/2014/main" id="{B0044278-9F7F-4596-96D2-ACFBE0DEC0B1}"/>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3" name="Freeform 61">
              <a:extLst>
                <a:ext uri="{FF2B5EF4-FFF2-40B4-BE49-F238E27FC236}">
                  <a16:creationId xmlns:a16="http://schemas.microsoft.com/office/drawing/2014/main" id="{79F75E0D-27A7-44C1-BF19-495F4768F995}"/>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4" name="Freeform 62">
              <a:extLst>
                <a:ext uri="{FF2B5EF4-FFF2-40B4-BE49-F238E27FC236}">
                  <a16:creationId xmlns:a16="http://schemas.microsoft.com/office/drawing/2014/main" id="{E5B9E395-C74C-4D98-8911-EE2C765D8BEB}"/>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5" name="Freeform 63">
              <a:extLst>
                <a:ext uri="{FF2B5EF4-FFF2-40B4-BE49-F238E27FC236}">
                  <a16:creationId xmlns:a16="http://schemas.microsoft.com/office/drawing/2014/main" id="{53BB8418-388C-4142-9A80-8BF00A87F7B0}"/>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6" name="Freeform 64">
              <a:extLst>
                <a:ext uri="{FF2B5EF4-FFF2-40B4-BE49-F238E27FC236}">
                  <a16:creationId xmlns:a16="http://schemas.microsoft.com/office/drawing/2014/main" id="{0256DB41-B3C1-4FEB-B394-9762C00E7F70}"/>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7" name="Freeform 65">
              <a:extLst>
                <a:ext uri="{FF2B5EF4-FFF2-40B4-BE49-F238E27FC236}">
                  <a16:creationId xmlns:a16="http://schemas.microsoft.com/office/drawing/2014/main" id="{F2BC9C1F-3F30-47A6-B503-20FB179B7F3A}"/>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8" name="Freeform 66">
              <a:extLst>
                <a:ext uri="{FF2B5EF4-FFF2-40B4-BE49-F238E27FC236}">
                  <a16:creationId xmlns:a16="http://schemas.microsoft.com/office/drawing/2014/main" id="{F2E1921C-CA0E-4886-93CA-956A6497CF03}"/>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9" name="Freeform 67">
              <a:extLst>
                <a:ext uri="{FF2B5EF4-FFF2-40B4-BE49-F238E27FC236}">
                  <a16:creationId xmlns:a16="http://schemas.microsoft.com/office/drawing/2014/main" id="{33147323-CD74-4B45-8B3D-9FC2D6ABC4D5}"/>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50" name="Freeform 68">
              <a:extLst>
                <a:ext uri="{FF2B5EF4-FFF2-40B4-BE49-F238E27FC236}">
                  <a16:creationId xmlns:a16="http://schemas.microsoft.com/office/drawing/2014/main" id="{646502BE-8655-4E99-B8D3-19E6C1D2B9F4}"/>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51" name="Freeform 69">
              <a:extLst>
                <a:ext uri="{FF2B5EF4-FFF2-40B4-BE49-F238E27FC236}">
                  <a16:creationId xmlns:a16="http://schemas.microsoft.com/office/drawing/2014/main" id="{7B89F1B5-6B06-45D2-838B-039A44EFFD1B}"/>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52" name="Freeform 70">
              <a:extLst>
                <a:ext uri="{FF2B5EF4-FFF2-40B4-BE49-F238E27FC236}">
                  <a16:creationId xmlns:a16="http://schemas.microsoft.com/office/drawing/2014/main" id="{07A005EC-C937-4146-8D02-C00C5931EBC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grpSp>
      <p:sp>
        <p:nvSpPr>
          <p:cNvPr id="263" name="Title 1">
            <a:extLst>
              <a:ext uri="{FF2B5EF4-FFF2-40B4-BE49-F238E27FC236}">
                <a16:creationId xmlns:a16="http://schemas.microsoft.com/office/drawing/2014/main" id="{3F36D6CC-3534-47CC-AECE-83EDA4639FB5}"/>
              </a:ext>
            </a:extLst>
          </p:cNvPr>
          <p:cNvSpPr>
            <a:spLocks noGrp="1"/>
          </p:cNvSpPr>
          <p:nvPr>
            <p:ph type="ctrTitle"/>
          </p:nvPr>
        </p:nvSpPr>
        <p:spPr>
          <a:xfrm>
            <a:off x="944880" y="2158329"/>
            <a:ext cx="4000436" cy="860400"/>
          </a:xfrm>
          <a:prstGeom prst="rect">
            <a:avLst/>
          </a:prstGeom>
        </p:spPr>
        <p:txBody>
          <a:bodyPr/>
          <a:lstStyle>
            <a:lvl1pPr>
              <a:defRPr sz="3000"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264" name="Subtitle 2">
            <a:extLst>
              <a:ext uri="{FF2B5EF4-FFF2-40B4-BE49-F238E27FC236}">
                <a16:creationId xmlns:a16="http://schemas.microsoft.com/office/drawing/2014/main" id="{C26FB38E-4E99-4AFB-8C8C-F03F7A963D9C}"/>
              </a:ext>
            </a:extLst>
          </p:cNvPr>
          <p:cNvSpPr>
            <a:spLocks noGrp="1"/>
          </p:cNvSpPr>
          <p:nvPr>
            <p:ph type="subTitle" idx="1"/>
          </p:nvPr>
        </p:nvSpPr>
        <p:spPr>
          <a:xfrm>
            <a:off x="945072" y="3200329"/>
            <a:ext cx="4020628" cy="645742"/>
          </a:xfrm>
          <a:prstGeom prst="rect">
            <a:avLst/>
          </a:prstGeom>
        </p:spPr>
        <p:txBody>
          <a:bodyPr/>
          <a:lstStyle>
            <a:lvl1pPr marL="0" indent="0" algn="l">
              <a:buNone/>
              <a:defRPr sz="2000">
                <a:solidFill>
                  <a:schemeClr val="bg1"/>
                </a:solidFill>
                <a:latin typeface="EYInterstate Light" panose="02000506000000020004" pitchFamily="2" charset="0"/>
                <a:cs typeface="Arial"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grpSp>
        <p:nvGrpSpPr>
          <p:cNvPr id="82" name="Group 4">
            <a:extLst>
              <a:ext uri="{FF2B5EF4-FFF2-40B4-BE49-F238E27FC236}">
                <a16:creationId xmlns:a16="http://schemas.microsoft.com/office/drawing/2014/main" id="{A63454B3-EB4E-450A-98AA-6B5943D89732}"/>
              </a:ext>
            </a:extLst>
          </p:cNvPr>
          <p:cNvGrpSpPr>
            <a:grpSpLocks noChangeAspect="1"/>
          </p:cNvGrpSpPr>
          <p:nvPr userDrawn="1"/>
        </p:nvGrpSpPr>
        <p:grpSpPr bwMode="auto">
          <a:xfrm>
            <a:off x="10364788" y="4960938"/>
            <a:ext cx="1225550" cy="1435100"/>
            <a:chOff x="6529" y="3125"/>
            <a:chExt cx="772" cy="904"/>
          </a:xfrm>
        </p:grpSpPr>
        <p:sp>
          <p:nvSpPr>
            <p:cNvPr id="83" name="Freeform 5">
              <a:extLst>
                <a:ext uri="{FF2B5EF4-FFF2-40B4-BE49-F238E27FC236}">
                  <a16:creationId xmlns:a16="http://schemas.microsoft.com/office/drawing/2014/main" id="{C4ED221A-C963-42C0-91ED-C597F6BDAF9C}"/>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84" name="Freeform 6">
              <a:extLst>
                <a:ext uri="{FF2B5EF4-FFF2-40B4-BE49-F238E27FC236}">
                  <a16:creationId xmlns:a16="http://schemas.microsoft.com/office/drawing/2014/main" id="{7956D1CB-5F24-4766-80AE-D75515383444}"/>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grpSp>
    </p:spTree>
    <p:extLst>
      <p:ext uri="{BB962C8B-B14F-4D97-AF65-F5344CB8AC3E}">
        <p14:creationId xmlns:p14="http://schemas.microsoft.com/office/powerpoint/2010/main" val="486225488"/>
      </p:ext>
    </p:extLst>
  </p:cSld>
  <p:clrMapOvr>
    <a:masterClrMapping/>
  </p:clrMapOvr>
  <p:extLst>
    <p:ext uri="{DCECCB84-F9BA-43D5-87BE-67443E8EF086}">
      <p15:sldGuideLst xmlns:p15="http://schemas.microsoft.com/office/powerpoint/2012/main"/>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sz="2400">
                <a:solidFill>
                  <a:schemeClr val="bg1"/>
                </a:solidFill>
              </a:defRPr>
            </a:lvl1pPr>
          </a:lstStyle>
          <a:p>
            <a:r>
              <a:rPr lang="en-US" dirty="0"/>
              <a:t>Click to edit Master title style</a:t>
            </a:r>
            <a:endParaRPr lang="en-GB" dirty="0"/>
          </a:p>
        </p:txBody>
      </p:sp>
      <p:sp>
        <p:nvSpPr>
          <p:cNvPr id="12" name="Line 10">
            <a:extLst>
              <a:ext uri="{FF2B5EF4-FFF2-40B4-BE49-F238E27FC236}">
                <a16:creationId xmlns:a16="http://schemas.microsoft.com/office/drawing/2014/main" id="{DA9741B6-D337-4A18-8ECB-FB21A6953E44}"/>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4" name="Date Placeholder 3">
            <a:extLst>
              <a:ext uri="{FF2B5EF4-FFF2-40B4-BE49-F238E27FC236}">
                <a16:creationId xmlns:a16="http://schemas.microsoft.com/office/drawing/2014/main" id="{148806A2-2AA7-4EC7-8FA5-6DD8E9FC1AD1}"/>
              </a:ext>
            </a:extLst>
          </p:cNvPr>
          <p:cNvSpPr>
            <a:spLocks noGrp="1"/>
          </p:cNvSpPr>
          <p:nvPr>
            <p:ph type="dt" sz="half" idx="10"/>
          </p:nvPr>
        </p:nvSpPr>
        <p:spPr/>
        <p:txBody>
          <a:bodyPr/>
          <a:lstStyle/>
          <a:p>
            <a:endParaRPr lang="en-IN" dirty="0"/>
          </a:p>
        </p:txBody>
      </p:sp>
      <p:sp>
        <p:nvSpPr>
          <p:cNvPr id="5" name="Footer Placeholder 4">
            <a:extLst>
              <a:ext uri="{FF2B5EF4-FFF2-40B4-BE49-F238E27FC236}">
                <a16:creationId xmlns:a16="http://schemas.microsoft.com/office/drawing/2014/main" id="{8C56F6B4-9E49-490D-8FE1-DB9035090F2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3C35AEC-478D-4BBF-9883-4CE09EB36AB9}"/>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
        <p:nvSpPr>
          <p:cNvPr id="8" name="Text Placeholder 2">
            <a:extLst>
              <a:ext uri="{FF2B5EF4-FFF2-40B4-BE49-F238E27FC236}">
                <a16:creationId xmlns:a16="http://schemas.microsoft.com/office/drawing/2014/main" id="{AC5F387F-0A77-424D-88D8-FFE5F0CA22D3}"/>
              </a:ext>
            </a:extLst>
          </p:cNvPr>
          <p:cNvSpPr>
            <a:spLocks noGrp="1"/>
          </p:cNvSpPr>
          <p:nvPr>
            <p:ph idx="1"/>
          </p:nvPr>
        </p:nvSpPr>
        <p:spPr>
          <a:xfrm>
            <a:off x="609918" y="1137920"/>
            <a:ext cx="10978515" cy="494792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684696237"/>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3_Standard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918" y="294200"/>
            <a:ext cx="10978515" cy="590400"/>
          </a:xfrm>
        </p:spPr>
        <p:txBody>
          <a:bodyPr/>
          <a:lstStyle>
            <a:lvl1pPr>
              <a:defRPr sz="2400">
                <a:solidFill>
                  <a:schemeClr val="bg1"/>
                </a:solidFill>
              </a:defRPr>
            </a:lvl1pPr>
          </a:lstStyle>
          <a:p>
            <a:r>
              <a:rPr lang="en-US" dirty="0"/>
              <a:t>Standard slide</a:t>
            </a:r>
            <a:endParaRPr lang="en-GB" dirty="0"/>
          </a:p>
        </p:txBody>
      </p:sp>
      <p:sp>
        <p:nvSpPr>
          <p:cNvPr id="80" name="Line 10">
            <a:extLst>
              <a:ext uri="{FF2B5EF4-FFF2-40B4-BE49-F238E27FC236}">
                <a16:creationId xmlns:a16="http://schemas.microsoft.com/office/drawing/2014/main" id="{EF8E9275-C0E0-4ABA-8699-73E5E292EC85}"/>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3" name="Date Placeholder 2">
            <a:extLst>
              <a:ext uri="{FF2B5EF4-FFF2-40B4-BE49-F238E27FC236}">
                <a16:creationId xmlns:a16="http://schemas.microsoft.com/office/drawing/2014/main" id="{40F0AABF-D862-4E52-856A-98A908BD81E4}"/>
              </a:ext>
            </a:extLst>
          </p:cNvPr>
          <p:cNvSpPr>
            <a:spLocks noGrp="1"/>
          </p:cNvSpPr>
          <p:nvPr>
            <p:ph type="dt" sz="half" idx="10"/>
          </p:nvPr>
        </p:nvSpPr>
        <p:spPr/>
        <p:txBody>
          <a:bodyPr/>
          <a:lstStyle/>
          <a:p>
            <a:endParaRPr lang="en-IN" dirty="0"/>
          </a:p>
        </p:txBody>
      </p:sp>
      <p:sp>
        <p:nvSpPr>
          <p:cNvPr id="4" name="Footer Placeholder 3">
            <a:extLst>
              <a:ext uri="{FF2B5EF4-FFF2-40B4-BE49-F238E27FC236}">
                <a16:creationId xmlns:a16="http://schemas.microsoft.com/office/drawing/2014/main" id="{7F5FDC76-F946-4827-A773-FCD68068B859}"/>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2ABF873B-E40B-4AF7-8D2F-967775EB8EA6}"/>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4113008926"/>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2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8199120" y="1"/>
            <a:ext cx="3999231" cy="6156104"/>
          </a:xfrm>
        </p:spPr>
        <p:txBody>
          <a:bodyPr/>
          <a:lstStyle/>
          <a:p>
            <a:endParaRPr lang="en-IN" dirty="0"/>
          </a:p>
        </p:txBody>
      </p:sp>
      <p:sp>
        <p:nvSpPr>
          <p:cNvPr id="2" name="Title 1"/>
          <p:cNvSpPr>
            <a:spLocks noGrp="1"/>
          </p:cNvSpPr>
          <p:nvPr>
            <p:ph type="title"/>
          </p:nvPr>
        </p:nvSpPr>
        <p:spPr>
          <a:xfrm>
            <a:off x="609919" y="294200"/>
            <a:ext cx="7444422" cy="590400"/>
          </a:xfrm>
        </p:spPr>
        <p:txBody>
          <a:bodyPr/>
          <a:lstStyle>
            <a:lvl1pPr>
              <a:defRPr sz="2400">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609918" y="1137921"/>
            <a:ext cx="7299642" cy="873760"/>
          </a:xfrm>
        </p:spPr>
        <p:txBody>
          <a:bodyPr/>
          <a:lstStyle>
            <a:lvl1pPr marL="0" indent="0">
              <a:buNone/>
              <a:defRPr sz="18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609918" y="2311401"/>
            <a:ext cx="3580117" cy="3844704"/>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2" name="Content Placeholder 2">
            <a:extLst>
              <a:ext uri="{FF2B5EF4-FFF2-40B4-BE49-F238E27FC236}">
                <a16:creationId xmlns:a16="http://schemas.microsoft.com/office/drawing/2014/main" id="{0C7BD71A-882B-40FB-A05F-48ECC69FF73D}"/>
              </a:ext>
            </a:extLst>
          </p:cNvPr>
          <p:cNvSpPr>
            <a:spLocks noGrp="1"/>
          </p:cNvSpPr>
          <p:nvPr>
            <p:ph idx="12" hasCustomPrompt="1"/>
          </p:nvPr>
        </p:nvSpPr>
        <p:spPr>
          <a:xfrm>
            <a:off x="4329443" y="2311401"/>
            <a:ext cx="3580117" cy="1254759"/>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4" name="Content Placeholder 2">
            <a:extLst>
              <a:ext uri="{FF2B5EF4-FFF2-40B4-BE49-F238E27FC236}">
                <a16:creationId xmlns:a16="http://schemas.microsoft.com/office/drawing/2014/main" id="{D87D58C8-1517-42AA-8B2A-E449A3F6F028}"/>
              </a:ext>
            </a:extLst>
          </p:cNvPr>
          <p:cNvSpPr>
            <a:spLocks noGrp="1"/>
          </p:cNvSpPr>
          <p:nvPr>
            <p:ph idx="13" hasCustomPrompt="1"/>
          </p:nvPr>
        </p:nvSpPr>
        <p:spPr>
          <a:xfrm>
            <a:off x="4329443" y="4236721"/>
            <a:ext cx="3580117" cy="1944160"/>
          </a:xfrm>
        </p:spPr>
        <p:txBody>
          <a:bodyPr numCol="1"/>
          <a:lstStyle>
            <a:lvl1pPr marL="0" indent="0">
              <a:buNone/>
              <a:defRPr sz="1800">
                <a:solidFill>
                  <a:schemeClr val="bg1"/>
                </a:solidFill>
                <a:latin typeface="Georgia" panose="02040502050405020303" pitchFamily="18" charset="0"/>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Quote</a:t>
            </a:r>
          </a:p>
        </p:txBody>
      </p:sp>
      <p:sp>
        <p:nvSpPr>
          <p:cNvPr id="23" name="Line 10">
            <a:extLst>
              <a:ext uri="{FF2B5EF4-FFF2-40B4-BE49-F238E27FC236}">
                <a16:creationId xmlns:a16="http://schemas.microsoft.com/office/drawing/2014/main" id="{E820DC59-E206-4DC0-9012-584F8EBAF730}"/>
              </a:ext>
            </a:extLst>
          </p:cNvPr>
          <p:cNvSpPr>
            <a:spLocks noChangeShapeType="1"/>
          </p:cNvSpPr>
          <p:nvPr userDrawn="1"/>
        </p:nvSpPr>
        <p:spPr bwMode="auto">
          <a:xfrm>
            <a:off x="609918" y="907750"/>
            <a:ext cx="772385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4" name="Date Placeholder 3">
            <a:extLst>
              <a:ext uri="{FF2B5EF4-FFF2-40B4-BE49-F238E27FC236}">
                <a16:creationId xmlns:a16="http://schemas.microsoft.com/office/drawing/2014/main" id="{38FDA286-FC7C-4768-AFFF-1618056D687D}"/>
              </a:ext>
            </a:extLst>
          </p:cNvPr>
          <p:cNvSpPr>
            <a:spLocks noGrp="1"/>
          </p:cNvSpPr>
          <p:nvPr>
            <p:ph type="dt" sz="half" idx="14"/>
          </p:nvPr>
        </p:nvSpPr>
        <p:spPr/>
        <p:txBody>
          <a:bodyPr/>
          <a:lstStyle/>
          <a:p>
            <a:endParaRPr lang="en-IN" dirty="0"/>
          </a:p>
        </p:txBody>
      </p:sp>
      <p:sp>
        <p:nvSpPr>
          <p:cNvPr id="6" name="Footer Placeholder 5">
            <a:extLst>
              <a:ext uri="{FF2B5EF4-FFF2-40B4-BE49-F238E27FC236}">
                <a16:creationId xmlns:a16="http://schemas.microsoft.com/office/drawing/2014/main" id="{69C73E4D-1EBD-404A-B8F4-9B8AD7336F33}"/>
              </a:ext>
            </a:extLst>
          </p:cNvPr>
          <p:cNvSpPr>
            <a:spLocks noGrp="1"/>
          </p:cNvSpPr>
          <p:nvPr>
            <p:ph type="ftr" sz="quarter" idx="15"/>
          </p:nvPr>
        </p:nvSpPr>
        <p:spPr/>
        <p:txBody>
          <a:bodyPr/>
          <a:lstStyle/>
          <a:p>
            <a:endParaRPr lang="en-US" dirty="0"/>
          </a:p>
        </p:txBody>
      </p:sp>
      <p:sp>
        <p:nvSpPr>
          <p:cNvPr id="7" name="Slide Number Placeholder 6">
            <a:extLst>
              <a:ext uri="{FF2B5EF4-FFF2-40B4-BE49-F238E27FC236}">
                <a16:creationId xmlns:a16="http://schemas.microsoft.com/office/drawing/2014/main" id="{D159C267-49E7-46A8-B353-C5EB81154AB5}"/>
              </a:ext>
            </a:extLst>
          </p:cNvPr>
          <p:cNvSpPr>
            <a:spLocks noGrp="1"/>
          </p:cNvSpPr>
          <p:nvPr>
            <p:ph type="sldNum" sz="quarter" idx="16"/>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4198617709"/>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1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0" y="0"/>
            <a:ext cx="2384460" cy="6857999"/>
          </a:xfrm>
        </p:spPr>
        <p:txBody>
          <a:bodyPr/>
          <a:lstStyle/>
          <a:p>
            <a:endParaRPr lang="en-IN"/>
          </a:p>
        </p:txBody>
      </p:sp>
      <p:sp>
        <p:nvSpPr>
          <p:cNvPr id="2" name="Title 1"/>
          <p:cNvSpPr>
            <a:spLocks noGrp="1"/>
          </p:cNvSpPr>
          <p:nvPr>
            <p:ph type="title"/>
          </p:nvPr>
        </p:nvSpPr>
        <p:spPr>
          <a:xfrm>
            <a:off x="2695294" y="294200"/>
            <a:ext cx="8892000" cy="590400"/>
          </a:xfrm>
        </p:spPr>
        <p:txBody>
          <a:bodyPr/>
          <a:lstStyle>
            <a:lvl1pPr>
              <a:defRPr sz="2400">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2695293" y="1137921"/>
            <a:ext cx="2742882" cy="5018184"/>
          </a:xfrm>
        </p:spPr>
        <p:txBody>
          <a:bodyPr/>
          <a:lstStyle>
            <a:lvl1pPr marL="0" indent="0">
              <a:buNone/>
              <a:defRPr sz="18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5727083" y="1137921"/>
            <a:ext cx="2803842" cy="5018184"/>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23" name="Content Placeholder 2">
            <a:extLst>
              <a:ext uri="{FF2B5EF4-FFF2-40B4-BE49-F238E27FC236}">
                <a16:creationId xmlns:a16="http://schemas.microsoft.com/office/drawing/2014/main" id="{6FF4A6F8-D9C6-4FEE-9324-5200D308BB1F}"/>
              </a:ext>
            </a:extLst>
          </p:cNvPr>
          <p:cNvSpPr>
            <a:spLocks noGrp="1"/>
          </p:cNvSpPr>
          <p:nvPr userDrawn="1">
            <p:ph idx="12" hasCustomPrompt="1"/>
          </p:nvPr>
        </p:nvSpPr>
        <p:spPr>
          <a:xfrm>
            <a:off x="8819832" y="1137921"/>
            <a:ext cx="2768600" cy="2796151"/>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9" name="Line 10">
            <a:extLst>
              <a:ext uri="{FF2B5EF4-FFF2-40B4-BE49-F238E27FC236}">
                <a16:creationId xmlns:a16="http://schemas.microsoft.com/office/drawing/2014/main" id="{B63A7CBA-3151-452E-BD2F-D3E65CE1595F}"/>
              </a:ext>
            </a:extLst>
          </p:cNvPr>
          <p:cNvSpPr>
            <a:spLocks noChangeShapeType="1"/>
          </p:cNvSpPr>
          <p:nvPr userDrawn="1"/>
        </p:nvSpPr>
        <p:spPr bwMode="auto">
          <a:xfrm>
            <a:off x="2695294" y="907750"/>
            <a:ext cx="8892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4" name="Date Placeholder 3">
            <a:extLst>
              <a:ext uri="{FF2B5EF4-FFF2-40B4-BE49-F238E27FC236}">
                <a16:creationId xmlns:a16="http://schemas.microsoft.com/office/drawing/2014/main" id="{457DDD53-DA5D-4F66-8EAA-913A40461E30}"/>
              </a:ext>
            </a:extLst>
          </p:cNvPr>
          <p:cNvSpPr>
            <a:spLocks noGrp="1"/>
          </p:cNvSpPr>
          <p:nvPr>
            <p:ph type="dt" sz="half" idx="13"/>
          </p:nvPr>
        </p:nvSpPr>
        <p:spPr/>
        <p:txBody>
          <a:bodyPr/>
          <a:lstStyle/>
          <a:p>
            <a:endParaRPr lang="en-IN" dirty="0"/>
          </a:p>
        </p:txBody>
      </p:sp>
      <p:sp>
        <p:nvSpPr>
          <p:cNvPr id="6" name="Footer Placeholder 5">
            <a:extLst>
              <a:ext uri="{FF2B5EF4-FFF2-40B4-BE49-F238E27FC236}">
                <a16:creationId xmlns:a16="http://schemas.microsoft.com/office/drawing/2014/main" id="{89A18168-B280-402E-8310-35BC958D390B}"/>
              </a:ext>
            </a:extLst>
          </p:cNvPr>
          <p:cNvSpPr>
            <a:spLocks noGrp="1"/>
          </p:cNvSpPr>
          <p:nvPr>
            <p:ph type="ftr" sz="quarter" idx="14"/>
          </p:nvPr>
        </p:nvSpPr>
        <p:spPr/>
        <p:txBody>
          <a:bodyPr/>
          <a:lstStyle/>
          <a:p>
            <a:endParaRPr lang="en-US" dirty="0"/>
          </a:p>
        </p:txBody>
      </p:sp>
      <p:sp>
        <p:nvSpPr>
          <p:cNvPr id="7" name="Slide Number Placeholder 6">
            <a:extLst>
              <a:ext uri="{FF2B5EF4-FFF2-40B4-BE49-F238E27FC236}">
                <a16:creationId xmlns:a16="http://schemas.microsoft.com/office/drawing/2014/main" id="{97D562B9-5194-4705-ABBD-89576E2CC7A3}"/>
              </a:ext>
            </a:extLst>
          </p:cNvPr>
          <p:cNvSpPr>
            <a:spLocks noGrp="1"/>
          </p:cNvSpPr>
          <p:nvPr>
            <p:ph type="sldNum" sz="quarter" idx="15"/>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473960964"/>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obj" preserve="1">
  <p:cSld name="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918" y="1137920"/>
            <a:ext cx="8238744" cy="4834800"/>
          </a:xfrm>
        </p:spPr>
        <p:txBody>
          <a:bodyPr/>
          <a:lstStyle>
            <a:lvl1pPr marL="0" indent="0">
              <a:spcBef>
                <a:spcPts val="0"/>
              </a:spcBef>
              <a:buNone/>
              <a:defRPr>
                <a:solidFill>
                  <a:schemeClr val="bg1"/>
                </a:solidFill>
              </a:defRPr>
            </a:lvl1pPr>
            <a:lvl2pPr marL="0" indent="0">
              <a:spcBef>
                <a:spcPts val="0"/>
              </a:spcBef>
              <a:buNone/>
              <a:defRPr sz="1800">
                <a:solidFill>
                  <a:schemeClr val="bg1"/>
                </a:solidFill>
              </a:defRPr>
            </a:lvl2pPr>
            <a:lvl3pPr marL="0" indent="0">
              <a:spcBef>
                <a:spcPts val="0"/>
              </a:spcBef>
              <a:buNone/>
              <a:defRPr sz="1600">
                <a:solidFill>
                  <a:schemeClr val="bg1"/>
                </a:solidFill>
              </a:defRPr>
            </a:lvl3pPr>
            <a:lvl4pPr marL="0" indent="0">
              <a:spcBef>
                <a:spcPts val="0"/>
              </a:spcBef>
              <a:buNone/>
              <a:defRPr sz="1400">
                <a:solidFill>
                  <a:schemeClr val="bg1"/>
                </a:solidFill>
              </a:defRPr>
            </a:lvl4pPr>
            <a:lvl5pPr marL="0" indent="0">
              <a:spcBef>
                <a:spcPts val="0"/>
              </a:spcBef>
              <a:buNone/>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9" name="Line 10">
            <a:extLst>
              <a:ext uri="{FF2B5EF4-FFF2-40B4-BE49-F238E27FC236}">
                <a16:creationId xmlns:a16="http://schemas.microsoft.com/office/drawing/2014/main" id="{CF130104-FAF2-4309-9701-573F37743137}"/>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4" name="Date Placeholder 3">
            <a:extLst>
              <a:ext uri="{FF2B5EF4-FFF2-40B4-BE49-F238E27FC236}">
                <a16:creationId xmlns:a16="http://schemas.microsoft.com/office/drawing/2014/main" id="{00869D6F-A030-48CA-9C7C-9FC3A6F1F671}"/>
              </a:ext>
            </a:extLst>
          </p:cNvPr>
          <p:cNvSpPr>
            <a:spLocks noGrp="1"/>
          </p:cNvSpPr>
          <p:nvPr>
            <p:ph type="dt" sz="half" idx="10"/>
          </p:nvPr>
        </p:nvSpPr>
        <p:spPr/>
        <p:txBody>
          <a:bodyPr/>
          <a:lstStyle/>
          <a:p>
            <a:endParaRPr lang="en-IN" dirty="0"/>
          </a:p>
        </p:txBody>
      </p:sp>
      <p:sp>
        <p:nvSpPr>
          <p:cNvPr id="5" name="Footer Placeholder 4">
            <a:extLst>
              <a:ext uri="{FF2B5EF4-FFF2-40B4-BE49-F238E27FC236}">
                <a16:creationId xmlns:a16="http://schemas.microsoft.com/office/drawing/2014/main" id="{2F02C3F7-BD0A-4AD4-95D8-328DA6F539A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E4422C8-68BE-4650-89F1-3BECCFF9B514}"/>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906514193"/>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3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352800" y="2851522"/>
            <a:ext cx="4447800" cy="1202318"/>
          </a:xfrm>
        </p:spPr>
        <p:txBody>
          <a:bodyPr vert="horz" lIns="0" tIns="0" rIns="0" bIns="0" rtlCol="0" anchor="ctr" anchorCtr="0">
            <a:noAutofit/>
          </a:bodyPr>
          <a:lstStyle>
            <a:lvl1pPr marL="0" indent="0">
              <a:buNone/>
              <a:defRPr kumimoji="0" lang="en-IN" sz="3600" b="0" i="0" u="none" strike="noStrike" cap="none" spc="0" normalizeH="0" baseline="0" dirty="0">
                <a:ln>
                  <a:noFill/>
                </a:ln>
                <a:solidFill>
                  <a:srgbClr val="FFFFFF"/>
                </a:solidFill>
                <a:effectLst/>
                <a:uLnTx/>
                <a:uFillTx/>
                <a:latin typeface="EYInterstate Light" panose="02000506000000020004" pitchFamily="2" charset="0"/>
                <a:ea typeface="+mj-ea"/>
                <a:cs typeface="+mj-cs"/>
              </a:defRPr>
            </a:lvl1pPr>
          </a:lstStyle>
          <a:p>
            <a:pPr marL="356616" marR="0" lvl="0" indent="-356616" defTabSz="1007887" fontAlgn="auto">
              <a:lnSpc>
                <a:spcPct val="100000"/>
              </a:lnSpc>
              <a:spcBef>
                <a:spcPct val="0"/>
              </a:spcBef>
              <a:spcAft>
                <a:spcPts val="0"/>
              </a:spcAft>
              <a:buClrTx/>
              <a:buSzTx/>
              <a:tabLst/>
            </a:pPr>
            <a:r>
              <a:rPr lang="en-US" dirty="0"/>
              <a:t>Chapter Title</a:t>
            </a:r>
            <a:endParaRPr lang="en-IN" dirty="0"/>
          </a:p>
        </p:txBody>
      </p:sp>
      <p:sp>
        <p:nvSpPr>
          <p:cNvPr id="2" name="Date Placeholder 1">
            <a:extLst>
              <a:ext uri="{FF2B5EF4-FFF2-40B4-BE49-F238E27FC236}">
                <a16:creationId xmlns:a16="http://schemas.microsoft.com/office/drawing/2014/main" id="{984443D1-37A3-4969-A6D3-4E99E05604B9}"/>
              </a:ext>
            </a:extLst>
          </p:cNvPr>
          <p:cNvSpPr>
            <a:spLocks noGrp="1"/>
          </p:cNvSpPr>
          <p:nvPr>
            <p:ph type="dt" sz="half" idx="11"/>
          </p:nvPr>
        </p:nvSpPr>
        <p:spPr/>
        <p:txBody>
          <a:bodyPr/>
          <a:lstStyle/>
          <a:p>
            <a:endParaRPr lang="en-IN" dirty="0"/>
          </a:p>
        </p:txBody>
      </p:sp>
      <p:sp>
        <p:nvSpPr>
          <p:cNvPr id="3" name="Footer Placeholder 2">
            <a:extLst>
              <a:ext uri="{FF2B5EF4-FFF2-40B4-BE49-F238E27FC236}">
                <a16:creationId xmlns:a16="http://schemas.microsoft.com/office/drawing/2014/main" id="{61AB04F4-59F4-4102-9BBD-DB62B48E184D}"/>
              </a:ext>
            </a:extLst>
          </p:cNvPr>
          <p:cNvSpPr>
            <a:spLocks noGrp="1"/>
          </p:cNvSpPr>
          <p:nvPr>
            <p:ph type="ftr" sz="quarter" idx="12"/>
          </p:nvPr>
        </p:nvSpPr>
        <p:spPr/>
        <p:txBody>
          <a:bodyPr/>
          <a:lstStyle/>
          <a:p>
            <a:endParaRPr lang="en-US" dirty="0"/>
          </a:p>
        </p:txBody>
      </p:sp>
      <p:sp>
        <p:nvSpPr>
          <p:cNvPr id="4" name="Slide Number Placeholder 3">
            <a:extLst>
              <a:ext uri="{FF2B5EF4-FFF2-40B4-BE49-F238E27FC236}">
                <a16:creationId xmlns:a16="http://schemas.microsoft.com/office/drawing/2014/main" id="{E499AB0A-887B-46B8-BA72-781970F002C7}"/>
              </a:ext>
            </a:extLst>
          </p:cNvPr>
          <p:cNvSpPr>
            <a:spLocks noGrp="1"/>
          </p:cNvSpPr>
          <p:nvPr>
            <p:ph type="sldNum" sz="quarter" idx="13"/>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1127790504"/>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2_Standard slide_no bulle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28F8CDB-776D-4811-AE2C-217236ECDECA}"/>
              </a:ext>
            </a:extLst>
          </p:cNvPr>
          <p:cNvSpPr>
            <a:spLocks noGrp="1"/>
          </p:cNvSpPr>
          <p:nvPr>
            <p:ph type="pic" sz="quarter" idx="12"/>
          </p:nvPr>
        </p:nvSpPr>
        <p:spPr>
          <a:xfrm>
            <a:off x="6227180" y="0"/>
            <a:ext cx="5971170" cy="6858000"/>
          </a:xfrm>
        </p:spPr>
        <p:txBody>
          <a:bodyPr/>
          <a:lstStyle/>
          <a:p>
            <a:endParaRPr lang="en-IN"/>
          </a:p>
        </p:txBody>
      </p:sp>
      <p:sp>
        <p:nvSpPr>
          <p:cNvPr id="5" name="Text Placeholder 4">
            <a:extLst>
              <a:ext uri="{FF2B5EF4-FFF2-40B4-BE49-F238E27FC236}">
                <a16:creationId xmlns:a16="http://schemas.microsoft.com/office/drawing/2014/main" id="{626E96BA-E9E4-496B-8CA5-6DA27B8AD7E4}"/>
              </a:ext>
            </a:extLst>
          </p:cNvPr>
          <p:cNvSpPr>
            <a:spLocks noGrp="1"/>
          </p:cNvSpPr>
          <p:nvPr>
            <p:ph type="body" sz="quarter" idx="10" hasCustomPrompt="1"/>
          </p:nvPr>
        </p:nvSpPr>
        <p:spPr>
          <a:xfrm>
            <a:off x="369705" y="2578743"/>
            <a:ext cx="4537959" cy="1055708"/>
          </a:xfrm>
        </p:spPr>
        <p:txBody>
          <a:bodyPr/>
          <a:lstStyle>
            <a:lvl1pPr marL="0" indent="0">
              <a:buNone/>
              <a:defRPr sz="3000"/>
            </a:lvl1pPr>
          </a:lstStyle>
          <a:p>
            <a:pPr lvl="0"/>
            <a:r>
              <a:rPr lang="en-IN" dirty="0"/>
              <a:t>Chapter Title</a:t>
            </a:r>
          </a:p>
          <a:p>
            <a:pPr lvl="0"/>
            <a:r>
              <a:rPr lang="en-IN" dirty="0"/>
              <a:t>EY Interstate Light</a:t>
            </a:r>
          </a:p>
        </p:txBody>
      </p:sp>
      <p:sp>
        <p:nvSpPr>
          <p:cNvPr id="14" name="Text Placeholder 4">
            <a:extLst>
              <a:ext uri="{FF2B5EF4-FFF2-40B4-BE49-F238E27FC236}">
                <a16:creationId xmlns:a16="http://schemas.microsoft.com/office/drawing/2014/main" id="{1173C8A3-BA2F-497B-A214-45B02D73AF20}"/>
              </a:ext>
            </a:extLst>
          </p:cNvPr>
          <p:cNvSpPr>
            <a:spLocks noGrp="1"/>
          </p:cNvSpPr>
          <p:nvPr>
            <p:ph type="body" sz="quarter" idx="11" hasCustomPrompt="1"/>
          </p:nvPr>
        </p:nvSpPr>
        <p:spPr>
          <a:xfrm>
            <a:off x="369705" y="3840384"/>
            <a:ext cx="4537959" cy="1055708"/>
          </a:xfrm>
        </p:spPr>
        <p:txBody>
          <a:bodyPr/>
          <a:lstStyle>
            <a:lvl1pPr marL="0" indent="0">
              <a:buNone/>
              <a:defRPr sz="1600"/>
            </a:lvl1pPr>
          </a:lstStyle>
          <a:p>
            <a:pPr lvl="0"/>
            <a:r>
              <a:rPr lang="en-IN" dirty="0"/>
              <a:t>text</a:t>
            </a:r>
          </a:p>
        </p:txBody>
      </p:sp>
      <p:sp>
        <p:nvSpPr>
          <p:cNvPr id="2" name="Date Placeholder 1">
            <a:extLst>
              <a:ext uri="{FF2B5EF4-FFF2-40B4-BE49-F238E27FC236}">
                <a16:creationId xmlns:a16="http://schemas.microsoft.com/office/drawing/2014/main" id="{F656DB61-969F-46BA-942C-3600269FA4D1}"/>
              </a:ext>
            </a:extLst>
          </p:cNvPr>
          <p:cNvSpPr>
            <a:spLocks noGrp="1"/>
          </p:cNvSpPr>
          <p:nvPr>
            <p:ph type="dt" sz="half" idx="13"/>
          </p:nvPr>
        </p:nvSpPr>
        <p:spPr/>
        <p:txBody>
          <a:bodyPr/>
          <a:lstStyle/>
          <a:p>
            <a:endParaRPr lang="en-IN" dirty="0"/>
          </a:p>
        </p:txBody>
      </p:sp>
      <p:sp>
        <p:nvSpPr>
          <p:cNvPr id="3" name="Footer Placeholder 2">
            <a:extLst>
              <a:ext uri="{FF2B5EF4-FFF2-40B4-BE49-F238E27FC236}">
                <a16:creationId xmlns:a16="http://schemas.microsoft.com/office/drawing/2014/main" id="{C7C562FF-E912-4424-B259-AED677C026AF}"/>
              </a:ext>
            </a:extLst>
          </p:cNvPr>
          <p:cNvSpPr>
            <a:spLocks noGrp="1"/>
          </p:cNvSpPr>
          <p:nvPr>
            <p:ph type="ftr" sz="quarter" idx="14"/>
          </p:nvPr>
        </p:nvSpPr>
        <p:spPr/>
        <p:txBody>
          <a:bodyPr/>
          <a:lstStyle/>
          <a:p>
            <a:endParaRPr lang="en-US" dirty="0"/>
          </a:p>
        </p:txBody>
      </p:sp>
      <p:sp>
        <p:nvSpPr>
          <p:cNvPr id="4" name="Slide Number Placeholder 3">
            <a:extLst>
              <a:ext uri="{FF2B5EF4-FFF2-40B4-BE49-F238E27FC236}">
                <a16:creationId xmlns:a16="http://schemas.microsoft.com/office/drawing/2014/main" id="{E82C1B82-1A85-4CFD-98C3-C21698A96B67}"/>
              </a:ext>
            </a:extLst>
          </p:cNvPr>
          <p:cNvSpPr>
            <a:spLocks noGrp="1"/>
          </p:cNvSpPr>
          <p:nvPr>
            <p:ph type="sldNum" sz="quarter" idx="15"/>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145340831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1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a:solidFill>
                  <a:schemeClr val="bg1"/>
                </a:solidFill>
              </a:defRPr>
            </a:lvl1pPr>
          </a:lstStyle>
          <a:p>
            <a:r>
              <a:rPr lang="en-US" dirty="0"/>
              <a:t>Click to edit Master title style</a:t>
            </a:r>
            <a:endParaRPr lang="en-GB" dirty="0"/>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609917" y="1137920"/>
            <a:ext cx="4957505" cy="4267457"/>
          </a:xfrm>
        </p:spPr>
        <p:txBody>
          <a:bodyPr/>
          <a:lstStyle/>
          <a:p>
            <a:endParaRPr lang="en-IN" dirty="0"/>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7133461" y="3813288"/>
            <a:ext cx="3089275" cy="180000"/>
          </a:xfrm>
        </p:spPr>
        <p:txBody>
          <a:bodyPr/>
          <a:lstStyle>
            <a:lvl1pPr marL="0" indent="0">
              <a:buNone/>
              <a:defRPr sz="1200">
                <a:solidFill>
                  <a:schemeClr val="bg1"/>
                </a:solidFill>
              </a:defRPr>
            </a:lvl1pPr>
          </a:lstStyle>
          <a:p>
            <a:pPr lvl="0"/>
            <a:r>
              <a:rPr lang="en-US" dirty="0"/>
              <a:t>Name Surname</a:t>
            </a:r>
            <a:endParaRPr lang="en-GB" dirty="0"/>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7133461" y="4055931"/>
            <a:ext cx="3089275" cy="180000"/>
          </a:xfrm>
        </p:spPr>
        <p:txBody>
          <a:bodyPr/>
          <a:lstStyle>
            <a:lvl1pPr marL="0" indent="0">
              <a:buNone/>
              <a:defRPr sz="1200">
                <a:solidFill>
                  <a:schemeClr val="bg1"/>
                </a:solidFill>
              </a:defRPr>
            </a:lvl1pPr>
          </a:lstStyle>
          <a:p>
            <a:pPr lvl="0"/>
            <a:r>
              <a:rPr lang="en-US" dirty="0"/>
              <a:t>Job Title to go here</a:t>
            </a:r>
            <a:endParaRPr lang="en-GB" dirty="0"/>
          </a:p>
        </p:txBody>
      </p:sp>
      <p:sp>
        <p:nvSpPr>
          <p:cNvPr id="14" name="Picture Placeholder 19">
            <a:extLst>
              <a:ext uri="{FF2B5EF4-FFF2-40B4-BE49-F238E27FC236}">
                <a16:creationId xmlns:a16="http://schemas.microsoft.com/office/drawing/2014/main" id="{00A15EA9-2372-4E06-83C2-1E13AB1FA626}"/>
              </a:ext>
            </a:extLst>
          </p:cNvPr>
          <p:cNvSpPr>
            <a:spLocks noGrp="1"/>
          </p:cNvSpPr>
          <p:nvPr>
            <p:ph type="pic" sz="quarter" idx="16"/>
          </p:nvPr>
        </p:nvSpPr>
        <p:spPr>
          <a:xfrm>
            <a:off x="6123007" y="3578083"/>
            <a:ext cx="778959" cy="778959"/>
          </a:xfrm>
          <a:prstGeom prst="ellipse">
            <a:avLst/>
          </a:prstGeom>
        </p:spPr>
        <p:txBody>
          <a:bodyPr anchor="ctr"/>
          <a:lstStyle>
            <a:lvl1pPr marL="0" indent="0" algn="ctr">
              <a:buNone/>
              <a:defRPr sz="900">
                <a:solidFill>
                  <a:schemeClr val="bg1"/>
                </a:solidFill>
              </a:defRPr>
            </a:lvl1pPr>
          </a:lstStyle>
          <a:p>
            <a:endParaRPr lang="en-GB" dirty="0"/>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6123008" y="1137920"/>
            <a:ext cx="5465425" cy="373807"/>
          </a:xfrm>
        </p:spPr>
        <p:txBody>
          <a:bodyPr/>
          <a:lstStyle>
            <a:lvl1pPr marL="0" indent="0">
              <a:buNone/>
              <a:defRPr/>
            </a:lvl1pPr>
          </a:lstStyle>
          <a:p>
            <a:pPr lvl="0"/>
            <a:r>
              <a:rPr lang="en-US" dirty="0"/>
              <a:t>Key Takeaways</a:t>
            </a:r>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hasCustomPrompt="1"/>
          </p:nvPr>
        </p:nvSpPr>
        <p:spPr>
          <a:xfrm>
            <a:off x="6123008" y="1635009"/>
            <a:ext cx="5465425" cy="1611554"/>
          </a:xfrm>
        </p:spPr>
        <p:txBody>
          <a:bodyPr/>
          <a:lstStyle>
            <a:lvl1pPr marL="0" indent="0">
              <a:buNone/>
              <a:defRPr sz="1600"/>
            </a:lvl1pPr>
          </a:lstStyle>
          <a:p>
            <a:pPr lvl="0"/>
            <a:r>
              <a:rPr lang="en-US" dirty="0"/>
              <a:t>Content EY Interstate Light, 16pt, Lorem ipsum dolor, 12pt, </a:t>
            </a:r>
            <a:r>
              <a:rPr lang="en-US" dirty="0" err="1"/>
              <a:t>Utinam</a:t>
            </a:r>
            <a:r>
              <a:rPr lang="en-US" dirty="0"/>
              <a:t> </a:t>
            </a:r>
            <a:r>
              <a:rPr lang="en-US" dirty="0" err="1"/>
              <a:t>nonumy</a:t>
            </a:r>
            <a:r>
              <a:rPr lang="en-US" dirty="0"/>
              <a:t> </a:t>
            </a:r>
            <a:r>
              <a:rPr lang="en-US" dirty="0" err="1"/>
              <a:t>abhorreant</a:t>
            </a:r>
            <a:r>
              <a:rPr lang="en-US" dirty="0"/>
              <a:t> </a:t>
            </a:r>
            <a:r>
              <a:rPr lang="en-US" dirty="0" err="1"/>
              <a:t>sead</a:t>
            </a:r>
            <a:r>
              <a:rPr lang="en-US" dirty="0"/>
              <a:t>. </a:t>
            </a:r>
            <a:r>
              <a:rPr lang="en-US" dirty="0" err="1"/>
              <a:t>Putant</a:t>
            </a:r>
            <a:r>
              <a:rPr lang="en-US" dirty="0"/>
              <a:t> </a:t>
            </a:r>
            <a:r>
              <a:rPr lang="en-US" dirty="0" err="1"/>
              <a:t>probatus</a:t>
            </a:r>
            <a:r>
              <a:rPr lang="en-US" dirty="0"/>
              <a:t> id vis, ad his </a:t>
            </a:r>
            <a:r>
              <a:rPr lang="en-US" dirty="0" err="1"/>
              <a:t>meis</a:t>
            </a:r>
            <a:r>
              <a:rPr lang="en-US" dirty="0"/>
              <a:t> </a:t>
            </a:r>
            <a:r>
              <a:rPr lang="en-US" dirty="0" err="1"/>
              <a:t>habemus</a:t>
            </a:r>
            <a:r>
              <a:rPr lang="en-US" dirty="0"/>
              <a:t> </a:t>
            </a:r>
            <a:r>
              <a:rPr lang="en-US" dirty="0" err="1"/>
              <a:t>repudiare</a:t>
            </a:r>
            <a:r>
              <a:rPr lang="en-US" dirty="0"/>
              <a:t>, has an </a:t>
            </a:r>
            <a:r>
              <a:rPr lang="en-US" dirty="0" err="1"/>
              <a:t>pericula</a:t>
            </a:r>
            <a:r>
              <a:rPr lang="en-US" dirty="0"/>
              <a:t> </a:t>
            </a:r>
            <a:r>
              <a:rPr lang="en-US" dirty="0" err="1"/>
              <a:t>tractatos</a:t>
            </a:r>
            <a:r>
              <a:rPr lang="en-US" dirty="0"/>
              <a:t>. </a:t>
            </a:r>
            <a:r>
              <a:rPr lang="en-US" dirty="0" err="1"/>
              <a:t>Nec</a:t>
            </a:r>
            <a:r>
              <a:rPr lang="en-US" dirty="0"/>
              <a:t> </a:t>
            </a:r>
            <a:r>
              <a:rPr lang="en-US" dirty="0" err="1"/>
              <a:t>debitis</a:t>
            </a:r>
            <a:r>
              <a:rPr lang="en-US" dirty="0"/>
              <a:t> </a:t>
            </a:r>
            <a:r>
              <a:rPr lang="en-US" dirty="0" err="1"/>
              <a:t>dissentias</a:t>
            </a:r>
            <a:r>
              <a:rPr lang="en-US" dirty="0"/>
              <a:t> ad. </a:t>
            </a:r>
            <a:r>
              <a:rPr lang="en-US" dirty="0" err="1"/>
              <a:t>Patrioque</a:t>
            </a:r>
            <a:r>
              <a:rPr lang="en-US" dirty="0"/>
              <a:t> </a:t>
            </a:r>
            <a:r>
              <a:rPr lang="en-US" dirty="0" err="1"/>
              <a:t>voluptatum</a:t>
            </a:r>
            <a:r>
              <a:rPr lang="en-US" dirty="0"/>
              <a:t> </a:t>
            </a:r>
            <a:r>
              <a:rPr lang="en-US" dirty="0" err="1"/>
              <a:t>sed</a:t>
            </a:r>
            <a:r>
              <a:rPr lang="en-US" dirty="0"/>
              <a:t> ex, id </a:t>
            </a:r>
            <a:r>
              <a:rPr lang="en-US" dirty="0" err="1"/>
              <a:t>admodum</a:t>
            </a:r>
            <a:r>
              <a:rPr lang="en-US" dirty="0"/>
              <a:t>.</a:t>
            </a:r>
          </a:p>
          <a:p>
            <a:pPr lvl="0"/>
            <a:endParaRPr lang="en-US" dirty="0"/>
          </a:p>
        </p:txBody>
      </p:sp>
      <p:sp>
        <p:nvSpPr>
          <p:cNvPr id="20" name="Line 10">
            <a:extLst>
              <a:ext uri="{FF2B5EF4-FFF2-40B4-BE49-F238E27FC236}">
                <a16:creationId xmlns:a16="http://schemas.microsoft.com/office/drawing/2014/main" id="{B69EB865-6B86-419B-923C-F7DDC68C9C66}"/>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3" name="Date Placeholder 2">
            <a:extLst>
              <a:ext uri="{FF2B5EF4-FFF2-40B4-BE49-F238E27FC236}">
                <a16:creationId xmlns:a16="http://schemas.microsoft.com/office/drawing/2014/main" id="{C5822E28-B24F-4CF6-8F50-70ED7C22A114}"/>
              </a:ext>
            </a:extLst>
          </p:cNvPr>
          <p:cNvSpPr>
            <a:spLocks noGrp="1"/>
          </p:cNvSpPr>
          <p:nvPr>
            <p:ph type="dt" sz="half" idx="19"/>
          </p:nvPr>
        </p:nvSpPr>
        <p:spPr/>
        <p:txBody>
          <a:bodyPr/>
          <a:lstStyle/>
          <a:p>
            <a:endParaRPr lang="en-IN" dirty="0"/>
          </a:p>
        </p:txBody>
      </p:sp>
      <p:sp>
        <p:nvSpPr>
          <p:cNvPr id="4" name="Footer Placeholder 3">
            <a:extLst>
              <a:ext uri="{FF2B5EF4-FFF2-40B4-BE49-F238E27FC236}">
                <a16:creationId xmlns:a16="http://schemas.microsoft.com/office/drawing/2014/main" id="{6865E1CD-A05B-41DC-B488-E4BA204E7AE5}"/>
              </a:ext>
            </a:extLst>
          </p:cNvPr>
          <p:cNvSpPr>
            <a:spLocks noGrp="1"/>
          </p:cNvSpPr>
          <p:nvPr>
            <p:ph type="ftr" sz="quarter" idx="20"/>
          </p:nvPr>
        </p:nvSpPr>
        <p:spPr/>
        <p:txBody>
          <a:bodyPr/>
          <a:lstStyle/>
          <a:p>
            <a:endParaRPr lang="en-US" dirty="0"/>
          </a:p>
        </p:txBody>
      </p:sp>
      <p:sp>
        <p:nvSpPr>
          <p:cNvPr id="6" name="Slide Number Placeholder 5">
            <a:extLst>
              <a:ext uri="{FF2B5EF4-FFF2-40B4-BE49-F238E27FC236}">
                <a16:creationId xmlns:a16="http://schemas.microsoft.com/office/drawing/2014/main" id="{5716ABDB-CF45-4001-9487-F3BA3DD8DACD}"/>
              </a:ext>
            </a:extLst>
          </p:cNvPr>
          <p:cNvSpPr>
            <a:spLocks noGrp="1"/>
          </p:cNvSpPr>
          <p:nvPr>
            <p:ph type="sldNum" sz="quarter" idx="21"/>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3380143628"/>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Standard slide_Quotes">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1CD06B42-27A8-4223-AE57-EB729EB5FC27}"/>
              </a:ext>
            </a:extLst>
          </p:cNvPr>
          <p:cNvSpPr>
            <a:spLocks noGrp="1"/>
          </p:cNvSpPr>
          <p:nvPr>
            <p:ph type="dt" sz="half" idx="10"/>
          </p:nvPr>
        </p:nvSpPr>
        <p:spPr/>
        <p:txBody>
          <a:bodyPr/>
          <a:lstStyle/>
          <a:p>
            <a:endParaRPr lang="en-IN" dirty="0"/>
          </a:p>
        </p:txBody>
      </p:sp>
      <p:sp>
        <p:nvSpPr>
          <p:cNvPr id="4" name="Footer Placeholder 3">
            <a:extLst>
              <a:ext uri="{FF2B5EF4-FFF2-40B4-BE49-F238E27FC236}">
                <a16:creationId xmlns:a16="http://schemas.microsoft.com/office/drawing/2014/main" id="{5C1F4AD2-0FC3-4A7D-B553-FC19C918C14E}"/>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7E89B92-9E6D-4E4B-A5F6-7BC8B1612D1D}"/>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38734846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tandard slide_Quotes">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8F291EB0-15F5-4E9A-A38B-CE3AC1452E21}"/>
              </a:ext>
            </a:extLst>
          </p:cNvPr>
          <p:cNvSpPr txBox="1">
            <a:spLocks/>
          </p:cNvSpPr>
          <p:nvPr userDrawn="1"/>
        </p:nvSpPr>
        <p:spPr>
          <a:xfrm>
            <a:off x="477351" y="1488927"/>
            <a:ext cx="2338388" cy="858838"/>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1200" dirty="0">
                <a:solidFill>
                  <a:schemeClr val="tx2"/>
                </a:solidFill>
                <a:latin typeface="Georgia" panose="02040502050405020303" pitchFamily="18" charset="0"/>
              </a:rPr>
              <a:t>“</a:t>
            </a:r>
          </a:p>
        </p:txBody>
      </p:sp>
      <p:sp>
        <p:nvSpPr>
          <p:cNvPr id="7" name="Text Placeholder 6">
            <a:extLst>
              <a:ext uri="{FF2B5EF4-FFF2-40B4-BE49-F238E27FC236}">
                <a16:creationId xmlns:a16="http://schemas.microsoft.com/office/drawing/2014/main" id="{FB5D2AC0-B4F7-4455-9AE0-201966050A6D}"/>
              </a:ext>
            </a:extLst>
          </p:cNvPr>
          <p:cNvSpPr>
            <a:spLocks noGrp="1"/>
          </p:cNvSpPr>
          <p:nvPr>
            <p:ph type="body" sz="quarter" idx="10"/>
          </p:nvPr>
        </p:nvSpPr>
        <p:spPr>
          <a:xfrm>
            <a:off x="513350" y="2526765"/>
            <a:ext cx="5292000" cy="1800000"/>
          </a:xfrm>
        </p:spPr>
        <p:txBody>
          <a:bodyPr lIns="90000" tIns="46800" rIns="90000" bIns="46800"/>
          <a:lstStyle>
            <a:lvl1pPr marL="0" indent="0">
              <a:buNone/>
              <a:defRPr lang="en-US" sz="2800" dirty="0" smtClean="0">
                <a:latin typeface="Georgia" panose="02040502050405020303" pitchFamily="18" charset="0"/>
              </a:defRPr>
            </a:lvl1pPr>
          </a:lstStyle>
          <a:p>
            <a:pPr marL="356616" lvl="0" indent="-356616">
              <a:spcBef>
                <a:spcPts val="0"/>
              </a:spcBef>
            </a:pPr>
            <a:r>
              <a:rPr lang="en-US" dirty="0"/>
              <a:t>Edit Master text styles</a:t>
            </a:r>
          </a:p>
        </p:txBody>
      </p:sp>
      <p:sp>
        <p:nvSpPr>
          <p:cNvPr id="8" name="Text Placeholder 6">
            <a:extLst>
              <a:ext uri="{FF2B5EF4-FFF2-40B4-BE49-F238E27FC236}">
                <a16:creationId xmlns:a16="http://schemas.microsoft.com/office/drawing/2014/main" id="{F1BA83A2-78F0-4F7E-836B-9B4B87820F96}"/>
              </a:ext>
            </a:extLst>
          </p:cNvPr>
          <p:cNvSpPr>
            <a:spLocks noGrp="1"/>
          </p:cNvSpPr>
          <p:nvPr>
            <p:ph type="body" sz="quarter" idx="11" hasCustomPrompt="1"/>
          </p:nvPr>
        </p:nvSpPr>
        <p:spPr>
          <a:xfrm>
            <a:off x="513350" y="4632765"/>
            <a:ext cx="5292000"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chemeClr val="tx2"/>
                </a:solidFill>
                <a:latin typeface="EYInterstate Light" panose="02000506000000020004" pitchFamily="2" charset="0"/>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dirty="0"/>
              <a:t>Name Surname</a:t>
            </a:r>
          </a:p>
        </p:txBody>
      </p:sp>
      <p:sp>
        <p:nvSpPr>
          <p:cNvPr id="9" name="Text Placeholder 6">
            <a:extLst>
              <a:ext uri="{FF2B5EF4-FFF2-40B4-BE49-F238E27FC236}">
                <a16:creationId xmlns:a16="http://schemas.microsoft.com/office/drawing/2014/main" id="{034CE9DD-CE12-4D9F-8FD6-A2522F36C807}"/>
              </a:ext>
            </a:extLst>
          </p:cNvPr>
          <p:cNvSpPr>
            <a:spLocks noGrp="1"/>
          </p:cNvSpPr>
          <p:nvPr>
            <p:ph type="body" sz="quarter" idx="12" hasCustomPrompt="1"/>
          </p:nvPr>
        </p:nvSpPr>
        <p:spPr>
          <a:xfrm>
            <a:off x="513350" y="4971442"/>
            <a:ext cx="5292000"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chemeClr val="bg1"/>
                </a:solidFill>
                <a:latin typeface="EYInterstate Light" panose="02000506000000020004" pitchFamily="2" charset="0"/>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dirty="0"/>
              <a:t>Job Title</a:t>
            </a:r>
          </a:p>
        </p:txBody>
      </p:sp>
    </p:spTree>
    <p:extLst>
      <p:ext uri="{BB962C8B-B14F-4D97-AF65-F5344CB8AC3E}">
        <p14:creationId xmlns:p14="http://schemas.microsoft.com/office/powerpoint/2010/main" val="2322284801"/>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2_Standard slide_Quotes">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E28D7EA5-A532-4D8B-9984-8F3D1FEA98DB}"/>
              </a:ext>
            </a:extLst>
          </p:cNvPr>
          <p:cNvSpPr>
            <a:spLocks noGrp="1"/>
          </p:cNvSpPr>
          <p:nvPr>
            <p:ph type="body" sz="quarter" idx="10"/>
          </p:nvPr>
        </p:nvSpPr>
        <p:spPr>
          <a:xfrm>
            <a:off x="3453175" y="2060235"/>
            <a:ext cx="5292000" cy="3025522"/>
          </a:xfrm>
        </p:spPr>
        <p:txBody>
          <a:bodyPr lIns="0" tIns="0" rIns="0" bIns="0">
            <a:noAutofit/>
          </a:bodyPr>
          <a:lstStyle>
            <a:lvl1pPr marL="0" indent="0" algn="ctr">
              <a:buNone/>
              <a:defRPr lang="en-US" sz="2800" dirty="0" smtClean="0">
                <a:latin typeface="Georgia" panose="02040502050405020303" pitchFamily="18" charset="0"/>
              </a:defRPr>
            </a:lvl1pPr>
          </a:lstStyle>
          <a:p>
            <a:pPr marL="356616" lvl="0" indent="-356616" algn="ctr">
              <a:spcBef>
                <a:spcPts val="0"/>
              </a:spcBef>
            </a:pPr>
            <a:r>
              <a:rPr lang="en-US" dirty="0"/>
              <a:t>Edit Master text styles</a:t>
            </a:r>
          </a:p>
        </p:txBody>
      </p:sp>
      <p:sp>
        <p:nvSpPr>
          <p:cNvPr id="5" name="Text Placeholder 6">
            <a:extLst>
              <a:ext uri="{FF2B5EF4-FFF2-40B4-BE49-F238E27FC236}">
                <a16:creationId xmlns:a16="http://schemas.microsoft.com/office/drawing/2014/main" id="{9F9B9C3C-16F2-40B2-A460-0480520ECF89}"/>
              </a:ext>
            </a:extLst>
          </p:cNvPr>
          <p:cNvSpPr>
            <a:spLocks noGrp="1"/>
          </p:cNvSpPr>
          <p:nvPr>
            <p:ph type="body" sz="quarter" idx="11" hasCustomPrompt="1"/>
          </p:nvPr>
        </p:nvSpPr>
        <p:spPr>
          <a:xfrm>
            <a:off x="3453175" y="5506678"/>
            <a:ext cx="5292000" cy="316838"/>
          </a:xfrm>
        </p:spPr>
        <p:txBody>
          <a:bodyPr lIns="0" tIns="0" rIns="0" bIns="0">
            <a:noAutofit/>
          </a:bodyPr>
          <a:lstStyle>
            <a:lvl1pPr marL="0" indent="0" algn="ctr">
              <a:buNone/>
              <a:defRPr lang="en-US" sz="1600" dirty="0" smtClean="0">
                <a:solidFill>
                  <a:srgbClr val="FFE600"/>
                </a:solidFill>
                <a:latin typeface="EYInterstate Light" panose="02000506000000020004" pitchFamily="2" charset="0"/>
              </a:defRPr>
            </a:lvl1pPr>
          </a:lstStyle>
          <a:p>
            <a:pPr marL="356616" lvl="0" indent="-356616" algn="ctr">
              <a:spcBef>
                <a:spcPts val="0"/>
              </a:spcBef>
              <a:spcAft>
                <a:spcPts val="600"/>
              </a:spcAft>
            </a:pPr>
            <a:r>
              <a:rPr lang="en-US" dirty="0"/>
              <a:t>Name Surname</a:t>
            </a:r>
          </a:p>
        </p:txBody>
      </p:sp>
      <p:sp>
        <p:nvSpPr>
          <p:cNvPr id="6" name="Text Placeholder 6">
            <a:extLst>
              <a:ext uri="{FF2B5EF4-FFF2-40B4-BE49-F238E27FC236}">
                <a16:creationId xmlns:a16="http://schemas.microsoft.com/office/drawing/2014/main" id="{8E04541C-CC5D-4455-8271-73223AE0A881}"/>
              </a:ext>
            </a:extLst>
          </p:cNvPr>
          <p:cNvSpPr>
            <a:spLocks noGrp="1"/>
          </p:cNvSpPr>
          <p:nvPr>
            <p:ph type="body" sz="quarter" idx="12" hasCustomPrompt="1"/>
          </p:nvPr>
        </p:nvSpPr>
        <p:spPr>
          <a:xfrm>
            <a:off x="3453175" y="5818717"/>
            <a:ext cx="5292000" cy="316838"/>
          </a:xfrm>
        </p:spPr>
        <p:txBody>
          <a:bodyPr vert="horz" lIns="0" tIns="0" rIns="0" bIns="0" rtlCol="0" anchor="t" anchorCtr="0">
            <a:noAutofit/>
          </a:bodyPr>
          <a:lstStyle>
            <a:lvl1pPr marL="0" indent="0" algn="ctr">
              <a:buNone/>
              <a:defRPr lang="en-US" sz="1600" dirty="0" smtClean="0">
                <a:latin typeface="EYInterstate Light" panose="02000506000000020004" pitchFamily="2" charset="0"/>
              </a:defRPr>
            </a:lvl1pPr>
          </a:lstStyle>
          <a:p>
            <a:pPr marL="356616" lvl="0" indent="-356616" algn="ctr">
              <a:spcBef>
                <a:spcPts val="0"/>
              </a:spcBef>
              <a:spcAft>
                <a:spcPts val="600"/>
              </a:spcAft>
            </a:pPr>
            <a:r>
              <a:rPr lang="en-US" dirty="0"/>
              <a:t>Job Title</a:t>
            </a:r>
          </a:p>
        </p:txBody>
      </p:sp>
      <p:sp>
        <p:nvSpPr>
          <p:cNvPr id="9" name="Text Placeholder 11">
            <a:extLst>
              <a:ext uri="{FF2B5EF4-FFF2-40B4-BE49-F238E27FC236}">
                <a16:creationId xmlns:a16="http://schemas.microsoft.com/office/drawing/2014/main" id="{FBD672D3-B116-471A-8511-D80D5D920D93}"/>
              </a:ext>
            </a:extLst>
          </p:cNvPr>
          <p:cNvSpPr txBox="1">
            <a:spLocks/>
          </p:cNvSpPr>
          <p:nvPr userDrawn="1"/>
        </p:nvSpPr>
        <p:spPr>
          <a:xfrm>
            <a:off x="4929981" y="979787"/>
            <a:ext cx="2338388" cy="882687"/>
          </a:xfrm>
          <a:prstGeom prst="rect">
            <a:avLst/>
          </a:prstGeom>
        </p:spPr>
        <p:txBody>
          <a:bodyPr lIns="0" tIns="0" rIns="0" bIns="0">
            <a:noAutofit/>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sz="11200" dirty="0">
                <a:solidFill>
                  <a:schemeClr val="tx2"/>
                </a:solidFill>
                <a:latin typeface="Georgia" panose="02040502050405020303" pitchFamily="18" charset="0"/>
              </a:rPr>
              <a:t>“ </a:t>
            </a:r>
          </a:p>
        </p:txBody>
      </p:sp>
    </p:spTree>
    <p:extLst>
      <p:ext uri="{BB962C8B-B14F-4D97-AF65-F5344CB8AC3E}">
        <p14:creationId xmlns:p14="http://schemas.microsoft.com/office/powerpoint/2010/main" val="4120981367"/>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1_Standard slide_Quotes">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8F291EB0-15F5-4E9A-A38B-CE3AC1452E21}"/>
              </a:ext>
            </a:extLst>
          </p:cNvPr>
          <p:cNvSpPr txBox="1">
            <a:spLocks/>
          </p:cNvSpPr>
          <p:nvPr userDrawn="1"/>
        </p:nvSpPr>
        <p:spPr>
          <a:xfrm>
            <a:off x="477351" y="1488927"/>
            <a:ext cx="2338388" cy="858838"/>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1200" dirty="0">
                <a:solidFill>
                  <a:schemeClr val="tx2"/>
                </a:solidFill>
                <a:latin typeface="Georgia" panose="02040502050405020303" pitchFamily="18" charset="0"/>
              </a:rPr>
              <a:t>“</a:t>
            </a:r>
          </a:p>
        </p:txBody>
      </p:sp>
      <p:sp>
        <p:nvSpPr>
          <p:cNvPr id="7" name="Text Placeholder 6">
            <a:extLst>
              <a:ext uri="{FF2B5EF4-FFF2-40B4-BE49-F238E27FC236}">
                <a16:creationId xmlns:a16="http://schemas.microsoft.com/office/drawing/2014/main" id="{FB5D2AC0-B4F7-4455-9AE0-201966050A6D}"/>
              </a:ext>
            </a:extLst>
          </p:cNvPr>
          <p:cNvSpPr>
            <a:spLocks noGrp="1"/>
          </p:cNvSpPr>
          <p:nvPr>
            <p:ph type="body" sz="quarter" idx="10"/>
          </p:nvPr>
        </p:nvSpPr>
        <p:spPr>
          <a:xfrm>
            <a:off x="513350" y="2526765"/>
            <a:ext cx="5292000" cy="1800000"/>
          </a:xfrm>
        </p:spPr>
        <p:txBody>
          <a:bodyPr lIns="90000" tIns="46800" rIns="90000" bIns="46800"/>
          <a:lstStyle>
            <a:lvl1pPr marL="0" indent="0">
              <a:buNone/>
              <a:defRPr lang="en-US" sz="2800" dirty="0" smtClean="0">
                <a:latin typeface="Georgia" panose="02040502050405020303" pitchFamily="18" charset="0"/>
              </a:defRPr>
            </a:lvl1pPr>
          </a:lstStyle>
          <a:p>
            <a:pPr marL="356616" lvl="0" indent="-356616">
              <a:spcBef>
                <a:spcPts val="0"/>
              </a:spcBef>
            </a:pPr>
            <a:r>
              <a:rPr lang="en-US" dirty="0"/>
              <a:t>Edit Master text styles</a:t>
            </a:r>
          </a:p>
        </p:txBody>
      </p:sp>
      <p:sp>
        <p:nvSpPr>
          <p:cNvPr id="8" name="Text Placeholder 6">
            <a:extLst>
              <a:ext uri="{FF2B5EF4-FFF2-40B4-BE49-F238E27FC236}">
                <a16:creationId xmlns:a16="http://schemas.microsoft.com/office/drawing/2014/main" id="{F1BA83A2-78F0-4F7E-836B-9B4B87820F96}"/>
              </a:ext>
            </a:extLst>
          </p:cNvPr>
          <p:cNvSpPr>
            <a:spLocks noGrp="1"/>
          </p:cNvSpPr>
          <p:nvPr>
            <p:ph type="body" sz="quarter" idx="11" hasCustomPrompt="1"/>
          </p:nvPr>
        </p:nvSpPr>
        <p:spPr>
          <a:xfrm>
            <a:off x="513350" y="4632765"/>
            <a:ext cx="5292000"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chemeClr val="tx2"/>
                </a:solidFill>
                <a:latin typeface="EYInterstate Light" panose="02000506000000020004" pitchFamily="2" charset="0"/>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dirty="0"/>
              <a:t>Name Surname</a:t>
            </a:r>
          </a:p>
        </p:txBody>
      </p:sp>
      <p:sp>
        <p:nvSpPr>
          <p:cNvPr id="9" name="Text Placeholder 6">
            <a:extLst>
              <a:ext uri="{FF2B5EF4-FFF2-40B4-BE49-F238E27FC236}">
                <a16:creationId xmlns:a16="http://schemas.microsoft.com/office/drawing/2014/main" id="{034CE9DD-CE12-4D9F-8FD6-A2522F36C807}"/>
              </a:ext>
            </a:extLst>
          </p:cNvPr>
          <p:cNvSpPr>
            <a:spLocks noGrp="1"/>
          </p:cNvSpPr>
          <p:nvPr>
            <p:ph type="body" sz="quarter" idx="12" hasCustomPrompt="1"/>
          </p:nvPr>
        </p:nvSpPr>
        <p:spPr>
          <a:xfrm>
            <a:off x="513350" y="4971442"/>
            <a:ext cx="5292000"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chemeClr val="bg1"/>
                </a:solidFill>
                <a:latin typeface="EYInterstate Light" panose="02000506000000020004" pitchFamily="2" charset="0"/>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dirty="0"/>
              <a:t>Job Title</a:t>
            </a:r>
          </a:p>
        </p:txBody>
      </p:sp>
    </p:spTree>
    <p:extLst>
      <p:ext uri="{BB962C8B-B14F-4D97-AF65-F5344CB8AC3E}">
        <p14:creationId xmlns:p14="http://schemas.microsoft.com/office/powerpoint/2010/main" val="4120201229"/>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obj" preserve="1">
  <p:cSld name="Standard slide_no_first_level_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918" y="1137920"/>
            <a:ext cx="8238744" cy="4834800"/>
          </a:xfrm>
        </p:spPr>
        <p:txBody>
          <a:bodyPr/>
          <a:lstStyle>
            <a:lvl1pPr marL="0" indent="0">
              <a:buNone/>
              <a:defRPr>
                <a:solidFill>
                  <a:schemeClr val="bg1"/>
                </a:solidFill>
              </a:defRPr>
            </a:lvl1pPr>
            <a:lvl2pPr marL="356616">
              <a:defRPr>
                <a:solidFill>
                  <a:schemeClr val="bg1"/>
                </a:solidFill>
              </a:defRPr>
            </a:lvl2pPr>
            <a:lvl3pPr marL="713232">
              <a:defRPr>
                <a:solidFill>
                  <a:schemeClr val="bg1"/>
                </a:solidFill>
              </a:defRPr>
            </a:lvl3pPr>
            <a:lvl4pPr marL="1069848">
              <a:defRPr>
                <a:solidFill>
                  <a:schemeClr val="bg1"/>
                </a:solidFill>
              </a:defRPr>
            </a:lvl4pPr>
            <a:lvl5pPr marL="1426464">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Line 10">
            <a:extLst>
              <a:ext uri="{FF2B5EF4-FFF2-40B4-BE49-F238E27FC236}">
                <a16:creationId xmlns:a16="http://schemas.microsoft.com/office/drawing/2014/main" id="{8D4CA674-C969-4C5C-9EA4-6D41FE961DE2}"/>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4" name="Date Placeholder 3">
            <a:extLst>
              <a:ext uri="{FF2B5EF4-FFF2-40B4-BE49-F238E27FC236}">
                <a16:creationId xmlns:a16="http://schemas.microsoft.com/office/drawing/2014/main" id="{E7DAEB49-9ADD-490C-B904-979B3953B8CD}"/>
              </a:ext>
            </a:extLst>
          </p:cNvPr>
          <p:cNvSpPr>
            <a:spLocks noGrp="1"/>
          </p:cNvSpPr>
          <p:nvPr>
            <p:ph type="dt" sz="half" idx="10"/>
          </p:nvPr>
        </p:nvSpPr>
        <p:spPr/>
        <p:txBody>
          <a:bodyPr/>
          <a:lstStyle/>
          <a:p>
            <a:endParaRPr lang="en-IN" dirty="0"/>
          </a:p>
        </p:txBody>
      </p:sp>
      <p:sp>
        <p:nvSpPr>
          <p:cNvPr id="5" name="Footer Placeholder 4">
            <a:extLst>
              <a:ext uri="{FF2B5EF4-FFF2-40B4-BE49-F238E27FC236}">
                <a16:creationId xmlns:a16="http://schemas.microsoft.com/office/drawing/2014/main" id="{36528C68-2511-4745-B448-A5AA41E7BFE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B5C8157-0191-4E69-819F-DB443768675C}"/>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2669801288"/>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Title only, no line">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880"/>
          </a:xfrm>
        </p:spPr>
        <p:txBody>
          <a:bodyPr/>
          <a:lstStyle>
            <a:lvl1pPr>
              <a:defRPr>
                <a:solidFill>
                  <a:schemeClr val="bg1"/>
                </a:solidFill>
              </a:defRPr>
            </a:lvl1pPr>
          </a:lstStyle>
          <a:p>
            <a:r>
              <a:rPr lang="en-US" dirty="0"/>
              <a:t>Click to edit Master title style</a:t>
            </a:r>
            <a:endParaRPr lang="en-GB" dirty="0"/>
          </a:p>
        </p:txBody>
      </p:sp>
      <p:sp>
        <p:nvSpPr>
          <p:cNvPr id="6" name="Line 10">
            <a:extLst>
              <a:ext uri="{FF2B5EF4-FFF2-40B4-BE49-F238E27FC236}">
                <a16:creationId xmlns:a16="http://schemas.microsoft.com/office/drawing/2014/main" id="{97A26880-8DD7-4A78-ADAF-91ED2E744A7C}"/>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3" name="Date Placeholder 2">
            <a:extLst>
              <a:ext uri="{FF2B5EF4-FFF2-40B4-BE49-F238E27FC236}">
                <a16:creationId xmlns:a16="http://schemas.microsoft.com/office/drawing/2014/main" id="{0B88B559-CD59-4D3D-87C0-5D51BCF9B731}"/>
              </a:ext>
            </a:extLst>
          </p:cNvPr>
          <p:cNvSpPr>
            <a:spLocks noGrp="1"/>
          </p:cNvSpPr>
          <p:nvPr>
            <p:ph type="dt" sz="half" idx="10"/>
          </p:nvPr>
        </p:nvSpPr>
        <p:spPr/>
        <p:txBody>
          <a:bodyPr/>
          <a:lstStyle/>
          <a:p>
            <a:endParaRPr lang="en-IN" dirty="0"/>
          </a:p>
        </p:txBody>
      </p:sp>
      <p:sp>
        <p:nvSpPr>
          <p:cNvPr id="4" name="Footer Placeholder 3">
            <a:extLst>
              <a:ext uri="{FF2B5EF4-FFF2-40B4-BE49-F238E27FC236}">
                <a16:creationId xmlns:a16="http://schemas.microsoft.com/office/drawing/2014/main" id="{136FB98F-FBCE-4F2C-978B-A5576B577450}"/>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01A95690-F0A7-4101-82DB-B17CE6B7A487}"/>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2371189296"/>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880"/>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sz="half" idx="1"/>
          </p:nvPr>
        </p:nvSpPr>
        <p:spPr>
          <a:xfrm>
            <a:off x="609918" y="1137919"/>
            <a:ext cx="5387605" cy="4834800"/>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200828" y="1137919"/>
            <a:ext cx="5387605" cy="4834800"/>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Line 10">
            <a:extLst>
              <a:ext uri="{FF2B5EF4-FFF2-40B4-BE49-F238E27FC236}">
                <a16:creationId xmlns:a16="http://schemas.microsoft.com/office/drawing/2014/main" id="{9B070B28-7AAC-47E5-9EB5-96B8B8B88057}"/>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5" name="Date Placeholder 4">
            <a:extLst>
              <a:ext uri="{FF2B5EF4-FFF2-40B4-BE49-F238E27FC236}">
                <a16:creationId xmlns:a16="http://schemas.microsoft.com/office/drawing/2014/main" id="{B20B9B26-E95B-4DC1-A613-4C0C0933C72B}"/>
              </a:ext>
            </a:extLst>
          </p:cNvPr>
          <p:cNvSpPr>
            <a:spLocks noGrp="1"/>
          </p:cNvSpPr>
          <p:nvPr>
            <p:ph type="dt" sz="half" idx="10"/>
          </p:nvPr>
        </p:nvSpPr>
        <p:spPr/>
        <p:txBody>
          <a:bodyPr/>
          <a:lstStyle/>
          <a:p>
            <a:endParaRPr lang="en-IN" dirty="0"/>
          </a:p>
        </p:txBody>
      </p:sp>
      <p:sp>
        <p:nvSpPr>
          <p:cNvPr id="6" name="Footer Placeholder 5">
            <a:extLst>
              <a:ext uri="{FF2B5EF4-FFF2-40B4-BE49-F238E27FC236}">
                <a16:creationId xmlns:a16="http://schemas.microsoft.com/office/drawing/2014/main" id="{ED7373D8-2AB5-4625-822C-B1F2B5CDC39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76E3B4B-D68B-4AFA-A20D-2ECE69120F7E}"/>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2944835411"/>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12648" y="1869440"/>
            <a:ext cx="5393208" cy="4256075"/>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9632" y="1869440"/>
            <a:ext cx="5393208" cy="4256075"/>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p:cNvSpPr>
            <a:spLocks noGrp="1"/>
          </p:cNvSpPr>
          <p:nvPr>
            <p:ph type="body" sz="quarter" idx="12"/>
          </p:nvPr>
        </p:nvSpPr>
        <p:spPr>
          <a:xfrm>
            <a:off x="609918" y="1137920"/>
            <a:ext cx="5393208" cy="640800"/>
          </a:xfrm>
        </p:spPr>
        <p:txBody>
          <a:bodyPr anchor="t" anchorCtr="0"/>
          <a:lstStyle>
            <a:lvl1pPr>
              <a:buNone/>
              <a:defRPr b="1">
                <a:solidFill>
                  <a:schemeClr val="bg1"/>
                </a:solidFill>
              </a:defRPr>
            </a:lvl1pPr>
          </a:lstStyle>
          <a:p>
            <a:pPr lvl="0"/>
            <a:endParaRPr lang="en-GB" dirty="0"/>
          </a:p>
        </p:txBody>
      </p:sp>
      <p:sp>
        <p:nvSpPr>
          <p:cNvPr id="11" name="Text Placeholder 9"/>
          <p:cNvSpPr>
            <a:spLocks noGrp="1"/>
          </p:cNvSpPr>
          <p:nvPr>
            <p:ph type="body" sz="quarter" idx="13"/>
          </p:nvPr>
        </p:nvSpPr>
        <p:spPr>
          <a:xfrm>
            <a:off x="6199632" y="1137920"/>
            <a:ext cx="5393208" cy="640800"/>
          </a:xfrm>
        </p:spPr>
        <p:txBody>
          <a:bodyPr anchor="t" anchorCtr="0"/>
          <a:lstStyle>
            <a:lvl1pPr>
              <a:buNone/>
              <a:defRPr b="1">
                <a:solidFill>
                  <a:schemeClr val="bg1"/>
                </a:solidFill>
              </a:defRPr>
            </a:lvl1pPr>
          </a:lstStyle>
          <a:p>
            <a:pPr lvl="0"/>
            <a:endParaRPr lang="en-GB" dirty="0"/>
          </a:p>
        </p:txBody>
      </p:sp>
      <p:sp>
        <p:nvSpPr>
          <p:cNvPr id="2" name="Title 1"/>
          <p:cNvSpPr>
            <a:spLocks noGrp="1"/>
          </p:cNvSpPr>
          <p:nvPr>
            <p:ph type="title"/>
          </p:nvPr>
        </p:nvSpPr>
        <p:spPr>
          <a:xfrm>
            <a:off x="609918" y="294200"/>
            <a:ext cx="10978515" cy="590880"/>
          </a:xfrm>
        </p:spPr>
        <p:txBody>
          <a:bodyPr/>
          <a:lstStyle>
            <a:lvl1pPr>
              <a:defRPr>
                <a:solidFill>
                  <a:schemeClr val="bg1"/>
                </a:solidFill>
              </a:defRPr>
            </a:lvl1pPr>
          </a:lstStyle>
          <a:p>
            <a:r>
              <a:rPr lang="en-US" dirty="0"/>
              <a:t>Click to edit Master title style</a:t>
            </a:r>
          </a:p>
        </p:txBody>
      </p:sp>
      <p:sp>
        <p:nvSpPr>
          <p:cNvPr id="14" name="Line 10">
            <a:extLst>
              <a:ext uri="{FF2B5EF4-FFF2-40B4-BE49-F238E27FC236}">
                <a16:creationId xmlns:a16="http://schemas.microsoft.com/office/drawing/2014/main" id="{9773E7D9-2434-4381-A00D-27B62C086733}"/>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5" name="Date Placeholder 4">
            <a:extLst>
              <a:ext uri="{FF2B5EF4-FFF2-40B4-BE49-F238E27FC236}">
                <a16:creationId xmlns:a16="http://schemas.microsoft.com/office/drawing/2014/main" id="{409FCCF0-19BC-4024-9BCA-E14DB77EAF2F}"/>
              </a:ext>
            </a:extLst>
          </p:cNvPr>
          <p:cNvSpPr>
            <a:spLocks noGrp="1"/>
          </p:cNvSpPr>
          <p:nvPr>
            <p:ph type="dt" sz="half" idx="14"/>
          </p:nvPr>
        </p:nvSpPr>
        <p:spPr/>
        <p:txBody>
          <a:bodyPr/>
          <a:lstStyle/>
          <a:p>
            <a:endParaRPr lang="en-IN" dirty="0"/>
          </a:p>
        </p:txBody>
      </p:sp>
      <p:sp>
        <p:nvSpPr>
          <p:cNvPr id="6" name="Footer Placeholder 5">
            <a:extLst>
              <a:ext uri="{FF2B5EF4-FFF2-40B4-BE49-F238E27FC236}">
                <a16:creationId xmlns:a16="http://schemas.microsoft.com/office/drawing/2014/main" id="{12B54F7E-BDC4-4386-B2E2-1FC66609D14F}"/>
              </a:ext>
            </a:extLst>
          </p:cNvPr>
          <p:cNvSpPr>
            <a:spLocks noGrp="1"/>
          </p:cNvSpPr>
          <p:nvPr>
            <p:ph type="ftr" sz="quarter" idx="15"/>
          </p:nvPr>
        </p:nvSpPr>
        <p:spPr/>
        <p:txBody>
          <a:bodyPr/>
          <a:lstStyle/>
          <a:p>
            <a:endParaRPr lang="en-US" dirty="0"/>
          </a:p>
        </p:txBody>
      </p:sp>
      <p:sp>
        <p:nvSpPr>
          <p:cNvPr id="7" name="Slide Number Placeholder 6">
            <a:extLst>
              <a:ext uri="{FF2B5EF4-FFF2-40B4-BE49-F238E27FC236}">
                <a16:creationId xmlns:a16="http://schemas.microsoft.com/office/drawing/2014/main" id="{B94FBF9A-EC9A-41E4-A24C-ECB5DC15CCD7}"/>
              </a:ext>
            </a:extLst>
          </p:cNvPr>
          <p:cNvSpPr>
            <a:spLocks noGrp="1"/>
          </p:cNvSpPr>
          <p:nvPr>
            <p:ph type="sldNum" sz="quarter" idx="16"/>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3064214547"/>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EDF149-816A-4257-A64D-E23E91A5063C}"/>
              </a:ext>
            </a:extLst>
          </p:cNvPr>
          <p:cNvSpPr>
            <a:spLocks noGrp="1"/>
          </p:cNvSpPr>
          <p:nvPr>
            <p:ph type="dt" sz="half" idx="10"/>
          </p:nvPr>
        </p:nvSpPr>
        <p:spPr/>
        <p:txBody>
          <a:bodyPr/>
          <a:lstStyle/>
          <a:p>
            <a:endParaRPr lang="en-IN" dirty="0"/>
          </a:p>
        </p:txBody>
      </p:sp>
      <p:sp>
        <p:nvSpPr>
          <p:cNvPr id="4" name="Footer Placeholder 3">
            <a:extLst>
              <a:ext uri="{FF2B5EF4-FFF2-40B4-BE49-F238E27FC236}">
                <a16:creationId xmlns:a16="http://schemas.microsoft.com/office/drawing/2014/main" id="{4678256F-B716-4FA1-B0CC-85D20C72FCE5}"/>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32344F6A-D6D0-4CE3-8495-873C004D38DC}"/>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2734571962"/>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Focused dat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139B669-D18F-448E-A005-0A353671C9CB}"/>
              </a:ext>
            </a:extLst>
          </p:cNvPr>
          <p:cNvSpPr>
            <a:spLocks noGrp="1"/>
          </p:cNvSpPr>
          <p:nvPr>
            <p:ph type="dt" sz="half" idx="10"/>
          </p:nvPr>
        </p:nvSpPr>
        <p:spPr/>
        <p:txBody>
          <a:bodyPr/>
          <a:lstStyle/>
          <a:p>
            <a:endParaRPr lang="en-IN" dirty="0"/>
          </a:p>
        </p:txBody>
      </p:sp>
      <p:sp>
        <p:nvSpPr>
          <p:cNvPr id="3" name="Footer Placeholder 2">
            <a:extLst>
              <a:ext uri="{FF2B5EF4-FFF2-40B4-BE49-F238E27FC236}">
                <a16:creationId xmlns:a16="http://schemas.microsoft.com/office/drawing/2014/main" id="{A7031300-352D-4FEE-9216-28FB241372A5}"/>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CAADEB71-FD7D-4974-99DD-0F48E0466750}"/>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628249994"/>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70B882-5FC5-4C48-9562-890886DDEDF3}"/>
              </a:ext>
            </a:extLst>
          </p:cNvPr>
          <p:cNvSpPr>
            <a:spLocks noGrp="1"/>
          </p:cNvSpPr>
          <p:nvPr>
            <p:ph type="dt" sz="half" idx="10"/>
          </p:nvPr>
        </p:nvSpPr>
        <p:spPr/>
        <p:txBody>
          <a:bodyPr/>
          <a:lstStyle/>
          <a:p>
            <a:endParaRPr lang="en-IN" dirty="0"/>
          </a:p>
        </p:txBody>
      </p:sp>
      <p:sp>
        <p:nvSpPr>
          <p:cNvPr id="3" name="Footer Placeholder 2">
            <a:extLst>
              <a:ext uri="{FF2B5EF4-FFF2-40B4-BE49-F238E27FC236}">
                <a16:creationId xmlns:a16="http://schemas.microsoft.com/office/drawing/2014/main" id="{992E7899-FE60-4FDA-8608-58147D09186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AA32B5C-3285-477F-B755-A6F2F0F4D3A2}"/>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3131754630"/>
      </p:ext>
    </p:extLst>
  </p:cSld>
  <p:clrMapOvr>
    <a:masterClrMapping/>
  </p:clrMapOvr>
  <p:extLst>
    <p:ext uri="{DCECCB84-F9BA-43D5-87BE-67443E8EF086}">
      <p15:sldGuideLst xmlns:p15="http://schemas.microsoft.com/office/powerpoint/2012/main"/>
    </p:ext>
  </p:extLst>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37416E9-5919-4213-81D7-5E74B3B61EAA}"/>
              </a:ext>
            </a:extLst>
          </p:cNvPr>
          <p:cNvSpPr>
            <a:spLocks noGrp="1"/>
          </p:cNvSpPr>
          <p:nvPr>
            <p:ph type="dt" sz="half" idx="10"/>
          </p:nvPr>
        </p:nvSpPr>
        <p:spPr/>
        <p:txBody>
          <a:bodyPr/>
          <a:lstStyle/>
          <a:p>
            <a:endParaRPr lang="en-IN" dirty="0"/>
          </a:p>
        </p:txBody>
      </p:sp>
      <p:sp>
        <p:nvSpPr>
          <p:cNvPr id="3" name="Footer Placeholder 2">
            <a:extLst>
              <a:ext uri="{FF2B5EF4-FFF2-40B4-BE49-F238E27FC236}">
                <a16:creationId xmlns:a16="http://schemas.microsoft.com/office/drawing/2014/main" id="{6BDFF1B2-A745-40FB-B885-B3638A4F4178}"/>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0DC9AD96-7B7E-4E05-90E8-1F98943B0720}"/>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1830526780"/>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Standard slide_no_first_level_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918" y="1137920"/>
            <a:ext cx="8238744" cy="4834800"/>
          </a:xfrm>
        </p:spPr>
        <p:txBody>
          <a:bodyPr/>
          <a:lstStyle>
            <a:lvl1pPr marL="0" indent="0">
              <a:buNone/>
              <a:defRPr>
                <a:solidFill>
                  <a:schemeClr val="bg1"/>
                </a:solidFill>
              </a:defRPr>
            </a:lvl1pPr>
            <a:lvl2pPr marL="356616">
              <a:defRPr>
                <a:solidFill>
                  <a:schemeClr val="bg1"/>
                </a:solidFill>
              </a:defRPr>
            </a:lvl2pPr>
            <a:lvl3pPr marL="713232">
              <a:defRPr>
                <a:solidFill>
                  <a:schemeClr val="bg1"/>
                </a:solidFill>
              </a:defRPr>
            </a:lvl3pPr>
            <a:lvl4pPr marL="1069848">
              <a:defRPr>
                <a:solidFill>
                  <a:schemeClr val="bg1"/>
                </a:solidFill>
              </a:defRPr>
            </a:lvl4pPr>
            <a:lvl5pPr marL="1426464">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Line 10">
            <a:extLst>
              <a:ext uri="{FF2B5EF4-FFF2-40B4-BE49-F238E27FC236}">
                <a16:creationId xmlns:a16="http://schemas.microsoft.com/office/drawing/2014/main" id="{8D4CA674-C969-4C5C-9EA4-6D41FE961DE2}"/>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4" name="Date Placeholder 3">
            <a:extLst>
              <a:ext uri="{FF2B5EF4-FFF2-40B4-BE49-F238E27FC236}">
                <a16:creationId xmlns:a16="http://schemas.microsoft.com/office/drawing/2014/main" id="{E7DAEB49-9ADD-490C-B904-979B3953B8CD}"/>
              </a:ext>
            </a:extLst>
          </p:cNvPr>
          <p:cNvSpPr>
            <a:spLocks noGrp="1"/>
          </p:cNvSpPr>
          <p:nvPr>
            <p:ph type="dt" sz="half" idx="10"/>
          </p:nvPr>
        </p:nvSpPr>
        <p:spPr/>
        <p:txBody>
          <a:bodyPr/>
          <a:lstStyle/>
          <a:p>
            <a:fld id="{32471560-902F-4A40-B8C9-CE04857984B1}" type="datetime3">
              <a:rPr lang="en-US" smtClean="0"/>
              <a:t>23 October 2023</a:t>
            </a:fld>
            <a:endParaRPr lang="en-IN" dirty="0"/>
          </a:p>
        </p:txBody>
      </p:sp>
      <p:sp>
        <p:nvSpPr>
          <p:cNvPr id="5" name="Footer Placeholder 4">
            <a:extLst>
              <a:ext uri="{FF2B5EF4-FFF2-40B4-BE49-F238E27FC236}">
                <a16:creationId xmlns:a16="http://schemas.microsoft.com/office/drawing/2014/main" id="{36528C68-2511-4745-B448-A5AA41E7BFE8}"/>
              </a:ext>
            </a:extLst>
          </p:cNvPr>
          <p:cNvSpPr>
            <a:spLocks noGrp="1"/>
          </p:cNvSpPr>
          <p:nvPr>
            <p:ph type="ftr" sz="quarter" idx="11"/>
          </p:nvPr>
        </p:nvSpPr>
        <p:spPr/>
        <p:txBody>
          <a:bodyPr/>
          <a:lstStyle/>
          <a:p>
            <a:r>
              <a:rPr lang="en-US"/>
              <a:t>STOCK OPTIONS AND RSU’S - (E.2208/2020)</a:t>
            </a:r>
            <a:endParaRPr lang="en-US" dirty="0"/>
          </a:p>
        </p:txBody>
      </p:sp>
      <p:sp>
        <p:nvSpPr>
          <p:cNvPr id="6" name="Slide Number Placeholder 5">
            <a:extLst>
              <a:ext uri="{FF2B5EF4-FFF2-40B4-BE49-F238E27FC236}">
                <a16:creationId xmlns:a16="http://schemas.microsoft.com/office/drawing/2014/main" id="{1B5C8157-0191-4E69-819F-DB443768675C}"/>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3775002865"/>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3805954"/>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1_Empty">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052CFA6-7CF5-41BD-9D94-2D0DAE108428}"/>
              </a:ext>
            </a:extLst>
          </p:cNvPr>
          <p:cNvSpPr>
            <a:spLocks noGrp="1"/>
          </p:cNvSpPr>
          <p:nvPr>
            <p:ph type="media" sz="quarter" idx="10" hasCustomPrompt="1"/>
          </p:nvPr>
        </p:nvSpPr>
        <p:spPr>
          <a:xfrm>
            <a:off x="0" y="0"/>
            <a:ext cx="12198350" cy="6858000"/>
          </a:xfrm>
        </p:spPr>
        <p:txBody>
          <a:bodyPr anchor="ctr"/>
          <a:lstStyle>
            <a:lvl1pPr marL="0" indent="0" algn="ctr">
              <a:buNone/>
              <a:defRPr/>
            </a:lvl1pPr>
          </a:lstStyle>
          <a:p>
            <a:r>
              <a:rPr lang="en-IN" dirty="0"/>
              <a:t>Video</a:t>
            </a:r>
          </a:p>
        </p:txBody>
      </p:sp>
      <p:sp>
        <p:nvSpPr>
          <p:cNvPr id="2" name="Date Placeholder 1">
            <a:extLst>
              <a:ext uri="{FF2B5EF4-FFF2-40B4-BE49-F238E27FC236}">
                <a16:creationId xmlns:a16="http://schemas.microsoft.com/office/drawing/2014/main" id="{711B3654-4C35-482F-B580-02C23F975B92}"/>
              </a:ext>
            </a:extLst>
          </p:cNvPr>
          <p:cNvSpPr>
            <a:spLocks noGrp="1"/>
          </p:cNvSpPr>
          <p:nvPr>
            <p:ph type="dt" sz="half" idx="11"/>
          </p:nvPr>
        </p:nvSpPr>
        <p:spPr/>
        <p:txBody>
          <a:bodyPr/>
          <a:lstStyle/>
          <a:p>
            <a:endParaRPr lang="en-IN" dirty="0"/>
          </a:p>
        </p:txBody>
      </p:sp>
      <p:sp>
        <p:nvSpPr>
          <p:cNvPr id="4" name="Footer Placeholder 3">
            <a:extLst>
              <a:ext uri="{FF2B5EF4-FFF2-40B4-BE49-F238E27FC236}">
                <a16:creationId xmlns:a16="http://schemas.microsoft.com/office/drawing/2014/main" id="{162EFEC5-10C4-4E79-B06E-F14B8F305F91}"/>
              </a:ext>
            </a:extLst>
          </p:cNvPr>
          <p:cNvSpPr>
            <a:spLocks noGrp="1"/>
          </p:cNvSpPr>
          <p:nvPr>
            <p:ph type="ftr" sz="quarter" idx="12"/>
          </p:nvPr>
        </p:nvSpPr>
        <p:spPr/>
        <p:txBody>
          <a:bodyPr/>
          <a:lstStyle/>
          <a:p>
            <a:endParaRPr lang="en-US" dirty="0"/>
          </a:p>
        </p:txBody>
      </p:sp>
      <p:sp>
        <p:nvSpPr>
          <p:cNvPr id="5" name="Slide Number Placeholder 4">
            <a:extLst>
              <a:ext uri="{FF2B5EF4-FFF2-40B4-BE49-F238E27FC236}">
                <a16:creationId xmlns:a16="http://schemas.microsoft.com/office/drawing/2014/main" id="{0CC05763-C066-4818-A1DF-64ED4D64BE2E}"/>
              </a:ext>
            </a:extLst>
          </p:cNvPr>
          <p:cNvSpPr>
            <a:spLocks noGrp="1"/>
          </p:cNvSpPr>
          <p:nvPr>
            <p:ph type="sldNum" sz="quarter" idx="13"/>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572413427"/>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preserve="1" userDrawn="1">
  <p:cSld name="Final legal tex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C129049-E3D5-4C0A-BB1F-72BEDB1FB59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75" y="0"/>
            <a:ext cx="12192000" cy="6858000"/>
          </a:xfrm>
          <a:prstGeom prst="rect">
            <a:avLst/>
          </a:prstGeom>
        </p:spPr>
      </p:pic>
      <p:sp>
        <p:nvSpPr>
          <p:cNvPr id="8" name="Content Placeholder 2"/>
          <p:cNvSpPr>
            <a:spLocks noGrp="1"/>
          </p:cNvSpPr>
          <p:nvPr>
            <p:ph idx="1"/>
          </p:nvPr>
        </p:nvSpPr>
        <p:spPr>
          <a:xfrm>
            <a:off x="607799" y="719139"/>
            <a:ext cx="4677635"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EYInterstate Light" panose="02000506000000020004" pitchFamily="2"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213" indent="-176213" algn="l" defTabSz="995363"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913" indent="-188913" algn="l" defTabSz="995363"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1159026877"/>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preserve="1" userDrawn="1">
  <p:cSld name="1_Final legal text">
    <p:spTree>
      <p:nvGrpSpPr>
        <p:cNvPr id="1" name=""/>
        <p:cNvGrpSpPr/>
        <p:nvPr/>
      </p:nvGrpSpPr>
      <p:grpSpPr>
        <a:xfrm>
          <a:off x="0" y="0"/>
          <a:ext cx="0" cy="0"/>
          <a:chOff x="0" y="0"/>
          <a:chExt cx="0" cy="0"/>
        </a:xfrm>
      </p:grpSpPr>
      <p:pic>
        <p:nvPicPr>
          <p:cNvPr id="5" name="Content Placeholder 3">
            <a:extLst>
              <a:ext uri="{FF2B5EF4-FFF2-40B4-BE49-F238E27FC236}">
                <a16:creationId xmlns:a16="http://schemas.microsoft.com/office/drawing/2014/main" id="{501A2F11-32A0-4526-A5F7-F4382DA5B47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55" y="0"/>
            <a:ext cx="12192000" cy="6858000"/>
          </a:xfrm>
          <a:prstGeom prst="rect">
            <a:avLst/>
          </a:prstGeom>
        </p:spPr>
      </p:pic>
      <p:sp>
        <p:nvSpPr>
          <p:cNvPr id="8" name="Content Placeholder 2"/>
          <p:cNvSpPr>
            <a:spLocks noGrp="1"/>
          </p:cNvSpPr>
          <p:nvPr>
            <p:ph idx="1"/>
          </p:nvPr>
        </p:nvSpPr>
        <p:spPr>
          <a:xfrm>
            <a:off x="607799" y="719139"/>
            <a:ext cx="4677635"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EYInterstate Light" panose="02000506000000020004" pitchFamily="2"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213" indent="-176213" algn="l" defTabSz="995363"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913" indent="-188913" algn="l" defTabSz="995363"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81210059"/>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preserve="1" userDrawn="1">
  <p:cSld name="2_Final legal text">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83BDE2E-2BCF-4140-945E-7D5610CDE4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53" y="0"/>
            <a:ext cx="12192005" cy="6858000"/>
          </a:xfrm>
          <a:prstGeom prst="rect">
            <a:avLst/>
          </a:prstGeom>
        </p:spPr>
      </p:pic>
      <p:sp>
        <p:nvSpPr>
          <p:cNvPr id="7" name="TextBox 1">
            <a:extLst>
              <a:ext uri="{FF2B5EF4-FFF2-40B4-BE49-F238E27FC236}">
                <a16:creationId xmlns:a16="http://schemas.microsoft.com/office/drawing/2014/main" id="{20CB27C1-E67A-454C-921C-F993184BA852}"/>
              </a:ext>
            </a:extLst>
          </p:cNvPr>
          <p:cNvSpPr txBox="1"/>
          <p:nvPr userDrawn="1"/>
        </p:nvSpPr>
        <p:spPr>
          <a:xfrm>
            <a:off x="474250" y="559102"/>
            <a:ext cx="3485478" cy="4161139"/>
          </a:xfrm>
          <a:prstGeom prst="rect">
            <a:avLst/>
          </a:prstGeom>
          <a:noFill/>
        </p:spPr>
        <p:txBody>
          <a:bodyPr wrap="square" lIns="0" tIns="36576"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pPr>
            <a:r>
              <a:rPr lang="en-US" sz="800" b="1" kern="1200" dirty="0">
                <a:solidFill>
                  <a:schemeClr val="bg1"/>
                </a:solidFill>
                <a:effectLst/>
                <a:latin typeface="EYInterstate" panose="02000503020000020004" pitchFamily="2" charset="0"/>
                <a:ea typeface="+mn-ea"/>
                <a:cs typeface="+mn-cs"/>
              </a:rPr>
              <a:t>EY</a:t>
            </a:r>
            <a:r>
              <a:rPr lang="en-US" sz="800" b="1" kern="1200" dirty="0">
                <a:solidFill>
                  <a:schemeClr val="bg1"/>
                </a:solidFill>
                <a:effectLst/>
                <a:latin typeface="EYInterstate Light" panose="02000506000000020004" pitchFamily="2" charset="0"/>
                <a:ea typeface="+mn-ea"/>
                <a:cs typeface="+mn-cs"/>
              </a:rPr>
              <a:t> </a:t>
            </a:r>
            <a:r>
              <a:rPr lang="en-US" sz="800" b="0" kern="1200" dirty="0">
                <a:solidFill>
                  <a:schemeClr val="bg1"/>
                </a:solidFill>
                <a:effectLst/>
                <a:latin typeface="EYInterstate Light" panose="02000506000000020004" pitchFamily="2" charset="0"/>
                <a:ea typeface="+mn-ea"/>
                <a:cs typeface="+mn-cs"/>
              </a:rPr>
              <a:t>| Assurance | Tax | Strategy and Transactions | Consulting</a:t>
            </a:r>
          </a:p>
          <a:p>
            <a:pPr>
              <a:lnSpc>
                <a:spcPct val="100000"/>
              </a:lnSpc>
            </a:pPr>
            <a:endParaRPr lang="el-GR" sz="800" kern="1200" dirty="0">
              <a:solidFill>
                <a:schemeClr val="bg1"/>
              </a:solidFill>
              <a:effectLst/>
              <a:latin typeface="EYInterstate Light" panose="02000506000000020004" pitchFamily="2" charset="0"/>
              <a:ea typeface="+mn-ea"/>
              <a:cs typeface="+mn-cs"/>
            </a:endParaRPr>
          </a:p>
          <a:p>
            <a:pPr>
              <a:lnSpc>
                <a:spcPct val="100000"/>
              </a:lnSpc>
            </a:pPr>
            <a:r>
              <a:rPr lang="en-US" sz="800" b="1" kern="1200" dirty="0">
                <a:solidFill>
                  <a:schemeClr val="bg1"/>
                </a:solidFill>
                <a:effectLst/>
                <a:latin typeface="EYInterstate" panose="02000503020000020004" pitchFamily="2" charset="0"/>
                <a:ea typeface="+mn-ea"/>
                <a:cs typeface="+mn-cs"/>
              </a:rPr>
              <a:t>About EY</a:t>
            </a:r>
            <a:endParaRPr lang="el-GR" sz="800" b="1" kern="1200" dirty="0">
              <a:solidFill>
                <a:schemeClr val="bg1"/>
              </a:solidFill>
              <a:effectLst/>
              <a:latin typeface="EYInterstate" panose="02000503020000020004" pitchFamily="2" charset="0"/>
              <a:ea typeface="+mn-ea"/>
              <a:cs typeface="+mn-cs"/>
            </a:endParaRPr>
          </a:p>
          <a:p>
            <a:pPr marL="0" indent="0">
              <a:lnSpc>
                <a:spcPct val="100000"/>
              </a:lnSpc>
              <a:spcAft>
                <a:spcPts val="600"/>
              </a:spcAft>
              <a:buClr>
                <a:schemeClr val="accent2"/>
              </a:buClr>
              <a:buSzPct val="70000"/>
              <a:buFont typeface="Arial" pitchFamily="34" charset="0"/>
              <a:buNone/>
            </a:pPr>
            <a:r>
              <a:rPr lang="en-US" sz="800" dirty="0">
                <a:solidFill>
                  <a:schemeClr val="bg1"/>
                </a:solidFill>
                <a:latin typeface="EYInterstate Light" panose="02000506000000020004" pitchFamily="2" charset="0"/>
              </a:rPr>
              <a:t>EY is a global leader in assurance, tax, strategy, transaction and consulting services. The insights and quality services we deliver help build trust and confidence in the capital markets and in economies the world over. We develop outstanding leaders who team to deliver on our promises to all of our stakeholders. In so doing, we play a critical role in building a better working world for our people, for our clients and for our communities.</a:t>
            </a:r>
          </a:p>
          <a:p>
            <a:pPr marL="0" indent="0">
              <a:lnSpc>
                <a:spcPct val="100000"/>
              </a:lnSpc>
              <a:spcAft>
                <a:spcPts val="600"/>
              </a:spcAft>
              <a:buClr>
                <a:schemeClr val="accent2"/>
              </a:buClr>
              <a:buSzPct val="70000"/>
              <a:buFont typeface="Arial" pitchFamily="34" charset="0"/>
              <a:buNone/>
            </a:pPr>
            <a:r>
              <a:rPr lang="en-US" sz="800" kern="1200" dirty="0">
                <a:solidFill>
                  <a:schemeClr val="bg1"/>
                </a:solidFill>
                <a:effectLst/>
                <a:latin typeface="EYInterstate Light" panose="02000506000000020004" pitchFamily="2" charset="0"/>
                <a:ea typeface="+mn-ea"/>
                <a:cs typeface="+mn-cs"/>
              </a:rPr>
              <a:t>EY refers to the global organization, and may refer to one or more, of the member firms of Ernst &amp; Young Global Limited, each of which is a separate legal entity. Ernst &amp; Young Global Limited, a UK company limited by guarantee, does not provide services to clients. Information about how EY collects and uses personal data and a description of the rights individuals have under data protection legislation are available via ey.com/privacy. </a:t>
            </a:r>
            <a:br>
              <a:rPr lang="en-US" sz="800" kern="1200" dirty="0">
                <a:solidFill>
                  <a:schemeClr val="bg1"/>
                </a:solidFill>
                <a:effectLst/>
                <a:latin typeface="EYInterstate Light" panose="02000506000000020004" pitchFamily="2" charset="0"/>
                <a:ea typeface="+mn-ea"/>
                <a:cs typeface="+mn-cs"/>
              </a:rPr>
            </a:br>
            <a:r>
              <a:rPr lang="en-US" sz="800" kern="1200" dirty="0">
                <a:solidFill>
                  <a:schemeClr val="bg1"/>
                </a:solidFill>
                <a:effectLst/>
                <a:latin typeface="EYInterstate Light" panose="02000506000000020004" pitchFamily="2" charset="0"/>
                <a:ea typeface="+mn-ea"/>
                <a:cs typeface="+mn-cs"/>
              </a:rPr>
              <a:t>For more information about our organization, please visit ey.com.</a:t>
            </a:r>
            <a:br>
              <a:rPr lang="en-US" sz="800" kern="1200" dirty="0">
                <a:solidFill>
                  <a:schemeClr val="bg1"/>
                </a:solidFill>
                <a:effectLst/>
                <a:latin typeface="EYInterstate Light" panose="02000506000000020004" pitchFamily="2" charset="0"/>
                <a:ea typeface="+mn-ea"/>
                <a:cs typeface="+mn-cs"/>
              </a:rPr>
            </a:br>
            <a:endParaRPr lang="el-GR" sz="800" kern="1200" dirty="0">
              <a:solidFill>
                <a:schemeClr val="bg1"/>
              </a:solidFill>
              <a:effectLst/>
              <a:latin typeface="EYInterstate Light" panose="02000506000000020004" pitchFamily="2" charset="0"/>
              <a:ea typeface="+mn-ea"/>
              <a:cs typeface="+mn-cs"/>
            </a:endParaRPr>
          </a:p>
          <a:p>
            <a:r>
              <a:rPr lang="en-US" sz="800" b="1" kern="1200" dirty="0">
                <a:solidFill>
                  <a:schemeClr val="bg1"/>
                </a:solidFill>
                <a:effectLst/>
                <a:latin typeface="EYInterstate" panose="02000503020000020004" pitchFamily="2" charset="0"/>
                <a:ea typeface="+mn-ea"/>
                <a:cs typeface="+mn-cs"/>
              </a:rPr>
              <a:t>About EY's Tax Services</a:t>
            </a:r>
            <a:br>
              <a:rPr lang="en-US" sz="800" kern="1200" dirty="0">
                <a:solidFill>
                  <a:schemeClr val="bg1"/>
                </a:solidFill>
                <a:effectLst/>
                <a:latin typeface="EYInterstate Light" panose="02000506000000020004" pitchFamily="2" charset="0"/>
                <a:ea typeface="+mn-ea"/>
                <a:cs typeface="+mn-cs"/>
              </a:rPr>
            </a:br>
            <a:r>
              <a:rPr lang="en-US" sz="800" dirty="0">
                <a:solidFill>
                  <a:schemeClr val="bg1"/>
                </a:solidFill>
                <a:effectLst/>
                <a:latin typeface="EYInterstate Light" panose="02000506000000020004" pitchFamily="2" charset="0"/>
              </a:rPr>
              <a:t>Your business will only succeed if you build it on a strong foundation and grow it in a sustainable way. At EY, we believe that managing your tax obligations responsibly and proactively can make a critical difference. </a:t>
            </a:r>
            <a:endParaRPr lang="el-GR" sz="800" dirty="0">
              <a:solidFill>
                <a:schemeClr val="bg1"/>
              </a:solidFill>
              <a:effectLst/>
              <a:latin typeface="EYInterstate Light" panose="02000506000000020004" pitchFamily="2" charset="0"/>
            </a:endParaRPr>
          </a:p>
          <a:p>
            <a:endParaRPr lang="el-GR" sz="800" dirty="0">
              <a:solidFill>
                <a:schemeClr val="bg1"/>
              </a:solidFill>
              <a:effectLst/>
              <a:latin typeface="EYInterstate Light" panose="02000506000000020004" pitchFamily="2" charset="0"/>
            </a:endParaRPr>
          </a:p>
          <a:p>
            <a:r>
              <a:rPr lang="en-US" sz="800" dirty="0">
                <a:solidFill>
                  <a:schemeClr val="bg1"/>
                </a:solidFill>
                <a:effectLst/>
                <a:latin typeface="EYInterstate Light" panose="02000506000000020004" pitchFamily="2" charset="0"/>
              </a:rPr>
              <a:t>Our 50,000 talented tax professionals, in more than 150 countries, give you technical knowledge, business experience, consistency and an unwavering commitment to quality service — wherever you are and whatever tax services you need. </a:t>
            </a:r>
          </a:p>
          <a:p>
            <a:r>
              <a:rPr lang="en-US" sz="800" kern="1200" dirty="0">
                <a:solidFill>
                  <a:schemeClr val="bg1"/>
                </a:solidFill>
                <a:effectLst/>
                <a:latin typeface="EYInterstate Light" panose="02000506000000020004" pitchFamily="2" charset="0"/>
                <a:ea typeface="+mn-ea"/>
                <a:cs typeface="+mn-cs"/>
              </a:rPr>
              <a:t> </a:t>
            </a:r>
            <a:endParaRPr lang="el-GR" sz="800" kern="1200" dirty="0">
              <a:solidFill>
                <a:schemeClr val="bg1"/>
              </a:solidFill>
              <a:effectLst/>
              <a:latin typeface="EYInterstate Light" panose="02000506000000020004" pitchFamily="2" charset="0"/>
              <a:ea typeface="+mn-ea"/>
              <a:cs typeface="+mn-cs"/>
            </a:endParaRPr>
          </a:p>
          <a:p>
            <a:pPr>
              <a:lnSpc>
                <a:spcPct val="100000"/>
              </a:lnSpc>
            </a:pPr>
            <a:r>
              <a:rPr lang="en-US" sz="800" kern="1200" dirty="0">
                <a:solidFill>
                  <a:schemeClr val="bg1"/>
                </a:solidFill>
                <a:effectLst/>
                <a:latin typeface="EYInterstate Light" panose="02000506000000020004" pitchFamily="2" charset="0"/>
                <a:ea typeface="+mn-ea"/>
                <a:cs typeface="+mn-cs"/>
              </a:rPr>
              <a:t>© 2020 EY</a:t>
            </a:r>
            <a:endParaRPr lang="el-GR" sz="800" kern="1200" dirty="0">
              <a:solidFill>
                <a:schemeClr val="bg1"/>
              </a:solidFill>
              <a:effectLst/>
              <a:latin typeface="EYInterstate Light" panose="02000506000000020004" pitchFamily="2" charset="0"/>
              <a:ea typeface="+mn-ea"/>
              <a:cs typeface="+mn-cs"/>
            </a:endParaRPr>
          </a:p>
          <a:p>
            <a:pPr>
              <a:lnSpc>
                <a:spcPct val="100000"/>
              </a:lnSpc>
            </a:pPr>
            <a:r>
              <a:rPr lang="en-US" sz="800" kern="1200" dirty="0">
                <a:solidFill>
                  <a:schemeClr val="bg1"/>
                </a:solidFill>
                <a:effectLst/>
                <a:latin typeface="EYInterstate Light" panose="02000506000000020004" pitchFamily="2" charset="0"/>
                <a:ea typeface="+mn-ea"/>
                <a:cs typeface="+mn-cs"/>
              </a:rPr>
              <a:t>All Rights Reserved.</a:t>
            </a:r>
            <a:endParaRPr lang="el-GR" sz="800" kern="1200" dirty="0">
              <a:solidFill>
                <a:schemeClr val="bg1"/>
              </a:solidFill>
              <a:effectLst/>
              <a:latin typeface="EYInterstate Light" panose="02000506000000020004"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l-GR" sz="800" b="0" i="0" u="none" strike="noStrike" kern="1200" baseline="0" dirty="0">
              <a:solidFill>
                <a:schemeClr val="bg1"/>
              </a:solidFill>
              <a:effectLst/>
              <a:latin typeface="EYInterstate Light" panose="02000506000000020004"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u="none" strike="noStrike" kern="1200" baseline="0" dirty="0">
                <a:solidFill>
                  <a:schemeClr val="bg1"/>
                </a:solidFill>
                <a:latin typeface="EYInterstate" panose="02000503020000020004" pitchFamily="2" charset="0"/>
                <a:ea typeface="+mn-ea"/>
                <a:cs typeface="+mn-cs"/>
              </a:rPr>
              <a:t>ey.com</a:t>
            </a:r>
          </a:p>
          <a:p>
            <a:pPr>
              <a:lnSpc>
                <a:spcPct val="100000"/>
              </a:lnSpc>
            </a:pPr>
            <a:endParaRPr lang="el-GR" sz="800" kern="1200" dirty="0">
              <a:solidFill>
                <a:schemeClr val="bg1"/>
              </a:solidFill>
              <a:effectLst/>
              <a:latin typeface="EYInterstate Light" panose="02000506000000020004" pitchFamily="2" charset="0"/>
              <a:ea typeface="+mn-ea"/>
              <a:cs typeface="+mn-cs"/>
            </a:endParaRPr>
          </a:p>
        </p:txBody>
      </p:sp>
      <p:pic>
        <p:nvPicPr>
          <p:cNvPr id="5" name="Picture 4">
            <a:extLst>
              <a:ext uri="{FF2B5EF4-FFF2-40B4-BE49-F238E27FC236}">
                <a16:creationId xmlns:a16="http://schemas.microsoft.com/office/drawing/2014/main" id="{C8DA6B87-9DC2-44DB-A655-1463159E9DF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74250" y="6313915"/>
            <a:ext cx="2977290" cy="141850"/>
          </a:xfrm>
          <a:prstGeom prst="rect">
            <a:avLst/>
          </a:prstGeom>
        </p:spPr>
      </p:pic>
    </p:spTree>
    <p:extLst>
      <p:ext uri="{BB962C8B-B14F-4D97-AF65-F5344CB8AC3E}">
        <p14:creationId xmlns:p14="http://schemas.microsoft.com/office/powerpoint/2010/main" val="1040263098"/>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7203453"/>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userDrawn="1">
  <p:cSld name="2_Cover">
    <p:spTree>
      <p:nvGrpSpPr>
        <p:cNvPr id="1" name=""/>
        <p:cNvGrpSpPr/>
        <p:nvPr/>
      </p:nvGrpSpPr>
      <p:grpSpPr>
        <a:xfrm>
          <a:off x="0" y="0"/>
          <a:ext cx="0" cy="0"/>
          <a:chOff x="0" y="0"/>
          <a:chExt cx="0" cy="0"/>
        </a:xfrm>
      </p:grpSpPr>
      <p:sp>
        <p:nvSpPr>
          <p:cNvPr id="16" name="Freeform 56">
            <a:extLst>
              <a:ext uri="{FF2B5EF4-FFF2-40B4-BE49-F238E27FC236}">
                <a16:creationId xmlns:a16="http://schemas.microsoft.com/office/drawing/2014/main" id="{13A7AC18-CF42-4EC5-8D40-441EAE30A06C}"/>
              </a:ext>
            </a:extLst>
          </p:cNvPr>
          <p:cNvSpPr/>
          <p:nvPr userDrawn="1"/>
        </p:nvSpPr>
        <p:spPr>
          <a:xfrm>
            <a:off x="498115" y="795662"/>
            <a:ext cx="4930412"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EYInterstate Light" panose="02000506000000020004" pitchFamily="2" charset="0"/>
            </a:endParaRPr>
          </a:p>
        </p:txBody>
      </p:sp>
      <p:sp>
        <p:nvSpPr>
          <p:cNvPr id="11" name="Title 1"/>
          <p:cNvSpPr>
            <a:spLocks noGrp="1"/>
          </p:cNvSpPr>
          <p:nvPr>
            <p:ph type="ctrTitle"/>
          </p:nvPr>
        </p:nvSpPr>
        <p:spPr>
          <a:xfrm>
            <a:off x="775504" y="1954221"/>
            <a:ext cx="4328932" cy="979702"/>
          </a:xfrm>
        </p:spPr>
        <p:txBody>
          <a:bodyPr/>
          <a:lstStyle>
            <a:lvl1pPr>
              <a:defRPr sz="3000"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775504" y="3046158"/>
            <a:ext cx="4328932" cy="1046323"/>
          </a:xfrm>
        </p:spPr>
        <p:txBody>
          <a:bodyPr/>
          <a:lstStyle>
            <a:lvl1pPr marL="0" indent="0" algn="l">
              <a:spcAft>
                <a:spcPts val="1200"/>
              </a:spcAft>
              <a:buNone/>
              <a:defRPr sz="2000">
                <a:solidFill>
                  <a:schemeClr val="bg1"/>
                </a:solidFill>
                <a:latin typeface="EYInterstate" panose="02000503020000020004" pitchFamily="2" charset="0"/>
                <a:cs typeface="Arial"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cxnSp>
        <p:nvCxnSpPr>
          <p:cNvPr id="7" name="Straight Connector 6">
            <a:extLst>
              <a:ext uri="{FF2B5EF4-FFF2-40B4-BE49-F238E27FC236}">
                <a16:creationId xmlns:a16="http://schemas.microsoft.com/office/drawing/2014/main" id="{F93BD223-2224-476C-AB5C-300C248C1618}"/>
              </a:ext>
            </a:extLst>
          </p:cNvPr>
          <p:cNvCxnSpPr>
            <a:cxnSpLocks/>
          </p:cNvCxnSpPr>
          <p:nvPr userDrawn="1"/>
        </p:nvCxnSpPr>
        <p:spPr>
          <a:xfrm>
            <a:off x="1333184" y="5709060"/>
            <a:ext cx="8122101" cy="0"/>
          </a:xfrm>
          <a:prstGeom prst="line">
            <a:avLst/>
          </a:prstGeom>
          <a:ln>
            <a:solidFill>
              <a:srgbClr val="82829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51B4C43-E5F8-400E-A971-58A3766B1BF0}"/>
              </a:ext>
            </a:extLst>
          </p:cNvPr>
          <p:cNvSpPr txBox="1"/>
          <p:nvPr userDrawn="1"/>
        </p:nvSpPr>
        <p:spPr>
          <a:xfrm>
            <a:off x="461984" y="5605200"/>
            <a:ext cx="1045073" cy="197581"/>
          </a:xfrm>
          <a:prstGeom prst="rect">
            <a:avLst/>
          </a:prstGeom>
          <a:noFill/>
        </p:spPr>
        <p:txBody>
          <a:bodyPr wrap="square" lIns="0" tIns="0" rIns="0" bIns="0" rtlCol="0" anchor="ctr" anchorCtr="0">
            <a:noAutofit/>
          </a:bodyPr>
          <a:lstStyle/>
          <a:p>
            <a:r>
              <a:rPr lang="en-GB" sz="1200" dirty="0">
                <a:solidFill>
                  <a:srgbClr val="828290"/>
                </a:solidFill>
                <a:latin typeface="EYInterstate Light" panose="02000506000000020004" pitchFamily="2" charset="0"/>
              </a:rPr>
              <a:t>Written by</a:t>
            </a:r>
          </a:p>
        </p:txBody>
      </p:sp>
      <p:sp>
        <p:nvSpPr>
          <p:cNvPr id="10" name="Text Placeholder 16">
            <a:extLst>
              <a:ext uri="{FF2B5EF4-FFF2-40B4-BE49-F238E27FC236}">
                <a16:creationId xmlns:a16="http://schemas.microsoft.com/office/drawing/2014/main" id="{A9465B6B-DFD4-4E0C-9ACE-E88CA2220464}"/>
              </a:ext>
            </a:extLst>
          </p:cNvPr>
          <p:cNvSpPr>
            <a:spLocks noGrp="1"/>
          </p:cNvSpPr>
          <p:nvPr>
            <p:ph type="body" sz="quarter" idx="14" hasCustomPrompt="1"/>
          </p:nvPr>
        </p:nvSpPr>
        <p:spPr>
          <a:xfrm>
            <a:off x="1333184" y="6019189"/>
            <a:ext cx="3089275" cy="180000"/>
          </a:xfrm>
        </p:spPr>
        <p:txBody>
          <a:bodyPr/>
          <a:lstStyle>
            <a:lvl1pPr marL="0" indent="0">
              <a:buNone/>
              <a:defRPr sz="1200">
                <a:solidFill>
                  <a:schemeClr val="bg1"/>
                </a:solidFill>
              </a:defRPr>
            </a:lvl1pPr>
          </a:lstStyle>
          <a:p>
            <a:pPr lvl="0"/>
            <a:r>
              <a:rPr lang="en-US" dirty="0"/>
              <a:t>Name Surname</a:t>
            </a:r>
            <a:endParaRPr lang="en-GB" dirty="0"/>
          </a:p>
        </p:txBody>
      </p:sp>
      <p:sp>
        <p:nvSpPr>
          <p:cNvPr id="13" name="Text Placeholder 16">
            <a:extLst>
              <a:ext uri="{FF2B5EF4-FFF2-40B4-BE49-F238E27FC236}">
                <a16:creationId xmlns:a16="http://schemas.microsoft.com/office/drawing/2014/main" id="{A1F2ED22-5637-4AB8-ABD8-3693A6EA55FD}"/>
              </a:ext>
            </a:extLst>
          </p:cNvPr>
          <p:cNvSpPr>
            <a:spLocks noGrp="1"/>
          </p:cNvSpPr>
          <p:nvPr>
            <p:ph type="body" sz="quarter" idx="15" hasCustomPrompt="1"/>
          </p:nvPr>
        </p:nvSpPr>
        <p:spPr>
          <a:xfrm>
            <a:off x="1333184" y="6216807"/>
            <a:ext cx="3089275" cy="180000"/>
          </a:xfrm>
        </p:spPr>
        <p:txBody>
          <a:bodyPr/>
          <a:lstStyle>
            <a:lvl1pPr marL="0" indent="0">
              <a:buNone/>
              <a:defRPr sz="1200">
                <a:solidFill>
                  <a:schemeClr val="bg1"/>
                </a:solidFill>
              </a:defRPr>
            </a:lvl1pPr>
          </a:lstStyle>
          <a:p>
            <a:pPr lvl="0"/>
            <a:r>
              <a:rPr lang="en-US" dirty="0"/>
              <a:t>Job Title</a:t>
            </a:r>
            <a:endParaRPr lang="en-GB" dirty="0"/>
          </a:p>
        </p:txBody>
      </p:sp>
      <p:sp>
        <p:nvSpPr>
          <p:cNvPr id="14" name="Picture Placeholder 19">
            <a:extLst>
              <a:ext uri="{FF2B5EF4-FFF2-40B4-BE49-F238E27FC236}">
                <a16:creationId xmlns:a16="http://schemas.microsoft.com/office/drawing/2014/main" id="{29A5E1BC-8F6B-43EF-9FF6-8242E7708BDA}"/>
              </a:ext>
            </a:extLst>
          </p:cNvPr>
          <p:cNvSpPr>
            <a:spLocks noGrp="1"/>
          </p:cNvSpPr>
          <p:nvPr>
            <p:ph type="pic" sz="quarter" idx="16"/>
          </p:nvPr>
        </p:nvSpPr>
        <p:spPr>
          <a:xfrm>
            <a:off x="461983" y="5914642"/>
            <a:ext cx="576000" cy="576000"/>
          </a:xfrm>
          <a:prstGeom prst="ellipse">
            <a:avLst/>
          </a:prstGeom>
        </p:spPr>
        <p:txBody>
          <a:bodyPr anchor="ctr"/>
          <a:lstStyle>
            <a:lvl1pPr marL="0" indent="0" algn="ctr">
              <a:buNone/>
              <a:defRPr sz="900">
                <a:solidFill>
                  <a:schemeClr val="bg1"/>
                </a:solidFill>
              </a:defRPr>
            </a:lvl1pPr>
          </a:lstStyle>
          <a:p>
            <a:endParaRPr lang="en-GB" dirty="0"/>
          </a:p>
        </p:txBody>
      </p:sp>
      <p:grpSp>
        <p:nvGrpSpPr>
          <p:cNvPr id="2" name="Group 4">
            <a:extLst>
              <a:ext uri="{FF2B5EF4-FFF2-40B4-BE49-F238E27FC236}">
                <a16:creationId xmlns:a16="http://schemas.microsoft.com/office/drawing/2014/main" id="{63F02F42-4916-4588-807F-4BB7367EB0EC}"/>
              </a:ext>
            </a:extLst>
          </p:cNvPr>
          <p:cNvGrpSpPr>
            <a:grpSpLocks noChangeAspect="1"/>
          </p:cNvGrpSpPr>
          <p:nvPr userDrawn="1"/>
        </p:nvGrpSpPr>
        <p:grpSpPr bwMode="auto">
          <a:xfrm>
            <a:off x="10364788" y="4960938"/>
            <a:ext cx="1225550" cy="1435100"/>
            <a:chOff x="6529" y="3125"/>
            <a:chExt cx="772" cy="904"/>
          </a:xfrm>
        </p:grpSpPr>
        <p:sp>
          <p:nvSpPr>
            <p:cNvPr id="4" name="Freeform 5">
              <a:extLst>
                <a:ext uri="{FF2B5EF4-FFF2-40B4-BE49-F238E27FC236}">
                  <a16:creationId xmlns:a16="http://schemas.microsoft.com/office/drawing/2014/main" id="{0BD928C5-1C7D-4599-A7E9-8AB1B188C6AA}"/>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5" name="Freeform 6">
              <a:extLst>
                <a:ext uri="{FF2B5EF4-FFF2-40B4-BE49-F238E27FC236}">
                  <a16:creationId xmlns:a16="http://schemas.microsoft.com/office/drawing/2014/main" id="{37C281E8-2924-471F-A849-26C37A059B4E}"/>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grpSp>
    </p:spTree>
    <p:extLst>
      <p:ext uri="{BB962C8B-B14F-4D97-AF65-F5344CB8AC3E}">
        <p14:creationId xmlns:p14="http://schemas.microsoft.com/office/powerpoint/2010/main" val="1622832658"/>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userDrawn="1">
  <p:cSld name="1_Approved question tall">
    <p:spTree>
      <p:nvGrpSpPr>
        <p:cNvPr id="1" name=""/>
        <p:cNvGrpSpPr/>
        <p:nvPr/>
      </p:nvGrpSpPr>
      <p:grpSpPr>
        <a:xfrm>
          <a:off x="0" y="0"/>
          <a:ext cx="0" cy="0"/>
          <a:chOff x="0" y="0"/>
          <a:chExt cx="0" cy="0"/>
        </a:xfrm>
      </p:grpSpPr>
      <p:grpSp>
        <p:nvGrpSpPr>
          <p:cNvPr id="186" name="Group 185">
            <a:extLst>
              <a:ext uri="{FF2B5EF4-FFF2-40B4-BE49-F238E27FC236}">
                <a16:creationId xmlns:a16="http://schemas.microsoft.com/office/drawing/2014/main" id="{9CDE954B-B280-441B-9B2D-3DC58AAE3926}"/>
              </a:ext>
            </a:extLst>
          </p:cNvPr>
          <p:cNvGrpSpPr/>
          <p:nvPr userDrawn="1"/>
        </p:nvGrpSpPr>
        <p:grpSpPr>
          <a:xfrm>
            <a:off x="498115" y="5826612"/>
            <a:ext cx="3878023" cy="570195"/>
            <a:chOff x="498115" y="5951018"/>
            <a:chExt cx="3878023" cy="570195"/>
          </a:xfrm>
        </p:grpSpPr>
        <p:sp>
          <p:nvSpPr>
            <p:cNvPr id="187" name="Rectangle 186">
              <a:extLst>
                <a:ext uri="{FF2B5EF4-FFF2-40B4-BE49-F238E27FC236}">
                  <a16:creationId xmlns:a16="http://schemas.microsoft.com/office/drawing/2014/main" id="{93D8FAC8-9530-49D4-8284-D35D1B1509D3}"/>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88" name="Rectangle 6">
              <a:extLst>
                <a:ext uri="{FF2B5EF4-FFF2-40B4-BE49-F238E27FC236}">
                  <a16:creationId xmlns:a16="http://schemas.microsoft.com/office/drawing/2014/main" id="{FD924F44-93C1-4254-B594-53DB14FD995E}"/>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89" name="Rectangle 7">
              <a:extLst>
                <a:ext uri="{FF2B5EF4-FFF2-40B4-BE49-F238E27FC236}">
                  <a16:creationId xmlns:a16="http://schemas.microsoft.com/office/drawing/2014/main" id="{2A2DA425-7935-45A1-B63F-2D14CF8D5F9C}"/>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90" name="Freeform 8">
              <a:extLst>
                <a:ext uri="{FF2B5EF4-FFF2-40B4-BE49-F238E27FC236}">
                  <a16:creationId xmlns:a16="http://schemas.microsoft.com/office/drawing/2014/main" id="{91EFF75E-13E7-4E35-B108-D9FD5E9C802C}"/>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1" name="Freeform 9">
              <a:extLst>
                <a:ext uri="{FF2B5EF4-FFF2-40B4-BE49-F238E27FC236}">
                  <a16:creationId xmlns:a16="http://schemas.microsoft.com/office/drawing/2014/main" id="{4411951F-E009-4FE7-B2EC-47771CA8E178}"/>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2" name="Freeform 10">
              <a:extLst>
                <a:ext uri="{FF2B5EF4-FFF2-40B4-BE49-F238E27FC236}">
                  <a16:creationId xmlns:a16="http://schemas.microsoft.com/office/drawing/2014/main" id="{B28EE49C-5F5A-49C6-AEB8-6D12DDF344ED}"/>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3" name="Freeform 11">
              <a:extLst>
                <a:ext uri="{FF2B5EF4-FFF2-40B4-BE49-F238E27FC236}">
                  <a16:creationId xmlns:a16="http://schemas.microsoft.com/office/drawing/2014/main" id="{6E2B7D76-D660-491F-8B04-169C6F138B0A}"/>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4" name="Freeform 12">
              <a:extLst>
                <a:ext uri="{FF2B5EF4-FFF2-40B4-BE49-F238E27FC236}">
                  <a16:creationId xmlns:a16="http://schemas.microsoft.com/office/drawing/2014/main" id="{41BE51DE-402B-48B5-99C8-D8BB9A32DF35}"/>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5" name="Freeform 13">
              <a:extLst>
                <a:ext uri="{FF2B5EF4-FFF2-40B4-BE49-F238E27FC236}">
                  <a16:creationId xmlns:a16="http://schemas.microsoft.com/office/drawing/2014/main" id="{8D5E878B-8859-44FA-A69D-DCE630AAB0D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6" name="Freeform 14">
              <a:extLst>
                <a:ext uri="{FF2B5EF4-FFF2-40B4-BE49-F238E27FC236}">
                  <a16:creationId xmlns:a16="http://schemas.microsoft.com/office/drawing/2014/main" id="{08D55808-ECDC-4E9B-84ED-7301E9E716C2}"/>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7" name="Freeform 15">
              <a:extLst>
                <a:ext uri="{FF2B5EF4-FFF2-40B4-BE49-F238E27FC236}">
                  <a16:creationId xmlns:a16="http://schemas.microsoft.com/office/drawing/2014/main" id="{3436B310-313E-4A53-A70D-CA0D0D97FE7A}"/>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8" name="Freeform 16">
              <a:extLst>
                <a:ext uri="{FF2B5EF4-FFF2-40B4-BE49-F238E27FC236}">
                  <a16:creationId xmlns:a16="http://schemas.microsoft.com/office/drawing/2014/main" id="{F3CE55A9-AE55-4169-A58D-8171D9916EC9}"/>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9" name="Freeform 17">
              <a:extLst>
                <a:ext uri="{FF2B5EF4-FFF2-40B4-BE49-F238E27FC236}">
                  <a16:creationId xmlns:a16="http://schemas.microsoft.com/office/drawing/2014/main" id="{FA01BC48-4605-46FC-A7AC-192C7DBCA046}"/>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0" name="Freeform 18">
              <a:extLst>
                <a:ext uri="{FF2B5EF4-FFF2-40B4-BE49-F238E27FC236}">
                  <a16:creationId xmlns:a16="http://schemas.microsoft.com/office/drawing/2014/main" id="{870190F3-472B-4296-B88D-D6904B9F3085}"/>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1" name="Freeform 19">
              <a:extLst>
                <a:ext uri="{FF2B5EF4-FFF2-40B4-BE49-F238E27FC236}">
                  <a16:creationId xmlns:a16="http://schemas.microsoft.com/office/drawing/2014/main" id="{6CEA0F2B-4AAB-4A16-B7F1-CFCB0C0DCEE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2" name="Freeform 20">
              <a:extLst>
                <a:ext uri="{FF2B5EF4-FFF2-40B4-BE49-F238E27FC236}">
                  <a16:creationId xmlns:a16="http://schemas.microsoft.com/office/drawing/2014/main" id="{CD64F657-7EE7-4AF2-ADE4-160C87E64D6B}"/>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3" name="Freeform 21">
              <a:extLst>
                <a:ext uri="{FF2B5EF4-FFF2-40B4-BE49-F238E27FC236}">
                  <a16:creationId xmlns:a16="http://schemas.microsoft.com/office/drawing/2014/main" id="{FA80A690-9084-4519-8D88-A01963C02369}"/>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4" name="Freeform 22">
              <a:extLst>
                <a:ext uri="{FF2B5EF4-FFF2-40B4-BE49-F238E27FC236}">
                  <a16:creationId xmlns:a16="http://schemas.microsoft.com/office/drawing/2014/main" id="{E847401D-2482-482A-AC12-D2E83C13546D}"/>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5" name="Freeform 23">
              <a:extLst>
                <a:ext uri="{FF2B5EF4-FFF2-40B4-BE49-F238E27FC236}">
                  <a16:creationId xmlns:a16="http://schemas.microsoft.com/office/drawing/2014/main" id="{86054F72-4509-4465-B9A8-8DAE3EFD35B0}"/>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6" name="Freeform 24">
              <a:extLst>
                <a:ext uri="{FF2B5EF4-FFF2-40B4-BE49-F238E27FC236}">
                  <a16:creationId xmlns:a16="http://schemas.microsoft.com/office/drawing/2014/main" id="{813850E4-4B62-4FDA-ABD6-F5A5AA5E7C28}"/>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7" name="Freeform 25">
              <a:extLst>
                <a:ext uri="{FF2B5EF4-FFF2-40B4-BE49-F238E27FC236}">
                  <a16:creationId xmlns:a16="http://schemas.microsoft.com/office/drawing/2014/main" id="{1B4F0124-2FAE-4D54-9ECC-E88A8031BBD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8" name="Freeform 26">
              <a:extLst>
                <a:ext uri="{FF2B5EF4-FFF2-40B4-BE49-F238E27FC236}">
                  <a16:creationId xmlns:a16="http://schemas.microsoft.com/office/drawing/2014/main" id="{2A730E5F-DF9C-488E-B4E0-EE9F501529EE}"/>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9" name="Freeform 27">
              <a:extLst>
                <a:ext uri="{FF2B5EF4-FFF2-40B4-BE49-F238E27FC236}">
                  <a16:creationId xmlns:a16="http://schemas.microsoft.com/office/drawing/2014/main" id="{39861D7E-D8DA-436F-9E2F-5C08A8BFB4D5}"/>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0" name="Freeform 28">
              <a:extLst>
                <a:ext uri="{FF2B5EF4-FFF2-40B4-BE49-F238E27FC236}">
                  <a16:creationId xmlns:a16="http://schemas.microsoft.com/office/drawing/2014/main" id="{8B038F9F-6A9C-4E57-A659-0090AF470598}"/>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1" name="Freeform 29">
              <a:extLst>
                <a:ext uri="{FF2B5EF4-FFF2-40B4-BE49-F238E27FC236}">
                  <a16:creationId xmlns:a16="http://schemas.microsoft.com/office/drawing/2014/main" id="{15E4EB7D-754D-4053-9A23-596C7CFDA987}"/>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2" name="Freeform 30">
              <a:extLst>
                <a:ext uri="{FF2B5EF4-FFF2-40B4-BE49-F238E27FC236}">
                  <a16:creationId xmlns:a16="http://schemas.microsoft.com/office/drawing/2014/main" id="{28E147CB-2B8F-497B-B00B-C25E679DC5EB}"/>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3" name="Freeform 31">
              <a:extLst>
                <a:ext uri="{FF2B5EF4-FFF2-40B4-BE49-F238E27FC236}">
                  <a16:creationId xmlns:a16="http://schemas.microsoft.com/office/drawing/2014/main" id="{E68BC676-C787-429D-B59B-1A5CE062F78A}"/>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4" name="Freeform 32">
              <a:extLst>
                <a:ext uri="{FF2B5EF4-FFF2-40B4-BE49-F238E27FC236}">
                  <a16:creationId xmlns:a16="http://schemas.microsoft.com/office/drawing/2014/main" id="{71266960-73CB-44B9-9A97-810858989148}"/>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5" name="Freeform 33">
              <a:extLst>
                <a:ext uri="{FF2B5EF4-FFF2-40B4-BE49-F238E27FC236}">
                  <a16:creationId xmlns:a16="http://schemas.microsoft.com/office/drawing/2014/main" id="{3FF3AC5A-B742-4B29-8E04-03A71D82B9A6}"/>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6" name="Freeform 34">
              <a:extLst>
                <a:ext uri="{FF2B5EF4-FFF2-40B4-BE49-F238E27FC236}">
                  <a16:creationId xmlns:a16="http://schemas.microsoft.com/office/drawing/2014/main" id="{0C912743-E24B-4E48-8196-5FBD1ECEE9AD}"/>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7" name="Freeform 35">
              <a:extLst>
                <a:ext uri="{FF2B5EF4-FFF2-40B4-BE49-F238E27FC236}">
                  <a16:creationId xmlns:a16="http://schemas.microsoft.com/office/drawing/2014/main" id="{6E2F01F4-1410-4FE1-B043-EA97A1541F32}"/>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8" name="Freeform 36">
              <a:extLst>
                <a:ext uri="{FF2B5EF4-FFF2-40B4-BE49-F238E27FC236}">
                  <a16:creationId xmlns:a16="http://schemas.microsoft.com/office/drawing/2014/main" id="{58ACFF1C-49F0-414E-B9E3-DE4E9FFAA38A}"/>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9" name="Freeform 37">
              <a:extLst>
                <a:ext uri="{FF2B5EF4-FFF2-40B4-BE49-F238E27FC236}">
                  <a16:creationId xmlns:a16="http://schemas.microsoft.com/office/drawing/2014/main" id="{DACBD04B-22FF-4A4F-8B29-A2F31A05423A}"/>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0" name="Freeform 38">
              <a:extLst>
                <a:ext uri="{FF2B5EF4-FFF2-40B4-BE49-F238E27FC236}">
                  <a16:creationId xmlns:a16="http://schemas.microsoft.com/office/drawing/2014/main" id="{A13F6E37-C22B-4FD3-ADFE-9C53ECB44692}"/>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1" name="Freeform 39">
              <a:extLst>
                <a:ext uri="{FF2B5EF4-FFF2-40B4-BE49-F238E27FC236}">
                  <a16:creationId xmlns:a16="http://schemas.microsoft.com/office/drawing/2014/main" id="{76256F1D-405A-49F9-8592-A899623F2DB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2" name="Freeform 40">
              <a:extLst>
                <a:ext uri="{FF2B5EF4-FFF2-40B4-BE49-F238E27FC236}">
                  <a16:creationId xmlns:a16="http://schemas.microsoft.com/office/drawing/2014/main" id="{2F9CAE14-DB05-4B70-867F-3F6164BDB74F}"/>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3" name="Freeform 41">
              <a:extLst>
                <a:ext uri="{FF2B5EF4-FFF2-40B4-BE49-F238E27FC236}">
                  <a16:creationId xmlns:a16="http://schemas.microsoft.com/office/drawing/2014/main" id="{30C7B10F-7027-41F9-BEE2-F1575CB690D6}"/>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4" name="Freeform 42">
              <a:extLst>
                <a:ext uri="{FF2B5EF4-FFF2-40B4-BE49-F238E27FC236}">
                  <a16:creationId xmlns:a16="http://schemas.microsoft.com/office/drawing/2014/main" id="{16B384B2-A2D9-4CB4-AF87-AF1004852B5B}"/>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5" name="Freeform 43">
              <a:extLst>
                <a:ext uri="{FF2B5EF4-FFF2-40B4-BE49-F238E27FC236}">
                  <a16:creationId xmlns:a16="http://schemas.microsoft.com/office/drawing/2014/main" id="{DC309D60-84B9-4652-BEF1-F71EFAD3A402}"/>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6" name="Freeform 44">
              <a:extLst>
                <a:ext uri="{FF2B5EF4-FFF2-40B4-BE49-F238E27FC236}">
                  <a16:creationId xmlns:a16="http://schemas.microsoft.com/office/drawing/2014/main" id="{A4440044-5486-483F-B652-7EE3849461B3}"/>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7" name="Freeform 45">
              <a:extLst>
                <a:ext uri="{FF2B5EF4-FFF2-40B4-BE49-F238E27FC236}">
                  <a16:creationId xmlns:a16="http://schemas.microsoft.com/office/drawing/2014/main" id="{446771E9-EA09-4256-8955-FE392C07AFC4}"/>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8" name="Freeform 46">
              <a:extLst>
                <a:ext uri="{FF2B5EF4-FFF2-40B4-BE49-F238E27FC236}">
                  <a16:creationId xmlns:a16="http://schemas.microsoft.com/office/drawing/2014/main" id="{FE985025-CAA5-44F2-9174-87CD1D8BA182}"/>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9" name="Freeform 47">
              <a:extLst>
                <a:ext uri="{FF2B5EF4-FFF2-40B4-BE49-F238E27FC236}">
                  <a16:creationId xmlns:a16="http://schemas.microsoft.com/office/drawing/2014/main" id="{1105FBBE-AD06-4F22-94D8-E2E98185FAA9}"/>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0" name="Freeform 48">
              <a:extLst>
                <a:ext uri="{FF2B5EF4-FFF2-40B4-BE49-F238E27FC236}">
                  <a16:creationId xmlns:a16="http://schemas.microsoft.com/office/drawing/2014/main" id="{8141824A-6AD4-4B53-B837-71461DD538CC}"/>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1" name="Freeform 49">
              <a:extLst>
                <a:ext uri="{FF2B5EF4-FFF2-40B4-BE49-F238E27FC236}">
                  <a16:creationId xmlns:a16="http://schemas.microsoft.com/office/drawing/2014/main" id="{1CEF1D95-CD6C-417A-9539-CB4DBAA5E07D}"/>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2" name="Freeform 50">
              <a:extLst>
                <a:ext uri="{FF2B5EF4-FFF2-40B4-BE49-F238E27FC236}">
                  <a16:creationId xmlns:a16="http://schemas.microsoft.com/office/drawing/2014/main" id="{BF6CB5D3-9648-4D73-AB7C-5374814E5BA2}"/>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3" name="Freeform 51">
              <a:extLst>
                <a:ext uri="{FF2B5EF4-FFF2-40B4-BE49-F238E27FC236}">
                  <a16:creationId xmlns:a16="http://schemas.microsoft.com/office/drawing/2014/main" id="{55F0E322-3AEE-482E-8E59-9FB04FACA931}"/>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4" name="Freeform 52">
              <a:extLst>
                <a:ext uri="{FF2B5EF4-FFF2-40B4-BE49-F238E27FC236}">
                  <a16:creationId xmlns:a16="http://schemas.microsoft.com/office/drawing/2014/main" id="{0D3C59AD-7CCF-4166-9D21-3C3484889312}"/>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5" name="Freeform 53">
              <a:extLst>
                <a:ext uri="{FF2B5EF4-FFF2-40B4-BE49-F238E27FC236}">
                  <a16:creationId xmlns:a16="http://schemas.microsoft.com/office/drawing/2014/main" id="{9C9DA4CE-7B4D-42AE-9264-92B7D7757DD8}"/>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6" name="Freeform 54">
              <a:extLst>
                <a:ext uri="{FF2B5EF4-FFF2-40B4-BE49-F238E27FC236}">
                  <a16:creationId xmlns:a16="http://schemas.microsoft.com/office/drawing/2014/main" id="{DBCBD0D2-5C9C-4B12-8CF8-9CA320825ED7}"/>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7" name="Freeform 55">
              <a:extLst>
                <a:ext uri="{FF2B5EF4-FFF2-40B4-BE49-F238E27FC236}">
                  <a16:creationId xmlns:a16="http://schemas.microsoft.com/office/drawing/2014/main" id="{CDCFBD31-7961-4587-876E-1FAFC4E74AB8}"/>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8" name="Freeform 56">
              <a:extLst>
                <a:ext uri="{FF2B5EF4-FFF2-40B4-BE49-F238E27FC236}">
                  <a16:creationId xmlns:a16="http://schemas.microsoft.com/office/drawing/2014/main" id="{52482C08-723A-4738-9787-3516B3C1714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9" name="Freeform 57">
              <a:extLst>
                <a:ext uri="{FF2B5EF4-FFF2-40B4-BE49-F238E27FC236}">
                  <a16:creationId xmlns:a16="http://schemas.microsoft.com/office/drawing/2014/main" id="{5B72A8F0-33E3-42CD-88C2-C35BEC0E9833}"/>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0" name="Freeform 58">
              <a:extLst>
                <a:ext uri="{FF2B5EF4-FFF2-40B4-BE49-F238E27FC236}">
                  <a16:creationId xmlns:a16="http://schemas.microsoft.com/office/drawing/2014/main" id="{73FC54A2-6588-499B-968A-79F4CA9CF5F3}"/>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1" name="Freeform 59">
              <a:extLst>
                <a:ext uri="{FF2B5EF4-FFF2-40B4-BE49-F238E27FC236}">
                  <a16:creationId xmlns:a16="http://schemas.microsoft.com/office/drawing/2014/main" id="{1E6AB002-C130-4648-A18E-BA496FF1756C}"/>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2" name="Freeform 60">
              <a:extLst>
                <a:ext uri="{FF2B5EF4-FFF2-40B4-BE49-F238E27FC236}">
                  <a16:creationId xmlns:a16="http://schemas.microsoft.com/office/drawing/2014/main" id="{B0044278-9F7F-4596-96D2-ACFBE0DEC0B1}"/>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3" name="Freeform 61">
              <a:extLst>
                <a:ext uri="{FF2B5EF4-FFF2-40B4-BE49-F238E27FC236}">
                  <a16:creationId xmlns:a16="http://schemas.microsoft.com/office/drawing/2014/main" id="{79F75E0D-27A7-44C1-BF19-495F4768F995}"/>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4" name="Freeform 62">
              <a:extLst>
                <a:ext uri="{FF2B5EF4-FFF2-40B4-BE49-F238E27FC236}">
                  <a16:creationId xmlns:a16="http://schemas.microsoft.com/office/drawing/2014/main" id="{E5B9E395-C74C-4D98-8911-EE2C765D8BEB}"/>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5" name="Freeform 63">
              <a:extLst>
                <a:ext uri="{FF2B5EF4-FFF2-40B4-BE49-F238E27FC236}">
                  <a16:creationId xmlns:a16="http://schemas.microsoft.com/office/drawing/2014/main" id="{53BB8418-388C-4142-9A80-8BF00A87F7B0}"/>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6" name="Freeform 64">
              <a:extLst>
                <a:ext uri="{FF2B5EF4-FFF2-40B4-BE49-F238E27FC236}">
                  <a16:creationId xmlns:a16="http://schemas.microsoft.com/office/drawing/2014/main" id="{0256DB41-B3C1-4FEB-B394-9762C00E7F70}"/>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7" name="Freeform 65">
              <a:extLst>
                <a:ext uri="{FF2B5EF4-FFF2-40B4-BE49-F238E27FC236}">
                  <a16:creationId xmlns:a16="http://schemas.microsoft.com/office/drawing/2014/main" id="{F2BC9C1F-3F30-47A6-B503-20FB179B7F3A}"/>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8" name="Freeform 66">
              <a:extLst>
                <a:ext uri="{FF2B5EF4-FFF2-40B4-BE49-F238E27FC236}">
                  <a16:creationId xmlns:a16="http://schemas.microsoft.com/office/drawing/2014/main" id="{F2E1921C-CA0E-4886-93CA-956A6497CF03}"/>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9" name="Freeform 67">
              <a:extLst>
                <a:ext uri="{FF2B5EF4-FFF2-40B4-BE49-F238E27FC236}">
                  <a16:creationId xmlns:a16="http://schemas.microsoft.com/office/drawing/2014/main" id="{33147323-CD74-4B45-8B3D-9FC2D6ABC4D5}"/>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50" name="Freeform 68">
              <a:extLst>
                <a:ext uri="{FF2B5EF4-FFF2-40B4-BE49-F238E27FC236}">
                  <a16:creationId xmlns:a16="http://schemas.microsoft.com/office/drawing/2014/main" id="{646502BE-8655-4E99-B8D3-19E6C1D2B9F4}"/>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51" name="Freeform 69">
              <a:extLst>
                <a:ext uri="{FF2B5EF4-FFF2-40B4-BE49-F238E27FC236}">
                  <a16:creationId xmlns:a16="http://schemas.microsoft.com/office/drawing/2014/main" id="{7B89F1B5-6B06-45D2-838B-039A44EFFD1B}"/>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52" name="Freeform 70">
              <a:extLst>
                <a:ext uri="{FF2B5EF4-FFF2-40B4-BE49-F238E27FC236}">
                  <a16:creationId xmlns:a16="http://schemas.microsoft.com/office/drawing/2014/main" id="{07A005EC-C937-4146-8D02-C00C5931EBC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grpSp>
      <p:sp>
        <p:nvSpPr>
          <p:cNvPr id="263" name="Title 1">
            <a:extLst>
              <a:ext uri="{FF2B5EF4-FFF2-40B4-BE49-F238E27FC236}">
                <a16:creationId xmlns:a16="http://schemas.microsoft.com/office/drawing/2014/main" id="{3F36D6CC-3534-47CC-AECE-83EDA4639FB5}"/>
              </a:ext>
            </a:extLst>
          </p:cNvPr>
          <p:cNvSpPr>
            <a:spLocks noGrp="1"/>
          </p:cNvSpPr>
          <p:nvPr>
            <p:ph type="ctrTitle"/>
          </p:nvPr>
        </p:nvSpPr>
        <p:spPr>
          <a:xfrm>
            <a:off x="944880" y="2158329"/>
            <a:ext cx="4000436" cy="860400"/>
          </a:xfrm>
          <a:prstGeom prst="rect">
            <a:avLst/>
          </a:prstGeom>
        </p:spPr>
        <p:txBody>
          <a:bodyPr/>
          <a:lstStyle>
            <a:lvl1pPr>
              <a:defRPr sz="3000"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264" name="Subtitle 2">
            <a:extLst>
              <a:ext uri="{FF2B5EF4-FFF2-40B4-BE49-F238E27FC236}">
                <a16:creationId xmlns:a16="http://schemas.microsoft.com/office/drawing/2014/main" id="{C26FB38E-4E99-4AFB-8C8C-F03F7A963D9C}"/>
              </a:ext>
            </a:extLst>
          </p:cNvPr>
          <p:cNvSpPr>
            <a:spLocks noGrp="1"/>
          </p:cNvSpPr>
          <p:nvPr>
            <p:ph type="subTitle" idx="1"/>
          </p:nvPr>
        </p:nvSpPr>
        <p:spPr>
          <a:xfrm>
            <a:off x="945072" y="3200329"/>
            <a:ext cx="4020628" cy="645742"/>
          </a:xfrm>
          <a:prstGeom prst="rect">
            <a:avLst/>
          </a:prstGeom>
        </p:spPr>
        <p:txBody>
          <a:bodyPr/>
          <a:lstStyle>
            <a:lvl1pPr marL="0" indent="0" algn="l">
              <a:buNone/>
              <a:defRPr sz="2000">
                <a:solidFill>
                  <a:schemeClr val="bg1"/>
                </a:solidFill>
                <a:latin typeface="EYInterstate Light" panose="02000506000000020004" pitchFamily="2" charset="0"/>
                <a:cs typeface="Arial"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grpSp>
        <p:nvGrpSpPr>
          <p:cNvPr id="77" name="Group 76">
            <a:extLst>
              <a:ext uri="{FF2B5EF4-FFF2-40B4-BE49-F238E27FC236}">
                <a16:creationId xmlns:a16="http://schemas.microsoft.com/office/drawing/2014/main" id="{AE95BC52-A56D-4358-A294-750179EBB698}"/>
              </a:ext>
            </a:extLst>
          </p:cNvPr>
          <p:cNvGrpSpPr/>
          <p:nvPr userDrawn="1"/>
        </p:nvGrpSpPr>
        <p:grpSpPr>
          <a:xfrm>
            <a:off x="489366" y="876058"/>
            <a:ext cx="4855295" cy="3374475"/>
            <a:chOff x="6855933" y="899048"/>
            <a:chExt cx="4855295" cy="3374475"/>
          </a:xfrm>
          <a:solidFill>
            <a:schemeClr val="tx2"/>
          </a:solidFill>
        </p:grpSpPr>
        <p:sp>
          <p:nvSpPr>
            <p:cNvPr id="78" name="Freeform: Shape 77">
              <a:extLst>
                <a:ext uri="{FF2B5EF4-FFF2-40B4-BE49-F238E27FC236}">
                  <a16:creationId xmlns:a16="http://schemas.microsoft.com/office/drawing/2014/main" id="{ECBD2AD5-9A79-4CFE-A808-769ADC8898F3}"/>
                </a:ext>
              </a:extLst>
            </p:cNvPr>
            <p:cNvSpPr/>
            <p:nvPr/>
          </p:nvSpPr>
          <p:spPr>
            <a:xfrm>
              <a:off x="6855933" y="899048"/>
              <a:ext cx="4855295" cy="3374475"/>
            </a:xfrm>
            <a:custGeom>
              <a:avLst/>
              <a:gdLst>
                <a:gd name="connsiteX0" fmla="*/ 6731 w 4855294"/>
                <a:gd name="connsiteY0" fmla="*/ 863542 h 3374474"/>
                <a:gd name="connsiteX1" fmla="*/ 6731 w 4855294"/>
                <a:gd name="connsiteY1" fmla="*/ 3095901 h 3374474"/>
                <a:gd name="connsiteX2" fmla="*/ 145659 w 4855294"/>
                <a:gd name="connsiteY2" fmla="*/ 3095901 h 3374474"/>
                <a:gd name="connsiteX3" fmla="*/ 145659 w 4855294"/>
                <a:gd name="connsiteY3" fmla="*/ 988380 h 3374474"/>
                <a:gd name="connsiteX4" fmla="*/ 4715918 w 4855294"/>
                <a:gd name="connsiteY4" fmla="*/ 179673 h 3374474"/>
                <a:gd name="connsiteX5" fmla="*/ 4715918 w 4855294"/>
                <a:gd name="connsiteY5" fmla="*/ 3234829 h 3374474"/>
                <a:gd name="connsiteX6" fmla="*/ 840208 w 4855294"/>
                <a:gd name="connsiteY6" fmla="*/ 3234829 h 3374474"/>
                <a:gd name="connsiteX7" fmla="*/ 840208 w 4855294"/>
                <a:gd name="connsiteY7" fmla="*/ 3373757 h 3374474"/>
                <a:gd name="connsiteX8" fmla="*/ 4854846 w 4855294"/>
                <a:gd name="connsiteY8" fmla="*/ 3373757 h 3374474"/>
                <a:gd name="connsiteX9" fmla="*/ 4854846 w 4855294"/>
                <a:gd name="connsiteY9" fmla="*/ 6731 h 3374474"/>
                <a:gd name="connsiteX10" fmla="*/ 6731 w 4855294"/>
                <a:gd name="connsiteY10" fmla="*/ 863542 h 3374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55294" h="3374474">
                  <a:moveTo>
                    <a:pt x="6731" y="863542"/>
                  </a:moveTo>
                  <a:lnTo>
                    <a:pt x="6731" y="3095901"/>
                  </a:lnTo>
                  <a:lnTo>
                    <a:pt x="145659" y="3095901"/>
                  </a:lnTo>
                  <a:lnTo>
                    <a:pt x="145659" y="988380"/>
                  </a:lnTo>
                  <a:lnTo>
                    <a:pt x="4715918" y="179673"/>
                  </a:lnTo>
                  <a:lnTo>
                    <a:pt x="4715918" y="3234829"/>
                  </a:lnTo>
                  <a:lnTo>
                    <a:pt x="840208" y="3234829"/>
                  </a:lnTo>
                  <a:lnTo>
                    <a:pt x="840208" y="3373757"/>
                  </a:lnTo>
                  <a:lnTo>
                    <a:pt x="4854846" y="3373757"/>
                  </a:lnTo>
                  <a:lnTo>
                    <a:pt x="4854846" y="6731"/>
                  </a:lnTo>
                  <a:lnTo>
                    <a:pt x="6731" y="863542"/>
                  </a:lnTo>
                  <a:close/>
                </a:path>
              </a:pathLst>
            </a:custGeom>
            <a:grpFill/>
            <a:ln w="9525" cap="flat">
              <a:noFill/>
              <a:prstDash val="solid"/>
              <a:miter/>
            </a:ln>
          </p:spPr>
          <p:txBody>
            <a:bodyPr rtlCol="0" anchor="ctr"/>
            <a:lstStyle/>
            <a:p>
              <a:endParaRPr lang="en-IN" dirty="0">
                <a:latin typeface="EYInterstate Light" panose="02000506000000020004" pitchFamily="2" charset="0"/>
              </a:endParaRPr>
            </a:p>
          </p:txBody>
        </p:sp>
        <p:sp>
          <p:nvSpPr>
            <p:cNvPr id="79" name="Freeform: Shape 78">
              <a:extLst>
                <a:ext uri="{FF2B5EF4-FFF2-40B4-BE49-F238E27FC236}">
                  <a16:creationId xmlns:a16="http://schemas.microsoft.com/office/drawing/2014/main" id="{9EE673CB-A779-4F64-B72D-93428DD2B26D}"/>
                </a:ext>
              </a:extLst>
            </p:cNvPr>
            <p:cNvSpPr/>
            <p:nvPr/>
          </p:nvSpPr>
          <p:spPr>
            <a:xfrm>
              <a:off x="6855933"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dirty="0">
                <a:latin typeface="EYInterstate Light" panose="02000506000000020004" pitchFamily="2" charset="0"/>
              </a:endParaRPr>
            </a:p>
          </p:txBody>
        </p:sp>
        <p:sp>
          <p:nvSpPr>
            <p:cNvPr id="80" name="Freeform: Shape 79">
              <a:extLst>
                <a:ext uri="{FF2B5EF4-FFF2-40B4-BE49-F238E27FC236}">
                  <a16:creationId xmlns:a16="http://schemas.microsoft.com/office/drawing/2014/main" id="{88144C98-507D-403B-8819-FBBF64A82FA3}"/>
                </a:ext>
              </a:extLst>
            </p:cNvPr>
            <p:cNvSpPr/>
            <p:nvPr/>
          </p:nvSpPr>
          <p:spPr>
            <a:xfrm>
              <a:off x="7133789"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dirty="0">
                <a:latin typeface="EYInterstate Light" panose="02000506000000020004" pitchFamily="2" charset="0"/>
              </a:endParaRPr>
            </a:p>
          </p:txBody>
        </p:sp>
        <p:sp>
          <p:nvSpPr>
            <p:cNvPr id="81" name="Freeform: Shape 80">
              <a:extLst>
                <a:ext uri="{FF2B5EF4-FFF2-40B4-BE49-F238E27FC236}">
                  <a16:creationId xmlns:a16="http://schemas.microsoft.com/office/drawing/2014/main" id="{21919CB3-2430-4DA6-BF41-59A1EF9C03CB}"/>
                </a:ext>
              </a:extLst>
            </p:cNvPr>
            <p:cNvSpPr/>
            <p:nvPr/>
          </p:nvSpPr>
          <p:spPr>
            <a:xfrm>
              <a:off x="7411555"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dirty="0">
                <a:latin typeface="EYInterstate Light" panose="02000506000000020004" pitchFamily="2" charset="0"/>
              </a:endParaRPr>
            </a:p>
          </p:txBody>
        </p:sp>
      </p:grpSp>
      <p:grpSp>
        <p:nvGrpSpPr>
          <p:cNvPr id="82" name="Group 4">
            <a:extLst>
              <a:ext uri="{FF2B5EF4-FFF2-40B4-BE49-F238E27FC236}">
                <a16:creationId xmlns:a16="http://schemas.microsoft.com/office/drawing/2014/main" id="{C5FADEE5-07C4-41A9-88D6-C6D2ED1362B8}"/>
              </a:ext>
            </a:extLst>
          </p:cNvPr>
          <p:cNvGrpSpPr>
            <a:grpSpLocks noChangeAspect="1"/>
          </p:cNvGrpSpPr>
          <p:nvPr userDrawn="1"/>
        </p:nvGrpSpPr>
        <p:grpSpPr bwMode="auto">
          <a:xfrm>
            <a:off x="10364788" y="4960938"/>
            <a:ext cx="1225550" cy="1435100"/>
            <a:chOff x="6529" y="3125"/>
            <a:chExt cx="772" cy="904"/>
          </a:xfrm>
        </p:grpSpPr>
        <p:sp>
          <p:nvSpPr>
            <p:cNvPr id="83" name="Freeform 5">
              <a:extLst>
                <a:ext uri="{FF2B5EF4-FFF2-40B4-BE49-F238E27FC236}">
                  <a16:creationId xmlns:a16="http://schemas.microsoft.com/office/drawing/2014/main" id="{5A2C465B-7D43-431D-A35E-50762E7696FC}"/>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84" name="Freeform 6">
              <a:extLst>
                <a:ext uri="{FF2B5EF4-FFF2-40B4-BE49-F238E27FC236}">
                  <a16:creationId xmlns:a16="http://schemas.microsoft.com/office/drawing/2014/main" id="{AC35E6C1-71A8-4C9D-A1A5-682B0BD0A03F}"/>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grpSp>
    </p:spTree>
    <p:extLst>
      <p:ext uri="{BB962C8B-B14F-4D97-AF65-F5344CB8AC3E}">
        <p14:creationId xmlns:p14="http://schemas.microsoft.com/office/powerpoint/2010/main" val="2302317690"/>
      </p:ext>
    </p:extLst>
  </p:cSld>
  <p:clrMapOvr>
    <a:masterClrMapping/>
  </p:clrMapOvr>
  <p:extLst>
    <p:ext uri="{DCECCB84-F9BA-43D5-87BE-67443E8EF086}">
      <p15:sldGuideLst xmlns:p15="http://schemas.microsoft.com/office/powerpoint/2012/main"/>
    </p:ext>
  </p:extLst>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userDrawn="1">
  <p:cSld name="1_Approved question wide">
    <p:spTree>
      <p:nvGrpSpPr>
        <p:cNvPr id="1" name=""/>
        <p:cNvGrpSpPr/>
        <p:nvPr/>
      </p:nvGrpSpPr>
      <p:grpSpPr>
        <a:xfrm>
          <a:off x="0" y="0"/>
          <a:ext cx="0" cy="0"/>
          <a:chOff x="0" y="0"/>
          <a:chExt cx="0" cy="0"/>
        </a:xfrm>
      </p:grpSpPr>
      <p:grpSp>
        <p:nvGrpSpPr>
          <p:cNvPr id="235" name="Group 234">
            <a:extLst>
              <a:ext uri="{FF2B5EF4-FFF2-40B4-BE49-F238E27FC236}">
                <a16:creationId xmlns:a16="http://schemas.microsoft.com/office/drawing/2014/main" id="{5342E118-6F1D-4C46-956E-4CCCBCAA7952}"/>
              </a:ext>
            </a:extLst>
          </p:cNvPr>
          <p:cNvGrpSpPr/>
          <p:nvPr userDrawn="1"/>
        </p:nvGrpSpPr>
        <p:grpSpPr>
          <a:xfrm>
            <a:off x="498115" y="5826612"/>
            <a:ext cx="3878023" cy="570195"/>
            <a:chOff x="498115" y="5951018"/>
            <a:chExt cx="3878023" cy="570195"/>
          </a:xfrm>
        </p:grpSpPr>
        <p:sp>
          <p:nvSpPr>
            <p:cNvPr id="168" name="Rectangle 167">
              <a:extLst>
                <a:ext uri="{FF2B5EF4-FFF2-40B4-BE49-F238E27FC236}">
                  <a16:creationId xmlns:a16="http://schemas.microsoft.com/office/drawing/2014/main" id="{A22049CA-64AE-409F-988D-A7317F8AD136}"/>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69" name="Rectangle 6">
              <a:extLst>
                <a:ext uri="{FF2B5EF4-FFF2-40B4-BE49-F238E27FC236}">
                  <a16:creationId xmlns:a16="http://schemas.microsoft.com/office/drawing/2014/main" id="{E37A0A05-0A78-44A7-8873-0A1A20C87175}"/>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70" name="Rectangle 7">
              <a:extLst>
                <a:ext uri="{FF2B5EF4-FFF2-40B4-BE49-F238E27FC236}">
                  <a16:creationId xmlns:a16="http://schemas.microsoft.com/office/drawing/2014/main" id="{0DEA0CBE-8527-4287-BF98-DA48947875F5}"/>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71" name="Freeform 8">
              <a:extLst>
                <a:ext uri="{FF2B5EF4-FFF2-40B4-BE49-F238E27FC236}">
                  <a16:creationId xmlns:a16="http://schemas.microsoft.com/office/drawing/2014/main" id="{444058C6-612A-446E-8F68-0E5CC4CFF366}"/>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2" name="Freeform 9">
              <a:extLst>
                <a:ext uri="{FF2B5EF4-FFF2-40B4-BE49-F238E27FC236}">
                  <a16:creationId xmlns:a16="http://schemas.microsoft.com/office/drawing/2014/main" id="{1011EC31-E0C3-404F-93B3-EFD3DADC11CB}"/>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3" name="Freeform 10">
              <a:extLst>
                <a:ext uri="{FF2B5EF4-FFF2-40B4-BE49-F238E27FC236}">
                  <a16:creationId xmlns:a16="http://schemas.microsoft.com/office/drawing/2014/main" id="{3C9D076B-D88C-4089-8D58-9A31CFCDB02A}"/>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4" name="Freeform 11">
              <a:extLst>
                <a:ext uri="{FF2B5EF4-FFF2-40B4-BE49-F238E27FC236}">
                  <a16:creationId xmlns:a16="http://schemas.microsoft.com/office/drawing/2014/main" id="{29DB43AC-B765-4ECB-B483-562473BD4A38}"/>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5" name="Freeform 12">
              <a:extLst>
                <a:ext uri="{FF2B5EF4-FFF2-40B4-BE49-F238E27FC236}">
                  <a16:creationId xmlns:a16="http://schemas.microsoft.com/office/drawing/2014/main" id="{AF1DE1B8-EA4B-4A98-A97D-BA5EEA42B197}"/>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6" name="Freeform 13">
              <a:extLst>
                <a:ext uri="{FF2B5EF4-FFF2-40B4-BE49-F238E27FC236}">
                  <a16:creationId xmlns:a16="http://schemas.microsoft.com/office/drawing/2014/main" id="{F8F60B79-7AF5-4C5E-A5EF-126F117D591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7" name="Freeform 14">
              <a:extLst>
                <a:ext uri="{FF2B5EF4-FFF2-40B4-BE49-F238E27FC236}">
                  <a16:creationId xmlns:a16="http://schemas.microsoft.com/office/drawing/2014/main" id="{0A0438AD-9937-4C25-AB9E-7F8C8CCA23F7}"/>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8" name="Freeform 15">
              <a:extLst>
                <a:ext uri="{FF2B5EF4-FFF2-40B4-BE49-F238E27FC236}">
                  <a16:creationId xmlns:a16="http://schemas.microsoft.com/office/drawing/2014/main" id="{6FDE2726-7032-4BE4-A420-0ECF49A32A8B}"/>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9" name="Freeform 16">
              <a:extLst>
                <a:ext uri="{FF2B5EF4-FFF2-40B4-BE49-F238E27FC236}">
                  <a16:creationId xmlns:a16="http://schemas.microsoft.com/office/drawing/2014/main" id="{50C22C21-F8DB-486D-9042-765D68AE3A7C}"/>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0" name="Freeform 17">
              <a:extLst>
                <a:ext uri="{FF2B5EF4-FFF2-40B4-BE49-F238E27FC236}">
                  <a16:creationId xmlns:a16="http://schemas.microsoft.com/office/drawing/2014/main" id="{7F763F72-BB8F-482C-9FDA-40EDD6EE5FF8}"/>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1" name="Freeform 18">
              <a:extLst>
                <a:ext uri="{FF2B5EF4-FFF2-40B4-BE49-F238E27FC236}">
                  <a16:creationId xmlns:a16="http://schemas.microsoft.com/office/drawing/2014/main" id="{710F466C-6BEC-4970-9707-40D8002740B0}"/>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2" name="Freeform 19">
              <a:extLst>
                <a:ext uri="{FF2B5EF4-FFF2-40B4-BE49-F238E27FC236}">
                  <a16:creationId xmlns:a16="http://schemas.microsoft.com/office/drawing/2014/main" id="{3332407D-F423-41B2-985F-8A4482C61D9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3" name="Freeform 20">
              <a:extLst>
                <a:ext uri="{FF2B5EF4-FFF2-40B4-BE49-F238E27FC236}">
                  <a16:creationId xmlns:a16="http://schemas.microsoft.com/office/drawing/2014/main" id="{44E3286F-1188-47B1-8B46-3498795DF2DC}"/>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4" name="Freeform 21">
              <a:extLst>
                <a:ext uri="{FF2B5EF4-FFF2-40B4-BE49-F238E27FC236}">
                  <a16:creationId xmlns:a16="http://schemas.microsoft.com/office/drawing/2014/main" id="{E7BD9E0B-920A-4409-95E7-40A47107B346}"/>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5" name="Freeform 22">
              <a:extLst>
                <a:ext uri="{FF2B5EF4-FFF2-40B4-BE49-F238E27FC236}">
                  <a16:creationId xmlns:a16="http://schemas.microsoft.com/office/drawing/2014/main" id="{9D2625B8-0A5B-46EF-8302-77353AB0D3A9}"/>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6" name="Freeform 23">
              <a:extLst>
                <a:ext uri="{FF2B5EF4-FFF2-40B4-BE49-F238E27FC236}">
                  <a16:creationId xmlns:a16="http://schemas.microsoft.com/office/drawing/2014/main" id="{DE6C9E0E-C49B-4FBE-97F3-BB6DFAC57421}"/>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7" name="Freeform 24">
              <a:extLst>
                <a:ext uri="{FF2B5EF4-FFF2-40B4-BE49-F238E27FC236}">
                  <a16:creationId xmlns:a16="http://schemas.microsoft.com/office/drawing/2014/main" id="{580801ED-9260-41DB-A0B7-5AF24B32272B}"/>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8" name="Freeform 25">
              <a:extLst>
                <a:ext uri="{FF2B5EF4-FFF2-40B4-BE49-F238E27FC236}">
                  <a16:creationId xmlns:a16="http://schemas.microsoft.com/office/drawing/2014/main" id="{3A9842FB-6E95-4D11-B5B9-58C4CB82C2F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9" name="Freeform 26">
              <a:extLst>
                <a:ext uri="{FF2B5EF4-FFF2-40B4-BE49-F238E27FC236}">
                  <a16:creationId xmlns:a16="http://schemas.microsoft.com/office/drawing/2014/main" id="{076538BB-C266-42BE-916B-458AF9EFB224}"/>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0" name="Freeform 27">
              <a:extLst>
                <a:ext uri="{FF2B5EF4-FFF2-40B4-BE49-F238E27FC236}">
                  <a16:creationId xmlns:a16="http://schemas.microsoft.com/office/drawing/2014/main" id="{A7C95C0F-A1E9-46B5-B9DB-284F35C72801}"/>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1" name="Freeform 28">
              <a:extLst>
                <a:ext uri="{FF2B5EF4-FFF2-40B4-BE49-F238E27FC236}">
                  <a16:creationId xmlns:a16="http://schemas.microsoft.com/office/drawing/2014/main" id="{BEEA6186-B2B9-4E5E-9631-B6332C7FDBA3}"/>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2" name="Freeform 29">
              <a:extLst>
                <a:ext uri="{FF2B5EF4-FFF2-40B4-BE49-F238E27FC236}">
                  <a16:creationId xmlns:a16="http://schemas.microsoft.com/office/drawing/2014/main" id="{E9B00A5D-BE04-4D7D-B4A2-204E2D0E0485}"/>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3" name="Freeform 30">
              <a:extLst>
                <a:ext uri="{FF2B5EF4-FFF2-40B4-BE49-F238E27FC236}">
                  <a16:creationId xmlns:a16="http://schemas.microsoft.com/office/drawing/2014/main" id="{72C85502-C007-49A3-A8AB-2BCC8C53945F}"/>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4" name="Freeform 31">
              <a:extLst>
                <a:ext uri="{FF2B5EF4-FFF2-40B4-BE49-F238E27FC236}">
                  <a16:creationId xmlns:a16="http://schemas.microsoft.com/office/drawing/2014/main" id="{9A42586B-B388-4323-82EB-ED3423EDC5DE}"/>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5" name="Freeform 32">
              <a:extLst>
                <a:ext uri="{FF2B5EF4-FFF2-40B4-BE49-F238E27FC236}">
                  <a16:creationId xmlns:a16="http://schemas.microsoft.com/office/drawing/2014/main" id="{558D2F0C-3796-492F-9EBD-4BB822191F30}"/>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6" name="Freeform 33">
              <a:extLst>
                <a:ext uri="{FF2B5EF4-FFF2-40B4-BE49-F238E27FC236}">
                  <a16:creationId xmlns:a16="http://schemas.microsoft.com/office/drawing/2014/main" id="{DE4E3633-17EF-414F-A86D-0B6A9F2F098F}"/>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7" name="Freeform 34">
              <a:extLst>
                <a:ext uri="{FF2B5EF4-FFF2-40B4-BE49-F238E27FC236}">
                  <a16:creationId xmlns:a16="http://schemas.microsoft.com/office/drawing/2014/main" id="{2572AE39-9386-47FC-B6AF-FBCF804BEBF8}"/>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8" name="Freeform 35">
              <a:extLst>
                <a:ext uri="{FF2B5EF4-FFF2-40B4-BE49-F238E27FC236}">
                  <a16:creationId xmlns:a16="http://schemas.microsoft.com/office/drawing/2014/main" id="{7096AEC6-B8C0-4212-842F-89677AE7D800}"/>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9" name="Freeform 36">
              <a:extLst>
                <a:ext uri="{FF2B5EF4-FFF2-40B4-BE49-F238E27FC236}">
                  <a16:creationId xmlns:a16="http://schemas.microsoft.com/office/drawing/2014/main" id="{406AD873-E434-40CF-BFBD-6D1D1CA7CB89}"/>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0" name="Freeform 37">
              <a:extLst>
                <a:ext uri="{FF2B5EF4-FFF2-40B4-BE49-F238E27FC236}">
                  <a16:creationId xmlns:a16="http://schemas.microsoft.com/office/drawing/2014/main" id="{74857EE2-44CC-4E8F-B1BB-355509B3EFE5}"/>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1" name="Freeform 38">
              <a:extLst>
                <a:ext uri="{FF2B5EF4-FFF2-40B4-BE49-F238E27FC236}">
                  <a16:creationId xmlns:a16="http://schemas.microsoft.com/office/drawing/2014/main" id="{D39EC8B1-952E-4BF5-9735-6A38584161BC}"/>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2" name="Freeform 39">
              <a:extLst>
                <a:ext uri="{FF2B5EF4-FFF2-40B4-BE49-F238E27FC236}">
                  <a16:creationId xmlns:a16="http://schemas.microsoft.com/office/drawing/2014/main" id="{EA37D3DF-3401-44BD-97F4-F423BFC87A1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3" name="Freeform 40">
              <a:extLst>
                <a:ext uri="{FF2B5EF4-FFF2-40B4-BE49-F238E27FC236}">
                  <a16:creationId xmlns:a16="http://schemas.microsoft.com/office/drawing/2014/main" id="{7DFA4B46-95EA-4D4D-800F-4D2DB7BB66E0}"/>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4" name="Freeform 41">
              <a:extLst>
                <a:ext uri="{FF2B5EF4-FFF2-40B4-BE49-F238E27FC236}">
                  <a16:creationId xmlns:a16="http://schemas.microsoft.com/office/drawing/2014/main" id="{EF5012BA-3255-4BEF-8F4F-9117A6BEF324}"/>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5" name="Freeform 42">
              <a:extLst>
                <a:ext uri="{FF2B5EF4-FFF2-40B4-BE49-F238E27FC236}">
                  <a16:creationId xmlns:a16="http://schemas.microsoft.com/office/drawing/2014/main" id="{223989A0-E246-4806-AF7E-9D6C2B1DD489}"/>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6" name="Freeform 43">
              <a:extLst>
                <a:ext uri="{FF2B5EF4-FFF2-40B4-BE49-F238E27FC236}">
                  <a16:creationId xmlns:a16="http://schemas.microsoft.com/office/drawing/2014/main" id="{5FED967A-F1ED-4489-A689-A9A49A278085}"/>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7" name="Freeform 44">
              <a:extLst>
                <a:ext uri="{FF2B5EF4-FFF2-40B4-BE49-F238E27FC236}">
                  <a16:creationId xmlns:a16="http://schemas.microsoft.com/office/drawing/2014/main" id="{DA362954-FE74-40B7-AB98-CC8AC60FFC8D}"/>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8" name="Freeform 45">
              <a:extLst>
                <a:ext uri="{FF2B5EF4-FFF2-40B4-BE49-F238E27FC236}">
                  <a16:creationId xmlns:a16="http://schemas.microsoft.com/office/drawing/2014/main" id="{C1C7EF3F-CB28-4C69-901C-8F9F09C5B597}"/>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9" name="Freeform 46">
              <a:extLst>
                <a:ext uri="{FF2B5EF4-FFF2-40B4-BE49-F238E27FC236}">
                  <a16:creationId xmlns:a16="http://schemas.microsoft.com/office/drawing/2014/main" id="{80D5AA14-D31C-42E8-B89F-2FCABF204007}"/>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0" name="Freeform 47">
              <a:extLst>
                <a:ext uri="{FF2B5EF4-FFF2-40B4-BE49-F238E27FC236}">
                  <a16:creationId xmlns:a16="http://schemas.microsoft.com/office/drawing/2014/main" id="{3894EB82-A456-47F8-BB06-FE894AF4B86B}"/>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1" name="Freeform 48">
              <a:extLst>
                <a:ext uri="{FF2B5EF4-FFF2-40B4-BE49-F238E27FC236}">
                  <a16:creationId xmlns:a16="http://schemas.microsoft.com/office/drawing/2014/main" id="{A88F5C3F-FAE1-4A50-86D3-E9A1CAA89A96}"/>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2" name="Freeform 49">
              <a:extLst>
                <a:ext uri="{FF2B5EF4-FFF2-40B4-BE49-F238E27FC236}">
                  <a16:creationId xmlns:a16="http://schemas.microsoft.com/office/drawing/2014/main" id="{1EFCBDA7-FA42-4391-9872-95EB6DDEA684}"/>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3" name="Freeform 50">
              <a:extLst>
                <a:ext uri="{FF2B5EF4-FFF2-40B4-BE49-F238E27FC236}">
                  <a16:creationId xmlns:a16="http://schemas.microsoft.com/office/drawing/2014/main" id="{721D8C30-DB23-4A0B-8A74-BC467086477D}"/>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4" name="Freeform 51">
              <a:extLst>
                <a:ext uri="{FF2B5EF4-FFF2-40B4-BE49-F238E27FC236}">
                  <a16:creationId xmlns:a16="http://schemas.microsoft.com/office/drawing/2014/main" id="{01AD00CA-8BC7-4B62-AC64-03851855A7AE}"/>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5" name="Freeform 52">
              <a:extLst>
                <a:ext uri="{FF2B5EF4-FFF2-40B4-BE49-F238E27FC236}">
                  <a16:creationId xmlns:a16="http://schemas.microsoft.com/office/drawing/2014/main" id="{BC957590-E3D7-48BF-A1DF-73DCD7673857}"/>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6" name="Freeform 53">
              <a:extLst>
                <a:ext uri="{FF2B5EF4-FFF2-40B4-BE49-F238E27FC236}">
                  <a16:creationId xmlns:a16="http://schemas.microsoft.com/office/drawing/2014/main" id="{9BC2125B-AF0E-4411-AFA7-3F79B873BFBA}"/>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7" name="Freeform 54">
              <a:extLst>
                <a:ext uri="{FF2B5EF4-FFF2-40B4-BE49-F238E27FC236}">
                  <a16:creationId xmlns:a16="http://schemas.microsoft.com/office/drawing/2014/main" id="{1E5BE33C-9675-423A-802C-0A789DB1851B}"/>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8" name="Freeform 55">
              <a:extLst>
                <a:ext uri="{FF2B5EF4-FFF2-40B4-BE49-F238E27FC236}">
                  <a16:creationId xmlns:a16="http://schemas.microsoft.com/office/drawing/2014/main" id="{FB04A8AC-9DA2-4FB3-985A-DD8E6439135C}"/>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9" name="Freeform 56">
              <a:extLst>
                <a:ext uri="{FF2B5EF4-FFF2-40B4-BE49-F238E27FC236}">
                  <a16:creationId xmlns:a16="http://schemas.microsoft.com/office/drawing/2014/main" id="{F365BB87-C861-4F40-A844-477BAA1EAA5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0" name="Freeform 57">
              <a:extLst>
                <a:ext uri="{FF2B5EF4-FFF2-40B4-BE49-F238E27FC236}">
                  <a16:creationId xmlns:a16="http://schemas.microsoft.com/office/drawing/2014/main" id="{8B7E2806-AAFA-45B5-B801-55C79A927799}"/>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1" name="Freeform 58">
              <a:extLst>
                <a:ext uri="{FF2B5EF4-FFF2-40B4-BE49-F238E27FC236}">
                  <a16:creationId xmlns:a16="http://schemas.microsoft.com/office/drawing/2014/main" id="{7A49B80F-B4C0-4F31-9238-8123D3E20D16}"/>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2" name="Freeform 59">
              <a:extLst>
                <a:ext uri="{FF2B5EF4-FFF2-40B4-BE49-F238E27FC236}">
                  <a16:creationId xmlns:a16="http://schemas.microsoft.com/office/drawing/2014/main" id="{9C60C45F-865F-4118-A4B0-174C696B472F}"/>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3" name="Freeform 60">
              <a:extLst>
                <a:ext uri="{FF2B5EF4-FFF2-40B4-BE49-F238E27FC236}">
                  <a16:creationId xmlns:a16="http://schemas.microsoft.com/office/drawing/2014/main" id="{15FBF980-B96C-472B-A46B-A731CA164E92}"/>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4" name="Freeform 61">
              <a:extLst>
                <a:ext uri="{FF2B5EF4-FFF2-40B4-BE49-F238E27FC236}">
                  <a16:creationId xmlns:a16="http://schemas.microsoft.com/office/drawing/2014/main" id="{64F1DD18-05EE-4F9F-9E6B-E03C4C500F21}"/>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5" name="Freeform 62">
              <a:extLst>
                <a:ext uri="{FF2B5EF4-FFF2-40B4-BE49-F238E27FC236}">
                  <a16:creationId xmlns:a16="http://schemas.microsoft.com/office/drawing/2014/main" id="{6051CC00-BFF2-4334-9855-62AD588546F7}"/>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6" name="Freeform 63">
              <a:extLst>
                <a:ext uri="{FF2B5EF4-FFF2-40B4-BE49-F238E27FC236}">
                  <a16:creationId xmlns:a16="http://schemas.microsoft.com/office/drawing/2014/main" id="{905DD261-B224-46ED-8CEE-E8D180BA4B72}"/>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7" name="Freeform 64">
              <a:extLst>
                <a:ext uri="{FF2B5EF4-FFF2-40B4-BE49-F238E27FC236}">
                  <a16:creationId xmlns:a16="http://schemas.microsoft.com/office/drawing/2014/main" id="{A23129DF-0296-4CA9-9723-124682F0A70E}"/>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8" name="Freeform 65">
              <a:extLst>
                <a:ext uri="{FF2B5EF4-FFF2-40B4-BE49-F238E27FC236}">
                  <a16:creationId xmlns:a16="http://schemas.microsoft.com/office/drawing/2014/main" id="{A2A2BF8E-DA3A-4AC0-B7EB-7CAABFC9E699}"/>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9" name="Freeform 66">
              <a:extLst>
                <a:ext uri="{FF2B5EF4-FFF2-40B4-BE49-F238E27FC236}">
                  <a16:creationId xmlns:a16="http://schemas.microsoft.com/office/drawing/2014/main" id="{BEBFC1A4-92B9-418F-A0A9-2E210A37BCFF}"/>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0" name="Freeform 67">
              <a:extLst>
                <a:ext uri="{FF2B5EF4-FFF2-40B4-BE49-F238E27FC236}">
                  <a16:creationId xmlns:a16="http://schemas.microsoft.com/office/drawing/2014/main" id="{A28B9FD0-8354-4DD6-856A-157C5F8768EB}"/>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1" name="Freeform 68">
              <a:extLst>
                <a:ext uri="{FF2B5EF4-FFF2-40B4-BE49-F238E27FC236}">
                  <a16:creationId xmlns:a16="http://schemas.microsoft.com/office/drawing/2014/main" id="{83D3DEEE-A610-48BE-BADD-6BA188B5B86D}"/>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2" name="Freeform 69">
              <a:extLst>
                <a:ext uri="{FF2B5EF4-FFF2-40B4-BE49-F238E27FC236}">
                  <a16:creationId xmlns:a16="http://schemas.microsoft.com/office/drawing/2014/main" id="{463C7ADB-C654-4D24-9055-0B6003A770A3}"/>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3" name="Freeform 70">
              <a:extLst>
                <a:ext uri="{FF2B5EF4-FFF2-40B4-BE49-F238E27FC236}">
                  <a16:creationId xmlns:a16="http://schemas.microsoft.com/office/drawing/2014/main" id="{40CF3793-E792-4DB3-8064-4B43F4706A3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grpSp>
      <p:sp>
        <p:nvSpPr>
          <p:cNvPr id="18" name="Title 1"/>
          <p:cNvSpPr>
            <a:spLocks noGrp="1"/>
          </p:cNvSpPr>
          <p:nvPr userDrawn="1">
            <p:ph type="ctrTitle"/>
          </p:nvPr>
        </p:nvSpPr>
        <p:spPr>
          <a:xfrm>
            <a:off x="944880" y="2158329"/>
            <a:ext cx="4783882" cy="860400"/>
          </a:xfrm>
          <a:prstGeom prst="rect">
            <a:avLst/>
          </a:prstGeom>
        </p:spPr>
        <p:txBody>
          <a:bodyPr/>
          <a:lstStyle>
            <a:lvl1pPr>
              <a:defRPr sz="3000"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9" name="Subtitle 2"/>
          <p:cNvSpPr>
            <a:spLocks noGrp="1"/>
          </p:cNvSpPr>
          <p:nvPr userDrawn="1">
            <p:ph type="subTitle" idx="1"/>
          </p:nvPr>
        </p:nvSpPr>
        <p:spPr>
          <a:xfrm>
            <a:off x="945072" y="3200329"/>
            <a:ext cx="4808028" cy="645742"/>
          </a:xfrm>
          <a:prstGeom prst="rect">
            <a:avLst/>
          </a:prstGeom>
        </p:spPr>
        <p:txBody>
          <a:bodyPr/>
          <a:lstStyle>
            <a:lvl1pPr marL="0" indent="0" algn="l">
              <a:buNone/>
              <a:defRPr sz="2000">
                <a:solidFill>
                  <a:schemeClr val="bg1"/>
                </a:solidFill>
                <a:latin typeface="EYInterstate Light" panose="02000506000000020004" pitchFamily="2" charset="0"/>
                <a:cs typeface="Arial"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sp>
        <p:nvSpPr>
          <p:cNvPr id="3" name="Freeform: Shape 2">
            <a:extLst>
              <a:ext uri="{FF2B5EF4-FFF2-40B4-BE49-F238E27FC236}">
                <a16:creationId xmlns:a16="http://schemas.microsoft.com/office/drawing/2014/main" id="{44A731D0-020D-4D8E-955D-2354AF0FE452}"/>
              </a:ext>
            </a:extLst>
          </p:cNvPr>
          <p:cNvSpPr/>
          <p:nvPr userDrawn="1"/>
        </p:nvSpPr>
        <p:spPr>
          <a:xfrm>
            <a:off x="489366" y="723658"/>
            <a:ext cx="5680945" cy="3452894"/>
          </a:xfrm>
          <a:custGeom>
            <a:avLst/>
            <a:gdLst>
              <a:gd name="connsiteX0" fmla="*/ 8749 w 5680945"/>
              <a:gd name="connsiteY0" fmla="*/ 1021520 h 3452894"/>
              <a:gd name="connsiteX1" fmla="*/ 8749 w 5680945"/>
              <a:gd name="connsiteY1" fmla="*/ 3164181 h 3452894"/>
              <a:gd name="connsiteX2" fmla="*/ 151414 w 5680945"/>
              <a:gd name="connsiteY2" fmla="*/ 3164181 h 3452894"/>
              <a:gd name="connsiteX3" fmla="*/ 151414 w 5680945"/>
              <a:gd name="connsiteY3" fmla="*/ 1140155 h 3452894"/>
              <a:gd name="connsiteX4" fmla="*/ 5534897 w 5680945"/>
              <a:gd name="connsiteY4" fmla="*/ 179294 h 3452894"/>
              <a:gd name="connsiteX5" fmla="*/ 5534897 w 5680945"/>
              <a:gd name="connsiteY5" fmla="*/ 3306846 h 3452894"/>
              <a:gd name="connsiteX6" fmla="*/ 864624 w 5680945"/>
              <a:gd name="connsiteY6" fmla="*/ 3306846 h 3452894"/>
              <a:gd name="connsiteX7" fmla="*/ 864624 w 5680945"/>
              <a:gd name="connsiteY7" fmla="*/ 3449395 h 3452894"/>
              <a:gd name="connsiteX8" fmla="*/ 5677562 w 5680945"/>
              <a:gd name="connsiteY8" fmla="*/ 3449395 h 3452894"/>
              <a:gd name="connsiteX9" fmla="*/ 5677562 w 5680945"/>
              <a:gd name="connsiteY9" fmla="*/ 8749 h 3452894"/>
              <a:gd name="connsiteX10" fmla="*/ 8749 w 5680945"/>
              <a:gd name="connsiteY10" fmla="*/ 1021520 h 345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80945" h="3452894">
                <a:moveTo>
                  <a:pt x="8749" y="1021520"/>
                </a:moveTo>
                <a:lnTo>
                  <a:pt x="8749" y="3164181"/>
                </a:lnTo>
                <a:lnTo>
                  <a:pt x="151414" y="3164181"/>
                </a:lnTo>
                <a:lnTo>
                  <a:pt x="151414" y="1140155"/>
                </a:lnTo>
                <a:lnTo>
                  <a:pt x="5534897" y="179294"/>
                </a:lnTo>
                <a:lnTo>
                  <a:pt x="5534897" y="3306846"/>
                </a:lnTo>
                <a:lnTo>
                  <a:pt x="864624" y="3306846"/>
                </a:lnTo>
                <a:lnTo>
                  <a:pt x="864624" y="3449395"/>
                </a:lnTo>
                <a:lnTo>
                  <a:pt x="5677562" y="3449395"/>
                </a:lnTo>
                <a:lnTo>
                  <a:pt x="5677562" y="8749"/>
                </a:lnTo>
                <a:lnTo>
                  <a:pt x="8749" y="1021520"/>
                </a:lnTo>
                <a:close/>
              </a:path>
            </a:pathLst>
          </a:custGeom>
          <a:solidFill>
            <a:schemeClr val="tx2"/>
          </a:solidFill>
          <a:ln w="9525" cap="flat">
            <a:noFill/>
            <a:prstDash val="solid"/>
            <a:miter/>
          </a:ln>
        </p:spPr>
        <p:txBody>
          <a:bodyPr rtlCol="0" anchor="ctr"/>
          <a:lstStyle/>
          <a:p>
            <a:endParaRPr lang="en-IN" dirty="0">
              <a:latin typeface="EYInterstate Light" panose="02000506000000020004" pitchFamily="2" charset="0"/>
            </a:endParaRPr>
          </a:p>
        </p:txBody>
      </p:sp>
      <p:sp>
        <p:nvSpPr>
          <p:cNvPr id="4" name="Freeform: Shape 3">
            <a:extLst>
              <a:ext uri="{FF2B5EF4-FFF2-40B4-BE49-F238E27FC236}">
                <a16:creationId xmlns:a16="http://schemas.microsoft.com/office/drawing/2014/main" id="{15324C54-B75E-4AC0-90C2-FA558C7716F7}"/>
              </a:ext>
            </a:extLst>
          </p:cNvPr>
          <p:cNvSpPr/>
          <p:nvPr/>
        </p:nvSpPr>
        <p:spPr>
          <a:xfrm>
            <a:off x="489366"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dirty="0">
              <a:latin typeface="EYInterstate Light" panose="02000506000000020004" pitchFamily="2" charset="0"/>
            </a:endParaRPr>
          </a:p>
        </p:txBody>
      </p:sp>
      <p:sp>
        <p:nvSpPr>
          <p:cNvPr id="5" name="Freeform: Shape 4">
            <a:extLst>
              <a:ext uri="{FF2B5EF4-FFF2-40B4-BE49-F238E27FC236}">
                <a16:creationId xmlns:a16="http://schemas.microsoft.com/office/drawing/2014/main" id="{CAA95478-C099-485F-AD95-A617656C6C7C}"/>
              </a:ext>
            </a:extLst>
          </p:cNvPr>
          <p:cNvSpPr/>
          <p:nvPr/>
        </p:nvSpPr>
        <p:spPr>
          <a:xfrm>
            <a:off x="774697"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dirty="0">
              <a:latin typeface="EYInterstate Light" panose="02000506000000020004" pitchFamily="2" charset="0"/>
            </a:endParaRPr>
          </a:p>
        </p:txBody>
      </p:sp>
      <p:sp>
        <p:nvSpPr>
          <p:cNvPr id="6" name="Freeform: Shape 5">
            <a:extLst>
              <a:ext uri="{FF2B5EF4-FFF2-40B4-BE49-F238E27FC236}">
                <a16:creationId xmlns:a16="http://schemas.microsoft.com/office/drawing/2014/main" id="{D65680A1-86D1-44C2-AA38-0DF5735F1F26}"/>
              </a:ext>
            </a:extLst>
          </p:cNvPr>
          <p:cNvSpPr/>
          <p:nvPr/>
        </p:nvSpPr>
        <p:spPr>
          <a:xfrm>
            <a:off x="1059910"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dirty="0">
              <a:latin typeface="EYInterstate Light" panose="02000506000000020004" pitchFamily="2" charset="0"/>
            </a:endParaRPr>
          </a:p>
        </p:txBody>
      </p:sp>
      <p:grpSp>
        <p:nvGrpSpPr>
          <p:cNvPr id="76" name="Group 4">
            <a:extLst>
              <a:ext uri="{FF2B5EF4-FFF2-40B4-BE49-F238E27FC236}">
                <a16:creationId xmlns:a16="http://schemas.microsoft.com/office/drawing/2014/main" id="{9D60B6B0-F7ED-4B9F-A77C-632AC4EA661D}"/>
              </a:ext>
            </a:extLst>
          </p:cNvPr>
          <p:cNvGrpSpPr>
            <a:grpSpLocks noChangeAspect="1"/>
          </p:cNvGrpSpPr>
          <p:nvPr userDrawn="1"/>
        </p:nvGrpSpPr>
        <p:grpSpPr bwMode="auto">
          <a:xfrm>
            <a:off x="10364788" y="4960938"/>
            <a:ext cx="1225550" cy="1435100"/>
            <a:chOff x="6529" y="3125"/>
            <a:chExt cx="772" cy="904"/>
          </a:xfrm>
        </p:grpSpPr>
        <p:sp>
          <p:nvSpPr>
            <p:cNvPr id="77" name="Freeform 5">
              <a:extLst>
                <a:ext uri="{FF2B5EF4-FFF2-40B4-BE49-F238E27FC236}">
                  <a16:creationId xmlns:a16="http://schemas.microsoft.com/office/drawing/2014/main" id="{CC1B45B9-64DF-4C5B-9711-FA69AD537071}"/>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78" name="Freeform 6">
              <a:extLst>
                <a:ext uri="{FF2B5EF4-FFF2-40B4-BE49-F238E27FC236}">
                  <a16:creationId xmlns:a16="http://schemas.microsoft.com/office/drawing/2014/main" id="{BA55CB73-EE25-43B6-9720-855E16C4B153}"/>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grpSp>
    </p:spTree>
    <p:extLst>
      <p:ext uri="{BB962C8B-B14F-4D97-AF65-F5344CB8AC3E}">
        <p14:creationId xmlns:p14="http://schemas.microsoft.com/office/powerpoint/2010/main" val="665135930"/>
      </p:ext>
    </p:extLst>
  </p:cSld>
  <p:clrMapOvr>
    <a:masterClrMapping/>
  </p:clrMapOvr>
  <p:extLst>
    <p:ext uri="{DCECCB84-F9BA-43D5-87BE-67443E8EF086}">
      <p15:sldGuideLst xmlns:p15="http://schemas.microsoft.com/office/powerpoint/2012/main"/>
    </p:ext>
  </p:extLst>
</p:sldLayout>
</file>

<file path=ppt/slideLayouts/slideLayout159.xml><?xml version="1.0" encoding="utf-8"?>
<p:sldLayout xmlns:a="http://schemas.openxmlformats.org/drawingml/2006/main" xmlns:r="http://schemas.openxmlformats.org/officeDocument/2006/relationships" xmlns:p="http://schemas.openxmlformats.org/presentationml/2006/main" userDrawn="1">
  <p:cSld name="4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a:solidFill>
                  <a:schemeClr val="bg1"/>
                </a:solidFill>
              </a:defRPr>
            </a:lvl1pPr>
          </a:lstStyle>
          <a:p>
            <a:r>
              <a:rPr lang="en-US" dirty="0"/>
              <a:t>Click to edit Master title style</a:t>
            </a:r>
            <a:endParaRPr lang="en-GB" dirty="0"/>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609917" y="1137920"/>
            <a:ext cx="4957505" cy="4267457"/>
          </a:xfrm>
        </p:spPr>
        <p:txBody>
          <a:bodyPr/>
          <a:lstStyle/>
          <a:p>
            <a:endParaRPr lang="en-IN" dirty="0"/>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7133461" y="3813288"/>
            <a:ext cx="3089275" cy="180000"/>
          </a:xfrm>
        </p:spPr>
        <p:txBody>
          <a:bodyPr/>
          <a:lstStyle>
            <a:lvl1pPr marL="0" indent="0">
              <a:buNone/>
              <a:defRPr sz="1200">
                <a:solidFill>
                  <a:schemeClr val="bg1"/>
                </a:solidFill>
              </a:defRPr>
            </a:lvl1pPr>
          </a:lstStyle>
          <a:p>
            <a:pPr lvl="0"/>
            <a:r>
              <a:rPr lang="en-US" dirty="0"/>
              <a:t>Name Surname</a:t>
            </a:r>
            <a:endParaRPr lang="en-GB" dirty="0"/>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7133461" y="4055931"/>
            <a:ext cx="3089275" cy="180000"/>
          </a:xfrm>
        </p:spPr>
        <p:txBody>
          <a:bodyPr/>
          <a:lstStyle>
            <a:lvl1pPr marL="0" indent="0">
              <a:buNone/>
              <a:defRPr sz="1200">
                <a:solidFill>
                  <a:schemeClr val="bg1"/>
                </a:solidFill>
              </a:defRPr>
            </a:lvl1pPr>
          </a:lstStyle>
          <a:p>
            <a:pPr lvl="0"/>
            <a:r>
              <a:rPr lang="en-US" dirty="0"/>
              <a:t>Job Title to go here</a:t>
            </a:r>
            <a:endParaRPr lang="en-GB" dirty="0"/>
          </a:p>
        </p:txBody>
      </p:sp>
      <p:sp>
        <p:nvSpPr>
          <p:cNvPr id="14" name="Picture Placeholder 19">
            <a:extLst>
              <a:ext uri="{FF2B5EF4-FFF2-40B4-BE49-F238E27FC236}">
                <a16:creationId xmlns:a16="http://schemas.microsoft.com/office/drawing/2014/main" id="{00A15EA9-2372-4E06-83C2-1E13AB1FA626}"/>
              </a:ext>
            </a:extLst>
          </p:cNvPr>
          <p:cNvSpPr>
            <a:spLocks noGrp="1"/>
          </p:cNvSpPr>
          <p:nvPr>
            <p:ph type="pic" sz="quarter" idx="16"/>
          </p:nvPr>
        </p:nvSpPr>
        <p:spPr>
          <a:xfrm>
            <a:off x="6123007" y="3578083"/>
            <a:ext cx="778959" cy="778959"/>
          </a:xfrm>
          <a:prstGeom prst="ellipse">
            <a:avLst/>
          </a:prstGeom>
        </p:spPr>
        <p:txBody>
          <a:bodyPr anchor="ctr"/>
          <a:lstStyle>
            <a:lvl1pPr marL="0" indent="0" algn="ctr">
              <a:buNone/>
              <a:defRPr sz="900">
                <a:solidFill>
                  <a:schemeClr val="bg1"/>
                </a:solidFill>
              </a:defRPr>
            </a:lvl1pPr>
          </a:lstStyle>
          <a:p>
            <a:endParaRPr lang="en-GB" dirty="0"/>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6123008" y="1137920"/>
            <a:ext cx="5465425" cy="373807"/>
          </a:xfrm>
        </p:spPr>
        <p:txBody>
          <a:bodyPr/>
          <a:lstStyle>
            <a:lvl1pPr marL="0" indent="0">
              <a:buNone/>
              <a:defRPr/>
            </a:lvl1pPr>
          </a:lstStyle>
          <a:p>
            <a:pPr lvl="0"/>
            <a:r>
              <a:rPr lang="en-US" dirty="0"/>
              <a:t>Key Takeaways</a:t>
            </a:r>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hasCustomPrompt="1"/>
          </p:nvPr>
        </p:nvSpPr>
        <p:spPr>
          <a:xfrm>
            <a:off x="6123008" y="1635009"/>
            <a:ext cx="5465425" cy="1611554"/>
          </a:xfrm>
        </p:spPr>
        <p:txBody>
          <a:bodyPr/>
          <a:lstStyle>
            <a:lvl1pPr marL="0" indent="0">
              <a:buNone/>
              <a:defRPr sz="1600"/>
            </a:lvl1pPr>
          </a:lstStyle>
          <a:p>
            <a:pPr lvl="0"/>
            <a:r>
              <a:rPr lang="en-US" dirty="0"/>
              <a:t>Content EY Interstate Light, 16pt, Lorem ipsum dolor, 12pt, </a:t>
            </a:r>
            <a:r>
              <a:rPr lang="en-US" dirty="0" err="1"/>
              <a:t>Utinam</a:t>
            </a:r>
            <a:r>
              <a:rPr lang="en-US" dirty="0"/>
              <a:t> </a:t>
            </a:r>
            <a:r>
              <a:rPr lang="en-US" dirty="0" err="1"/>
              <a:t>nonumy</a:t>
            </a:r>
            <a:r>
              <a:rPr lang="en-US" dirty="0"/>
              <a:t> </a:t>
            </a:r>
            <a:r>
              <a:rPr lang="en-US" dirty="0" err="1"/>
              <a:t>abhorreant</a:t>
            </a:r>
            <a:r>
              <a:rPr lang="en-US" dirty="0"/>
              <a:t> </a:t>
            </a:r>
            <a:r>
              <a:rPr lang="en-US" dirty="0" err="1"/>
              <a:t>sead</a:t>
            </a:r>
            <a:r>
              <a:rPr lang="en-US" dirty="0"/>
              <a:t>. </a:t>
            </a:r>
            <a:r>
              <a:rPr lang="en-US" dirty="0" err="1"/>
              <a:t>Putant</a:t>
            </a:r>
            <a:r>
              <a:rPr lang="en-US" dirty="0"/>
              <a:t> </a:t>
            </a:r>
            <a:r>
              <a:rPr lang="en-US" dirty="0" err="1"/>
              <a:t>probatus</a:t>
            </a:r>
            <a:r>
              <a:rPr lang="en-US" dirty="0"/>
              <a:t> id vis, ad his </a:t>
            </a:r>
            <a:r>
              <a:rPr lang="en-US" dirty="0" err="1"/>
              <a:t>meis</a:t>
            </a:r>
            <a:r>
              <a:rPr lang="en-US" dirty="0"/>
              <a:t> </a:t>
            </a:r>
            <a:r>
              <a:rPr lang="en-US" dirty="0" err="1"/>
              <a:t>habemus</a:t>
            </a:r>
            <a:r>
              <a:rPr lang="en-US" dirty="0"/>
              <a:t> </a:t>
            </a:r>
            <a:r>
              <a:rPr lang="en-US" dirty="0" err="1"/>
              <a:t>repudiare</a:t>
            </a:r>
            <a:r>
              <a:rPr lang="en-US" dirty="0"/>
              <a:t>, has an </a:t>
            </a:r>
            <a:r>
              <a:rPr lang="en-US" dirty="0" err="1"/>
              <a:t>pericula</a:t>
            </a:r>
            <a:r>
              <a:rPr lang="en-US" dirty="0"/>
              <a:t> </a:t>
            </a:r>
            <a:r>
              <a:rPr lang="en-US" dirty="0" err="1"/>
              <a:t>tractatos</a:t>
            </a:r>
            <a:r>
              <a:rPr lang="en-US" dirty="0"/>
              <a:t>. </a:t>
            </a:r>
            <a:r>
              <a:rPr lang="en-US" dirty="0" err="1"/>
              <a:t>Nec</a:t>
            </a:r>
            <a:r>
              <a:rPr lang="en-US" dirty="0"/>
              <a:t> </a:t>
            </a:r>
            <a:r>
              <a:rPr lang="en-US" dirty="0" err="1"/>
              <a:t>debitis</a:t>
            </a:r>
            <a:r>
              <a:rPr lang="en-US" dirty="0"/>
              <a:t> </a:t>
            </a:r>
            <a:r>
              <a:rPr lang="en-US" dirty="0" err="1"/>
              <a:t>dissentias</a:t>
            </a:r>
            <a:r>
              <a:rPr lang="en-US" dirty="0"/>
              <a:t> ad. </a:t>
            </a:r>
            <a:r>
              <a:rPr lang="en-US" dirty="0" err="1"/>
              <a:t>Patrioque</a:t>
            </a:r>
            <a:r>
              <a:rPr lang="en-US" dirty="0"/>
              <a:t> </a:t>
            </a:r>
            <a:r>
              <a:rPr lang="en-US" dirty="0" err="1"/>
              <a:t>voluptatum</a:t>
            </a:r>
            <a:r>
              <a:rPr lang="en-US" dirty="0"/>
              <a:t> </a:t>
            </a:r>
            <a:r>
              <a:rPr lang="en-US" dirty="0" err="1"/>
              <a:t>sed</a:t>
            </a:r>
            <a:r>
              <a:rPr lang="en-US" dirty="0"/>
              <a:t> ex, id </a:t>
            </a:r>
            <a:r>
              <a:rPr lang="en-US" dirty="0" err="1"/>
              <a:t>admodum</a:t>
            </a:r>
            <a:r>
              <a:rPr lang="en-US" dirty="0"/>
              <a:t>.</a:t>
            </a:r>
          </a:p>
          <a:p>
            <a:pPr lvl="0"/>
            <a:endParaRPr lang="en-US" dirty="0"/>
          </a:p>
        </p:txBody>
      </p:sp>
      <p:sp>
        <p:nvSpPr>
          <p:cNvPr id="20" name="Line 10">
            <a:extLst>
              <a:ext uri="{FF2B5EF4-FFF2-40B4-BE49-F238E27FC236}">
                <a16:creationId xmlns:a16="http://schemas.microsoft.com/office/drawing/2014/main" id="{B69EB865-6B86-419B-923C-F7DDC68C9C66}"/>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3" name="Date Placeholder 2">
            <a:extLst>
              <a:ext uri="{FF2B5EF4-FFF2-40B4-BE49-F238E27FC236}">
                <a16:creationId xmlns:a16="http://schemas.microsoft.com/office/drawing/2014/main" id="{DA661012-3455-4F88-94AD-14869D2D5405}"/>
              </a:ext>
            </a:extLst>
          </p:cNvPr>
          <p:cNvSpPr>
            <a:spLocks noGrp="1"/>
          </p:cNvSpPr>
          <p:nvPr>
            <p:ph type="dt" sz="half" idx="19"/>
          </p:nvPr>
        </p:nvSpPr>
        <p:spPr/>
        <p:txBody>
          <a:bodyPr/>
          <a:lstStyle/>
          <a:p>
            <a:endParaRPr lang="en-IN" dirty="0"/>
          </a:p>
        </p:txBody>
      </p:sp>
      <p:sp>
        <p:nvSpPr>
          <p:cNvPr id="4" name="Footer Placeholder 3">
            <a:extLst>
              <a:ext uri="{FF2B5EF4-FFF2-40B4-BE49-F238E27FC236}">
                <a16:creationId xmlns:a16="http://schemas.microsoft.com/office/drawing/2014/main" id="{F21FBA45-9D10-4CA1-B5FE-DF08BC4B79DE}"/>
              </a:ext>
            </a:extLst>
          </p:cNvPr>
          <p:cNvSpPr>
            <a:spLocks noGrp="1"/>
          </p:cNvSpPr>
          <p:nvPr>
            <p:ph type="ftr" sz="quarter" idx="20"/>
          </p:nvPr>
        </p:nvSpPr>
        <p:spPr/>
        <p:txBody>
          <a:bodyPr/>
          <a:lstStyle/>
          <a:p>
            <a:endParaRPr lang="en-IN" dirty="0"/>
          </a:p>
        </p:txBody>
      </p:sp>
      <p:sp>
        <p:nvSpPr>
          <p:cNvPr id="6" name="Slide Number Placeholder 5">
            <a:extLst>
              <a:ext uri="{FF2B5EF4-FFF2-40B4-BE49-F238E27FC236}">
                <a16:creationId xmlns:a16="http://schemas.microsoft.com/office/drawing/2014/main" id="{611C45D8-BA71-4A92-82B2-C059AF6B6702}"/>
              </a:ext>
            </a:extLst>
          </p:cNvPr>
          <p:cNvSpPr>
            <a:spLocks noGrp="1"/>
          </p:cNvSpPr>
          <p:nvPr>
            <p:ph type="sldNum" sz="quarter" idx="21"/>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59012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 no line">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880"/>
          </a:xfrm>
        </p:spPr>
        <p:txBody>
          <a:bodyPr/>
          <a:lstStyle>
            <a:lvl1pPr>
              <a:defRPr>
                <a:solidFill>
                  <a:schemeClr val="bg1"/>
                </a:solidFill>
              </a:defRPr>
            </a:lvl1pPr>
          </a:lstStyle>
          <a:p>
            <a:r>
              <a:rPr lang="en-US" dirty="0"/>
              <a:t>Click to edit Master title style</a:t>
            </a:r>
            <a:endParaRPr lang="en-GB" dirty="0"/>
          </a:p>
        </p:txBody>
      </p:sp>
      <p:sp>
        <p:nvSpPr>
          <p:cNvPr id="6" name="Line 10">
            <a:extLst>
              <a:ext uri="{FF2B5EF4-FFF2-40B4-BE49-F238E27FC236}">
                <a16:creationId xmlns:a16="http://schemas.microsoft.com/office/drawing/2014/main" id="{97A26880-8DD7-4A78-ADAF-91ED2E744A7C}"/>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3" name="Date Placeholder 2">
            <a:extLst>
              <a:ext uri="{FF2B5EF4-FFF2-40B4-BE49-F238E27FC236}">
                <a16:creationId xmlns:a16="http://schemas.microsoft.com/office/drawing/2014/main" id="{0B88B559-CD59-4D3D-87C0-5D51BCF9B731}"/>
              </a:ext>
            </a:extLst>
          </p:cNvPr>
          <p:cNvSpPr>
            <a:spLocks noGrp="1"/>
          </p:cNvSpPr>
          <p:nvPr>
            <p:ph type="dt" sz="half" idx="10"/>
          </p:nvPr>
        </p:nvSpPr>
        <p:spPr/>
        <p:txBody>
          <a:bodyPr/>
          <a:lstStyle/>
          <a:p>
            <a:fld id="{6D500BDE-A5FD-4BDC-A955-EA3CB97AA075}" type="datetime3">
              <a:rPr lang="en-US" smtClean="0"/>
              <a:t>23 October 2023</a:t>
            </a:fld>
            <a:endParaRPr lang="en-IN" dirty="0"/>
          </a:p>
        </p:txBody>
      </p:sp>
      <p:sp>
        <p:nvSpPr>
          <p:cNvPr id="4" name="Footer Placeholder 3">
            <a:extLst>
              <a:ext uri="{FF2B5EF4-FFF2-40B4-BE49-F238E27FC236}">
                <a16:creationId xmlns:a16="http://schemas.microsoft.com/office/drawing/2014/main" id="{136FB98F-FBCE-4F2C-978B-A5576B577450}"/>
              </a:ext>
            </a:extLst>
          </p:cNvPr>
          <p:cNvSpPr>
            <a:spLocks noGrp="1"/>
          </p:cNvSpPr>
          <p:nvPr>
            <p:ph type="ftr" sz="quarter" idx="11"/>
          </p:nvPr>
        </p:nvSpPr>
        <p:spPr/>
        <p:txBody>
          <a:bodyPr/>
          <a:lstStyle/>
          <a:p>
            <a:r>
              <a:rPr lang="en-US"/>
              <a:t>STOCK OPTIONS AND RSU’S - (E.2208/2020)</a:t>
            </a:r>
            <a:endParaRPr lang="en-US" dirty="0"/>
          </a:p>
        </p:txBody>
      </p:sp>
      <p:sp>
        <p:nvSpPr>
          <p:cNvPr id="5" name="Slide Number Placeholder 4">
            <a:extLst>
              <a:ext uri="{FF2B5EF4-FFF2-40B4-BE49-F238E27FC236}">
                <a16:creationId xmlns:a16="http://schemas.microsoft.com/office/drawing/2014/main" id="{01A95690-F0A7-4101-82DB-B17CE6B7A487}"/>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2537938929"/>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userDrawn="1">
  <p:cSld name="4_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sz="2400">
                <a:solidFill>
                  <a:schemeClr val="bg1"/>
                </a:solidFill>
              </a:defRPr>
            </a:lvl1pPr>
          </a:lstStyle>
          <a:p>
            <a:r>
              <a:rPr lang="en-US" dirty="0"/>
              <a:t>Click to edit Master title style</a:t>
            </a:r>
            <a:endParaRPr lang="en-GB" dirty="0"/>
          </a:p>
        </p:txBody>
      </p:sp>
      <p:sp>
        <p:nvSpPr>
          <p:cNvPr id="12" name="Line 10">
            <a:extLst>
              <a:ext uri="{FF2B5EF4-FFF2-40B4-BE49-F238E27FC236}">
                <a16:creationId xmlns:a16="http://schemas.microsoft.com/office/drawing/2014/main" id="{DA9741B6-D337-4A18-8ECB-FB21A6953E44}"/>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8" name="Text Placeholder 2">
            <a:extLst>
              <a:ext uri="{FF2B5EF4-FFF2-40B4-BE49-F238E27FC236}">
                <a16:creationId xmlns:a16="http://schemas.microsoft.com/office/drawing/2014/main" id="{90356C28-34FC-48BD-943E-82B485EB0C49}"/>
              </a:ext>
            </a:extLst>
          </p:cNvPr>
          <p:cNvSpPr>
            <a:spLocks noGrp="1"/>
          </p:cNvSpPr>
          <p:nvPr>
            <p:ph idx="1"/>
          </p:nvPr>
        </p:nvSpPr>
        <p:spPr>
          <a:xfrm>
            <a:off x="609918" y="1137920"/>
            <a:ext cx="10978515" cy="494792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 name="Date Placeholder 2">
            <a:extLst>
              <a:ext uri="{FF2B5EF4-FFF2-40B4-BE49-F238E27FC236}">
                <a16:creationId xmlns:a16="http://schemas.microsoft.com/office/drawing/2014/main" id="{39369FE1-2141-4E78-8B01-84E57EEFE06A}"/>
              </a:ext>
            </a:extLst>
          </p:cNvPr>
          <p:cNvSpPr>
            <a:spLocks noGrp="1"/>
          </p:cNvSpPr>
          <p:nvPr>
            <p:ph type="dt" sz="half" idx="10"/>
          </p:nvPr>
        </p:nvSpPr>
        <p:spPr/>
        <p:txBody>
          <a:bodyPr/>
          <a:lstStyle/>
          <a:p>
            <a:endParaRPr lang="en-IN" dirty="0"/>
          </a:p>
        </p:txBody>
      </p:sp>
      <p:sp>
        <p:nvSpPr>
          <p:cNvPr id="4" name="Footer Placeholder 3">
            <a:extLst>
              <a:ext uri="{FF2B5EF4-FFF2-40B4-BE49-F238E27FC236}">
                <a16:creationId xmlns:a16="http://schemas.microsoft.com/office/drawing/2014/main" id="{714482B3-B946-42D6-98EA-72EE48EEB847}"/>
              </a:ext>
            </a:extLst>
          </p:cNvPr>
          <p:cNvSpPr>
            <a:spLocks noGrp="1"/>
          </p:cNvSpPr>
          <p:nvPr>
            <p:ph type="ftr" sz="quarter" idx="11"/>
          </p:nvPr>
        </p:nvSpPr>
        <p:spPr/>
        <p:txBody>
          <a:bodyPr/>
          <a:lstStyle/>
          <a:p>
            <a:endParaRPr lang="en-IN" dirty="0"/>
          </a:p>
        </p:txBody>
      </p:sp>
      <p:sp>
        <p:nvSpPr>
          <p:cNvPr id="5" name="Slide Number Placeholder 4">
            <a:extLst>
              <a:ext uri="{FF2B5EF4-FFF2-40B4-BE49-F238E27FC236}">
                <a16:creationId xmlns:a16="http://schemas.microsoft.com/office/drawing/2014/main" id="{272DD5AC-66F0-425C-A9DE-0484513193A1}"/>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415099244"/>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userDrawn="1">
  <p:cSld name="5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8199120" y="1"/>
            <a:ext cx="3999231" cy="6156104"/>
          </a:xfrm>
        </p:spPr>
        <p:txBody>
          <a:bodyPr/>
          <a:lstStyle/>
          <a:p>
            <a:endParaRPr lang="en-IN" dirty="0"/>
          </a:p>
        </p:txBody>
      </p:sp>
      <p:sp>
        <p:nvSpPr>
          <p:cNvPr id="2" name="Title 1"/>
          <p:cNvSpPr>
            <a:spLocks noGrp="1"/>
          </p:cNvSpPr>
          <p:nvPr>
            <p:ph type="title"/>
          </p:nvPr>
        </p:nvSpPr>
        <p:spPr>
          <a:xfrm>
            <a:off x="609919" y="294200"/>
            <a:ext cx="7444422" cy="590400"/>
          </a:xfrm>
        </p:spPr>
        <p:txBody>
          <a:bodyPr/>
          <a:lstStyle>
            <a:lvl1pPr>
              <a:defRPr sz="2400">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609918" y="1137921"/>
            <a:ext cx="7299642" cy="873760"/>
          </a:xfrm>
        </p:spPr>
        <p:txBody>
          <a:bodyPr/>
          <a:lstStyle>
            <a:lvl1pPr marL="0" indent="0">
              <a:buNone/>
              <a:defRPr sz="18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609918" y="2311401"/>
            <a:ext cx="3580117" cy="3844704"/>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2" name="Content Placeholder 2">
            <a:extLst>
              <a:ext uri="{FF2B5EF4-FFF2-40B4-BE49-F238E27FC236}">
                <a16:creationId xmlns:a16="http://schemas.microsoft.com/office/drawing/2014/main" id="{0C7BD71A-882B-40FB-A05F-48ECC69FF73D}"/>
              </a:ext>
            </a:extLst>
          </p:cNvPr>
          <p:cNvSpPr>
            <a:spLocks noGrp="1"/>
          </p:cNvSpPr>
          <p:nvPr>
            <p:ph idx="12" hasCustomPrompt="1"/>
          </p:nvPr>
        </p:nvSpPr>
        <p:spPr>
          <a:xfrm>
            <a:off x="4329443" y="2311401"/>
            <a:ext cx="3580117" cy="1254759"/>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4" name="Content Placeholder 2">
            <a:extLst>
              <a:ext uri="{FF2B5EF4-FFF2-40B4-BE49-F238E27FC236}">
                <a16:creationId xmlns:a16="http://schemas.microsoft.com/office/drawing/2014/main" id="{D87D58C8-1517-42AA-8B2A-E449A3F6F028}"/>
              </a:ext>
            </a:extLst>
          </p:cNvPr>
          <p:cNvSpPr>
            <a:spLocks noGrp="1"/>
          </p:cNvSpPr>
          <p:nvPr>
            <p:ph idx="13" hasCustomPrompt="1"/>
          </p:nvPr>
        </p:nvSpPr>
        <p:spPr>
          <a:xfrm>
            <a:off x="4329443" y="4236721"/>
            <a:ext cx="3580117" cy="1944160"/>
          </a:xfrm>
        </p:spPr>
        <p:txBody>
          <a:bodyPr numCol="1"/>
          <a:lstStyle>
            <a:lvl1pPr marL="0" indent="0">
              <a:buNone/>
              <a:defRPr sz="1800">
                <a:solidFill>
                  <a:schemeClr val="bg1"/>
                </a:solidFill>
                <a:latin typeface="Georgia" panose="02040502050405020303" pitchFamily="18" charset="0"/>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Quote</a:t>
            </a:r>
          </a:p>
        </p:txBody>
      </p:sp>
      <p:sp>
        <p:nvSpPr>
          <p:cNvPr id="23" name="Line 10">
            <a:extLst>
              <a:ext uri="{FF2B5EF4-FFF2-40B4-BE49-F238E27FC236}">
                <a16:creationId xmlns:a16="http://schemas.microsoft.com/office/drawing/2014/main" id="{E820DC59-E206-4DC0-9012-584F8EBAF730}"/>
              </a:ext>
            </a:extLst>
          </p:cNvPr>
          <p:cNvSpPr>
            <a:spLocks noChangeShapeType="1"/>
          </p:cNvSpPr>
          <p:nvPr userDrawn="1"/>
        </p:nvSpPr>
        <p:spPr bwMode="auto">
          <a:xfrm>
            <a:off x="609918" y="907750"/>
            <a:ext cx="772385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4" name="Date Placeholder 3">
            <a:extLst>
              <a:ext uri="{FF2B5EF4-FFF2-40B4-BE49-F238E27FC236}">
                <a16:creationId xmlns:a16="http://schemas.microsoft.com/office/drawing/2014/main" id="{2073C7F4-1F66-48B4-8A7F-96C64986A204}"/>
              </a:ext>
            </a:extLst>
          </p:cNvPr>
          <p:cNvSpPr>
            <a:spLocks noGrp="1"/>
          </p:cNvSpPr>
          <p:nvPr>
            <p:ph type="dt" sz="half" idx="14"/>
          </p:nvPr>
        </p:nvSpPr>
        <p:spPr/>
        <p:txBody>
          <a:bodyPr/>
          <a:lstStyle/>
          <a:p>
            <a:endParaRPr lang="en-IN" dirty="0"/>
          </a:p>
        </p:txBody>
      </p:sp>
      <p:sp>
        <p:nvSpPr>
          <p:cNvPr id="6" name="Footer Placeholder 5">
            <a:extLst>
              <a:ext uri="{FF2B5EF4-FFF2-40B4-BE49-F238E27FC236}">
                <a16:creationId xmlns:a16="http://schemas.microsoft.com/office/drawing/2014/main" id="{628F1198-1F5C-4C8B-A7E4-2658430FBCFA}"/>
              </a:ext>
            </a:extLst>
          </p:cNvPr>
          <p:cNvSpPr>
            <a:spLocks noGrp="1"/>
          </p:cNvSpPr>
          <p:nvPr>
            <p:ph type="ftr" sz="quarter" idx="15"/>
          </p:nvPr>
        </p:nvSpPr>
        <p:spPr/>
        <p:txBody>
          <a:bodyPr/>
          <a:lstStyle/>
          <a:p>
            <a:endParaRPr lang="en-IN" dirty="0"/>
          </a:p>
        </p:txBody>
      </p:sp>
      <p:sp>
        <p:nvSpPr>
          <p:cNvPr id="7" name="Slide Number Placeholder 6">
            <a:extLst>
              <a:ext uri="{FF2B5EF4-FFF2-40B4-BE49-F238E27FC236}">
                <a16:creationId xmlns:a16="http://schemas.microsoft.com/office/drawing/2014/main" id="{86EA2D1B-5973-42E9-87B4-02C40C0EF1B0}"/>
              </a:ext>
            </a:extLst>
          </p:cNvPr>
          <p:cNvSpPr>
            <a:spLocks noGrp="1"/>
          </p:cNvSpPr>
          <p:nvPr>
            <p:ph type="sldNum" sz="quarter" idx="16"/>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2177173422"/>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userDrawn="1">
  <p:cSld name="6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0" y="0"/>
            <a:ext cx="2384460" cy="6857999"/>
          </a:xfrm>
        </p:spPr>
        <p:txBody>
          <a:bodyPr/>
          <a:lstStyle/>
          <a:p>
            <a:endParaRPr lang="en-IN"/>
          </a:p>
        </p:txBody>
      </p:sp>
      <p:sp>
        <p:nvSpPr>
          <p:cNvPr id="2" name="Title 1"/>
          <p:cNvSpPr>
            <a:spLocks noGrp="1"/>
          </p:cNvSpPr>
          <p:nvPr>
            <p:ph type="title"/>
          </p:nvPr>
        </p:nvSpPr>
        <p:spPr>
          <a:xfrm>
            <a:off x="2695294" y="294200"/>
            <a:ext cx="8892000" cy="590400"/>
          </a:xfrm>
        </p:spPr>
        <p:txBody>
          <a:bodyPr/>
          <a:lstStyle>
            <a:lvl1pPr>
              <a:defRPr sz="2400">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2695293" y="1137921"/>
            <a:ext cx="2742882" cy="5018184"/>
          </a:xfrm>
        </p:spPr>
        <p:txBody>
          <a:bodyPr/>
          <a:lstStyle>
            <a:lvl1pPr marL="0" indent="0">
              <a:buNone/>
              <a:defRPr sz="18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5727083" y="1137921"/>
            <a:ext cx="2803842" cy="5018184"/>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23" name="Content Placeholder 2">
            <a:extLst>
              <a:ext uri="{FF2B5EF4-FFF2-40B4-BE49-F238E27FC236}">
                <a16:creationId xmlns:a16="http://schemas.microsoft.com/office/drawing/2014/main" id="{6FF4A6F8-D9C6-4FEE-9324-5200D308BB1F}"/>
              </a:ext>
            </a:extLst>
          </p:cNvPr>
          <p:cNvSpPr>
            <a:spLocks noGrp="1"/>
          </p:cNvSpPr>
          <p:nvPr userDrawn="1">
            <p:ph idx="12" hasCustomPrompt="1"/>
          </p:nvPr>
        </p:nvSpPr>
        <p:spPr>
          <a:xfrm>
            <a:off x="8819832" y="1137921"/>
            <a:ext cx="2768600" cy="2796151"/>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9" name="Line 10">
            <a:extLst>
              <a:ext uri="{FF2B5EF4-FFF2-40B4-BE49-F238E27FC236}">
                <a16:creationId xmlns:a16="http://schemas.microsoft.com/office/drawing/2014/main" id="{B63A7CBA-3151-452E-BD2F-D3E65CE1595F}"/>
              </a:ext>
            </a:extLst>
          </p:cNvPr>
          <p:cNvSpPr>
            <a:spLocks noChangeShapeType="1"/>
          </p:cNvSpPr>
          <p:nvPr userDrawn="1"/>
        </p:nvSpPr>
        <p:spPr bwMode="auto">
          <a:xfrm>
            <a:off x="2695294" y="907750"/>
            <a:ext cx="8892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4" name="Date Placeholder 3">
            <a:extLst>
              <a:ext uri="{FF2B5EF4-FFF2-40B4-BE49-F238E27FC236}">
                <a16:creationId xmlns:a16="http://schemas.microsoft.com/office/drawing/2014/main" id="{118571DE-086F-444C-976E-D386CED54CF9}"/>
              </a:ext>
            </a:extLst>
          </p:cNvPr>
          <p:cNvSpPr>
            <a:spLocks noGrp="1"/>
          </p:cNvSpPr>
          <p:nvPr>
            <p:ph type="dt" sz="half" idx="13"/>
          </p:nvPr>
        </p:nvSpPr>
        <p:spPr/>
        <p:txBody>
          <a:bodyPr/>
          <a:lstStyle/>
          <a:p>
            <a:endParaRPr lang="en-IN" dirty="0"/>
          </a:p>
        </p:txBody>
      </p:sp>
      <p:sp>
        <p:nvSpPr>
          <p:cNvPr id="6" name="Footer Placeholder 5">
            <a:extLst>
              <a:ext uri="{FF2B5EF4-FFF2-40B4-BE49-F238E27FC236}">
                <a16:creationId xmlns:a16="http://schemas.microsoft.com/office/drawing/2014/main" id="{A5178D09-F6E9-4981-B6E0-209D099207E6}"/>
              </a:ext>
            </a:extLst>
          </p:cNvPr>
          <p:cNvSpPr>
            <a:spLocks noGrp="1"/>
          </p:cNvSpPr>
          <p:nvPr>
            <p:ph type="ftr" sz="quarter" idx="14"/>
          </p:nvPr>
        </p:nvSpPr>
        <p:spPr/>
        <p:txBody>
          <a:bodyPr/>
          <a:lstStyle/>
          <a:p>
            <a:endParaRPr lang="en-IN" dirty="0"/>
          </a:p>
        </p:txBody>
      </p:sp>
      <p:sp>
        <p:nvSpPr>
          <p:cNvPr id="7" name="Slide Number Placeholder 6">
            <a:extLst>
              <a:ext uri="{FF2B5EF4-FFF2-40B4-BE49-F238E27FC236}">
                <a16:creationId xmlns:a16="http://schemas.microsoft.com/office/drawing/2014/main" id="{BAE170B6-45D3-4E0A-A799-1F973EAAC5EC}"/>
              </a:ext>
            </a:extLst>
          </p:cNvPr>
          <p:cNvSpPr>
            <a:spLocks noGrp="1"/>
          </p:cNvSpPr>
          <p:nvPr>
            <p:ph type="sldNum" sz="quarter" idx="15"/>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1542774481"/>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userDrawn="1">
  <p:cSld name="3_Standard slide_Quotes">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8F291EB0-15F5-4E9A-A38B-CE3AC1452E21}"/>
              </a:ext>
            </a:extLst>
          </p:cNvPr>
          <p:cNvSpPr txBox="1">
            <a:spLocks/>
          </p:cNvSpPr>
          <p:nvPr userDrawn="1"/>
        </p:nvSpPr>
        <p:spPr>
          <a:xfrm>
            <a:off x="477351" y="1488927"/>
            <a:ext cx="2338388" cy="858838"/>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1200" dirty="0">
                <a:solidFill>
                  <a:schemeClr val="tx2"/>
                </a:solidFill>
                <a:latin typeface="Georgia" panose="02040502050405020303" pitchFamily="18" charset="0"/>
              </a:rPr>
              <a:t>“</a:t>
            </a:r>
          </a:p>
        </p:txBody>
      </p:sp>
      <p:sp>
        <p:nvSpPr>
          <p:cNvPr id="7" name="Text Placeholder 6">
            <a:extLst>
              <a:ext uri="{FF2B5EF4-FFF2-40B4-BE49-F238E27FC236}">
                <a16:creationId xmlns:a16="http://schemas.microsoft.com/office/drawing/2014/main" id="{FB5D2AC0-B4F7-4455-9AE0-201966050A6D}"/>
              </a:ext>
            </a:extLst>
          </p:cNvPr>
          <p:cNvSpPr>
            <a:spLocks noGrp="1"/>
          </p:cNvSpPr>
          <p:nvPr>
            <p:ph type="body" sz="quarter" idx="10"/>
          </p:nvPr>
        </p:nvSpPr>
        <p:spPr>
          <a:xfrm>
            <a:off x="513350" y="2526765"/>
            <a:ext cx="5292000" cy="1800000"/>
          </a:xfrm>
        </p:spPr>
        <p:txBody>
          <a:bodyPr lIns="90000" tIns="46800" rIns="90000" bIns="46800"/>
          <a:lstStyle>
            <a:lvl1pPr marL="0" indent="0">
              <a:buNone/>
              <a:defRPr lang="en-US" sz="2800" dirty="0" smtClean="0">
                <a:latin typeface="Georgia" panose="02040502050405020303" pitchFamily="18" charset="0"/>
              </a:defRPr>
            </a:lvl1pPr>
          </a:lstStyle>
          <a:p>
            <a:pPr marL="356616" lvl="0" indent="-356616">
              <a:spcBef>
                <a:spcPts val="0"/>
              </a:spcBef>
            </a:pPr>
            <a:r>
              <a:rPr lang="en-US" dirty="0"/>
              <a:t>Edit Master text styles</a:t>
            </a:r>
          </a:p>
        </p:txBody>
      </p:sp>
      <p:sp>
        <p:nvSpPr>
          <p:cNvPr id="8" name="Text Placeholder 6">
            <a:extLst>
              <a:ext uri="{FF2B5EF4-FFF2-40B4-BE49-F238E27FC236}">
                <a16:creationId xmlns:a16="http://schemas.microsoft.com/office/drawing/2014/main" id="{F1BA83A2-78F0-4F7E-836B-9B4B87820F96}"/>
              </a:ext>
            </a:extLst>
          </p:cNvPr>
          <p:cNvSpPr>
            <a:spLocks noGrp="1"/>
          </p:cNvSpPr>
          <p:nvPr>
            <p:ph type="body" sz="quarter" idx="11" hasCustomPrompt="1"/>
          </p:nvPr>
        </p:nvSpPr>
        <p:spPr>
          <a:xfrm>
            <a:off x="513350" y="4632765"/>
            <a:ext cx="5292000"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rgbClr val="2E2E38"/>
                </a:solidFill>
                <a:latin typeface="EYInterstate Light" panose="02000506000000020004" pitchFamily="2" charset="0"/>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dirty="0"/>
              <a:t>Name Surname</a:t>
            </a:r>
          </a:p>
        </p:txBody>
      </p:sp>
      <p:sp>
        <p:nvSpPr>
          <p:cNvPr id="9" name="Text Placeholder 6">
            <a:extLst>
              <a:ext uri="{FF2B5EF4-FFF2-40B4-BE49-F238E27FC236}">
                <a16:creationId xmlns:a16="http://schemas.microsoft.com/office/drawing/2014/main" id="{034CE9DD-CE12-4D9F-8FD6-A2522F36C807}"/>
              </a:ext>
            </a:extLst>
          </p:cNvPr>
          <p:cNvSpPr>
            <a:spLocks noGrp="1"/>
          </p:cNvSpPr>
          <p:nvPr>
            <p:ph type="body" sz="quarter" idx="12" hasCustomPrompt="1"/>
          </p:nvPr>
        </p:nvSpPr>
        <p:spPr>
          <a:xfrm>
            <a:off x="513350" y="4971442"/>
            <a:ext cx="5292000"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rgbClr val="2E2E38"/>
                </a:solidFill>
                <a:latin typeface="EYInterstate Light" panose="02000506000000020004" pitchFamily="2" charset="0"/>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dirty="0"/>
              <a:t>Job Title</a:t>
            </a:r>
          </a:p>
        </p:txBody>
      </p:sp>
    </p:spTree>
    <p:extLst>
      <p:ext uri="{BB962C8B-B14F-4D97-AF65-F5344CB8AC3E}">
        <p14:creationId xmlns:p14="http://schemas.microsoft.com/office/powerpoint/2010/main" val="2079637103"/>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userDrawn="1">
  <p:cSld name="4_Standard slide_Quotes">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E28D7EA5-A532-4D8B-9984-8F3D1FEA98DB}"/>
              </a:ext>
            </a:extLst>
          </p:cNvPr>
          <p:cNvSpPr>
            <a:spLocks noGrp="1"/>
          </p:cNvSpPr>
          <p:nvPr>
            <p:ph type="body" sz="quarter" idx="10"/>
          </p:nvPr>
        </p:nvSpPr>
        <p:spPr>
          <a:xfrm>
            <a:off x="3453175" y="2060235"/>
            <a:ext cx="5292000" cy="3025522"/>
          </a:xfrm>
        </p:spPr>
        <p:txBody>
          <a:bodyPr lIns="0" tIns="0" rIns="0" bIns="0">
            <a:noAutofit/>
          </a:bodyPr>
          <a:lstStyle>
            <a:lvl1pPr marL="0" indent="0" algn="ctr">
              <a:buNone/>
              <a:defRPr lang="en-US" sz="2800" dirty="0" smtClean="0">
                <a:latin typeface="Georgia" panose="02040502050405020303" pitchFamily="18" charset="0"/>
              </a:defRPr>
            </a:lvl1pPr>
          </a:lstStyle>
          <a:p>
            <a:pPr marL="356616" lvl="0" indent="-356616" algn="ctr">
              <a:spcBef>
                <a:spcPts val="0"/>
              </a:spcBef>
            </a:pPr>
            <a:r>
              <a:rPr lang="en-US" dirty="0"/>
              <a:t>Edit Master text styles</a:t>
            </a:r>
          </a:p>
        </p:txBody>
      </p:sp>
      <p:sp>
        <p:nvSpPr>
          <p:cNvPr id="5" name="Text Placeholder 6">
            <a:extLst>
              <a:ext uri="{FF2B5EF4-FFF2-40B4-BE49-F238E27FC236}">
                <a16:creationId xmlns:a16="http://schemas.microsoft.com/office/drawing/2014/main" id="{9F9B9C3C-16F2-40B2-A460-0480520ECF89}"/>
              </a:ext>
            </a:extLst>
          </p:cNvPr>
          <p:cNvSpPr>
            <a:spLocks noGrp="1"/>
          </p:cNvSpPr>
          <p:nvPr>
            <p:ph type="body" sz="quarter" idx="11" hasCustomPrompt="1"/>
          </p:nvPr>
        </p:nvSpPr>
        <p:spPr>
          <a:xfrm>
            <a:off x="3453175" y="5506678"/>
            <a:ext cx="5292000" cy="316838"/>
          </a:xfrm>
        </p:spPr>
        <p:txBody>
          <a:bodyPr lIns="0" tIns="0" rIns="0" bIns="0">
            <a:noAutofit/>
          </a:bodyPr>
          <a:lstStyle>
            <a:lvl1pPr marL="0" indent="0" algn="ctr">
              <a:buNone/>
              <a:defRPr lang="en-US" sz="1600" dirty="0" smtClean="0">
                <a:solidFill>
                  <a:srgbClr val="2E2E38"/>
                </a:solidFill>
                <a:latin typeface="EYInterstate Light" panose="02000506000000020004" pitchFamily="2" charset="0"/>
              </a:defRPr>
            </a:lvl1pPr>
          </a:lstStyle>
          <a:p>
            <a:pPr marL="356616" lvl="0" indent="-356616" algn="ctr">
              <a:spcBef>
                <a:spcPts val="0"/>
              </a:spcBef>
              <a:spcAft>
                <a:spcPts val="600"/>
              </a:spcAft>
            </a:pPr>
            <a:r>
              <a:rPr lang="en-US" dirty="0"/>
              <a:t>Name Surname</a:t>
            </a:r>
          </a:p>
        </p:txBody>
      </p:sp>
      <p:sp>
        <p:nvSpPr>
          <p:cNvPr id="6" name="Text Placeholder 6">
            <a:extLst>
              <a:ext uri="{FF2B5EF4-FFF2-40B4-BE49-F238E27FC236}">
                <a16:creationId xmlns:a16="http://schemas.microsoft.com/office/drawing/2014/main" id="{8E04541C-CC5D-4455-8271-73223AE0A881}"/>
              </a:ext>
            </a:extLst>
          </p:cNvPr>
          <p:cNvSpPr>
            <a:spLocks noGrp="1"/>
          </p:cNvSpPr>
          <p:nvPr>
            <p:ph type="body" sz="quarter" idx="12" hasCustomPrompt="1"/>
          </p:nvPr>
        </p:nvSpPr>
        <p:spPr>
          <a:xfrm>
            <a:off x="3453175" y="5818717"/>
            <a:ext cx="5292000" cy="316838"/>
          </a:xfrm>
        </p:spPr>
        <p:txBody>
          <a:bodyPr vert="horz" lIns="0" tIns="0" rIns="0" bIns="0" rtlCol="0" anchor="t" anchorCtr="0">
            <a:noAutofit/>
          </a:bodyPr>
          <a:lstStyle>
            <a:lvl1pPr marL="0" indent="0" algn="ctr">
              <a:buNone/>
              <a:defRPr lang="en-US" sz="1600" dirty="0" smtClean="0">
                <a:solidFill>
                  <a:srgbClr val="2E2E38"/>
                </a:solidFill>
                <a:latin typeface="EYInterstate Light" panose="02000506000000020004" pitchFamily="2" charset="0"/>
              </a:defRPr>
            </a:lvl1pPr>
          </a:lstStyle>
          <a:p>
            <a:pPr marL="356616" lvl="0" indent="-356616" algn="ctr">
              <a:spcBef>
                <a:spcPts val="0"/>
              </a:spcBef>
              <a:spcAft>
                <a:spcPts val="600"/>
              </a:spcAft>
            </a:pPr>
            <a:r>
              <a:rPr lang="en-US" dirty="0"/>
              <a:t>Job Title</a:t>
            </a:r>
          </a:p>
        </p:txBody>
      </p:sp>
      <p:sp>
        <p:nvSpPr>
          <p:cNvPr id="9" name="Text Placeholder 11">
            <a:extLst>
              <a:ext uri="{FF2B5EF4-FFF2-40B4-BE49-F238E27FC236}">
                <a16:creationId xmlns:a16="http://schemas.microsoft.com/office/drawing/2014/main" id="{FBD672D3-B116-471A-8511-D80D5D920D93}"/>
              </a:ext>
            </a:extLst>
          </p:cNvPr>
          <p:cNvSpPr txBox="1">
            <a:spLocks/>
          </p:cNvSpPr>
          <p:nvPr userDrawn="1"/>
        </p:nvSpPr>
        <p:spPr>
          <a:xfrm>
            <a:off x="4929981" y="979787"/>
            <a:ext cx="2338388" cy="882687"/>
          </a:xfrm>
          <a:prstGeom prst="rect">
            <a:avLst/>
          </a:prstGeom>
        </p:spPr>
        <p:txBody>
          <a:bodyPr lIns="0" tIns="0" rIns="0" bIns="0">
            <a:noAutofit/>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sz="11200" dirty="0">
                <a:solidFill>
                  <a:schemeClr val="tx2"/>
                </a:solidFill>
                <a:latin typeface="Georgia" panose="02040502050405020303" pitchFamily="18" charset="0"/>
              </a:rPr>
              <a:t>“ </a:t>
            </a:r>
          </a:p>
        </p:txBody>
      </p:sp>
    </p:spTree>
    <p:extLst>
      <p:ext uri="{BB962C8B-B14F-4D97-AF65-F5344CB8AC3E}">
        <p14:creationId xmlns:p14="http://schemas.microsoft.com/office/powerpoint/2010/main" val="1507995672"/>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userDrawn="1">
  <p:cSld name="5_Standard slide_Quotes">
    <p:spTree>
      <p:nvGrpSpPr>
        <p:cNvPr id="1" name=""/>
        <p:cNvGrpSpPr/>
        <p:nvPr/>
      </p:nvGrpSpPr>
      <p:grpSpPr>
        <a:xfrm>
          <a:off x="0" y="0"/>
          <a:ext cx="0" cy="0"/>
          <a:chOff x="0" y="0"/>
          <a:chExt cx="0" cy="0"/>
        </a:xfrm>
      </p:grpSpPr>
    </p:spTree>
    <p:extLst>
      <p:ext uri="{BB962C8B-B14F-4D97-AF65-F5344CB8AC3E}">
        <p14:creationId xmlns:p14="http://schemas.microsoft.com/office/powerpoint/2010/main" val="960549712"/>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userDrawn="1">
  <p:cSld name="1_Divider 3">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D9F631-BCA2-47E9-B382-A1254CE498E4}"/>
              </a:ext>
            </a:extLst>
          </p:cNvPr>
          <p:cNvSpPr>
            <a:spLocks noGrp="1"/>
          </p:cNvSpPr>
          <p:nvPr>
            <p:ph type="dt" sz="half" idx="10"/>
          </p:nvPr>
        </p:nvSpPr>
        <p:spPr/>
        <p:txBody>
          <a:bodyPr/>
          <a:lstStyle/>
          <a:p>
            <a:endParaRPr lang="en-IN" dirty="0"/>
          </a:p>
        </p:txBody>
      </p:sp>
      <p:sp>
        <p:nvSpPr>
          <p:cNvPr id="3" name="Footer Placeholder 2">
            <a:extLst>
              <a:ext uri="{FF2B5EF4-FFF2-40B4-BE49-F238E27FC236}">
                <a16:creationId xmlns:a16="http://schemas.microsoft.com/office/drawing/2014/main" id="{EC1D1872-1F65-44DE-8D43-3328C27B5870}"/>
              </a:ext>
            </a:extLst>
          </p:cNvPr>
          <p:cNvSpPr>
            <a:spLocks noGrp="1"/>
          </p:cNvSpPr>
          <p:nvPr>
            <p:ph type="ftr" sz="quarter" idx="11"/>
          </p:nvPr>
        </p:nvSpPr>
        <p:spPr/>
        <p:txBody>
          <a:bodyPr/>
          <a:lstStyle/>
          <a:p>
            <a:endParaRPr lang="en-IN" dirty="0"/>
          </a:p>
        </p:txBody>
      </p:sp>
      <p:sp>
        <p:nvSpPr>
          <p:cNvPr id="4" name="Slide Number Placeholder 3">
            <a:extLst>
              <a:ext uri="{FF2B5EF4-FFF2-40B4-BE49-F238E27FC236}">
                <a16:creationId xmlns:a16="http://schemas.microsoft.com/office/drawing/2014/main" id="{A06C50CF-7368-4D25-B2B5-360BA59E76C3}"/>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1822694449"/>
      </p:ext>
    </p:extLst>
  </p:cSld>
  <p:clrMapOvr>
    <a:masterClrMapping/>
  </p:clrMapOvr>
  <p:extLst>
    <p:ext uri="{DCECCB84-F9BA-43D5-87BE-67443E8EF086}">
      <p15:sldGuideLst xmlns:p15="http://schemas.microsoft.com/office/powerpoint/2012/main"/>
    </p:ext>
  </p:extLst>
</p:sldLayout>
</file>

<file path=ppt/slideLayouts/slideLayout167.xml><?xml version="1.0" encoding="utf-8"?>
<p:sldLayout xmlns:a="http://schemas.openxmlformats.org/drawingml/2006/main" xmlns:r="http://schemas.openxmlformats.org/officeDocument/2006/relationships" xmlns:p="http://schemas.openxmlformats.org/presentationml/2006/main" userDrawn="1">
  <p:cSld name="2_Empty">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052CFA6-7CF5-41BD-9D94-2D0DAE108428}"/>
              </a:ext>
            </a:extLst>
          </p:cNvPr>
          <p:cNvSpPr>
            <a:spLocks noGrp="1"/>
          </p:cNvSpPr>
          <p:nvPr>
            <p:ph type="media" sz="quarter" idx="10" hasCustomPrompt="1"/>
          </p:nvPr>
        </p:nvSpPr>
        <p:spPr>
          <a:xfrm>
            <a:off x="0" y="0"/>
            <a:ext cx="12198350" cy="6858000"/>
          </a:xfrm>
        </p:spPr>
        <p:txBody>
          <a:bodyPr anchor="ctr"/>
          <a:lstStyle>
            <a:lvl1pPr marL="0" indent="0" algn="ctr">
              <a:buNone/>
              <a:defRPr/>
            </a:lvl1pPr>
          </a:lstStyle>
          <a:p>
            <a:r>
              <a:rPr lang="en-IN" dirty="0"/>
              <a:t>Video</a:t>
            </a:r>
          </a:p>
        </p:txBody>
      </p:sp>
      <p:sp>
        <p:nvSpPr>
          <p:cNvPr id="2" name="Date Placeholder 1">
            <a:extLst>
              <a:ext uri="{FF2B5EF4-FFF2-40B4-BE49-F238E27FC236}">
                <a16:creationId xmlns:a16="http://schemas.microsoft.com/office/drawing/2014/main" id="{E943830C-23AE-48E4-B9DE-E91E6CE0B8B9}"/>
              </a:ext>
            </a:extLst>
          </p:cNvPr>
          <p:cNvSpPr>
            <a:spLocks noGrp="1"/>
          </p:cNvSpPr>
          <p:nvPr>
            <p:ph type="dt" sz="half" idx="11"/>
          </p:nvPr>
        </p:nvSpPr>
        <p:spPr/>
        <p:txBody>
          <a:bodyPr/>
          <a:lstStyle/>
          <a:p>
            <a:endParaRPr lang="en-IN" dirty="0"/>
          </a:p>
        </p:txBody>
      </p:sp>
      <p:sp>
        <p:nvSpPr>
          <p:cNvPr id="4" name="Footer Placeholder 3">
            <a:extLst>
              <a:ext uri="{FF2B5EF4-FFF2-40B4-BE49-F238E27FC236}">
                <a16:creationId xmlns:a16="http://schemas.microsoft.com/office/drawing/2014/main" id="{B0F742A9-BF69-4BF2-966C-3D76FC687FBA}"/>
              </a:ext>
            </a:extLst>
          </p:cNvPr>
          <p:cNvSpPr>
            <a:spLocks noGrp="1"/>
          </p:cNvSpPr>
          <p:nvPr>
            <p:ph type="ftr" sz="quarter" idx="12"/>
          </p:nvPr>
        </p:nvSpPr>
        <p:spPr/>
        <p:txBody>
          <a:bodyPr/>
          <a:lstStyle/>
          <a:p>
            <a:endParaRPr lang="en-IN" dirty="0"/>
          </a:p>
        </p:txBody>
      </p:sp>
      <p:sp>
        <p:nvSpPr>
          <p:cNvPr id="5" name="Slide Number Placeholder 4">
            <a:extLst>
              <a:ext uri="{FF2B5EF4-FFF2-40B4-BE49-F238E27FC236}">
                <a16:creationId xmlns:a16="http://schemas.microsoft.com/office/drawing/2014/main" id="{9B65F912-EBE8-413B-A241-0FB3A540BA82}"/>
              </a:ext>
            </a:extLst>
          </p:cNvPr>
          <p:cNvSpPr>
            <a:spLocks noGrp="1"/>
          </p:cNvSpPr>
          <p:nvPr>
            <p:ph type="sldNum" sz="quarter" idx="13"/>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3018084951"/>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userDrawn="1">
  <p:cSld name="1_Key statement">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C37B5C6B-B98B-4A4C-A8A7-B006989B59BC}"/>
              </a:ext>
            </a:extLst>
          </p:cNvPr>
          <p:cNvSpPr>
            <a:spLocks noGrp="1"/>
          </p:cNvSpPr>
          <p:nvPr>
            <p:ph type="dt" sz="half" idx="10"/>
          </p:nvPr>
        </p:nvSpPr>
        <p:spPr/>
        <p:txBody>
          <a:bodyPr/>
          <a:lstStyle/>
          <a:p>
            <a:endParaRPr lang="en-IN" dirty="0"/>
          </a:p>
        </p:txBody>
      </p:sp>
      <p:sp>
        <p:nvSpPr>
          <p:cNvPr id="6" name="Footer Placeholder 5">
            <a:extLst>
              <a:ext uri="{FF2B5EF4-FFF2-40B4-BE49-F238E27FC236}">
                <a16:creationId xmlns:a16="http://schemas.microsoft.com/office/drawing/2014/main" id="{3CEF6675-2050-4038-B9E1-B80DB63D730E}"/>
              </a:ext>
            </a:extLst>
          </p:cNvPr>
          <p:cNvSpPr>
            <a:spLocks noGrp="1"/>
          </p:cNvSpPr>
          <p:nvPr>
            <p:ph type="ftr" sz="quarter" idx="11"/>
          </p:nvPr>
        </p:nvSpPr>
        <p:spPr/>
        <p:txBody>
          <a:bodyPr/>
          <a:lstStyle/>
          <a:p>
            <a:endParaRPr lang="en-IN" dirty="0"/>
          </a:p>
        </p:txBody>
      </p:sp>
      <p:sp>
        <p:nvSpPr>
          <p:cNvPr id="7" name="Slide Number Placeholder 6">
            <a:extLst>
              <a:ext uri="{FF2B5EF4-FFF2-40B4-BE49-F238E27FC236}">
                <a16:creationId xmlns:a16="http://schemas.microsoft.com/office/drawing/2014/main" id="{BBA4D6F3-1431-4069-B814-25584667728F}"/>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3197941855"/>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userDrawn="1">
  <p:cSld name="1_Focused dat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897186E-D73E-46D0-965A-D83686BA73F7}"/>
              </a:ext>
            </a:extLst>
          </p:cNvPr>
          <p:cNvSpPr>
            <a:spLocks noGrp="1"/>
          </p:cNvSpPr>
          <p:nvPr>
            <p:ph type="dt" sz="half" idx="10"/>
          </p:nvPr>
        </p:nvSpPr>
        <p:spPr/>
        <p:txBody>
          <a:bodyPr/>
          <a:lstStyle/>
          <a:p>
            <a:endParaRPr lang="en-IN" dirty="0"/>
          </a:p>
        </p:txBody>
      </p:sp>
      <p:sp>
        <p:nvSpPr>
          <p:cNvPr id="3" name="Footer Placeholder 2">
            <a:extLst>
              <a:ext uri="{FF2B5EF4-FFF2-40B4-BE49-F238E27FC236}">
                <a16:creationId xmlns:a16="http://schemas.microsoft.com/office/drawing/2014/main" id="{9DEF40EA-FE63-4D50-8C90-EC25A860C0C3}"/>
              </a:ext>
            </a:extLst>
          </p:cNvPr>
          <p:cNvSpPr>
            <a:spLocks noGrp="1"/>
          </p:cNvSpPr>
          <p:nvPr>
            <p:ph type="ftr" sz="quarter" idx="11"/>
          </p:nvPr>
        </p:nvSpPr>
        <p:spPr/>
        <p:txBody>
          <a:bodyPr/>
          <a:lstStyle/>
          <a:p>
            <a:endParaRPr lang="en-IN" dirty="0"/>
          </a:p>
        </p:txBody>
      </p:sp>
      <p:sp>
        <p:nvSpPr>
          <p:cNvPr id="4" name="Slide Number Placeholder 3">
            <a:extLst>
              <a:ext uri="{FF2B5EF4-FFF2-40B4-BE49-F238E27FC236}">
                <a16:creationId xmlns:a16="http://schemas.microsoft.com/office/drawing/2014/main" id="{3F37420B-CF82-4784-8E9C-5C496E27C509}"/>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27937844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880"/>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sz="half" idx="1"/>
          </p:nvPr>
        </p:nvSpPr>
        <p:spPr>
          <a:xfrm>
            <a:off x="609918" y="1137919"/>
            <a:ext cx="5387605" cy="4834800"/>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200828" y="1137919"/>
            <a:ext cx="5387605" cy="4834800"/>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Line 10">
            <a:extLst>
              <a:ext uri="{FF2B5EF4-FFF2-40B4-BE49-F238E27FC236}">
                <a16:creationId xmlns:a16="http://schemas.microsoft.com/office/drawing/2014/main" id="{9B070B28-7AAC-47E5-9EB5-96B8B8B88057}"/>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5" name="Date Placeholder 4">
            <a:extLst>
              <a:ext uri="{FF2B5EF4-FFF2-40B4-BE49-F238E27FC236}">
                <a16:creationId xmlns:a16="http://schemas.microsoft.com/office/drawing/2014/main" id="{B20B9B26-E95B-4DC1-A613-4C0C0933C72B}"/>
              </a:ext>
            </a:extLst>
          </p:cNvPr>
          <p:cNvSpPr>
            <a:spLocks noGrp="1"/>
          </p:cNvSpPr>
          <p:nvPr>
            <p:ph type="dt" sz="half" idx="10"/>
          </p:nvPr>
        </p:nvSpPr>
        <p:spPr/>
        <p:txBody>
          <a:bodyPr/>
          <a:lstStyle/>
          <a:p>
            <a:fld id="{C082C45A-A4EE-4DD6-A832-70C244AA8135}" type="datetime3">
              <a:rPr lang="en-US" smtClean="0"/>
              <a:t>23 October 2023</a:t>
            </a:fld>
            <a:endParaRPr lang="en-IN" dirty="0"/>
          </a:p>
        </p:txBody>
      </p:sp>
      <p:sp>
        <p:nvSpPr>
          <p:cNvPr id="6" name="Footer Placeholder 5">
            <a:extLst>
              <a:ext uri="{FF2B5EF4-FFF2-40B4-BE49-F238E27FC236}">
                <a16:creationId xmlns:a16="http://schemas.microsoft.com/office/drawing/2014/main" id="{ED7373D8-2AB5-4625-822C-B1F2B5CDC39C}"/>
              </a:ext>
            </a:extLst>
          </p:cNvPr>
          <p:cNvSpPr>
            <a:spLocks noGrp="1"/>
          </p:cNvSpPr>
          <p:nvPr>
            <p:ph type="ftr" sz="quarter" idx="11"/>
          </p:nvPr>
        </p:nvSpPr>
        <p:spPr/>
        <p:txBody>
          <a:bodyPr/>
          <a:lstStyle/>
          <a:p>
            <a:r>
              <a:rPr lang="en-US"/>
              <a:t>STOCK OPTIONS AND RSU’S - (E.2208/2020)</a:t>
            </a:r>
            <a:endParaRPr lang="en-US" dirty="0"/>
          </a:p>
        </p:txBody>
      </p:sp>
      <p:sp>
        <p:nvSpPr>
          <p:cNvPr id="7" name="Slide Number Placeholder 6">
            <a:extLst>
              <a:ext uri="{FF2B5EF4-FFF2-40B4-BE49-F238E27FC236}">
                <a16:creationId xmlns:a16="http://schemas.microsoft.com/office/drawing/2014/main" id="{E76E3B4B-D68B-4AFA-A20D-2ECE69120F7E}"/>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3391415240"/>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userDrawn="1">
  <p:cSld name="7_Standard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918" y="294200"/>
            <a:ext cx="10978515" cy="590400"/>
          </a:xfrm>
        </p:spPr>
        <p:txBody>
          <a:bodyPr/>
          <a:lstStyle>
            <a:lvl1pPr>
              <a:defRPr sz="2400">
                <a:solidFill>
                  <a:schemeClr val="bg1"/>
                </a:solidFill>
              </a:defRPr>
            </a:lvl1pPr>
          </a:lstStyle>
          <a:p>
            <a:r>
              <a:rPr lang="en-US" dirty="0"/>
              <a:t>Standard slide</a:t>
            </a:r>
            <a:endParaRPr lang="en-GB" dirty="0"/>
          </a:p>
        </p:txBody>
      </p:sp>
      <p:sp>
        <p:nvSpPr>
          <p:cNvPr id="80" name="Line 10">
            <a:extLst>
              <a:ext uri="{FF2B5EF4-FFF2-40B4-BE49-F238E27FC236}">
                <a16:creationId xmlns:a16="http://schemas.microsoft.com/office/drawing/2014/main" id="{EF8E9275-C0E0-4ABA-8699-73E5E292EC85}"/>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3" name="Date Placeholder 2">
            <a:extLst>
              <a:ext uri="{FF2B5EF4-FFF2-40B4-BE49-F238E27FC236}">
                <a16:creationId xmlns:a16="http://schemas.microsoft.com/office/drawing/2014/main" id="{7BD5E823-546D-4100-9D33-42F450A382EF}"/>
              </a:ext>
            </a:extLst>
          </p:cNvPr>
          <p:cNvSpPr>
            <a:spLocks noGrp="1"/>
          </p:cNvSpPr>
          <p:nvPr>
            <p:ph type="dt" sz="half" idx="10"/>
          </p:nvPr>
        </p:nvSpPr>
        <p:spPr/>
        <p:txBody>
          <a:bodyPr/>
          <a:lstStyle/>
          <a:p>
            <a:endParaRPr lang="en-IN" dirty="0"/>
          </a:p>
        </p:txBody>
      </p:sp>
      <p:sp>
        <p:nvSpPr>
          <p:cNvPr id="4" name="Footer Placeholder 3">
            <a:extLst>
              <a:ext uri="{FF2B5EF4-FFF2-40B4-BE49-F238E27FC236}">
                <a16:creationId xmlns:a16="http://schemas.microsoft.com/office/drawing/2014/main" id="{D4EEA008-3E80-49A8-A128-C1EEB8A02F06}"/>
              </a:ext>
            </a:extLst>
          </p:cNvPr>
          <p:cNvSpPr>
            <a:spLocks noGrp="1"/>
          </p:cNvSpPr>
          <p:nvPr>
            <p:ph type="ftr" sz="quarter" idx="11"/>
          </p:nvPr>
        </p:nvSpPr>
        <p:spPr/>
        <p:txBody>
          <a:bodyPr/>
          <a:lstStyle/>
          <a:p>
            <a:endParaRPr lang="en-IN" dirty="0"/>
          </a:p>
        </p:txBody>
      </p:sp>
      <p:sp>
        <p:nvSpPr>
          <p:cNvPr id="5" name="Slide Number Placeholder 4">
            <a:extLst>
              <a:ext uri="{FF2B5EF4-FFF2-40B4-BE49-F238E27FC236}">
                <a16:creationId xmlns:a16="http://schemas.microsoft.com/office/drawing/2014/main" id="{0A192330-2E70-49F4-A5DA-F82320E7080E}"/>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3404425090"/>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userDrawn="1">
  <p:cSld name="1_Two columns with heading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12648" y="1869440"/>
            <a:ext cx="5393208" cy="4256075"/>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9632" y="1869440"/>
            <a:ext cx="5393208" cy="4256075"/>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p:cNvSpPr>
            <a:spLocks noGrp="1"/>
          </p:cNvSpPr>
          <p:nvPr>
            <p:ph type="body" sz="quarter" idx="12"/>
          </p:nvPr>
        </p:nvSpPr>
        <p:spPr>
          <a:xfrm>
            <a:off x="609918" y="1137920"/>
            <a:ext cx="5393208" cy="640800"/>
          </a:xfrm>
        </p:spPr>
        <p:txBody>
          <a:bodyPr anchor="t" anchorCtr="0"/>
          <a:lstStyle>
            <a:lvl1pPr>
              <a:buNone/>
              <a:defRPr b="1">
                <a:solidFill>
                  <a:schemeClr val="bg1"/>
                </a:solidFill>
              </a:defRPr>
            </a:lvl1pPr>
          </a:lstStyle>
          <a:p>
            <a:pPr lvl="0"/>
            <a:endParaRPr lang="en-GB" dirty="0"/>
          </a:p>
        </p:txBody>
      </p:sp>
      <p:sp>
        <p:nvSpPr>
          <p:cNvPr id="11" name="Text Placeholder 9"/>
          <p:cNvSpPr>
            <a:spLocks noGrp="1"/>
          </p:cNvSpPr>
          <p:nvPr>
            <p:ph type="body" sz="quarter" idx="13"/>
          </p:nvPr>
        </p:nvSpPr>
        <p:spPr>
          <a:xfrm>
            <a:off x="6199632" y="1137920"/>
            <a:ext cx="5393208" cy="640800"/>
          </a:xfrm>
        </p:spPr>
        <p:txBody>
          <a:bodyPr anchor="t" anchorCtr="0"/>
          <a:lstStyle>
            <a:lvl1pPr>
              <a:buNone/>
              <a:defRPr b="1">
                <a:solidFill>
                  <a:schemeClr val="bg1"/>
                </a:solidFill>
              </a:defRPr>
            </a:lvl1pPr>
          </a:lstStyle>
          <a:p>
            <a:pPr lvl="0"/>
            <a:endParaRPr lang="en-GB" dirty="0"/>
          </a:p>
        </p:txBody>
      </p:sp>
      <p:sp>
        <p:nvSpPr>
          <p:cNvPr id="2" name="Title 1"/>
          <p:cNvSpPr>
            <a:spLocks noGrp="1"/>
          </p:cNvSpPr>
          <p:nvPr>
            <p:ph type="title"/>
          </p:nvPr>
        </p:nvSpPr>
        <p:spPr>
          <a:xfrm>
            <a:off x="609918" y="294200"/>
            <a:ext cx="10978515" cy="590880"/>
          </a:xfrm>
        </p:spPr>
        <p:txBody>
          <a:bodyPr/>
          <a:lstStyle>
            <a:lvl1pPr>
              <a:defRPr>
                <a:solidFill>
                  <a:schemeClr val="bg1"/>
                </a:solidFill>
              </a:defRPr>
            </a:lvl1pPr>
          </a:lstStyle>
          <a:p>
            <a:r>
              <a:rPr lang="en-US" dirty="0"/>
              <a:t>Click to edit Master title style</a:t>
            </a:r>
          </a:p>
        </p:txBody>
      </p:sp>
      <p:sp>
        <p:nvSpPr>
          <p:cNvPr id="14" name="Line 10">
            <a:extLst>
              <a:ext uri="{FF2B5EF4-FFF2-40B4-BE49-F238E27FC236}">
                <a16:creationId xmlns:a16="http://schemas.microsoft.com/office/drawing/2014/main" id="{9773E7D9-2434-4381-A00D-27B62C086733}"/>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5" name="Date Placeholder 4">
            <a:extLst>
              <a:ext uri="{FF2B5EF4-FFF2-40B4-BE49-F238E27FC236}">
                <a16:creationId xmlns:a16="http://schemas.microsoft.com/office/drawing/2014/main" id="{6A3CD3F7-62DC-4CC4-8F34-C353DB087D7C}"/>
              </a:ext>
            </a:extLst>
          </p:cNvPr>
          <p:cNvSpPr>
            <a:spLocks noGrp="1"/>
          </p:cNvSpPr>
          <p:nvPr>
            <p:ph type="dt" sz="half" idx="14"/>
          </p:nvPr>
        </p:nvSpPr>
        <p:spPr/>
        <p:txBody>
          <a:bodyPr/>
          <a:lstStyle/>
          <a:p>
            <a:endParaRPr lang="en-IN" dirty="0"/>
          </a:p>
        </p:txBody>
      </p:sp>
      <p:sp>
        <p:nvSpPr>
          <p:cNvPr id="6" name="Footer Placeholder 5">
            <a:extLst>
              <a:ext uri="{FF2B5EF4-FFF2-40B4-BE49-F238E27FC236}">
                <a16:creationId xmlns:a16="http://schemas.microsoft.com/office/drawing/2014/main" id="{4BD2EC01-3D34-4D32-9B76-5269D1AA4651}"/>
              </a:ext>
            </a:extLst>
          </p:cNvPr>
          <p:cNvSpPr>
            <a:spLocks noGrp="1"/>
          </p:cNvSpPr>
          <p:nvPr>
            <p:ph type="ftr" sz="quarter" idx="15"/>
          </p:nvPr>
        </p:nvSpPr>
        <p:spPr/>
        <p:txBody>
          <a:bodyPr/>
          <a:lstStyle/>
          <a:p>
            <a:endParaRPr lang="en-IN" dirty="0"/>
          </a:p>
        </p:txBody>
      </p:sp>
      <p:sp>
        <p:nvSpPr>
          <p:cNvPr id="7" name="Slide Number Placeholder 6">
            <a:extLst>
              <a:ext uri="{FF2B5EF4-FFF2-40B4-BE49-F238E27FC236}">
                <a16:creationId xmlns:a16="http://schemas.microsoft.com/office/drawing/2014/main" id="{24BE1C2B-4DA4-468F-9976-85F6CBF826F1}"/>
              </a:ext>
            </a:extLst>
          </p:cNvPr>
          <p:cNvSpPr>
            <a:spLocks noGrp="1"/>
          </p:cNvSpPr>
          <p:nvPr>
            <p:ph type="sldNum" sz="quarter" idx="16"/>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1200198872"/>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userDrawn="1">
  <p:cSld name="5_Standard slide_no bulle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28F8CDB-776D-4811-AE2C-217236ECDECA}"/>
              </a:ext>
            </a:extLst>
          </p:cNvPr>
          <p:cNvSpPr>
            <a:spLocks noGrp="1"/>
          </p:cNvSpPr>
          <p:nvPr>
            <p:ph type="pic" sz="quarter" idx="12"/>
          </p:nvPr>
        </p:nvSpPr>
        <p:spPr>
          <a:xfrm>
            <a:off x="6227180" y="0"/>
            <a:ext cx="5971170" cy="6858000"/>
          </a:xfrm>
        </p:spPr>
        <p:txBody>
          <a:bodyPr/>
          <a:lstStyle/>
          <a:p>
            <a:endParaRPr lang="en-IN"/>
          </a:p>
        </p:txBody>
      </p:sp>
      <p:sp>
        <p:nvSpPr>
          <p:cNvPr id="5" name="Text Placeholder 4">
            <a:extLst>
              <a:ext uri="{FF2B5EF4-FFF2-40B4-BE49-F238E27FC236}">
                <a16:creationId xmlns:a16="http://schemas.microsoft.com/office/drawing/2014/main" id="{626E96BA-E9E4-496B-8CA5-6DA27B8AD7E4}"/>
              </a:ext>
            </a:extLst>
          </p:cNvPr>
          <p:cNvSpPr>
            <a:spLocks noGrp="1"/>
          </p:cNvSpPr>
          <p:nvPr>
            <p:ph type="body" sz="quarter" idx="10" hasCustomPrompt="1"/>
          </p:nvPr>
        </p:nvSpPr>
        <p:spPr>
          <a:xfrm>
            <a:off x="369705" y="2578743"/>
            <a:ext cx="4537959" cy="1055708"/>
          </a:xfrm>
        </p:spPr>
        <p:txBody>
          <a:bodyPr/>
          <a:lstStyle>
            <a:lvl1pPr marL="0" indent="0">
              <a:buNone/>
              <a:defRPr sz="3000"/>
            </a:lvl1pPr>
          </a:lstStyle>
          <a:p>
            <a:pPr lvl="0"/>
            <a:r>
              <a:rPr lang="en-IN" dirty="0"/>
              <a:t>Chapter Title</a:t>
            </a:r>
          </a:p>
          <a:p>
            <a:pPr lvl="0"/>
            <a:r>
              <a:rPr lang="en-IN" dirty="0"/>
              <a:t>EY Interstate Light</a:t>
            </a:r>
          </a:p>
        </p:txBody>
      </p:sp>
      <p:sp>
        <p:nvSpPr>
          <p:cNvPr id="14" name="Text Placeholder 4">
            <a:extLst>
              <a:ext uri="{FF2B5EF4-FFF2-40B4-BE49-F238E27FC236}">
                <a16:creationId xmlns:a16="http://schemas.microsoft.com/office/drawing/2014/main" id="{1173C8A3-BA2F-497B-A214-45B02D73AF20}"/>
              </a:ext>
            </a:extLst>
          </p:cNvPr>
          <p:cNvSpPr>
            <a:spLocks noGrp="1"/>
          </p:cNvSpPr>
          <p:nvPr>
            <p:ph type="body" sz="quarter" idx="11" hasCustomPrompt="1"/>
          </p:nvPr>
        </p:nvSpPr>
        <p:spPr>
          <a:xfrm>
            <a:off x="369705" y="3840384"/>
            <a:ext cx="4537959" cy="1055708"/>
          </a:xfrm>
        </p:spPr>
        <p:txBody>
          <a:bodyPr/>
          <a:lstStyle>
            <a:lvl1pPr marL="0" indent="0">
              <a:buNone/>
              <a:defRPr sz="1600"/>
            </a:lvl1pPr>
          </a:lstStyle>
          <a:p>
            <a:pPr lvl="0"/>
            <a:r>
              <a:rPr lang="en-IN" dirty="0"/>
              <a:t>text</a:t>
            </a:r>
          </a:p>
        </p:txBody>
      </p:sp>
      <p:sp>
        <p:nvSpPr>
          <p:cNvPr id="2" name="Date Placeholder 1">
            <a:extLst>
              <a:ext uri="{FF2B5EF4-FFF2-40B4-BE49-F238E27FC236}">
                <a16:creationId xmlns:a16="http://schemas.microsoft.com/office/drawing/2014/main" id="{E3EABBDA-A77F-45A2-9996-90CD0EE5C388}"/>
              </a:ext>
            </a:extLst>
          </p:cNvPr>
          <p:cNvSpPr>
            <a:spLocks noGrp="1"/>
          </p:cNvSpPr>
          <p:nvPr>
            <p:ph type="dt" sz="half" idx="13"/>
          </p:nvPr>
        </p:nvSpPr>
        <p:spPr/>
        <p:txBody>
          <a:bodyPr/>
          <a:lstStyle/>
          <a:p>
            <a:endParaRPr lang="en-IN" dirty="0"/>
          </a:p>
        </p:txBody>
      </p:sp>
      <p:sp>
        <p:nvSpPr>
          <p:cNvPr id="3" name="Footer Placeholder 2">
            <a:extLst>
              <a:ext uri="{FF2B5EF4-FFF2-40B4-BE49-F238E27FC236}">
                <a16:creationId xmlns:a16="http://schemas.microsoft.com/office/drawing/2014/main" id="{0F883B36-3BA3-42B4-A811-65C0AF01A86F}"/>
              </a:ext>
            </a:extLst>
          </p:cNvPr>
          <p:cNvSpPr>
            <a:spLocks noGrp="1"/>
          </p:cNvSpPr>
          <p:nvPr>
            <p:ph type="ftr" sz="quarter" idx="14"/>
          </p:nvPr>
        </p:nvSpPr>
        <p:spPr/>
        <p:txBody>
          <a:bodyPr/>
          <a:lstStyle/>
          <a:p>
            <a:endParaRPr lang="en-IN" dirty="0"/>
          </a:p>
        </p:txBody>
      </p:sp>
      <p:sp>
        <p:nvSpPr>
          <p:cNvPr id="4" name="Slide Number Placeholder 3">
            <a:extLst>
              <a:ext uri="{FF2B5EF4-FFF2-40B4-BE49-F238E27FC236}">
                <a16:creationId xmlns:a16="http://schemas.microsoft.com/office/drawing/2014/main" id="{89D9C98C-F30E-45BC-A1D9-67DB57119DCE}"/>
              </a:ext>
            </a:extLst>
          </p:cNvPr>
          <p:cNvSpPr>
            <a:spLocks noGrp="1"/>
          </p:cNvSpPr>
          <p:nvPr>
            <p:ph type="sldNum" sz="quarter" idx="15"/>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3882788834"/>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userDrawn="1">
  <p:cSld name="6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352800" y="2851522"/>
            <a:ext cx="4447800" cy="1202318"/>
          </a:xfrm>
        </p:spPr>
        <p:txBody>
          <a:bodyPr vert="horz" lIns="0" tIns="0" rIns="0" bIns="0" rtlCol="0" anchor="ctr" anchorCtr="0">
            <a:noAutofit/>
          </a:bodyPr>
          <a:lstStyle>
            <a:lvl1pPr marL="0" indent="0">
              <a:buNone/>
              <a:defRPr kumimoji="0" lang="en-IN" sz="3600" b="0" i="0" u="none" strike="noStrike" cap="none" spc="0" normalizeH="0" baseline="0" dirty="0">
                <a:ln>
                  <a:noFill/>
                </a:ln>
                <a:solidFill>
                  <a:schemeClr val="bg1"/>
                </a:solidFill>
                <a:effectLst/>
                <a:uLnTx/>
                <a:uFillTx/>
                <a:latin typeface="EYInterstate Light" panose="02000506000000020004" pitchFamily="2" charset="0"/>
                <a:ea typeface="+mj-ea"/>
                <a:cs typeface="+mj-cs"/>
              </a:defRPr>
            </a:lvl1pPr>
          </a:lstStyle>
          <a:p>
            <a:pPr marL="356616" marR="0" lvl="0" indent="-356616" defTabSz="1007887" fontAlgn="auto">
              <a:lnSpc>
                <a:spcPct val="100000"/>
              </a:lnSpc>
              <a:spcBef>
                <a:spcPct val="0"/>
              </a:spcBef>
              <a:spcAft>
                <a:spcPts val="0"/>
              </a:spcAft>
              <a:buClrTx/>
              <a:buSzTx/>
              <a:tabLst/>
            </a:pPr>
            <a:r>
              <a:rPr lang="en-US" dirty="0"/>
              <a:t>Chapter Title</a:t>
            </a:r>
            <a:endParaRPr lang="en-IN" dirty="0"/>
          </a:p>
        </p:txBody>
      </p:sp>
      <p:sp>
        <p:nvSpPr>
          <p:cNvPr id="2" name="Date Placeholder 1">
            <a:extLst>
              <a:ext uri="{FF2B5EF4-FFF2-40B4-BE49-F238E27FC236}">
                <a16:creationId xmlns:a16="http://schemas.microsoft.com/office/drawing/2014/main" id="{D00C2D9D-B0D7-494E-9184-FCD6E94AACE5}"/>
              </a:ext>
            </a:extLst>
          </p:cNvPr>
          <p:cNvSpPr>
            <a:spLocks noGrp="1"/>
          </p:cNvSpPr>
          <p:nvPr>
            <p:ph type="dt" sz="half" idx="11"/>
          </p:nvPr>
        </p:nvSpPr>
        <p:spPr/>
        <p:txBody>
          <a:bodyPr/>
          <a:lstStyle/>
          <a:p>
            <a:endParaRPr lang="en-IN" dirty="0"/>
          </a:p>
        </p:txBody>
      </p:sp>
      <p:sp>
        <p:nvSpPr>
          <p:cNvPr id="3" name="Footer Placeholder 2">
            <a:extLst>
              <a:ext uri="{FF2B5EF4-FFF2-40B4-BE49-F238E27FC236}">
                <a16:creationId xmlns:a16="http://schemas.microsoft.com/office/drawing/2014/main" id="{587FD91A-AB40-450B-8784-9A5D99C62D81}"/>
              </a:ext>
            </a:extLst>
          </p:cNvPr>
          <p:cNvSpPr>
            <a:spLocks noGrp="1"/>
          </p:cNvSpPr>
          <p:nvPr>
            <p:ph type="ftr" sz="quarter" idx="12"/>
          </p:nvPr>
        </p:nvSpPr>
        <p:spPr/>
        <p:txBody>
          <a:bodyPr/>
          <a:lstStyle/>
          <a:p>
            <a:endParaRPr lang="en-IN" dirty="0"/>
          </a:p>
        </p:txBody>
      </p:sp>
      <p:sp>
        <p:nvSpPr>
          <p:cNvPr id="4" name="Slide Number Placeholder 3">
            <a:extLst>
              <a:ext uri="{FF2B5EF4-FFF2-40B4-BE49-F238E27FC236}">
                <a16:creationId xmlns:a16="http://schemas.microsoft.com/office/drawing/2014/main" id="{C2CE5F90-7113-4FA1-AFCF-3BC8EF010002}"/>
              </a:ext>
            </a:extLst>
          </p:cNvPr>
          <p:cNvSpPr>
            <a:spLocks noGrp="1"/>
          </p:cNvSpPr>
          <p:nvPr>
            <p:ph type="sldNum" sz="quarter" idx="13"/>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2351752774"/>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userDrawn="1">
  <p:cSld name="1_Divider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D5388A-86DF-494E-B137-EE20B7E1CF99}"/>
              </a:ext>
            </a:extLst>
          </p:cNvPr>
          <p:cNvSpPr>
            <a:spLocks noGrp="1"/>
          </p:cNvSpPr>
          <p:nvPr>
            <p:ph type="dt" sz="half" idx="10"/>
          </p:nvPr>
        </p:nvSpPr>
        <p:spPr/>
        <p:txBody>
          <a:bodyPr/>
          <a:lstStyle/>
          <a:p>
            <a:endParaRPr lang="en-IN" dirty="0"/>
          </a:p>
        </p:txBody>
      </p:sp>
      <p:sp>
        <p:nvSpPr>
          <p:cNvPr id="3" name="Footer Placeholder 2">
            <a:extLst>
              <a:ext uri="{FF2B5EF4-FFF2-40B4-BE49-F238E27FC236}">
                <a16:creationId xmlns:a16="http://schemas.microsoft.com/office/drawing/2014/main" id="{7297E548-6FF4-4D89-ADE0-60181F5365D0}"/>
              </a:ext>
            </a:extLst>
          </p:cNvPr>
          <p:cNvSpPr>
            <a:spLocks noGrp="1"/>
          </p:cNvSpPr>
          <p:nvPr>
            <p:ph type="ftr" sz="quarter" idx="11"/>
          </p:nvPr>
        </p:nvSpPr>
        <p:spPr/>
        <p:txBody>
          <a:bodyPr/>
          <a:lstStyle/>
          <a:p>
            <a:endParaRPr lang="en-IN" dirty="0"/>
          </a:p>
        </p:txBody>
      </p:sp>
      <p:sp>
        <p:nvSpPr>
          <p:cNvPr id="4" name="Slide Number Placeholder 3">
            <a:extLst>
              <a:ext uri="{FF2B5EF4-FFF2-40B4-BE49-F238E27FC236}">
                <a16:creationId xmlns:a16="http://schemas.microsoft.com/office/drawing/2014/main" id="{810B0A8B-D001-432B-877C-21558412BB33}"/>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912826500"/>
      </p:ext>
    </p:extLst>
  </p:cSld>
  <p:clrMapOvr>
    <a:masterClrMapping/>
  </p:clrMapOvr>
  <p:extLst>
    <p:ext uri="{DCECCB84-F9BA-43D5-87BE-67443E8EF086}">
      <p15:sldGuideLst xmlns:p15="http://schemas.microsoft.com/office/powerpoint/2012/main"/>
    </p:ext>
  </p:extLst>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userDrawn="1">
  <p:cSld name="3_Final legal text">
    <p:spTree>
      <p:nvGrpSpPr>
        <p:cNvPr id="1" name=""/>
        <p:cNvGrpSpPr/>
        <p:nvPr/>
      </p:nvGrpSpPr>
      <p:grpSpPr>
        <a:xfrm>
          <a:off x="0" y="0"/>
          <a:ext cx="0" cy="0"/>
          <a:chOff x="0" y="0"/>
          <a:chExt cx="0" cy="0"/>
        </a:xfrm>
      </p:grpSpPr>
      <p:sp>
        <p:nvSpPr>
          <p:cNvPr id="8" name="Content Placeholder 2"/>
          <p:cNvSpPr>
            <a:spLocks noGrp="1"/>
          </p:cNvSpPr>
          <p:nvPr>
            <p:ph idx="1"/>
          </p:nvPr>
        </p:nvSpPr>
        <p:spPr>
          <a:xfrm>
            <a:off x="607799" y="719139"/>
            <a:ext cx="4677635"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EYInterstate Light" panose="02000506000000020004" pitchFamily="2"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213" indent="-176213" algn="l" defTabSz="995363"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913" indent="-188913" algn="l" defTabSz="995363"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3590435060"/>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reserve="1" userDrawn="1">
  <p:cSld name="1_Cover alternat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88EA5E8-D5CE-4885-9BCF-B4EBD809736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91" r="22409"/>
          <a:stretch/>
        </p:blipFill>
        <p:spPr>
          <a:xfrm>
            <a:off x="0" y="0"/>
            <a:ext cx="12198350" cy="6858000"/>
          </a:xfrm>
          <a:prstGeom prst="rect">
            <a:avLst/>
          </a:prstGeom>
        </p:spPr>
      </p:pic>
      <p:pic>
        <p:nvPicPr>
          <p:cNvPr id="8" name="Picture 7">
            <a:extLst>
              <a:ext uri="{FF2B5EF4-FFF2-40B4-BE49-F238E27FC236}">
                <a16:creationId xmlns:a16="http://schemas.microsoft.com/office/drawing/2014/main" id="{E945AD81-9D09-493D-94B8-1CAA625F68C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85836" y="5340096"/>
            <a:ext cx="1317422" cy="1156968"/>
          </a:xfrm>
          <a:prstGeom prst="rect">
            <a:avLst/>
          </a:prstGeom>
        </p:spPr>
      </p:pic>
      <p:sp>
        <p:nvSpPr>
          <p:cNvPr id="7" name="Freeform 5">
            <a:extLst>
              <a:ext uri="{FF2B5EF4-FFF2-40B4-BE49-F238E27FC236}">
                <a16:creationId xmlns:a16="http://schemas.microsoft.com/office/drawing/2014/main" id="{B7F2A12E-7729-47A0-BC4C-937A569C1503}"/>
              </a:ext>
            </a:extLst>
          </p:cNvPr>
          <p:cNvSpPr>
            <a:spLocks noChangeAspect="1"/>
          </p:cNvSpPr>
          <p:nvPr userDrawn="1"/>
        </p:nvSpPr>
        <p:spPr bwMode="gray">
          <a:xfrm rot="10800000">
            <a:off x="627066" y="457199"/>
            <a:ext cx="6012542" cy="3805316"/>
          </a:xfrm>
          <a:custGeom>
            <a:avLst/>
            <a:gdLst>
              <a:gd name="connsiteX0" fmla="*/ 0 w 10000"/>
              <a:gd name="connsiteY0" fmla="*/ 0 h 9745"/>
              <a:gd name="connsiteX1" fmla="*/ 921 w 10000"/>
              <a:gd name="connsiteY1" fmla="*/ 9745 h 9745"/>
              <a:gd name="connsiteX2" fmla="*/ 10000 w 10000"/>
              <a:gd name="connsiteY2" fmla="*/ 7201 h 9745"/>
              <a:gd name="connsiteX3" fmla="*/ 10000 w 10000"/>
              <a:gd name="connsiteY3" fmla="*/ 0 h 9745"/>
              <a:gd name="connsiteX4" fmla="*/ 0 w 10000"/>
              <a:gd name="connsiteY4" fmla="*/ 0 h 9745"/>
              <a:gd name="connsiteX0" fmla="*/ 0 w 9079"/>
              <a:gd name="connsiteY0" fmla="*/ 0 h 10000"/>
              <a:gd name="connsiteX1" fmla="*/ 0 w 9079"/>
              <a:gd name="connsiteY1" fmla="*/ 10000 h 10000"/>
              <a:gd name="connsiteX2" fmla="*/ 9079 w 9079"/>
              <a:gd name="connsiteY2" fmla="*/ 7389 h 10000"/>
              <a:gd name="connsiteX3" fmla="*/ 9079 w 9079"/>
              <a:gd name="connsiteY3" fmla="*/ 0 h 10000"/>
              <a:gd name="connsiteX4" fmla="*/ 0 w 9079"/>
              <a:gd name="connsiteY4" fmla="*/ 0 h 10000"/>
              <a:gd name="connsiteX0" fmla="*/ 5 w 10000"/>
              <a:gd name="connsiteY0" fmla="*/ 2555 h 10000"/>
              <a:gd name="connsiteX1" fmla="*/ 0 w 10000"/>
              <a:gd name="connsiteY1" fmla="*/ 10000 h 10000"/>
              <a:gd name="connsiteX2" fmla="*/ 10000 w 10000"/>
              <a:gd name="connsiteY2" fmla="*/ 7389 h 10000"/>
              <a:gd name="connsiteX3" fmla="*/ 10000 w 10000"/>
              <a:gd name="connsiteY3" fmla="*/ 0 h 10000"/>
              <a:gd name="connsiteX4" fmla="*/ 5 w 10000"/>
              <a:gd name="connsiteY4" fmla="*/ 2555 h 10000"/>
              <a:gd name="connsiteX0" fmla="*/ 5 w 10000"/>
              <a:gd name="connsiteY0" fmla="*/ 0 h 7445"/>
              <a:gd name="connsiteX1" fmla="*/ 0 w 10000"/>
              <a:gd name="connsiteY1" fmla="*/ 7445 h 7445"/>
              <a:gd name="connsiteX2" fmla="*/ 10000 w 10000"/>
              <a:gd name="connsiteY2" fmla="*/ 4834 h 7445"/>
              <a:gd name="connsiteX3" fmla="*/ 10000 w 10000"/>
              <a:gd name="connsiteY3" fmla="*/ 7 h 7445"/>
              <a:gd name="connsiteX4" fmla="*/ 5 w 10000"/>
              <a:gd name="connsiteY4" fmla="*/ 0 h 7445"/>
              <a:gd name="connsiteX0" fmla="*/ 5 w 10000"/>
              <a:gd name="connsiteY0" fmla="*/ 0 h 10000"/>
              <a:gd name="connsiteX1" fmla="*/ 0 w 10000"/>
              <a:gd name="connsiteY1" fmla="*/ 10000 h 10000"/>
              <a:gd name="connsiteX2" fmla="*/ 8453 w 10000"/>
              <a:gd name="connsiteY2" fmla="*/ 7036 h 10000"/>
              <a:gd name="connsiteX3" fmla="*/ 10000 w 10000"/>
              <a:gd name="connsiteY3" fmla="*/ 9 h 10000"/>
              <a:gd name="connsiteX4" fmla="*/ 5 w 10000"/>
              <a:gd name="connsiteY4" fmla="*/ 0 h 10000"/>
              <a:gd name="connsiteX0" fmla="*/ 5 w 8453"/>
              <a:gd name="connsiteY0" fmla="*/ 4143 h 14143"/>
              <a:gd name="connsiteX1" fmla="*/ 0 w 8453"/>
              <a:gd name="connsiteY1" fmla="*/ 14143 h 14143"/>
              <a:gd name="connsiteX2" fmla="*/ 8453 w 8453"/>
              <a:gd name="connsiteY2" fmla="*/ 11179 h 14143"/>
              <a:gd name="connsiteX3" fmla="*/ 8453 w 8453"/>
              <a:gd name="connsiteY3" fmla="*/ 0 h 14143"/>
              <a:gd name="connsiteX4" fmla="*/ 5 w 8453"/>
              <a:gd name="connsiteY4" fmla="*/ 4143 h 14143"/>
              <a:gd name="connsiteX0" fmla="*/ 6 w 10000"/>
              <a:gd name="connsiteY0" fmla="*/ 0 h 10007"/>
              <a:gd name="connsiteX1" fmla="*/ 0 w 10000"/>
              <a:gd name="connsiteY1" fmla="*/ 10007 h 10007"/>
              <a:gd name="connsiteX2" fmla="*/ 10000 w 10000"/>
              <a:gd name="connsiteY2" fmla="*/ 7911 h 10007"/>
              <a:gd name="connsiteX3" fmla="*/ 10000 w 10000"/>
              <a:gd name="connsiteY3" fmla="*/ 7 h 10007"/>
              <a:gd name="connsiteX4" fmla="*/ 6 w 10000"/>
              <a:gd name="connsiteY4" fmla="*/ 0 h 10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7">
                <a:moveTo>
                  <a:pt x="6" y="0"/>
                </a:moveTo>
                <a:cubicBezTo>
                  <a:pt x="4" y="2358"/>
                  <a:pt x="2" y="7650"/>
                  <a:pt x="0" y="10007"/>
                </a:cubicBezTo>
                <a:lnTo>
                  <a:pt x="10000" y="7911"/>
                </a:lnTo>
                <a:lnTo>
                  <a:pt x="10000" y="7"/>
                </a:lnTo>
                <a:lnTo>
                  <a:pt x="6" y="0"/>
                </a:lnTo>
                <a:close/>
              </a:path>
            </a:pathLst>
          </a:custGeom>
          <a:solidFill>
            <a:srgbClr val="FFE600"/>
          </a:solidFill>
          <a:ln w="9525">
            <a:noFill/>
            <a:round/>
            <a:headEnd/>
            <a:tailEnd/>
          </a:ln>
        </p:spPr>
        <p:txBody>
          <a:bodyPr vert="horz" wrap="square" lIns="91440" tIns="45720" rIns="91440" bIns="45720" numCol="1" anchor="t" anchorCtr="0" compatLnSpc="1">
            <a:prstTxWarp prst="textNoShape">
              <a:avLst/>
            </a:prstTxWarp>
          </a:bodyPr>
          <a:lstStyle/>
          <a:p>
            <a:endParaRPr lang="en-GB" sz="1800" dirty="0">
              <a:latin typeface="EYInterstate Light" panose="02000506000000020004" pitchFamily="2" charset="0"/>
            </a:endParaRPr>
          </a:p>
        </p:txBody>
      </p:sp>
      <p:sp>
        <p:nvSpPr>
          <p:cNvPr id="9" name="Title 1">
            <a:extLst>
              <a:ext uri="{FF2B5EF4-FFF2-40B4-BE49-F238E27FC236}">
                <a16:creationId xmlns:a16="http://schemas.microsoft.com/office/drawing/2014/main" id="{9306FE6B-2888-42EC-9409-22E0C44C3EFB}"/>
              </a:ext>
            </a:extLst>
          </p:cNvPr>
          <p:cNvSpPr>
            <a:spLocks noGrp="1"/>
          </p:cNvSpPr>
          <p:nvPr>
            <p:ph type="ctrTitle" hasCustomPrompt="1"/>
          </p:nvPr>
        </p:nvSpPr>
        <p:spPr>
          <a:xfrm>
            <a:off x="915579" y="1476597"/>
            <a:ext cx="5422755" cy="860400"/>
          </a:xfrm>
        </p:spPr>
        <p:txBody>
          <a:bodyPr/>
          <a:lstStyle>
            <a:lvl1pPr>
              <a:defRPr sz="3000" b="0">
                <a:solidFill>
                  <a:srgbClr val="404040"/>
                </a:solidFill>
                <a:latin typeface="EYInterstate Light" panose="02000506000000020004" pitchFamily="2" charset="0"/>
                <a:cs typeface="Arial" pitchFamily="34" charset="0"/>
              </a:defRPr>
            </a:lvl1pPr>
          </a:lstStyle>
          <a:p>
            <a:r>
              <a:rPr lang="en-GB" dirty="0"/>
              <a:t>Title (EY Interstate Light 30 point)</a:t>
            </a:r>
          </a:p>
        </p:txBody>
      </p:sp>
      <p:sp>
        <p:nvSpPr>
          <p:cNvPr id="10" name="Subtitle 2">
            <a:extLst>
              <a:ext uri="{FF2B5EF4-FFF2-40B4-BE49-F238E27FC236}">
                <a16:creationId xmlns:a16="http://schemas.microsoft.com/office/drawing/2014/main" id="{62FC3DF6-2861-4293-9E33-F3E405EF9FAB}"/>
              </a:ext>
            </a:extLst>
          </p:cNvPr>
          <p:cNvSpPr>
            <a:spLocks noGrp="1"/>
          </p:cNvSpPr>
          <p:nvPr>
            <p:ph type="subTitle" idx="1" hasCustomPrompt="1"/>
          </p:nvPr>
        </p:nvSpPr>
        <p:spPr>
          <a:xfrm>
            <a:off x="915580" y="2422865"/>
            <a:ext cx="5422755" cy="391225"/>
          </a:xfrm>
        </p:spPr>
        <p:txBody>
          <a:bodyPr/>
          <a:lstStyle>
            <a:lvl1pPr marL="0" marR="0" indent="0" algn="l" defTabSz="914400" rtl="0" eaLnBrk="1" fontAlgn="auto" latinLnBrk="0" hangingPunct="1">
              <a:lnSpc>
                <a:spcPct val="100000"/>
              </a:lnSpc>
              <a:spcBef>
                <a:spcPct val="20000"/>
              </a:spcBef>
              <a:spcAft>
                <a:spcPts val="1200"/>
              </a:spcAft>
              <a:buClr>
                <a:schemeClr val="accent2"/>
              </a:buClr>
              <a:buSzPct val="70000"/>
              <a:buFont typeface="Arial" pitchFamily="34" charset="0"/>
              <a:buNone/>
              <a:tabLst/>
              <a:defRPr sz="1600" b="0">
                <a:solidFill>
                  <a:srgbClr val="404040"/>
                </a:solidFill>
                <a:latin typeface="EYInterstate" panose="02000503020000020004" pitchFamily="2" charset="0"/>
                <a:cs typeface="Arial" pitchFamily="34" charset="0"/>
              </a:defRPr>
            </a:lvl1pPr>
            <a:lvl2pPr marL="0" indent="0" algn="l">
              <a:buNone/>
              <a:defRPr sz="1600">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z="1600" dirty="0"/>
              <a:t>Subtitle (EY Interstate 16 point)</a:t>
            </a:r>
          </a:p>
          <a:p>
            <a:pPr marL="0" marR="0" lvl="0" indent="0" algn="l" defTabSz="914400" rtl="0" eaLnBrk="1" fontAlgn="auto" latinLnBrk="0" hangingPunct="1">
              <a:lnSpc>
                <a:spcPct val="100000"/>
              </a:lnSpc>
              <a:spcBef>
                <a:spcPct val="20000"/>
              </a:spcBef>
              <a:spcAft>
                <a:spcPts val="1200"/>
              </a:spcAft>
              <a:buClr>
                <a:schemeClr val="accent2"/>
              </a:buClr>
              <a:buSzPct val="70000"/>
              <a:buFont typeface="Arial" pitchFamily="34" charset="0"/>
              <a:buNone/>
              <a:tabLst/>
              <a:defRPr/>
            </a:pPr>
            <a:r>
              <a:rPr lang="en-IN" b="1" dirty="0"/>
              <a:t>XX Month 200X (EY Interstate bold 16 point)</a:t>
            </a:r>
          </a:p>
        </p:txBody>
      </p:sp>
    </p:spTree>
    <p:extLst>
      <p:ext uri="{BB962C8B-B14F-4D97-AF65-F5344CB8AC3E}">
        <p14:creationId xmlns:p14="http://schemas.microsoft.com/office/powerpoint/2010/main" val="389822447"/>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preserve="1" userDrawn="1">
  <p:cSld name="Approved question wide">
    <p:spTree>
      <p:nvGrpSpPr>
        <p:cNvPr id="1" name=""/>
        <p:cNvGrpSpPr/>
        <p:nvPr/>
      </p:nvGrpSpPr>
      <p:grpSpPr>
        <a:xfrm>
          <a:off x="0" y="0"/>
          <a:ext cx="0" cy="0"/>
          <a:chOff x="0" y="0"/>
          <a:chExt cx="0" cy="0"/>
        </a:xfrm>
      </p:grpSpPr>
      <p:pic>
        <p:nvPicPr>
          <p:cNvPr id="146" name="Picture 145">
            <a:extLst>
              <a:ext uri="{FF2B5EF4-FFF2-40B4-BE49-F238E27FC236}">
                <a16:creationId xmlns:a16="http://schemas.microsoft.com/office/drawing/2014/main" id="{7FDAC7B4-6A01-49C4-9730-BF8572B139EF}"/>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16402" b="5936"/>
          <a:stretch/>
        </p:blipFill>
        <p:spPr>
          <a:xfrm>
            <a:off x="0" y="-1"/>
            <a:ext cx="12198350" cy="6858001"/>
          </a:xfrm>
          <a:prstGeom prst="rect">
            <a:avLst/>
          </a:prstGeom>
        </p:spPr>
      </p:pic>
      <p:sp>
        <p:nvSpPr>
          <p:cNvPr id="2" name="Rectangle 1">
            <a:extLst>
              <a:ext uri="{FF2B5EF4-FFF2-40B4-BE49-F238E27FC236}">
                <a16:creationId xmlns:a16="http://schemas.microsoft.com/office/drawing/2014/main" id="{E4BCCB2E-3515-42EB-B2C6-FB7D701D1793}"/>
              </a:ext>
            </a:extLst>
          </p:cNvPr>
          <p:cNvSpPr/>
          <p:nvPr userDrawn="1"/>
        </p:nvSpPr>
        <p:spPr>
          <a:xfrm>
            <a:off x="0" y="5340096"/>
            <a:ext cx="12198350" cy="1517904"/>
          </a:xfrm>
          <a:prstGeom prst="rect">
            <a:avLst/>
          </a:prstGeom>
          <a:gradFill flip="none" rotWithShape="1">
            <a:gsLst>
              <a:gs pos="0">
                <a:schemeClr val="bg2">
                  <a:alpha val="0"/>
                </a:schemeClr>
              </a:gs>
              <a:gs pos="61000">
                <a:schemeClr val="bg2">
                  <a:alpha val="34000"/>
                </a:schemeClr>
              </a:gs>
              <a:gs pos="100000">
                <a:schemeClr val="bg2"/>
              </a:gs>
            </a:gsLst>
            <a:lin ang="54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latin typeface="EYInterstate Light" panose="02000506000000020004" pitchFamily="2" charset="0"/>
            </a:endParaRPr>
          </a:p>
        </p:txBody>
      </p:sp>
      <p:pic>
        <p:nvPicPr>
          <p:cNvPr id="84" name="Picture 83">
            <a:extLst>
              <a:ext uri="{FF2B5EF4-FFF2-40B4-BE49-F238E27FC236}">
                <a16:creationId xmlns:a16="http://schemas.microsoft.com/office/drawing/2014/main" id="{9C231702-C029-4BB5-90D1-8311DD931DF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85836" y="5340096"/>
            <a:ext cx="1317422" cy="1156968"/>
          </a:xfrm>
          <a:prstGeom prst="rect">
            <a:avLst/>
          </a:prstGeom>
        </p:spPr>
      </p:pic>
      <p:pic>
        <p:nvPicPr>
          <p:cNvPr id="73" name="Picture 72">
            <a:extLst>
              <a:ext uri="{FF2B5EF4-FFF2-40B4-BE49-F238E27FC236}">
                <a16:creationId xmlns:a16="http://schemas.microsoft.com/office/drawing/2014/main" id="{6451607B-CAB5-4136-AB12-1BF3A1C4485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09918" y="457200"/>
            <a:ext cx="6208959" cy="3930900"/>
          </a:xfrm>
          <a:prstGeom prst="rect">
            <a:avLst/>
          </a:prstGeom>
        </p:spPr>
      </p:pic>
      <p:sp>
        <p:nvSpPr>
          <p:cNvPr id="74" name="Title 1">
            <a:extLst>
              <a:ext uri="{FF2B5EF4-FFF2-40B4-BE49-F238E27FC236}">
                <a16:creationId xmlns:a16="http://schemas.microsoft.com/office/drawing/2014/main" id="{01B1427F-F1DB-442D-870C-2543A78EC303}"/>
              </a:ext>
            </a:extLst>
          </p:cNvPr>
          <p:cNvSpPr>
            <a:spLocks noGrp="1"/>
          </p:cNvSpPr>
          <p:nvPr>
            <p:ph type="ctrTitle"/>
          </p:nvPr>
        </p:nvSpPr>
        <p:spPr>
          <a:xfrm>
            <a:off x="1183240" y="1799130"/>
            <a:ext cx="4793952" cy="860400"/>
          </a:xfrm>
          <a:prstGeom prst="rect">
            <a:avLst/>
          </a:prstGeom>
        </p:spPr>
        <p:txBody>
          <a:bodyPr/>
          <a:lstStyle>
            <a:lvl1pPr>
              <a:defRPr sz="3000" b="0">
                <a:solidFill>
                  <a:srgbClr val="FFFFFF"/>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75" name="Subtitle 2">
            <a:extLst>
              <a:ext uri="{FF2B5EF4-FFF2-40B4-BE49-F238E27FC236}">
                <a16:creationId xmlns:a16="http://schemas.microsoft.com/office/drawing/2014/main" id="{97E0F9BC-39E2-4ADF-93B9-7358577711CD}"/>
              </a:ext>
            </a:extLst>
          </p:cNvPr>
          <p:cNvSpPr>
            <a:spLocks noGrp="1"/>
          </p:cNvSpPr>
          <p:nvPr>
            <p:ph type="subTitle" idx="1"/>
          </p:nvPr>
        </p:nvSpPr>
        <p:spPr>
          <a:xfrm>
            <a:off x="1183240" y="2769576"/>
            <a:ext cx="4793952" cy="645742"/>
          </a:xfrm>
          <a:prstGeom prst="rect">
            <a:avLst/>
          </a:prstGeom>
        </p:spPr>
        <p:txBody>
          <a:bodyPr/>
          <a:lstStyle>
            <a:lvl1pPr marL="0" indent="0" algn="l">
              <a:buNone/>
              <a:defRPr sz="1600">
                <a:solidFill>
                  <a:srgbClr val="FFFFFF"/>
                </a:solidFill>
                <a:latin typeface="EYInterstate" panose="02000503020000020004" pitchFamily="2" charset="0"/>
                <a:cs typeface="Arial" pitchFamily="34" charset="0"/>
              </a:defRPr>
            </a:lvl1pPr>
            <a:lvl2pPr marL="0" indent="0" algn="l">
              <a:buNone/>
              <a:defRPr sz="1600">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pic>
        <p:nvPicPr>
          <p:cNvPr id="145" name="Picture 144">
            <a:extLst>
              <a:ext uri="{FF2B5EF4-FFF2-40B4-BE49-F238E27FC236}">
                <a16:creationId xmlns:a16="http://schemas.microsoft.com/office/drawing/2014/main" id="{727C5A3D-F97A-4F85-9F88-240C2439860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09918" y="5914517"/>
            <a:ext cx="5042625" cy="618750"/>
          </a:xfrm>
          <a:prstGeom prst="rect">
            <a:avLst/>
          </a:prstGeom>
        </p:spPr>
      </p:pic>
    </p:spTree>
    <p:extLst>
      <p:ext uri="{BB962C8B-B14F-4D97-AF65-F5344CB8AC3E}">
        <p14:creationId xmlns:p14="http://schemas.microsoft.com/office/powerpoint/2010/main" val="3278486272"/>
      </p:ext>
    </p:extLst>
  </p:cSld>
  <p:clrMapOvr>
    <a:masterClrMapping/>
  </p:clrMapOvr>
  <p:extLst>
    <p:ext uri="{DCECCB84-F9BA-43D5-87BE-67443E8EF086}">
      <p15:sldGuideLst xmlns:p15="http://schemas.microsoft.com/office/powerpoint/2012/main"/>
    </p:ext>
  </p:extLst>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preserve="1" userDrawn="1">
  <p:cSld name="Approved question tall">
    <p:spTree>
      <p:nvGrpSpPr>
        <p:cNvPr id="1" name=""/>
        <p:cNvGrpSpPr/>
        <p:nvPr/>
      </p:nvGrpSpPr>
      <p:grpSpPr>
        <a:xfrm>
          <a:off x="0" y="0"/>
          <a:ext cx="0" cy="0"/>
          <a:chOff x="0" y="0"/>
          <a:chExt cx="0" cy="0"/>
        </a:xfrm>
      </p:grpSpPr>
      <p:pic>
        <p:nvPicPr>
          <p:cNvPr id="78" name="Picture 77">
            <a:extLst>
              <a:ext uri="{FF2B5EF4-FFF2-40B4-BE49-F238E27FC236}">
                <a16:creationId xmlns:a16="http://schemas.microsoft.com/office/drawing/2014/main" id="{581C513F-D0C9-46EE-93E2-83D51283194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85836" y="5340096"/>
            <a:ext cx="1317422" cy="1156968"/>
          </a:xfrm>
          <a:prstGeom prst="rect">
            <a:avLst/>
          </a:prstGeom>
        </p:spPr>
      </p:pic>
      <p:pic>
        <p:nvPicPr>
          <p:cNvPr id="74" name="Picture 73">
            <a:extLst>
              <a:ext uri="{FF2B5EF4-FFF2-40B4-BE49-F238E27FC236}">
                <a16:creationId xmlns:a16="http://schemas.microsoft.com/office/drawing/2014/main" id="{7204B28E-7010-45B1-9A81-2C543F9490F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9918" y="777241"/>
            <a:ext cx="9008990" cy="3400425"/>
          </a:xfrm>
          <a:prstGeom prst="rect">
            <a:avLst/>
          </a:prstGeom>
        </p:spPr>
      </p:pic>
      <p:sp>
        <p:nvSpPr>
          <p:cNvPr id="75" name="Subtitle 2">
            <a:extLst>
              <a:ext uri="{FF2B5EF4-FFF2-40B4-BE49-F238E27FC236}">
                <a16:creationId xmlns:a16="http://schemas.microsoft.com/office/drawing/2014/main" id="{24F2EA79-0822-4B81-90D8-1FA02CFB98DD}"/>
              </a:ext>
            </a:extLst>
          </p:cNvPr>
          <p:cNvSpPr>
            <a:spLocks noGrp="1"/>
          </p:cNvSpPr>
          <p:nvPr>
            <p:ph type="subTitle" idx="1"/>
          </p:nvPr>
        </p:nvSpPr>
        <p:spPr>
          <a:xfrm>
            <a:off x="1184872" y="3258529"/>
            <a:ext cx="7928703" cy="645742"/>
          </a:xfrm>
          <a:prstGeom prst="rect">
            <a:avLst/>
          </a:prstGeom>
        </p:spPr>
        <p:txBody>
          <a:bodyPr/>
          <a:lstStyle>
            <a:lvl1pPr marL="0" indent="0" algn="l">
              <a:buNone/>
              <a:defRPr sz="1600">
                <a:solidFill>
                  <a:srgbClr val="FFFFFF"/>
                </a:solidFill>
                <a:latin typeface="EYInterstate" panose="02000503020000020004" pitchFamily="2" charset="0"/>
                <a:cs typeface="Arial" pitchFamily="34" charset="0"/>
              </a:defRPr>
            </a:lvl1pPr>
            <a:lvl2pPr marL="0" indent="0" algn="l">
              <a:buNone/>
              <a:defRPr sz="1600">
                <a:solidFill>
                  <a:srgbClr val="FFFFFF"/>
                </a:solidFill>
              </a:defRPr>
            </a:lvl2pPr>
            <a:lvl3pPr marL="0" indent="0" algn="l">
              <a:buNone/>
              <a:defRPr sz="1600">
                <a:solidFill>
                  <a:srgbClr val="FFFFFF"/>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sp>
        <p:nvSpPr>
          <p:cNvPr id="76" name="Title 1">
            <a:extLst>
              <a:ext uri="{FF2B5EF4-FFF2-40B4-BE49-F238E27FC236}">
                <a16:creationId xmlns:a16="http://schemas.microsoft.com/office/drawing/2014/main" id="{EC2B6F8E-BD78-40B0-B08A-973D853594C1}"/>
              </a:ext>
            </a:extLst>
          </p:cNvPr>
          <p:cNvSpPr>
            <a:spLocks noGrp="1"/>
          </p:cNvSpPr>
          <p:nvPr>
            <p:ph type="ctrTitle"/>
          </p:nvPr>
        </p:nvSpPr>
        <p:spPr>
          <a:xfrm>
            <a:off x="1184872" y="2288083"/>
            <a:ext cx="7928703" cy="860400"/>
          </a:xfrm>
          <a:prstGeom prst="rect">
            <a:avLst/>
          </a:prstGeom>
        </p:spPr>
        <p:txBody>
          <a:bodyPr/>
          <a:lstStyle>
            <a:lvl1pPr>
              <a:defRPr sz="3000" b="0">
                <a:solidFill>
                  <a:srgbClr val="FFFFFF"/>
                </a:solidFill>
                <a:latin typeface="EYInterstate Light" panose="02000506000000020004" pitchFamily="2" charset="0"/>
                <a:cs typeface="Arial" pitchFamily="34" charset="0"/>
              </a:defRPr>
            </a:lvl1pPr>
          </a:lstStyle>
          <a:p>
            <a:r>
              <a:rPr lang="en-US" dirty="0"/>
              <a:t>Click to edit Master title style</a:t>
            </a:r>
            <a:endParaRPr lang="en-GB" dirty="0"/>
          </a:p>
        </p:txBody>
      </p:sp>
      <p:pic>
        <p:nvPicPr>
          <p:cNvPr id="279" name="Picture 278">
            <a:extLst>
              <a:ext uri="{FF2B5EF4-FFF2-40B4-BE49-F238E27FC236}">
                <a16:creationId xmlns:a16="http://schemas.microsoft.com/office/drawing/2014/main" id="{5A33645C-A5C8-4EA5-A3D8-D74C0FE66CD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09918" y="5914517"/>
            <a:ext cx="5042625" cy="618750"/>
          </a:xfrm>
          <a:prstGeom prst="rect">
            <a:avLst/>
          </a:prstGeom>
        </p:spPr>
      </p:pic>
    </p:spTree>
    <p:extLst>
      <p:ext uri="{BB962C8B-B14F-4D97-AF65-F5344CB8AC3E}">
        <p14:creationId xmlns:p14="http://schemas.microsoft.com/office/powerpoint/2010/main" val="4863293"/>
      </p:ext>
    </p:extLst>
  </p:cSld>
  <p:clrMapOvr>
    <a:masterClrMapping/>
  </p:clrMapOvr>
  <p:extLst>
    <p:ext uri="{DCECCB84-F9BA-43D5-87BE-67443E8EF086}">
      <p15:sldGuideLst xmlns:p15="http://schemas.microsoft.com/office/powerpoint/2012/main"/>
    </p:ext>
  </p:extLst>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609919" y="294200"/>
            <a:ext cx="10978515" cy="590400"/>
          </a:xfrm>
        </p:spPr>
        <p:txBody>
          <a:bodyPr/>
          <a:lstStyle>
            <a:lvl1pPr>
              <a:defRPr sz="2400">
                <a:solidFill>
                  <a:schemeClr val="bg1"/>
                </a:solidFill>
              </a:defRPr>
            </a:lvl1pPr>
          </a:lstStyle>
          <a:p>
            <a:r>
              <a:rPr lang="en-US" dirty="0"/>
              <a:t>Click to edit Master title style</a:t>
            </a:r>
            <a:endParaRPr lang="en-GB" dirty="0"/>
          </a:p>
        </p:txBody>
      </p:sp>
      <p:sp>
        <p:nvSpPr>
          <p:cNvPr id="6" name="Line 10">
            <a:extLst>
              <a:ext uri="{FF2B5EF4-FFF2-40B4-BE49-F238E27FC236}">
                <a16:creationId xmlns:a16="http://schemas.microsoft.com/office/drawing/2014/main" id="{70E64C6A-78AE-4547-94F4-A7E658DB2EFB}"/>
              </a:ext>
            </a:extLst>
          </p:cNvPr>
          <p:cNvSpPr>
            <a:spLocks noChangeShapeType="1"/>
          </p:cNvSpPr>
          <p:nvPr userDrawn="1"/>
        </p:nvSpPr>
        <p:spPr bwMode="auto">
          <a:xfrm>
            <a:off x="609919" y="907750"/>
            <a:ext cx="11017445"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chemeClr val="bg1"/>
              </a:solidFill>
              <a:latin typeface="EYInterstate Light" panose="02000506000000020004" pitchFamily="2" charset="0"/>
            </a:endParaRPr>
          </a:p>
        </p:txBody>
      </p:sp>
      <p:sp>
        <p:nvSpPr>
          <p:cNvPr id="4" name="Date Placeholder 3">
            <a:extLst>
              <a:ext uri="{FF2B5EF4-FFF2-40B4-BE49-F238E27FC236}">
                <a16:creationId xmlns:a16="http://schemas.microsoft.com/office/drawing/2014/main" id="{ECE7A319-28F8-4E6B-8249-40111354BC6F}"/>
              </a:ext>
            </a:extLst>
          </p:cNvPr>
          <p:cNvSpPr>
            <a:spLocks noGrp="1"/>
          </p:cNvSpPr>
          <p:nvPr>
            <p:ph type="dt" sz="half" idx="10"/>
          </p:nvPr>
        </p:nvSpPr>
        <p:spPr/>
        <p:txBody>
          <a:bodyPr/>
          <a:lstStyle/>
          <a:p>
            <a:fld id="{9E1A0F0E-A7C3-4E30-912C-A3CC32479917}" type="datetime3">
              <a:rPr lang="en-US" smtClean="0"/>
              <a:t>23 October 2023</a:t>
            </a:fld>
            <a:endParaRPr lang="en-IN" dirty="0"/>
          </a:p>
        </p:txBody>
      </p:sp>
      <p:sp>
        <p:nvSpPr>
          <p:cNvPr id="5" name="Footer Placeholder 4">
            <a:extLst>
              <a:ext uri="{FF2B5EF4-FFF2-40B4-BE49-F238E27FC236}">
                <a16:creationId xmlns:a16="http://schemas.microsoft.com/office/drawing/2014/main" id="{F2B3A21D-493F-4B42-85B4-BCE5E8F9299D}"/>
              </a:ext>
            </a:extLst>
          </p:cNvPr>
          <p:cNvSpPr>
            <a:spLocks noGrp="1"/>
          </p:cNvSpPr>
          <p:nvPr>
            <p:ph type="ftr" sz="quarter" idx="11"/>
          </p:nvPr>
        </p:nvSpPr>
        <p:spPr/>
        <p:txBody>
          <a:bodyPr/>
          <a:lstStyle/>
          <a:p>
            <a:r>
              <a:rPr lang="en-IN" dirty="0"/>
              <a:t>myData_</a:t>
            </a:r>
            <a:r>
              <a:rPr lang="el-GR" dirty="0"/>
              <a:t>Σεπτέμβριος 2021</a:t>
            </a:r>
            <a:endParaRPr lang="en-IN" dirty="0"/>
          </a:p>
        </p:txBody>
      </p:sp>
      <p:sp>
        <p:nvSpPr>
          <p:cNvPr id="7" name="Slide Number Placeholder 6">
            <a:extLst>
              <a:ext uri="{FF2B5EF4-FFF2-40B4-BE49-F238E27FC236}">
                <a16:creationId xmlns:a16="http://schemas.microsoft.com/office/drawing/2014/main" id="{DC0E1552-BF13-453D-A76C-3B49D9C85708}"/>
              </a:ext>
            </a:extLst>
          </p:cNvPr>
          <p:cNvSpPr>
            <a:spLocks noGrp="1"/>
          </p:cNvSpPr>
          <p:nvPr>
            <p:ph type="sldNum" sz="quarter" idx="12"/>
          </p:nvPr>
        </p:nvSpPr>
        <p:spPr>
          <a:xfrm>
            <a:off x="609919" y="6516456"/>
            <a:ext cx="884548" cy="180000"/>
          </a:xfrm>
          <a:prstGeom prst="rect">
            <a:avLst/>
          </a:prstGeom>
        </p:spPr>
        <p:txBody>
          <a:bodyPr/>
          <a:lstStyle/>
          <a:p>
            <a:r>
              <a:rPr lang="en-GB"/>
              <a:t>Page </a:t>
            </a:r>
            <a:fld id="{F1BC30E3-FFE5-4B91-AA19-87A149EBB9EE}" type="slidenum">
              <a:rPr smtClean="0"/>
              <a:pPr/>
              <a:t>‹#›</a:t>
            </a:fld>
            <a:endParaRPr dirty="0"/>
          </a:p>
        </p:txBody>
      </p:sp>
      <p:sp>
        <p:nvSpPr>
          <p:cNvPr id="8" name="Text Placeholder 2">
            <a:extLst>
              <a:ext uri="{FF2B5EF4-FFF2-40B4-BE49-F238E27FC236}">
                <a16:creationId xmlns:a16="http://schemas.microsoft.com/office/drawing/2014/main" id="{0FC3EC46-D295-425C-8ED2-70D3C94626A0}"/>
              </a:ext>
            </a:extLst>
          </p:cNvPr>
          <p:cNvSpPr>
            <a:spLocks noGrp="1"/>
          </p:cNvSpPr>
          <p:nvPr>
            <p:ph idx="1"/>
          </p:nvPr>
        </p:nvSpPr>
        <p:spPr>
          <a:xfrm>
            <a:off x="609919" y="1137920"/>
            <a:ext cx="10978515" cy="4947920"/>
          </a:xfrm>
          <a:prstGeom prst="rect">
            <a:avLst/>
          </a:prstGeom>
        </p:spPr>
        <p:txBody>
          <a:bodyPr vert="horz" lIns="0" tIns="0" rIns="0" bIns="0" rtlCol="0" anchor="t" anchorCtr="0">
            <a:noAutofit/>
          </a:bodyPr>
          <a:lstStyle>
            <a:lvl1pPr>
              <a:defRPr sz="2000"/>
            </a:lvl1pPr>
            <a:lvl2pPr>
              <a:defRPr sz="1800"/>
            </a:lvl2pPr>
            <a:lvl3pPr>
              <a:defRPr sz="1600"/>
            </a:lvl3pPr>
            <a:lvl4pPr>
              <a:defRPr sz="1400"/>
            </a:lvl4pPr>
            <a:lvl5pPr>
              <a:defRPr sz="12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7779070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12648" y="1869440"/>
            <a:ext cx="5393208" cy="4256075"/>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9632" y="1869440"/>
            <a:ext cx="5393208" cy="4256075"/>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p:cNvSpPr>
            <a:spLocks noGrp="1"/>
          </p:cNvSpPr>
          <p:nvPr>
            <p:ph type="body" sz="quarter" idx="12"/>
          </p:nvPr>
        </p:nvSpPr>
        <p:spPr>
          <a:xfrm>
            <a:off x="609918" y="1137920"/>
            <a:ext cx="5393208" cy="640800"/>
          </a:xfrm>
        </p:spPr>
        <p:txBody>
          <a:bodyPr anchor="t" anchorCtr="0"/>
          <a:lstStyle>
            <a:lvl1pPr>
              <a:buNone/>
              <a:defRPr b="1">
                <a:solidFill>
                  <a:schemeClr val="bg1"/>
                </a:solidFill>
              </a:defRPr>
            </a:lvl1pPr>
          </a:lstStyle>
          <a:p>
            <a:pPr lvl="0"/>
            <a:endParaRPr lang="en-GB" dirty="0"/>
          </a:p>
        </p:txBody>
      </p:sp>
      <p:sp>
        <p:nvSpPr>
          <p:cNvPr id="11" name="Text Placeholder 9"/>
          <p:cNvSpPr>
            <a:spLocks noGrp="1"/>
          </p:cNvSpPr>
          <p:nvPr>
            <p:ph type="body" sz="quarter" idx="13"/>
          </p:nvPr>
        </p:nvSpPr>
        <p:spPr>
          <a:xfrm>
            <a:off x="6199632" y="1137920"/>
            <a:ext cx="5393208" cy="640800"/>
          </a:xfrm>
        </p:spPr>
        <p:txBody>
          <a:bodyPr anchor="t" anchorCtr="0"/>
          <a:lstStyle>
            <a:lvl1pPr>
              <a:buNone/>
              <a:defRPr b="1">
                <a:solidFill>
                  <a:schemeClr val="bg1"/>
                </a:solidFill>
              </a:defRPr>
            </a:lvl1pPr>
          </a:lstStyle>
          <a:p>
            <a:pPr lvl="0"/>
            <a:endParaRPr lang="en-GB" dirty="0"/>
          </a:p>
        </p:txBody>
      </p:sp>
      <p:sp>
        <p:nvSpPr>
          <p:cNvPr id="2" name="Title 1"/>
          <p:cNvSpPr>
            <a:spLocks noGrp="1"/>
          </p:cNvSpPr>
          <p:nvPr>
            <p:ph type="title"/>
          </p:nvPr>
        </p:nvSpPr>
        <p:spPr>
          <a:xfrm>
            <a:off x="609918" y="294200"/>
            <a:ext cx="10978515" cy="590880"/>
          </a:xfrm>
        </p:spPr>
        <p:txBody>
          <a:bodyPr/>
          <a:lstStyle>
            <a:lvl1pPr>
              <a:defRPr>
                <a:solidFill>
                  <a:schemeClr val="bg1"/>
                </a:solidFill>
              </a:defRPr>
            </a:lvl1pPr>
          </a:lstStyle>
          <a:p>
            <a:r>
              <a:rPr lang="en-US" dirty="0"/>
              <a:t>Click to edit Master title style</a:t>
            </a:r>
          </a:p>
        </p:txBody>
      </p:sp>
      <p:sp>
        <p:nvSpPr>
          <p:cNvPr id="14" name="Line 10">
            <a:extLst>
              <a:ext uri="{FF2B5EF4-FFF2-40B4-BE49-F238E27FC236}">
                <a16:creationId xmlns:a16="http://schemas.microsoft.com/office/drawing/2014/main" id="{9773E7D9-2434-4381-A00D-27B62C086733}"/>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5" name="Date Placeholder 4">
            <a:extLst>
              <a:ext uri="{FF2B5EF4-FFF2-40B4-BE49-F238E27FC236}">
                <a16:creationId xmlns:a16="http://schemas.microsoft.com/office/drawing/2014/main" id="{409FCCF0-19BC-4024-9BCA-E14DB77EAF2F}"/>
              </a:ext>
            </a:extLst>
          </p:cNvPr>
          <p:cNvSpPr>
            <a:spLocks noGrp="1"/>
          </p:cNvSpPr>
          <p:nvPr>
            <p:ph type="dt" sz="half" idx="14"/>
          </p:nvPr>
        </p:nvSpPr>
        <p:spPr/>
        <p:txBody>
          <a:bodyPr/>
          <a:lstStyle/>
          <a:p>
            <a:fld id="{061447C6-A440-4799-8232-6AD32F175DFD}" type="datetime3">
              <a:rPr lang="en-US" smtClean="0"/>
              <a:t>23 October 2023</a:t>
            </a:fld>
            <a:endParaRPr lang="en-IN" dirty="0"/>
          </a:p>
        </p:txBody>
      </p:sp>
      <p:sp>
        <p:nvSpPr>
          <p:cNvPr id="6" name="Footer Placeholder 5">
            <a:extLst>
              <a:ext uri="{FF2B5EF4-FFF2-40B4-BE49-F238E27FC236}">
                <a16:creationId xmlns:a16="http://schemas.microsoft.com/office/drawing/2014/main" id="{12B54F7E-BDC4-4386-B2E2-1FC66609D14F}"/>
              </a:ext>
            </a:extLst>
          </p:cNvPr>
          <p:cNvSpPr>
            <a:spLocks noGrp="1"/>
          </p:cNvSpPr>
          <p:nvPr>
            <p:ph type="ftr" sz="quarter" idx="15"/>
          </p:nvPr>
        </p:nvSpPr>
        <p:spPr/>
        <p:txBody>
          <a:bodyPr/>
          <a:lstStyle/>
          <a:p>
            <a:r>
              <a:rPr lang="en-US"/>
              <a:t>STOCK OPTIONS AND RSU’S - (E.2208/2020)</a:t>
            </a:r>
            <a:endParaRPr lang="en-US" dirty="0"/>
          </a:p>
        </p:txBody>
      </p:sp>
      <p:sp>
        <p:nvSpPr>
          <p:cNvPr id="7" name="Slide Number Placeholder 6">
            <a:extLst>
              <a:ext uri="{FF2B5EF4-FFF2-40B4-BE49-F238E27FC236}">
                <a16:creationId xmlns:a16="http://schemas.microsoft.com/office/drawing/2014/main" id="{B94FBF9A-EC9A-41E4-A24C-ECB5DC15CCD7}"/>
              </a:ext>
            </a:extLst>
          </p:cNvPr>
          <p:cNvSpPr>
            <a:spLocks noGrp="1"/>
          </p:cNvSpPr>
          <p:nvPr>
            <p:ph type="sldNum" sz="quarter" idx="16"/>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2561902831"/>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p:cSld name="3_Standard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919" y="294200"/>
            <a:ext cx="10978515" cy="590400"/>
          </a:xfrm>
        </p:spPr>
        <p:txBody>
          <a:bodyPr/>
          <a:lstStyle>
            <a:lvl1pPr>
              <a:defRPr sz="1799">
                <a:solidFill>
                  <a:schemeClr val="bg1"/>
                </a:solidFill>
              </a:defRPr>
            </a:lvl1pPr>
          </a:lstStyle>
          <a:p>
            <a:r>
              <a:rPr lang="en-US" dirty="0"/>
              <a:t>Standard slide</a:t>
            </a:r>
            <a:endParaRPr lang="en-GB" dirty="0"/>
          </a:p>
        </p:txBody>
      </p:sp>
      <p:sp>
        <p:nvSpPr>
          <p:cNvPr id="3" name="Date Placeholder 2">
            <a:extLst>
              <a:ext uri="{FF2B5EF4-FFF2-40B4-BE49-F238E27FC236}">
                <a16:creationId xmlns:a16="http://schemas.microsoft.com/office/drawing/2014/main" id="{55AF1241-E9B6-4AFC-94DC-380325C3DEA4}"/>
              </a:ext>
            </a:extLst>
          </p:cNvPr>
          <p:cNvSpPr>
            <a:spLocks noGrp="1"/>
          </p:cNvSpPr>
          <p:nvPr>
            <p:ph type="dt" sz="half" idx="10"/>
          </p:nvPr>
        </p:nvSpPr>
        <p:spPr/>
        <p:txBody>
          <a:bodyPr/>
          <a:lstStyle/>
          <a:p>
            <a:fld id="{30F11210-F483-4481-9A63-6D9BB6128436}" type="datetime3">
              <a:rPr lang="en-US" smtClean="0"/>
              <a:t>23 October 2023</a:t>
            </a:fld>
            <a:endParaRPr lang="en-IN" dirty="0"/>
          </a:p>
        </p:txBody>
      </p:sp>
      <p:sp>
        <p:nvSpPr>
          <p:cNvPr id="4" name="Footer Placeholder 3">
            <a:extLst>
              <a:ext uri="{FF2B5EF4-FFF2-40B4-BE49-F238E27FC236}">
                <a16:creationId xmlns:a16="http://schemas.microsoft.com/office/drawing/2014/main" id="{F7181A62-2FE8-40E2-AD71-A2FCBF45A1CA}"/>
              </a:ext>
            </a:extLst>
          </p:cNvPr>
          <p:cNvSpPr>
            <a:spLocks noGrp="1"/>
          </p:cNvSpPr>
          <p:nvPr>
            <p:ph type="ftr" sz="quarter" idx="11"/>
          </p:nvPr>
        </p:nvSpPr>
        <p:spPr/>
        <p:txBody>
          <a:bodyPr/>
          <a:lstStyle/>
          <a:p>
            <a:r>
              <a:rPr lang="en-IN" dirty="0"/>
              <a:t>myData_</a:t>
            </a:r>
            <a:r>
              <a:rPr lang="el-GR" dirty="0"/>
              <a:t>Σεπτέμβριος 2021</a:t>
            </a:r>
            <a:endParaRPr lang="en-IN" dirty="0"/>
          </a:p>
        </p:txBody>
      </p:sp>
      <p:sp>
        <p:nvSpPr>
          <p:cNvPr id="5" name="Slide Number Placeholder 4">
            <a:extLst>
              <a:ext uri="{FF2B5EF4-FFF2-40B4-BE49-F238E27FC236}">
                <a16:creationId xmlns:a16="http://schemas.microsoft.com/office/drawing/2014/main" id="{4434FE67-B066-4247-BB41-6FE7CE167E55}"/>
              </a:ext>
            </a:extLst>
          </p:cNvPr>
          <p:cNvSpPr>
            <a:spLocks noGrp="1"/>
          </p:cNvSpPr>
          <p:nvPr>
            <p:ph type="sldNum" sz="quarter" idx="12"/>
          </p:nvPr>
        </p:nvSpPr>
        <p:spPr>
          <a:xfrm>
            <a:off x="609919" y="6516456"/>
            <a:ext cx="884548"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1838724750"/>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p:cSld name="2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8199120" y="1"/>
            <a:ext cx="3999231" cy="6156104"/>
          </a:xfrm>
        </p:spPr>
        <p:txBody>
          <a:bodyPr/>
          <a:lstStyle/>
          <a:p>
            <a:r>
              <a:rPr lang="en-US"/>
              <a:t>Click icon to add picture</a:t>
            </a:r>
            <a:endParaRPr lang="en-IN" dirty="0"/>
          </a:p>
        </p:txBody>
      </p:sp>
      <p:sp>
        <p:nvSpPr>
          <p:cNvPr id="2" name="Title 1"/>
          <p:cNvSpPr>
            <a:spLocks noGrp="1"/>
          </p:cNvSpPr>
          <p:nvPr>
            <p:ph type="title"/>
          </p:nvPr>
        </p:nvSpPr>
        <p:spPr>
          <a:xfrm>
            <a:off x="609919" y="294200"/>
            <a:ext cx="7444422" cy="590400"/>
          </a:xfrm>
        </p:spPr>
        <p:txBody>
          <a:bodyPr/>
          <a:lstStyle>
            <a:lvl1pPr>
              <a:defRPr sz="2400">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609917" y="1137921"/>
            <a:ext cx="7299643" cy="873760"/>
          </a:xfrm>
        </p:spPr>
        <p:txBody>
          <a:bodyPr/>
          <a:lstStyle>
            <a:lvl1pPr marL="0" indent="0">
              <a:buNone/>
              <a:defRPr sz="13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609919" y="2311401"/>
            <a:ext cx="3580117" cy="3844704"/>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2" name="Content Placeholder 2">
            <a:extLst>
              <a:ext uri="{FF2B5EF4-FFF2-40B4-BE49-F238E27FC236}">
                <a16:creationId xmlns:a16="http://schemas.microsoft.com/office/drawing/2014/main" id="{0C7BD71A-882B-40FB-A05F-48ECC69FF73D}"/>
              </a:ext>
            </a:extLst>
          </p:cNvPr>
          <p:cNvSpPr>
            <a:spLocks noGrp="1"/>
          </p:cNvSpPr>
          <p:nvPr>
            <p:ph idx="12" hasCustomPrompt="1"/>
          </p:nvPr>
        </p:nvSpPr>
        <p:spPr>
          <a:xfrm>
            <a:off x="4329443" y="2311403"/>
            <a:ext cx="3580117" cy="1254759"/>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4" name="Content Placeholder 2">
            <a:extLst>
              <a:ext uri="{FF2B5EF4-FFF2-40B4-BE49-F238E27FC236}">
                <a16:creationId xmlns:a16="http://schemas.microsoft.com/office/drawing/2014/main" id="{D87D58C8-1517-42AA-8B2A-E449A3F6F028}"/>
              </a:ext>
            </a:extLst>
          </p:cNvPr>
          <p:cNvSpPr>
            <a:spLocks noGrp="1"/>
          </p:cNvSpPr>
          <p:nvPr>
            <p:ph idx="13" hasCustomPrompt="1"/>
          </p:nvPr>
        </p:nvSpPr>
        <p:spPr>
          <a:xfrm>
            <a:off x="4329443" y="4236721"/>
            <a:ext cx="3580117" cy="1944160"/>
          </a:xfrm>
        </p:spPr>
        <p:txBody>
          <a:bodyPr numCol="1"/>
          <a:lstStyle>
            <a:lvl1pPr marL="0" indent="0">
              <a:buNone/>
              <a:defRPr sz="1349">
                <a:solidFill>
                  <a:schemeClr val="bg1"/>
                </a:solidFill>
                <a:latin typeface="Georgia" panose="02040502050405020303" pitchFamily="18" charset="0"/>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Quote</a:t>
            </a:r>
          </a:p>
        </p:txBody>
      </p:sp>
      <p:sp>
        <p:nvSpPr>
          <p:cNvPr id="10" name="Line 10">
            <a:extLst>
              <a:ext uri="{FF2B5EF4-FFF2-40B4-BE49-F238E27FC236}">
                <a16:creationId xmlns:a16="http://schemas.microsoft.com/office/drawing/2014/main" id="{229C318B-FAE0-4A50-A714-607EF622AFB9}"/>
              </a:ext>
            </a:extLst>
          </p:cNvPr>
          <p:cNvSpPr>
            <a:spLocks noChangeShapeType="1"/>
          </p:cNvSpPr>
          <p:nvPr userDrawn="1"/>
        </p:nvSpPr>
        <p:spPr bwMode="auto">
          <a:xfrm>
            <a:off x="609919" y="907750"/>
            <a:ext cx="7461755"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chemeClr val="bg1"/>
              </a:solidFill>
              <a:latin typeface="EYInterstate Light" panose="02000506000000020004" pitchFamily="2" charset="0"/>
            </a:endParaRPr>
          </a:p>
        </p:txBody>
      </p:sp>
      <p:sp>
        <p:nvSpPr>
          <p:cNvPr id="4" name="Date Placeholder 3">
            <a:extLst>
              <a:ext uri="{FF2B5EF4-FFF2-40B4-BE49-F238E27FC236}">
                <a16:creationId xmlns:a16="http://schemas.microsoft.com/office/drawing/2014/main" id="{6C19BF30-77AC-4AB5-8632-BF71395C23EE}"/>
              </a:ext>
            </a:extLst>
          </p:cNvPr>
          <p:cNvSpPr>
            <a:spLocks noGrp="1"/>
          </p:cNvSpPr>
          <p:nvPr>
            <p:ph type="dt" sz="half" idx="14"/>
          </p:nvPr>
        </p:nvSpPr>
        <p:spPr/>
        <p:txBody>
          <a:bodyPr/>
          <a:lstStyle/>
          <a:p>
            <a:fld id="{0A8E6999-3331-455C-9774-8AA7250D5926}" type="datetime3">
              <a:rPr lang="en-US" smtClean="0"/>
              <a:t>23 October 2023</a:t>
            </a:fld>
            <a:endParaRPr lang="en-IN" dirty="0"/>
          </a:p>
        </p:txBody>
      </p:sp>
      <p:sp>
        <p:nvSpPr>
          <p:cNvPr id="6" name="Footer Placeholder 5">
            <a:extLst>
              <a:ext uri="{FF2B5EF4-FFF2-40B4-BE49-F238E27FC236}">
                <a16:creationId xmlns:a16="http://schemas.microsoft.com/office/drawing/2014/main" id="{CC54475C-10CE-4EB1-B9D2-1AD083DB73E8}"/>
              </a:ext>
            </a:extLst>
          </p:cNvPr>
          <p:cNvSpPr>
            <a:spLocks noGrp="1"/>
          </p:cNvSpPr>
          <p:nvPr>
            <p:ph type="ftr" sz="quarter" idx="15"/>
          </p:nvPr>
        </p:nvSpPr>
        <p:spPr/>
        <p:txBody>
          <a:bodyPr/>
          <a:lstStyle/>
          <a:p>
            <a:r>
              <a:rPr lang="en-IN" dirty="0"/>
              <a:t>myData_</a:t>
            </a:r>
            <a:r>
              <a:rPr lang="el-GR" dirty="0"/>
              <a:t>Σεπτέμβριος 2021</a:t>
            </a:r>
            <a:endParaRPr lang="en-IN" dirty="0"/>
          </a:p>
        </p:txBody>
      </p:sp>
      <p:sp>
        <p:nvSpPr>
          <p:cNvPr id="7" name="Slide Number Placeholder 6">
            <a:extLst>
              <a:ext uri="{FF2B5EF4-FFF2-40B4-BE49-F238E27FC236}">
                <a16:creationId xmlns:a16="http://schemas.microsoft.com/office/drawing/2014/main" id="{559A6C31-E14E-4A28-A9E9-2D347271C86F}"/>
              </a:ext>
            </a:extLst>
          </p:cNvPr>
          <p:cNvSpPr>
            <a:spLocks noGrp="1"/>
          </p:cNvSpPr>
          <p:nvPr>
            <p:ph type="sldNum" sz="quarter" idx="16"/>
          </p:nvPr>
        </p:nvSpPr>
        <p:spPr>
          <a:xfrm>
            <a:off x="609919" y="6516456"/>
            <a:ext cx="884548"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2922849690"/>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p:cSld name="1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0" y="2"/>
            <a:ext cx="2384460" cy="6857999"/>
          </a:xfrm>
        </p:spPr>
        <p:txBody>
          <a:bodyPr/>
          <a:lstStyle/>
          <a:p>
            <a:r>
              <a:rPr lang="en-US"/>
              <a:t>Click icon to add picture</a:t>
            </a:r>
            <a:endParaRPr lang="en-IN"/>
          </a:p>
        </p:txBody>
      </p:sp>
      <p:sp>
        <p:nvSpPr>
          <p:cNvPr id="2" name="Title 1"/>
          <p:cNvSpPr>
            <a:spLocks noGrp="1"/>
          </p:cNvSpPr>
          <p:nvPr>
            <p:ph type="title"/>
          </p:nvPr>
        </p:nvSpPr>
        <p:spPr>
          <a:xfrm>
            <a:off x="2695293" y="294200"/>
            <a:ext cx="8892000" cy="590400"/>
          </a:xfrm>
        </p:spPr>
        <p:txBody>
          <a:bodyPr/>
          <a:lstStyle>
            <a:lvl1pPr>
              <a:defRPr sz="1799">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2695293" y="1137921"/>
            <a:ext cx="2742883" cy="5018184"/>
          </a:xfrm>
        </p:spPr>
        <p:txBody>
          <a:bodyPr/>
          <a:lstStyle>
            <a:lvl1pPr marL="0" indent="0">
              <a:buNone/>
              <a:defRPr sz="13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5727083" y="1137921"/>
            <a:ext cx="2803842" cy="5018184"/>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23" name="Content Placeholder 2">
            <a:extLst>
              <a:ext uri="{FF2B5EF4-FFF2-40B4-BE49-F238E27FC236}">
                <a16:creationId xmlns:a16="http://schemas.microsoft.com/office/drawing/2014/main" id="{6FF4A6F8-D9C6-4FEE-9324-5200D308BB1F}"/>
              </a:ext>
            </a:extLst>
          </p:cNvPr>
          <p:cNvSpPr>
            <a:spLocks noGrp="1"/>
          </p:cNvSpPr>
          <p:nvPr>
            <p:ph idx="12" hasCustomPrompt="1"/>
          </p:nvPr>
        </p:nvSpPr>
        <p:spPr>
          <a:xfrm>
            <a:off x="8819833" y="1137923"/>
            <a:ext cx="2768600" cy="2796151"/>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0" name="Content Placeholder 2">
            <a:extLst>
              <a:ext uri="{FF2B5EF4-FFF2-40B4-BE49-F238E27FC236}">
                <a16:creationId xmlns:a16="http://schemas.microsoft.com/office/drawing/2014/main" id="{0FD13F91-AFC9-4CB0-B48E-B4031BDF7D7E}"/>
              </a:ext>
            </a:extLst>
          </p:cNvPr>
          <p:cNvSpPr>
            <a:spLocks noGrp="1"/>
          </p:cNvSpPr>
          <p:nvPr>
            <p:ph idx="12" hasCustomPrompt="1"/>
          </p:nvPr>
        </p:nvSpPr>
        <p:spPr>
          <a:xfrm>
            <a:off x="8819833" y="1137923"/>
            <a:ext cx="2768600" cy="2796151"/>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4" name="Date Placeholder 3">
            <a:extLst>
              <a:ext uri="{FF2B5EF4-FFF2-40B4-BE49-F238E27FC236}">
                <a16:creationId xmlns:a16="http://schemas.microsoft.com/office/drawing/2014/main" id="{A358BEC6-81BD-4A6C-A6CF-94332742F93B}"/>
              </a:ext>
            </a:extLst>
          </p:cNvPr>
          <p:cNvSpPr>
            <a:spLocks noGrp="1"/>
          </p:cNvSpPr>
          <p:nvPr>
            <p:ph type="dt" sz="half" idx="13"/>
          </p:nvPr>
        </p:nvSpPr>
        <p:spPr/>
        <p:txBody>
          <a:bodyPr/>
          <a:lstStyle/>
          <a:p>
            <a:fld id="{A87D0BA5-A6DE-4C7F-94AE-8719BBFA7BA0}" type="datetime3">
              <a:rPr lang="en-US" smtClean="0"/>
              <a:t>23 October 2023</a:t>
            </a:fld>
            <a:endParaRPr lang="en-IN" dirty="0"/>
          </a:p>
        </p:txBody>
      </p:sp>
      <p:sp>
        <p:nvSpPr>
          <p:cNvPr id="6" name="Footer Placeholder 5">
            <a:extLst>
              <a:ext uri="{FF2B5EF4-FFF2-40B4-BE49-F238E27FC236}">
                <a16:creationId xmlns:a16="http://schemas.microsoft.com/office/drawing/2014/main" id="{04661FBF-9B0D-493C-BE46-3C702E0F65AB}"/>
              </a:ext>
            </a:extLst>
          </p:cNvPr>
          <p:cNvSpPr>
            <a:spLocks noGrp="1"/>
          </p:cNvSpPr>
          <p:nvPr>
            <p:ph type="ftr" sz="quarter" idx="14"/>
          </p:nvPr>
        </p:nvSpPr>
        <p:spPr/>
        <p:txBody>
          <a:bodyPr/>
          <a:lstStyle/>
          <a:p>
            <a:r>
              <a:rPr lang="en-IN" dirty="0"/>
              <a:t>myData_</a:t>
            </a:r>
            <a:r>
              <a:rPr lang="el-GR" dirty="0"/>
              <a:t>Σεπτέμβριος 2021</a:t>
            </a:r>
            <a:endParaRPr lang="en-IN" dirty="0"/>
          </a:p>
        </p:txBody>
      </p:sp>
      <p:sp>
        <p:nvSpPr>
          <p:cNvPr id="7" name="Slide Number Placeholder 6">
            <a:extLst>
              <a:ext uri="{FF2B5EF4-FFF2-40B4-BE49-F238E27FC236}">
                <a16:creationId xmlns:a16="http://schemas.microsoft.com/office/drawing/2014/main" id="{91C1F439-4CB5-472E-B792-D16C6415352A}"/>
              </a:ext>
            </a:extLst>
          </p:cNvPr>
          <p:cNvSpPr>
            <a:spLocks noGrp="1"/>
          </p:cNvSpPr>
          <p:nvPr>
            <p:ph type="sldNum" sz="quarter" idx="15"/>
          </p:nvPr>
        </p:nvSpPr>
        <p:spPr>
          <a:xfrm>
            <a:off x="609919" y="6516456"/>
            <a:ext cx="884548"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3823776108"/>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obj" preserve="1">
  <p:cSld name="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9" y="294200"/>
            <a:ext cx="10978515" cy="590400"/>
          </a:xfrm>
        </p:spPr>
        <p:txBody>
          <a:bodyPr/>
          <a:lstStyle>
            <a:lvl1pPr>
              <a:defRPr sz="2400">
                <a:solidFill>
                  <a:schemeClr val="bg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920" y="1137920"/>
            <a:ext cx="8238743" cy="4834800"/>
          </a:xfrm>
        </p:spPr>
        <p:txBody>
          <a:bodyPr/>
          <a:lstStyle>
            <a:lvl1pPr marL="0" indent="0">
              <a:spcBef>
                <a:spcPts val="0"/>
              </a:spcBef>
              <a:buNone/>
              <a:defRPr>
                <a:solidFill>
                  <a:schemeClr val="bg1"/>
                </a:solidFill>
              </a:defRPr>
            </a:lvl1pPr>
            <a:lvl2pPr marL="0" indent="0">
              <a:spcBef>
                <a:spcPts val="0"/>
              </a:spcBef>
              <a:buNone/>
              <a:defRPr sz="1349">
                <a:solidFill>
                  <a:schemeClr val="bg1"/>
                </a:solidFill>
              </a:defRPr>
            </a:lvl2pPr>
            <a:lvl3pPr marL="0" indent="0">
              <a:spcBef>
                <a:spcPts val="0"/>
              </a:spcBef>
              <a:buNone/>
              <a:defRPr sz="1199">
                <a:solidFill>
                  <a:schemeClr val="bg1"/>
                </a:solidFill>
              </a:defRPr>
            </a:lvl3pPr>
            <a:lvl4pPr marL="0" indent="0">
              <a:spcBef>
                <a:spcPts val="0"/>
              </a:spcBef>
              <a:buNone/>
              <a:defRPr sz="1049">
                <a:solidFill>
                  <a:schemeClr val="bg1"/>
                </a:solidFill>
              </a:defRPr>
            </a:lvl4pPr>
            <a:lvl5pPr marL="0" indent="0">
              <a:spcBef>
                <a:spcPts val="0"/>
              </a:spcBef>
              <a:buNone/>
              <a:defRPr sz="9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Line 10">
            <a:extLst>
              <a:ext uri="{FF2B5EF4-FFF2-40B4-BE49-F238E27FC236}">
                <a16:creationId xmlns:a16="http://schemas.microsoft.com/office/drawing/2014/main" id="{EAD7805E-FA43-4FE6-B59E-9A440183B7B9}"/>
              </a:ext>
            </a:extLst>
          </p:cNvPr>
          <p:cNvSpPr>
            <a:spLocks noChangeShapeType="1"/>
          </p:cNvSpPr>
          <p:nvPr userDrawn="1"/>
        </p:nvSpPr>
        <p:spPr bwMode="auto">
          <a:xfrm>
            <a:off x="609919" y="907750"/>
            <a:ext cx="11017445"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chemeClr val="bg1"/>
              </a:solidFill>
              <a:latin typeface="EYInterstate Light" panose="02000506000000020004" pitchFamily="2" charset="0"/>
            </a:endParaRPr>
          </a:p>
        </p:txBody>
      </p:sp>
      <p:sp>
        <p:nvSpPr>
          <p:cNvPr id="4" name="Date Placeholder 3">
            <a:extLst>
              <a:ext uri="{FF2B5EF4-FFF2-40B4-BE49-F238E27FC236}">
                <a16:creationId xmlns:a16="http://schemas.microsoft.com/office/drawing/2014/main" id="{BED3198B-8C42-45EB-99DF-C3F1A2ABCB7C}"/>
              </a:ext>
            </a:extLst>
          </p:cNvPr>
          <p:cNvSpPr>
            <a:spLocks noGrp="1"/>
          </p:cNvSpPr>
          <p:nvPr>
            <p:ph type="dt" sz="half" idx="10"/>
          </p:nvPr>
        </p:nvSpPr>
        <p:spPr/>
        <p:txBody>
          <a:bodyPr/>
          <a:lstStyle/>
          <a:p>
            <a:fld id="{C7E0948A-D608-4A4A-ACF2-6F32B7242EF8}" type="datetime3">
              <a:rPr lang="en-US" smtClean="0"/>
              <a:t>23 October 2023</a:t>
            </a:fld>
            <a:endParaRPr lang="en-IN" dirty="0"/>
          </a:p>
        </p:txBody>
      </p:sp>
      <p:sp>
        <p:nvSpPr>
          <p:cNvPr id="5" name="Footer Placeholder 4">
            <a:extLst>
              <a:ext uri="{FF2B5EF4-FFF2-40B4-BE49-F238E27FC236}">
                <a16:creationId xmlns:a16="http://schemas.microsoft.com/office/drawing/2014/main" id="{655268C3-3843-40FF-9263-125A8E57D4B7}"/>
              </a:ext>
            </a:extLst>
          </p:cNvPr>
          <p:cNvSpPr>
            <a:spLocks noGrp="1"/>
          </p:cNvSpPr>
          <p:nvPr>
            <p:ph type="ftr" sz="quarter" idx="11"/>
          </p:nvPr>
        </p:nvSpPr>
        <p:spPr/>
        <p:txBody>
          <a:bodyPr/>
          <a:lstStyle/>
          <a:p>
            <a:r>
              <a:rPr lang="en-IN" dirty="0"/>
              <a:t>myData_</a:t>
            </a:r>
            <a:r>
              <a:rPr lang="el-GR" dirty="0"/>
              <a:t>Σεπτέμβριος 2021</a:t>
            </a:r>
            <a:endParaRPr lang="en-IN" dirty="0"/>
          </a:p>
        </p:txBody>
      </p:sp>
      <p:sp>
        <p:nvSpPr>
          <p:cNvPr id="7" name="Slide Number Placeholder 6">
            <a:extLst>
              <a:ext uri="{FF2B5EF4-FFF2-40B4-BE49-F238E27FC236}">
                <a16:creationId xmlns:a16="http://schemas.microsoft.com/office/drawing/2014/main" id="{E43DE6C9-5E0D-49AD-8BBE-CFF57149B3D1}"/>
              </a:ext>
            </a:extLst>
          </p:cNvPr>
          <p:cNvSpPr>
            <a:spLocks noGrp="1"/>
          </p:cNvSpPr>
          <p:nvPr>
            <p:ph type="sldNum" sz="quarter" idx="12"/>
          </p:nvPr>
        </p:nvSpPr>
        <p:spPr>
          <a:xfrm>
            <a:off x="609919" y="6516456"/>
            <a:ext cx="884548"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2862557266"/>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p:cSld name="3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352802" y="2851522"/>
            <a:ext cx="4447799" cy="1202318"/>
          </a:xfrm>
        </p:spPr>
        <p:txBody>
          <a:bodyPr vert="horz" lIns="0" tIns="0" rIns="0" bIns="0" rtlCol="0" anchor="ctr" anchorCtr="0">
            <a:noAutofit/>
          </a:bodyPr>
          <a:lstStyle>
            <a:lvl1pPr marL="0" indent="0">
              <a:buNone/>
              <a:defRPr kumimoji="0" lang="en-IN" sz="2699" b="0" i="0" u="none" strike="noStrike" cap="none" spc="0" normalizeH="0" baseline="0" dirty="0">
                <a:ln>
                  <a:noFill/>
                </a:ln>
                <a:solidFill>
                  <a:srgbClr val="FFFFFF"/>
                </a:solidFill>
                <a:effectLst/>
                <a:uLnTx/>
                <a:uFillTx/>
                <a:latin typeface="EYInterstate Light" panose="02000506000000020004" pitchFamily="2" charset="0"/>
                <a:ea typeface="+mj-ea"/>
                <a:cs typeface="+mj-cs"/>
              </a:defRPr>
            </a:lvl1pPr>
          </a:lstStyle>
          <a:p>
            <a:pPr marL="267319" marR="0" lvl="0" indent="-267319" defTabSz="755512" fontAlgn="auto">
              <a:lnSpc>
                <a:spcPct val="100000"/>
              </a:lnSpc>
              <a:spcBef>
                <a:spcPct val="0"/>
              </a:spcBef>
              <a:spcAft>
                <a:spcPts val="0"/>
              </a:spcAft>
              <a:buClrTx/>
              <a:buSzTx/>
              <a:tabLst/>
            </a:pPr>
            <a:r>
              <a:rPr lang="en-US" dirty="0"/>
              <a:t>Chapter Title</a:t>
            </a:r>
            <a:endParaRPr lang="en-IN" dirty="0"/>
          </a:p>
        </p:txBody>
      </p:sp>
      <p:sp>
        <p:nvSpPr>
          <p:cNvPr id="2" name="Date Placeholder 1">
            <a:extLst>
              <a:ext uri="{FF2B5EF4-FFF2-40B4-BE49-F238E27FC236}">
                <a16:creationId xmlns:a16="http://schemas.microsoft.com/office/drawing/2014/main" id="{C2EF7B21-823B-4C1B-B44E-8C28E4ECCA2C}"/>
              </a:ext>
            </a:extLst>
          </p:cNvPr>
          <p:cNvSpPr>
            <a:spLocks noGrp="1"/>
          </p:cNvSpPr>
          <p:nvPr>
            <p:ph type="dt" sz="half" idx="11"/>
          </p:nvPr>
        </p:nvSpPr>
        <p:spPr/>
        <p:txBody>
          <a:bodyPr/>
          <a:lstStyle/>
          <a:p>
            <a:fld id="{03DAC4C8-4C48-4F47-BBAD-8AD90B08B8EA}" type="datetime3">
              <a:rPr lang="en-US" smtClean="0"/>
              <a:t>23 October 2023</a:t>
            </a:fld>
            <a:endParaRPr lang="en-IN" dirty="0"/>
          </a:p>
        </p:txBody>
      </p:sp>
      <p:sp>
        <p:nvSpPr>
          <p:cNvPr id="3" name="Footer Placeholder 2">
            <a:extLst>
              <a:ext uri="{FF2B5EF4-FFF2-40B4-BE49-F238E27FC236}">
                <a16:creationId xmlns:a16="http://schemas.microsoft.com/office/drawing/2014/main" id="{63CE9737-42F0-4F0F-A932-7FE9D402AE1F}"/>
              </a:ext>
            </a:extLst>
          </p:cNvPr>
          <p:cNvSpPr>
            <a:spLocks noGrp="1"/>
          </p:cNvSpPr>
          <p:nvPr>
            <p:ph type="ftr" sz="quarter" idx="12"/>
          </p:nvPr>
        </p:nvSpPr>
        <p:spPr/>
        <p:txBody>
          <a:bodyPr/>
          <a:lstStyle/>
          <a:p>
            <a:r>
              <a:rPr lang="en-IN" dirty="0"/>
              <a:t>myData_</a:t>
            </a:r>
            <a:r>
              <a:rPr lang="el-GR" dirty="0"/>
              <a:t>Σεπτέμβριος 2021</a:t>
            </a:r>
            <a:endParaRPr lang="en-IN" dirty="0"/>
          </a:p>
        </p:txBody>
      </p:sp>
      <p:sp>
        <p:nvSpPr>
          <p:cNvPr id="4" name="Slide Number Placeholder 3">
            <a:extLst>
              <a:ext uri="{FF2B5EF4-FFF2-40B4-BE49-F238E27FC236}">
                <a16:creationId xmlns:a16="http://schemas.microsoft.com/office/drawing/2014/main" id="{7F99A6E3-8A4A-4FC9-88A7-DFA9B43FF9FF}"/>
              </a:ext>
            </a:extLst>
          </p:cNvPr>
          <p:cNvSpPr>
            <a:spLocks noGrp="1"/>
          </p:cNvSpPr>
          <p:nvPr>
            <p:ph type="sldNum" sz="quarter" idx="13"/>
          </p:nvPr>
        </p:nvSpPr>
        <p:spPr>
          <a:xfrm>
            <a:off x="609919" y="6516456"/>
            <a:ext cx="884548"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3162579640"/>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p:cSld name="2_Standard slide_no bulle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28F8CDB-776D-4811-AE2C-217236ECDECA}"/>
              </a:ext>
            </a:extLst>
          </p:cNvPr>
          <p:cNvSpPr>
            <a:spLocks noGrp="1"/>
          </p:cNvSpPr>
          <p:nvPr>
            <p:ph type="pic" sz="quarter" idx="12"/>
          </p:nvPr>
        </p:nvSpPr>
        <p:spPr>
          <a:xfrm>
            <a:off x="6227180" y="0"/>
            <a:ext cx="5971170" cy="6858000"/>
          </a:xfrm>
        </p:spPr>
        <p:txBody>
          <a:bodyPr/>
          <a:lstStyle/>
          <a:p>
            <a:r>
              <a:rPr lang="en-US"/>
              <a:t>Click icon to add picture</a:t>
            </a:r>
            <a:endParaRPr lang="en-IN"/>
          </a:p>
        </p:txBody>
      </p:sp>
      <p:sp>
        <p:nvSpPr>
          <p:cNvPr id="5" name="Text Placeholder 4">
            <a:extLst>
              <a:ext uri="{FF2B5EF4-FFF2-40B4-BE49-F238E27FC236}">
                <a16:creationId xmlns:a16="http://schemas.microsoft.com/office/drawing/2014/main" id="{626E96BA-E9E4-496B-8CA5-6DA27B8AD7E4}"/>
              </a:ext>
            </a:extLst>
          </p:cNvPr>
          <p:cNvSpPr>
            <a:spLocks noGrp="1"/>
          </p:cNvSpPr>
          <p:nvPr>
            <p:ph type="body" sz="quarter" idx="10" hasCustomPrompt="1"/>
          </p:nvPr>
        </p:nvSpPr>
        <p:spPr>
          <a:xfrm>
            <a:off x="369706" y="2578743"/>
            <a:ext cx="4537960" cy="1055708"/>
          </a:xfrm>
        </p:spPr>
        <p:txBody>
          <a:bodyPr/>
          <a:lstStyle>
            <a:lvl1pPr marL="0" indent="0">
              <a:buNone/>
              <a:defRPr sz="2249"/>
            </a:lvl1pPr>
          </a:lstStyle>
          <a:p>
            <a:pPr lvl="0"/>
            <a:r>
              <a:rPr lang="en-IN" dirty="0"/>
              <a:t>Chapter Title</a:t>
            </a:r>
          </a:p>
          <a:p>
            <a:pPr lvl="0"/>
            <a:r>
              <a:rPr lang="en-IN" dirty="0"/>
              <a:t>EY Interstate Light</a:t>
            </a:r>
          </a:p>
        </p:txBody>
      </p:sp>
      <p:sp>
        <p:nvSpPr>
          <p:cNvPr id="14" name="Text Placeholder 4">
            <a:extLst>
              <a:ext uri="{FF2B5EF4-FFF2-40B4-BE49-F238E27FC236}">
                <a16:creationId xmlns:a16="http://schemas.microsoft.com/office/drawing/2014/main" id="{1173C8A3-BA2F-497B-A214-45B02D73AF20}"/>
              </a:ext>
            </a:extLst>
          </p:cNvPr>
          <p:cNvSpPr>
            <a:spLocks noGrp="1"/>
          </p:cNvSpPr>
          <p:nvPr>
            <p:ph type="body" sz="quarter" idx="11" hasCustomPrompt="1"/>
          </p:nvPr>
        </p:nvSpPr>
        <p:spPr>
          <a:xfrm>
            <a:off x="369706" y="3840384"/>
            <a:ext cx="4537960" cy="1055708"/>
          </a:xfrm>
        </p:spPr>
        <p:txBody>
          <a:bodyPr/>
          <a:lstStyle>
            <a:lvl1pPr marL="0" indent="0">
              <a:buNone/>
              <a:defRPr sz="1199"/>
            </a:lvl1pPr>
          </a:lstStyle>
          <a:p>
            <a:pPr lvl="0"/>
            <a:r>
              <a:rPr lang="en-IN" dirty="0"/>
              <a:t>text</a:t>
            </a:r>
          </a:p>
        </p:txBody>
      </p:sp>
      <p:sp>
        <p:nvSpPr>
          <p:cNvPr id="2" name="Date Placeholder 1">
            <a:extLst>
              <a:ext uri="{FF2B5EF4-FFF2-40B4-BE49-F238E27FC236}">
                <a16:creationId xmlns:a16="http://schemas.microsoft.com/office/drawing/2014/main" id="{4D2273DE-A8FD-43F9-A3D9-68970B4AF5D1}"/>
              </a:ext>
            </a:extLst>
          </p:cNvPr>
          <p:cNvSpPr>
            <a:spLocks noGrp="1"/>
          </p:cNvSpPr>
          <p:nvPr>
            <p:ph type="dt" sz="half" idx="13"/>
          </p:nvPr>
        </p:nvSpPr>
        <p:spPr/>
        <p:txBody>
          <a:bodyPr/>
          <a:lstStyle/>
          <a:p>
            <a:fld id="{93B5A157-6A53-463E-AEB7-4B942FC238E4}" type="datetime3">
              <a:rPr lang="en-US" smtClean="0"/>
              <a:t>23 October 2023</a:t>
            </a:fld>
            <a:endParaRPr lang="en-IN" dirty="0"/>
          </a:p>
        </p:txBody>
      </p:sp>
      <p:sp>
        <p:nvSpPr>
          <p:cNvPr id="3" name="Footer Placeholder 2">
            <a:extLst>
              <a:ext uri="{FF2B5EF4-FFF2-40B4-BE49-F238E27FC236}">
                <a16:creationId xmlns:a16="http://schemas.microsoft.com/office/drawing/2014/main" id="{302AE062-2E23-4013-8660-9CF8B9A843F5}"/>
              </a:ext>
            </a:extLst>
          </p:cNvPr>
          <p:cNvSpPr>
            <a:spLocks noGrp="1"/>
          </p:cNvSpPr>
          <p:nvPr>
            <p:ph type="ftr" sz="quarter" idx="14"/>
          </p:nvPr>
        </p:nvSpPr>
        <p:spPr/>
        <p:txBody>
          <a:bodyPr/>
          <a:lstStyle/>
          <a:p>
            <a:r>
              <a:rPr lang="en-IN" dirty="0"/>
              <a:t>myData_</a:t>
            </a:r>
            <a:r>
              <a:rPr lang="el-GR" dirty="0"/>
              <a:t>Σεπτέμβριος 2021</a:t>
            </a:r>
            <a:endParaRPr lang="en-IN" dirty="0"/>
          </a:p>
        </p:txBody>
      </p:sp>
      <p:sp>
        <p:nvSpPr>
          <p:cNvPr id="4" name="Slide Number Placeholder 3">
            <a:extLst>
              <a:ext uri="{FF2B5EF4-FFF2-40B4-BE49-F238E27FC236}">
                <a16:creationId xmlns:a16="http://schemas.microsoft.com/office/drawing/2014/main" id="{105D2FDE-84B3-4A82-878F-6285E65B1635}"/>
              </a:ext>
            </a:extLst>
          </p:cNvPr>
          <p:cNvSpPr>
            <a:spLocks noGrp="1"/>
          </p:cNvSpPr>
          <p:nvPr>
            <p:ph type="sldNum" sz="quarter" idx="15"/>
          </p:nvPr>
        </p:nvSpPr>
        <p:spPr>
          <a:xfrm>
            <a:off x="609919" y="6516456"/>
            <a:ext cx="884548"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3801680486"/>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p:cSld name="1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9" y="294200"/>
            <a:ext cx="10978515" cy="590400"/>
          </a:xfrm>
        </p:spPr>
        <p:txBody>
          <a:bodyPr/>
          <a:lstStyle>
            <a:lvl1pPr>
              <a:defRPr sz="2400">
                <a:solidFill>
                  <a:schemeClr val="bg1"/>
                </a:solidFill>
              </a:defRPr>
            </a:lvl1pPr>
          </a:lstStyle>
          <a:p>
            <a:r>
              <a:rPr lang="en-US" dirty="0"/>
              <a:t>Click to edit Master title style</a:t>
            </a:r>
            <a:endParaRPr lang="en-GB" dirty="0"/>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609918" y="1137922"/>
            <a:ext cx="4957505" cy="4267457"/>
          </a:xfrm>
        </p:spPr>
        <p:txBody>
          <a:bodyPr/>
          <a:lstStyle/>
          <a:p>
            <a:r>
              <a:rPr lang="en-US"/>
              <a:t>Click icon to add table</a:t>
            </a:r>
            <a:endParaRPr lang="en-IN"/>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7393000" y="3813288"/>
            <a:ext cx="3089275" cy="180000"/>
          </a:xfrm>
        </p:spPr>
        <p:txBody>
          <a:bodyPr/>
          <a:lstStyle>
            <a:lvl1pPr marL="0" indent="0">
              <a:buNone/>
              <a:defRPr sz="900">
                <a:solidFill>
                  <a:schemeClr val="bg1"/>
                </a:solidFill>
              </a:defRPr>
            </a:lvl1pPr>
          </a:lstStyle>
          <a:p>
            <a:pPr lvl="0"/>
            <a:r>
              <a:rPr lang="en-US" dirty="0"/>
              <a:t>Name Surname</a:t>
            </a:r>
            <a:endParaRPr lang="en-GB" dirty="0"/>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7393000" y="4055931"/>
            <a:ext cx="3089275" cy="180000"/>
          </a:xfrm>
        </p:spPr>
        <p:txBody>
          <a:bodyPr/>
          <a:lstStyle>
            <a:lvl1pPr marL="0" indent="0">
              <a:buNone/>
              <a:defRPr sz="900">
                <a:solidFill>
                  <a:schemeClr val="bg1"/>
                </a:solidFill>
              </a:defRPr>
            </a:lvl1pPr>
          </a:lstStyle>
          <a:p>
            <a:pPr lvl="0"/>
            <a:r>
              <a:rPr lang="en-US" dirty="0"/>
              <a:t>Job Title to go here</a:t>
            </a:r>
            <a:endParaRPr lang="en-GB" dirty="0"/>
          </a:p>
        </p:txBody>
      </p:sp>
      <p:sp>
        <p:nvSpPr>
          <p:cNvPr id="14" name="Picture Placeholder 19">
            <a:extLst>
              <a:ext uri="{FF2B5EF4-FFF2-40B4-BE49-F238E27FC236}">
                <a16:creationId xmlns:a16="http://schemas.microsoft.com/office/drawing/2014/main" id="{00A15EA9-2372-4E06-83C2-1E13AB1FA626}"/>
              </a:ext>
            </a:extLst>
          </p:cNvPr>
          <p:cNvSpPr>
            <a:spLocks noGrp="1"/>
          </p:cNvSpPr>
          <p:nvPr>
            <p:ph type="pic" sz="quarter" idx="16"/>
          </p:nvPr>
        </p:nvSpPr>
        <p:spPr>
          <a:xfrm>
            <a:off x="6123006" y="3578084"/>
            <a:ext cx="1037340" cy="778959"/>
          </a:xfrm>
          <a:prstGeom prst="ellipse">
            <a:avLst/>
          </a:prstGeom>
        </p:spPr>
        <p:txBody>
          <a:bodyPr anchor="ctr"/>
          <a:lstStyle>
            <a:lvl1pPr marL="0" indent="0" algn="ctr">
              <a:buNone/>
              <a:defRPr sz="675">
                <a:solidFill>
                  <a:schemeClr val="bg1"/>
                </a:solidFill>
              </a:defRPr>
            </a:lvl1pPr>
          </a:lstStyle>
          <a:p>
            <a:r>
              <a:rPr lang="en-US"/>
              <a:t>Click icon to add picture</a:t>
            </a:r>
            <a:endParaRPr lang="en-GB" dirty="0"/>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6123009" y="1137922"/>
            <a:ext cx="5465425" cy="373807"/>
          </a:xfrm>
        </p:spPr>
        <p:txBody>
          <a:bodyPr/>
          <a:lstStyle>
            <a:lvl1pPr marL="0" indent="0">
              <a:buNone/>
              <a:defRPr/>
            </a:lvl1pPr>
          </a:lstStyle>
          <a:p>
            <a:pPr lvl="0"/>
            <a:r>
              <a:rPr lang="en-US" dirty="0"/>
              <a:t>Key Takeaways</a:t>
            </a:r>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hasCustomPrompt="1"/>
          </p:nvPr>
        </p:nvSpPr>
        <p:spPr>
          <a:xfrm>
            <a:off x="6123009" y="1635009"/>
            <a:ext cx="5465425" cy="1611554"/>
          </a:xfrm>
        </p:spPr>
        <p:txBody>
          <a:bodyPr/>
          <a:lstStyle>
            <a:lvl1pPr marL="0" indent="0">
              <a:buNone/>
              <a:defRPr sz="1199"/>
            </a:lvl1pPr>
          </a:lstStyle>
          <a:p>
            <a:pPr lvl="0"/>
            <a:r>
              <a:rPr lang="en-US" dirty="0"/>
              <a:t>Content EY Interstate Light, 16pt, Lorem ipsum dolor, 12pt, </a:t>
            </a:r>
            <a:r>
              <a:rPr lang="en-US" dirty="0" err="1"/>
              <a:t>Utinam</a:t>
            </a:r>
            <a:r>
              <a:rPr lang="en-US" dirty="0"/>
              <a:t> </a:t>
            </a:r>
            <a:r>
              <a:rPr lang="en-US" dirty="0" err="1"/>
              <a:t>nonumy</a:t>
            </a:r>
            <a:r>
              <a:rPr lang="en-US" dirty="0"/>
              <a:t> </a:t>
            </a:r>
            <a:r>
              <a:rPr lang="en-US" dirty="0" err="1"/>
              <a:t>abhorreant</a:t>
            </a:r>
            <a:r>
              <a:rPr lang="en-US" dirty="0"/>
              <a:t> </a:t>
            </a:r>
            <a:r>
              <a:rPr lang="en-US" dirty="0" err="1"/>
              <a:t>sead</a:t>
            </a:r>
            <a:r>
              <a:rPr lang="en-US" dirty="0"/>
              <a:t>. </a:t>
            </a:r>
            <a:r>
              <a:rPr lang="en-US" dirty="0" err="1"/>
              <a:t>Putant</a:t>
            </a:r>
            <a:r>
              <a:rPr lang="en-US" dirty="0"/>
              <a:t> </a:t>
            </a:r>
            <a:r>
              <a:rPr lang="en-US" dirty="0" err="1"/>
              <a:t>probatus</a:t>
            </a:r>
            <a:r>
              <a:rPr lang="en-US" dirty="0"/>
              <a:t> id vis, ad his </a:t>
            </a:r>
            <a:r>
              <a:rPr lang="en-US" dirty="0" err="1"/>
              <a:t>meis</a:t>
            </a:r>
            <a:r>
              <a:rPr lang="en-US" dirty="0"/>
              <a:t> </a:t>
            </a:r>
            <a:r>
              <a:rPr lang="en-US" dirty="0" err="1"/>
              <a:t>habemus</a:t>
            </a:r>
            <a:r>
              <a:rPr lang="en-US" dirty="0"/>
              <a:t> </a:t>
            </a:r>
            <a:r>
              <a:rPr lang="en-US" dirty="0" err="1"/>
              <a:t>repudiare</a:t>
            </a:r>
            <a:r>
              <a:rPr lang="en-US" dirty="0"/>
              <a:t>, has an </a:t>
            </a:r>
            <a:r>
              <a:rPr lang="en-US" dirty="0" err="1"/>
              <a:t>pericula</a:t>
            </a:r>
            <a:r>
              <a:rPr lang="en-US" dirty="0"/>
              <a:t> </a:t>
            </a:r>
            <a:r>
              <a:rPr lang="en-US" dirty="0" err="1"/>
              <a:t>tractatos</a:t>
            </a:r>
            <a:r>
              <a:rPr lang="en-US" dirty="0"/>
              <a:t>. </a:t>
            </a:r>
            <a:r>
              <a:rPr lang="en-US" dirty="0" err="1"/>
              <a:t>Nec</a:t>
            </a:r>
            <a:r>
              <a:rPr lang="en-US" dirty="0"/>
              <a:t> </a:t>
            </a:r>
            <a:r>
              <a:rPr lang="en-US" dirty="0" err="1"/>
              <a:t>debitis</a:t>
            </a:r>
            <a:r>
              <a:rPr lang="en-US" dirty="0"/>
              <a:t> </a:t>
            </a:r>
            <a:r>
              <a:rPr lang="en-US" dirty="0" err="1"/>
              <a:t>dissentias</a:t>
            </a:r>
            <a:r>
              <a:rPr lang="en-US" dirty="0"/>
              <a:t> ad. </a:t>
            </a:r>
            <a:r>
              <a:rPr lang="en-US" dirty="0" err="1"/>
              <a:t>Patrioque</a:t>
            </a:r>
            <a:r>
              <a:rPr lang="en-US" dirty="0"/>
              <a:t> </a:t>
            </a:r>
            <a:r>
              <a:rPr lang="en-US" dirty="0" err="1"/>
              <a:t>voluptatum</a:t>
            </a:r>
            <a:r>
              <a:rPr lang="en-US" dirty="0"/>
              <a:t> </a:t>
            </a:r>
            <a:r>
              <a:rPr lang="en-US" dirty="0" err="1"/>
              <a:t>sed</a:t>
            </a:r>
            <a:r>
              <a:rPr lang="en-US" dirty="0"/>
              <a:t> ex, id </a:t>
            </a:r>
            <a:r>
              <a:rPr lang="en-US" dirty="0" err="1"/>
              <a:t>admodum</a:t>
            </a:r>
            <a:r>
              <a:rPr lang="en-US" dirty="0"/>
              <a:t>.</a:t>
            </a:r>
          </a:p>
          <a:p>
            <a:pPr lvl="0"/>
            <a:endParaRPr lang="en-US" dirty="0"/>
          </a:p>
        </p:txBody>
      </p:sp>
      <p:sp>
        <p:nvSpPr>
          <p:cNvPr id="16" name="Line 10">
            <a:extLst>
              <a:ext uri="{FF2B5EF4-FFF2-40B4-BE49-F238E27FC236}">
                <a16:creationId xmlns:a16="http://schemas.microsoft.com/office/drawing/2014/main" id="{C37BF1DE-E4E1-40C4-B510-30A0AC8ABDB8}"/>
              </a:ext>
            </a:extLst>
          </p:cNvPr>
          <p:cNvSpPr>
            <a:spLocks noChangeShapeType="1"/>
          </p:cNvSpPr>
          <p:nvPr userDrawn="1"/>
        </p:nvSpPr>
        <p:spPr bwMode="auto">
          <a:xfrm>
            <a:off x="609919" y="907750"/>
            <a:ext cx="11017445"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chemeClr val="bg1"/>
              </a:solidFill>
              <a:latin typeface="EYInterstate Light" panose="02000506000000020004" pitchFamily="2" charset="0"/>
            </a:endParaRPr>
          </a:p>
        </p:txBody>
      </p:sp>
      <p:sp>
        <p:nvSpPr>
          <p:cNvPr id="3" name="Date Placeholder 2">
            <a:extLst>
              <a:ext uri="{FF2B5EF4-FFF2-40B4-BE49-F238E27FC236}">
                <a16:creationId xmlns:a16="http://schemas.microsoft.com/office/drawing/2014/main" id="{5F1D44C6-2A68-4AD7-9CC8-54BCF1002719}"/>
              </a:ext>
            </a:extLst>
          </p:cNvPr>
          <p:cNvSpPr>
            <a:spLocks noGrp="1"/>
          </p:cNvSpPr>
          <p:nvPr>
            <p:ph type="dt" sz="half" idx="19"/>
          </p:nvPr>
        </p:nvSpPr>
        <p:spPr/>
        <p:txBody>
          <a:bodyPr/>
          <a:lstStyle/>
          <a:p>
            <a:fld id="{C269DB7F-E1FE-4E6D-9E0C-0DF2491802ED}" type="datetime3">
              <a:rPr lang="en-US" smtClean="0"/>
              <a:t>23 October 2023</a:t>
            </a:fld>
            <a:endParaRPr lang="en-IN" dirty="0"/>
          </a:p>
        </p:txBody>
      </p:sp>
      <p:sp>
        <p:nvSpPr>
          <p:cNvPr id="4" name="Footer Placeholder 3">
            <a:extLst>
              <a:ext uri="{FF2B5EF4-FFF2-40B4-BE49-F238E27FC236}">
                <a16:creationId xmlns:a16="http://schemas.microsoft.com/office/drawing/2014/main" id="{E62191FF-C540-403B-944B-8EC413F39BAA}"/>
              </a:ext>
            </a:extLst>
          </p:cNvPr>
          <p:cNvSpPr>
            <a:spLocks noGrp="1"/>
          </p:cNvSpPr>
          <p:nvPr>
            <p:ph type="ftr" sz="quarter" idx="20"/>
          </p:nvPr>
        </p:nvSpPr>
        <p:spPr/>
        <p:txBody>
          <a:bodyPr/>
          <a:lstStyle/>
          <a:p>
            <a:r>
              <a:rPr lang="en-IN" dirty="0"/>
              <a:t>myData_</a:t>
            </a:r>
            <a:r>
              <a:rPr lang="el-GR" dirty="0"/>
              <a:t>Σεπτέμβριος 2021</a:t>
            </a:r>
            <a:endParaRPr lang="en-IN" dirty="0"/>
          </a:p>
        </p:txBody>
      </p:sp>
      <p:sp>
        <p:nvSpPr>
          <p:cNvPr id="6" name="Slide Number Placeholder 5">
            <a:extLst>
              <a:ext uri="{FF2B5EF4-FFF2-40B4-BE49-F238E27FC236}">
                <a16:creationId xmlns:a16="http://schemas.microsoft.com/office/drawing/2014/main" id="{FC910440-F38E-4BBB-A6D3-3297528ECACE}"/>
              </a:ext>
            </a:extLst>
          </p:cNvPr>
          <p:cNvSpPr>
            <a:spLocks noGrp="1"/>
          </p:cNvSpPr>
          <p:nvPr>
            <p:ph type="sldNum" sz="quarter" idx="21"/>
          </p:nvPr>
        </p:nvSpPr>
        <p:spPr>
          <a:xfrm>
            <a:off x="609919" y="6516456"/>
            <a:ext cx="884548"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3982878610"/>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preserve="1">
  <p:cSld name="Standard slide_Quote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F607F99-5C2B-4FC6-A3DF-23E011C842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051705" y="6327648"/>
            <a:ext cx="536952" cy="411480"/>
          </a:xfrm>
          <a:prstGeom prst="rect">
            <a:avLst/>
          </a:prstGeom>
        </p:spPr>
      </p:pic>
      <p:sp>
        <p:nvSpPr>
          <p:cNvPr id="2" name="Date Placeholder 1">
            <a:extLst>
              <a:ext uri="{FF2B5EF4-FFF2-40B4-BE49-F238E27FC236}">
                <a16:creationId xmlns:a16="http://schemas.microsoft.com/office/drawing/2014/main" id="{B8A3025C-3438-4F2B-8F2C-C1B75E95834B}"/>
              </a:ext>
            </a:extLst>
          </p:cNvPr>
          <p:cNvSpPr>
            <a:spLocks noGrp="1"/>
          </p:cNvSpPr>
          <p:nvPr>
            <p:ph type="dt" sz="half" idx="10"/>
          </p:nvPr>
        </p:nvSpPr>
        <p:spPr/>
        <p:txBody>
          <a:bodyPr/>
          <a:lstStyle/>
          <a:p>
            <a:fld id="{B7CC4520-DD0C-4137-8EF7-9197EE068B21}" type="datetime3">
              <a:rPr lang="en-US" smtClean="0"/>
              <a:t>23 October 2023</a:t>
            </a:fld>
            <a:endParaRPr lang="en-IN" dirty="0"/>
          </a:p>
        </p:txBody>
      </p:sp>
      <p:sp>
        <p:nvSpPr>
          <p:cNvPr id="3" name="Footer Placeholder 2">
            <a:extLst>
              <a:ext uri="{FF2B5EF4-FFF2-40B4-BE49-F238E27FC236}">
                <a16:creationId xmlns:a16="http://schemas.microsoft.com/office/drawing/2014/main" id="{464889EE-A272-4972-94F8-C2BB4522732C}"/>
              </a:ext>
            </a:extLst>
          </p:cNvPr>
          <p:cNvSpPr>
            <a:spLocks noGrp="1"/>
          </p:cNvSpPr>
          <p:nvPr>
            <p:ph type="ftr" sz="quarter" idx="11"/>
          </p:nvPr>
        </p:nvSpPr>
        <p:spPr/>
        <p:txBody>
          <a:bodyPr/>
          <a:lstStyle/>
          <a:p>
            <a:r>
              <a:rPr lang="en-IN" dirty="0"/>
              <a:t>myData_</a:t>
            </a:r>
            <a:r>
              <a:rPr lang="el-GR" dirty="0"/>
              <a:t>Σεπτέμβριος 2021</a:t>
            </a:r>
            <a:endParaRPr lang="en-IN" dirty="0"/>
          </a:p>
        </p:txBody>
      </p:sp>
      <p:sp>
        <p:nvSpPr>
          <p:cNvPr id="5" name="Slide Number Placeholder 4">
            <a:extLst>
              <a:ext uri="{FF2B5EF4-FFF2-40B4-BE49-F238E27FC236}">
                <a16:creationId xmlns:a16="http://schemas.microsoft.com/office/drawing/2014/main" id="{F997A7D4-D39D-42B7-9480-78FE2F6F90D3}"/>
              </a:ext>
            </a:extLst>
          </p:cNvPr>
          <p:cNvSpPr>
            <a:spLocks noGrp="1"/>
          </p:cNvSpPr>
          <p:nvPr>
            <p:ph type="sldNum" sz="quarter" idx="12"/>
          </p:nvPr>
        </p:nvSpPr>
        <p:spPr>
          <a:xfrm>
            <a:off x="609919" y="6516456"/>
            <a:ext cx="884548"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2783767230"/>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reserve="1" userDrawn="1">
  <p:cSld name="2_Standard slide_Quote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F607F99-5C2B-4FC6-A3DF-23E011C842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051705" y="6327648"/>
            <a:ext cx="536952" cy="411480"/>
          </a:xfrm>
          <a:prstGeom prst="rect">
            <a:avLst/>
          </a:prstGeom>
        </p:spPr>
      </p:pic>
      <p:sp>
        <p:nvSpPr>
          <p:cNvPr id="3" name="Text Placeholder 6">
            <a:extLst>
              <a:ext uri="{FF2B5EF4-FFF2-40B4-BE49-F238E27FC236}">
                <a16:creationId xmlns:a16="http://schemas.microsoft.com/office/drawing/2014/main" id="{BD7B1EAA-D62E-426F-9D29-F674CEB29C31}"/>
              </a:ext>
            </a:extLst>
          </p:cNvPr>
          <p:cNvSpPr>
            <a:spLocks noGrp="1"/>
          </p:cNvSpPr>
          <p:nvPr>
            <p:ph type="body" sz="quarter" idx="10"/>
          </p:nvPr>
        </p:nvSpPr>
        <p:spPr>
          <a:xfrm>
            <a:off x="2569338" y="2060235"/>
            <a:ext cx="7059675" cy="3025522"/>
          </a:xfrm>
        </p:spPr>
        <p:txBody>
          <a:bodyPr lIns="0" tIns="0" rIns="0" bIns="0">
            <a:noAutofit/>
          </a:bodyPr>
          <a:lstStyle>
            <a:lvl1pPr marL="0" indent="0" algn="ctr">
              <a:buNone/>
              <a:defRPr lang="en-US" sz="2800" dirty="0" smtClean="0">
                <a:latin typeface="Georgia" panose="02040502050405020303" pitchFamily="18" charset="0"/>
              </a:defRPr>
            </a:lvl1pPr>
          </a:lstStyle>
          <a:p>
            <a:pPr marL="356616" lvl="0" indent="-356616" algn="ctr">
              <a:spcBef>
                <a:spcPts val="0"/>
              </a:spcBef>
            </a:pPr>
            <a:r>
              <a:rPr lang="en-US" dirty="0"/>
              <a:t>Edit Master text styles</a:t>
            </a:r>
          </a:p>
        </p:txBody>
      </p:sp>
      <p:sp>
        <p:nvSpPr>
          <p:cNvPr id="5" name="Text Placeholder 6">
            <a:extLst>
              <a:ext uri="{FF2B5EF4-FFF2-40B4-BE49-F238E27FC236}">
                <a16:creationId xmlns:a16="http://schemas.microsoft.com/office/drawing/2014/main" id="{C43D8C34-69FC-4DEE-BC95-D2F629475EBD}"/>
              </a:ext>
            </a:extLst>
          </p:cNvPr>
          <p:cNvSpPr>
            <a:spLocks noGrp="1"/>
          </p:cNvSpPr>
          <p:nvPr>
            <p:ph type="body" sz="quarter" idx="11" hasCustomPrompt="1"/>
          </p:nvPr>
        </p:nvSpPr>
        <p:spPr>
          <a:xfrm>
            <a:off x="2569338" y="5516838"/>
            <a:ext cx="7059675" cy="316838"/>
          </a:xfrm>
        </p:spPr>
        <p:txBody>
          <a:bodyPr lIns="0" tIns="0" rIns="0" bIns="0">
            <a:noAutofit/>
          </a:bodyPr>
          <a:lstStyle>
            <a:lvl1pPr marL="0" indent="0" algn="ctr">
              <a:buNone/>
              <a:defRPr lang="en-US" sz="1600" dirty="0" smtClean="0">
                <a:solidFill>
                  <a:srgbClr val="FFE600"/>
                </a:solidFill>
                <a:latin typeface="EYInterstate Light" panose="02000506000000020004" pitchFamily="2" charset="0"/>
              </a:defRPr>
            </a:lvl1pPr>
          </a:lstStyle>
          <a:p>
            <a:pPr marL="356616" lvl="0" indent="-356616" algn="ctr">
              <a:spcBef>
                <a:spcPts val="0"/>
              </a:spcBef>
              <a:spcAft>
                <a:spcPts val="600"/>
              </a:spcAft>
            </a:pPr>
            <a:r>
              <a:rPr lang="en-US" dirty="0"/>
              <a:t>Name Surname</a:t>
            </a:r>
          </a:p>
        </p:txBody>
      </p:sp>
      <p:sp>
        <p:nvSpPr>
          <p:cNvPr id="6" name="Text Placeholder 6">
            <a:extLst>
              <a:ext uri="{FF2B5EF4-FFF2-40B4-BE49-F238E27FC236}">
                <a16:creationId xmlns:a16="http://schemas.microsoft.com/office/drawing/2014/main" id="{8E78FCBB-C01D-4FF8-828E-0E27552CA9CC}"/>
              </a:ext>
            </a:extLst>
          </p:cNvPr>
          <p:cNvSpPr>
            <a:spLocks noGrp="1"/>
          </p:cNvSpPr>
          <p:nvPr>
            <p:ph type="body" sz="quarter" idx="12" hasCustomPrompt="1"/>
          </p:nvPr>
        </p:nvSpPr>
        <p:spPr>
          <a:xfrm>
            <a:off x="2569338" y="5828877"/>
            <a:ext cx="7059675" cy="316838"/>
          </a:xfrm>
        </p:spPr>
        <p:txBody>
          <a:bodyPr vert="horz" lIns="0" tIns="0" rIns="0" bIns="0" rtlCol="0" anchor="t" anchorCtr="0">
            <a:noAutofit/>
          </a:bodyPr>
          <a:lstStyle>
            <a:lvl1pPr marL="0" indent="0" algn="ctr">
              <a:buNone/>
              <a:defRPr lang="en-US" sz="1600" dirty="0" smtClean="0">
                <a:latin typeface="EYInterstate Light" panose="02000506000000020004" pitchFamily="2" charset="0"/>
              </a:defRPr>
            </a:lvl1pPr>
          </a:lstStyle>
          <a:p>
            <a:pPr marL="356616" lvl="0" indent="-356616" algn="ctr">
              <a:spcBef>
                <a:spcPts val="0"/>
              </a:spcBef>
              <a:spcAft>
                <a:spcPts val="600"/>
              </a:spcAft>
            </a:pPr>
            <a:r>
              <a:rPr lang="en-US" dirty="0"/>
              <a:t>Job Title</a:t>
            </a:r>
          </a:p>
        </p:txBody>
      </p:sp>
      <p:sp>
        <p:nvSpPr>
          <p:cNvPr id="7" name="Text Placeholder 11">
            <a:extLst>
              <a:ext uri="{FF2B5EF4-FFF2-40B4-BE49-F238E27FC236}">
                <a16:creationId xmlns:a16="http://schemas.microsoft.com/office/drawing/2014/main" id="{0AD41D48-C813-4F78-A2C8-0758D2B7DC18}"/>
              </a:ext>
            </a:extLst>
          </p:cNvPr>
          <p:cNvSpPr txBox="1">
            <a:spLocks/>
          </p:cNvSpPr>
          <p:nvPr userDrawn="1"/>
        </p:nvSpPr>
        <p:spPr>
          <a:xfrm>
            <a:off x="4539438" y="979788"/>
            <a:ext cx="3119475" cy="882687"/>
          </a:xfrm>
          <a:prstGeom prst="rect">
            <a:avLst/>
          </a:prstGeom>
        </p:spPr>
        <p:txBody>
          <a:bodyPr lIns="0" tIns="0" rIns="0" bIns="0">
            <a:noAutofit/>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sz="11200" dirty="0">
                <a:solidFill>
                  <a:schemeClr val="tx2"/>
                </a:solidFill>
                <a:latin typeface="Georgia" panose="02040502050405020303" pitchFamily="18" charset="0"/>
              </a:rPr>
              <a:t>“ </a:t>
            </a:r>
          </a:p>
        </p:txBody>
      </p:sp>
    </p:spTree>
    <p:extLst>
      <p:ext uri="{BB962C8B-B14F-4D97-AF65-F5344CB8AC3E}">
        <p14:creationId xmlns:p14="http://schemas.microsoft.com/office/powerpoint/2010/main" val="964984087"/>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preserve="1" userDrawn="1">
  <p:cSld name="1_Standard slide_Quote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F607F99-5C2B-4FC6-A3DF-23E011C842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051705" y="6327648"/>
            <a:ext cx="536952" cy="411480"/>
          </a:xfrm>
          <a:prstGeom prst="rect">
            <a:avLst/>
          </a:prstGeom>
        </p:spPr>
      </p:pic>
      <p:sp>
        <p:nvSpPr>
          <p:cNvPr id="7" name="Text Placeholder 11">
            <a:extLst>
              <a:ext uri="{FF2B5EF4-FFF2-40B4-BE49-F238E27FC236}">
                <a16:creationId xmlns:a16="http://schemas.microsoft.com/office/drawing/2014/main" id="{8FBE9395-9BF1-4306-9F29-1F8E92C9F8DB}"/>
              </a:ext>
            </a:extLst>
          </p:cNvPr>
          <p:cNvSpPr txBox="1">
            <a:spLocks/>
          </p:cNvSpPr>
          <p:nvPr userDrawn="1"/>
        </p:nvSpPr>
        <p:spPr>
          <a:xfrm>
            <a:off x="501262" y="1488927"/>
            <a:ext cx="3119475" cy="858838"/>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1200" dirty="0">
                <a:solidFill>
                  <a:schemeClr val="tx2"/>
                </a:solidFill>
                <a:latin typeface="Georgia" panose="02040502050405020303" pitchFamily="18" charset="0"/>
              </a:rPr>
              <a:t>“</a:t>
            </a:r>
          </a:p>
        </p:txBody>
      </p:sp>
      <p:sp>
        <p:nvSpPr>
          <p:cNvPr id="8" name="Text Placeholder 6">
            <a:extLst>
              <a:ext uri="{FF2B5EF4-FFF2-40B4-BE49-F238E27FC236}">
                <a16:creationId xmlns:a16="http://schemas.microsoft.com/office/drawing/2014/main" id="{87DD12F9-AC78-4784-A2C0-5FB6EC5AA315}"/>
              </a:ext>
            </a:extLst>
          </p:cNvPr>
          <p:cNvSpPr>
            <a:spLocks noGrp="1"/>
          </p:cNvSpPr>
          <p:nvPr>
            <p:ph type="body" sz="quarter" idx="10"/>
          </p:nvPr>
        </p:nvSpPr>
        <p:spPr>
          <a:xfrm>
            <a:off x="549286" y="2526765"/>
            <a:ext cx="7059675" cy="1800000"/>
          </a:xfrm>
        </p:spPr>
        <p:txBody>
          <a:bodyPr lIns="90000" tIns="46800" rIns="90000" bIns="46800"/>
          <a:lstStyle>
            <a:lvl1pPr marL="0" indent="0">
              <a:buNone/>
              <a:defRPr lang="en-US" sz="2800" dirty="0" smtClean="0">
                <a:latin typeface="Georgia" panose="02040502050405020303" pitchFamily="18" charset="0"/>
              </a:defRPr>
            </a:lvl1pPr>
          </a:lstStyle>
          <a:p>
            <a:pPr marL="356616" lvl="0" indent="-356616">
              <a:spcBef>
                <a:spcPts val="0"/>
              </a:spcBef>
            </a:pPr>
            <a:r>
              <a:rPr lang="en-US" dirty="0"/>
              <a:t>Edit Master text styles</a:t>
            </a:r>
          </a:p>
        </p:txBody>
      </p:sp>
      <p:sp>
        <p:nvSpPr>
          <p:cNvPr id="9" name="Text Placeholder 6">
            <a:extLst>
              <a:ext uri="{FF2B5EF4-FFF2-40B4-BE49-F238E27FC236}">
                <a16:creationId xmlns:a16="http://schemas.microsoft.com/office/drawing/2014/main" id="{3BB2527F-4DCE-4CB5-A96D-2E432FD5A07B}"/>
              </a:ext>
            </a:extLst>
          </p:cNvPr>
          <p:cNvSpPr>
            <a:spLocks noGrp="1"/>
          </p:cNvSpPr>
          <p:nvPr>
            <p:ph type="body" sz="quarter" idx="11" hasCustomPrompt="1"/>
          </p:nvPr>
        </p:nvSpPr>
        <p:spPr>
          <a:xfrm>
            <a:off x="549286" y="4632765"/>
            <a:ext cx="7059675"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chemeClr val="tx2"/>
                </a:solidFill>
                <a:latin typeface="EYInterstate Light" panose="02000506000000020004" pitchFamily="2" charset="0"/>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dirty="0"/>
              <a:t>Name Surname</a:t>
            </a:r>
          </a:p>
        </p:txBody>
      </p:sp>
      <p:sp>
        <p:nvSpPr>
          <p:cNvPr id="10" name="Text Placeholder 6">
            <a:extLst>
              <a:ext uri="{FF2B5EF4-FFF2-40B4-BE49-F238E27FC236}">
                <a16:creationId xmlns:a16="http://schemas.microsoft.com/office/drawing/2014/main" id="{47DFFB3C-E689-440E-8EDB-465853B34606}"/>
              </a:ext>
            </a:extLst>
          </p:cNvPr>
          <p:cNvSpPr>
            <a:spLocks noGrp="1"/>
          </p:cNvSpPr>
          <p:nvPr>
            <p:ph type="body" sz="quarter" idx="12" hasCustomPrompt="1"/>
          </p:nvPr>
        </p:nvSpPr>
        <p:spPr>
          <a:xfrm>
            <a:off x="549286" y="4971442"/>
            <a:ext cx="7059675"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chemeClr val="bg1"/>
                </a:solidFill>
                <a:latin typeface="EYInterstate Light" panose="02000506000000020004" pitchFamily="2" charset="0"/>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dirty="0"/>
              <a:t>Job Title</a:t>
            </a:r>
          </a:p>
        </p:txBody>
      </p:sp>
    </p:spTree>
    <p:extLst>
      <p:ext uri="{BB962C8B-B14F-4D97-AF65-F5344CB8AC3E}">
        <p14:creationId xmlns:p14="http://schemas.microsoft.com/office/powerpoint/2010/main" val="6132923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EDF149-816A-4257-A64D-E23E91A5063C}"/>
              </a:ext>
            </a:extLst>
          </p:cNvPr>
          <p:cNvSpPr>
            <a:spLocks noGrp="1"/>
          </p:cNvSpPr>
          <p:nvPr>
            <p:ph type="dt" sz="half" idx="10"/>
          </p:nvPr>
        </p:nvSpPr>
        <p:spPr/>
        <p:txBody>
          <a:bodyPr/>
          <a:lstStyle/>
          <a:p>
            <a:fld id="{B3920563-ED7C-4A47-A6C7-B319DE8516D2}" type="datetime3">
              <a:rPr lang="en-US" smtClean="0"/>
              <a:t>23 October 2023</a:t>
            </a:fld>
            <a:endParaRPr lang="en-IN" dirty="0"/>
          </a:p>
        </p:txBody>
      </p:sp>
      <p:sp>
        <p:nvSpPr>
          <p:cNvPr id="4" name="Footer Placeholder 3">
            <a:extLst>
              <a:ext uri="{FF2B5EF4-FFF2-40B4-BE49-F238E27FC236}">
                <a16:creationId xmlns:a16="http://schemas.microsoft.com/office/drawing/2014/main" id="{4678256F-B716-4FA1-B0CC-85D20C72FCE5}"/>
              </a:ext>
            </a:extLst>
          </p:cNvPr>
          <p:cNvSpPr>
            <a:spLocks noGrp="1"/>
          </p:cNvSpPr>
          <p:nvPr>
            <p:ph type="ftr" sz="quarter" idx="11"/>
          </p:nvPr>
        </p:nvSpPr>
        <p:spPr/>
        <p:txBody>
          <a:bodyPr/>
          <a:lstStyle/>
          <a:p>
            <a:r>
              <a:rPr lang="en-US"/>
              <a:t>STOCK OPTIONS AND RSU’S - (E.2208/2020)</a:t>
            </a:r>
            <a:endParaRPr lang="en-US" dirty="0"/>
          </a:p>
        </p:txBody>
      </p:sp>
      <p:sp>
        <p:nvSpPr>
          <p:cNvPr id="5" name="Slide Number Placeholder 4">
            <a:extLst>
              <a:ext uri="{FF2B5EF4-FFF2-40B4-BE49-F238E27FC236}">
                <a16:creationId xmlns:a16="http://schemas.microsoft.com/office/drawing/2014/main" id="{32344F6A-D6D0-4CE3-8495-873C004D38DC}"/>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1794348103"/>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obj" preserve="1">
  <p:cSld name="Standard slide_no_first_level_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9" y="294200"/>
            <a:ext cx="10978515" cy="590400"/>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920" y="1137920"/>
            <a:ext cx="8238743" cy="4834800"/>
          </a:xfrm>
        </p:spPr>
        <p:txBody>
          <a:bodyPr/>
          <a:lstStyle>
            <a:lvl1pPr marL="0" indent="0">
              <a:buNone/>
              <a:defRPr>
                <a:solidFill>
                  <a:schemeClr val="bg1"/>
                </a:solidFill>
              </a:defRPr>
            </a:lvl1pPr>
            <a:lvl2pPr marL="267319">
              <a:defRPr>
                <a:solidFill>
                  <a:schemeClr val="bg1"/>
                </a:solidFill>
              </a:defRPr>
            </a:lvl2pPr>
            <a:lvl3pPr marL="534639">
              <a:defRPr>
                <a:solidFill>
                  <a:schemeClr val="bg1"/>
                </a:solidFill>
              </a:defRPr>
            </a:lvl3pPr>
            <a:lvl4pPr marL="801958">
              <a:defRPr>
                <a:solidFill>
                  <a:schemeClr val="bg1"/>
                </a:solidFill>
              </a:defRPr>
            </a:lvl4pPr>
            <a:lvl5pPr marL="1069277">
              <a:defRPr sz="9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Line 11">
            <a:extLst>
              <a:ext uri="{FF2B5EF4-FFF2-40B4-BE49-F238E27FC236}">
                <a16:creationId xmlns:a16="http://schemas.microsoft.com/office/drawing/2014/main" id="{95EDADD0-A4AE-43D1-A8CA-F0D422EBF998}"/>
              </a:ext>
            </a:extLst>
          </p:cNvPr>
          <p:cNvSpPr>
            <a:spLocks noChangeShapeType="1"/>
          </p:cNvSpPr>
          <p:nvPr userDrawn="1"/>
        </p:nvSpPr>
        <p:spPr bwMode="auto">
          <a:xfrm>
            <a:off x="609918" y="6242400"/>
            <a:ext cx="10978515"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chemeClr val="bg1"/>
              </a:solidFill>
              <a:latin typeface="EYInterstate Light" panose="02000506000000020004" pitchFamily="2" charset="0"/>
            </a:endParaRPr>
          </a:p>
        </p:txBody>
      </p:sp>
      <p:sp>
        <p:nvSpPr>
          <p:cNvPr id="7" name="Line 10">
            <a:extLst>
              <a:ext uri="{FF2B5EF4-FFF2-40B4-BE49-F238E27FC236}">
                <a16:creationId xmlns:a16="http://schemas.microsoft.com/office/drawing/2014/main" id="{0DC4E272-5E22-4B3C-94CE-7BFF319FA14A}"/>
              </a:ext>
            </a:extLst>
          </p:cNvPr>
          <p:cNvSpPr>
            <a:spLocks noChangeShapeType="1"/>
          </p:cNvSpPr>
          <p:nvPr userDrawn="1"/>
        </p:nvSpPr>
        <p:spPr bwMode="auto">
          <a:xfrm>
            <a:off x="609919" y="907750"/>
            <a:ext cx="11017445"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chemeClr val="bg1"/>
              </a:solidFill>
              <a:latin typeface="EYInterstate Light" panose="02000506000000020004" pitchFamily="2" charset="0"/>
            </a:endParaRPr>
          </a:p>
        </p:txBody>
      </p:sp>
      <p:sp>
        <p:nvSpPr>
          <p:cNvPr id="9" name="Date Placeholder 8">
            <a:extLst>
              <a:ext uri="{FF2B5EF4-FFF2-40B4-BE49-F238E27FC236}">
                <a16:creationId xmlns:a16="http://schemas.microsoft.com/office/drawing/2014/main" id="{B26A883D-CB1B-44DF-B864-E08C3B09A708}"/>
              </a:ext>
            </a:extLst>
          </p:cNvPr>
          <p:cNvSpPr>
            <a:spLocks noGrp="1"/>
          </p:cNvSpPr>
          <p:nvPr>
            <p:ph type="dt" sz="half" idx="10"/>
          </p:nvPr>
        </p:nvSpPr>
        <p:spPr/>
        <p:txBody>
          <a:bodyPr/>
          <a:lstStyle/>
          <a:p>
            <a:fld id="{F535D3B4-3CB6-4FCE-8003-2E680D3594B4}" type="datetime3">
              <a:rPr lang="en-US" smtClean="0"/>
              <a:t>23 October 2023</a:t>
            </a:fld>
            <a:endParaRPr lang="en-IN" dirty="0"/>
          </a:p>
        </p:txBody>
      </p:sp>
      <p:sp>
        <p:nvSpPr>
          <p:cNvPr id="10" name="Footer Placeholder 9">
            <a:extLst>
              <a:ext uri="{FF2B5EF4-FFF2-40B4-BE49-F238E27FC236}">
                <a16:creationId xmlns:a16="http://schemas.microsoft.com/office/drawing/2014/main" id="{2D518928-6D8C-4DEF-879C-4C4BB7FFA2F3}"/>
              </a:ext>
            </a:extLst>
          </p:cNvPr>
          <p:cNvSpPr>
            <a:spLocks noGrp="1"/>
          </p:cNvSpPr>
          <p:nvPr>
            <p:ph type="ftr" sz="quarter" idx="11"/>
          </p:nvPr>
        </p:nvSpPr>
        <p:spPr/>
        <p:txBody>
          <a:bodyPr/>
          <a:lstStyle/>
          <a:p>
            <a:r>
              <a:rPr lang="en-IN" dirty="0"/>
              <a:t>myData_</a:t>
            </a:r>
            <a:r>
              <a:rPr lang="el-GR" dirty="0"/>
              <a:t>Σεπτέμβριος 2021</a:t>
            </a:r>
            <a:endParaRPr lang="en-IN" dirty="0"/>
          </a:p>
        </p:txBody>
      </p:sp>
      <p:sp>
        <p:nvSpPr>
          <p:cNvPr id="11" name="Slide Number Placeholder 10">
            <a:extLst>
              <a:ext uri="{FF2B5EF4-FFF2-40B4-BE49-F238E27FC236}">
                <a16:creationId xmlns:a16="http://schemas.microsoft.com/office/drawing/2014/main" id="{6D804FC6-AE5A-4130-8CE6-82D0878A8361}"/>
              </a:ext>
            </a:extLst>
          </p:cNvPr>
          <p:cNvSpPr>
            <a:spLocks noGrp="1"/>
          </p:cNvSpPr>
          <p:nvPr>
            <p:ph type="sldNum" sz="quarter" idx="12"/>
          </p:nvPr>
        </p:nvSpPr>
        <p:spPr>
          <a:xfrm>
            <a:off x="609919" y="6516456"/>
            <a:ext cx="884548"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4242049713"/>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p:cSld name="Title only, no line">
    <p:spTree>
      <p:nvGrpSpPr>
        <p:cNvPr id="1" name=""/>
        <p:cNvGrpSpPr/>
        <p:nvPr/>
      </p:nvGrpSpPr>
      <p:grpSpPr>
        <a:xfrm>
          <a:off x="0" y="0"/>
          <a:ext cx="0" cy="0"/>
          <a:chOff x="0" y="0"/>
          <a:chExt cx="0" cy="0"/>
        </a:xfrm>
      </p:grpSpPr>
      <p:sp>
        <p:nvSpPr>
          <p:cNvPr id="2" name="Title 1"/>
          <p:cNvSpPr>
            <a:spLocks noGrp="1"/>
          </p:cNvSpPr>
          <p:nvPr>
            <p:ph type="title"/>
          </p:nvPr>
        </p:nvSpPr>
        <p:spPr>
          <a:xfrm>
            <a:off x="609919" y="294200"/>
            <a:ext cx="10978515" cy="590880"/>
          </a:xfrm>
        </p:spPr>
        <p:txBody>
          <a:bodyPr/>
          <a:lstStyle>
            <a:lvl1pPr>
              <a:defRPr>
                <a:solidFill>
                  <a:schemeClr val="bg1"/>
                </a:solidFill>
              </a:defRPr>
            </a:lvl1pPr>
          </a:lstStyle>
          <a:p>
            <a:r>
              <a:rPr lang="en-US" dirty="0"/>
              <a:t>Click to edit Master title style</a:t>
            </a:r>
            <a:endParaRPr lang="en-GB" dirty="0"/>
          </a:p>
        </p:txBody>
      </p:sp>
      <p:sp>
        <p:nvSpPr>
          <p:cNvPr id="7" name="Line 11">
            <a:extLst>
              <a:ext uri="{FF2B5EF4-FFF2-40B4-BE49-F238E27FC236}">
                <a16:creationId xmlns:a16="http://schemas.microsoft.com/office/drawing/2014/main" id="{7E606BA7-787F-40CD-BB00-3AEC32420A7E}"/>
              </a:ext>
            </a:extLst>
          </p:cNvPr>
          <p:cNvSpPr>
            <a:spLocks noChangeShapeType="1"/>
          </p:cNvSpPr>
          <p:nvPr userDrawn="1"/>
        </p:nvSpPr>
        <p:spPr bwMode="auto">
          <a:xfrm>
            <a:off x="609918" y="6242400"/>
            <a:ext cx="10978515"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chemeClr val="bg1"/>
              </a:solidFill>
              <a:latin typeface="EYInterstate Light" panose="02000506000000020004" pitchFamily="2" charset="0"/>
            </a:endParaRPr>
          </a:p>
        </p:txBody>
      </p:sp>
      <p:sp>
        <p:nvSpPr>
          <p:cNvPr id="6" name="Line 10">
            <a:extLst>
              <a:ext uri="{FF2B5EF4-FFF2-40B4-BE49-F238E27FC236}">
                <a16:creationId xmlns:a16="http://schemas.microsoft.com/office/drawing/2014/main" id="{8E9B660A-29E5-49A2-9D87-2D7C78CC1148}"/>
              </a:ext>
            </a:extLst>
          </p:cNvPr>
          <p:cNvSpPr>
            <a:spLocks noChangeShapeType="1"/>
          </p:cNvSpPr>
          <p:nvPr userDrawn="1"/>
        </p:nvSpPr>
        <p:spPr bwMode="auto">
          <a:xfrm>
            <a:off x="609919" y="907750"/>
            <a:ext cx="11017445"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chemeClr val="bg1"/>
              </a:solidFill>
              <a:latin typeface="EYInterstate Light" panose="02000506000000020004" pitchFamily="2" charset="0"/>
            </a:endParaRPr>
          </a:p>
        </p:txBody>
      </p:sp>
      <p:sp>
        <p:nvSpPr>
          <p:cNvPr id="8" name="Date Placeholder 7">
            <a:extLst>
              <a:ext uri="{FF2B5EF4-FFF2-40B4-BE49-F238E27FC236}">
                <a16:creationId xmlns:a16="http://schemas.microsoft.com/office/drawing/2014/main" id="{A7E05A20-B63F-4056-AEB2-E204776449C9}"/>
              </a:ext>
            </a:extLst>
          </p:cNvPr>
          <p:cNvSpPr>
            <a:spLocks noGrp="1"/>
          </p:cNvSpPr>
          <p:nvPr>
            <p:ph type="dt" sz="half" idx="10"/>
          </p:nvPr>
        </p:nvSpPr>
        <p:spPr/>
        <p:txBody>
          <a:bodyPr/>
          <a:lstStyle/>
          <a:p>
            <a:fld id="{5718A284-9E55-48EF-81CA-58CB7C87011B}" type="datetime3">
              <a:rPr lang="en-US" smtClean="0"/>
              <a:t>23 October 2023</a:t>
            </a:fld>
            <a:endParaRPr lang="en-IN" dirty="0"/>
          </a:p>
        </p:txBody>
      </p:sp>
      <p:sp>
        <p:nvSpPr>
          <p:cNvPr id="9" name="Footer Placeholder 8">
            <a:extLst>
              <a:ext uri="{FF2B5EF4-FFF2-40B4-BE49-F238E27FC236}">
                <a16:creationId xmlns:a16="http://schemas.microsoft.com/office/drawing/2014/main" id="{9649782F-FB67-472E-B457-A8D4FC322866}"/>
              </a:ext>
            </a:extLst>
          </p:cNvPr>
          <p:cNvSpPr>
            <a:spLocks noGrp="1"/>
          </p:cNvSpPr>
          <p:nvPr>
            <p:ph type="ftr" sz="quarter" idx="11"/>
          </p:nvPr>
        </p:nvSpPr>
        <p:spPr/>
        <p:txBody>
          <a:bodyPr/>
          <a:lstStyle/>
          <a:p>
            <a:r>
              <a:rPr lang="en-IN" dirty="0"/>
              <a:t>myData_</a:t>
            </a:r>
            <a:r>
              <a:rPr lang="el-GR" dirty="0"/>
              <a:t>Σεπτέμβριος 2021</a:t>
            </a:r>
            <a:endParaRPr lang="en-IN" dirty="0"/>
          </a:p>
        </p:txBody>
      </p:sp>
      <p:sp>
        <p:nvSpPr>
          <p:cNvPr id="10" name="Slide Number Placeholder 9">
            <a:extLst>
              <a:ext uri="{FF2B5EF4-FFF2-40B4-BE49-F238E27FC236}">
                <a16:creationId xmlns:a16="http://schemas.microsoft.com/office/drawing/2014/main" id="{A84EC9CE-483F-4F19-937D-371A9A12791F}"/>
              </a:ext>
            </a:extLst>
          </p:cNvPr>
          <p:cNvSpPr>
            <a:spLocks noGrp="1"/>
          </p:cNvSpPr>
          <p:nvPr>
            <p:ph type="sldNum" sz="quarter" idx="12"/>
          </p:nvPr>
        </p:nvSpPr>
        <p:spPr>
          <a:xfrm>
            <a:off x="609919" y="6516456"/>
            <a:ext cx="884548"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349821585"/>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a:xfrm>
            <a:off x="609919" y="294200"/>
            <a:ext cx="10978515" cy="590880"/>
          </a:xfrm>
        </p:spPr>
        <p:txBody>
          <a:bodyPr/>
          <a:lstStyle>
            <a:lvl1pPr>
              <a:defRPr sz="2400">
                <a:solidFill>
                  <a:schemeClr val="bg1"/>
                </a:solidFill>
              </a:defRPr>
            </a:lvl1pPr>
          </a:lstStyle>
          <a:p>
            <a:r>
              <a:rPr lang="en-US" dirty="0"/>
              <a:t>Click to edit Master title style</a:t>
            </a:r>
            <a:endParaRPr lang="en-GB" dirty="0"/>
          </a:p>
        </p:txBody>
      </p:sp>
      <p:sp>
        <p:nvSpPr>
          <p:cNvPr id="3" name="Content Placeholder 2"/>
          <p:cNvSpPr>
            <a:spLocks noGrp="1"/>
          </p:cNvSpPr>
          <p:nvPr>
            <p:ph sz="half" idx="1"/>
          </p:nvPr>
        </p:nvSpPr>
        <p:spPr>
          <a:xfrm>
            <a:off x="609919" y="1137919"/>
            <a:ext cx="5387605" cy="4834800"/>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349"/>
            </a:lvl6pPr>
            <a:lvl7pPr>
              <a:defRPr sz="1349"/>
            </a:lvl7pPr>
            <a:lvl8pPr>
              <a:defRPr sz="1349"/>
            </a:lvl8pPr>
            <a:lvl9pPr>
              <a:defRPr sz="1349"/>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200829" y="1137919"/>
            <a:ext cx="5387605" cy="4834800"/>
          </a:xfrm>
        </p:spPr>
        <p:txBody>
          <a:bodyPr/>
          <a:lstStyle>
            <a:lvl1pPr>
              <a:defRPr sz="2000">
                <a:solidFill>
                  <a:schemeClr val="bg1"/>
                </a:solidFill>
              </a:defRPr>
            </a:lvl1pPr>
            <a:lvl2pPr>
              <a:defRPr sz="1800">
                <a:solidFill>
                  <a:schemeClr val="bg1"/>
                </a:solidFill>
              </a:defRPr>
            </a:lvl2pPr>
            <a:lvl3pPr>
              <a:defRPr sz="1400">
                <a:solidFill>
                  <a:schemeClr val="bg1"/>
                </a:solidFill>
              </a:defRPr>
            </a:lvl3pPr>
            <a:lvl4pPr>
              <a:defRPr sz="1600">
                <a:solidFill>
                  <a:schemeClr val="bg1"/>
                </a:solidFill>
              </a:defRPr>
            </a:lvl4pPr>
            <a:lvl5pPr>
              <a:defRPr sz="1200">
                <a:solidFill>
                  <a:schemeClr val="bg1"/>
                </a:solidFill>
              </a:defRPr>
            </a:lvl5pPr>
            <a:lvl6pPr>
              <a:defRPr sz="1349"/>
            </a:lvl6pPr>
            <a:lvl7pPr>
              <a:defRPr sz="1349"/>
            </a:lvl7pPr>
            <a:lvl8pPr>
              <a:defRPr sz="1349"/>
            </a:lvl8pPr>
            <a:lvl9pPr>
              <a:defRPr sz="1349"/>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Line 10">
            <a:extLst>
              <a:ext uri="{FF2B5EF4-FFF2-40B4-BE49-F238E27FC236}">
                <a16:creationId xmlns:a16="http://schemas.microsoft.com/office/drawing/2014/main" id="{0C976817-4856-4880-A98A-B5A5C7C55425}"/>
              </a:ext>
            </a:extLst>
          </p:cNvPr>
          <p:cNvSpPr>
            <a:spLocks noChangeShapeType="1"/>
          </p:cNvSpPr>
          <p:nvPr userDrawn="1"/>
        </p:nvSpPr>
        <p:spPr bwMode="auto">
          <a:xfrm>
            <a:off x="609919" y="907750"/>
            <a:ext cx="11017445"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chemeClr val="bg1"/>
              </a:solidFill>
              <a:latin typeface="EYInterstate Light" panose="02000506000000020004" pitchFamily="2" charset="0"/>
            </a:endParaRPr>
          </a:p>
        </p:txBody>
      </p:sp>
      <p:sp>
        <p:nvSpPr>
          <p:cNvPr id="5" name="Date Placeholder 4">
            <a:extLst>
              <a:ext uri="{FF2B5EF4-FFF2-40B4-BE49-F238E27FC236}">
                <a16:creationId xmlns:a16="http://schemas.microsoft.com/office/drawing/2014/main" id="{60AD8D47-C5CC-46B5-80A6-DC3E17F40E3D}"/>
              </a:ext>
            </a:extLst>
          </p:cNvPr>
          <p:cNvSpPr>
            <a:spLocks noGrp="1"/>
          </p:cNvSpPr>
          <p:nvPr>
            <p:ph type="dt" sz="half" idx="10"/>
          </p:nvPr>
        </p:nvSpPr>
        <p:spPr/>
        <p:txBody>
          <a:bodyPr/>
          <a:lstStyle/>
          <a:p>
            <a:fld id="{046F613A-7B1C-42E9-A838-28FEDF254091}" type="datetime3">
              <a:rPr lang="en-US" smtClean="0"/>
              <a:t>23 October 2023</a:t>
            </a:fld>
            <a:endParaRPr lang="en-IN" dirty="0"/>
          </a:p>
        </p:txBody>
      </p:sp>
      <p:sp>
        <p:nvSpPr>
          <p:cNvPr id="6" name="Footer Placeholder 5">
            <a:extLst>
              <a:ext uri="{FF2B5EF4-FFF2-40B4-BE49-F238E27FC236}">
                <a16:creationId xmlns:a16="http://schemas.microsoft.com/office/drawing/2014/main" id="{24B2D722-DDE7-4179-BC15-25906CAE0302}"/>
              </a:ext>
            </a:extLst>
          </p:cNvPr>
          <p:cNvSpPr>
            <a:spLocks noGrp="1"/>
          </p:cNvSpPr>
          <p:nvPr>
            <p:ph type="ftr" sz="quarter" idx="11"/>
          </p:nvPr>
        </p:nvSpPr>
        <p:spPr/>
        <p:txBody>
          <a:bodyPr/>
          <a:lstStyle/>
          <a:p>
            <a:r>
              <a:rPr lang="en-IN" dirty="0"/>
              <a:t>myData_</a:t>
            </a:r>
            <a:r>
              <a:rPr lang="el-GR" dirty="0"/>
              <a:t>Σεπτέμβριος 2021</a:t>
            </a:r>
            <a:endParaRPr lang="en-IN" dirty="0"/>
          </a:p>
        </p:txBody>
      </p:sp>
      <p:sp>
        <p:nvSpPr>
          <p:cNvPr id="8" name="Slide Number Placeholder 7">
            <a:extLst>
              <a:ext uri="{FF2B5EF4-FFF2-40B4-BE49-F238E27FC236}">
                <a16:creationId xmlns:a16="http://schemas.microsoft.com/office/drawing/2014/main" id="{54756507-1FEF-43F0-A228-A0F4A38D3C99}"/>
              </a:ext>
            </a:extLst>
          </p:cNvPr>
          <p:cNvSpPr>
            <a:spLocks noGrp="1"/>
          </p:cNvSpPr>
          <p:nvPr>
            <p:ph type="sldNum" sz="quarter" idx="12"/>
          </p:nvPr>
        </p:nvSpPr>
        <p:spPr>
          <a:xfrm>
            <a:off x="609919" y="6516456"/>
            <a:ext cx="884548"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3894457353"/>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p:cSld name="Two columns with heading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12648" y="1869442"/>
            <a:ext cx="5393208" cy="4256075"/>
          </a:xfrm>
        </p:spPr>
        <p:txBody>
          <a:bodyPr/>
          <a:lstStyle>
            <a:lvl1pPr>
              <a:defRPr sz="1499">
                <a:solidFill>
                  <a:schemeClr val="bg1"/>
                </a:solidFill>
              </a:defRPr>
            </a:lvl1pPr>
            <a:lvl2pPr>
              <a:defRPr sz="1349">
                <a:solidFill>
                  <a:schemeClr val="bg1"/>
                </a:solidFill>
              </a:defRPr>
            </a:lvl2pPr>
            <a:lvl3pPr>
              <a:defRPr sz="1199">
                <a:solidFill>
                  <a:schemeClr val="bg1"/>
                </a:solidFill>
              </a:defRPr>
            </a:lvl3pPr>
            <a:lvl4pPr>
              <a:defRPr sz="1049">
                <a:solidFill>
                  <a:schemeClr val="bg1"/>
                </a:solidFill>
              </a:defRPr>
            </a:lvl4pPr>
            <a:lvl5pPr>
              <a:defRPr sz="900">
                <a:solidFill>
                  <a:schemeClr val="bg1"/>
                </a:solidFill>
              </a:defRPr>
            </a:lvl5pPr>
            <a:lvl6pPr>
              <a:defRPr sz="1349"/>
            </a:lvl6pPr>
            <a:lvl7pPr>
              <a:defRPr sz="1349"/>
            </a:lvl7pPr>
            <a:lvl8pPr>
              <a:defRPr sz="1349"/>
            </a:lvl8pPr>
            <a:lvl9pPr>
              <a:defRPr sz="1349"/>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9632" y="1869442"/>
            <a:ext cx="5393208" cy="4256075"/>
          </a:xfrm>
        </p:spPr>
        <p:txBody>
          <a:bodyPr/>
          <a:lstStyle>
            <a:lvl1pPr>
              <a:defRPr sz="1499">
                <a:solidFill>
                  <a:schemeClr val="bg1"/>
                </a:solidFill>
              </a:defRPr>
            </a:lvl1pPr>
            <a:lvl2pPr>
              <a:defRPr sz="1349">
                <a:solidFill>
                  <a:schemeClr val="bg1"/>
                </a:solidFill>
              </a:defRPr>
            </a:lvl2pPr>
            <a:lvl3pPr>
              <a:defRPr sz="1199">
                <a:solidFill>
                  <a:schemeClr val="bg1"/>
                </a:solidFill>
              </a:defRPr>
            </a:lvl3pPr>
            <a:lvl4pPr>
              <a:defRPr sz="1049">
                <a:solidFill>
                  <a:schemeClr val="bg1"/>
                </a:solidFill>
              </a:defRPr>
            </a:lvl4pPr>
            <a:lvl5pPr>
              <a:defRPr sz="900">
                <a:solidFill>
                  <a:schemeClr val="bg1"/>
                </a:solidFill>
              </a:defRPr>
            </a:lvl5pPr>
            <a:lvl6pPr>
              <a:defRPr sz="1349"/>
            </a:lvl6pPr>
            <a:lvl7pPr>
              <a:defRPr sz="1349"/>
            </a:lvl7pPr>
            <a:lvl8pPr>
              <a:defRPr sz="1349"/>
            </a:lvl8pPr>
            <a:lvl9pPr>
              <a:defRPr sz="1349"/>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9"/>
          <p:cNvSpPr>
            <a:spLocks noGrp="1"/>
          </p:cNvSpPr>
          <p:nvPr>
            <p:ph type="body" sz="quarter" idx="12"/>
          </p:nvPr>
        </p:nvSpPr>
        <p:spPr>
          <a:xfrm>
            <a:off x="609919" y="1137920"/>
            <a:ext cx="5393208" cy="640800"/>
          </a:xfrm>
        </p:spPr>
        <p:txBody>
          <a:bodyPr anchor="t" anchorCtr="0"/>
          <a:lstStyle>
            <a:lvl1pPr>
              <a:buNone/>
              <a:defRPr b="1">
                <a:solidFill>
                  <a:schemeClr val="bg1"/>
                </a:solidFill>
              </a:defRPr>
            </a:lvl1pPr>
          </a:lstStyle>
          <a:p>
            <a:pPr lvl="0"/>
            <a:r>
              <a:rPr lang="en-US" dirty="0"/>
              <a:t>Edit Master text styles</a:t>
            </a:r>
          </a:p>
        </p:txBody>
      </p:sp>
      <p:sp>
        <p:nvSpPr>
          <p:cNvPr id="11" name="Text Placeholder 9"/>
          <p:cNvSpPr>
            <a:spLocks noGrp="1"/>
          </p:cNvSpPr>
          <p:nvPr>
            <p:ph type="body" sz="quarter" idx="13"/>
          </p:nvPr>
        </p:nvSpPr>
        <p:spPr>
          <a:xfrm>
            <a:off x="6199632" y="1137920"/>
            <a:ext cx="5393208" cy="640800"/>
          </a:xfrm>
        </p:spPr>
        <p:txBody>
          <a:bodyPr anchor="t" anchorCtr="0"/>
          <a:lstStyle>
            <a:lvl1pPr>
              <a:buNone/>
              <a:defRPr b="1">
                <a:solidFill>
                  <a:schemeClr val="bg1"/>
                </a:solidFill>
              </a:defRPr>
            </a:lvl1pPr>
          </a:lstStyle>
          <a:p>
            <a:pPr lvl="0"/>
            <a:r>
              <a:rPr lang="en-US"/>
              <a:t>Edit Master text styles</a:t>
            </a:r>
          </a:p>
        </p:txBody>
      </p:sp>
      <p:sp>
        <p:nvSpPr>
          <p:cNvPr id="2" name="Title 1"/>
          <p:cNvSpPr>
            <a:spLocks noGrp="1"/>
          </p:cNvSpPr>
          <p:nvPr>
            <p:ph type="title"/>
          </p:nvPr>
        </p:nvSpPr>
        <p:spPr>
          <a:xfrm>
            <a:off x="609919" y="294200"/>
            <a:ext cx="10978515" cy="590880"/>
          </a:xfrm>
        </p:spPr>
        <p:txBody>
          <a:bodyPr/>
          <a:lstStyle>
            <a:lvl1pPr>
              <a:defRPr sz="2400">
                <a:solidFill>
                  <a:schemeClr val="bg1"/>
                </a:solidFill>
              </a:defRPr>
            </a:lvl1pPr>
          </a:lstStyle>
          <a:p>
            <a:r>
              <a:rPr lang="en-US" dirty="0"/>
              <a:t>Click to edit Master title style</a:t>
            </a:r>
          </a:p>
        </p:txBody>
      </p:sp>
      <p:sp>
        <p:nvSpPr>
          <p:cNvPr id="9" name="Line 10">
            <a:extLst>
              <a:ext uri="{FF2B5EF4-FFF2-40B4-BE49-F238E27FC236}">
                <a16:creationId xmlns:a16="http://schemas.microsoft.com/office/drawing/2014/main" id="{04B06CAE-5FB1-4603-B59C-091CBDD47D42}"/>
              </a:ext>
            </a:extLst>
          </p:cNvPr>
          <p:cNvSpPr>
            <a:spLocks noChangeShapeType="1"/>
          </p:cNvSpPr>
          <p:nvPr userDrawn="1"/>
        </p:nvSpPr>
        <p:spPr bwMode="auto">
          <a:xfrm>
            <a:off x="609919" y="907750"/>
            <a:ext cx="11017445"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chemeClr val="bg1"/>
              </a:solidFill>
              <a:latin typeface="EYInterstate Light" panose="02000506000000020004" pitchFamily="2" charset="0"/>
            </a:endParaRPr>
          </a:p>
        </p:txBody>
      </p:sp>
      <p:sp>
        <p:nvSpPr>
          <p:cNvPr id="5" name="Date Placeholder 4">
            <a:extLst>
              <a:ext uri="{FF2B5EF4-FFF2-40B4-BE49-F238E27FC236}">
                <a16:creationId xmlns:a16="http://schemas.microsoft.com/office/drawing/2014/main" id="{09CF6F0C-8419-4816-9E6B-8941D50C588C}"/>
              </a:ext>
            </a:extLst>
          </p:cNvPr>
          <p:cNvSpPr>
            <a:spLocks noGrp="1"/>
          </p:cNvSpPr>
          <p:nvPr>
            <p:ph type="dt" sz="half" idx="14"/>
          </p:nvPr>
        </p:nvSpPr>
        <p:spPr/>
        <p:txBody>
          <a:bodyPr/>
          <a:lstStyle/>
          <a:p>
            <a:fld id="{CB92C3B2-CD95-44B5-B77B-893AF1CF37EB}" type="datetime3">
              <a:rPr lang="en-US" smtClean="0"/>
              <a:t>23 October 2023</a:t>
            </a:fld>
            <a:endParaRPr lang="en-IN" dirty="0"/>
          </a:p>
        </p:txBody>
      </p:sp>
      <p:sp>
        <p:nvSpPr>
          <p:cNvPr id="6" name="Footer Placeholder 5">
            <a:extLst>
              <a:ext uri="{FF2B5EF4-FFF2-40B4-BE49-F238E27FC236}">
                <a16:creationId xmlns:a16="http://schemas.microsoft.com/office/drawing/2014/main" id="{2637EFC1-5CA0-4BFB-8363-27F8F3D2336E}"/>
              </a:ext>
            </a:extLst>
          </p:cNvPr>
          <p:cNvSpPr>
            <a:spLocks noGrp="1"/>
          </p:cNvSpPr>
          <p:nvPr>
            <p:ph type="ftr" sz="quarter" idx="15"/>
          </p:nvPr>
        </p:nvSpPr>
        <p:spPr/>
        <p:txBody>
          <a:bodyPr/>
          <a:lstStyle/>
          <a:p>
            <a:r>
              <a:rPr lang="en-IN" dirty="0"/>
              <a:t>myData_</a:t>
            </a:r>
            <a:r>
              <a:rPr lang="el-GR" dirty="0"/>
              <a:t>Σεπτέμβριος 2021</a:t>
            </a:r>
            <a:endParaRPr lang="en-IN" dirty="0"/>
          </a:p>
        </p:txBody>
      </p:sp>
      <p:sp>
        <p:nvSpPr>
          <p:cNvPr id="7" name="Slide Number Placeholder 6">
            <a:extLst>
              <a:ext uri="{FF2B5EF4-FFF2-40B4-BE49-F238E27FC236}">
                <a16:creationId xmlns:a16="http://schemas.microsoft.com/office/drawing/2014/main" id="{33B86835-09D6-4615-BB7C-7F8253C03FF4}"/>
              </a:ext>
            </a:extLst>
          </p:cNvPr>
          <p:cNvSpPr>
            <a:spLocks noGrp="1"/>
          </p:cNvSpPr>
          <p:nvPr>
            <p:ph type="sldNum" sz="quarter" idx="16"/>
          </p:nvPr>
        </p:nvSpPr>
        <p:spPr>
          <a:xfrm>
            <a:off x="609919" y="6516456"/>
            <a:ext cx="884548"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1947117976"/>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p:cSld name="Key statemen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27E8263-DCF1-4C67-90D8-C34A99A7A0B6}"/>
              </a:ext>
            </a:extLst>
          </p:cNvPr>
          <p:cNvSpPr>
            <a:spLocks noGrp="1"/>
          </p:cNvSpPr>
          <p:nvPr>
            <p:ph type="dt" sz="half" idx="10"/>
          </p:nvPr>
        </p:nvSpPr>
        <p:spPr/>
        <p:txBody>
          <a:bodyPr/>
          <a:lstStyle/>
          <a:p>
            <a:fld id="{CDAA1B5E-CFE3-405A-8951-5E4BD3C6DADE}" type="datetime3">
              <a:rPr lang="en-US" smtClean="0"/>
              <a:t>23 October 2023</a:t>
            </a:fld>
            <a:endParaRPr lang="en-IN" dirty="0"/>
          </a:p>
        </p:txBody>
      </p:sp>
      <p:sp>
        <p:nvSpPr>
          <p:cNvPr id="3" name="Footer Placeholder 2">
            <a:extLst>
              <a:ext uri="{FF2B5EF4-FFF2-40B4-BE49-F238E27FC236}">
                <a16:creationId xmlns:a16="http://schemas.microsoft.com/office/drawing/2014/main" id="{CEE39A50-9EF9-4531-9496-997ED3A26DD2}"/>
              </a:ext>
            </a:extLst>
          </p:cNvPr>
          <p:cNvSpPr>
            <a:spLocks noGrp="1"/>
          </p:cNvSpPr>
          <p:nvPr>
            <p:ph type="ftr" sz="quarter" idx="11"/>
          </p:nvPr>
        </p:nvSpPr>
        <p:spPr/>
        <p:txBody>
          <a:bodyPr/>
          <a:lstStyle/>
          <a:p>
            <a:r>
              <a:rPr lang="en-IN" dirty="0"/>
              <a:t>myData_</a:t>
            </a:r>
            <a:r>
              <a:rPr lang="el-GR" dirty="0"/>
              <a:t>Σεπτέμβριος 2021</a:t>
            </a:r>
            <a:endParaRPr lang="en-IN" dirty="0"/>
          </a:p>
        </p:txBody>
      </p:sp>
      <p:sp>
        <p:nvSpPr>
          <p:cNvPr id="4" name="Slide Number Placeholder 3">
            <a:extLst>
              <a:ext uri="{FF2B5EF4-FFF2-40B4-BE49-F238E27FC236}">
                <a16:creationId xmlns:a16="http://schemas.microsoft.com/office/drawing/2014/main" id="{B6CA5048-1D32-4032-B513-417B769802F2}"/>
              </a:ext>
            </a:extLst>
          </p:cNvPr>
          <p:cNvSpPr>
            <a:spLocks noGrp="1"/>
          </p:cNvSpPr>
          <p:nvPr>
            <p:ph type="sldNum" sz="quarter" idx="12"/>
          </p:nvPr>
        </p:nvSpPr>
        <p:spPr>
          <a:xfrm>
            <a:off x="609919" y="6516456"/>
            <a:ext cx="884548"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3702860892"/>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p:cSld name="Focused dat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5CA287C-1B1C-48E4-A41F-63B310387C51}"/>
              </a:ext>
            </a:extLst>
          </p:cNvPr>
          <p:cNvSpPr>
            <a:spLocks noGrp="1"/>
          </p:cNvSpPr>
          <p:nvPr>
            <p:ph type="dt" sz="half" idx="10"/>
          </p:nvPr>
        </p:nvSpPr>
        <p:spPr/>
        <p:txBody>
          <a:bodyPr/>
          <a:lstStyle/>
          <a:p>
            <a:fld id="{F2996D95-F8BE-4C52-83AE-C82288644176}" type="datetime3">
              <a:rPr lang="en-US" smtClean="0"/>
              <a:t>23 October 2023</a:t>
            </a:fld>
            <a:endParaRPr lang="en-IN" dirty="0"/>
          </a:p>
        </p:txBody>
      </p:sp>
      <p:sp>
        <p:nvSpPr>
          <p:cNvPr id="3" name="Footer Placeholder 2">
            <a:extLst>
              <a:ext uri="{FF2B5EF4-FFF2-40B4-BE49-F238E27FC236}">
                <a16:creationId xmlns:a16="http://schemas.microsoft.com/office/drawing/2014/main" id="{DFA876A3-22CA-4258-8697-755EB013E67A}"/>
              </a:ext>
            </a:extLst>
          </p:cNvPr>
          <p:cNvSpPr>
            <a:spLocks noGrp="1"/>
          </p:cNvSpPr>
          <p:nvPr>
            <p:ph type="ftr" sz="quarter" idx="11"/>
          </p:nvPr>
        </p:nvSpPr>
        <p:spPr/>
        <p:txBody>
          <a:bodyPr/>
          <a:lstStyle/>
          <a:p>
            <a:r>
              <a:rPr lang="en-IN" dirty="0"/>
              <a:t>myData_</a:t>
            </a:r>
            <a:r>
              <a:rPr lang="el-GR" dirty="0"/>
              <a:t>Σεπτέμβριος 2021</a:t>
            </a:r>
            <a:endParaRPr lang="en-IN" dirty="0"/>
          </a:p>
        </p:txBody>
      </p:sp>
      <p:sp>
        <p:nvSpPr>
          <p:cNvPr id="4" name="Slide Number Placeholder 3">
            <a:extLst>
              <a:ext uri="{FF2B5EF4-FFF2-40B4-BE49-F238E27FC236}">
                <a16:creationId xmlns:a16="http://schemas.microsoft.com/office/drawing/2014/main" id="{100498EB-F4E6-41EC-B31B-6FE074BF6C97}"/>
              </a:ext>
            </a:extLst>
          </p:cNvPr>
          <p:cNvSpPr>
            <a:spLocks noGrp="1"/>
          </p:cNvSpPr>
          <p:nvPr>
            <p:ph type="sldNum" sz="quarter" idx="12"/>
          </p:nvPr>
        </p:nvSpPr>
        <p:spPr>
          <a:xfrm>
            <a:off x="609919" y="6516456"/>
            <a:ext cx="884548"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1275354166"/>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p:cSld name="Divider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1794857-4245-4B70-83AF-69EE8341292D}"/>
              </a:ext>
            </a:extLst>
          </p:cNvPr>
          <p:cNvSpPr>
            <a:spLocks noGrp="1"/>
          </p:cNvSpPr>
          <p:nvPr>
            <p:ph type="dt" sz="half" idx="10"/>
          </p:nvPr>
        </p:nvSpPr>
        <p:spPr/>
        <p:txBody>
          <a:bodyPr/>
          <a:lstStyle/>
          <a:p>
            <a:fld id="{222D43E5-04AE-46BA-81A1-0C516FB1114B}" type="datetime3">
              <a:rPr lang="en-US" smtClean="0"/>
              <a:t>23 October 2023</a:t>
            </a:fld>
            <a:endParaRPr lang="en-IN" dirty="0"/>
          </a:p>
        </p:txBody>
      </p:sp>
      <p:sp>
        <p:nvSpPr>
          <p:cNvPr id="3" name="Footer Placeholder 2">
            <a:extLst>
              <a:ext uri="{FF2B5EF4-FFF2-40B4-BE49-F238E27FC236}">
                <a16:creationId xmlns:a16="http://schemas.microsoft.com/office/drawing/2014/main" id="{5716D39F-AAFD-4EAB-BBF7-D94D820E8FB1}"/>
              </a:ext>
            </a:extLst>
          </p:cNvPr>
          <p:cNvSpPr>
            <a:spLocks noGrp="1"/>
          </p:cNvSpPr>
          <p:nvPr>
            <p:ph type="ftr" sz="quarter" idx="11"/>
          </p:nvPr>
        </p:nvSpPr>
        <p:spPr/>
        <p:txBody>
          <a:bodyPr/>
          <a:lstStyle/>
          <a:p>
            <a:r>
              <a:rPr lang="en-IN" dirty="0"/>
              <a:t>myData_</a:t>
            </a:r>
            <a:r>
              <a:rPr lang="el-GR" dirty="0"/>
              <a:t>Σεπτέμβριος 2021</a:t>
            </a:r>
            <a:endParaRPr lang="en-IN" dirty="0"/>
          </a:p>
        </p:txBody>
      </p:sp>
      <p:sp>
        <p:nvSpPr>
          <p:cNvPr id="4" name="Slide Number Placeholder 3">
            <a:extLst>
              <a:ext uri="{FF2B5EF4-FFF2-40B4-BE49-F238E27FC236}">
                <a16:creationId xmlns:a16="http://schemas.microsoft.com/office/drawing/2014/main" id="{81C8219F-D640-4BE4-BEBF-30B96F2AF625}"/>
              </a:ext>
            </a:extLst>
          </p:cNvPr>
          <p:cNvSpPr>
            <a:spLocks noGrp="1"/>
          </p:cNvSpPr>
          <p:nvPr>
            <p:ph type="sldNum" sz="quarter" idx="12"/>
          </p:nvPr>
        </p:nvSpPr>
        <p:spPr>
          <a:xfrm>
            <a:off x="609919" y="6516456"/>
            <a:ext cx="884548"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1373942280"/>
      </p:ext>
    </p:extLst>
  </p:cSld>
  <p:clrMapOvr>
    <a:masterClrMapping/>
  </p:clrMapOvr>
  <p:extLst>
    <p:ext uri="{DCECCB84-F9BA-43D5-87BE-67443E8EF086}">
      <p15:sldGuideLst xmlns:p15="http://schemas.microsoft.com/office/powerpoint/2012/main"/>
    </p:ext>
  </p:extLst>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p:cSld name="Divider 3">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EDA18EF-1F4C-4097-BF3F-A4B7A6050234}"/>
              </a:ext>
            </a:extLst>
          </p:cNvPr>
          <p:cNvSpPr>
            <a:spLocks noGrp="1"/>
          </p:cNvSpPr>
          <p:nvPr>
            <p:ph type="dt" sz="half" idx="10"/>
          </p:nvPr>
        </p:nvSpPr>
        <p:spPr/>
        <p:txBody>
          <a:bodyPr/>
          <a:lstStyle/>
          <a:p>
            <a:fld id="{B5F537C9-29F0-4B04-94B8-AFA845CEDEF1}" type="datetime3">
              <a:rPr lang="en-US" smtClean="0"/>
              <a:t>23 October 2023</a:t>
            </a:fld>
            <a:endParaRPr lang="en-IN" dirty="0"/>
          </a:p>
        </p:txBody>
      </p:sp>
      <p:sp>
        <p:nvSpPr>
          <p:cNvPr id="3" name="Footer Placeholder 2">
            <a:extLst>
              <a:ext uri="{FF2B5EF4-FFF2-40B4-BE49-F238E27FC236}">
                <a16:creationId xmlns:a16="http://schemas.microsoft.com/office/drawing/2014/main" id="{A0196BC2-80B0-49AE-A845-81937D49D103}"/>
              </a:ext>
            </a:extLst>
          </p:cNvPr>
          <p:cNvSpPr>
            <a:spLocks noGrp="1"/>
          </p:cNvSpPr>
          <p:nvPr>
            <p:ph type="ftr" sz="quarter" idx="11"/>
          </p:nvPr>
        </p:nvSpPr>
        <p:spPr/>
        <p:txBody>
          <a:bodyPr/>
          <a:lstStyle/>
          <a:p>
            <a:r>
              <a:rPr lang="en-IN" dirty="0"/>
              <a:t>myData_</a:t>
            </a:r>
            <a:r>
              <a:rPr lang="el-GR" dirty="0"/>
              <a:t>Σεπτέμβριος 2021</a:t>
            </a:r>
            <a:endParaRPr lang="en-IN" dirty="0"/>
          </a:p>
        </p:txBody>
      </p:sp>
      <p:sp>
        <p:nvSpPr>
          <p:cNvPr id="4" name="Slide Number Placeholder 3">
            <a:extLst>
              <a:ext uri="{FF2B5EF4-FFF2-40B4-BE49-F238E27FC236}">
                <a16:creationId xmlns:a16="http://schemas.microsoft.com/office/drawing/2014/main" id="{BE03F6FC-E1D1-4971-AA75-4FA11D67A7A9}"/>
              </a:ext>
            </a:extLst>
          </p:cNvPr>
          <p:cNvSpPr>
            <a:spLocks noGrp="1"/>
          </p:cNvSpPr>
          <p:nvPr>
            <p:ph type="sldNum" sz="quarter" idx="12"/>
          </p:nvPr>
        </p:nvSpPr>
        <p:spPr>
          <a:xfrm>
            <a:off x="609919" y="6516456"/>
            <a:ext cx="884548"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2938188841"/>
      </p:ext>
    </p:extLst>
  </p:cSld>
  <p:clrMapOvr>
    <a:masterClrMapping/>
  </p:clrMapOvr>
  <p:extLst>
    <p:ext uri="{DCECCB84-F9BA-43D5-87BE-67443E8EF086}">
      <p15:sldGuideLst xmlns:p15="http://schemas.microsoft.com/office/powerpoint/2012/main"/>
    </p:ext>
  </p:extLst>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1675165"/>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p:cSld name="1_Empty">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052CFA6-7CF5-41BD-9D94-2D0DAE108428}"/>
              </a:ext>
            </a:extLst>
          </p:cNvPr>
          <p:cNvSpPr>
            <a:spLocks noGrp="1"/>
          </p:cNvSpPr>
          <p:nvPr>
            <p:ph type="media" sz="quarter" idx="10" hasCustomPrompt="1"/>
          </p:nvPr>
        </p:nvSpPr>
        <p:spPr>
          <a:xfrm>
            <a:off x="0" y="0"/>
            <a:ext cx="12198350" cy="6858000"/>
          </a:xfrm>
        </p:spPr>
        <p:txBody>
          <a:bodyPr anchor="ctr"/>
          <a:lstStyle>
            <a:lvl1pPr marL="0" indent="0" algn="ctr">
              <a:buNone/>
              <a:defRPr/>
            </a:lvl1pPr>
          </a:lstStyle>
          <a:p>
            <a:r>
              <a:rPr lang="en-IN" dirty="0"/>
              <a:t>Video</a:t>
            </a:r>
          </a:p>
        </p:txBody>
      </p:sp>
      <p:sp>
        <p:nvSpPr>
          <p:cNvPr id="2" name="Date Placeholder 1">
            <a:extLst>
              <a:ext uri="{FF2B5EF4-FFF2-40B4-BE49-F238E27FC236}">
                <a16:creationId xmlns:a16="http://schemas.microsoft.com/office/drawing/2014/main" id="{7BECDA38-9A54-405F-83FD-C2C8A8B87B30}"/>
              </a:ext>
            </a:extLst>
          </p:cNvPr>
          <p:cNvSpPr>
            <a:spLocks noGrp="1"/>
          </p:cNvSpPr>
          <p:nvPr>
            <p:ph type="dt" sz="half" idx="11"/>
          </p:nvPr>
        </p:nvSpPr>
        <p:spPr/>
        <p:txBody>
          <a:bodyPr/>
          <a:lstStyle/>
          <a:p>
            <a:fld id="{D680A9CF-1176-4F90-9FE8-B1B327055F3D}" type="datetime3">
              <a:rPr lang="en-US" smtClean="0"/>
              <a:t>23 October 2023</a:t>
            </a:fld>
            <a:endParaRPr lang="en-IN" dirty="0"/>
          </a:p>
        </p:txBody>
      </p:sp>
      <p:sp>
        <p:nvSpPr>
          <p:cNvPr id="4" name="Footer Placeholder 3">
            <a:extLst>
              <a:ext uri="{FF2B5EF4-FFF2-40B4-BE49-F238E27FC236}">
                <a16:creationId xmlns:a16="http://schemas.microsoft.com/office/drawing/2014/main" id="{7A94A337-C481-46B0-A487-BEEC61FC34F2}"/>
              </a:ext>
            </a:extLst>
          </p:cNvPr>
          <p:cNvSpPr>
            <a:spLocks noGrp="1"/>
          </p:cNvSpPr>
          <p:nvPr>
            <p:ph type="ftr" sz="quarter" idx="12"/>
          </p:nvPr>
        </p:nvSpPr>
        <p:spPr/>
        <p:txBody>
          <a:bodyPr/>
          <a:lstStyle/>
          <a:p>
            <a:r>
              <a:rPr lang="en-IN" dirty="0"/>
              <a:t>myData_</a:t>
            </a:r>
            <a:r>
              <a:rPr lang="el-GR" dirty="0"/>
              <a:t>Σεπτέμβριος 2021</a:t>
            </a:r>
            <a:endParaRPr lang="en-IN" dirty="0"/>
          </a:p>
        </p:txBody>
      </p:sp>
      <p:sp>
        <p:nvSpPr>
          <p:cNvPr id="5" name="Slide Number Placeholder 4">
            <a:extLst>
              <a:ext uri="{FF2B5EF4-FFF2-40B4-BE49-F238E27FC236}">
                <a16:creationId xmlns:a16="http://schemas.microsoft.com/office/drawing/2014/main" id="{CD6212A2-9F1E-4808-9F79-71FEE70E5DB3}"/>
              </a:ext>
            </a:extLst>
          </p:cNvPr>
          <p:cNvSpPr>
            <a:spLocks noGrp="1"/>
          </p:cNvSpPr>
          <p:nvPr>
            <p:ph type="sldNum" sz="quarter" idx="13"/>
          </p:nvPr>
        </p:nvSpPr>
        <p:spPr>
          <a:xfrm>
            <a:off x="609919" y="6516456"/>
            <a:ext cx="884548"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37062831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Approved question wide">
    <p:spTree>
      <p:nvGrpSpPr>
        <p:cNvPr id="1" name=""/>
        <p:cNvGrpSpPr/>
        <p:nvPr/>
      </p:nvGrpSpPr>
      <p:grpSpPr>
        <a:xfrm>
          <a:off x="0" y="0"/>
          <a:ext cx="0" cy="0"/>
          <a:chOff x="0" y="0"/>
          <a:chExt cx="0" cy="0"/>
        </a:xfrm>
      </p:grpSpPr>
      <p:grpSp>
        <p:nvGrpSpPr>
          <p:cNvPr id="235" name="Group 234">
            <a:extLst>
              <a:ext uri="{FF2B5EF4-FFF2-40B4-BE49-F238E27FC236}">
                <a16:creationId xmlns:a16="http://schemas.microsoft.com/office/drawing/2014/main" id="{5342E118-6F1D-4C46-956E-4CCCBCAA7952}"/>
              </a:ext>
            </a:extLst>
          </p:cNvPr>
          <p:cNvGrpSpPr/>
          <p:nvPr userDrawn="1"/>
        </p:nvGrpSpPr>
        <p:grpSpPr>
          <a:xfrm>
            <a:off x="498115" y="5826612"/>
            <a:ext cx="3878023" cy="570195"/>
            <a:chOff x="498115" y="5951018"/>
            <a:chExt cx="3878023" cy="570195"/>
          </a:xfrm>
        </p:grpSpPr>
        <p:sp>
          <p:nvSpPr>
            <p:cNvPr id="168" name="Rectangle 167">
              <a:extLst>
                <a:ext uri="{FF2B5EF4-FFF2-40B4-BE49-F238E27FC236}">
                  <a16:creationId xmlns:a16="http://schemas.microsoft.com/office/drawing/2014/main" id="{A22049CA-64AE-409F-988D-A7317F8AD136}"/>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69" name="Rectangle 6">
              <a:extLst>
                <a:ext uri="{FF2B5EF4-FFF2-40B4-BE49-F238E27FC236}">
                  <a16:creationId xmlns:a16="http://schemas.microsoft.com/office/drawing/2014/main" id="{E37A0A05-0A78-44A7-8873-0A1A20C87175}"/>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70" name="Rectangle 7">
              <a:extLst>
                <a:ext uri="{FF2B5EF4-FFF2-40B4-BE49-F238E27FC236}">
                  <a16:creationId xmlns:a16="http://schemas.microsoft.com/office/drawing/2014/main" id="{0DEA0CBE-8527-4287-BF98-DA48947875F5}"/>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71" name="Freeform 8">
              <a:extLst>
                <a:ext uri="{FF2B5EF4-FFF2-40B4-BE49-F238E27FC236}">
                  <a16:creationId xmlns:a16="http://schemas.microsoft.com/office/drawing/2014/main" id="{444058C6-612A-446E-8F68-0E5CC4CFF366}"/>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2" name="Freeform 9">
              <a:extLst>
                <a:ext uri="{FF2B5EF4-FFF2-40B4-BE49-F238E27FC236}">
                  <a16:creationId xmlns:a16="http://schemas.microsoft.com/office/drawing/2014/main" id="{1011EC31-E0C3-404F-93B3-EFD3DADC11CB}"/>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3" name="Freeform 10">
              <a:extLst>
                <a:ext uri="{FF2B5EF4-FFF2-40B4-BE49-F238E27FC236}">
                  <a16:creationId xmlns:a16="http://schemas.microsoft.com/office/drawing/2014/main" id="{3C9D076B-D88C-4089-8D58-9A31CFCDB02A}"/>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4" name="Freeform 11">
              <a:extLst>
                <a:ext uri="{FF2B5EF4-FFF2-40B4-BE49-F238E27FC236}">
                  <a16:creationId xmlns:a16="http://schemas.microsoft.com/office/drawing/2014/main" id="{29DB43AC-B765-4ECB-B483-562473BD4A38}"/>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5" name="Freeform 12">
              <a:extLst>
                <a:ext uri="{FF2B5EF4-FFF2-40B4-BE49-F238E27FC236}">
                  <a16:creationId xmlns:a16="http://schemas.microsoft.com/office/drawing/2014/main" id="{AF1DE1B8-EA4B-4A98-A97D-BA5EEA42B197}"/>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6" name="Freeform 13">
              <a:extLst>
                <a:ext uri="{FF2B5EF4-FFF2-40B4-BE49-F238E27FC236}">
                  <a16:creationId xmlns:a16="http://schemas.microsoft.com/office/drawing/2014/main" id="{F8F60B79-7AF5-4C5E-A5EF-126F117D591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7" name="Freeform 14">
              <a:extLst>
                <a:ext uri="{FF2B5EF4-FFF2-40B4-BE49-F238E27FC236}">
                  <a16:creationId xmlns:a16="http://schemas.microsoft.com/office/drawing/2014/main" id="{0A0438AD-9937-4C25-AB9E-7F8C8CCA23F7}"/>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8" name="Freeform 15">
              <a:extLst>
                <a:ext uri="{FF2B5EF4-FFF2-40B4-BE49-F238E27FC236}">
                  <a16:creationId xmlns:a16="http://schemas.microsoft.com/office/drawing/2014/main" id="{6FDE2726-7032-4BE4-A420-0ECF49A32A8B}"/>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9" name="Freeform 16">
              <a:extLst>
                <a:ext uri="{FF2B5EF4-FFF2-40B4-BE49-F238E27FC236}">
                  <a16:creationId xmlns:a16="http://schemas.microsoft.com/office/drawing/2014/main" id="{50C22C21-F8DB-486D-9042-765D68AE3A7C}"/>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0" name="Freeform 17">
              <a:extLst>
                <a:ext uri="{FF2B5EF4-FFF2-40B4-BE49-F238E27FC236}">
                  <a16:creationId xmlns:a16="http://schemas.microsoft.com/office/drawing/2014/main" id="{7F763F72-BB8F-482C-9FDA-40EDD6EE5FF8}"/>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1" name="Freeform 18">
              <a:extLst>
                <a:ext uri="{FF2B5EF4-FFF2-40B4-BE49-F238E27FC236}">
                  <a16:creationId xmlns:a16="http://schemas.microsoft.com/office/drawing/2014/main" id="{710F466C-6BEC-4970-9707-40D8002740B0}"/>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2" name="Freeform 19">
              <a:extLst>
                <a:ext uri="{FF2B5EF4-FFF2-40B4-BE49-F238E27FC236}">
                  <a16:creationId xmlns:a16="http://schemas.microsoft.com/office/drawing/2014/main" id="{3332407D-F423-41B2-985F-8A4482C61D9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3" name="Freeform 20">
              <a:extLst>
                <a:ext uri="{FF2B5EF4-FFF2-40B4-BE49-F238E27FC236}">
                  <a16:creationId xmlns:a16="http://schemas.microsoft.com/office/drawing/2014/main" id="{44E3286F-1188-47B1-8B46-3498795DF2DC}"/>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4" name="Freeform 21">
              <a:extLst>
                <a:ext uri="{FF2B5EF4-FFF2-40B4-BE49-F238E27FC236}">
                  <a16:creationId xmlns:a16="http://schemas.microsoft.com/office/drawing/2014/main" id="{E7BD9E0B-920A-4409-95E7-40A47107B346}"/>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5" name="Freeform 22">
              <a:extLst>
                <a:ext uri="{FF2B5EF4-FFF2-40B4-BE49-F238E27FC236}">
                  <a16:creationId xmlns:a16="http://schemas.microsoft.com/office/drawing/2014/main" id="{9D2625B8-0A5B-46EF-8302-77353AB0D3A9}"/>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6" name="Freeform 23">
              <a:extLst>
                <a:ext uri="{FF2B5EF4-FFF2-40B4-BE49-F238E27FC236}">
                  <a16:creationId xmlns:a16="http://schemas.microsoft.com/office/drawing/2014/main" id="{DE6C9E0E-C49B-4FBE-97F3-BB6DFAC57421}"/>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7" name="Freeform 24">
              <a:extLst>
                <a:ext uri="{FF2B5EF4-FFF2-40B4-BE49-F238E27FC236}">
                  <a16:creationId xmlns:a16="http://schemas.microsoft.com/office/drawing/2014/main" id="{580801ED-9260-41DB-A0B7-5AF24B32272B}"/>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8" name="Freeform 25">
              <a:extLst>
                <a:ext uri="{FF2B5EF4-FFF2-40B4-BE49-F238E27FC236}">
                  <a16:creationId xmlns:a16="http://schemas.microsoft.com/office/drawing/2014/main" id="{3A9842FB-6E95-4D11-B5B9-58C4CB82C2F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9" name="Freeform 26">
              <a:extLst>
                <a:ext uri="{FF2B5EF4-FFF2-40B4-BE49-F238E27FC236}">
                  <a16:creationId xmlns:a16="http://schemas.microsoft.com/office/drawing/2014/main" id="{076538BB-C266-42BE-916B-458AF9EFB224}"/>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0" name="Freeform 27">
              <a:extLst>
                <a:ext uri="{FF2B5EF4-FFF2-40B4-BE49-F238E27FC236}">
                  <a16:creationId xmlns:a16="http://schemas.microsoft.com/office/drawing/2014/main" id="{A7C95C0F-A1E9-46B5-B9DB-284F35C72801}"/>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1" name="Freeform 28">
              <a:extLst>
                <a:ext uri="{FF2B5EF4-FFF2-40B4-BE49-F238E27FC236}">
                  <a16:creationId xmlns:a16="http://schemas.microsoft.com/office/drawing/2014/main" id="{BEEA6186-B2B9-4E5E-9631-B6332C7FDBA3}"/>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2" name="Freeform 29">
              <a:extLst>
                <a:ext uri="{FF2B5EF4-FFF2-40B4-BE49-F238E27FC236}">
                  <a16:creationId xmlns:a16="http://schemas.microsoft.com/office/drawing/2014/main" id="{E9B00A5D-BE04-4D7D-B4A2-204E2D0E0485}"/>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3" name="Freeform 30">
              <a:extLst>
                <a:ext uri="{FF2B5EF4-FFF2-40B4-BE49-F238E27FC236}">
                  <a16:creationId xmlns:a16="http://schemas.microsoft.com/office/drawing/2014/main" id="{72C85502-C007-49A3-A8AB-2BCC8C53945F}"/>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4" name="Freeform 31">
              <a:extLst>
                <a:ext uri="{FF2B5EF4-FFF2-40B4-BE49-F238E27FC236}">
                  <a16:creationId xmlns:a16="http://schemas.microsoft.com/office/drawing/2014/main" id="{9A42586B-B388-4323-82EB-ED3423EDC5DE}"/>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5" name="Freeform 32">
              <a:extLst>
                <a:ext uri="{FF2B5EF4-FFF2-40B4-BE49-F238E27FC236}">
                  <a16:creationId xmlns:a16="http://schemas.microsoft.com/office/drawing/2014/main" id="{558D2F0C-3796-492F-9EBD-4BB822191F30}"/>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6" name="Freeform 33">
              <a:extLst>
                <a:ext uri="{FF2B5EF4-FFF2-40B4-BE49-F238E27FC236}">
                  <a16:creationId xmlns:a16="http://schemas.microsoft.com/office/drawing/2014/main" id="{DE4E3633-17EF-414F-A86D-0B6A9F2F098F}"/>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7" name="Freeform 34">
              <a:extLst>
                <a:ext uri="{FF2B5EF4-FFF2-40B4-BE49-F238E27FC236}">
                  <a16:creationId xmlns:a16="http://schemas.microsoft.com/office/drawing/2014/main" id="{2572AE39-9386-47FC-B6AF-FBCF804BEBF8}"/>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8" name="Freeform 35">
              <a:extLst>
                <a:ext uri="{FF2B5EF4-FFF2-40B4-BE49-F238E27FC236}">
                  <a16:creationId xmlns:a16="http://schemas.microsoft.com/office/drawing/2014/main" id="{7096AEC6-B8C0-4212-842F-89677AE7D800}"/>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9" name="Freeform 36">
              <a:extLst>
                <a:ext uri="{FF2B5EF4-FFF2-40B4-BE49-F238E27FC236}">
                  <a16:creationId xmlns:a16="http://schemas.microsoft.com/office/drawing/2014/main" id="{406AD873-E434-40CF-BFBD-6D1D1CA7CB89}"/>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0" name="Freeform 37">
              <a:extLst>
                <a:ext uri="{FF2B5EF4-FFF2-40B4-BE49-F238E27FC236}">
                  <a16:creationId xmlns:a16="http://schemas.microsoft.com/office/drawing/2014/main" id="{74857EE2-44CC-4E8F-B1BB-355509B3EFE5}"/>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1" name="Freeform 38">
              <a:extLst>
                <a:ext uri="{FF2B5EF4-FFF2-40B4-BE49-F238E27FC236}">
                  <a16:creationId xmlns:a16="http://schemas.microsoft.com/office/drawing/2014/main" id="{D39EC8B1-952E-4BF5-9735-6A38584161BC}"/>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2" name="Freeform 39">
              <a:extLst>
                <a:ext uri="{FF2B5EF4-FFF2-40B4-BE49-F238E27FC236}">
                  <a16:creationId xmlns:a16="http://schemas.microsoft.com/office/drawing/2014/main" id="{EA37D3DF-3401-44BD-97F4-F423BFC87A1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3" name="Freeform 40">
              <a:extLst>
                <a:ext uri="{FF2B5EF4-FFF2-40B4-BE49-F238E27FC236}">
                  <a16:creationId xmlns:a16="http://schemas.microsoft.com/office/drawing/2014/main" id="{7DFA4B46-95EA-4D4D-800F-4D2DB7BB66E0}"/>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4" name="Freeform 41">
              <a:extLst>
                <a:ext uri="{FF2B5EF4-FFF2-40B4-BE49-F238E27FC236}">
                  <a16:creationId xmlns:a16="http://schemas.microsoft.com/office/drawing/2014/main" id="{EF5012BA-3255-4BEF-8F4F-9117A6BEF324}"/>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5" name="Freeform 42">
              <a:extLst>
                <a:ext uri="{FF2B5EF4-FFF2-40B4-BE49-F238E27FC236}">
                  <a16:creationId xmlns:a16="http://schemas.microsoft.com/office/drawing/2014/main" id="{223989A0-E246-4806-AF7E-9D6C2B1DD489}"/>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6" name="Freeform 43">
              <a:extLst>
                <a:ext uri="{FF2B5EF4-FFF2-40B4-BE49-F238E27FC236}">
                  <a16:creationId xmlns:a16="http://schemas.microsoft.com/office/drawing/2014/main" id="{5FED967A-F1ED-4489-A689-A9A49A278085}"/>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7" name="Freeform 44">
              <a:extLst>
                <a:ext uri="{FF2B5EF4-FFF2-40B4-BE49-F238E27FC236}">
                  <a16:creationId xmlns:a16="http://schemas.microsoft.com/office/drawing/2014/main" id="{DA362954-FE74-40B7-AB98-CC8AC60FFC8D}"/>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8" name="Freeform 45">
              <a:extLst>
                <a:ext uri="{FF2B5EF4-FFF2-40B4-BE49-F238E27FC236}">
                  <a16:creationId xmlns:a16="http://schemas.microsoft.com/office/drawing/2014/main" id="{C1C7EF3F-CB28-4C69-901C-8F9F09C5B597}"/>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9" name="Freeform 46">
              <a:extLst>
                <a:ext uri="{FF2B5EF4-FFF2-40B4-BE49-F238E27FC236}">
                  <a16:creationId xmlns:a16="http://schemas.microsoft.com/office/drawing/2014/main" id="{80D5AA14-D31C-42E8-B89F-2FCABF204007}"/>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0" name="Freeform 47">
              <a:extLst>
                <a:ext uri="{FF2B5EF4-FFF2-40B4-BE49-F238E27FC236}">
                  <a16:creationId xmlns:a16="http://schemas.microsoft.com/office/drawing/2014/main" id="{3894EB82-A456-47F8-BB06-FE894AF4B86B}"/>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1" name="Freeform 48">
              <a:extLst>
                <a:ext uri="{FF2B5EF4-FFF2-40B4-BE49-F238E27FC236}">
                  <a16:creationId xmlns:a16="http://schemas.microsoft.com/office/drawing/2014/main" id="{A88F5C3F-FAE1-4A50-86D3-E9A1CAA89A96}"/>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2" name="Freeform 49">
              <a:extLst>
                <a:ext uri="{FF2B5EF4-FFF2-40B4-BE49-F238E27FC236}">
                  <a16:creationId xmlns:a16="http://schemas.microsoft.com/office/drawing/2014/main" id="{1EFCBDA7-FA42-4391-9872-95EB6DDEA684}"/>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3" name="Freeform 50">
              <a:extLst>
                <a:ext uri="{FF2B5EF4-FFF2-40B4-BE49-F238E27FC236}">
                  <a16:creationId xmlns:a16="http://schemas.microsoft.com/office/drawing/2014/main" id="{721D8C30-DB23-4A0B-8A74-BC467086477D}"/>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4" name="Freeform 51">
              <a:extLst>
                <a:ext uri="{FF2B5EF4-FFF2-40B4-BE49-F238E27FC236}">
                  <a16:creationId xmlns:a16="http://schemas.microsoft.com/office/drawing/2014/main" id="{01AD00CA-8BC7-4B62-AC64-03851855A7AE}"/>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5" name="Freeform 52">
              <a:extLst>
                <a:ext uri="{FF2B5EF4-FFF2-40B4-BE49-F238E27FC236}">
                  <a16:creationId xmlns:a16="http://schemas.microsoft.com/office/drawing/2014/main" id="{BC957590-E3D7-48BF-A1DF-73DCD7673857}"/>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6" name="Freeform 53">
              <a:extLst>
                <a:ext uri="{FF2B5EF4-FFF2-40B4-BE49-F238E27FC236}">
                  <a16:creationId xmlns:a16="http://schemas.microsoft.com/office/drawing/2014/main" id="{9BC2125B-AF0E-4411-AFA7-3F79B873BFBA}"/>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7" name="Freeform 54">
              <a:extLst>
                <a:ext uri="{FF2B5EF4-FFF2-40B4-BE49-F238E27FC236}">
                  <a16:creationId xmlns:a16="http://schemas.microsoft.com/office/drawing/2014/main" id="{1E5BE33C-9675-423A-802C-0A789DB1851B}"/>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8" name="Freeform 55">
              <a:extLst>
                <a:ext uri="{FF2B5EF4-FFF2-40B4-BE49-F238E27FC236}">
                  <a16:creationId xmlns:a16="http://schemas.microsoft.com/office/drawing/2014/main" id="{FB04A8AC-9DA2-4FB3-985A-DD8E6439135C}"/>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9" name="Freeform 56">
              <a:extLst>
                <a:ext uri="{FF2B5EF4-FFF2-40B4-BE49-F238E27FC236}">
                  <a16:creationId xmlns:a16="http://schemas.microsoft.com/office/drawing/2014/main" id="{F365BB87-C861-4F40-A844-477BAA1EAA5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0" name="Freeform 57">
              <a:extLst>
                <a:ext uri="{FF2B5EF4-FFF2-40B4-BE49-F238E27FC236}">
                  <a16:creationId xmlns:a16="http://schemas.microsoft.com/office/drawing/2014/main" id="{8B7E2806-AAFA-45B5-B801-55C79A927799}"/>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1" name="Freeform 58">
              <a:extLst>
                <a:ext uri="{FF2B5EF4-FFF2-40B4-BE49-F238E27FC236}">
                  <a16:creationId xmlns:a16="http://schemas.microsoft.com/office/drawing/2014/main" id="{7A49B80F-B4C0-4F31-9238-8123D3E20D16}"/>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2" name="Freeform 59">
              <a:extLst>
                <a:ext uri="{FF2B5EF4-FFF2-40B4-BE49-F238E27FC236}">
                  <a16:creationId xmlns:a16="http://schemas.microsoft.com/office/drawing/2014/main" id="{9C60C45F-865F-4118-A4B0-174C696B472F}"/>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3" name="Freeform 60">
              <a:extLst>
                <a:ext uri="{FF2B5EF4-FFF2-40B4-BE49-F238E27FC236}">
                  <a16:creationId xmlns:a16="http://schemas.microsoft.com/office/drawing/2014/main" id="{15FBF980-B96C-472B-A46B-A731CA164E92}"/>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4" name="Freeform 61">
              <a:extLst>
                <a:ext uri="{FF2B5EF4-FFF2-40B4-BE49-F238E27FC236}">
                  <a16:creationId xmlns:a16="http://schemas.microsoft.com/office/drawing/2014/main" id="{64F1DD18-05EE-4F9F-9E6B-E03C4C500F21}"/>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5" name="Freeform 62">
              <a:extLst>
                <a:ext uri="{FF2B5EF4-FFF2-40B4-BE49-F238E27FC236}">
                  <a16:creationId xmlns:a16="http://schemas.microsoft.com/office/drawing/2014/main" id="{6051CC00-BFF2-4334-9855-62AD588546F7}"/>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6" name="Freeform 63">
              <a:extLst>
                <a:ext uri="{FF2B5EF4-FFF2-40B4-BE49-F238E27FC236}">
                  <a16:creationId xmlns:a16="http://schemas.microsoft.com/office/drawing/2014/main" id="{905DD261-B224-46ED-8CEE-E8D180BA4B72}"/>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7" name="Freeform 64">
              <a:extLst>
                <a:ext uri="{FF2B5EF4-FFF2-40B4-BE49-F238E27FC236}">
                  <a16:creationId xmlns:a16="http://schemas.microsoft.com/office/drawing/2014/main" id="{A23129DF-0296-4CA9-9723-124682F0A70E}"/>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8" name="Freeform 65">
              <a:extLst>
                <a:ext uri="{FF2B5EF4-FFF2-40B4-BE49-F238E27FC236}">
                  <a16:creationId xmlns:a16="http://schemas.microsoft.com/office/drawing/2014/main" id="{A2A2BF8E-DA3A-4AC0-B7EB-7CAABFC9E699}"/>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9" name="Freeform 66">
              <a:extLst>
                <a:ext uri="{FF2B5EF4-FFF2-40B4-BE49-F238E27FC236}">
                  <a16:creationId xmlns:a16="http://schemas.microsoft.com/office/drawing/2014/main" id="{BEBFC1A4-92B9-418F-A0A9-2E210A37BCFF}"/>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0" name="Freeform 67">
              <a:extLst>
                <a:ext uri="{FF2B5EF4-FFF2-40B4-BE49-F238E27FC236}">
                  <a16:creationId xmlns:a16="http://schemas.microsoft.com/office/drawing/2014/main" id="{A28B9FD0-8354-4DD6-856A-157C5F8768EB}"/>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1" name="Freeform 68">
              <a:extLst>
                <a:ext uri="{FF2B5EF4-FFF2-40B4-BE49-F238E27FC236}">
                  <a16:creationId xmlns:a16="http://schemas.microsoft.com/office/drawing/2014/main" id="{83D3DEEE-A610-48BE-BADD-6BA188B5B86D}"/>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2" name="Freeform 69">
              <a:extLst>
                <a:ext uri="{FF2B5EF4-FFF2-40B4-BE49-F238E27FC236}">
                  <a16:creationId xmlns:a16="http://schemas.microsoft.com/office/drawing/2014/main" id="{463C7ADB-C654-4D24-9055-0B6003A770A3}"/>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3" name="Freeform 70">
              <a:extLst>
                <a:ext uri="{FF2B5EF4-FFF2-40B4-BE49-F238E27FC236}">
                  <a16:creationId xmlns:a16="http://schemas.microsoft.com/office/drawing/2014/main" id="{40CF3793-E792-4DB3-8064-4B43F4706A3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grpSp>
      <p:sp>
        <p:nvSpPr>
          <p:cNvPr id="18" name="Title 1"/>
          <p:cNvSpPr>
            <a:spLocks noGrp="1"/>
          </p:cNvSpPr>
          <p:nvPr userDrawn="1">
            <p:ph type="ctrTitle"/>
          </p:nvPr>
        </p:nvSpPr>
        <p:spPr>
          <a:xfrm>
            <a:off x="944880" y="2158329"/>
            <a:ext cx="4783882" cy="860400"/>
          </a:xfrm>
          <a:prstGeom prst="rect">
            <a:avLst/>
          </a:prstGeom>
        </p:spPr>
        <p:txBody>
          <a:bodyPr/>
          <a:lstStyle>
            <a:lvl1pPr>
              <a:defRPr sz="3000"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9" name="Subtitle 2"/>
          <p:cNvSpPr>
            <a:spLocks noGrp="1"/>
          </p:cNvSpPr>
          <p:nvPr userDrawn="1">
            <p:ph type="subTitle" idx="1"/>
          </p:nvPr>
        </p:nvSpPr>
        <p:spPr>
          <a:xfrm>
            <a:off x="945072" y="3200329"/>
            <a:ext cx="4808028" cy="645742"/>
          </a:xfrm>
          <a:prstGeom prst="rect">
            <a:avLst/>
          </a:prstGeom>
        </p:spPr>
        <p:txBody>
          <a:bodyPr/>
          <a:lstStyle>
            <a:lvl1pPr marL="0" indent="0" algn="l">
              <a:buNone/>
              <a:defRPr sz="2000">
                <a:solidFill>
                  <a:schemeClr val="bg1"/>
                </a:solidFill>
                <a:latin typeface="EYInterstate Light" panose="02000506000000020004" pitchFamily="2" charset="0"/>
                <a:cs typeface="Arial"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sp>
        <p:nvSpPr>
          <p:cNvPr id="3" name="Freeform: Shape 2">
            <a:extLst>
              <a:ext uri="{FF2B5EF4-FFF2-40B4-BE49-F238E27FC236}">
                <a16:creationId xmlns:a16="http://schemas.microsoft.com/office/drawing/2014/main" id="{44A731D0-020D-4D8E-955D-2354AF0FE452}"/>
              </a:ext>
            </a:extLst>
          </p:cNvPr>
          <p:cNvSpPr/>
          <p:nvPr userDrawn="1"/>
        </p:nvSpPr>
        <p:spPr>
          <a:xfrm>
            <a:off x="489366" y="723658"/>
            <a:ext cx="5680945" cy="3452894"/>
          </a:xfrm>
          <a:custGeom>
            <a:avLst/>
            <a:gdLst>
              <a:gd name="connsiteX0" fmla="*/ 8749 w 5680945"/>
              <a:gd name="connsiteY0" fmla="*/ 1021520 h 3452894"/>
              <a:gd name="connsiteX1" fmla="*/ 8749 w 5680945"/>
              <a:gd name="connsiteY1" fmla="*/ 3164181 h 3452894"/>
              <a:gd name="connsiteX2" fmla="*/ 151414 w 5680945"/>
              <a:gd name="connsiteY2" fmla="*/ 3164181 h 3452894"/>
              <a:gd name="connsiteX3" fmla="*/ 151414 w 5680945"/>
              <a:gd name="connsiteY3" fmla="*/ 1140155 h 3452894"/>
              <a:gd name="connsiteX4" fmla="*/ 5534897 w 5680945"/>
              <a:gd name="connsiteY4" fmla="*/ 179294 h 3452894"/>
              <a:gd name="connsiteX5" fmla="*/ 5534897 w 5680945"/>
              <a:gd name="connsiteY5" fmla="*/ 3306846 h 3452894"/>
              <a:gd name="connsiteX6" fmla="*/ 864624 w 5680945"/>
              <a:gd name="connsiteY6" fmla="*/ 3306846 h 3452894"/>
              <a:gd name="connsiteX7" fmla="*/ 864624 w 5680945"/>
              <a:gd name="connsiteY7" fmla="*/ 3449395 h 3452894"/>
              <a:gd name="connsiteX8" fmla="*/ 5677562 w 5680945"/>
              <a:gd name="connsiteY8" fmla="*/ 3449395 h 3452894"/>
              <a:gd name="connsiteX9" fmla="*/ 5677562 w 5680945"/>
              <a:gd name="connsiteY9" fmla="*/ 8749 h 3452894"/>
              <a:gd name="connsiteX10" fmla="*/ 8749 w 5680945"/>
              <a:gd name="connsiteY10" fmla="*/ 1021520 h 345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80945" h="3452894">
                <a:moveTo>
                  <a:pt x="8749" y="1021520"/>
                </a:moveTo>
                <a:lnTo>
                  <a:pt x="8749" y="3164181"/>
                </a:lnTo>
                <a:lnTo>
                  <a:pt x="151414" y="3164181"/>
                </a:lnTo>
                <a:lnTo>
                  <a:pt x="151414" y="1140155"/>
                </a:lnTo>
                <a:lnTo>
                  <a:pt x="5534897" y="179294"/>
                </a:lnTo>
                <a:lnTo>
                  <a:pt x="5534897" y="3306846"/>
                </a:lnTo>
                <a:lnTo>
                  <a:pt x="864624" y="3306846"/>
                </a:lnTo>
                <a:lnTo>
                  <a:pt x="864624" y="3449395"/>
                </a:lnTo>
                <a:lnTo>
                  <a:pt x="5677562" y="3449395"/>
                </a:lnTo>
                <a:lnTo>
                  <a:pt x="5677562" y="8749"/>
                </a:lnTo>
                <a:lnTo>
                  <a:pt x="8749" y="1021520"/>
                </a:lnTo>
                <a:close/>
              </a:path>
            </a:pathLst>
          </a:custGeom>
          <a:solidFill>
            <a:schemeClr val="tx2"/>
          </a:solidFill>
          <a:ln w="9525" cap="flat">
            <a:noFill/>
            <a:prstDash val="solid"/>
            <a:miter/>
          </a:ln>
        </p:spPr>
        <p:txBody>
          <a:bodyPr rtlCol="0" anchor="ctr"/>
          <a:lstStyle/>
          <a:p>
            <a:endParaRPr lang="en-IN" dirty="0">
              <a:latin typeface="EYInterstate Light" panose="02000506000000020004" pitchFamily="2" charset="0"/>
            </a:endParaRPr>
          </a:p>
        </p:txBody>
      </p:sp>
      <p:sp>
        <p:nvSpPr>
          <p:cNvPr id="4" name="Freeform: Shape 3">
            <a:extLst>
              <a:ext uri="{FF2B5EF4-FFF2-40B4-BE49-F238E27FC236}">
                <a16:creationId xmlns:a16="http://schemas.microsoft.com/office/drawing/2014/main" id="{15324C54-B75E-4AC0-90C2-FA558C7716F7}"/>
              </a:ext>
            </a:extLst>
          </p:cNvPr>
          <p:cNvSpPr/>
          <p:nvPr/>
        </p:nvSpPr>
        <p:spPr>
          <a:xfrm>
            <a:off x="489366"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dirty="0">
              <a:latin typeface="EYInterstate Light" panose="02000506000000020004" pitchFamily="2" charset="0"/>
            </a:endParaRPr>
          </a:p>
        </p:txBody>
      </p:sp>
      <p:sp>
        <p:nvSpPr>
          <p:cNvPr id="5" name="Freeform: Shape 4">
            <a:extLst>
              <a:ext uri="{FF2B5EF4-FFF2-40B4-BE49-F238E27FC236}">
                <a16:creationId xmlns:a16="http://schemas.microsoft.com/office/drawing/2014/main" id="{CAA95478-C099-485F-AD95-A617656C6C7C}"/>
              </a:ext>
            </a:extLst>
          </p:cNvPr>
          <p:cNvSpPr/>
          <p:nvPr/>
        </p:nvSpPr>
        <p:spPr>
          <a:xfrm>
            <a:off x="774697"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dirty="0">
              <a:latin typeface="EYInterstate Light" panose="02000506000000020004" pitchFamily="2" charset="0"/>
            </a:endParaRPr>
          </a:p>
        </p:txBody>
      </p:sp>
      <p:sp>
        <p:nvSpPr>
          <p:cNvPr id="6" name="Freeform: Shape 5">
            <a:extLst>
              <a:ext uri="{FF2B5EF4-FFF2-40B4-BE49-F238E27FC236}">
                <a16:creationId xmlns:a16="http://schemas.microsoft.com/office/drawing/2014/main" id="{D65680A1-86D1-44C2-AA38-0DF5735F1F26}"/>
              </a:ext>
            </a:extLst>
          </p:cNvPr>
          <p:cNvSpPr/>
          <p:nvPr/>
        </p:nvSpPr>
        <p:spPr>
          <a:xfrm>
            <a:off x="1059910"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dirty="0">
              <a:latin typeface="EYInterstate Light" panose="02000506000000020004" pitchFamily="2" charset="0"/>
            </a:endParaRPr>
          </a:p>
        </p:txBody>
      </p:sp>
      <p:grpSp>
        <p:nvGrpSpPr>
          <p:cNvPr id="104" name="Group 4">
            <a:extLst>
              <a:ext uri="{FF2B5EF4-FFF2-40B4-BE49-F238E27FC236}">
                <a16:creationId xmlns:a16="http://schemas.microsoft.com/office/drawing/2014/main" id="{89402076-F24D-44C5-B8A7-1127F9C4B9B7}"/>
              </a:ext>
            </a:extLst>
          </p:cNvPr>
          <p:cNvGrpSpPr>
            <a:grpSpLocks noChangeAspect="1"/>
          </p:cNvGrpSpPr>
          <p:nvPr userDrawn="1"/>
        </p:nvGrpSpPr>
        <p:grpSpPr bwMode="auto">
          <a:xfrm>
            <a:off x="10364788" y="4960938"/>
            <a:ext cx="1225550" cy="1435100"/>
            <a:chOff x="6529" y="3125"/>
            <a:chExt cx="772" cy="904"/>
          </a:xfrm>
        </p:grpSpPr>
        <p:sp>
          <p:nvSpPr>
            <p:cNvPr id="105" name="Freeform 5">
              <a:extLst>
                <a:ext uri="{FF2B5EF4-FFF2-40B4-BE49-F238E27FC236}">
                  <a16:creationId xmlns:a16="http://schemas.microsoft.com/office/drawing/2014/main" id="{A239DDBF-0740-4B20-9CF3-A05C2A0BF592}"/>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06" name="Freeform 6">
              <a:extLst>
                <a:ext uri="{FF2B5EF4-FFF2-40B4-BE49-F238E27FC236}">
                  <a16:creationId xmlns:a16="http://schemas.microsoft.com/office/drawing/2014/main" id="{380EECCA-3396-425E-AB04-F11ABB1B5092}"/>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grpSp>
    </p:spTree>
    <p:extLst>
      <p:ext uri="{BB962C8B-B14F-4D97-AF65-F5344CB8AC3E}">
        <p14:creationId xmlns:p14="http://schemas.microsoft.com/office/powerpoint/2010/main" val="3062192309"/>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ocused dat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139B669-D18F-448E-A005-0A353671C9CB}"/>
              </a:ext>
            </a:extLst>
          </p:cNvPr>
          <p:cNvSpPr>
            <a:spLocks noGrp="1"/>
          </p:cNvSpPr>
          <p:nvPr>
            <p:ph type="dt" sz="half" idx="10"/>
          </p:nvPr>
        </p:nvSpPr>
        <p:spPr/>
        <p:txBody>
          <a:bodyPr/>
          <a:lstStyle/>
          <a:p>
            <a:fld id="{DE518182-6B3E-492B-BC7E-A465A90E5159}" type="datetime3">
              <a:rPr lang="en-US" smtClean="0"/>
              <a:t>23 October 2023</a:t>
            </a:fld>
            <a:endParaRPr lang="en-IN" dirty="0"/>
          </a:p>
        </p:txBody>
      </p:sp>
      <p:sp>
        <p:nvSpPr>
          <p:cNvPr id="3" name="Footer Placeholder 2">
            <a:extLst>
              <a:ext uri="{FF2B5EF4-FFF2-40B4-BE49-F238E27FC236}">
                <a16:creationId xmlns:a16="http://schemas.microsoft.com/office/drawing/2014/main" id="{A7031300-352D-4FEE-9216-28FB241372A5}"/>
              </a:ext>
            </a:extLst>
          </p:cNvPr>
          <p:cNvSpPr>
            <a:spLocks noGrp="1"/>
          </p:cNvSpPr>
          <p:nvPr>
            <p:ph type="ftr" sz="quarter" idx="11"/>
          </p:nvPr>
        </p:nvSpPr>
        <p:spPr/>
        <p:txBody>
          <a:bodyPr/>
          <a:lstStyle/>
          <a:p>
            <a:r>
              <a:rPr lang="en-US"/>
              <a:t>STOCK OPTIONS AND RSU’S - (E.2208/2020)</a:t>
            </a:r>
            <a:endParaRPr lang="en-US" dirty="0"/>
          </a:p>
        </p:txBody>
      </p:sp>
      <p:sp>
        <p:nvSpPr>
          <p:cNvPr id="4" name="Slide Number Placeholder 3">
            <a:extLst>
              <a:ext uri="{FF2B5EF4-FFF2-40B4-BE49-F238E27FC236}">
                <a16:creationId xmlns:a16="http://schemas.microsoft.com/office/drawing/2014/main" id="{CAADEB71-FD7D-4974-99DD-0F48E0466750}"/>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894867421"/>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preserve="1">
  <p:cSld name="Final legal tex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266A06-263B-4A4A-913D-FDC2AFF1227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2500" r="12500"/>
          <a:stretch/>
        </p:blipFill>
        <p:spPr>
          <a:xfrm>
            <a:off x="0" y="0"/>
            <a:ext cx="12198350" cy="6858000"/>
          </a:xfrm>
          <a:prstGeom prst="rect">
            <a:avLst/>
          </a:prstGeom>
        </p:spPr>
      </p:pic>
      <p:sp>
        <p:nvSpPr>
          <p:cNvPr id="8" name="Content Placeholder 2"/>
          <p:cNvSpPr>
            <a:spLocks noGrp="1"/>
          </p:cNvSpPr>
          <p:nvPr>
            <p:ph idx="1"/>
          </p:nvPr>
        </p:nvSpPr>
        <p:spPr>
          <a:xfrm>
            <a:off x="607799" y="719139"/>
            <a:ext cx="4677635" cy="5210062"/>
          </a:xfrm>
        </p:spPr>
        <p:txBody>
          <a:bodyPr/>
          <a:lstStyle>
            <a:lvl1pPr marL="0" indent="0" algn="l" defTabSz="746124" rtl="0" fontAlgn="base">
              <a:lnSpc>
                <a:spcPct val="100000"/>
              </a:lnSpc>
              <a:spcBef>
                <a:spcPct val="70000"/>
              </a:spcBef>
              <a:spcAft>
                <a:spcPct val="0"/>
              </a:spcAft>
              <a:buSzPct val="100000"/>
              <a:buNone/>
              <a:defRPr lang="en-US" sz="900" kern="1200" noProof="0" dirty="0" smtClean="0">
                <a:solidFill>
                  <a:schemeClr val="bg1"/>
                </a:solidFill>
                <a:latin typeface="EYInterstate Light" panose="02000506000000020004" pitchFamily="2" charset="0"/>
                <a:ea typeface="+mn-ea"/>
                <a:cs typeface="Arial" pitchFamily="34" charset="0"/>
              </a:defRPr>
            </a:lvl1pPr>
            <a:lvl2pPr marL="0" indent="0" algn="l" defTabSz="746124" rtl="0" fontAlgn="base">
              <a:lnSpc>
                <a:spcPct val="100000"/>
              </a:lnSpc>
              <a:spcBef>
                <a:spcPct val="0"/>
              </a:spcBef>
              <a:spcAft>
                <a:spcPct val="0"/>
              </a:spcAft>
              <a:buSzPct val="100000"/>
              <a:buNone/>
              <a:defRPr lang="en-US" sz="675" b="1" kern="1200" noProof="0" dirty="0" smtClean="0">
                <a:solidFill>
                  <a:schemeClr val="bg1"/>
                </a:solidFill>
                <a:latin typeface="EYInterstate Light" panose="02000506000000020004" pitchFamily="2" charset="0"/>
                <a:ea typeface="+mn-ea"/>
                <a:cs typeface="Arial" pitchFamily="34" charset="0"/>
              </a:defRPr>
            </a:lvl2pPr>
            <a:lvl3pPr marL="132089" indent="-132089" algn="l" defTabSz="746124" rtl="0" fontAlgn="base">
              <a:lnSpc>
                <a:spcPct val="100000"/>
              </a:lnSpc>
              <a:spcBef>
                <a:spcPct val="0"/>
              </a:spcBef>
              <a:spcAft>
                <a:spcPct val="0"/>
              </a:spcAft>
              <a:buClr>
                <a:schemeClr val="tx2"/>
              </a:buClr>
              <a:buSzPct val="70000"/>
              <a:buFont typeface="Arial" pitchFamily="34" charset="0"/>
              <a:buChar char="►"/>
              <a:defRPr lang="en-US" sz="675" b="1" kern="1200" noProof="0" dirty="0" smtClean="0">
                <a:solidFill>
                  <a:schemeClr val="bg1"/>
                </a:solidFill>
                <a:latin typeface="EYInterstate Light" panose="02000506000000020004" pitchFamily="2" charset="0"/>
                <a:ea typeface="+mn-ea"/>
                <a:cs typeface="Arial" pitchFamily="34" charset="0"/>
              </a:defRPr>
            </a:lvl3pPr>
            <a:lvl4pPr marL="0" indent="0" algn="l" defTabSz="746124" rtl="0" fontAlgn="base">
              <a:lnSpc>
                <a:spcPct val="100000"/>
              </a:lnSpc>
              <a:spcBef>
                <a:spcPct val="0"/>
              </a:spcBef>
              <a:spcAft>
                <a:spcPct val="0"/>
              </a:spcAft>
              <a:buSzPct val="100000"/>
              <a:buNone/>
              <a:defRPr lang="en-US" sz="600" kern="1200" noProof="0" dirty="0" smtClean="0">
                <a:solidFill>
                  <a:schemeClr val="bg1"/>
                </a:solidFill>
                <a:latin typeface="EYInterstate Light" panose="02000506000000020004" pitchFamily="2" charset="0"/>
                <a:ea typeface="+mn-ea"/>
                <a:cs typeface="Arial" pitchFamily="34" charset="0"/>
              </a:defRPr>
            </a:lvl4pPr>
            <a:lvl5pPr marL="141609" indent="-141609" algn="l" defTabSz="746124" rtl="0" fontAlgn="base">
              <a:lnSpc>
                <a:spcPct val="100000"/>
              </a:lnSpc>
              <a:spcBef>
                <a:spcPct val="0"/>
              </a:spcBef>
              <a:spcAft>
                <a:spcPct val="0"/>
              </a:spcAft>
              <a:buClr>
                <a:schemeClr val="tx2"/>
              </a:buClr>
              <a:buSzPct val="70000"/>
              <a:buFont typeface="Arial" pitchFamily="34" charset="0"/>
              <a:buChar char="►"/>
              <a:defRPr lang="en-US" sz="6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3660863172"/>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preserve="1">
  <p:cSld name="1_Final legal tex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1B113FC-110C-4156-AE54-B6BF409697B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2500" r="12500"/>
          <a:stretch/>
        </p:blipFill>
        <p:spPr>
          <a:xfrm>
            <a:off x="0" y="0"/>
            <a:ext cx="12198350" cy="6858000"/>
          </a:xfrm>
          <a:prstGeom prst="rect">
            <a:avLst/>
          </a:prstGeom>
        </p:spPr>
      </p:pic>
      <p:sp>
        <p:nvSpPr>
          <p:cNvPr id="8" name="Content Placeholder 2"/>
          <p:cNvSpPr>
            <a:spLocks noGrp="1"/>
          </p:cNvSpPr>
          <p:nvPr>
            <p:ph idx="1"/>
          </p:nvPr>
        </p:nvSpPr>
        <p:spPr>
          <a:xfrm>
            <a:off x="607799" y="719139"/>
            <a:ext cx="4677635" cy="5210062"/>
          </a:xfrm>
        </p:spPr>
        <p:txBody>
          <a:bodyPr/>
          <a:lstStyle>
            <a:lvl1pPr marL="0" indent="0" algn="l" defTabSz="746124" rtl="0" fontAlgn="base">
              <a:lnSpc>
                <a:spcPct val="100000"/>
              </a:lnSpc>
              <a:spcBef>
                <a:spcPct val="70000"/>
              </a:spcBef>
              <a:spcAft>
                <a:spcPct val="0"/>
              </a:spcAft>
              <a:buSzPct val="100000"/>
              <a:buNone/>
              <a:defRPr lang="en-US" sz="900" kern="1200" noProof="0" dirty="0" smtClean="0">
                <a:solidFill>
                  <a:schemeClr val="bg1"/>
                </a:solidFill>
                <a:latin typeface="EYInterstate Light" panose="02000506000000020004" pitchFamily="2" charset="0"/>
                <a:ea typeface="+mn-ea"/>
                <a:cs typeface="Arial" pitchFamily="34" charset="0"/>
              </a:defRPr>
            </a:lvl1pPr>
            <a:lvl2pPr marL="0" indent="0" algn="l" defTabSz="746124" rtl="0" fontAlgn="base">
              <a:lnSpc>
                <a:spcPct val="100000"/>
              </a:lnSpc>
              <a:spcBef>
                <a:spcPct val="0"/>
              </a:spcBef>
              <a:spcAft>
                <a:spcPct val="0"/>
              </a:spcAft>
              <a:buSzPct val="100000"/>
              <a:buNone/>
              <a:defRPr lang="en-US" sz="675" b="1" kern="1200" noProof="0" dirty="0" smtClean="0">
                <a:solidFill>
                  <a:schemeClr val="bg1"/>
                </a:solidFill>
                <a:latin typeface="EYInterstate Light" panose="02000506000000020004" pitchFamily="2" charset="0"/>
                <a:ea typeface="+mn-ea"/>
                <a:cs typeface="Arial" pitchFamily="34" charset="0"/>
              </a:defRPr>
            </a:lvl2pPr>
            <a:lvl3pPr marL="132089" indent="-132089" algn="l" defTabSz="746124" rtl="0" fontAlgn="base">
              <a:lnSpc>
                <a:spcPct val="100000"/>
              </a:lnSpc>
              <a:spcBef>
                <a:spcPct val="0"/>
              </a:spcBef>
              <a:spcAft>
                <a:spcPct val="0"/>
              </a:spcAft>
              <a:buClr>
                <a:schemeClr val="tx2"/>
              </a:buClr>
              <a:buSzPct val="70000"/>
              <a:buFont typeface="Arial" pitchFamily="34" charset="0"/>
              <a:buChar char="►"/>
              <a:defRPr lang="en-US" sz="675" b="1" kern="1200" noProof="0" dirty="0" smtClean="0">
                <a:solidFill>
                  <a:schemeClr val="bg1"/>
                </a:solidFill>
                <a:latin typeface="EYInterstate Light" panose="02000506000000020004" pitchFamily="2" charset="0"/>
                <a:ea typeface="+mn-ea"/>
                <a:cs typeface="Arial" pitchFamily="34" charset="0"/>
              </a:defRPr>
            </a:lvl3pPr>
            <a:lvl4pPr marL="0" indent="0" algn="l" defTabSz="746124" rtl="0" fontAlgn="base">
              <a:lnSpc>
                <a:spcPct val="100000"/>
              </a:lnSpc>
              <a:spcBef>
                <a:spcPct val="0"/>
              </a:spcBef>
              <a:spcAft>
                <a:spcPct val="0"/>
              </a:spcAft>
              <a:buSzPct val="100000"/>
              <a:buNone/>
              <a:defRPr lang="en-US" sz="600" kern="1200" noProof="0" dirty="0" smtClean="0">
                <a:solidFill>
                  <a:schemeClr val="bg1"/>
                </a:solidFill>
                <a:latin typeface="EYInterstate Light" panose="02000506000000020004" pitchFamily="2" charset="0"/>
                <a:ea typeface="+mn-ea"/>
                <a:cs typeface="Arial" pitchFamily="34" charset="0"/>
              </a:defRPr>
            </a:lvl4pPr>
            <a:lvl5pPr marL="141609" indent="-141609" algn="l" defTabSz="746124" rtl="0" fontAlgn="base">
              <a:lnSpc>
                <a:spcPct val="100000"/>
              </a:lnSpc>
              <a:spcBef>
                <a:spcPct val="0"/>
              </a:spcBef>
              <a:spcAft>
                <a:spcPct val="0"/>
              </a:spcAft>
              <a:buClr>
                <a:schemeClr val="tx2"/>
              </a:buClr>
              <a:buSzPct val="70000"/>
              <a:buFont typeface="Arial" pitchFamily="34" charset="0"/>
              <a:buChar char="►"/>
              <a:defRPr lang="en-US" sz="6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1911699133"/>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preserve="1" userDrawn="1">
  <p:cSld name="2_Final legal tex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8ABFE52-8B9C-459B-B350-E3ADCFE74B2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2500" r="12500"/>
          <a:stretch/>
        </p:blipFill>
        <p:spPr>
          <a:xfrm>
            <a:off x="0" y="0"/>
            <a:ext cx="12198350" cy="6858000"/>
          </a:xfrm>
          <a:prstGeom prst="rect">
            <a:avLst/>
          </a:prstGeom>
        </p:spPr>
      </p:pic>
      <p:sp>
        <p:nvSpPr>
          <p:cNvPr id="5" name="TextBox 1">
            <a:extLst>
              <a:ext uri="{FF2B5EF4-FFF2-40B4-BE49-F238E27FC236}">
                <a16:creationId xmlns:a16="http://schemas.microsoft.com/office/drawing/2014/main" id="{56D78864-4C51-4902-8B29-0DB997EC49DE}"/>
              </a:ext>
            </a:extLst>
          </p:cNvPr>
          <p:cNvSpPr txBox="1"/>
          <p:nvPr userDrawn="1"/>
        </p:nvSpPr>
        <p:spPr>
          <a:xfrm>
            <a:off x="632663" y="481465"/>
            <a:ext cx="4649724" cy="3822585"/>
          </a:xfrm>
          <a:prstGeom prst="rect">
            <a:avLst/>
          </a:prstGeom>
          <a:noFill/>
        </p:spPr>
        <p:txBody>
          <a:bodyPr wrap="square" lIns="0" tIns="36576"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pPr>
            <a:r>
              <a:rPr lang="en-US" sz="800" b="1" kern="1200" dirty="0">
                <a:solidFill>
                  <a:schemeClr val="bg1"/>
                </a:solidFill>
                <a:effectLst/>
                <a:latin typeface="EYInterstate" panose="02000503020000020004" pitchFamily="2" charset="0"/>
                <a:ea typeface="+mn-ea"/>
                <a:cs typeface="+mn-cs"/>
              </a:rPr>
              <a:t>EY</a:t>
            </a:r>
            <a:r>
              <a:rPr lang="en-US" sz="800" b="1" kern="1200" dirty="0">
                <a:solidFill>
                  <a:schemeClr val="bg1"/>
                </a:solidFill>
                <a:effectLst/>
                <a:latin typeface="EYInterstate Light" panose="02000506000000020004" pitchFamily="2" charset="0"/>
                <a:ea typeface="+mn-ea"/>
                <a:cs typeface="+mn-cs"/>
              </a:rPr>
              <a:t> </a:t>
            </a:r>
            <a:r>
              <a:rPr lang="en-US" sz="800" b="0" kern="1200" dirty="0">
                <a:solidFill>
                  <a:schemeClr val="bg1"/>
                </a:solidFill>
                <a:effectLst/>
                <a:latin typeface="EYInterstate Light" panose="02000506000000020004" pitchFamily="2" charset="0"/>
                <a:ea typeface="+mn-ea"/>
                <a:cs typeface="+mn-cs"/>
              </a:rPr>
              <a:t>| Assurance | Tax | Strategy and Transactions | Consulting</a:t>
            </a:r>
          </a:p>
          <a:p>
            <a:pPr>
              <a:lnSpc>
                <a:spcPct val="100000"/>
              </a:lnSpc>
            </a:pPr>
            <a:endParaRPr lang="el-GR" sz="800" b="1" kern="1200" dirty="0">
              <a:solidFill>
                <a:schemeClr val="bg1"/>
              </a:solidFill>
              <a:effectLst/>
              <a:latin typeface="EYInterstate" panose="02000503020000020004" pitchFamily="2" charset="0"/>
              <a:ea typeface="+mn-ea"/>
              <a:cs typeface="+mn-cs"/>
            </a:endParaRPr>
          </a:p>
          <a:p>
            <a:pPr>
              <a:lnSpc>
                <a:spcPct val="100000"/>
              </a:lnSpc>
            </a:pPr>
            <a:r>
              <a:rPr lang="en-US" sz="800" b="1" kern="1200" dirty="0">
                <a:solidFill>
                  <a:schemeClr val="bg1"/>
                </a:solidFill>
                <a:effectLst/>
                <a:latin typeface="EYInterstate" panose="02000503020000020004" pitchFamily="2" charset="0"/>
                <a:ea typeface="+mn-ea"/>
                <a:cs typeface="+mn-cs"/>
              </a:rPr>
              <a:t>About EY</a:t>
            </a:r>
            <a:endParaRPr lang="el-GR" sz="800" b="1" kern="1200" dirty="0">
              <a:solidFill>
                <a:schemeClr val="bg1"/>
              </a:solidFill>
              <a:effectLst/>
              <a:latin typeface="EYInterstate" panose="02000503020000020004" pitchFamily="2" charset="0"/>
              <a:ea typeface="+mn-ea"/>
              <a:cs typeface="+mn-cs"/>
            </a:endParaRPr>
          </a:p>
          <a:p>
            <a:pPr marL="0" indent="0">
              <a:lnSpc>
                <a:spcPct val="100000"/>
              </a:lnSpc>
              <a:spcAft>
                <a:spcPts val="600"/>
              </a:spcAft>
              <a:buClr>
                <a:schemeClr val="accent2"/>
              </a:buClr>
              <a:buSzPct val="70000"/>
              <a:buFont typeface="Arial" pitchFamily="34" charset="0"/>
              <a:buNone/>
            </a:pPr>
            <a:r>
              <a:rPr lang="en-US" sz="800" dirty="0">
                <a:solidFill>
                  <a:schemeClr val="bg1"/>
                </a:solidFill>
                <a:latin typeface="EYInterstate Light" panose="02000506000000020004" pitchFamily="2" charset="0"/>
              </a:rPr>
              <a:t>EY is a global leader in assurance, tax, strategy, transaction and consulting services. The insights and quality services we deliver help build trust and confidence in the capital markets and in economies the world over. We develop outstanding leaders who team to deliver on our promises to all of our stakeholders. In so doing, we play a critical role in building a better working world for our people, for our clients and for our communities.</a:t>
            </a:r>
          </a:p>
          <a:p>
            <a:pPr marL="0" indent="0">
              <a:lnSpc>
                <a:spcPct val="100000"/>
              </a:lnSpc>
              <a:spcAft>
                <a:spcPts val="600"/>
              </a:spcAft>
              <a:buClr>
                <a:schemeClr val="accent2"/>
              </a:buClr>
              <a:buSzPct val="70000"/>
              <a:buFont typeface="Arial" pitchFamily="34" charset="0"/>
              <a:buNone/>
            </a:pPr>
            <a:r>
              <a:rPr lang="en-US" sz="800" kern="1200" dirty="0">
                <a:solidFill>
                  <a:schemeClr val="bg1"/>
                </a:solidFill>
                <a:effectLst/>
                <a:latin typeface="EYInterstate Light" panose="02000506000000020004" pitchFamily="2" charset="0"/>
                <a:ea typeface="+mn-ea"/>
                <a:cs typeface="+mn-cs"/>
              </a:rPr>
              <a:t>EY refers to the global organization, and may refer to one or more, of the member firms of Ernst &amp; Young Global Limited, each of which is a separate legal entity. Ernst &amp; Young Global Limited, a UK company limited by guarantee, does not provide services to clients. Information about how EY collects and uses personal data and a description of the rights individuals have under data protection legislation are available via ey.com/privacy. </a:t>
            </a:r>
            <a:br>
              <a:rPr lang="en-US" sz="800" kern="1200" dirty="0">
                <a:solidFill>
                  <a:schemeClr val="bg1"/>
                </a:solidFill>
                <a:effectLst/>
                <a:latin typeface="EYInterstate Light" panose="02000506000000020004" pitchFamily="2" charset="0"/>
                <a:ea typeface="+mn-ea"/>
                <a:cs typeface="+mn-cs"/>
              </a:rPr>
            </a:br>
            <a:r>
              <a:rPr lang="en-US" sz="800" kern="1200" dirty="0">
                <a:solidFill>
                  <a:schemeClr val="bg1"/>
                </a:solidFill>
                <a:effectLst/>
                <a:latin typeface="EYInterstate Light" panose="02000506000000020004" pitchFamily="2" charset="0"/>
                <a:ea typeface="+mn-ea"/>
                <a:cs typeface="+mn-cs"/>
              </a:rPr>
              <a:t>For more information about our organization, please visit ey.com.</a:t>
            </a:r>
            <a:br>
              <a:rPr lang="en-US" sz="800" kern="1200" dirty="0">
                <a:solidFill>
                  <a:schemeClr val="bg1"/>
                </a:solidFill>
                <a:effectLst/>
                <a:latin typeface="EYInterstate Light" panose="02000506000000020004" pitchFamily="2" charset="0"/>
                <a:ea typeface="+mn-ea"/>
                <a:cs typeface="+mn-cs"/>
              </a:rPr>
            </a:br>
            <a:endParaRPr lang="el-GR" sz="800" kern="1200" dirty="0">
              <a:solidFill>
                <a:schemeClr val="bg1"/>
              </a:solidFill>
              <a:effectLst/>
              <a:latin typeface="EYInterstate Light" panose="02000506000000020004" pitchFamily="2" charset="0"/>
              <a:ea typeface="+mn-ea"/>
              <a:cs typeface="+mn-cs"/>
            </a:endParaRPr>
          </a:p>
          <a:p>
            <a:r>
              <a:rPr lang="en-US" sz="800" b="1" kern="1200" dirty="0">
                <a:solidFill>
                  <a:schemeClr val="bg1"/>
                </a:solidFill>
                <a:effectLst/>
                <a:latin typeface="EYInterstate" panose="02000503020000020004" pitchFamily="2" charset="0"/>
                <a:ea typeface="+mn-ea"/>
                <a:cs typeface="+mn-cs"/>
              </a:rPr>
              <a:t>About EY's Tax Services</a:t>
            </a:r>
            <a:br>
              <a:rPr lang="en-US" sz="800" kern="1200" dirty="0">
                <a:solidFill>
                  <a:schemeClr val="bg1"/>
                </a:solidFill>
                <a:effectLst/>
                <a:latin typeface="EYInterstate Light" panose="02000506000000020004" pitchFamily="2" charset="0"/>
                <a:ea typeface="+mn-ea"/>
                <a:cs typeface="+mn-cs"/>
              </a:rPr>
            </a:br>
            <a:r>
              <a:rPr lang="en-US" sz="800" dirty="0">
                <a:solidFill>
                  <a:schemeClr val="bg1"/>
                </a:solidFill>
                <a:effectLst/>
                <a:latin typeface="EYInterstate Light" panose="02000506000000020004" pitchFamily="2" charset="0"/>
              </a:rPr>
              <a:t>Your business will only succeed if you build it on a strong foundation and grow it in a sustainable way. At EY, we believe that managing your tax obligations responsibly and proactively can make a critical difference. </a:t>
            </a:r>
            <a:endParaRPr lang="el-GR" sz="800" dirty="0">
              <a:solidFill>
                <a:schemeClr val="bg1"/>
              </a:solidFill>
              <a:effectLst/>
              <a:latin typeface="EYInterstate Light" panose="02000506000000020004" pitchFamily="2" charset="0"/>
            </a:endParaRPr>
          </a:p>
          <a:p>
            <a:endParaRPr lang="el-GR" sz="800" dirty="0">
              <a:solidFill>
                <a:schemeClr val="bg1"/>
              </a:solidFill>
              <a:effectLst/>
              <a:latin typeface="EYInterstate Light" panose="02000506000000020004" pitchFamily="2" charset="0"/>
            </a:endParaRPr>
          </a:p>
          <a:p>
            <a:r>
              <a:rPr lang="en-US" sz="800" dirty="0">
                <a:solidFill>
                  <a:schemeClr val="bg1"/>
                </a:solidFill>
                <a:effectLst/>
                <a:latin typeface="EYInterstate Light" panose="02000506000000020004" pitchFamily="2" charset="0"/>
              </a:rPr>
              <a:t>Our 50,000 talented tax professionals, in more than 150 countries, give you technical knowledge, business experience, consistency and an unwavering commitment to quality service — wherever you are and whatever tax services you need. </a:t>
            </a:r>
          </a:p>
          <a:p>
            <a:r>
              <a:rPr lang="en-US" sz="800" kern="1200" dirty="0">
                <a:solidFill>
                  <a:schemeClr val="bg1"/>
                </a:solidFill>
                <a:effectLst/>
                <a:latin typeface="EYInterstate Light" panose="02000506000000020004" pitchFamily="2" charset="0"/>
                <a:ea typeface="+mn-ea"/>
                <a:cs typeface="+mn-cs"/>
              </a:rPr>
              <a:t> </a:t>
            </a:r>
            <a:endParaRPr lang="el-GR" sz="800" kern="1200" dirty="0">
              <a:solidFill>
                <a:schemeClr val="bg1"/>
              </a:solidFill>
              <a:effectLst/>
              <a:latin typeface="EYInterstate Light" panose="02000506000000020004" pitchFamily="2" charset="0"/>
              <a:ea typeface="+mn-ea"/>
              <a:cs typeface="+mn-cs"/>
            </a:endParaRPr>
          </a:p>
          <a:p>
            <a:pPr>
              <a:lnSpc>
                <a:spcPct val="100000"/>
              </a:lnSpc>
            </a:pPr>
            <a:r>
              <a:rPr lang="en-US" sz="800" kern="1200" dirty="0">
                <a:solidFill>
                  <a:schemeClr val="bg1"/>
                </a:solidFill>
                <a:effectLst/>
                <a:latin typeface="EYInterstate Light" panose="02000506000000020004" pitchFamily="2" charset="0"/>
                <a:ea typeface="+mn-ea"/>
                <a:cs typeface="+mn-cs"/>
              </a:rPr>
              <a:t>© 2020 EY</a:t>
            </a:r>
            <a:endParaRPr lang="el-GR" sz="800" kern="1200" dirty="0">
              <a:solidFill>
                <a:schemeClr val="bg1"/>
              </a:solidFill>
              <a:effectLst/>
              <a:latin typeface="EYInterstate Light" panose="02000506000000020004" pitchFamily="2" charset="0"/>
              <a:ea typeface="+mn-ea"/>
              <a:cs typeface="+mn-cs"/>
            </a:endParaRPr>
          </a:p>
          <a:p>
            <a:pPr>
              <a:lnSpc>
                <a:spcPct val="100000"/>
              </a:lnSpc>
            </a:pPr>
            <a:r>
              <a:rPr lang="en-US" sz="800" kern="1200" dirty="0">
                <a:solidFill>
                  <a:schemeClr val="bg1"/>
                </a:solidFill>
                <a:effectLst/>
                <a:latin typeface="EYInterstate Light" panose="02000506000000020004" pitchFamily="2" charset="0"/>
                <a:ea typeface="+mn-ea"/>
                <a:cs typeface="+mn-cs"/>
              </a:rPr>
              <a:t>All Rights Reserved.</a:t>
            </a:r>
            <a:endParaRPr lang="el-GR" sz="800" kern="1200" dirty="0">
              <a:solidFill>
                <a:schemeClr val="bg1"/>
              </a:solidFill>
              <a:effectLst/>
              <a:latin typeface="EYInterstate Light" panose="02000506000000020004"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l-GR" sz="1000" b="0" i="0" u="none" strike="noStrike" kern="1200" baseline="0" dirty="0">
              <a:solidFill>
                <a:schemeClr val="bg1"/>
              </a:solidFill>
              <a:effectLst/>
              <a:latin typeface="EYInterstate Light" panose="02000506000000020004"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u="none" strike="noStrike" kern="1200" baseline="0" dirty="0">
                <a:solidFill>
                  <a:schemeClr val="bg1"/>
                </a:solidFill>
                <a:latin typeface="EYInterstate" panose="02000503020000020004" pitchFamily="2" charset="0"/>
                <a:ea typeface="+mn-ea"/>
                <a:cs typeface="+mn-cs"/>
              </a:rPr>
              <a:t>ey.com</a:t>
            </a:r>
          </a:p>
          <a:p>
            <a:pPr>
              <a:lnSpc>
                <a:spcPct val="100000"/>
              </a:lnSpc>
            </a:pPr>
            <a:endParaRPr lang="el-GR" sz="800" kern="1200" dirty="0">
              <a:solidFill>
                <a:schemeClr val="bg1"/>
              </a:solidFill>
              <a:effectLst/>
              <a:latin typeface="EYInterstate Light" panose="02000506000000020004" pitchFamily="2" charset="0"/>
              <a:ea typeface="+mn-ea"/>
              <a:cs typeface="+mn-cs"/>
            </a:endParaRPr>
          </a:p>
        </p:txBody>
      </p:sp>
      <p:pic>
        <p:nvPicPr>
          <p:cNvPr id="6" name="Picture 5">
            <a:extLst>
              <a:ext uri="{FF2B5EF4-FFF2-40B4-BE49-F238E27FC236}">
                <a16:creationId xmlns:a16="http://schemas.microsoft.com/office/drawing/2014/main" id="{C9EC76CE-2D47-4540-BEDE-D42C642EC6E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32662" y="6313915"/>
            <a:ext cx="3971788" cy="141850"/>
          </a:xfrm>
          <a:prstGeom prst="rect">
            <a:avLst/>
          </a:prstGeom>
        </p:spPr>
      </p:pic>
    </p:spTree>
    <p:extLst>
      <p:ext uri="{BB962C8B-B14F-4D97-AF65-F5344CB8AC3E}">
        <p14:creationId xmlns:p14="http://schemas.microsoft.com/office/powerpoint/2010/main" val="1158411138"/>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userDrawn="1">
  <p:cSld name="Cover alternate">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85836" y="5340096"/>
            <a:ext cx="1317422" cy="1156968"/>
          </a:xfrm>
          <a:prstGeom prst="rect">
            <a:avLst/>
          </a:prstGeom>
        </p:spPr>
      </p:pic>
      <p:sp>
        <p:nvSpPr>
          <p:cNvPr id="7" name="Freeform 5"/>
          <p:cNvSpPr>
            <a:spLocks noChangeAspect="1"/>
          </p:cNvSpPr>
          <p:nvPr userDrawn="1"/>
        </p:nvSpPr>
        <p:spPr bwMode="gray">
          <a:xfrm rot="10800000">
            <a:off x="627066" y="457199"/>
            <a:ext cx="6012542" cy="3805316"/>
          </a:xfrm>
          <a:custGeom>
            <a:avLst/>
            <a:gdLst>
              <a:gd name="connsiteX0" fmla="*/ 0 w 10000"/>
              <a:gd name="connsiteY0" fmla="*/ 0 h 9745"/>
              <a:gd name="connsiteX1" fmla="*/ 921 w 10000"/>
              <a:gd name="connsiteY1" fmla="*/ 9745 h 9745"/>
              <a:gd name="connsiteX2" fmla="*/ 10000 w 10000"/>
              <a:gd name="connsiteY2" fmla="*/ 7201 h 9745"/>
              <a:gd name="connsiteX3" fmla="*/ 10000 w 10000"/>
              <a:gd name="connsiteY3" fmla="*/ 0 h 9745"/>
              <a:gd name="connsiteX4" fmla="*/ 0 w 10000"/>
              <a:gd name="connsiteY4" fmla="*/ 0 h 9745"/>
              <a:gd name="connsiteX0" fmla="*/ 0 w 9079"/>
              <a:gd name="connsiteY0" fmla="*/ 0 h 10000"/>
              <a:gd name="connsiteX1" fmla="*/ 0 w 9079"/>
              <a:gd name="connsiteY1" fmla="*/ 10000 h 10000"/>
              <a:gd name="connsiteX2" fmla="*/ 9079 w 9079"/>
              <a:gd name="connsiteY2" fmla="*/ 7389 h 10000"/>
              <a:gd name="connsiteX3" fmla="*/ 9079 w 9079"/>
              <a:gd name="connsiteY3" fmla="*/ 0 h 10000"/>
              <a:gd name="connsiteX4" fmla="*/ 0 w 9079"/>
              <a:gd name="connsiteY4" fmla="*/ 0 h 10000"/>
              <a:gd name="connsiteX0" fmla="*/ 5 w 10000"/>
              <a:gd name="connsiteY0" fmla="*/ 2555 h 10000"/>
              <a:gd name="connsiteX1" fmla="*/ 0 w 10000"/>
              <a:gd name="connsiteY1" fmla="*/ 10000 h 10000"/>
              <a:gd name="connsiteX2" fmla="*/ 10000 w 10000"/>
              <a:gd name="connsiteY2" fmla="*/ 7389 h 10000"/>
              <a:gd name="connsiteX3" fmla="*/ 10000 w 10000"/>
              <a:gd name="connsiteY3" fmla="*/ 0 h 10000"/>
              <a:gd name="connsiteX4" fmla="*/ 5 w 10000"/>
              <a:gd name="connsiteY4" fmla="*/ 2555 h 10000"/>
              <a:gd name="connsiteX0" fmla="*/ 5 w 10000"/>
              <a:gd name="connsiteY0" fmla="*/ 0 h 7445"/>
              <a:gd name="connsiteX1" fmla="*/ 0 w 10000"/>
              <a:gd name="connsiteY1" fmla="*/ 7445 h 7445"/>
              <a:gd name="connsiteX2" fmla="*/ 10000 w 10000"/>
              <a:gd name="connsiteY2" fmla="*/ 4834 h 7445"/>
              <a:gd name="connsiteX3" fmla="*/ 10000 w 10000"/>
              <a:gd name="connsiteY3" fmla="*/ 7 h 7445"/>
              <a:gd name="connsiteX4" fmla="*/ 5 w 10000"/>
              <a:gd name="connsiteY4" fmla="*/ 0 h 7445"/>
              <a:gd name="connsiteX0" fmla="*/ 5 w 10000"/>
              <a:gd name="connsiteY0" fmla="*/ 0 h 10000"/>
              <a:gd name="connsiteX1" fmla="*/ 0 w 10000"/>
              <a:gd name="connsiteY1" fmla="*/ 10000 h 10000"/>
              <a:gd name="connsiteX2" fmla="*/ 8453 w 10000"/>
              <a:gd name="connsiteY2" fmla="*/ 7036 h 10000"/>
              <a:gd name="connsiteX3" fmla="*/ 10000 w 10000"/>
              <a:gd name="connsiteY3" fmla="*/ 9 h 10000"/>
              <a:gd name="connsiteX4" fmla="*/ 5 w 10000"/>
              <a:gd name="connsiteY4" fmla="*/ 0 h 10000"/>
              <a:gd name="connsiteX0" fmla="*/ 5 w 8453"/>
              <a:gd name="connsiteY0" fmla="*/ 4143 h 14143"/>
              <a:gd name="connsiteX1" fmla="*/ 0 w 8453"/>
              <a:gd name="connsiteY1" fmla="*/ 14143 h 14143"/>
              <a:gd name="connsiteX2" fmla="*/ 8453 w 8453"/>
              <a:gd name="connsiteY2" fmla="*/ 11179 h 14143"/>
              <a:gd name="connsiteX3" fmla="*/ 8453 w 8453"/>
              <a:gd name="connsiteY3" fmla="*/ 0 h 14143"/>
              <a:gd name="connsiteX4" fmla="*/ 5 w 8453"/>
              <a:gd name="connsiteY4" fmla="*/ 4143 h 14143"/>
              <a:gd name="connsiteX0" fmla="*/ 6 w 10000"/>
              <a:gd name="connsiteY0" fmla="*/ 0 h 10007"/>
              <a:gd name="connsiteX1" fmla="*/ 0 w 10000"/>
              <a:gd name="connsiteY1" fmla="*/ 10007 h 10007"/>
              <a:gd name="connsiteX2" fmla="*/ 10000 w 10000"/>
              <a:gd name="connsiteY2" fmla="*/ 7911 h 10007"/>
              <a:gd name="connsiteX3" fmla="*/ 10000 w 10000"/>
              <a:gd name="connsiteY3" fmla="*/ 7 h 10007"/>
              <a:gd name="connsiteX4" fmla="*/ 6 w 10000"/>
              <a:gd name="connsiteY4" fmla="*/ 0 h 10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7">
                <a:moveTo>
                  <a:pt x="6" y="0"/>
                </a:moveTo>
                <a:cubicBezTo>
                  <a:pt x="4" y="2358"/>
                  <a:pt x="2" y="7650"/>
                  <a:pt x="0" y="10007"/>
                </a:cubicBezTo>
                <a:lnTo>
                  <a:pt x="10000" y="7911"/>
                </a:lnTo>
                <a:lnTo>
                  <a:pt x="10000" y="7"/>
                </a:lnTo>
                <a:lnTo>
                  <a:pt x="6" y="0"/>
                </a:lnTo>
                <a:close/>
              </a:path>
            </a:pathLst>
          </a:custGeom>
          <a:solidFill>
            <a:srgbClr val="FFE600"/>
          </a:solidFill>
          <a:ln w="9525">
            <a:noFill/>
            <a:round/>
            <a:headEnd/>
            <a:tailEnd/>
          </a:ln>
        </p:spPr>
        <p:txBody>
          <a:bodyPr vert="horz" wrap="square" lIns="91440" tIns="45720" rIns="91440" bIns="45720" numCol="1" anchor="t" anchorCtr="0" compatLnSpc="1">
            <a:prstTxWarp prst="textNoShape">
              <a:avLst/>
            </a:prstTxWarp>
          </a:bodyPr>
          <a:lstStyle/>
          <a:p>
            <a:endParaRPr lang="en-GB" sz="1800" dirty="0">
              <a:latin typeface="EYInterstate Light" panose="02000506000000020004" pitchFamily="2" charset="0"/>
            </a:endParaRPr>
          </a:p>
        </p:txBody>
      </p:sp>
      <p:sp>
        <p:nvSpPr>
          <p:cNvPr id="11" name="Title 1"/>
          <p:cNvSpPr>
            <a:spLocks noGrp="1"/>
          </p:cNvSpPr>
          <p:nvPr>
            <p:ph type="ctrTitle" hasCustomPrompt="1"/>
          </p:nvPr>
        </p:nvSpPr>
        <p:spPr>
          <a:xfrm>
            <a:off x="1000680" y="1677507"/>
            <a:ext cx="5422755" cy="860400"/>
          </a:xfrm>
        </p:spPr>
        <p:txBody>
          <a:bodyPr/>
          <a:lstStyle>
            <a:lvl1pPr>
              <a:defRPr b="0">
                <a:solidFill>
                  <a:srgbClr val="404040"/>
                </a:solidFill>
                <a:latin typeface="EYInterstate Light" panose="02000506000000020004" pitchFamily="2" charset="0"/>
                <a:cs typeface="Arial" pitchFamily="34" charset="0"/>
              </a:defRPr>
            </a:lvl1pPr>
          </a:lstStyle>
          <a:p>
            <a:r>
              <a:rPr lang="en-GB" dirty="0"/>
              <a:t>Title (EY Interstate Light </a:t>
            </a:r>
            <a:br>
              <a:rPr lang="en-GB" dirty="0"/>
            </a:br>
            <a:r>
              <a:rPr lang="en-GB" dirty="0"/>
              <a:t>30 point)</a:t>
            </a:r>
          </a:p>
        </p:txBody>
      </p:sp>
      <p:sp>
        <p:nvSpPr>
          <p:cNvPr id="12" name="Subtitle 2"/>
          <p:cNvSpPr>
            <a:spLocks noGrp="1"/>
          </p:cNvSpPr>
          <p:nvPr>
            <p:ph type="subTitle" idx="1" hasCustomPrompt="1"/>
          </p:nvPr>
        </p:nvSpPr>
        <p:spPr>
          <a:xfrm>
            <a:off x="1000680" y="2685128"/>
            <a:ext cx="5422755" cy="645742"/>
          </a:xfrm>
        </p:spPr>
        <p:txBody>
          <a:bodyPr/>
          <a:lstStyle>
            <a:lvl1pPr marL="0" marR="0" indent="0" algn="l" defTabSz="914400" rtl="0" eaLnBrk="1" fontAlgn="auto" latinLnBrk="0" hangingPunct="1">
              <a:lnSpc>
                <a:spcPct val="100000"/>
              </a:lnSpc>
              <a:spcBef>
                <a:spcPct val="20000"/>
              </a:spcBef>
              <a:spcAft>
                <a:spcPts val="1200"/>
              </a:spcAft>
              <a:buClr>
                <a:schemeClr val="accent2"/>
              </a:buClr>
              <a:buSzPct val="70000"/>
              <a:buFont typeface="Arial" pitchFamily="34" charset="0"/>
              <a:buNone/>
              <a:tabLst/>
              <a:defRPr sz="1600">
                <a:solidFill>
                  <a:srgbClr val="404040"/>
                </a:solidFill>
                <a:latin typeface="EYInterstate" panose="02000503020000020004" pitchFamily="2" charset="0"/>
                <a:cs typeface="Arial" pitchFamily="34" charset="0"/>
              </a:defRPr>
            </a:lvl1pPr>
            <a:lvl2pPr marL="0" indent="0" algn="l">
              <a:buNone/>
              <a:defRPr sz="1600">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z="1600" dirty="0"/>
              <a:t>Subtitle (EY Interstate 16 point)</a:t>
            </a:r>
          </a:p>
          <a:p>
            <a:pPr marL="0" marR="0" lvl="0" indent="0" algn="l" defTabSz="914400" rtl="0" eaLnBrk="1" fontAlgn="auto" latinLnBrk="0" hangingPunct="1">
              <a:lnSpc>
                <a:spcPct val="100000"/>
              </a:lnSpc>
              <a:spcBef>
                <a:spcPct val="20000"/>
              </a:spcBef>
              <a:spcAft>
                <a:spcPts val="0"/>
              </a:spcAft>
              <a:buClr>
                <a:schemeClr val="accent2"/>
              </a:buClr>
              <a:buSzPct val="70000"/>
              <a:buFont typeface="Arial" pitchFamily="34" charset="0"/>
              <a:buNone/>
              <a:tabLst/>
              <a:defRPr/>
            </a:pPr>
            <a:r>
              <a:rPr lang="en-GB" dirty="0">
                <a:latin typeface="EYInterstate" panose="02000503020000020004" pitchFamily="2" charset="0"/>
              </a:rPr>
              <a:t>XX Month 200X (EY Interstate bold 16 point)</a:t>
            </a:r>
          </a:p>
        </p:txBody>
      </p:sp>
    </p:spTree>
    <p:extLst>
      <p:ext uri="{BB962C8B-B14F-4D97-AF65-F5344CB8AC3E}">
        <p14:creationId xmlns:p14="http://schemas.microsoft.com/office/powerpoint/2010/main" val="2091488707"/>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userDrawn="1">
  <p:cSld name="2_Cover alternate">
    <p:spTree>
      <p:nvGrpSpPr>
        <p:cNvPr id="1" name=""/>
        <p:cNvGrpSpPr/>
        <p:nvPr/>
      </p:nvGrpSpPr>
      <p:grpSpPr>
        <a:xfrm>
          <a:off x="0" y="0"/>
          <a:ext cx="0" cy="0"/>
          <a:chOff x="0" y="0"/>
          <a:chExt cx="0" cy="0"/>
        </a:xfrm>
      </p:grpSpPr>
      <p:sp>
        <p:nvSpPr>
          <p:cNvPr id="14" name="Freeform 5">
            <a:extLst>
              <a:ext uri="{FF2B5EF4-FFF2-40B4-BE49-F238E27FC236}">
                <a16:creationId xmlns:a16="http://schemas.microsoft.com/office/drawing/2014/main" id="{770C05D4-D8C4-4691-89DC-120E06C0A0E8}"/>
              </a:ext>
            </a:extLst>
          </p:cNvPr>
          <p:cNvSpPr>
            <a:spLocks noChangeAspect="1"/>
          </p:cNvSpPr>
          <p:nvPr userDrawn="1"/>
        </p:nvSpPr>
        <p:spPr bwMode="gray">
          <a:xfrm rot="10800000">
            <a:off x="627066" y="457199"/>
            <a:ext cx="6012542" cy="3805316"/>
          </a:xfrm>
          <a:custGeom>
            <a:avLst/>
            <a:gdLst>
              <a:gd name="connsiteX0" fmla="*/ 0 w 10000"/>
              <a:gd name="connsiteY0" fmla="*/ 0 h 9745"/>
              <a:gd name="connsiteX1" fmla="*/ 921 w 10000"/>
              <a:gd name="connsiteY1" fmla="*/ 9745 h 9745"/>
              <a:gd name="connsiteX2" fmla="*/ 10000 w 10000"/>
              <a:gd name="connsiteY2" fmla="*/ 7201 h 9745"/>
              <a:gd name="connsiteX3" fmla="*/ 10000 w 10000"/>
              <a:gd name="connsiteY3" fmla="*/ 0 h 9745"/>
              <a:gd name="connsiteX4" fmla="*/ 0 w 10000"/>
              <a:gd name="connsiteY4" fmla="*/ 0 h 9745"/>
              <a:gd name="connsiteX0" fmla="*/ 0 w 9079"/>
              <a:gd name="connsiteY0" fmla="*/ 0 h 10000"/>
              <a:gd name="connsiteX1" fmla="*/ 0 w 9079"/>
              <a:gd name="connsiteY1" fmla="*/ 10000 h 10000"/>
              <a:gd name="connsiteX2" fmla="*/ 9079 w 9079"/>
              <a:gd name="connsiteY2" fmla="*/ 7389 h 10000"/>
              <a:gd name="connsiteX3" fmla="*/ 9079 w 9079"/>
              <a:gd name="connsiteY3" fmla="*/ 0 h 10000"/>
              <a:gd name="connsiteX4" fmla="*/ 0 w 9079"/>
              <a:gd name="connsiteY4" fmla="*/ 0 h 10000"/>
              <a:gd name="connsiteX0" fmla="*/ 5 w 10000"/>
              <a:gd name="connsiteY0" fmla="*/ 2555 h 10000"/>
              <a:gd name="connsiteX1" fmla="*/ 0 w 10000"/>
              <a:gd name="connsiteY1" fmla="*/ 10000 h 10000"/>
              <a:gd name="connsiteX2" fmla="*/ 10000 w 10000"/>
              <a:gd name="connsiteY2" fmla="*/ 7389 h 10000"/>
              <a:gd name="connsiteX3" fmla="*/ 10000 w 10000"/>
              <a:gd name="connsiteY3" fmla="*/ 0 h 10000"/>
              <a:gd name="connsiteX4" fmla="*/ 5 w 10000"/>
              <a:gd name="connsiteY4" fmla="*/ 2555 h 10000"/>
              <a:gd name="connsiteX0" fmla="*/ 5 w 10000"/>
              <a:gd name="connsiteY0" fmla="*/ 0 h 7445"/>
              <a:gd name="connsiteX1" fmla="*/ 0 w 10000"/>
              <a:gd name="connsiteY1" fmla="*/ 7445 h 7445"/>
              <a:gd name="connsiteX2" fmla="*/ 10000 w 10000"/>
              <a:gd name="connsiteY2" fmla="*/ 4834 h 7445"/>
              <a:gd name="connsiteX3" fmla="*/ 10000 w 10000"/>
              <a:gd name="connsiteY3" fmla="*/ 7 h 7445"/>
              <a:gd name="connsiteX4" fmla="*/ 5 w 10000"/>
              <a:gd name="connsiteY4" fmla="*/ 0 h 7445"/>
              <a:gd name="connsiteX0" fmla="*/ 5 w 10000"/>
              <a:gd name="connsiteY0" fmla="*/ 0 h 10000"/>
              <a:gd name="connsiteX1" fmla="*/ 0 w 10000"/>
              <a:gd name="connsiteY1" fmla="*/ 10000 h 10000"/>
              <a:gd name="connsiteX2" fmla="*/ 8453 w 10000"/>
              <a:gd name="connsiteY2" fmla="*/ 7036 h 10000"/>
              <a:gd name="connsiteX3" fmla="*/ 10000 w 10000"/>
              <a:gd name="connsiteY3" fmla="*/ 9 h 10000"/>
              <a:gd name="connsiteX4" fmla="*/ 5 w 10000"/>
              <a:gd name="connsiteY4" fmla="*/ 0 h 10000"/>
              <a:gd name="connsiteX0" fmla="*/ 5 w 8453"/>
              <a:gd name="connsiteY0" fmla="*/ 4143 h 14143"/>
              <a:gd name="connsiteX1" fmla="*/ 0 w 8453"/>
              <a:gd name="connsiteY1" fmla="*/ 14143 h 14143"/>
              <a:gd name="connsiteX2" fmla="*/ 8453 w 8453"/>
              <a:gd name="connsiteY2" fmla="*/ 11179 h 14143"/>
              <a:gd name="connsiteX3" fmla="*/ 8453 w 8453"/>
              <a:gd name="connsiteY3" fmla="*/ 0 h 14143"/>
              <a:gd name="connsiteX4" fmla="*/ 5 w 8453"/>
              <a:gd name="connsiteY4" fmla="*/ 4143 h 14143"/>
              <a:gd name="connsiteX0" fmla="*/ 6 w 10000"/>
              <a:gd name="connsiteY0" fmla="*/ 0 h 10007"/>
              <a:gd name="connsiteX1" fmla="*/ 0 w 10000"/>
              <a:gd name="connsiteY1" fmla="*/ 10007 h 10007"/>
              <a:gd name="connsiteX2" fmla="*/ 10000 w 10000"/>
              <a:gd name="connsiteY2" fmla="*/ 7911 h 10007"/>
              <a:gd name="connsiteX3" fmla="*/ 10000 w 10000"/>
              <a:gd name="connsiteY3" fmla="*/ 7 h 10007"/>
              <a:gd name="connsiteX4" fmla="*/ 6 w 10000"/>
              <a:gd name="connsiteY4" fmla="*/ 0 h 10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7">
                <a:moveTo>
                  <a:pt x="6" y="0"/>
                </a:moveTo>
                <a:cubicBezTo>
                  <a:pt x="4" y="2358"/>
                  <a:pt x="2" y="7650"/>
                  <a:pt x="0" y="10007"/>
                </a:cubicBezTo>
                <a:lnTo>
                  <a:pt x="10000" y="7911"/>
                </a:lnTo>
                <a:lnTo>
                  <a:pt x="10000" y="7"/>
                </a:lnTo>
                <a:lnTo>
                  <a:pt x="6" y="0"/>
                </a:lnTo>
                <a:close/>
              </a:path>
            </a:pathLst>
          </a:custGeom>
          <a:solidFill>
            <a:srgbClr val="FFE600"/>
          </a:solidFill>
          <a:ln w="9525">
            <a:noFill/>
            <a:round/>
            <a:headEnd/>
            <a:tailEnd/>
          </a:ln>
        </p:spPr>
        <p:txBody>
          <a:bodyPr vert="horz" wrap="square" lIns="91440" tIns="45720" rIns="91440" bIns="45720" numCol="1" anchor="t" anchorCtr="0" compatLnSpc="1">
            <a:prstTxWarp prst="textNoShape">
              <a:avLst/>
            </a:prstTxWarp>
          </a:bodyPr>
          <a:lstStyle/>
          <a:p>
            <a:endParaRPr lang="en-GB" sz="1800" dirty="0">
              <a:latin typeface="EYInterstate Light" panose="02000506000000020004" pitchFamily="2" charset="0"/>
            </a:endParaRPr>
          </a:p>
        </p:txBody>
      </p:sp>
      <p:sp>
        <p:nvSpPr>
          <p:cNvPr id="11" name="Title 1"/>
          <p:cNvSpPr>
            <a:spLocks noGrp="1"/>
          </p:cNvSpPr>
          <p:nvPr>
            <p:ph type="ctrTitle" hasCustomPrompt="1"/>
          </p:nvPr>
        </p:nvSpPr>
        <p:spPr>
          <a:xfrm>
            <a:off x="1000680" y="1677507"/>
            <a:ext cx="6587109" cy="860400"/>
          </a:xfrm>
        </p:spPr>
        <p:txBody>
          <a:bodyPr/>
          <a:lstStyle>
            <a:lvl1pPr>
              <a:defRPr b="0">
                <a:solidFill>
                  <a:srgbClr val="404040"/>
                </a:solidFill>
                <a:latin typeface="EYInterstate Light" panose="02000506000000020004" pitchFamily="2" charset="0"/>
                <a:cs typeface="Arial" pitchFamily="34" charset="0"/>
              </a:defRPr>
            </a:lvl1pPr>
          </a:lstStyle>
          <a:p>
            <a:r>
              <a:rPr lang="en-GB" dirty="0"/>
              <a:t>Title (EY Interstate Light </a:t>
            </a:r>
            <a:br>
              <a:rPr lang="en-GB" dirty="0"/>
            </a:br>
            <a:r>
              <a:rPr lang="en-GB" dirty="0"/>
              <a:t>30 point)</a:t>
            </a:r>
          </a:p>
        </p:txBody>
      </p:sp>
      <p:sp>
        <p:nvSpPr>
          <p:cNvPr id="12" name="Subtitle 2"/>
          <p:cNvSpPr>
            <a:spLocks noGrp="1"/>
          </p:cNvSpPr>
          <p:nvPr>
            <p:ph type="subTitle" idx="1" hasCustomPrompt="1"/>
          </p:nvPr>
        </p:nvSpPr>
        <p:spPr>
          <a:xfrm>
            <a:off x="1000680" y="2685128"/>
            <a:ext cx="6587109" cy="645742"/>
          </a:xfrm>
        </p:spPr>
        <p:txBody>
          <a:bodyPr/>
          <a:lstStyle>
            <a:lvl1pPr marL="0" marR="0" indent="0" algn="l" defTabSz="914400" rtl="0" eaLnBrk="1" fontAlgn="auto" latinLnBrk="0" hangingPunct="1">
              <a:lnSpc>
                <a:spcPct val="100000"/>
              </a:lnSpc>
              <a:spcBef>
                <a:spcPct val="20000"/>
              </a:spcBef>
              <a:spcAft>
                <a:spcPts val="1200"/>
              </a:spcAft>
              <a:buClr>
                <a:schemeClr val="accent2"/>
              </a:buClr>
              <a:buSzPct val="70000"/>
              <a:buFont typeface="Arial" pitchFamily="34" charset="0"/>
              <a:buNone/>
              <a:tabLst/>
              <a:defRPr sz="1600">
                <a:solidFill>
                  <a:srgbClr val="404040"/>
                </a:solidFill>
                <a:latin typeface="EYInterstate" panose="02000503020000020004" pitchFamily="2" charset="0"/>
                <a:cs typeface="Arial" pitchFamily="34" charset="0"/>
              </a:defRPr>
            </a:lvl1pPr>
            <a:lvl2pPr marL="0" indent="0" algn="l">
              <a:buNone/>
              <a:defRPr sz="1600">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z="1600" dirty="0"/>
              <a:t>Subtitle (EY Interstate 16 point)</a:t>
            </a:r>
          </a:p>
          <a:p>
            <a:pPr marL="0" marR="0" lvl="0" indent="0" algn="l" defTabSz="914400" rtl="0" eaLnBrk="1" fontAlgn="auto" latinLnBrk="0" hangingPunct="1">
              <a:lnSpc>
                <a:spcPct val="100000"/>
              </a:lnSpc>
              <a:spcBef>
                <a:spcPct val="20000"/>
              </a:spcBef>
              <a:spcAft>
                <a:spcPts val="0"/>
              </a:spcAft>
              <a:buClr>
                <a:schemeClr val="accent2"/>
              </a:buClr>
              <a:buSzPct val="70000"/>
              <a:buFont typeface="Arial" pitchFamily="34" charset="0"/>
              <a:buNone/>
              <a:tabLst/>
              <a:defRPr/>
            </a:pPr>
            <a:r>
              <a:rPr lang="en-GB" dirty="0">
                <a:latin typeface="EYInterstate" panose="02000503020000020004" pitchFamily="2" charset="0"/>
              </a:rPr>
              <a:t>XX Month 200X (EY Interstate bold 16 point)</a:t>
            </a:r>
          </a:p>
        </p:txBody>
      </p:sp>
      <p:cxnSp>
        <p:nvCxnSpPr>
          <p:cNvPr id="15" name="Straight Connector 14">
            <a:extLst>
              <a:ext uri="{FF2B5EF4-FFF2-40B4-BE49-F238E27FC236}">
                <a16:creationId xmlns:a16="http://schemas.microsoft.com/office/drawing/2014/main" id="{D77AB755-0634-43A3-B427-C896D8448ABA}"/>
              </a:ext>
            </a:extLst>
          </p:cNvPr>
          <p:cNvCxnSpPr>
            <a:cxnSpLocks/>
          </p:cNvCxnSpPr>
          <p:nvPr userDrawn="1"/>
        </p:nvCxnSpPr>
        <p:spPr>
          <a:xfrm>
            <a:off x="1778504" y="5691442"/>
            <a:ext cx="7562977" cy="0"/>
          </a:xfrm>
          <a:prstGeom prst="line">
            <a:avLst/>
          </a:prstGeom>
          <a:ln>
            <a:solidFill>
              <a:srgbClr val="828290"/>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5246095A-D7CE-45C6-8BF9-B5543F78C034}"/>
              </a:ext>
            </a:extLst>
          </p:cNvPr>
          <p:cNvSpPr txBox="1"/>
          <p:nvPr userDrawn="1"/>
        </p:nvSpPr>
        <p:spPr>
          <a:xfrm>
            <a:off x="616300" y="5587583"/>
            <a:ext cx="1394156" cy="197581"/>
          </a:xfrm>
          <a:prstGeom prst="rect">
            <a:avLst/>
          </a:prstGeom>
          <a:noFill/>
        </p:spPr>
        <p:txBody>
          <a:bodyPr wrap="square" lIns="0" tIns="0" rIns="0" bIns="0" rtlCol="0" anchor="ctr" anchorCtr="0">
            <a:noAutofit/>
          </a:bodyPr>
          <a:lstStyle/>
          <a:p>
            <a:r>
              <a:rPr lang="en-GB" sz="1200" dirty="0">
                <a:solidFill>
                  <a:srgbClr val="828290"/>
                </a:solidFill>
                <a:latin typeface="EYInterstate Light" panose="02000506000000020004" pitchFamily="2" charset="0"/>
              </a:rPr>
              <a:t>Written by</a:t>
            </a:r>
          </a:p>
        </p:txBody>
      </p:sp>
      <p:sp>
        <p:nvSpPr>
          <p:cNvPr id="17" name="Text Placeholder 16">
            <a:extLst>
              <a:ext uri="{FF2B5EF4-FFF2-40B4-BE49-F238E27FC236}">
                <a16:creationId xmlns:a16="http://schemas.microsoft.com/office/drawing/2014/main" id="{9D785C9C-C30C-4D97-AE69-8F7DD8E35F2D}"/>
              </a:ext>
            </a:extLst>
          </p:cNvPr>
          <p:cNvSpPr>
            <a:spLocks noGrp="1"/>
          </p:cNvSpPr>
          <p:nvPr>
            <p:ph type="body" sz="quarter" idx="14" hasCustomPrompt="1"/>
          </p:nvPr>
        </p:nvSpPr>
        <p:spPr>
          <a:xfrm>
            <a:off x="1778505" y="6001571"/>
            <a:ext cx="4121179" cy="180000"/>
          </a:xfrm>
        </p:spPr>
        <p:txBody>
          <a:bodyPr/>
          <a:lstStyle>
            <a:lvl1pPr marL="0" indent="0">
              <a:buNone/>
              <a:defRPr sz="1200">
                <a:solidFill>
                  <a:schemeClr val="bg1"/>
                </a:solidFill>
                <a:latin typeface="EYInterstate Light" panose="02000506000000020004" pitchFamily="2" charset="0"/>
              </a:defRPr>
            </a:lvl1pPr>
          </a:lstStyle>
          <a:p>
            <a:pPr lvl="0"/>
            <a:r>
              <a:rPr lang="en-US" dirty="0"/>
              <a:t>Name Surname</a:t>
            </a:r>
            <a:endParaRPr lang="en-GB" dirty="0"/>
          </a:p>
        </p:txBody>
      </p:sp>
      <p:sp>
        <p:nvSpPr>
          <p:cNvPr id="18" name="Text Placeholder 16">
            <a:extLst>
              <a:ext uri="{FF2B5EF4-FFF2-40B4-BE49-F238E27FC236}">
                <a16:creationId xmlns:a16="http://schemas.microsoft.com/office/drawing/2014/main" id="{FE9ED2CF-644F-4B9E-820F-6BF4B84D6844}"/>
              </a:ext>
            </a:extLst>
          </p:cNvPr>
          <p:cNvSpPr>
            <a:spLocks noGrp="1"/>
          </p:cNvSpPr>
          <p:nvPr>
            <p:ph type="body" sz="quarter" idx="15" hasCustomPrompt="1"/>
          </p:nvPr>
        </p:nvSpPr>
        <p:spPr>
          <a:xfrm>
            <a:off x="1778505" y="6199189"/>
            <a:ext cx="4121179" cy="180000"/>
          </a:xfrm>
        </p:spPr>
        <p:txBody>
          <a:bodyPr/>
          <a:lstStyle>
            <a:lvl1pPr marL="0" indent="0">
              <a:buNone/>
              <a:defRPr sz="1200">
                <a:solidFill>
                  <a:srgbClr val="FFD200"/>
                </a:solidFill>
                <a:latin typeface="EYInterstate Light" panose="02000506000000020004" pitchFamily="2" charset="0"/>
              </a:defRPr>
            </a:lvl1pPr>
          </a:lstStyle>
          <a:p>
            <a:pPr lvl="0"/>
            <a:r>
              <a:rPr lang="en-US" dirty="0"/>
              <a:t>Job Title</a:t>
            </a:r>
            <a:endParaRPr lang="en-GB" dirty="0"/>
          </a:p>
        </p:txBody>
      </p:sp>
      <p:sp>
        <p:nvSpPr>
          <p:cNvPr id="19" name="Picture Placeholder 19">
            <a:extLst>
              <a:ext uri="{FF2B5EF4-FFF2-40B4-BE49-F238E27FC236}">
                <a16:creationId xmlns:a16="http://schemas.microsoft.com/office/drawing/2014/main" id="{220D652C-43A8-4888-A086-F26EAFCF8D7B}"/>
              </a:ext>
            </a:extLst>
          </p:cNvPr>
          <p:cNvSpPr>
            <a:spLocks noGrp="1"/>
          </p:cNvSpPr>
          <p:nvPr>
            <p:ph type="pic" sz="quarter" idx="16"/>
          </p:nvPr>
        </p:nvSpPr>
        <p:spPr>
          <a:xfrm>
            <a:off x="616298" y="5897024"/>
            <a:ext cx="768400" cy="576000"/>
          </a:xfrm>
          <a:prstGeom prst="ellipse">
            <a:avLst/>
          </a:prstGeom>
        </p:spPr>
        <p:txBody>
          <a:bodyPr anchor="ctr"/>
          <a:lstStyle>
            <a:lvl1pPr marL="0" indent="0" algn="ctr">
              <a:buNone/>
              <a:defRPr sz="900">
                <a:solidFill>
                  <a:schemeClr val="bg1"/>
                </a:solidFill>
                <a:latin typeface="EYInterstate Light" panose="02000506000000020004" pitchFamily="2" charset="0"/>
              </a:defRPr>
            </a:lvl1pPr>
          </a:lstStyle>
          <a:p>
            <a:endParaRPr lang="en-GB" dirty="0"/>
          </a:p>
        </p:txBody>
      </p:sp>
      <p:pic>
        <p:nvPicPr>
          <p:cNvPr id="13" name="Picture 12">
            <a:extLst>
              <a:ext uri="{FF2B5EF4-FFF2-40B4-BE49-F238E27FC236}">
                <a16:creationId xmlns:a16="http://schemas.microsoft.com/office/drawing/2014/main" id="{89396E1D-5C76-4ADE-9002-02AC4DD83A3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85836" y="5340096"/>
            <a:ext cx="1317422" cy="1156968"/>
          </a:xfrm>
          <a:prstGeom prst="rect">
            <a:avLst/>
          </a:prstGeom>
        </p:spPr>
      </p:pic>
    </p:spTree>
    <p:extLst>
      <p:ext uri="{BB962C8B-B14F-4D97-AF65-F5344CB8AC3E}">
        <p14:creationId xmlns:p14="http://schemas.microsoft.com/office/powerpoint/2010/main" val="3704903511"/>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205.xml><?xml version="1.0" encoding="utf-8"?>
<p:sldLayout xmlns:a="http://schemas.openxmlformats.org/drawingml/2006/main" xmlns:r="http://schemas.openxmlformats.org/officeDocument/2006/relationships" xmlns:p="http://schemas.openxmlformats.org/presentationml/2006/main" userDrawn="1">
  <p:cSld name="4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01600"/>
            <a:ext cx="10978515" cy="594360"/>
          </a:xfrm>
        </p:spPr>
        <p:txBody>
          <a:bodyPr/>
          <a:lstStyle>
            <a:lvl1pPr>
              <a:defRPr>
                <a:solidFill>
                  <a:schemeClr val="bg1"/>
                </a:solidFill>
              </a:defRPr>
            </a:lvl1pPr>
          </a:lstStyle>
          <a:p>
            <a:r>
              <a:rPr lang="en-US" dirty="0"/>
              <a:t>Click to edit Master title style</a:t>
            </a:r>
            <a:endParaRPr lang="en-GB" dirty="0"/>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609918" y="1442718"/>
            <a:ext cx="4957505" cy="4267457"/>
          </a:xfrm>
        </p:spPr>
        <p:txBody>
          <a:bodyPr/>
          <a:lstStyle/>
          <a:p>
            <a:endParaRPr lang="en-IN"/>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7133461" y="3990497"/>
            <a:ext cx="3089275" cy="180000"/>
          </a:xfrm>
        </p:spPr>
        <p:txBody>
          <a:bodyPr/>
          <a:lstStyle>
            <a:lvl1pPr marL="0" indent="0">
              <a:buNone/>
              <a:defRPr sz="900">
                <a:solidFill>
                  <a:schemeClr val="bg1"/>
                </a:solidFill>
              </a:defRPr>
            </a:lvl1pPr>
          </a:lstStyle>
          <a:p>
            <a:pPr lvl="0"/>
            <a:r>
              <a:rPr lang="en-US" dirty="0"/>
              <a:t>Name Surname</a:t>
            </a:r>
            <a:endParaRPr lang="en-GB" dirty="0"/>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7133461" y="4233140"/>
            <a:ext cx="3089275" cy="180000"/>
          </a:xfrm>
        </p:spPr>
        <p:txBody>
          <a:bodyPr/>
          <a:lstStyle>
            <a:lvl1pPr marL="0" indent="0">
              <a:buNone/>
              <a:defRPr sz="900">
                <a:solidFill>
                  <a:schemeClr val="bg1"/>
                </a:solidFill>
              </a:defRPr>
            </a:lvl1pPr>
          </a:lstStyle>
          <a:p>
            <a:pPr lvl="0"/>
            <a:r>
              <a:rPr lang="en-US" dirty="0"/>
              <a:t>Job Title to go here</a:t>
            </a:r>
            <a:endParaRPr lang="en-GB" dirty="0"/>
          </a:p>
        </p:txBody>
      </p:sp>
      <p:sp>
        <p:nvSpPr>
          <p:cNvPr id="14" name="Picture Placeholder 19">
            <a:extLst>
              <a:ext uri="{FF2B5EF4-FFF2-40B4-BE49-F238E27FC236}">
                <a16:creationId xmlns:a16="http://schemas.microsoft.com/office/drawing/2014/main" id="{00A15EA9-2372-4E06-83C2-1E13AB1FA626}"/>
              </a:ext>
            </a:extLst>
          </p:cNvPr>
          <p:cNvSpPr>
            <a:spLocks noGrp="1"/>
          </p:cNvSpPr>
          <p:nvPr>
            <p:ph type="pic" sz="quarter" idx="16"/>
          </p:nvPr>
        </p:nvSpPr>
        <p:spPr>
          <a:xfrm>
            <a:off x="6123008" y="3882880"/>
            <a:ext cx="778959" cy="585216"/>
          </a:xfrm>
          <a:prstGeom prst="ellipse">
            <a:avLst/>
          </a:prstGeom>
        </p:spPr>
        <p:txBody>
          <a:bodyPr anchor="ctr"/>
          <a:lstStyle>
            <a:lvl1pPr marL="0" indent="0" algn="ctr">
              <a:buNone/>
              <a:defRPr sz="675">
                <a:solidFill>
                  <a:schemeClr val="bg1"/>
                </a:solidFill>
              </a:defRPr>
            </a:lvl1pPr>
          </a:lstStyle>
          <a:p>
            <a:endParaRPr lang="en-GB" dirty="0"/>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6123009" y="1442719"/>
            <a:ext cx="5465425" cy="373807"/>
          </a:xfrm>
        </p:spPr>
        <p:txBody>
          <a:bodyPr/>
          <a:lstStyle>
            <a:lvl1pPr marL="0" indent="0">
              <a:buNone/>
              <a:defRPr/>
            </a:lvl1pPr>
          </a:lstStyle>
          <a:p>
            <a:pPr lvl="0"/>
            <a:r>
              <a:rPr lang="en-US" dirty="0"/>
              <a:t>Key Takeaways</a:t>
            </a:r>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hasCustomPrompt="1"/>
          </p:nvPr>
        </p:nvSpPr>
        <p:spPr>
          <a:xfrm>
            <a:off x="6123009" y="1939806"/>
            <a:ext cx="5465425" cy="1611554"/>
          </a:xfrm>
        </p:spPr>
        <p:txBody>
          <a:bodyPr/>
          <a:lstStyle>
            <a:lvl1pPr marL="0" indent="0">
              <a:buNone/>
              <a:defRPr sz="1199"/>
            </a:lvl1pPr>
          </a:lstStyle>
          <a:p>
            <a:pPr lvl="0"/>
            <a:r>
              <a:rPr lang="en-US" dirty="0"/>
              <a:t>Content EY Interstate Light, 16pt, Lorem ipsum dolor, 12pt, </a:t>
            </a:r>
            <a:r>
              <a:rPr lang="en-US" dirty="0" err="1"/>
              <a:t>Utinam</a:t>
            </a:r>
            <a:r>
              <a:rPr lang="en-US" dirty="0"/>
              <a:t> </a:t>
            </a:r>
            <a:r>
              <a:rPr lang="en-US" dirty="0" err="1"/>
              <a:t>nonumy</a:t>
            </a:r>
            <a:r>
              <a:rPr lang="en-US" dirty="0"/>
              <a:t> </a:t>
            </a:r>
            <a:r>
              <a:rPr lang="en-US" dirty="0" err="1"/>
              <a:t>abhorreant</a:t>
            </a:r>
            <a:r>
              <a:rPr lang="en-US" dirty="0"/>
              <a:t> </a:t>
            </a:r>
            <a:r>
              <a:rPr lang="en-US" dirty="0" err="1"/>
              <a:t>sead</a:t>
            </a:r>
            <a:r>
              <a:rPr lang="en-US" dirty="0"/>
              <a:t>. </a:t>
            </a:r>
            <a:r>
              <a:rPr lang="en-US" dirty="0" err="1"/>
              <a:t>Putant</a:t>
            </a:r>
            <a:r>
              <a:rPr lang="en-US" dirty="0"/>
              <a:t> </a:t>
            </a:r>
            <a:r>
              <a:rPr lang="en-US" dirty="0" err="1"/>
              <a:t>probatus</a:t>
            </a:r>
            <a:r>
              <a:rPr lang="en-US" dirty="0"/>
              <a:t> id vis, ad his </a:t>
            </a:r>
            <a:r>
              <a:rPr lang="en-US" dirty="0" err="1"/>
              <a:t>meis</a:t>
            </a:r>
            <a:r>
              <a:rPr lang="en-US" dirty="0"/>
              <a:t> </a:t>
            </a:r>
            <a:r>
              <a:rPr lang="en-US" dirty="0" err="1"/>
              <a:t>habemus</a:t>
            </a:r>
            <a:r>
              <a:rPr lang="en-US" dirty="0"/>
              <a:t> </a:t>
            </a:r>
            <a:r>
              <a:rPr lang="en-US" dirty="0" err="1"/>
              <a:t>repudiare</a:t>
            </a:r>
            <a:r>
              <a:rPr lang="en-US" dirty="0"/>
              <a:t>, has an </a:t>
            </a:r>
            <a:r>
              <a:rPr lang="en-US" dirty="0" err="1"/>
              <a:t>pericula</a:t>
            </a:r>
            <a:r>
              <a:rPr lang="en-US" dirty="0"/>
              <a:t> </a:t>
            </a:r>
            <a:r>
              <a:rPr lang="en-US" dirty="0" err="1"/>
              <a:t>tractatos</a:t>
            </a:r>
            <a:r>
              <a:rPr lang="en-US" dirty="0"/>
              <a:t>. </a:t>
            </a:r>
            <a:r>
              <a:rPr lang="en-US" dirty="0" err="1"/>
              <a:t>Nec</a:t>
            </a:r>
            <a:r>
              <a:rPr lang="en-US" dirty="0"/>
              <a:t> </a:t>
            </a:r>
            <a:r>
              <a:rPr lang="en-US" dirty="0" err="1"/>
              <a:t>debitis</a:t>
            </a:r>
            <a:r>
              <a:rPr lang="en-US" dirty="0"/>
              <a:t> </a:t>
            </a:r>
            <a:r>
              <a:rPr lang="en-US" dirty="0" err="1"/>
              <a:t>dissentias</a:t>
            </a:r>
            <a:r>
              <a:rPr lang="en-US" dirty="0"/>
              <a:t> ad. </a:t>
            </a:r>
            <a:r>
              <a:rPr lang="en-US" dirty="0" err="1"/>
              <a:t>Patrioque</a:t>
            </a:r>
            <a:r>
              <a:rPr lang="en-US" dirty="0"/>
              <a:t> </a:t>
            </a:r>
            <a:r>
              <a:rPr lang="en-US" dirty="0" err="1"/>
              <a:t>voluptatum</a:t>
            </a:r>
            <a:r>
              <a:rPr lang="en-US" dirty="0"/>
              <a:t> </a:t>
            </a:r>
            <a:r>
              <a:rPr lang="en-US" dirty="0" err="1"/>
              <a:t>sed</a:t>
            </a:r>
            <a:r>
              <a:rPr lang="en-US" dirty="0"/>
              <a:t> ex, id </a:t>
            </a:r>
            <a:r>
              <a:rPr lang="en-US" dirty="0" err="1"/>
              <a:t>admodum</a:t>
            </a:r>
            <a:r>
              <a:rPr lang="en-US" dirty="0"/>
              <a:t>.</a:t>
            </a:r>
          </a:p>
          <a:p>
            <a:pPr lvl="0"/>
            <a:endParaRPr lang="en-US" dirty="0"/>
          </a:p>
        </p:txBody>
      </p:sp>
      <p:sp>
        <p:nvSpPr>
          <p:cNvPr id="3" name="Date Placeholder 2">
            <a:extLst>
              <a:ext uri="{FF2B5EF4-FFF2-40B4-BE49-F238E27FC236}">
                <a16:creationId xmlns:a16="http://schemas.microsoft.com/office/drawing/2014/main" id="{0A0865A7-88A1-4179-82B7-13BDA35F141B}"/>
              </a:ext>
            </a:extLst>
          </p:cNvPr>
          <p:cNvSpPr>
            <a:spLocks noGrp="1"/>
          </p:cNvSpPr>
          <p:nvPr>
            <p:ph type="dt" sz="half" idx="19"/>
          </p:nvPr>
        </p:nvSpPr>
        <p:spPr/>
        <p:txBody>
          <a:bodyPr/>
          <a:lstStyle/>
          <a:p>
            <a:fld id="{8C197A26-A640-4905-8935-FF19BEA61209}" type="datetime3">
              <a:rPr lang="en-US" smtClean="0"/>
              <a:t>23 October 2023</a:t>
            </a:fld>
            <a:endParaRPr lang="en-IN" dirty="0"/>
          </a:p>
        </p:txBody>
      </p:sp>
      <p:sp>
        <p:nvSpPr>
          <p:cNvPr id="4" name="Footer Placeholder 3">
            <a:extLst>
              <a:ext uri="{FF2B5EF4-FFF2-40B4-BE49-F238E27FC236}">
                <a16:creationId xmlns:a16="http://schemas.microsoft.com/office/drawing/2014/main" id="{D17C51E9-620F-4C67-9485-FC4B1DECDB10}"/>
              </a:ext>
            </a:extLst>
          </p:cNvPr>
          <p:cNvSpPr>
            <a:spLocks noGrp="1"/>
          </p:cNvSpPr>
          <p:nvPr>
            <p:ph type="ftr" sz="quarter" idx="20"/>
          </p:nvPr>
        </p:nvSpPr>
        <p:spPr/>
        <p:txBody>
          <a:bodyPr/>
          <a:lstStyle/>
          <a:p>
            <a:r>
              <a:rPr lang="en-IN" dirty="0"/>
              <a:t>myData_</a:t>
            </a:r>
            <a:r>
              <a:rPr lang="el-GR" dirty="0"/>
              <a:t>Σεπτέμβριος 2021</a:t>
            </a:r>
            <a:endParaRPr lang="en-IN" dirty="0"/>
          </a:p>
        </p:txBody>
      </p:sp>
      <p:sp>
        <p:nvSpPr>
          <p:cNvPr id="6" name="Slide Number Placeholder 5">
            <a:extLst>
              <a:ext uri="{FF2B5EF4-FFF2-40B4-BE49-F238E27FC236}">
                <a16:creationId xmlns:a16="http://schemas.microsoft.com/office/drawing/2014/main" id="{AEE53B3B-B504-465C-9948-C1D8C2E69995}"/>
              </a:ext>
            </a:extLst>
          </p:cNvPr>
          <p:cNvSpPr>
            <a:spLocks noGrp="1"/>
          </p:cNvSpPr>
          <p:nvPr>
            <p:ph type="sldNum" sz="quarter" idx="21"/>
          </p:nvPr>
        </p:nvSpPr>
        <p:spPr>
          <a:xfrm>
            <a:off x="609919" y="6516456"/>
            <a:ext cx="884548"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3525183597"/>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40DE8-8F4D-4084-8CB3-259B7386B07A}"/>
              </a:ext>
            </a:extLst>
          </p:cNvPr>
          <p:cNvSpPr>
            <a:spLocks noGrp="1"/>
          </p:cNvSpPr>
          <p:nvPr>
            <p:ph type="title"/>
          </p:nvPr>
        </p:nvSpPr>
        <p:spPr/>
        <p:txBody>
          <a:bodyPr/>
          <a:lstStyle>
            <a:lvl1pPr>
              <a:defRPr/>
            </a:lvl1pPr>
          </a:lstStyle>
          <a:p>
            <a:r>
              <a:rPr lang="en-US" dirty="0"/>
              <a:t>Click to edit Master title style</a:t>
            </a:r>
            <a:endParaRPr lang="en-IN" dirty="0"/>
          </a:p>
        </p:txBody>
      </p:sp>
      <p:sp>
        <p:nvSpPr>
          <p:cNvPr id="3" name="Date Placeholder 2">
            <a:extLst>
              <a:ext uri="{FF2B5EF4-FFF2-40B4-BE49-F238E27FC236}">
                <a16:creationId xmlns:a16="http://schemas.microsoft.com/office/drawing/2014/main" id="{57F21B66-EF35-42E2-98F6-2B445D25885A}"/>
              </a:ext>
            </a:extLst>
          </p:cNvPr>
          <p:cNvSpPr>
            <a:spLocks noGrp="1"/>
          </p:cNvSpPr>
          <p:nvPr>
            <p:ph type="dt" sz="half" idx="10"/>
          </p:nvPr>
        </p:nvSpPr>
        <p:spPr/>
        <p:txBody>
          <a:bodyPr/>
          <a:lstStyle/>
          <a:p>
            <a:fld id="{09D9D712-FB23-42FD-BD7C-7A434C82EEC1}" type="datetime3">
              <a:rPr lang="en-US" smtClean="0"/>
              <a:t>23 October 2023</a:t>
            </a:fld>
            <a:endParaRPr lang="en-IN" dirty="0"/>
          </a:p>
        </p:txBody>
      </p:sp>
      <p:sp>
        <p:nvSpPr>
          <p:cNvPr id="4" name="Footer Placeholder 3">
            <a:extLst>
              <a:ext uri="{FF2B5EF4-FFF2-40B4-BE49-F238E27FC236}">
                <a16:creationId xmlns:a16="http://schemas.microsoft.com/office/drawing/2014/main" id="{C766EEFB-0946-4328-B1EF-7567E57C0686}"/>
              </a:ext>
            </a:extLst>
          </p:cNvPr>
          <p:cNvSpPr>
            <a:spLocks noGrp="1"/>
          </p:cNvSpPr>
          <p:nvPr>
            <p:ph type="ftr" sz="quarter" idx="11"/>
          </p:nvPr>
        </p:nvSpPr>
        <p:spPr/>
        <p:txBody>
          <a:bodyPr/>
          <a:lstStyle/>
          <a:p>
            <a:r>
              <a:rPr lang="en-IN" dirty="0"/>
              <a:t>myData_</a:t>
            </a:r>
            <a:r>
              <a:rPr lang="el-GR" dirty="0"/>
              <a:t>Σεπτέμβριος 2021</a:t>
            </a:r>
            <a:endParaRPr lang="en-IN" dirty="0"/>
          </a:p>
        </p:txBody>
      </p:sp>
      <p:sp>
        <p:nvSpPr>
          <p:cNvPr id="5" name="Slide Number Placeholder 4">
            <a:extLst>
              <a:ext uri="{FF2B5EF4-FFF2-40B4-BE49-F238E27FC236}">
                <a16:creationId xmlns:a16="http://schemas.microsoft.com/office/drawing/2014/main" id="{AE9BE56A-99A8-45B4-A8F6-67B842B2AC29}"/>
              </a:ext>
            </a:extLst>
          </p:cNvPr>
          <p:cNvSpPr>
            <a:spLocks noGrp="1"/>
          </p:cNvSpPr>
          <p:nvPr>
            <p:ph type="sldNum" sz="quarter" idx="12"/>
          </p:nvPr>
        </p:nvSpPr>
        <p:spPr>
          <a:xfrm>
            <a:off x="609919" y="6516456"/>
            <a:ext cx="884548"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2597521711"/>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userDrawn="1">
  <p:cSld name="10_Standard slide">
    <p:spTree>
      <p:nvGrpSpPr>
        <p:cNvPr id="1" name=""/>
        <p:cNvGrpSpPr/>
        <p:nvPr/>
      </p:nvGrpSpPr>
      <p:grpSpPr>
        <a:xfrm>
          <a:off x="0" y="0"/>
          <a:ext cx="0" cy="0"/>
          <a:chOff x="0" y="0"/>
          <a:chExt cx="0" cy="0"/>
        </a:xfrm>
      </p:grpSpPr>
      <p:pic>
        <p:nvPicPr>
          <p:cNvPr id="7" name="Picture 6" descr="Stack of open books">
            <a:extLst>
              <a:ext uri="{FF2B5EF4-FFF2-40B4-BE49-F238E27FC236}">
                <a16:creationId xmlns:a16="http://schemas.microsoft.com/office/drawing/2014/main" id="{1D3E0F49-7D1F-4DE1-B59D-3F856F2309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714837" y="0"/>
            <a:ext cx="5483514" cy="6858000"/>
          </a:xfrm>
          <a:prstGeom prst="rect">
            <a:avLst/>
          </a:prstGeom>
        </p:spPr>
      </p:pic>
      <p:sp>
        <p:nvSpPr>
          <p:cNvPr id="2" name="Title 1"/>
          <p:cNvSpPr>
            <a:spLocks noGrp="1"/>
          </p:cNvSpPr>
          <p:nvPr>
            <p:ph type="title"/>
          </p:nvPr>
        </p:nvSpPr>
        <p:spPr>
          <a:xfrm>
            <a:off x="609918" y="294200"/>
            <a:ext cx="10978515" cy="590400"/>
          </a:xfrm>
        </p:spPr>
        <p:txBody>
          <a:bodyPr/>
          <a:lstStyle>
            <a:lvl1pPr>
              <a:defRPr sz="2400">
                <a:solidFill>
                  <a:schemeClr val="bg1"/>
                </a:solidFill>
              </a:defRPr>
            </a:lvl1pPr>
          </a:lstStyle>
          <a:p>
            <a:r>
              <a:rPr lang="en-US" dirty="0"/>
              <a:t>Click to edit Master title style</a:t>
            </a:r>
            <a:endParaRPr lang="en-GB" dirty="0"/>
          </a:p>
        </p:txBody>
      </p:sp>
      <p:sp>
        <p:nvSpPr>
          <p:cNvPr id="12" name="Line 10">
            <a:extLst>
              <a:ext uri="{FF2B5EF4-FFF2-40B4-BE49-F238E27FC236}">
                <a16:creationId xmlns:a16="http://schemas.microsoft.com/office/drawing/2014/main" id="{DA9741B6-D337-4A18-8ECB-FB21A6953E44}"/>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6" name="Slide Number Placeholder 5">
            <a:extLst>
              <a:ext uri="{FF2B5EF4-FFF2-40B4-BE49-F238E27FC236}">
                <a16:creationId xmlns:a16="http://schemas.microsoft.com/office/drawing/2014/main" id="{B3C35AEC-478D-4BBF-9883-4CE09EB36AB9}"/>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
        <p:nvSpPr>
          <p:cNvPr id="8" name="Text Placeholder 2">
            <a:extLst>
              <a:ext uri="{FF2B5EF4-FFF2-40B4-BE49-F238E27FC236}">
                <a16:creationId xmlns:a16="http://schemas.microsoft.com/office/drawing/2014/main" id="{AC5F387F-0A77-424D-88D8-FFE5F0CA22D3}"/>
              </a:ext>
            </a:extLst>
          </p:cNvPr>
          <p:cNvSpPr>
            <a:spLocks noGrp="1"/>
          </p:cNvSpPr>
          <p:nvPr>
            <p:ph idx="1"/>
          </p:nvPr>
        </p:nvSpPr>
        <p:spPr>
          <a:xfrm>
            <a:off x="609918" y="1137920"/>
            <a:ext cx="6031027" cy="494792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grpSp>
        <p:nvGrpSpPr>
          <p:cNvPr id="10" name="Group 4">
            <a:extLst>
              <a:ext uri="{FF2B5EF4-FFF2-40B4-BE49-F238E27FC236}">
                <a16:creationId xmlns:a16="http://schemas.microsoft.com/office/drawing/2014/main" id="{BDA82546-A054-401E-9267-12B8A60F7CDC}"/>
              </a:ext>
            </a:extLst>
          </p:cNvPr>
          <p:cNvGrpSpPr>
            <a:grpSpLocks noChangeAspect="1"/>
          </p:cNvGrpSpPr>
          <p:nvPr userDrawn="1"/>
        </p:nvGrpSpPr>
        <p:grpSpPr bwMode="auto">
          <a:xfrm>
            <a:off x="11608231" y="6200775"/>
            <a:ext cx="303213" cy="311150"/>
            <a:chOff x="7110" y="4004"/>
            <a:chExt cx="191" cy="196"/>
          </a:xfrm>
        </p:grpSpPr>
        <p:sp>
          <p:nvSpPr>
            <p:cNvPr id="11" name="Freeform 5">
              <a:extLst>
                <a:ext uri="{FF2B5EF4-FFF2-40B4-BE49-F238E27FC236}">
                  <a16:creationId xmlns:a16="http://schemas.microsoft.com/office/drawing/2014/main" id="{5D0680E5-5DD1-4C4B-AE95-FC5737C33B4B}"/>
                </a:ext>
              </a:extLst>
            </p:cNvPr>
            <p:cNvSpPr>
              <a:spLocks/>
            </p:cNvSpPr>
            <p:nvPr userDrawn="1"/>
          </p:nvSpPr>
          <p:spPr bwMode="auto">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3" name="Freeform 6">
              <a:extLst>
                <a:ext uri="{FF2B5EF4-FFF2-40B4-BE49-F238E27FC236}">
                  <a16:creationId xmlns:a16="http://schemas.microsoft.com/office/drawing/2014/main" id="{EBE33DA5-910B-4626-A3EF-09203A35DA92}"/>
                </a:ext>
              </a:extLst>
            </p:cNvPr>
            <p:cNvSpPr>
              <a:spLocks/>
            </p:cNvSpPr>
            <p:nvPr userDrawn="1"/>
          </p:nvSpPr>
          <p:spPr bwMode="auto">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4" name="Freeform 7">
              <a:extLst>
                <a:ext uri="{FF2B5EF4-FFF2-40B4-BE49-F238E27FC236}">
                  <a16:creationId xmlns:a16="http://schemas.microsoft.com/office/drawing/2014/main" id="{BA460711-0664-407E-A986-1AEBBC736916}"/>
                </a:ext>
              </a:extLst>
            </p:cNvPr>
            <p:cNvSpPr>
              <a:spLocks/>
            </p:cNvSpPr>
            <p:nvPr userDrawn="1"/>
          </p:nvSpPr>
          <p:spPr bwMode="auto">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grpSp>
    </p:spTree>
    <p:extLst>
      <p:ext uri="{BB962C8B-B14F-4D97-AF65-F5344CB8AC3E}">
        <p14:creationId xmlns:p14="http://schemas.microsoft.com/office/powerpoint/2010/main" val="1775424531"/>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preserve="1" userDrawn="1">
  <p:cSld name="1_Cover alternat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F4B0007-DA02-48C7-9137-9386DFC24A9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8350" cy="6858000"/>
          </a:xfrm>
          <a:prstGeom prst="rect">
            <a:avLst/>
          </a:prstGeom>
        </p:spPr>
      </p:pic>
      <p:sp>
        <p:nvSpPr>
          <p:cNvPr id="16" name="Freeform 56">
            <a:extLst>
              <a:ext uri="{FF2B5EF4-FFF2-40B4-BE49-F238E27FC236}">
                <a16:creationId xmlns:a16="http://schemas.microsoft.com/office/drawing/2014/main" id="{13A7AC18-CF42-4EC5-8D40-441EAE30A06C}"/>
              </a:ext>
            </a:extLst>
          </p:cNvPr>
          <p:cNvSpPr/>
          <p:nvPr userDrawn="1"/>
        </p:nvSpPr>
        <p:spPr>
          <a:xfrm>
            <a:off x="498115" y="795662"/>
            <a:ext cx="4930412"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EYInterstate Light" panose="02000506000000020004" pitchFamily="2" charset="0"/>
            </a:endParaRPr>
          </a:p>
        </p:txBody>
      </p:sp>
      <p:sp>
        <p:nvSpPr>
          <p:cNvPr id="11" name="Title 1"/>
          <p:cNvSpPr>
            <a:spLocks noGrp="1"/>
          </p:cNvSpPr>
          <p:nvPr>
            <p:ph type="ctrTitle"/>
          </p:nvPr>
        </p:nvSpPr>
        <p:spPr>
          <a:xfrm>
            <a:off x="775504" y="1954221"/>
            <a:ext cx="4328932" cy="979702"/>
          </a:xfrm>
        </p:spPr>
        <p:txBody>
          <a:bodyPr/>
          <a:lstStyle>
            <a:lvl1pPr>
              <a:defRPr sz="3000" b="0">
                <a:solidFill>
                  <a:schemeClr val="tx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775504" y="3046158"/>
            <a:ext cx="4328932" cy="1046323"/>
          </a:xfrm>
        </p:spPr>
        <p:txBody>
          <a:bodyPr/>
          <a:lstStyle>
            <a:lvl1pPr marL="0" indent="0" algn="l">
              <a:spcAft>
                <a:spcPts val="1200"/>
              </a:spcAft>
              <a:buNone/>
              <a:defRPr sz="2000">
                <a:solidFill>
                  <a:schemeClr val="tx1"/>
                </a:solidFill>
                <a:latin typeface="EYInterstate" panose="02000503020000020004" pitchFamily="2" charset="0"/>
                <a:cs typeface="Arial"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grpSp>
        <p:nvGrpSpPr>
          <p:cNvPr id="14" name="Group 4">
            <a:extLst>
              <a:ext uri="{FF2B5EF4-FFF2-40B4-BE49-F238E27FC236}">
                <a16:creationId xmlns:a16="http://schemas.microsoft.com/office/drawing/2014/main" id="{C8422AE9-8257-41A9-AB41-1F10585C886F}"/>
              </a:ext>
            </a:extLst>
          </p:cNvPr>
          <p:cNvGrpSpPr>
            <a:grpSpLocks noChangeAspect="1"/>
          </p:cNvGrpSpPr>
          <p:nvPr userDrawn="1"/>
        </p:nvGrpSpPr>
        <p:grpSpPr bwMode="auto">
          <a:xfrm>
            <a:off x="10364788" y="4960938"/>
            <a:ext cx="1225550" cy="1435100"/>
            <a:chOff x="6529" y="3125"/>
            <a:chExt cx="772" cy="904"/>
          </a:xfrm>
        </p:grpSpPr>
        <p:sp>
          <p:nvSpPr>
            <p:cNvPr id="15" name="Freeform 5">
              <a:extLst>
                <a:ext uri="{FF2B5EF4-FFF2-40B4-BE49-F238E27FC236}">
                  <a16:creationId xmlns:a16="http://schemas.microsoft.com/office/drawing/2014/main" id="{D19659BD-653C-4300-9060-420AFAE39587}"/>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7" name="Freeform 6">
              <a:extLst>
                <a:ext uri="{FF2B5EF4-FFF2-40B4-BE49-F238E27FC236}">
                  <a16:creationId xmlns:a16="http://schemas.microsoft.com/office/drawing/2014/main" id="{A4669336-72A1-4233-827A-C41AB4C1CC04}"/>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grpSp>
    </p:spTree>
    <p:extLst>
      <p:ext uri="{BB962C8B-B14F-4D97-AF65-F5344CB8AC3E}">
        <p14:creationId xmlns:p14="http://schemas.microsoft.com/office/powerpoint/2010/main" val="2192733622"/>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preserve="1" userDrawn="1">
  <p:cSld name="Approved question wide">
    <p:spTree>
      <p:nvGrpSpPr>
        <p:cNvPr id="1" name=""/>
        <p:cNvGrpSpPr/>
        <p:nvPr/>
      </p:nvGrpSpPr>
      <p:grpSpPr>
        <a:xfrm>
          <a:off x="0" y="0"/>
          <a:ext cx="0" cy="0"/>
          <a:chOff x="0" y="0"/>
          <a:chExt cx="0" cy="0"/>
        </a:xfrm>
      </p:grpSpPr>
      <p:grpSp>
        <p:nvGrpSpPr>
          <p:cNvPr id="235" name="Group 234">
            <a:extLst>
              <a:ext uri="{FF2B5EF4-FFF2-40B4-BE49-F238E27FC236}">
                <a16:creationId xmlns:a16="http://schemas.microsoft.com/office/drawing/2014/main" id="{5342E118-6F1D-4C46-956E-4CCCBCAA7952}"/>
              </a:ext>
            </a:extLst>
          </p:cNvPr>
          <p:cNvGrpSpPr/>
          <p:nvPr userDrawn="1"/>
        </p:nvGrpSpPr>
        <p:grpSpPr>
          <a:xfrm>
            <a:off x="498115" y="5826612"/>
            <a:ext cx="3878023" cy="570195"/>
            <a:chOff x="498115" y="5951018"/>
            <a:chExt cx="3878023" cy="570195"/>
          </a:xfrm>
        </p:grpSpPr>
        <p:sp>
          <p:nvSpPr>
            <p:cNvPr id="168" name="Rectangle 167">
              <a:extLst>
                <a:ext uri="{FF2B5EF4-FFF2-40B4-BE49-F238E27FC236}">
                  <a16:creationId xmlns:a16="http://schemas.microsoft.com/office/drawing/2014/main" id="{A22049CA-64AE-409F-988D-A7317F8AD136}"/>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69" name="Rectangle 6">
              <a:extLst>
                <a:ext uri="{FF2B5EF4-FFF2-40B4-BE49-F238E27FC236}">
                  <a16:creationId xmlns:a16="http://schemas.microsoft.com/office/drawing/2014/main" id="{E37A0A05-0A78-44A7-8873-0A1A20C87175}"/>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70" name="Rectangle 7">
              <a:extLst>
                <a:ext uri="{FF2B5EF4-FFF2-40B4-BE49-F238E27FC236}">
                  <a16:creationId xmlns:a16="http://schemas.microsoft.com/office/drawing/2014/main" id="{0DEA0CBE-8527-4287-BF98-DA48947875F5}"/>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71" name="Freeform 8">
              <a:extLst>
                <a:ext uri="{FF2B5EF4-FFF2-40B4-BE49-F238E27FC236}">
                  <a16:creationId xmlns:a16="http://schemas.microsoft.com/office/drawing/2014/main" id="{444058C6-612A-446E-8F68-0E5CC4CFF366}"/>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2" name="Freeform 9">
              <a:extLst>
                <a:ext uri="{FF2B5EF4-FFF2-40B4-BE49-F238E27FC236}">
                  <a16:creationId xmlns:a16="http://schemas.microsoft.com/office/drawing/2014/main" id="{1011EC31-E0C3-404F-93B3-EFD3DADC11CB}"/>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3" name="Freeform 10">
              <a:extLst>
                <a:ext uri="{FF2B5EF4-FFF2-40B4-BE49-F238E27FC236}">
                  <a16:creationId xmlns:a16="http://schemas.microsoft.com/office/drawing/2014/main" id="{3C9D076B-D88C-4089-8D58-9A31CFCDB02A}"/>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4" name="Freeform 11">
              <a:extLst>
                <a:ext uri="{FF2B5EF4-FFF2-40B4-BE49-F238E27FC236}">
                  <a16:creationId xmlns:a16="http://schemas.microsoft.com/office/drawing/2014/main" id="{29DB43AC-B765-4ECB-B483-562473BD4A38}"/>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5" name="Freeform 12">
              <a:extLst>
                <a:ext uri="{FF2B5EF4-FFF2-40B4-BE49-F238E27FC236}">
                  <a16:creationId xmlns:a16="http://schemas.microsoft.com/office/drawing/2014/main" id="{AF1DE1B8-EA4B-4A98-A97D-BA5EEA42B197}"/>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6" name="Freeform 13">
              <a:extLst>
                <a:ext uri="{FF2B5EF4-FFF2-40B4-BE49-F238E27FC236}">
                  <a16:creationId xmlns:a16="http://schemas.microsoft.com/office/drawing/2014/main" id="{F8F60B79-7AF5-4C5E-A5EF-126F117D591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7" name="Freeform 14">
              <a:extLst>
                <a:ext uri="{FF2B5EF4-FFF2-40B4-BE49-F238E27FC236}">
                  <a16:creationId xmlns:a16="http://schemas.microsoft.com/office/drawing/2014/main" id="{0A0438AD-9937-4C25-AB9E-7F8C8CCA23F7}"/>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8" name="Freeform 15">
              <a:extLst>
                <a:ext uri="{FF2B5EF4-FFF2-40B4-BE49-F238E27FC236}">
                  <a16:creationId xmlns:a16="http://schemas.microsoft.com/office/drawing/2014/main" id="{6FDE2726-7032-4BE4-A420-0ECF49A32A8B}"/>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9" name="Freeform 16">
              <a:extLst>
                <a:ext uri="{FF2B5EF4-FFF2-40B4-BE49-F238E27FC236}">
                  <a16:creationId xmlns:a16="http://schemas.microsoft.com/office/drawing/2014/main" id="{50C22C21-F8DB-486D-9042-765D68AE3A7C}"/>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0" name="Freeform 17">
              <a:extLst>
                <a:ext uri="{FF2B5EF4-FFF2-40B4-BE49-F238E27FC236}">
                  <a16:creationId xmlns:a16="http://schemas.microsoft.com/office/drawing/2014/main" id="{7F763F72-BB8F-482C-9FDA-40EDD6EE5FF8}"/>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1" name="Freeform 18">
              <a:extLst>
                <a:ext uri="{FF2B5EF4-FFF2-40B4-BE49-F238E27FC236}">
                  <a16:creationId xmlns:a16="http://schemas.microsoft.com/office/drawing/2014/main" id="{710F466C-6BEC-4970-9707-40D8002740B0}"/>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2" name="Freeform 19">
              <a:extLst>
                <a:ext uri="{FF2B5EF4-FFF2-40B4-BE49-F238E27FC236}">
                  <a16:creationId xmlns:a16="http://schemas.microsoft.com/office/drawing/2014/main" id="{3332407D-F423-41B2-985F-8A4482C61D9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3" name="Freeform 20">
              <a:extLst>
                <a:ext uri="{FF2B5EF4-FFF2-40B4-BE49-F238E27FC236}">
                  <a16:creationId xmlns:a16="http://schemas.microsoft.com/office/drawing/2014/main" id="{44E3286F-1188-47B1-8B46-3498795DF2DC}"/>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4" name="Freeform 21">
              <a:extLst>
                <a:ext uri="{FF2B5EF4-FFF2-40B4-BE49-F238E27FC236}">
                  <a16:creationId xmlns:a16="http://schemas.microsoft.com/office/drawing/2014/main" id="{E7BD9E0B-920A-4409-95E7-40A47107B346}"/>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5" name="Freeform 22">
              <a:extLst>
                <a:ext uri="{FF2B5EF4-FFF2-40B4-BE49-F238E27FC236}">
                  <a16:creationId xmlns:a16="http://schemas.microsoft.com/office/drawing/2014/main" id="{9D2625B8-0A5B-46EF-8302-77353AB0D3A9}"/>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6" name="Freeform 23">
              <a:extLst>
                <a:ext uri="{FF2B5EF4-FFF2-40B4-BE49-F238E27FC236}">
                  <a16:creationId xmlns:a16="http://schemas.microsoft.com/office/drawing/2014/main" id="{DE6C9E0E-C49B-4FBE-97F3-BB6DFAC57421}"/>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7" name="Freeform 24">
              <a:extLst>
                <a:ext uri="{FF2B5EF4-FFF2-40B4-BE49-F238E27FC236}">
                  <a16:creationId xmlns:a16="http://schemas.microsoft.com/office/drawing/2014/main" id="{580801ED-9260-41DB-A0B7-5AF24B32272B}"/>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8" name="Freeform 25">
              <a:extLst>
                <a:ext uri="{FF2B5EF4-FFF2-40B4-BE49-F238E27FC236}">
                  <a16:creationId xmlns:a16="http://schemas.microsoft.com/office/drawing/2014/main" id="{3A9842FB-6E95-4D11-B5B9-58C4CB82C2F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9" name="Freeform 26">
              <a:extLst>
                <a:ext uri="{FF2B5EF4-FFF2-40B4-BE49-F238E27FC236}">
                  <a16:creationId xmlns:a16="http://schemas.microsoft.com/office/drawing/2014/main" id="{076538BB-C266-42BE-916B-458AF9EFB224}"/>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0" name="Freeform 27">
              <a:extLst>
                <a:ext uri="{FF2B5EF4-FFF2-40B4-BE49-F238E27FC236}">
                  <a16:creationId xmlns:a16="http://schemas.microsoft.com/office/drawing/2014/main" id="{A7C95C0F-A1E9-46B5-B9DB-284F35C72801}"/>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1" name="Freeform 28">
              <a:extLst>
                <a:ext uri="{FF2B5EF4-FFF2-40B4-BE49-F238E27FC236}">
                  <a16:creationId xmlns:a16="http://schemas.microsoft.com/office/drawing/2014/main" id="{BEEA6186-B2B9-4E5E-9631-B6332C7FDBA3}"/>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2" name="Freeform 29">
              <a:extLst>
                <a:ext uri="{FF2B5EF4-FFF2-40B4-BE49-F238E27FC236}">
                  <a16:creationId xmlns:a16="http://schemas.microsoft.com/office/drawing/2014/main" id="{E9B00A5D-BE04-4D7D-B4A2-204E2D0E0485}"/>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3" name="Freeform 30">
              <a:extLst>
                <a:ext uri="{FF2B5EF4-FFF2-40B4-BE49-F238E27FC236}">
                  <a16:creationId xmlns:a16="http://schemas.microsoft.com/office/drawing/2014/main" id="{72C85502-C007-49A3-A8AB-2BCC8C53945F}"/>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4" name="Freeform 31">
              <a:extLst>
                <a:ext uri="{FF2B5EF4-FFF2-40B4-BE49-F238E27FC236}">
                  <a16:creationId xmlns:a16="http://schemas.microsoft.com/office/drawing/2014/main" id="{9A42586B-B388-4323-82EB-ED3423EDC5DE}"/>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5" name="Freeform 32">
              <a:extLst>
                <a:ext uri="{FF2B5EF4-FFF2-40B4-BE49-F238E27FC236}">
                  <a16:creationId xmlns:a16="http://schemas.microsoft.com/office/drawing/2014/main" id="{558D2F0C-3796-492F-9EBD-4BB822191F30}"/>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6" name="Freeform 33">
              <a:extLst>
                <a:ext uri="{FF2B5EF4-FFF2-40B4-BE49-F238E27FC236}">
                  <a16:creationId xmlns:a16="http://schemas.microsoft.com/office/drawing/2014/main" id="{DE4E3633-17EF-414F-A86D-0B6A9F2F098F}"/>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7" name="Freeform 34">
              <a:extLst>
                <a:ext uri="{FF2B5EF4-FFF2-40B4-BE49-F238E27FC236}">
                  <a16:creationId xmlns:a16="http://schemas.microsoft.com/office/drawing/2014/main" id="{2572AE39-9386-47FC-B6AF-FBCF804BEBF8}"/>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8" name="Freeform 35">
              <a:extLst>
                <a:ext uri="{FF2B5EF4-FFF2-40B4-BE49-F238E27FC236}">
                  <a16:creationId xmlns:a16="http://schemas.microsoft.com/office/drawing/2014/main" id="{7096AEC6-B8C0-4212-842F-89677AE7D800}"/>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9" name="Freeform 36">
              <a:extLst>
                <a:ext uri="{FF2B5EF4-FFF2-40B4-BE49-F238E27FC236}">
                  <a16:creationId xmlns:a16="http://schemas.microsoft.com/office/drawing/2014/main" id="{406AD873-E434-40CF-BFBD-6D1D1CA7CB89}"/>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0" name="Freeform 37">
              <a:extLst>
                <a:ext uri="{FF2B5EF4-FFF2-40B4-BE49-F238E27FC236}">
                  <a16:creationId xmlns:a16="http://schemas.microsoft.com/office/drawing/2014/main" id="{74857EE2-44CC-4E8F-B1BB-355509B3EFE5}"/>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1" name="Freeform 38">
              <a:extLst>
                <a:ext uri="{FF2B5EF4-FFF2-40B4-BE49-F238E27FC236}">
                  <a16:creationId xmlns:a16="http://schemas.microsoft.com/office/drawing/2014/main" id="{D39EC8B1-952E-4BF5-9735-6A38584161BC}"/>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2" name="Freeform 39">
              <a:extLst>
                <a:ext uri="{FF2B5EF4-FFF2-40B4-BE49-F238E27FC236}">
                  <a16:creationId xmlns:a16="http://schemas.microsoft.com/office/drawing/2014/main" id="{EA37D3DF-3401-44BD-97F4-F423BFC87A1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3" name="Freeform 40">
              <a:extLst>
                <a:ext uri="{FF2B5EF4-FFF2-40B4-BE49-F238E27FC236}">
                  <a16:creationId xmlns:a16="http://schemas.microsoft.com/office/drawing/2014/main" id="{7DFA4B46-95EA-4D4D-800F-4D2DB7BB66E0}"/>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4" name="Freeform 41">
              <a:extLst>
                <a:ext uri="{FF2B5EF4-FFF2-40B4-BE49-F238E27FC236}">
                  <a16:creationId xmlns:a16="http://schemas.microsoft.com/office/drawing/2014/main" id="{EF5012BA-3255-4BEF-8F4F-9117A6BEF324}"/>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5" name="Freeform 42">
              <a:extLst>
                <a:ext uri="{FF2B5EF4-FFF2-40B4-BE49-F238E27FC236}">
                  <a16:creationId xmlns:a16="http://schemas.microsoft.com/office/drawing/2014/main" id="{223989A0-E246-4806-AF7E-9D6C2B1DD489}"/>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6" name="Freeform 43">
              <a:extLst>
                <a:ext uri="{FF2B5EF4-FFF2-40B4-BE49-F238E27FC236}">
                  <a16:creationId xmlns:a16="http://schemas.microsoft.com/office/drawing/2014/main" id="{5FED967A-F1ED-4489-A689-A9A49A278085}"/>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7" name="Freeform 44">
              <a:extLst>
                <a:ext uri="{FF2B5EF4-FFF2-40B4-BE49-F238E27FC236}">
                  <a16:creationId xmlns:a16="http://schemas.microsoft.com/office/drawing/2014/main" id="{DA362954-FE74-40B7-AB98-CC8AC60FFC8D}"/>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8" name="Freeform 45">
              <a:extLst>
                <a:ext uri="{FF2B5EF4-FFF2-40B4-BE49-F238E27FC236}">
                  <a16:creationId xmlns:a16="http://schemas.microsoft.com/office/drawing/2014/main" id="{C1C7EF3F-CB28-4C69-901C-8F9F09C5B597}"/>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9" name="Freeform 46">
              <a:extLst>
                <a:ext uri="{FF2B5EF4-FFF2-40B4-BE49-F238E27FC236}">
                  <a16:creationId xmlns:a16="http://schemas.microsoft.com/office/drawing/2014/main" id="{80D5AA14-D31C-42E8-B89F-2FCABF204007}"/>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0" name="Freeform 47">
              <a:extLst>
                <a:ext uri="{FF2B5EF4-FFF2-40B4-BE49-F238E27FC236}">
                  <a16:creationId xmlns:a16="http://schemas.microsoft.com/office/drawing/2014/main" id="{3894EB82-A456-47F8-BB06-FE894AF4B86B}"/>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1" name="Freeform 48">
              <a:extLst>
                <a:ext uri="{FF2B5EF4-FFF2-40B4-BE49-F238E27FC236}">
                  <a16:creationId xmlns:a16="http://schemas.microsoft.com/office/drawing/2014/main" id="{A88F5C3F-FAE1-4A50-86D3-E9A1CAA89A96}"/>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2" name="Freeform 49">
              <a:extLst>
                <a:ext uri="{FF2B5EF4-FFF2-40B4-BE49-F238E27FC236}">
                  <a16:creationId xmlns:a16="http://schemas.microsoft.com/office/drawing/2014/main" id="{1EFCBDA7-FA42-4391-9872-95EB6DDEA684}"/>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3" name="Freeform 50">
              <a:extLst>
                <a:ext uri="{FF2B5EF4-FFF2-40B4-BE49-F238E27FC236}">
                  <a16:creationId xmlns:a16="http://schemas.microsoft.com/office/drawing/2014/main" id="{721D8C30-DB23-4A0B-8A74-BC467086477D}"/>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4" name="Freeform 51">
              <a:extLst>
                <a:ext uri="{FF2B5EF4-FFF2-40B4-BE49-F238E27FC236}">
                  <a16:creationId xmlns:a16="http://schemas.microsoft.com/office/drawing/2014/main" id="{01AD00CA-8BC7-4B62-AC64-03851855A7AE}"/>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5" name="Freeform 52">
              <a:extLst>
                <a:ext uri="{FF2B5EF4-FFF2-40B4-BE49-F238E27FC236}">
                  <a16:creationId xmlns:a16="http://schemas.microsoft.com/office/drawing/2014/main" id="{BC957590-E3D7-48BF-A1DF-73DCD7673857}"/>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6" name="Freeform 53">
              <a:extLst>
                <a:ext uri="{FF2B5EF4-FFF2-40B4-BE49-F238E27FC236}">
                  <a16:creationId xmlns:a16="http://schemas.microsoft.com/office/drawing/2014/main" id="{9BC2125B-AF0E-4411-AFA7-3F79B873BFBA}"/>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7" name="Freeform 54">
              <a:extLst>
                <a:ext uri="{FF2B5EF4-FFF2-40B4-BE49-F238E27FC236}">
                  <a16:creationId xmlns:a16="http://schemas.microsoft.com/office/drawing/2014/main" id="{1E5BE33C-9675-423A-802C-0A789DB1851B}"/>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8" name="Freeform 55">
              <a:extLst>
                <a:ext uri="{FF2B5EF4-FFF2-40B4-BE49-F238E27FC236}">
                  <a16:creationId xmlns:a16="http://schemas.microsoft.com/office/drawing/2014/main" id="{FB04A8AC-9DA2-4FB3-985A-DD8E6439135C}"/>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9" name="Freeform 56">
              <a:extLst>
                <a:ext uri="{FF2B5EF4-FFF2-40B4-BE49-F238E27FC236}">
                  <a16:creationId xmlns:a16="http://schemas.microsoft.com/office/drawing/2014/main" id="{F365BB87-C861-4F40-A844-477BAA1EAA5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0" name="Freeform 57">
              <a:extLst>
                <a:ext uri="{FF2B5EF4-FFF2-40B4-BE49-F238E27FC236}">
                  <a16:creationId xmlns:a16="http://schemas.microsoft.com/office/drawing/2014/main" id="{8B7E2806-AAFA-45B5-B801-55C79A927799}"/>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1" name="Freeform 58">
              <a:extLst>
                <a:ext uri="{FF2B5EF4-FFF2-40B4-BE49-F238E27FC236}">
                  <a16:creationId xmlns:a16="http://schemas.microsoft.com/office/drawing/2014/main" id="{7A49B80F-B4C0-4F31-9238-8123D3E20D16}"/>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2" name="Freeform 59">
              <a:extLst>
                <a:ext uri="{FF2B5EF4-FFF2-40B4-BE49-F238E27FC236}">
                  <a16:creationId xmlns:a16="http://schemas.microsoft.com/office/drawing/2014/main" id="{9C60C45F-865F-4118-A4B0-174C696B472F}"/>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3" name="Freeform 60">
              <a:extLst>
                <a:ext uri="{FF2B5EF4-FFF2-40B4-BE49-F238E27FC236}">
                  <a16:creationId xmlns:a16="http://schemas.microsoft.com/office/drawing/2014/main" id="{15FBF980-B96C-472B-A46B-A731CA164E92}"/>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4" name="Freeform 61">
              <a:extLst>
                <a:ext uri="{FF2B5EF4-FFF2-40B4-BE49-F238E27FC236}">
                  <a16:creationId xmlns:a16="http://schemas.microsoft.com/office/drawing/2014/main" id="{64F1DD18-05EE-4F9F-9E6B-E03C4C500F21}"/>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5" name="Freeform 62">
              <a:extLst>
                <a:ext uri="{FF2B5EF4-FFF2-40B4-BE49-F238E27FC236}">
                  <a16:creationId xmlns:a16="http://schemas.microsoft.com/office/drawing/2014/main" id="{6051CC00-BFF2-4334-9855-62AD588546F7}"/>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6" name="Freeform 63">
              <a:extLst>
                <a:ext uri="{FF2B5EF4-FFF2-40B4-BE49-F238E27FC236}">
                  <a16:creationId xmlns:a16="http://schemas.microsoft.com/office/drawing/2014/main" id="{905DD261-B224-46ED-8CEE-E8D180BA4B72}"/>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7" name="Freeform 64">
              <a:extLst>
                <a:ext uri="{FF2B5EF4-FFF2-40B4-BE49-F238E27FC236}">
                  <a16:creationId xmlns:a16="http://schemas.microsoft.com/office/drawing/2014/main" id="{A23129DF-0296-4CA9-9723-124682F0A70E}"/>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8" name="Freeform 65">
              <a:extLst>
                <a:ext uri="{FF2B5EF4-FFF2-40B4-BE49-F238E27FC236}">
                  <a16:creationId xmlns:a16="http://schemas.microsoft.com/office/drawing/2014/main" id="{A2A2BF8E-DA3A-4AC0-B7EB-7CAABFC9E699}"/>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9" name="Freeform 66">
              <a:extLst>
                <a:ext uri="{FF2B5EF4-FFF2-40B4-BE49-F238E27FC236}">
                  <a16:creationId xmlns:a16="http://schemas.microsoft.com/office/drawing/2014/main" id="{BEBFC1A4-92B9-418F-A0A9-2E210A37BCFF}"/>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0" name="Freeform 67">
              <a:extLst>
                <a:ext uri="{FF2B5EF4-FFF2-40B4-BE49-F238E27FC236}">
                  <a16:creationId xmlns:a16="http://schemas.microsoft.com/office/drawing/2014/main" id="{A28B9FD0-8354-4DD6-856A-157C5F8768EB}"/>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1" name="Freeform 68">
              <a:extLst>
                <a:ext uri="{FF2B5EF4-FFF2-40B4-BE49-F238E27FC236}">
                  <a16:creationId xmlns:a16="http://schemas.microsoft.com/office/drawing/2014/main" id="{83D3DEEE-A610-48BE-BADD-6BA188B5B86D}"/>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2" name="Freeform 69">
              <a:extLst>
                <a:ext uri="{FF2B5EF4-FFF2-40B4-BE49-F238E27FC236}">
                  <a16:creationId xmlns:a16="http://schemas.microsoft.com/office/drawing/2014/main" id="{463C7ADB-C654-4D24-9055-0B6003A770A3}"/>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3" name="Freeform 70">
              <a:extLst>
                <a:ext uri="{FF2B5EF4-FFF2-40B4-BE49-F238E27FC236}">
                  <a16:creationId xmlns:a16="http://schemas.microsoft.com/office/drawing/2014/main" id="{40CF3793-E792-4DB3-8064-4B43F4706A3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grpSp>
      <p:sp>
        <p:nvSpPr>
          <p:cNvPr id="18" name="Title 1"/>
          <p:cNvSpPr>
            <a:spLocks noGrp="1"/>
          </p:cNvSpPr>
          <p:nvPr userDrawn="1">
            <p:ph type="ctrTitle"/>
          </p:nvPr>
        </p:nvSpPr>
        <p:spPr>
          <a:xfrm>
            <a:off x="944880" y="2158329"/>
            <a:ext cx="4783882" cy="860400"/>
          </a:xfrm>
          <a:prstGeom prst="rect">
            <a:avLst/>
          </a:prstGeom>
        </p:spPr>
        <p:txBody>
          <a:bodyPr/>
          <a:lstStyle>
            <a:lvl1pPr>
              <a:defRPr sz="3000"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9" name="Subtitle 2"/>
          <p:cNvSpPr>
            <a:spLocks noGrp="1"/>
          </p:cNvSpPr>
          <p:nvPr userDrawn="1">
            <p:ph type="subTitle" idx="1"/>
          </p:nvPr>
        </p:nvSpPr>
        <p:spPr>
          <a:xfrm>
            <a:off x="945072" y="3200329"/>
            <a:ext cx="4808028" cy="645742"/>
          </a:xfrm>
          <a:prstGeom prst="rect">
            <a:avLst/>
          </a:prstGeom>
        </p:spPr>
        <p:txBody>
          <a:bodyPr/>
          <a:lstStyle>
            <a:lvl1pPr marL="0" indent="0" algn="l">
              <a:buNone/>
              <a:defRPr sz="2000">
                <a:solidFill>
                  <a:schemeClr val="bg1"/>
                </a:solidFill>
                <a:latin typeface="EYInterstate Light" panose="02000506000000020004" pitchFamily="2" charset="0"/>
                <a:cs typeface="Arial"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sp>
        <p:nvSpPr>
          <p:cNvPr id="3" name="Freeform: Shape 2">
            <a:extLst>
              <a:ext uri="{FF2B5EF4-FFF2-40B4-BE49-F238E27FC236}">
                <a16:creationId xmlns:a16="http://schemas.microsoft.com/office/drawing/2014/main" id="{44A731D0-020D-4D8E-955D-2354AF0FE452}"/>
              </a:ext>
            </a:extLst>
          </p:cNvPr>
          <p:cNvSpPr/>
          <p:nvPr userDrawn="1"/>
        </p:nvSpPr>
        <p:spPr>
          <a:xfrm>
            <a:off x="489366" y="723658"/>
            <a:ext cx="5680945" cy="3452894"/>
          </a:xfrm>
          <a:custGeom>
            <a:avLst/>
            <a:gdLst>
              <a:gd name="connsiteX0" fmla="*/ 8749 w 5680945"/>
              <a:gd name="connsiteY0" fmla="*/ 1021520 h 3452894"/>
              <a:gd name="connsiteX1" fmla="*/ 8749 w 5680945"/>
              <a:gd name="connsiteY1" fmla="*/ 3164181 h 3452894"/>
              <a:gd name="connsiteX2" fmla="*/ 151414 w 5680945"/>
              <a:gd name="connsiteY2" fmla="*/ 3164181 h 3452894"/>
              <a:gd name="connsiteX3" fmla="*/ 151414 w 5680945"/>
              <a:gd name="connsiteY3" fmla="*/ 1140155 h 3452894"/>
              <a:gd name="connsiteX4" fmla="*/ 5534897 w 5680945"/>
              <a:gd name="connsiteY4" fmla="*/ 179294 h 3452894"/>
              <a:gd name="connsiteX5" fmla="*/ 5534897 w 5680945"/>
              <a:gd name="connsiteY5" fmla="*/ 3306846 h 3452894"/>
              <a:gd name="connsiteX6" fmla="*/ 864624 w 5680945"/>
              <a:gd name="connsiteY6" fmla="*/ 3306846 h 3452894"/>
              <a:gd name="connsiteX7" fmla="*/ 864624 w 5680945"/>
              <a:gd name="connsiteY7" fmla="*/ 3449395 h 3452894"/>
              <a:gd name="connsiteX8" fmla="*/ 5677562 w 5680945"/>
              <a:gd name="connsiteY8" fmla="*/ 3449395 h 3452894"/>
              <a:gd name="connsiteX9" fmla="*/ 5677562 w 5680945"/>
              <a:gd name="connsiteY9" fmla="*/ 8749 h 3452894"/>
              <a:gd name="connsiteX10" fmla="*/ 8749 w 5680945"/>
              <a:gd name="connsiteY10" fmla="*/ 1021520 h 345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80945" h="3452894">
                <a:moveTo>
                  <a:pt x="8749" y="1021520"/>
                </a:moveTo>
                <a:lnTo>
                  <a:pt x="8749" y="3164181"/>
                </a:lnTo>
                <a:lnTo>
                  <a:pt x="151414" y="3164181"/>
                </a:lnTo>
                <a:lnTo>
                  <a:pt x="151414" y="1140155"/>
                </a:lnTo>
                <a:lnTo>
                  <a:pt x="5534897" y="179294"/>
                </a:lnTo>
                <a:lnTo>
                  <a:pt x="5534897" y="3306846"/>
                </a:lnTo>
                <a:lnTo>
                  <a:pt x="864624" y="3306846"/>
                </a:lnTo>
                <a:lnTo>
                  <a:pt x="864624" y="3449395"/>
                </a:lnTo>
                <a:lnTo>
                  <a:pt x="5677562" y="3449395"/>
                </a:lnTo>
                <a:lnTo>
                  <a:pt x="5677562" y="8749"/>
                </a:lnTo>
                <a:lnTo>
                  <a:pt x="8749" y="1021520"/>
                </a:lnTo>
                <a:close/>
              </a:path>
            </a:pathLst>
          </a:custGeom>
          <a:solidFill>
            <a:schemeClr val="tx2"/>
          </a:solidFill>
          <a:ln w="9525" cap="flat">
            <a:noFill/>
            <a:prstDash val="solid"/>
            <a:miter/>
          </a:ln>
        </p:spPr>
        <p:txBody>
          <a:bodyPr rtlCol="0" anchor="ctr"/>
          <a:lstStyle/>
          <a:p>
            <a:endParaRPr lang="en-IN" dirty="0">
              <a:latin typeface="EYInterstate Light" panose="02000506000000020004" pitchFamily="2" charset="0"/>
            </a:endParaRPr>
          </a:p>
        </p:txBody>
      </p:sp>
      <p:sp>
        <p:nvSpPr>
          <p:cNvPr id="4" name="Freeform: Shape 3">
            <a:extLst>
              <a:ext uri="{FF2B5EF4-FFF2-40B4-BE49-F238E27FC236}">
                <a16:creationId xmlns:a16="http://schemas.microsoft.com/office/drawing/2014/main" id="{15324C54-B75E-4AC0-90C2-FA558C7716F7}"/>
              </a:ext>
            </a:extLst>
          </p:cNvPr>
          <p:cNvSpPr/>
          <p:nvPr/>
        </p:nvSpPr>
        <p:spPr>
          <a:xfrm>
            <a:off x="489366"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dirty="0">
              <a:latin typeface="EYInterstate Light" panose="02000506000000020004" pitchFamily="2" charset="0"/>
            </a:endParaRPr>
          </a:p>
        </p:txBody>
      </p:sp>
      <p:sp>
        <p:nvSpPr>
          <p:cNvPr id="5" name="Freeform: Shape 4">
            <a:extLst>
              <a:ext uri="{FF2B5EF4-FFF2-40B4-BE49-F238E27FC236}">
                <a16:creationId xmlns:a16="http://schemas.microsoft.com/office/drawing/2014/main" id="{CAA95478-C099-485F-AD95-A617656C6C7C}"/>
              </a:ext>
            </a:extLst>
          </p:cNvPr>
          <p:cNvSpPr/>
          <p:nvPr/>
        </p:nvSpPr>
        <p:spPr>
          <a:xfrm>
            <a:off x="774697"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dirty="0">
              <a:latin typeface="EYInterstate Light" panose="02000506000000020004" pitchFamily="2" charset="0"/>
            </a:endParaRPr>
          </a:p>
        </p:txBody>
      </p:sp>
      <p:sp>
        <p:nvSpPr>
          <p:cNvPr id="6" name="Freeform: Shape 5">
            <a:extLst>
              <a:ext uri="{FF2B5EF4-FFF2-40B4-BE49-F238E27FC236}">
                <a16:creationId xmlns:a16="http://schemas.microsoft.com/office/drawing/2014/main" id="{D65680A1-86D1-44C2-AA38-0DF5735F1F26}"/>
              </a:ext>
            </a:extLst>
          </p:cNvPr>
          <p:cNvSpPr/>
          <p:nvPr/>
        </p:nvSpPr>
        <p:spPr>
          <a:xfrm>
            <a:off x="1059910"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dirty="0">
              <a:latin typeface="EYInterstate Light" panose="02000506000000020004" pitchFamily="2" charset="0"/>
            </a:endParaRPr>
          </a:p>
        </p:txBody>
      </p:sp>
      <p:grpSp>
        <p:nvGrpSpPr>
          <p:cNvPr id="104" name="Group 4">
            <a:extLst>
              <a:ext uri="{FF2B5EF4-FFF2-40B4-BE49-F238E27FC236}">
                <a16:creationId xmlns:a16="http://schemas.microsoft.com/office/drawing/2014/main" id="{89402076-F24D-44C5-B8A7-1127F9C4B9B7}"/>
              </a:ext>
            </a:extLst>
          </p:cNvPr>
          <p:cNvGrpSpPr>
            <a:grpSpLocks noChangeAspect="1"/>
          </p:cNvGrpSpPr>
          <p:nvPr userDrawn="1"/>
        </p:nvGrpSpPr>
        <p:grpSpPr bwMode="auto">
          <a:xfrm>
            <a:off x="10364788" y="4960938"/>
            <a:ext cx="1225550" cy="1435100"/>
            <a:chOff x="6529" y="3125"/>
            <a:chExt cx="772" cy="904"/>
          </a:xfrm>
        </p:grpSpPr>
        <p:sp>
          <p:nvSpPr>
            <p:cNvPr id="105" name="Freeform 5">
              <a:extLst>
                <a:ext uri="{FF2B5EF4-FFF2-40B4-BE49-F238E27FC236}">
                  <a16:creationId xmlns:a16="http://schemas.microsoft.com/office/drawing/2014/main" id="{A239DDBF-0740-4B20-9CF3-A05C2A0BF592}"/>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06" name="Freeform 6">
              <a:extLst>
                <a:ext uri="{FF2B5EF4-FFF2-40B4-BE49-F238E27FC236}">
                  <a16:creationId xmlns:a16="http://schemas.microsoft.com/office/drawing/2014/main" id="{380EECCA-3396-425E-AB04-F11ABB1B5092}"/>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grpSp>
    </p:spTree>
    <p:extLst>
      <p:ext uri="{BB962C8B-B14F-4D97-AF65-F5344CB8AC3E}">
        <p14:creationId xmlns:p14="http://schemas.microsoft.com/office/powerpoint/2010/main" val="701769955"/>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70B882-5FC5-4C48-9562-890886DDEDF3}"/>
              </a:ext>
            </a:extLst>
          </p:cNvPr>
          <p:cNvSpPr>
            <a:spLocks noGrp="1"/>
          </p:cNvSpPr>
          <p:nvPr>
            <p:ph type="dt" sz="half" idx="10"/>
          </p:nvPr>
        </p:nvSpPr>
        <p:spPr/>
        <p:txBody>
          <a:bodyPr/>
          <a:lstStyle/>
          <a:p>
            <a:fld id="{77891A2A-1EE4-41A1-BF14-FFA5AEA1A320}" type="datetime3">
              <a:rPr lang="en-US" smtClean="0"/>
              <a:t>23 October 2023</a:t>
            </a:fld>
            <a:endParaRPr lang="en-IN" dirty="0"/>
          </a:p>
        </p:txBody>
      </p:sp>
      <p:sp>
        <p:nvSpPr>
          <p:cNvPr id="3" name="Footer Placeholder 2">
            <a:extLst>
              <a:ext uri="{FF2B5EF4-FFF2-40B4-BE49-F238E27FC236}">
                <a16:creationId xmlns:a16="http://schemas.microsoft.com/office/drawing/2014/main" id="{992E7899-FE60-4FDA-8608-58147D09186A}"/>
              </a:ext>
            </a:extLst>
          </p:cNvPr>
          <p:cNvSpPr>
            <a:spLocks noGrp="1"/>
          </p:cNvSpPr>
          <p:nvPr>
            <p:ph type="ftr" sz="quarter" idx="11"/>
          </p:nvPr>
        </p:nvSpPr>
        <p:spPr/>
        <p:txBody>
          <a:bodyPr/>
          <a:lstStyle/>
          <a:p>
            <a:r>
              <a:rPr lang="en-US"/>
              <a:t>STOCK OPTIONS AND RSU’S - (E.2208/2020)</a:t>
            </a:r>
            <a:endParaRPr lang="en-US" dirty="0"/>
          </a:p>
        </p:txBody>
      </p:sp>
      <p:sp>
        <p:nvSpPr>
          <p:cNvPr id="4" name="Slide Number Placeholder 3">
            <a:extLst>
              <a:ext uri="{FF2B5EF4-FFF2-40B4-BE49-F238E27FC236}">
                <a16:creationId xmlns:a16="http://schemas.microsoft.com/office/drawing/2014/main" id="{BAA32B5C-3285-477F-B755-A6F2F0F4D3A2}"/>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405290533"/>
      </p:ext>
    </p:extLst>
  </p:cSld>
  <p:clrMapOvr>
    <a:masterClrMapping/>
  </p:clrMapOvr>
  <p:extLst>
    <p:ext uri="{DCECCB84-F9BA-43D5-87BE-67443E8EF086}">
      <p15:sldGuideLst xmlns:p15="http://schemas.microsoft.com/office/powerpoint/2012/main"/>
    </p:ext>
  </p:extLst>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preserve="1" userDrawn="1">
  <p:cSld name="Approved question tall">
    <p:spTree>
      <p:nvGrpSpPr>
        <p:cNvPr id="1" name=""/>
        <p:cNvGrpSpPr/>
        <p:nvPr/>
      </p:nvGrpSpPr>
      <p:grpSpPr>
        <a:xfrm>
          <a:off x="0" y="0"/>
          <a:ext cx="0" cy="0"/>
          <a:chOff x="0" y="0"/>
          <a:chExt cx="0" cy="0"/>
        </a:xfrm>
      </p:grpSpPr>
      <p:pic>
        <p:nvPicPr>
          <p:cNvPr id="75" name="Picture 74">
            <a:extLst>
              <a:ext uri="{FF2B5EF4-FFF2-40B4-BE49-F238E27FC236}">
                <a16:creationId xmlns:a16="http://schemas.microsoft.com/office/drawing/2014/main" id="{32889845-07EE-48FB-A972-F8ECF1EF871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0644" b="5020"/>
          <a:stretch/>
        </p:blipFill>
        <p:spPr>
          <a:xfrm>
            <a:off x="0" y="0"/>
            <a:ext cx="12198350" cy="6858000"/>
          </a:xfrm>
          <a:prstGeom prst="rect">
            <a:avLst/>
          </a:prstGeom>
        </p:spPr>
      </p:pic>
      <p:pic>
        <p:nvPicPr>
          <p:cNvPr id="85" name="Graphic 84">
            <a:extLst>
              <a:ext uri="{FF2B5EF4-FFF2-40B4-BE49-F238E27FC236}">
                <a16:creationId xmlns:a16="http://schemas.microsoft.com/office/drawing/2014/main" id="{819BCB30-E1AA-4383-BEF0-0BE30C6425DE}"/>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89366" y="869576"/>
            <a:ext cx="4848024" cy="3933825"/>
          </a:xfrm>
          <a:prstGeom prst="rect">
            <a:avLst/>
          </a:prstGeom>
        </p:spPr>
      </p:pic>
      <p:grpSp>
        <p:nvGrpSpPr>
          <p:cNvPr id="186" name="Group 185">
            <a:extLst>
              <a:ext uri="{FF2B5EF4-FFF2-40B4-BE49-F238E27FC236}">
                <a16:creationId xmlns:a16="http://schemas.microsoft.com/office/drawing/2014/main" id="{9CDE954B-B280-441B-9B2D-3DC58AAE3926}"/>
              </a:ext>
            </a:extLst>
          </p:cNvPr>
          <p:cNvGrpSpPr/>
          <p:nvPr userDrawn="1"/>
        </p:nvGrpSpPr>
        <p:grpSpPr>
          <a:xfrm>
            <a:off x="498115" y="5826612"/>
            <a:ext cx="3878023" cy="570195"/>
            <a:chOff x="498115" y="5951018"/>
            <a:chExt cx="3878023" cy="570195"/>
          </a:xfrm>
        </p:grpSpPr>
        <p:sp>
          <p:nvSpPr>
            <p:cNvPr id="187" name="Rectangle 186">
              <a:extLst>
                <a:ext uri="{FF2B5EF4-FFF2-40B4-BE49-F238E27FC236}">
                  <a16:creationId xmlns:a16="http://schemas.microsoft.com/office/drawing/2014/main" id="{93D8FAC8-9530-49D4-8284-D35D1B1509D3}"/>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88" name="Rectangle 6">
              <a:extLst>
                <a:ext uri="{FF2B5EF4-FFF2-40B4-BE49-F238E27FC236}">
                  <a16:creationId xmlns:a16="http://schemas.microsoft.com/office/drawing/2014/main" id="{FD924F44-93C1-4254-B594-53DB14FD995E}"/>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89" name="Rectangle 7">
              <a:extLst>
                <a:ext uri="{FF2B5EF4-FFF2-40B4-BE49-F238E27FC236}">
                  <a16:creationId xmlns:a16="http://schemas.microsoft.com/office/drawing/2014/main" id="{2A2DA425-7935-45A1-B63F-2D14CF8D5F9C}"/>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90" name="Freeform 8">
              <a:extLst>
                <a:ext uri="{FF2B5EF4-FFF2-40B4-BE49-F238E27FC236}">
                  <a16:creationId xmlns:a16="http://schemas.microsoft.com/office/drawing/2014/main" id="{91EFF75E-13E7-4E35-B108-D9FD5E9C802C}"/>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1" name="Freeform 9">
              <a:extLst>
                <a:ext uri="{FF2B5EF4-FFF2-40B4-BE49-F238E27FC236}">
                  <a16:creationId xmlns:a16="http://schemas.microsoft.com/office/drawing/2014/main" id="{4411951F-E009-4FE7-B2EC-47771CA8E178}"/>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2" name="Freeform 10">
              <a:extLst>
                <a:ext uri="{FF2B5EF4-FFF2-40B4-BE49-F238E27FC236}">
                  <a16:creationId xmlns:a16="http://schemas.microsoft.com/office/drawing/2014/main" id="{B28EE49C-5F5A-49C6-AEB8-6D12DDF344ED}"/>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3" name="Freeform 11">
              <a:extLst>
                <a:ext uri="{FF2B5EF4-FFF2-40B4-BE49-F238E27FC236}">
                  <a16:creationId xmlns:a16="http://schemas.microsoft.com/office/drawing/2014/main" id="{6E2B7D76-D660-491F-8B04-169C6F138B0A}"/>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4" name="Freeform 12">
              <a:extLst>
                <a:ext uri="{FF2B5EF4-FFF2-40B4-BE49-F238E27FC236}">
                  <a16:creationId xmlns:a16="http://schemas.microsoft.com/office/drawing/2014/main" id="{41BE51DE-402B-48B5-99C8-D8BB9A32DF35}"/>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5" name="Freeform 13">
              <a:extLst>
                <a:ext uri="{FF2B5EF4-FFF2-40B4-BE49-F238E27FC236}">
                  <a16:creationId xmlns:a16="http://schemas.microsoft.com/office/drawing/2014/main" id="{8D5E878B-8859-44FA-A69D-DCE630AAB0D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6" name="Freeform 14">
              <a:extLst>
                <a:ext uri="{FF2B5EF4-FFF2-40B4-BE49-F238E27FC236}">
                  <a16:creationId xmlns:a16="http://schemas.microsoft.com/office/drawing/2014/main" id="{08D55808-ECDC-4E9B-84ED-7301E9E716C2}"/>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7" name="Freeform 15">
              <a:extLst>
                <a:ext uri="{FF2B5EF4-FFF2-40B4-BE49-F238E27FC236}">
                  <a16:creationId xmlns:a16="http://schemas.microsoft.com/office/drawing/2014/main" id="{3436B310-313E-4A53-A70D-CA0D0D97FE7A}"/>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8" name="Freeform 16">
              <a:extLst>
                <a:ext uri="{FF2B5EF4-FFF2-40B4-BE49-F238E27FC236}">
                  <a16:creationId xmlns:a16="http://schemas.microsoft.com/office/drawing/2014/main" id="{F3CE55A9-AE55-4169-A58D-8171D9916EC9}"/>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9" name="Freeform 17">
              <a:extLst>
                <a:ext uri="{FF2B5EF4-FFF2-40B4-BE49-F238E27FC236}">
                  <a16:creationId xmlns:a16="http://schemas.microsoft.com/office/drawing/2014/main" id="{FA01BC48-4605-46FC-A7AC-192C7DBCA046}"/>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0" name="Freeform 18">
              <a:extLst>
                <a:ext uri="{FF2B5EF4-FFF2-40B4-BE49-F238E27FC236}">
                  <a16:creationId xmlns:a16="http://schemas.microsoft.com/office/drawing/2014/main" id="{870190F3-472B-4296-B88D-D6904B9F3085}"/>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1" name="Freeform 19">
              <a:extLst>
                <a:ext uri="{FF2B5EF4-FFF2-40B4-BE49-F238E27FC236}">
                  <a16:creationId xmlns:a16="http://schemas.microsoft.com/office/drawing/2014/main" id="{6CEA0F2B-4AAB-4A16-B7F1-CFCB0C0DCEE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2" name="Freeform 20">
              <a:extLst>
                <a:ext uri="{FF2B5EF4-FFF2-40B4-BE49-F238E27FC236}">
                  <a16:creationId xmlns:a16="http://schemas.microsoft.com/office/drawing/2014/main" id="{CD64F657-7EE7-4AF2-ADE4-160C87E64D6B}"/>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3" name="Freeform 21">
              <a:extLst>
                <a:ext uri="{FF2B5EF4-FFF2-40B4-BE49-F238E27FC236}">
                  <a16:creationId xmlns:a16="http://schemas.microsoft.com/office/drawing/2014/main" id="{FA80A690-9084-4519-8D88-A01963C02369}"/>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4" name="Freeform 22">
              <a:extLst>
                <a:ext uri="{FF2B5EF4-FFF2-40B4-BE49-F238E27FC236}">
                  <a16:creationId xmlns:a16="http://schemas.microsoft.com/office/drawing/2014/main" id="{E847401D-2482-482A-AC12-D2E83C13546D}"/>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5" name="Freeform 23">
              <a:extLst>
                <a:ext uri="{FF2B5EF4-FFF2-40B4-BE49-F238E27FC236}">
                  <a16:creationId xmlns:a16="http://schemas.microsoft.com/office/drawing/2014/main" id="{86054F72-4509-4465-B9A8-8DAE3EFD35B0}"/>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6" name="Freeform 24">
              <a:extLst>
                <a:ext uri="{FF2B5EF4-FFF2-40B4-BE49-F238E27FC236}">
                  <a16:creationId xmlns:a16="http://schemas.microsoft.com/office/drawing/2014/main" id="{813850E4-4B62-4FDA-ABD6-F5A5AA5E7C28}"/>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7" name="Freeform 25">
              <a:extLst>
                <a:ext uri="{FF2B5EF4-FFF2-40B4-BE49-F238E27FC236}">
                  <a16:creationId xmlns:a16="http://schemas.microsoft.com/office/drawing/2014/main" id="{1B4F0124-2FAE-4D54-9ECC-E88A8031BBD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8" name="Freeform 26">
              <a:extLst>
                <a:ext uri="{FF2B5EF4-FFF2-40B4-BE49-F238E27FC236}">
                  <a16:creationId xmlns:a16="http://schemas.microsoft.com/office/drawing/2014/main" id="{2A730E5F-DF9C-488E-B4E0-EE9F501529EE}"/>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9" name="Freeform 27">
              <a:extLst>
                <a:ext uri="{FF2B5EF4-FFF2-40B4-BE49-F238E27FC236}">
                  <a16:creationId xmlns:a16="http://schemas.microsoft.com/office/drawing/2014/main" id="{39861D7E-D8DA-436F-9E2F-5C08A8BFB4D5}"/>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0" name="Freeform 28">
              <a:extLst>
                <a:ext uri="{FF2B5EF4-FFF2-40B4-BE49-F238E27FC236}">
                  <a16:creationId xmlns:a16="http://schemas.microsoft.com/office/drawing/2014/main" id="{8B038F9F-6A9C-4E57-A659-0090AF470598}"/>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1" name="Freeform 29">
              <a:extLst>
                <a:ext uri="{FF2B5EF4-FFF2-40B4-BE49-F238E27FC236}">
                  <a16:creationId xmlns:a16="http://schemas.microsoft.com/office/drawing/2014/main" id="{15E4EB7D-754D-4053-9A23-596C7CFDA987}"/>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2" name="Freeform 30">
              <a:extLst>
                <a:ext uri="{FF2B5EF4-FFF2-40B4-BE49-F238E27FC236}">
                  <a16:creationId xmlns:a16="http://schemas.microsoft.com/office/drawing/2014/main" id="{28E147CB-2B8F-497B-B00B-C25E679DC5EB}"/>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3" name="Freeform 31">
              <a:extLst>
                <a:ext uri="{FF2B5EF4-FFF2-40B4-BE49-F238E27FC236}">
                  <a16:creationId xmlns:a16="http://schemas.microsoft.com/office/drawing/2014/main" id="{E68BC676-C787-429D-B59B-1A5CE062F78A}"/>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4" name="Freeform 32">
              <a:extLst>
                <a:ext uri="{FF2B5EF4-FFF2-40B4-BE49-F238E27FC236}">
                  <a16:creationId xmlns:a16="http://schemas.microsoft.com/office/drawing/2014/main" id="{71266960-73CB-44B9-9A97-810858989148}"/>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5" name="Freeform 33">
              <a:extLst>
                <a:ext uri="{FF2B5EF4-FFF2-40B4-BE49-F238E27FC236}">
                  <a16:creationId xmlns:a16="http://schemas.microsoft.com/office/drawing/2014/main" id="{3FF3AC5A-B742-4B29-8E04-03A71D82B9A6}"/>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6" name="Freeform 34">
              <a:extLst>
                <a:ext uri="{FF2B5EF4-FFF2-40B4-BE49-F238E27FC236}">
                  <a16:creationId xmlns:a16="http://schemas.microsoft.com/office/drawing/2014/main" id="{0C912743-E24B-4E48-8196-5FBD1ECEE9AD}"/>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7" name="Freeform 35">
              <a:extLst>
                <a:ext uri="{FF2B5EF4-FFF2-40B4-BE49-F238E27FC236}">
                  <a16:creationId xmlns:a16="http://schemas.microsoft.com/office/drawing/2014/main" id="{6E2F01F4-1410-4FE1-B043-EA97A1541F32}"/>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8" name="Freeform 36">
              <a:extLst>
                <a:ext uri="{FF2B5EF4-FFF2-40B4-BE49-F238E27FC236}">
                  <a16:creationId xmlns:a16="http://schemas.microsoft.com/office/drawing/2014/main" id="{58ACFF1C-49F0-414E-B9E3-DE4E9FFAA38A}"/>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9" name="Freeform 37">
              <a:extLst>
                <a:ext uri="{FF2B5EF4-FFF2-40B4-BE49-F238E27FC236}">
                  <a16:creationId xmlns:a16="http://schemas.microsoft.com/office/drawing/2014/main" id="{DACBD04B-22FF-4A4F-8B29-A2F31A05423A}"/>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0" name="Freeform 38">
              <a:extLst>
                <a:ext uri="{FF2B5EF4-FFF2-40B4-BE49-F238E27FC236}">
                  <a16:creationId xmlns:a16="http://schemas.microsoft.com/office/drawing/2014/main" id="{A13F6E37-C22B-4FD3-ADFE-9C53ECB44692}"/>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1" name="Freeform 39">
              <a:extLst>
                <a:ext uri="{FF2B5EF4-FFF2-40B4-BE49-F238E27FC236}">
                  <a16:creationId xmlns:a16="http://schemas.microsoft.com/office/drawing/2014/main" id="{76256F1D-405A-49F9-8592-A899623F2DB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2" name="Freeform 40">
              <a:extLst>
                <a:ext uri="{FF2B5EF4-FFF2-40B4-BE49-F238E27FC236}">
                  <a16:creationId xmlns:a16="http://schemas.microsoft.com/office/drawing/2014/main" id="{2F9CAE14-DB05-4B70-867F-3F6164BDB74F}"/>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3" name="Freeform 41">
              <a:extLst>
                <a:ext uri="{FF2B5EF4-FFF2-40B4-BE49-F238E27FC236}">
                  <a16:creationId xmlns:a16="http://schemas.microsoft.com/office/drawing/2014/main" id="{30C7B10F-7027-41F9-BEE2-F1575CB690D6}"/>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4" name="Freeform 42">
              <a:extLst>
                <a:ext uri="{FF2B5EF4-FFF2-40B4-BE49-F238E27FC236}">
                  <a16:creationId xmlns:a16="http://schemas.microsoft.com/office/drawing/2014/main" id="{16B384B2-A2D9-4CB4-AF87-AF1004852B5B}"/>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5" name="Freeform 43">
              <a:extLst>
                <a:ext uri="{FF2B5EF4-FFF2-40B4-BE49-F238E27FC236}">
                  <a16:creationId xmlns:a16="http://schemas.microsoft.com/office/drawing/2014/main" id="{DC309D60-84B9-4652-BEF1-F71EFAD3A402}"/>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6" name="Freeform 44">
              <a:extLst>
                <a:ext uri="{FF2B5EF4-FFF2-40B4-BE49-F238E27FC236}">
                  <a16:creationId xmlns:a16="http://schemas.microsoft.com/office/drawing/2014/main" id="{A4440044-5486-483F-B652-7EE3849461B3}"/>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7" name="Freeform 45">
              <a:extLst>
                <a:ext uri="{FF2B5EF4-FFF2-40B4-BE49-F238E27FC236}">
                  <a16:creationId xmlns:a16="http://schemas.microsoft.com/office/drawing/2014/main" id="{446771E9-EA09-4256-8955-FE392C07AFC4}"/>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8" name="Freeform 46">
              <a:extLst>
                <a:ext uri="{FF2B5EF4-FFF2-40B4-BE49-F238E27FC236}">
                  <a16:creationId xmlns:a16="http://schemas.microsoft.com/office/drawing/2014/main" id="{FE985025-CAA5-44F2-9174-87CD1D8BA182}"/>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9" name="Freeform 47">
              <a:extLst>
                <a:ext uri="{FF2B5EF4-FFF2-40B4-BE49-F238E27FC236}">
                  <a16:creationId xmlns:a16="http://schemas.microsoft.com/office/drawing/2014/main" id="{1105FBBE-AD06-4F22-94D8-E2E98185FAA9}"/>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0" name="Freeform 48">
              <a:extLst>
                <a:ext uri="{FF2B5EF4-FFF2-40B4-BE49-F238E27FC236}">
                  <a16:creationId xmlns:a16="http://schemas.microsoft.com/office/drawing/2014/main" id="{8141824A-6AD4-4B53-B837-71461DD538CC}"/>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1" name="Freeform 49">
              <a:extLst>
                <a:ext uri="{FF2B5EF4-FFF2-40B4-BE49-F238E27FC236}">
                  <a16:creationId xmlns:a16="http://schemas.microsoft.com/office/drawing/2014/main" id="{1CEF1D95-CD6C-417A-9539-CB4DBAA5E07D}"/>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2" name="Freeform 50">
              <a:extLst>
                <a:ext uri="{FF2B5EF4-FFF2-40B4-BE49-F238E27FC236}">
                  <a16:creationId xmlns:a16="http://schemas.microsoft.com/office/drawing/2014/main" id="{BF6CB5D3-9648-4D73-AB7C-5374814E5BA2}"/>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3" name="Freeform 51">
              <a:extLst>
                <a:ext uri="{FF2B5EF4-FFF2-40B4-BE49-F238E27FC236}">
                  <a16:creationId xmlns:a16="http://schemas.microsoft.com/office/drawing/2014/main" id="{55F0E322-3AEE-482E-8E59-9FB04FACA931}"/>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4" name="Freeform 52">
              <a:extLst>
                <a:ext uri="{FF2B5EF4-FFF2-40B4-BE49-F238E27FC236}">
                  <a16:creationId xmlns:a16="http://schemas.microsoft.com/office/drawing/2014/main" id="{0D3C59AD-7CCF-4166-9D21-3C3484889312}"/>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5" name="Freeform 53">
              <a:extLst>
                <a:ext uri="{FF2B5EF4-FFF2-40B4-BE49-F238E27FC236}">
                  <a16:creationId xmlns:a16="http://schemas.microsoft.com/office/drawing/2014/main" id="{9C9DA4CE-7B4D-42AE-9264-92B7D7757DD8}"/>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6" name="Freeform 54">
              <a:extLst>
                <a:ext uri="{FF2B5EF4-FFF2-40B4-BE49-F238E27FC236}">
                  <a16:creationId xmlns:a16="http://schemas.microsoft.com/office/drawing/2014/main" id="{DBCBD0D2-5C9C-4B12-8CF8-9CA320825ED7}"/>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7" name="Freeform 55">
              <a:extLst>
                <a:ext uri="{FF2B5EF4-FFF2-40B4-BE49-F238E27FC236}">
                  <a16:creationId xmlns:a16="http://schemas.microsoft.com/office/drawing/2014/main" id="{CDCFBD31-7961-4587-876E-1FAFC4E74AB8}"/>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8" name="Freeform 56">
              <a:extLst>
                <a:ext uri="{FF2B5EF4-FFF2-40B4-BE49-F238E27FC236}">
                  <a16:creationId xmlns:a16="http://schemas.microsoft.com/office/drawing/2014/main" id="{52482C08-723A-4738-9787-3516B3C1714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9" name="Freeform 57">
              <a:extLst>
                <a:ext uri="{FF2B5EF4-FFF2-40B4-BE49-F238E27FC236}">
                  <a16:creationId xmlns:a16="http://schemas.microsoft.com/office/drawing/2014/main" id="{5B72A8F0-33E3-42CD-88C2-C35BEC0E9833}"/>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0" name="Freeform 58">
              <a:extLst>
                <a:ext uri="{FF2B5EF4-FFF2-40B4-BE49-F238E27FC236}">
                  <a16:creationId xmlns:a16="http://schemas.microsoft.com/office/drawing/2014/main" id="{73FC54A2-6588-499B-968A-79F4CA9CF5F3}"/>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1" name="Freeform 59">
              <a:extLst>
                <a:ext uri="{FF2B5EF4-FFF2-40B4-BE49-F238E27FC236}">
                  <a16:creationId xmlns:a16="http://schemas.microsoft.com/office/drawing/2014/main" id="{1E6AB002-C130-4648-A18E-BA496FF1756C}"/>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2" name="Freeform 60">
              <a:extLst>
                <a:ext uri="{FF2B5EF4-FFF2-40B4-BE49-F238E27FC236}">
                  <a16:creationId xmlns:a16="http://schemas.microsoft.com/office/drawing/2014/main" id="{B0044278-9F7F-4596-96D2-ACFBE0DEC0B1}"/>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3" name="Freeform 61">
              <a:extLst>
                <a:ext uri="{FF2B5EF4-FFF2-40B4-BE49-F238E27FC236}">
                  <a16:creationId xmlns:a16="http://schemas.microsoft.com/office/drawing/2014/main" id="{79F75E0D-27A7-44C1-BF19-495F4768F995}"/>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4" name="Freeform 62">
              <a:extLst>
                <a:ext uri="{FF2B5EF4-FFF2-40B4-BE49-F238E27FC236}">
                  <a16:creationId xmlns:a16="http://schemas.microsoft.com/office/drawing/2014/main" id="{E5B9E395-C74C-4D98-8911-EE2C765D8BEB}"/>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5" name="Freeform 63">
              <a:extLst>
                <a:ext uri="{FF2B5EF4-FFF2-40B4-BE49-F238E27FC236}">
                  <a16:creationId xmlns:a16="http://schemas.microsoft.com/office/drawing/2014/main" id="{53BB8418-388C-4142-9A80-8BF00A87F7B0}"/>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6" name="Freeform 64">
              <a:extLst>
                <a:ext uri="{FF2B5EF4-FFF2-40B4-BE49-F238E27FC236}">
                  <a16:creationId xmlns:a16="http://schemas.microsoft.com/office/drawing/2014/main" id="{0256DB41-B3C1-4FEB-B394-9762C00E7F70}"/>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7" name="Freeform 65">
              <a:extLst>
                <a:ext uri="{FF2B5EF4-FFF2-40B4-BE49-F238E27FC236}">
                  <a16:creationId xmlns:a16="http://schemas.microsoft.com/office/drawing/2014/main" id="{F2BC9C1F-3F30-47A6-B503-20FB179B7F3A}"/>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8" name="Freeform 66">
              <a:extLst>
                <a:ext uri="{FF2B5EF4-FFF2-40B4-BE49-F238E27FC236}">
                  <a16:creationId xmlns:a16="http://schemas.microsoft.com/office/drawing/2014/main" id="{F2E1921C-CA0E-4886-93CA-956A6497CF03}"/>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9" name="Freeform 67">
              <a:extLst>
                <a:ext uri="{FF2B5EF4-FFF2-40B4-BE49-F238E27FC236}">
                  <a16:creationId xmlns:a16="http://schemas.microsoft.com/office/drawing/2014/main" id="{33147323-CD74-4B45-8B3D-9FC2D6ABC4D5}"/>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50" name="Freeform 68">
              <a:extLst>
                <a:ext uri="{FF2B5EF4-FFF2-40B4-BE49-F238E27FC236}">
                  <a16:creationId xmlns:a16="http://schemas.microsoft.com/office/drawing/2014/main" id="{646502BE-8655-4E99-B8D3-19E6C1D2B9F4}"/>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51" name="Freeform 69">
              <a:extLst>
                <a:ext uri="{FF2B5EF4-FFF2-40B4-BE49-F238E27FC236}">
                  <a16:creationId xmlns:a16="http://schemas.microsoft.com/office/drawing/2014/main" id="{7B89F1B5-6B06-45D2-838B-039A44EFFD1B}"/>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52" name="Freeform 70">
              <a:extLst>
                <a:ext uri="{FF2B5EF4-FFF2-40B4-BE49-F238E27FC236}">
                  <a16:creationId xmlns:a16="http://schemas.microsoft.com/office/drawing/2014/main" id="{07A005EC-C937-4146-8D02-C00C5931EBC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grpSp>
      <p:sp>
        <p:nvSpPr>
          <p:cNvPr id="263" name="Title 1">
            <a:extLst>
              <a:ext uri="{FF2B5EF4-FFF2-40B4-BE49-F238E27FC236}">
                <a16:creationId xmlns:a16="http://schemas.microsoft.com/office/drawing/2014/main" id="{3F36D6CC-3534-47CC-AECE-83EDA4639FB5}"/>
              </a:ext>
            </a:extLst>
          </p:cNvPr>
          <p:cNvSpPr>
            <a:spLocks noGrp="1"/>
          </p:cNvSpPr>
          <p:nvPr>
            <p:ph type="ctrTitle"/>
          </p:nvPr>
        </p:nvSpPr>
        <p:spPr>
          <a:xfrm>
            <a:off x="944880" y="2158329"/>
            <a:ext cx="4000436" cy="860400"/>
          </a:xfrm>
          <a:prstGeom prst="rect">
            <a:avLst/>
          </a:prstGeom>
        </p:spPr>
        <p:txBody>
          <a:bodyPr/>
          <a:lstStyle>
            <a:lvl1pPr>
              <a:defRPr sz="3000"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264" name="Subtitle 2">
            <a:extLst>
              <a:ext uri="{FF2B5EF4-FFF2-40B4-BE49-F238E27FC236}">
                <a16:creationId xmlns:a16="http://schemas.microsoft.com/office/drawing/2014/main" id="{C26FB38E-4E99-4AFB-8C8C-F03F7A963D9C}"/>
              </a:ext>
            </a:extLst>
          </p:cNvPr>
          <p:cNvSpPr>
            <a:spLocks noGrp="1"/>
          </p:cNvSpPr>
          <p:nvPr>
            <p:ph type="subTitle" idx="1"/>
          </p:nvPr>
        </p:nvSpPr>
        <p:spPr>
          <a:xfrm>
            <a:off x="945072" y="3200329"/>
            <a:ext cx="4020628" cy="645742"/>
          </a:xfrm>
          <a:prstGeom prst="rect">
            <a:avLst/>
          </a:prstGeom>
        </p:spPr>
        <p:txBody>
          <a:bodyPr/>
          <a:lstStyle>
            <a:lvl1pPr marL="0" indent="0" algn="l">
              <a:buNone/>
              <a:defRPr sz="2000">
                <a:solidFill>
                  <a:schemeClr val="bg1"/>
                </a:solidFill>
                <a:latin typeface="EYInterstate Light" panose="02000506000000020004" pitchFamily="2" charset="0"/>
                <a:cs typeface="Arial"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grpSp>
        <p:nvGrpSpPr>
          <p:cNvPr id="82" name="Group 4">
            <a:extLst>
              <a:ext uri="{FF2B5EF4-FFF2-40B4-BE49-F238E27FC236}">
                <a16:creationId xmlns:a16="http://schemas.microsoft.com/office/drawing/2014/main" id="{A63454B3-EB4E-450A-98AA-6B5943D89732}"/>
              </a:ext>
            </a:extLst>
          </p:cNvPr>
          <p:cNvGrpSpPr>
            <a:grpSpLocks noChangeAspect="1"/>
          </p:cNvGrpSpPr>
          <p:nvPr userDrawn="1"/>
        </p:nvGrpSpPr>
        <p:grpSpPr bwMode="auto">
          <a:xfrm>
            <a:off x="10364788" y="4960938"/>
            <a:ext cx="1225550" cy="1435100"/>
            <a:chOff x="6529" y="3125"/>
            <a:chExt cx="772" cy="904"/>
          </a:xfrm>
        </p:grpSpPr>
        <p:sp>
          <p:nvSpPr>
            <p:cNvPr id="83" name="Freeform 5">
              <a:extLst>
                <a:ext uri="{FF2B5EF4-FFF2-40B4-BE49-F238E27FC236}">
                  <a16:creationId xmlns:a16="http://schemas.microsoft.com/office/drawing/2014/main" id="{C4ED221A-C963-42C0-91ED-C597F6BDAF9C}"/>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84" name="Freeform 6">
              <a:extLst>
                <a:ext uri="{FF2B5EF4-FFF2-40B4-BE49-F238E27FC236}">
                  <a16:creationId xmlns:a16="http://schemas.microsoft.com/office/drawing/2014/main" id="{7956D1CB-5F24-4766-80AE-D75515383444}"/>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grpSp>
    </p:spTree>
    <p:extLst>
      <p:ext uri="{BB962C8B-B14F-4D97-AF65-F5344CB8AC3E}">
        <p14:creationId xmlns:p14="http://schemas.microsoft.com/office/powerpoint/2010/main" val="831891787"/>
      </p:ext>
    </p:extLst>
  </p:cSld>
  <p:clrMapOvr>
    <a:masterClrMapping/>
  </p:clrMapOvr>
  <p:extLst>
    <p:ext uri="{DCECCB84-F9BA-43D5-87BE-67443E8EF086}">
      <p15:sldGuideLst xmlns:p15="http://schemas.microsoft.com/office/powerpoint/2012/main"/>
    </p:ext>
  </p:extLst>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sz="2400">
                <a:solidFill>
                  <a:schemeClr val="bg1"/>
                </a:solidFill>
              </a:defRPr>
            </a:lvl1pPr>
          </a:lstStyle>
          <a:p>
            <a:r>
              <a:rPr lang="en-US" dirty="0"/>
              <a:t>Click to edit Master title style</a:t>
            </a:r>
            <a:endParaRPr lang="en-GB" dirty="0"/>
          </a:p>
        </p:txBody>
      </p:sp>
      <p:sp>
        <p:nvSpPr>
          <p:cNvPr id="12" name="Line 10">
            <a:extLst>
              <a:ext uri="{FF2B5EF4-FFF2-40B4-BE49-F238E27FC236}">
                <a16:creationId xmlns:a16="http://schemas.microsoft.com/office/drawing/2014/main" id="{DA9741B6-D337-4A18-8ECB-FB21A6953E44}"/>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4" name="Date Placeholder 3">
            <a:extLst>
              <a:ext uri="{FF2B5EF4-FFF2-40B4-BE49-F238E27FC236}">
                <a16:creationId xmlns:a16="http://schemas.microsoft.com/office/drawing/2014/main" id="{148806A2-2AA7-4EC7-8FA5-6DD8E9FC1AD1}"/>
              </a:ext>
            </a:extLst>
          </p:cNvPr>
          <p:cNvSpPr>
            <a:spLocks noGrp="1"/>
          </p:cNvSpPr>
          <p:nvPr>
            <p:ph type="dt" sz="half" idx="10"/>
          </p:nvPr>
        </p:nvSpPr>
        <p:spPr/>
        <p:txBody>
          <a:bodyPr/>
          <a:lstStyle/>
          <a:p>
            <a:fld id="{97B14021-CB4E-4A4F-8709-D33FAB29C8FB}" type="datetime3">
              <a:rPr lang="en-US" smtClean="0"/>
              <a:t>23 October 2023</a:t>
            </a:fld>
            <a:endParaRPr lang="en-IN" dirty="0"/>
          </a:p>
        </p:txBody>
      </p:sp>
      <p:sp>
        <p:nvSpPr>
          <p:cNvPr id="5" name="Footer Placeholder 4">
            <a:extLst>
              <a:ext uri="{FF2B5EF4-FFF2-40B4-BE49-F238E27FC236}">
                <a16:creationId xmlns:a16="http://schemas.microsoft.com/office/drawing/2014/main" id="{8C56F6B4-9E49-490D-8FE1-DB9035090F2D}"/>
              </a:ext>
            </a:extLst>
          </p:cNvPr>
          <p:cNvSpPr>
            <a:spLocks noGrp="1"/>
          </p:cNvSpPr>
          <p:nvPr>
            <p:ph type="ftr" sz="quarter" idx="11"/>
          </p:nvPr>
        </p:nvSpPr>
        <p:spPr/>
        <p:txBody>
          <a:bodyPr/>
          <a:lstStyle/>
          <a:p>
            <a:r>
              <a:rPr lang="en-US"/>
              <a:t>Presentation title</a:t>
            </a:r>
            <a:endParaRPr lang="en-US" dirty="0"/>
          </a:p>
        </p:txBody>
      </p:sp>
      <p:sp>
        <p:nvSpPr>
          <p:cNvPr id="6" name="Slide Number Placeholder 5">
            <a:extLst>
              <a:ext uri="{FF2B5EF4-FFF2-40B4-BE49-F238E27FC236}">
                <a16:creationId xmlns:a16="http://schemas.microsoft.com/office/drawing/2014/main" id="{B3C35AEC-478D-4BBF-9883-4CE09EB36AB9}"/>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
        <p:nvSpPr>
          <p:cNvPr id="8" name="Text Placeholder 2">
            <a:extLst>
              <a:ext uri="{FF2B5EF4-FFF2-40B4-BE49-F238E27FC236}">
                <a16:creationId xmlns:a16="http://schemas.microsoft.com/office/drawing/2014/main" id="{AC5F387F-0A77-424D-88D8-FFE5F0CA22D3}"/>
              </a:ext>
            </a:extLst>
          </p:cNvPr>
          <p:cNvSpPr>
            <a:spLocks noGrp="1"/>
          </p:cNvSpPr>
          <p:nvPr>
            <p:ph idx="1"/>
          </p:nvPr>
        </p:nvSpPr>
        <p:spPr>
          <a:xfrm>
            <a:off x="609918" y="1137920"/>
            <a:ext cx="10978515" cy="494792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637785601"/>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3_Standard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918" y="294200"/>
            <a:ext cx="10978515" cy="590400"/>
          </a:xfrm>
        </p:spPr>
        <p:txBody>
          <a:bodyPr/>
          <a:lstStyle>
            <a:lvl1pPr>
              <a:defRPr sz="2400">
                <a:solidFill>
                  <a:schemeClr val="bg1"/>
                </a:solidFill>
              </a:defRPr>
            </a:lvl1pPr>
          </a:lstStyle>
          <a:p>
            <a:r>
              <a:rPr lang="en-US" dirty="0"/>
              <a:t>Standard slide</a:t>
            </a:r>
            <a:endParaRPr lang="en-GB" dirty="0"/>
          </a:p>
        </p:txBody>
      </p:sp>
      <p:sp>
        <p:nvSpPr>
          <p:cNvPr id="80" name="Line 10">
            <a:extLst>
              <a:ext uri="{FF2B5EF4-FFF2-40B4-BE49-F238E27FC236}">
                <a16:creationId xmlns:a16="http://schemas.microsoft.com/office/drawing/2014/main" id="{EF8E9275-C0E0-4ABA-8699-73E5E292EC85}"/>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3" name="Date Placeholder 2">
            <a:extLst>
              <a:ext uri="{FF2B5EF4-FFF2-40B4-BE49-F238E27FC236}">
                <a16:creationId xmlns:a16="http://schemas.microsoft.com/office/drawing/2014/main" id="{40F0AABF-D862-4E52-856A-98A908BD81E4}"/>
              </a:ext>
            </a:extLst>
          </p:cNvPr>
          <p:cNvSpPr>
            <a:spLocks noGrp="1"/>
          </p:cNvSpPr>
          <p:nvPr>
            <p:ph type="dt" sz="half" idx="10"/>
          </p:nvPr>
        </p:nvSpPr>
        <p:spPr/>
        <p:txBody>
          <a:bodyPr/>
          <a:lstStyle/>
          <a:p>
            <a:fld id="{EE19B0F1-44AD-42A5-9A37-2FB41F1EC903}" type="datetime3">
              <a:rPr lang="en-US" smtClean="0"/>
              <a:t>23 October 2023</a:t>
            </a:fld>
            <a:endParaRPr lang="en-IN" dirty="0"/>
          </a:p>
        </p:txBody>
      </p:sp>
      <p:sp>
        <p:nvSpPr>
          <p:cNvPr id="4" name="Footer Placeholder 3">
            <a:extLst>
              <a:ext uri="{FF2B5EF4-FFF2-40B4-BE49-F238E27FC236}">
                <a16:creationId xmlns:a16="http://schemas.microsoft.com/office/drawing/2014/main" id="{7F5FDC76-F946-4827-A773-FCD68068B859}"/>
              </a:ext>
            </a:extLst>
          </p:cNvPr>
          <p:cNvSpPr>
            <a:spLocks noGrp="1"/>
          </p:cNvSpPr>
          <p:nvPr>
            <p:ph type="ftr" sz="quarter" idx="11"/>
          </p:nvPr>
        </p:nvSpPr>
        <p:spPr/>
        <p:txBody>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2ABF873B-E40B-4AF7-8D2F-967775EB8EA6}"/>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2292751039"/>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2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8199120" y="1"/>
            <a:ext cx="3999231" cy="6156104"/>
          </a:xfrm>
        </p:spPr>
        <p:txBody>
          <a:bodyPr/>
          <a:lstStyle/>
          <a:p>
            <a:endParaRPr lang="en-IN" dirty="0"/>
          </a:p>
        </p:txBody>
      </p:sp>
      <p:sp>
        <p:nvSpPr>
          <p:cNvPr id="2" name="Title 1"/>
          <p:cNvSpPr>
            <a:spLocks noGrp="1"/>
          </p:cNvSpPr>
          <p:nvPr>
            <p:ph type="title"/>
          </p:nvPr>
        </p:nvSpPr>
        <p:spPr>
          <a:xfrm>
            <a:off x="609919" y="294200"/>
            <a:ext cx="7444422" cy="590400"/>
          </a:xfrm>
        </p:spPr>
        <p:txBody>
          <a:bodyPr/>
          <a:lstStyle>
            <a:lvl1pPr>
              <a:defRPr sz="2400">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609918" y="1137921"/>
            <a:ext cx="7299642" cy="873760"/>
          </a:xfrm>
        </p:spPr>
        <p:txBody>
          <a:bodyPr/>
          <a:lstStyle>
            <a:lvl1pPr marL="0" indent="0">
              <a:buNone/>
              <a:defRPr sz="18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609918" y="2311401"/>
            <a:ext cx="3580117" cy="3844704"/>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2" name="Content Placeholder 2">
            <a:extLst>
              <a:ext uri="{FF2B5EF4-FFF2-40B4-BE49-F238E27FC236}">
                <a16:creationId xmlns:a16="http://schemas.microsoft.com/office/drawing/2014/main" id="{0C7BD71A-882B-40FB-A05F-48ECC69FF73D}"/>
              </a:ext>
            </a:extLst>
          </p:cNvPr>
          <p:cNvSpPr>
            <a:spLocks noGrp="1"/>
          </p:cNvSpPr>
          <p:nvPr>
            <p:ph idx="12" hasCustomPrompt="1"/>
          </p:nvPr>
        </p:nvSpPr>
        <p:spPr>
          <a:xfrm>
            <a:off x="4329443" y="2311401"/>
            <a:ext cx="3580117" cy="1254759"/>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4" name="Content Placeholder 2">
            <a:extLst>
              <a:ext uri="{FF2B5EF4-FFF2-40B4-BE49-F238E27FC236}">
                <a16:creationId xmlns:a16="http://schemas.microsoft.com/office/drawing/2014/main" id="{D87D58C8-1517-42AA-8B2A-E449A3F6F028}"/>
              </a:ext>
            </a:extLst>
          </p:cNvPr>
          <p:cNvSpPr>
            <a:spLocks noGrp="1"/>
          </p:cNvSpPr>
          <p:nvPr>
            <p:ph idx="13" hasCustomPrompt="1"/>
          </p:nvPr>
        </p:nvSpPr>
        <p:spPr>
          <a:xfrm>
            <a:off x="4329443" y="4236721"/>
            <a:ext cx="3580117" cy="1944160"/>
          </a:xfrm>
        </p:spPr>
        <p:txBody>
          <a:bodyPr numCol="1"/>
          <a:lstStyle>
            <a:lvl1pPr marL="0" indent="0">
              <a:buNone/>
              <a:defRPr sz="1800">
                <a:solidFill>
                  <a:schemeClr val="bg1"/>
                </a:solidFill>
                <a:latin typeface="Georgia" panose="02040502050405020303" pitchFamily="18" charset="0"/>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Quote</a:t>
            </a:r>
          </a:p>
        </p:txBody>
      </p:sp>
      <p:sp>
        <p:nvSpPr>
          <p:cNvPr id="23" name="Line 10">
            <a:extLst>
              <a:ext uri="{FF2B5EF4-FFF2-40B4-BE49-F238E27FC236}">
                <a16:creationId xmlns:a16="http://schemas.microsoft.com/office/drawing/2014/main" id="{E820DC59-E206-4DC0-9012-584F8EBAF730}"/>
              </a:ext>
            </a:extLst>
          </p:cNvPr>
          <p:cNvSpPr>
            <a:spLocks noChangeShapeType="1"/>
          </p:cNvSpPr>
          <p:nvPr userDrawn="1"/>
        </p:nvSpPr>
        <p:spPr bwMode="auto">
          <a:xfrm>
            <a:off x="609918" y="907750"/>
            <a:ext cx="772385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4" name="Date Placeholder 3">
            <a:extLst>
              <a:ext uri="{FF2B5EF4-FFF2-40B4-BE49-F238E27FC236}">
                <a16:creationId xmlns:a16="http://schemas.microsoft.com/office/drawing/2014/main" id="{38FDA286-FC7C-4768-AFFF-1618056D687D}"/>
              </a:ext>
            </a:extLst>
          </p:cNvPr>
          <p:cNvSpPr>
            <a:spLocks noGrp="1"/>
          </p:cNvSpPr>
          <p:nvPr>
            <p:ph type="dt" sz="half" idx="14"/>
          </p:nvPr>
        </p:nvSpPr>
        <p:spPr/>
        <p:txBody>
          <a:bodyPr/>
          <a:lstStyle/>
          <a:p>
            <a:fld id="{FAA65521-E907-4B6A-8E88-DD4BEE4ED137}" type="datetime3">
              <a:rPr lang="en-US" smtClean="0"/>
              <a:t>23 October 2023</a:t>
            </a:fld>
            <a:endParaRPr lang="en-IN" dirty="0"/>
          </a:p>
        </p:txBody>
      </p:sp>
      <p:sp>
        <p:nvSpPr>
          <p:cNvPr id="6" name="Footer Placeholder 5">
            <a:extLst>
              <a:ext uri="{FF2B5EF4-FFF2-40B4-BE49-F238E27FC236}">
                <a16:creationId xmlns:a16="http://schemas.microsoft.com/office/drawing/2014/main" id="{69C73E4D-1EBD-404A-B8F4-9B8AD7336F33}"/>
              </a:ext>
            </a:extLst>
          </p:cNvPr>
          <p:cNvSpPr>
            <a:spLocks noGrp="1"/>
          </p:cNvSpPr>
          <p:nvPr>
            <p:ph type="ftr" sz="quarter" idx="15"/>
          </p:nvPr>
        </p:nvSpPr>
        <p:spPr/>
        <p:txBody>
          <a:bodyPr/>
          <a:lstStyle/>
          <a:p>
            <a:r>
              <a:rPr lang="en-US"/>
              <a:t>Presentation title</a:t>
            </a:r>
            <a:endParaRPr lang="en-US" dirty="0"/>
          </a:p>
        </p:txBody>
      </p:sp>
      <p:sp>
        <p:nvSpPr>
          <p:cNvPr id="7" name="Slide Number Placeholder 6">
            <a:extLst>
              <a:ext uri="{FF2B5EF4-FFF2-40B4-BE49-F238E27FC236}">
                <a16:creationId xmlns:a16="http://schemas.microsoft.com/office/drawing/2014/main" id="{D159C267-49E7-46A8-B353-C5EB81154AB5}"/>
              </a:ext>
            </a:extLst>
          </p:cNvPr>
          <p:cNvSpPr>
            <a:spLocks noGrp="1"/>
          </p:cNvSpPr>
          <p:nvPr>
            <p:ph type="sldNum" sz="quarter" idx="16"/>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3122390939"/>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1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0" y="0"/>
            <a:ext cx="2384460" cy="6857999"/>
          </a:xfrm>
        </p:spPr>
        <p:txBody>
          <a:bodyPr/>
          <a:lstStyle/>
          <a:p>
            <a:endParaRPr lang="en-IN"/>
          </a:p>
        </p:txBody>
      </p:sp>
      <p:sp>
        <p:nvSpPr>
          <p:cNvPr id="2" name="Title 1"/>
          <p:cNvSpPr>
            <a:spLocks noGrp="1"/>
          </p:cNvSpPr>
          <p:nvPr>
            <p:ph type="title"/>
          </p:nvPr>
        </p:nvSpPr>
        <p:spPr>
          <a:xfrm>
            <a:off x="2695294" y="294200"/>
            <a:ext cx="8892000" cy="590400"/>
          </a:xfrm>
        </p:spPr>
        <p:txBody>
          <a:bodyPr/>
          <a:lstStyle>
            <a:lvl1pPr>
              <a:defRPr sz="2400">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2695293" y="1137921"/>
            <a:ext cx="2742882" cy="5018184"/>
          </a:xfrm>
        </p:spPr>
        <p:txBody>
          <a:bodyPr/>
          <a:lstStyle>
            <a:lvl1pPr marL="0" indent="0">
              <a:buNone/>
              <a:defRPr sz="18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5727083" y="1137921"/>
            <a:ext cx="2803842" cy="5018184"/>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23" name="Content Placeholder 2">
            <a:extLst>
              <a:ext uri="{FF2B5EF4-FFF2-40B4-BE49-F238E27FC236}">
                <a16:creationId xmlns:a16="http://schemas.microsoft.com/office/drawing/2014/main" id="{6FF4A6F8-D9C6-4FEE-9324-5200D308BB1F}"/>
              </a:ext>
            </a:extLst>
          </p:cNvPr>
          <p:cNvSpPr>
            <a:spLocks noGrp="1"/>
          </p:cNvSpPr>
          <p:nvPr userDrawn="1">
            <p:ph idx="12" hasCustomPrompt="1"/>
          </p:nvPr>
        </p:nvSpPr>
        <p:spPr>
          <a:xfrm>
            <a:off x="8819832" y="1137921"/>
            <a:ext cx="2768600" cy="2796151"/>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9" name="Line 10">
            <a:extLst>
              <a:ext uri="{FF2B5EF4-FFF2-40B4-BE49-F238E27FC236}">
                <a16:creationId xmlns:a16="http://schemas.microsoft.com/office/drawing/2014/main" id="{B63A7CBA-3151-452E-BD2F-D3E65CE1595F}"/>
              </a:ext>
            </a:extLst>
          </p:cNvPr>
          <p:cNvSpPr>
            <a:spLocks noChangeShapeType="1"/>
          </p:cNvSpPr>
          <p:nvPr userDrawn="1"/>
        </p:nvSpPr>
        <p:spPr bwMode="auto">
          <a:xfrm>
            <a:off x="2695294" y="907750"/>
            <a:ext cx="8892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4" name="Date Placeholder 3">
            <a:extLst>
              <a:ext uri="{FF2B5EF4-FFF2-40B4-BE49-F238E27FC236}">
                <a16:creationId xmlns:a16="http://schemas.microsoft.com/office/drawing/2014/main" id="{457DDD53-DA5D-4F66-8EAA-913A40461E30}"/>
              </a:ext>
            </a:extLst>
          </p:cNvPr>
          <p:cNvSpPr>
            <a:spLocks noGrp="1"/>
          </p:cNvSpPr>
          <p:nvPr>
            <p:ph type="dt" sz="half" idx="13"/>
          </p:nvPr>
        </p:nvSpPr>
        <p:spPr/>
        <p:txBody>
          <a:bodyPr/>
          <a:lstStyle/>
          <a:p>
            <a:fld id="{B2FB67F6-71E2-4CE9-9767-63F7E639F73F}" type="datetime3">
              <a:rPr lang="en-US" smtClean="0"/>
              <a:t>23 October 2023</a:t>
            </a:fld>
            <a:endParaRPr lang="en-IN" dirty="0"/>
          </a:p>
        </p:txBody>
      </p:sp>
      <p:sp>
        <p:nvSpPr>
          <p:cNvPr id="6" name="Footer Placeholder 5">
            <a:extLst>
              <a:ext uri="{FF2B5EF4-FFF2-40B4-BE49-F238E27FC236}">
                <a16:creationId xmlns:a16="http://schemas.microsoft.com/office/drawing/2014/main" id="{89A18168-B280-402E-8310-35BC958D390B}"/>
              </a:ext>
            </a:extLst>
          </p:cNvPr>
          <p:cNvSpPr>
            <a:spLocks noGrp="1"/>
          </p:cNvSpPr>
          <p:nvPr>
            <p:ph type="ftr" sz="quarter" idx="14"/>
          </p:nvPr>
        </p:nvSpPr>
        <p:spPr/>
        <p:txBody>
          <a:bodyPr/>
          <a:lstStyle/>
          <a:p>
            <a:r>
              <a:rPr lang="en-US"/>
              <a:t>Presentation title</a:t>
            </a:r>
            <a:endParaRPr lang="en-US" dirty="0"/>
          </a:p>
        </p:txBody>
      </p:sp>
      <p:sp>
        <p:nvSpPr>
          <p:cNvPr id="7" name="Slide Number Placeholder 6">
            <a:extLst>
              <a:ext uri="{FF2B5EF4-FFF2-40B4-BE49-F238E27FC236}">
                <a16:creationId xmlns:a16="http://schemas.microsoft.com/office/drawing/2014/main" id="{97D562B9-5194-4705-ABBD-89576E2CC7A3}"/>
              </a:ext>
            </a:extLst>
          </p:cNvPr>
          <p:cNvSpPr>
            <a:spLocks noGrp="1"/>
          </p:cNvSpPr>
          <p:nvPr>
            <p:ph type="sldNum" sz="quarter" idx="15"/>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1393390589"/>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obj" preserve="1">
  <p:cSld name="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918" y="1137920"/>
            <a:ext cx="8238744" cy="4834800"/>
          </a:xfrm>
        </p:spPr>
        <p:txBody>
          <a:bodyPr/>
          <a:lstStyle>
            <a:lvl1pPr marL="0" indent="0">
              <a:spcBef>
                <a:spcPts val="0"/>
              </a:spcBef>
              <a:buNone/>
              <a:defRPr>
                <a:solidFill>
                  <a:schemeClr val="bg1"/>
                </a:solidFill>
              </a:defRPr>
            </a:lvl1pPr>
            <a:lvl2pPr marL="0" indent="0">
              <a:spcBef>
                <a:spcPts val="0"/>
              </a:spcBef>
              <a:buNone/>
              <a:defRPr sz="1800">
                <a:solidFill>
                  <a:schemeClr val="bg1"/>
                </a:solidFill>
              </a:defRPr>
            </a:lvl2pPr>
            <a:lvl3pPr marL="0" indent="0">
              <a:spcBef>
                <a:spcPts val="0"/>
              </a:spcBef>
              <a:buNone/>
              <a:defRPr sz="1600">
                <a:solidFill>
                  <a:schemeClr val="bg1"/>
                </a:solidFill>
              </a:defRPr>
            </a:lvl3pPr>
            <a:lvl4pPr marL="0" indent="0">
              <a:spcBef>
                <a:spcPts val="0"/>
              </a:spcBef>
              <a:buNone/>
              <a:defRPr sz="1400">
                <a:solidFill>
                  <a:schemeClr val="bg1"/>
                </a:solidFill>
              </a:defRPr>
            </a:lvl4pPr>
            <a:lvl5pPr marL="0" indent="0">
              <a:spcBef>
                <a:spcPts val="0"/>
              </a:spcBef>
              <a:buNone/>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9" name="Line 10">
            <a:extLst>
              <a:ext uri="{FF2B5EF4-FFF2-40B4-BE49-F238E27FC236}">
                <a16:creationId xmlns:a16="http://schemas.microsoft.com/office/drawing/2014/main" id="{CF130104-FAF2-4309-9701-573F37743137}"/>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4" name="Date Placeholder 3">
            <a:extLst>
              <a:ext uri="{FF2B5EF4-FFF2-40B4-BE49-F238E27FC236}">
                <a16:creationId xmlns:a16="http://schemas.microsoft.com/office/drawing/2014/main" id="{00869D6F-A030-48CA-9C7C-9FC3A6F1F671}"/>
              </a:ext>
            </a:extLst>
          </p:cNvPr>
          <p:cNvSpPr>
            <a:spLocks noGrp="1"/>
          </p:cNvSpPr>
          <p:nvPr>
            <p:ph type="dt" sz="half" idx="10"/>
          </p:nvPr>
        </p:nvSpPr>
        <p:spPr/>
        <p:txBody>
          <a:bodyPr/>
          <a:lstStyle/>
          <a:p>
            <a:fld id="{1E6D7102-DD97-4F84-8724-387B81A0E6ED}" type="datetime3">
              <a:rPr lang="en-US" smtClean="0"/>
              <a:t>23 October 2023</a:t>
            </a:fld>
            <a:endParaRPr lang="en-IN" dirty="0"/>
          </a:p>
        </p:txBody>
      </p:sp>
      <p:sp>
        <p:nvSpPr>
          <p:cNvPr id="5" name="Footer Placeholder 4">
            <a:extLst>
              <a:ext uri="{FF2B5EF4-FFF2-40B4-BE49-F238E27FC236}">
                <a16:creationId xmlns:a16="http://schemas.microsoft.com/office/drawing/2014/main" id="{2F02C3F7-BD0A-4AD4-95D8-328DA6F539AD}"/>
              </a:ext>
            </a:extLst>
          </p:cNvPr>
          <p:cNvSpPr>
            <a:spLocks noGrp="1"/>
          </p:cNvSpPr>
          <p:nvPr>
            <p:ph type="ftr" sz="quarter" idx="11"/>
          </p:nvPr>
        </p:nvSpPr>
        <p:spPr/>
        <p:txBody>
          <a:bodyPr/>
          <a:lstStyle/>
          <a:p>
            <a:r>
              <a:rPr lang="en-US"/>
              <a:t>Presentation title</a:t>
            </a:r>
            <a:endParaRPr lang="en-US" dirty="0"/>
          </a:p>
        </p:txBody>
      </p:sp>
      <p:sp>
        <p:nvSpPr>
          <p:cNvPr id="6" name="Slide Number Placeholder 5">
            <a:extLst>
              <a:ext uri="{FF2B5EF4-FFF2-40B4-BE49-F238E27FC236}">
                <a16:creationId xmlns:a16="http://schemas.microsoft.com/office/drawing/2014/main" id="{DE4422C8-68BE-4650-89F1-3BECCFF9B514}"/>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2320590850"/>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3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352800" y="2851522"/>
            <a:ext cx="4447800" cy="1202318"/>
          </a:xfrm>
        </p:spPr>
        <p:txBody>
          <a:bodyPr vert="horz" lIns="0" tIns="0" rIns="0" bIns="0" rtlCol="0" anchor="ctr" anchorCtr="0">
            <a:noAutofit/>
          </a:bodyPr>
          <a:lstStyle>
            <a:lvl1pPr marL="0" indent="0">
              <a:buNone/>
              <a:defRPr kumimoji="0" lang="en-IN" sz="3600" b="0" i="0" u="none" strike="noStrike" cap="none" spc="0" normalizeH="0" baseline="0" dirty="0">
                <a:ln>
                  <a:noFill/>
                </a:ln>
                <a:solidFill>
                  <a:srgbClr val="FFFFFF"/>
                </a:solidFill>
                <a:effectLst/>
                <a:uLnTx/>
                <a:uFillTx/>
                <a:latin typeface="EYInterstate Light" panose="02000506000000020004" pitchFamily="2" charset="0"/>
                <a:ea typeface="+mj-ea"/>
                <a:cs typeface="+mj-cs"/>
              </a:defRPr>
            </a:lvl1pPr>
          </a:lstStyle>
          <a:p>
            <a:pPr marL="356616" marR="0" lvl="0" indent="-356616" defTabSz="1007887" fontAlgn="auto">
              <a:lnSpc>
                <a:spcPct val="100000"/>
              </a:lnSpc>
              <a:spcBef>
                <a:spcPct val="0"/>
              </a:spcBef>
              <a:spcAft>
                <a:spcPts val="0"/>
              </a:spcAft>
              <a:buClrTx/>
              <a:buSzTx/>
              <a:tabLst/>
            </a:pPr>
            <a:r>
              <a:rPr lang="en-US" dirty="0"/>
              <a:t>Chapter Title</a:t>
            </a:r>
            <a:endParaRPr lang="en-IN" dirty="0"/>
          </a:p>
        </p:txBody>
      </p:sp>
      <p:sp>
        <p:nvSpPr>
          <p:cNvPr id="2" name="Date Placeholder 1">
            <a:extLst>
              <a:ext uri="{FF2B5EF4-FFF2-40B4-BE49-F238E27FC236}">
                <a16:creationId xmlns:a16="http://schemas.microsoft.com/office/drawing/2014/main" id="{984443D1-37A3-4969-A6D3-4E99E05604B9}"/>
              </a:ext>
            </a:extLst>
          </p:cNvPr>
          <p:cNvSpPr>
            <a:spLocks noGrp="1"/>
          </p:cNvSpPr>
          <p:nvPr>
            <p:ph type="dt" sz="half" idx="11"/>
          </p:nvPr>
        </p:nvSpPr>
        <p:spPr/>
        <p:txBody>
          <a:bodyPr/>
          <a:lstStyle/>
          <a:p>
            <a:fld id="{C1498488-8765-4B8D-9D72-8E71718AE3EF}" type="datetime3">
              <a:rPr lang="en-US" smtClean="0"/>
              <a:t>23 October 2023</a:t>
            </a:fld>
            <a:endParaRPr lang="en-IN" dirty="0"/>
          </a:p>
        </p:txBody>
      </p:sp>
      <p:sp>
        <p:nvSpPr>
          <p:cNvPr id="3" name="Footer Placeholder 2">
            <a:extLst>
              <a:ext uri="{FF2B5EF4-FFF2-40B4-BE49-F238E27FC236}">
                <a16:creationId xmlns:a16="http://schemas.microsoft.com/office/drawing/2014/main" id="{61AB04F4-59F4-4102-9BBD-DB62B48E184D}"/>
              </a:ext>
            </a:extLst>
          </p:cNvPr>
          <p:cNvSpPr>
            <a:spLocks noGrp="1"/>
          </p:cNvSpPr>
          <p:nvPr>
            <p:ph type="ftr" sz="quarter" idx="12"/>
          </p:nvPr>
        </p:nvSpPr>
        <p:spPr/>
        <p:txBody>
          <a:bodyPr/>
          <a:lstStyle/>
          <a:p>
            <a:r>
              <a:rPr lang="en-US"/>
              <a:t>Presentation title</a:t>
            </a:r>
            <a:endParaRPr lang="en-US" dirty="0"/>
          </a:p>
        </p:txBody>
      </p:sp>
      <p:sp>
        <p:nvSpPr>
          <p:cNvPr id="4" name="Slide Number Placeholder 3">
            <a:extLst>
              <a:ext uri="{FF2B5EF4-FFF2-40B4-BE49-F238E27FC236}">
                <a16:creationId xmlns:a16="http://schemas.microsoft.com/office/drawing/2014/main" id="{E499AB0A-887B-46B8-BA72-781970F002C7}"/>
              </a:ext>
            </a:extLst>
          </p:cNvPr>
          <p:cNvSpPr>
            <a:spLocks noGrp="1"/>
          </p:cNvSpPr>
          <p:nvPr>
            <p:ph type="sldNum" sz="quarter" idx="13"/>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936507024"/>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2_Standard slide_no bulle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28F8CDB-776D-4811-AE2C-217236ECDECA}"/>
              </a:ext>
            </a:extLst>
          </p:cNvPr>
          <p:cNvSpPr>
            <a:spLocks noGrp="1"/>
          </p:cNvSpPr>
          <p:nvPr>
            <p:ph type="pic" sz="quarter" idx="12"/>
          </p:nvPr>
        </p:nvSpPr>
        <p:spPr>
          <a:xfrm>
            <a:off x="6227180" y="0"/>
            <a:ext cx="5971170" cy="6858000"/>
          </a:xfrm>
        </p:spPr>
        <p:txBody>
          <a:bodyPr/>
          <a:lstStyle/>
          <a:p>
            <a:endParaRPr lang="en-IN"/>
          </a:p>
        </p:txBody>
      </p:sp>
      <p:sp>
        <p:nvSpPr>
          <p:cNvPr id="5" name="Text Placeholder 4">
            <a:extLst>
              <a:ext uri="{FF2B5EF4-FFF2-40B4-BE49-F238E27FC236}">
                <a16:creationId xmlns:a16="http://schemas.microsoft.com/office/drawing/2014/main" id="{626E96BA-E9E4-496B-8CA5-6DA27B8AD7E4}"/>
              </a:ext>
            </a:extLst>
          </p:cNvPr>
          <p:cNvSpPr>
            <a:spLocks noGrp="1"/>
          </p:cNvSpPr>
          <p:nvPr>
            <p:ph type="body" sz="quarter" idx="10" hasCustomPrompt="1"/>
          </p:nvPr>
        </p:nvSpPr>
        <p:spPr>
          <a:xfrm>
            <a:off x="369705" y="2578743"/>
            <a:ext cx="4537959" cy="1055708"/>
          </a:xfrm>
        </p:spPr>
        <p:txBody>
          <a:bodyPr/>
          <a:lstStyle>
            <a:lvl1pPr marL="0" indent="0">
              <a:buNone/>
              <a:defRPr sz="3000"/>
            </a:lvl1pPr>
          </a:lstStyle>
          <a:p>
            <a:pPr lvl="0"/>
            <a:r>
              <a:rPr lang="en-IN" dirty="0"/>
              <a:t>Chapter Title</a:t>
            </a:r>
          </a:p>
          <a:p>
            <a:pPr lvl="0"/>
            <a:r>
              <a:rPr lang="en-IN" dirty="0"/>
              <a:t>EY Interstate Light</a:t>
            </a:r>
          </a:p>
        </p:txBody>
      </p:sp>
      <p:sp>
        <p:nvSpPr>
          <p:cNvPr id="14" name="Text Placeholder 4">
            <a:extLst>
              <a:ext uri="{FF2B5EF4-FFF2-40B4-BE49-F238E27FC236}">
                <a16:creationId xmlns:a16="http://schemas.microsoft.com/office/drawing/2014/main" id="{1173C8A3-BA2F-497B-A214-45B02D73AF20}"/>
              </a:ext>
            </a:extLst>
          </p:cNvPr>
          <p:cNvSpPr>
            <a:spLocks noGrp="1"/>
          </p:cNvSpPr>
          <p:nvPr>
            <p:ph type="body" sz="quarter" idx="11" hasCustomPrompt="1"/>
          </p:nvPr>
        </p:nvSpPr>
        <p:spPr>
          <a:xfrm>
            <a:off x="369705" y="3840384"/>
            <a:ext cx="4537959" cy="1055708"/>
          </a:xfrm>
        </p:spPr>
        <p:txBody>
          <a:bodyPr/>
          <a:lstStyle>
            <a:lvl1pPr marL="0" indent="0">
              <a:buNone/>
              <a:defRPr sz="1600"/>
            </a:lvl1pPr>
          </a:lstStyle>
          <a:p>
            <a:pPr lvl="0"/>
            <a:r>
              <a:rPr lang="en-IN" dirty="0"/>
              <a:t>text</a:t>
            </a:r>
          </a:p>
        </p:txBody>
      </p:sp>
      <p:sp>
        <p:nvSpPr>
          <p:cNvPr id="2" name="Date Placeholder 1">
            <a:extLst>
              <a:ext uri="{FF2B5EF4-FFF2-40B4-BE49-F238E27FC236}">
                <a16:creationId xmlns:a16="http://schemas.microsoft.com/office/drawing/2014/main" id="{F656DB61-969F-46BA-942C-3600269FA4D1}"/>
              </a:ext>
            </a:extLst>
          </p:cNvPr>
          <p:cNvSpPr>
            <a:spLocks noGrp="1"/>
          </p:cNvSpPr>
          <p:nvPr>
            <p:ph type="dt" sz="half" idx="13"/>
          </p:nvPr>
        </p:nvSpPr>
        <p:spPr/>
        <p:txBody>
          <a:bodyPr/>
          <a:lstStyle/>
          <a:p>
            <a:fld id="{70698E0F-C516-4EA3-9B7A-A60925844285}" type="datetime3">
              <a:rPr lang="en-US" smtClean="0"/>
              <a:t>23 October 2023</a:t>
            </a:fld>
            <a:endParaRPr lang="en-IN" dirty="0"/>
          </a:p>
        </p:txBody>
      </p:sp>
      <p:sp>
        <p:nvSpPr>
          <p:cNvPr id="3" name="Footer Placeholder 2">
            <a:extLst>
              <a:ext uri="{FF2B5EF4-FFF2-40B4-BE49-F238E27FC236}">
                <a16:creationId xmlns:a16="http://schemas.microsoft.com/office/drawing/2014/main" id="{C7C562FF-E912-4424-B259-AED677C026AF}"/>
              </a:ext>
            </a:extLst>
          </p:cNvPr>
          <p:cNvSpPr>
            <a:spLocks noGrp="1"/>
          </p:cNvSpPr>
          <p:nvPr>
            <p:ph type="ftr" sz="quarter" idx="14"/>
          </p:nvPr>
        </p:nvSpPr>
        <p:spPr/>
        <p:txBody>
          <a:bodyPr/>
          <a:lstStyle/>
          <a:p>
            <a:r>
              <a:rPr lang="en-US"/>
              <a:t>Presentation title</a:t>
            </a:r>
            <a:endParaRPr lang="en-US" dirty="0"/>
          </a:p>
        </p:txBody>
      </p:sp>
      <p:sp>
        <p:nvSpPr>
          <p:cNvPr id="4" name="Slide Number Placeholder 3">
            <a:extLst>
              <a:ext uri="{FF2B5EF4-FFF2-40B4-BE49-F238E27FC236}">
                <a16:creationId xmlns:a16="http://schemas.microsoft.com/office/drawing/2014/main" id="{E82C1B82-1A85-4CFD-98C3-C21698A96B67}"/>
              </a:ext>
            </a:extLst>
          </p:cNvPr>
          <p:cNvSpPr>
            <a:spLocks noGrp="1"/>
          </p:cNvSpPr>
          <p:nvPr>
            <p:ph type="sldNum" sz="quarter" idx="15"/>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99411205"/>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1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a:solidFill>
                  <a:schemeClr val="bg1"/>
                </a:solidFill>
              </a:defRPr>
            </a:lvl1pPr>
          </a:lstStyle>
          <a:p>
            <a:r>
              <a:rPr lang="en-US" dirty="0"/>
              <a:t>Click to edit Master title style</a:t>
            </a:r>
            <a:endParaRPr lang="en-GB" dirty="0"/>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609917" y="1137920"/>
            <a:ext cx="4957505" cy="4267457"/>
          </a:xfrm>
        </p:spPr>
        <p:txBody>
          <a:bodyPr/>
          <a:lstStyle/>
          <a:p>
            <a:endParaRPr lang="en-IN" dirty="0"/>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7133461" y="3813288"/>
            <a:ext cx="3089275" cy="180000"/>
          </a:xfrm>
        </p:spPr>
        <p:txBody>
          <a:bodyPr/>
          <a:lstStyle>
            <a:lvl1pPr marL="0" indent="0">
              <a:buNone/>
              <a:defRPr sz="1200">
                <a:solidFill>
                  <a:schemeClr val="bg1"/>
                </a:solidFill>
              </a:defRPr>
            </a:lvl1pPr>
          </a:lstStyle>
          <a:p>
            <a:pPr lvl="0"/>
            <a:r>
              <a:rPr lang="en-US" dirty="0"/>
              <a:t>Name Surname</a:t>
            </a:r>
            <a:endParaRPr lang="en-GB" dirty="0"/>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7133461" y="4055931"/>
            <a:ext cx="3089275" cy="180000"/>
          </a:xfrm>
        </p:spPr>
        <p:txBody>
          <a:bodyPr/>
          <a:lstStyle>
            <a:lvl1pPr marL="0" indent="0">
              <a:buNone/>
              <a:defRPr sz="1200">
                <a:solidFill>
                  <a:schemeClr val="bg1"/>
                </a:solidFill>
              </a:defRPr>
            </a:lvl1pPr>
          </a:lstStyle>
          <a:p>
            <a:pPr lvl="0"/>
            <a:r>
              <a:rPr lang="en-US" dirty="0"/>
              <a:t>Job Title to go here</a:t>
            </a:r>
            <a:endParaRPr lang="en-GB" dirty="0"/>
          </a:p>
        </p:txBody>
      </p:sp>
      <p:sp>
        <p:nvSpPr>
          <p:cNvPr id="14" name="Picture Placeholder 19">
            <a:extLst>
              <a:ext uri="{FF2B5EF4-FFF2-40B4-BE49-F238E27FC236}">
                <a16:creationId xmlns:a16="http://schemas.microsoft.com/office/drawing/2014/main" id="{00A15EA9-2372-4E06-83C2-1E13AB1FA626}"/>
              </a:ext>
            </a:extLst>
          </p:cNvPr>
          <p:cNvSpPr>
            <a:spLocks noGrp="1"/>
          </p:cNvSpPr>
          <p:nvPr>
            <p:ph type="pic" sz="quarter" idx="16"/>
          </p:nvPr>
        </p:nvSpPr>
        <p:spPr>
          <a:xfrm>
            <a:off x="6123007" y="3578083"/>
            <a:ext cx="778959" cy="778959"/>
          </a:xfrm>
          <a:prstGeom prst="ellipse">
            <a:avLst/>
          </a:prstGeom>
        </p:spPr>
        <p:txBody>
          <a:bodyPr anchor="ctr"/>
          <a:lstStyle>
            <a:lvl1pPr marL="0" indent="0" algn="ctr">
              <a:buNone/>
              <a:defRPr sz="900">
                <a:solidFill>
                  <a:schemeClr val="bg1"/>
                </a:solidFill>
              </a:defRPr>
            </a:lvl1pPr>
          </a:lstStyle>
          <a:p>
            <a:endParaRPr lang="en-GB" dirty="0"/>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6123008" y="1137920"/>
            <a:ext cx="5465425" cy="373807"/>
          </a:xfrm>
        </p:spPr>
        <p:txBody>
          <a:bodyPr/>
          <a:lstStyle>
            <a:lvl1pPr marL="0" indent="0">
              <a:buNone/>
              <a:defRPr/>
            </a:lvl1pPr>
          </a:lstStyle>
          <a:p>
            <a:pPr lvl="0"/>
            <a:r>
              <a:rPr lang="en-US" dirty="0"/>
              <a:t>Key Takeaways</a:t>
            </a:r>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hasCustomPrompt="1"/>
          </p:nvPr>
        </p:nvSpPr>
        <p:spPr>
          <a:xfrm>
            <a:off x="6123008" y="1635009"/>
            <a:ext cx="5465425" cy="1611554"/>
          </a:xfrm>
        </p:spPr>
        <p:txBody>
          <a:bodyPr/>
          <a:lstStyle>
            <a:lvl1pPr marL="0" indent="0">
              <a:buNone/>
              <a:defRPr sz="1600"/>
            </a:lvl1pPr>
          </a:lstStyle>
          <a:p>
            <a:pPr lvl="0"/>
            <a:r>
              <a:rPr lang="en-US" dirty="0"/>
              <a:t>Content EY Interstate Light, 16pt, Lorem ipsum dolor, 12pt, </a:t>
            </a:r>
            <a:r>
              <a:rPr lang="en-US" dirty="0" err="1"/>
              <a:t>Utinam</a:t>
            </a:r>
            <a:r>
              <a:rPr lang="en-US" dirty="0"/>
              <a:t> </a:t>
            </a:r>
            <a:r>
              <a:rPr lang="en-US" dirty="0" err="1"/>
              <a:t>nonumy</a:t>
            </a:r>
            <a:r>
              <a:rPr lang="en-US" dirty="0"/>
              <a:t> </a:t>
            </a:r>
            <a:r>
              <a:rPr lang="en-US" dirty="0" err="1"/>
              <a:t>abhorreant</a:t>
            </a:r>
            <a:r>
              <a:rPr lang="en-US" dirty="0"/>
              <a:t> </a:t>
            </a:r>
            <a:r>
              <a:rPr lang="en-US" dirty="0" err="1"/>
              <a:t>sead</a:t>
            </a:r>
            <a:r>
              <a:rPr lang="en-US" dirty="0"/>
              <a:t>. </a:t>
            </a:r>
            <a:r>
              <a:rPr lang="en-US" dirty="0" err="1"/>
              <a:t>Putant</a:t>
            </a:r>
            <a:r>
              <a:rPr lang="en-US" dirty="0"/>
              <a:t> </a:t>
            </a:r>
            <a:r>
              <a:rPr lang="en-US" dirty="0" err="1"/>
              <a:t>probatus</a:t>
            </a:r>
            <a:r>
              <a:rPr lang="en-US" dirty="0"/>
              <a:t> id vis, ad his </a:t>
            </a:r>
            <a:r>
              <a:rPr lang="en-US" dirty="0" err="1"/>
              <a:t>meis</a:t>
            </a:r>
            <a:r>
              <a:rPr lang="en-US" dirty="0"/>
              <a:t> </a:t>
            </a:r>
            <a:r>
              <a:rPr lang="en-US" dirty="0" err="1"/>
              <a:t>habemus</a:t>
            </a:r>
            <a:r>
              <a:rPr lang="en-US" dirty="0"/>
              <a:t> </a:t>
            </a:r>
            <a:r>
              <a:rPr lang="en-US" dirty="0" err="1"/>
              <a:t>repudiare</a:t>
            </a:r>
            <a:r>
              <a:rPr lang="en-US" dirty="0"/>
              <a:t>, has an </a:t>
            </a:r>
            <a:r>
              <a:rPr lang="en-US" dirty="0" err="1"/>
              <a:t>pericula</a:t>
            </a:r>
            <a:r>
              <a:rPr lang="en-US" dirty="0"/>
              <a:t> </a:t>
            </a:r>
            <a:r>
              <a:rPr lang="en-US" dirty="0" err="1"/>
              <a:t>tractatos</a:t>
            </a:r>
            <a:r>
              <a:rPr lang="en-US" dirty="0"/>
              <a:t>. </a:t>
            </a:r>
            <a:r>
              <a:rPr lang="en-US" dirty="0" err="1"/>
              <a:t>Nec</a:t>
            </a:r>
            <a:r>
              <a:rPr lang="en-US" dirty="0"/>
              <a:t> </a:t>
            </a:r>
            <a:r>
              <a:rPr lang="en-US" dirty="0" err="1"/>
              <a:t>debitis</a:t>
            </a:r>
            <a:r>
              <a:rPr lang="en-US" dirty="0"/>
              <a:t> </a:t>
            </a:r>
            <a:r>
              <a:rPr lang="en-US" dirty="0" err="1"/>
              <a:t>dissentias</a:t>
            </a:r>
            <a:r>
              <a:rPr lang="en-US" dirty="0"/>
              <a:t> ad. </a:t>
            </a:r>
            <a:r>
              <a:rPr lang="en-US" dirty="0" err="1"/>
              <a:t>Patrioque</a:t>
            </a:r>
            <a:r>
              <a:rPr lang="en-US" dirty="0"/>
              <a:t> </a:t>
            </a:r>
            <a:r>
              <a:rPr lang="en-US" dirty="0" err="1"/>
              <a:t>voluptatum</a:t>
            </a:r>
            <a:r>
              <a:rPr lang="en-US" dirty="0"/>
              <a:t> </a:t>
            </a:r>
            <a:r>
              <a:rPr lang="en-US" dirty="0" err="1"/>
              <a:t>sed</a:t>
            </a:r>
            <a:r>
              <a:rPr lang="en-US" dirty="0"/>
              <a:t> ex, id </a:t>
            </a:r>
            <a:r>
              <a:rPr lang="en-US" dirty="0" err="1"/>
              <a:t>admodum</a:t>
            </a:r>
            <a:r>
              <a:rPr lang="en-US" dirty="0"/>
              <a:t>.</a:t>
            </a:r>
          </a:p>
          <a:p>
            <a:pPr lvl="0"/>
            <a:endParaRPr lang="en-US" dirty="0"/>
          </a:p>
        </p:txBody>
      </p:sp>
      <p:sp>
        <p:nvSpPr>
          <p:cNvPr id="20" name="Line 10">
            <a:extLst>
              <a:ext uri="{FF2B5EF4-FFF2-40B4-BE49-F238E27FC236}">
                <a16:creationId xmlns:a16="http://schemas.microsoft.com/office/drawing/2014/main" id="{B69EB865-6B86-419B-923C-F7DDC68C9C66}"/>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3" name="Date Placeholder 2">
            <a:extLst>
              <a:ext uri="{FF2B5EF4-FFF2-40B4-BE49-F238E27FC236}">
                <a16:creationId xmlns:a16="http://schemas.microsoft.com/office/drawing/2014/main" id="{C5822E28-B24F-4CF6-8F50-70ED7C22A114}"/>
              </a:ext>
            </a:extLst>
          </p:cNvPr>
          <p:cNvSpPr>
            <a:spLocks noGrp="1"/>
          </p:cNvSpPr>
          <p:nvPr>
            <p:ph type="dt" sz="half" idx="19"/>
          </p:nvPr>
        </p:nvSpPr>
        <p:spPr/>
        <p:txBody>
          <a:bodyPr/>
          <a:lstStyle/>
          <a:p>
            <a:fld id="{A30B5B11-3029-4BDF-9283-90F5215BC815}" type="datetime3">
              <a:rPr lang="en-US" smtClean="0"/>
              <a:t>23 October 2023</a:t>
            </a:fld>
            <a:endParaRPr lang="en-IN" dirty="0"/>
          </a:p>
        </p:txBody>
      </p:sp>
      <p:sp>
        <p:nvSpPr>
          <p:cNvPr id="4" name="Footer Placeholder 3">
            <a:extLst>
              <a:ext uri="{FF2B5EF4-FFF2-40B4-BE49-F238E27FC236}">
                <a16:creationId xmlns:a16="http://schemas.microsoft.com/office/drawing/2014/main" id="{6865E1CD-A05B-41DC-B488-E4BA204E7AE5}"/>
              </a:ext>
            </a:extLst>
          </p:cNvPr>
          <p:cNvSpPr>
            <a:spLocks noGrp="1"/>
          </p:cNvSpPr>
          <p:nvPr>
            <p:ph type="ftr" sz="quarter" idx="20"/>
          </p:nvPr>
        </p:nvSpPr>
        <p:spPr/>
        <p:txBody>
          <a:bodyPr/>
          <a:lstStyle/>
          <a:p>
            <a:r>
              <a:rPr lang="en-US"/>
              <a:t>Presentation title</a:t>
            </a:r>
            <a:endParaRPr lang="en-US" dirty="0"/>
          </a:p>
        </p:txBody>
      </p:sp>
      <p:sp>
        <p:nvSpPr>
          <p:cNvPr id="6" name="Slide Number Placeholder 5">
            <a:extLst>
              <a:ext uri="{FF2B5EF4-FFF2-40B4-BE49-F238E27FC236}">
                <a16:creationId xmlns:a16="http://schemas.microsoft.com/office/drawing/2014/main" id="{5716ABDB-CF45-4001-9487-F3BA3DD8DACD}"/>
              </a:ext>
            </a:extLst>
          </p:cNvPr>
          <p:cNvSpPr>
            <a:spLocks noGrp="1"/>
          </p:cNvSpPr>
          <p:nvPr>
            <p:ph type="sldNum" sz="quarter" idx="21"/>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173640194"/>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Standard slide_Quotes">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1CD06B42-27A8-4223-AE57-EB729EB5FC27}"/>
              </a:ext>
            </a:extLst>
          </p:cNvPr>
          <p:cNvSpPr>
            <a:spLocks noGrp="1"/>
          </p:cNvSpPr>
          <p:nvPr>
            <p:ph type="dt" sz="half" idx="10"/>
          </p:nvPr>
        </p:nvSpPr>
        <p:spPr/>
        <p:txBody>
          <a:bodyPr/>
          <a:lstStyle/>
          <a:p>
            <a:fld id="{BF2C04E3-9852-4EE1-995A-A982B306E72F}" type="datetime3">
              <a:rPr lang="en-US" smtClean="0"/>
              <a:t>23 October 2023</a:t>
            </a:fld>
            <a:endParaRPr lang="en-IN" dirty="0"/>
          </a:p>
        </p:txBody>
      </p:sp>
      <p:sp>
        <p:nvSpPr>
          <p:cNvPr id="4" name="Footer Placeholder 3">
            <a:extLst>
              <a:ext uri="{FF2B5EF4-FFF2-40B4-BE49-F238E27FC236}">
                <a16:creationId xmlns:a16="http://schemas.microsoft.com/office/drawing/2014/main" id="{5C1F4AD2-0FC3-4A7D-B553-FC19C918C14E}"/>
              </a:ext>
            </a:extLst>
          </p:cNvPr>
          <p:cNvSpPr>
            <a:spLocks noGrp="1"/>
          </p:cNvSpPr>
          <p:nvPr>
            <p:ph type="ftr" sz="quarter" idx="11"/>
          </p:nvPr>
        </p:nvSpPr>
        <p:spPr/>
        <p:txBody>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C7E89B92-9E6D-4E4B-A5F6-7BC8B1612D1D}"/>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26822706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37416E9-5919-4213-81D7-5E74B3B61EAA}"/>
              </a:ext>
            </a:extLst>
          </p:cNvPr>
          <p:cNvSpPr>
            <a:spLocks noGrp="1"/>
          </p:cNvSpPr>
          <p:nvPr>
            <p:ph type="dt" sz="half" idx="10"/>
          </p:nvPr>
        </p:nvSpPr>
        <p:spPr/>
        <p:txBody>
          <a:bodyPr/>
          <a:lstStyle/>
          <a:p>
            <a:fld id="{FB30D97D-394B-435A-96D5-C1B9D33E1628}" type="datetime3">
              <a:rPr lang="en-US" smtClean="0"/>
              <a:t>23 October 2023</a:t>
            </a:fld>
            <a:endParaRPr lang="en-IN" dirty="0"/>
          </a:p>
        </p:txBody>
      </p:sp>
      <p:sp>
        <p:nvSpPr>
          <p:cNvPr id="3" name="Footer Placeholder 2">
            <a:extLst>
              <a:ext uri="{FF2B5EF4-FFF2-40B4-BE49-F238E27FC236}">
                <a16:creationId xmlns:a16="http://schemas.microsoft.com/office/drawing/2014/main" id="{6BDFF1B2-A745-40FB-B885-B3638A4F4178}"/>
              </a:ext>
            </a:extLst>
          </p:cNvPr>
          <p:cNvSpPr>
            <a:spLocks noGrp="1"/>
          </p:cNvSpPr>
          <p:nvPr>
            <p:ph type="ftr" sz="quarter" idx="11"/>
          </p:nvPr>
        </p:nvSpPr>
        <p:spPr/>
        <p:txBody>
          <a:bodyPr/>
          <a:lstStyle/>
          <a:p>
            <a:r>
              <a:rPr lang="en-US"/>
              <a:t>STOCK OPTIONS AND RSU’S - (E.2208/2020)</a:t>
            </a:r>
            <a:endParaRPr lang="en-US" dirty="0"/>
          </a:p>
        </p:txBody>
      </p:sp>
      <p:sp>
        <p:nvSpPr>
          <p:cNvPr id="4" name="Slide Number Placeholder 3">
            <a:extLst>
              <a:ext uri="{FF2B5EF4-FFF2-40B4-BE49-F238E27FC236}">
                <a16:creationId xmlns:a16="http://schemas.microsoft.com/office/drawing/2014/main" id="{0DC9AD96-7B7E-4E05-90E8-1F98943B0720}"/>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169379374"/>
      </p:ext>
    </p:extLst>
  </p:cSld>
  <p:clrMapOvr>
    <a:masterClrMapping/>
  </p:clrMapOvr>
  <p:extLst>
    <p:ext uri="{DCECCB84-F9BA-43D5-87BE-67443E8EF086}">
      <p15:sldGuideLst xmlns:p15="http://schemas.microsoft.com/office/powerpoint/2012/main"/>
    </p:ext>
  </p:extLst>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2_Standard slide_Quotes">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E28D7EA5-A532-4D8B-9984-8F3D1FEA98DB}"/>
              </a:ext>
            </a:extLst>
          </p:cNvPr>
          <p:cNvSpPr>
            <a:spLocks noGrp="1"/>
          </p:cNvSpPr>
          <p:nvPr>
            <p:ph type="body" sz="quarter" idx="10"/>
          </p:nvPr>
        </p:nvSpPr>
        <p:spPr>
          <a:xfrm>
            <a:off x="3453175" y="2060235"/>
            <a:ext cx="5292000" cy="3025522"/>
          </a:xfrm>
        </p:spPr>
        <p:txBody>
          <a:bodyPr lIns="0" tIns="0" rIns="0" bIns="0">
            <a:noAutofit/>
          </a:bodyPr>
          <a:lstStyle>
            <a:lvl1pPr marL="0" indent="0" algn="ctr">
              <a:buNone/>
              <a:defRPr lang="en-US" sz="2800" dirty="0" smtClean="0">
                <a:latin typeface="Georgia" panose="02040502050405020303" pitchFamily="18" charset="0"/>
              </a:defRPr>
            </a:lvl1pPr>
          </a:lstStyle>
          <a:p>
            <a:pPr marL="356616" lvl="0" indent="-356616" algn="ctr">
              <a:spcBef>
                <a:spcPts val="0"/>
              </a:spcBef>
            </a:pPr>
            <a:r>
              <a:rPr lang="en-US" dirty="0"/>
              <a:t>Edit Master text styles</a:t>
            </a:r>
          </a:p>
        </p:txBody>
      </p:sp>
      <p:sp>
        <p:nvSpPr>
          <p:cNvPr id="5" name="Text Placeholder 6">
            <a:extLst>
              <a:ext uri="{FF2B5EF4-FFF2-40B4-BE49-F238E27FC236}">
                <a16:creationId xmlns:a16="http://schemas.microsoft.com/office/drawing/2014/main" id="{9F9B9C3C-16F2-40B2-A460-0480520ECF89}"/>
              </a:ext>
            </a:extLst>
          </p:cNvPr>
          <p:cNvSpPr>
            <a:spLocks noGrp="1"/>
          </p:cNvSpPr>
          <p:nvPr>
            <p:ph type="body" sz="quarter" idx="11" hasCustomPrompt="1"/>
          </p:nvPr>
        </p:nvSpPr>
        <p:spPr>
          <a:xfrm>
            <a:off x="3453175" y="5506678"/>
            <a:ext cx="5292000" cy="316838"/>
          </a:xfrm>
        </p:spPr>
        <p:txBody>
          <a:bodyPr lIns="0" tIns="0" rIns="0" bIns="0">
            <a:noAutofit/>
          </a:bodyPr>
          <a:lstStyle>
            <a:lvl1pPr marL="0" indent="0" algn="ctr">
              <a:buNone/>
              <a:defRPr lang="en-US" sz="1600" dirty="0" smtClean="0">
                <a:solidFill>
                  <a:srgbClr val="FFE600"/>
                </a:solidFill>
                <a:latin typeface="EYInterstate Light" panose="02000506000000020004" pitchFamily="2" charset="0"/>
              </a:defRPr>
            </a:lvl1pPr>
          </a:lstStyle>
          <a:p>
            <a:pPr marL="356616" lvl="0" indent="-356616" algn="ctr">
              <a:spcBef>
                <a:spcPts val="0"/>
              </a:spcBef>
              <a:spcAft>
                <a:spcPts val="600"/>
              </a:spcAft>
            </a:pPr>
            <a:r>
              <a:rPr lang="en-US" dirty="0"/>
              <a:t>Name Surname</a:t>
            </a:r>
          </a:p>
        </p:txBody>
      </p:sp>
      <p:sp>
        <p:nvSpPr>
          <p:cNvPr id="6" name="Text Placeholder 6">
            <a:extLst>
              <a:ext uri="{FF2B5EF4-FFF2-40B4-BE49-F238E27FC236}">
                <a16:creationId xmlns:a16="http://schemas.microsoft.com/office/drawing/2014/main" id="{8E04541C-CC5D-4455-8271-73223AE0A881}"/>
              </a:ext>
            </a:extLst>
          </p:cNvPr>
          <p:cNvSpPr>
            <a:spLocks noGrp="1"/>
          </p:cNvSpPr>
          <p:nvPr>
            <p:ph type="body" sz="quarter" idx="12" hasCustomPrompt="1"/>
          </p:nvPr>
        </p:nvSpPr>
        <p:spPr>
          <a:xfrm>
            <a:off x="3453175" y="5818717"/>
            <a:ext cx="5292000" cy="316838"/>
          </a:xfrm>
        </p:spPr>
        <p:txBody>
          <a:bodyPr vert="horz" lIns="0" tIns="0" rIns="0" bIns="0" rtlCol="0" anchor="t" anchorCtr="0">
            <a:noAutofit/>
          </a:bodyPr>
          <a:lstStyle>
            <a:lvl1pPr marL="0" indent="0" algn="ctr">
              <a:buNone/>
              <a:defRPr lang="en-US" sz="1600" dirty="0" smtClean="0">
                <a:latin typeface="EYInterstate Light" panose="02000506000000020004" pitchFamily="2" charset="0"/>
              </a:defRPr>
            </a:lvl1pPr>
          </a:lstStyle>
          <a:p>
            <a:pPr marL="356616" lvl="0" indent="-356616" algn="ctr">
              <a:spcBef>
                <a:spcPts val="0"/>
              </a:spcBef>
              <a:spcAft>
                <a:spcPts val="600"/>
              </a:spcAft>
            </a:pPr>
            <a:r>
              <a:rPr lang="en-US" dirty="0"/>
              <a:t>Job Title</a:t>
            </a:r>
          </a:p>
        </p:txBody>
      </p:sp>
      <p:sp>
        <p:nvSpPr>
          <p:cNvPr id="9" name="Text Placeholder 11">
            <a:extLst>
              <a:ext uri="{FF2B5EF4-FFF2-40B4-BE49-F238E27FC236}">
                <a16:creationId xmlns:a16="http://schemas.microsoft.com/office/drawing/2014/main" id="{FBD672D3-B116-471A-8511-D80D5D920D93}"/>
              </a:ext>
            </a:extLst>
          </p:cNvPr>
          <p:cNvSpPr txBox="1">
            <a:spLocks/>
          </p:cNvSpPr>
          <p:nvPr userDrawn="1"/>
        </p:nvSpPr>
        <p:spPr>
          <a:xfrm>
            <a:off x="4929981" y="979787"/>
            <a:ext cx="2338388" cy="882687"/>
          </a:xfrm>
          <a:prstGeom prst="rect">
            <a:avLst/>
          </a:prstGeom>
        </p:spPr>
        <p:txBody>
          <a:bodyPr lIns="0" tIns="0" rIns="0" bIns="0">
            <a:noAutofit/>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sz="11200" dirty="0">
                <a:solidFill>
                  <a:schemeClr val="tx2"/>
                </a:solidFill>
                <a:latin typeface="Georgia" panose="02040502050405020303" pitchFamily="18" charset="0"/>
              </a:rPr>
              <a:t>“ </a:t>
            </a:r>
          </a:p>
        </p:txBody>
      </p:sp>
    </p:spTree>
    <p:extLst>
      <p:ext uri="{BB962C8B-B14F-4D97-AF65-F5344CB8AC3E}">
        <p14:creationId xmlns:p14="http://schemas.microsoft.com/office/powerpoint/2010/main" val="3327769755"/>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1_Standard slide_Quotes">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8F291EB0-15F5-4E9A-A38B-CE3AC1452E21}"/>
              </a:ext>
            </a:extLst>
          </p:cNvPr>
          <p:cNvSpPr txBox="1">
            <a:spLocks/>
          </p:cNvSpPr>
          <p:nvPr userDrawn="1"/>
        </p:nvSpPr>
        <p:spPr>
          <a:xfrm>
            <a:off x="477351" y="1488927"/>
            <a:ext cx="2338388" cy="858838"/>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1200" dirty="0">
                <a:solidFill>
                  <a:schemeClr val="tx2"/>
                </a:solidFill>
                <a:latin typeface="Georgia" panose="02040502050405020303" pitchFamily="18" charset="0"/>
              </a:rPr>
              <a:t>“</a:t>
            </a:r>
          </a:p>
        </p:txBody>
      </p:sp>
      <p:sp>
        <p:nvSpPr>
          <p:cNvPr id="7" name="Text Placeholder 6">
            <a:extLst>
              <a:ext uri="{FF2B5EF4-FFF2-40B4-BE49-F238E27FC236}">
                <a16:creationId xmlns:a16="http://schemas.microsoft.com/office/drawing/2014/main" id="{FB5D2AC0-B4F7-4455-9AE0-201966050A6D}"/>
              </a:ext>
            </a:extLst>
          </p:cNvPr>
          <p:cNvSpPr>
            <a:spLocks noGrp="1"/>
          </p:cNvSpPr>
          <p:nvPr>
            <p:ph type="body" sz="quarter" idx="10"/>
          </p:nvPr>
        </p:nvSpPr>
        <p:spPr>
          <a:xfrm>
            <a:off x="513350" y="2526765"/>
            <a:ext cx="5292000" cy="1800000"/>
          </a:xfrm>
        </p:spPr>
        <p:txBody>
          <a:bodyPr lIns="90000" tIns="46800" rIns="90000" bIns="46800"/>
          <a:lstStyle>
            <a:lvl1pPr marL="0" indent="0">
              <a:buNone/>
              <a:defRPr lang="en-US" sz="2800" dirty="0" smtClean="0">
                <a:latin typeface="Georgia" panose="02040502050405020303" pitchFamily="18" charset="0"/>
              </a:defRPr>
            </a:lvl1pPr>
          </a:lstStyle>
          <a:p>
            <a:pPr marL="356616" lvl="0" indent="-356616">
              <a:spcBef>
                <a:spcPts val="0"/>
              </a:spcBef>
            </a:pPr>
            <a:r>
              <a:rPr lang="en-US" dirty="0"/>
              <a:t>Edit Master text styles</a:t>
            </a:r>
          </a:p>
        </p:txBody>
      </p:sp>
      <p:sp>
        <p:nvSpPr>
          <p:cNvPr id="8" name="Text Placeholder 6">
            <a:extLst>
              <a:ext uri="{FF2B5EF4-FFF2-40B4-BE49-F238E27FC236}">
                <a16:creationId xmlns:a16="http://schemas.microsoft.com/office/drawing/2014/main" id="{F1BA83A2-78F0-4F7E-836B-9B4B87820F96}"/>
              </a:ext>
            </a:extLst>
          </p:cNvPr>
          <p:cNvSpPr>
            <a:spLocks noGrp="1"/>
          </p:cNvSpPr>
          <p:nvPr>
            <p:ph type="body" sz="quarter" idx="11" hasCustomPrompt="1"/>
          </p:nvPr>
        </p:nvSpPr>
        <p:spPr>
          <a:xfrm>
            <a:off x="513350" y="4632765"/>
            <a:ext cx="5292000"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chemeClr val="tx2"/>
                </a:solidFill>
                <a:latin typeface="EYInterstate Light" panose="02000506000000020004" pitchFamily="2" charset="0"/>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dirty="0"/>
              <a:t>Name Surname</a:t>
            </a:r>
          </a:p>
        </p:txBody>
      </p:sp>
      <p:sp>
        <p:nvSpPr>
          <p:cNvPr id="9" name="Text Placeholder 6">
            <a:extLst>
              <a:ext uri="{FF2B5EF4-FFF2-40B4-BE49-F238E27FC236}">
                <a16:creationId xmlns:a16="http://schemas.microsoft.com/office/drawing/2014/main" id="{034CE9DD-CE12-4D9F-8FD6-A2522F36C807}"/>
              </a:ext>
            </a:extLst>
          </p:cNvPr>
          <p:cNvSpPr>
            <a:spLocks noGrp="1"/>
          </p:cNvSpPr>
          <p:nvPr>
            <p:ph type="body" sz="quarter" idx="12" hasCustomPrompt="1"/>
          </p:nvPr>
        </p:nvSpPr>
        <p:spPr>
          <a:xfrm>
            <a:off x="513350" y="4971442"/>
            <a:ext cx="5292000"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chemeClr val="bg1"/>
                </a:solidFill>
                <a:latin typeface="EYInterstate Light" panose="02000506000000020004" pitchFamily="2" charset="0"/>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dirty="0"/>
              <a:t>Job Title</a:t>
            </a:r>
          </a:p>
        </p:txBody>
      </p:sp>
    </p:spTree>
    <p:extLst>
      <p:ext uri="{BB962C8B-B14F-4D97-AF65-F5344CB8AC3E}">
        <p14:creationId xmlns:p14="http://schemas.microsoft.com/office/powerpoint/2010/main" val="3085020689"/>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obj" preserve="1">
  <p:cSld name="Standard slide_no_first_level_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918" y="1137920"/>
            <a:ext cx="8238744" cy="4834800"/>
          </a:xfrm>
        </p:spPr>
        <p:txBody>
          <a:bodyPr/>
          <a:lstStyle>
            <a:lvl1pPr marL="0" indent="0">
              <a:buNone/>
              <a:defRPr>
                <a:solidFill>
                  <a:schemeClr val="bg1"/>
                </a:solidFill>
              </a:defRPr>
            </a:lvl1pPr>
            <a:lvl2pPr marL="356616">
              <a:defRPr>
                <a:solidFill>
                  <a:schemeClr val="bg1"/>
                </a:solidFill>
              </a:defRPr>
            </a:lvl2pPr>
            <a:lvl3pPr marL="713232">
              <a:defRPr>
                <a:solidFill>
                  <a:schemeClr val="bg1"/>
                </a:solidFill>
              </a:defRPr>
            </a:lvl3pPr>
            <a:lvl4pPr marL="1069848">
              <a:defRPr>
                <a:solidFill>
                  <a:schemeClr val="bg1"/>
                </a:solidFill>
              </a:defRPr>
            </a:lvl4pPr>
            <a:lvl5pPr marL="1426464">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Line 10">
            <a:extLst>
              <a:ext uri="{FF2B5EF4-FFF2-40B4-BE49-F238E27FC236}">
                <a16:creationId xmlns:a16="http://schemas.microsoft.com/office/drawing/2014/main" id="{8D4CA674-C969-4C5C-9EA4-6D41FE961DE2}"/>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4" name="Date Placeholder 3">
            <a:extLst>
              <a:ext uri="{FF2B5EF4-FFF2-40B4-BE49-F238E27FC236}">
                <a16:creationId xmlns:a16="http://schemas.microsoft.com/office/drawing/2014/main" id="{E7DAEB49-9ADD-490C-B904-979B3953B8CD}"/>
              </a:ext>
            </a:extLst>
          </p:cNvPr>
          <p:cNvSpPr>
            <a:spLocks noGrp="1"/>
          </p:cNvSpPr>
          <p:nvPr>
            <p:ph type="dt" sz="half" idx="10"/>
          </p:nvPr>
        </p:nvSpPr>
        <p:spPr/>
        <p:txBody>
          <a:bodyPr/>
          <a:lstStyle/>
          <a:p>
            <a:fld id="{F4FB490B-7BF8-4509-9F0D-5A2D3FE1A9A1}" type="datetime3">
              <a:rPr lang="en-US" smtClean="0"/>
              <a:t>23 October 2023</a:t>
            </a:fld>
            <a:endParaRPr lang="en-IN" dirty="0"/>
          </a:p>
        </p:txBody>
      </p:sp>
      <p:sp>
        <p:nvSpPr>
          <p:cNvPr id="5" name="Footer Placeholder 4">
            <a:extLst>
              <a:ext uri="{FF2B5EF4-FFF2-40B4-BE49-F238E27FC236}">
                <a16:creationId xmlns:a16="http://schemas.microsoft.com/office/drawing/2014/main" id="{36528C68-2511-4745-B448-A5AA41E7BFE8}"/>
              </a:ext>
            </a:extLst>
          </p:cNvPr>
          <p:cNvSpPr>
            <a:spLocks noGrp="1"/>
          </p:cNvSpPr>
          <p:nvPr>
            <p:ph type="ftr" sz="quarter" idx="11"/>
          </p:nvPr>
        </p:nvSpPr>
        <p:spPr/>
        <p:txBody>
          <a:bodyPr/>
          <a:lstStyle/>
          <a:p>
            <a:r>
              <a:rPr lang="en-US"/>
              <a:t>Presentation title</a:t>
            </a:r>
            <a:endParaRPr lang="en-US" dirty="0"/>
          </a:p>
        </p:txBody>
      </p:sp>
      <p:sp>
        <p:nvSpPr>
          <p:cNvPr id="6" name="Slide Number Placeholder 5">
            <a:extLst>
              <a:ext uri="{FF2B5EF4-FFF2-40B4-BE49-F238E27FC236}">
                <a16:creationId xmlns:a16="http://schemas.microsoft.com/office/drawing/2014/main" id="{1B5C8157-0191-4E69-819F-DB443768675C}"/>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4083729208"/>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Title only, no line">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880"/>
          </a:xfrm>
        </p:spPr>
        <p:txBody>
          <a:bodyPr/>
          <a:lstStyle>
            <a:lvl1pPr>
              <a:defRPr>
                <a:solidFill>
                  <a:schemeClr val="bg1"/>
                </a:solidFill>
              </a:defRPr>
            </a:lvl1pPr>
          </a:lstStyle>
          <a:p>
            <a:r>
              <a:rPr lang="en-US" dirty="0"/>
              <a:t>Click to edit Master title style</a:t>
            </a:r>
            <a:endParaRPr lang="en-GB" dirty="0"/>
          </a:p>
        </p:txBody>
      </p:sp>
      <p:sp>
        <p:nvSpPr>
          <p:cNvPr id="6" name="Line 10">
            <a:extLst>
              <a:ext uri="{FF2B5EF4-FFF2-40B4-BE49-F238E27FC236}">
                <a16:creationId xmlns:a16="http://schemas.microsoft.com/office/drawing/2014/main" id="{97A26880-8DD7-4A78-ADAF-91ED2E744A7C}"/>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3" name="Date Placeholder 2">
            <a:extLst>
              <a:ext uri="{FF2B5EF4-FFF2-40B4-BE49-F238E27FC236}">
                <a16:creationId xmlns:a16="http://schemas.microsoft.com/office/drawing/2014/main" id="{0B88B559-CD59-4D3D-87C0-5D51BCF9B731}"/>
              </a:ext>
            </a:extLst>
          </p:cNvPr>
          <p:cNvSpPr>
            <a:spLocks noGrp="1"/>
          </p:cNvSpPr>
          <p:nvPr>
            <p:ph type="dt" sz="half" idx="10"/>
          </p:nvPr>
        </p:nvSpPr>
        <p:spPr/>
        <p:txBody>
          <a:bodyPr/>
          <a:lstStyle/>
          <a:p>
            <a:fld id="{7EDC6652-D330-42A9-B2DB-FD7DBFE6E7CE}" type="datetime3">
              <a:rPr lang="en-US" smtClean="0"/>
              <a:t>23 October 2023</a:t>
            </a:fld>
            <a:endParaRPr lang="en-IN" dirty="0"/>
          </a:p>
        </p:txBody>
      </p:sp>
      <p:sp>
        <p:nvSpPr>
          <p:cNvPr id="4" name="Footer Placeholder 3">
            <a:extLst>
              <a:ext uri="{FF2B5EF4-FFF2-40B4-BE49-F238E27FC236}">
                <a16:creationId xmlns:a16="http://schemas.microsoft.com/office/drawing/2014/main" id="{136FB98F-FBCE-4F2C-978B-A5576B577450}"/>
              </a:ext>
            </a:extLst>
          </p:cNvPr>
          <p:cNvSpPr>
            <a:spLocks noGrp="1"/>
          </p:cNvSpPr>
          <p:nvPr>
            <p:ph type="ftr" sz="quarter" idx="11"/>
          </p:nvPr>
        </p:nvSpPr>
        <p:spPr/>
        <p:txBody>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01A95690-F0A7-4101-82DB-B17CE6B7A487}"/>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1505217035"/>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880"/>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sz="half" idx="1"/>
          </p:nvPr>
        </p:nvSpPr>
        <p:spPr>
          <a:xfrm>
            <a:off x="609918" y="1137919"/>
            <a:ext cx="5387605" cy="4834800"/>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200828" y="1137919"/>
            <a:ext cx="5387605" cy="4834800"/>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Line 10">
            <a:extLst>
              <a:ext uri="{FF2B5EF4-FFF2-40B4-BE49-F238E27FC236}">
                <a16:creationId xmlns:a16="http://schemas.microsoft.com/office/drawing/2014/main" id="{9B070B28-7AAC-47E5-9EB5-96B8B8B88057}"/>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5" name="Date Placeholder 4">
            <a:extLst>
              <a:ext uri="{FF2B5EF4-FFF2-40B4-BE49-F238E27FC236}">
                <a16:creationId xmlns:a16="http://schemas.microsoft.com/office/drawing/2014/main" id="{B20B9B26-E95B-4DC1-A613-4C0C0933C72B}"/>
              </a:ext>
            </a:extLst>
          </p:cNvPr>
          <p:cNvSpPr>
            <a:spLocks noGrp="1"/>
          </p:cNvSpPr>
          <p:nvPr>
            <p:ph type="dt" sz="half" idx="10"/>
          </p:nvPr>
        </p:nvSpPr>
        <p:spPr/>
        <p:txBody>
          <a:bodyPr/>
          <a:lstStyle/>
          <a:p>
            <a:fld id="{7848B339-892E-45B1-8EC6-9663C993893D}" type="datetime3">
              <a:rPr lang="en-US" smtClean="0"/>
              <a:t>23 October 2023</a:t>
            </a:fld>
            <a:endParaRPr lang="en-IN" dirty="0"/>
          </a:p>
        </p:txBody>
      </p:sp>
      <p:sp>
        <p:nvSpPr>
          <p:cNvPr id="6" name="Footer Placeholder 5">
            <a:extLst>
              <a:ext uri="{FF2B5EF4-FFF2-40B4-BE49-F238E27FC236}">
                <a16:creationId xmlns:a16="http://schemas.microsoft.com/office/drawing/2014/main" id="{ED7373D8-2AB5-4625-822C-B1F2B5CDC39C}"/>
              </a:ext>
            </a:extLst>
          </p:cNvPr>
          <p:cNvSpPr>
            <a:spLocks noGrp="1"/>
          </p:cNvSpPr>
          <p:nvPr>
            <p:ph type="ftr" sz="quarter" idx="11"/>
          </p:nvPr>
        </p:nvSpPr>
        <p:spPr/>
        <p:txBody>
          <a:bodyPr/>
          <a:lstStyle/>
          <a:p>
            <a:r>
              <a:rPr lang="en-US"/>
              <a:t>Presentation title</a:t>
            </a:r>
            <a:endParaRPr lang="en-US" dirty="0"/>
          </a:p>
        </p:txBody>
      </p:sp>
      <p:sp>
        <p:nvSpPr>
          <p:cNvPr id="7" name="Slide Number Placeholder 6">
            <a:extLst>
              <a:ext uri="{FF2B5EF4-FFF2-40B4-BE49-F238E27FC236}">
                <a16:creationId xmlns:a16="http://schemas.microsoft.com/office/drawing/2014/main" id="{E76E3B4B-D68B-4AFA-A20D-2ECE69120F7E}"/>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1925666093"/>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12648" y="1869440"/>
            <a:ext cx="5393208" cy="4256075"/>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9632" y="1869440"/>
            <a:ext cx="5393208" cy="4256075"/>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p:cNvSpPr>
            <a:spLocks noGrp="1"/>
          </p:cNvSpPr>
          <p:nvPr>
            <p:ph type="body" sz="quarter" idx="12"/>
          </p:nvPr>
        </p:nvSpPr>
        <p:spPr>
          <a:xfrm>
            <a:off x="609918" y="1137920"/>
            <a:ext cx="5393208" cy="640800"/>
          </a:xfrm>
        </p:spPr>
        <p:txBody>
          <a:bodyPr anchor="t" anchorCtr="0"/>
          <a:lstStyle>
            <a:lvl1pPr>
              <a:buNone/>
              <a:defRPr b="1">
                <a:solidFill>
                  <a:schemeClr val="bg1"/>
                </a:solidFill>
              </a:defRPr>
            </a:lvl1pPr>
          </a:lstStyle>
          <a:p>
            <a:pPr lvl="0"/>
            <a:endParaRPr lang="en-GB" dirty="0"/>
          </a:p>
        </p:txBody>
      </p:sp>
      <p:sp>
        <p:nvSpPr>
          <p:cNvPr id="11" name="Text Placeholder 9"/>
          <p:cNvSpPr>
            <a:spLocks noGrp="1"/>
          </p:cNvSpPr>
          <p:nvPr>
            <p:ph type="body" sz="quarter" idx="13"/>
          </p:nvPr>
        </p:nvSpPr>
        <p:spPr>
          <a:xfrm>
            <a:off x="6199632" y="1137920"/>
            <a:ext cx="5393208" cy="640800"/>
          </a:xfrm>
        </p:spPr>
        <p:txBody>
          <a:bodyPr anchor="t" anchorCtr="0"/>
          <a:lstStyle>
            <a:lvl1pPr>
              <a:buNone/>
              <a:defRPr b="1">
                <a:solidFill>
                  <a:schemeClr val="bg1"/>
                </a:solidFill>
              </a:defRPr>
            </a:lvl1pPr>
          </a:lstStyle>
          <a:p>
            <a:pPr lvl="0"/>
            <a:endParaRPr lang="en-GB" dirty="0"/>
          </a:p>
        </p:txBody>
      </p:sp>
      <p:sp>
        <p:nvSpPr>
          <p:cNvPr id="2" name="Title 1"/>
          <p:cNvSpPr>
            <a:spLocks noGrp="1"/>
          </p:cNvSpPr>
          <p:nvPr>
            <p:ph type="title"/>
          </p:nvPr>
        </p:nvSpPr>
        <p:spPr>
          <a:xfrm>
            <a:off x="609918" y="294200"/>
            <a:ext cx="10978515" cy="590880"/>
          </a:xfrm>
        </p:spPr>
        <p:txBody>
          <a:bodyPr/>
          <a:lstStyle>
            <a:lvl1pPr>
              <a:defRPr>
                <a:solidFill>
                  <a:schemeClr val="bg1"/>
                </a:solidFill>
              </a:defRPr>
            </a:lvl1pPr>
          </a:lstStyle>
          <a:p>
            <a:r>
              <a:rPr lang="en-US" dirty="0"/>
              <a:t>Click to edit Master title style</a:t>
            </a:r>
          </a:p>
        </p:txBody>
      </p:sp>
      <p:sp>
        <p:nvSpPr>
          <p:cNvPr id="14" name="Line 10">
            <a:extLst>
              <a:ext uri="{FF2B5EF4-FFF2-40B4-BE49-F238E27FC236}">
                <a16:creationId xmlns:a16="http://schemas.microsoft.com/office/drawing/2014/main" id="{9773E7D9-2434-4381-A00D-27B62C086733}"/>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5" name="Date Placeholder 4">
            <a:extLst>
              <a:ext uri="{FF2B5EF4-FFF2-40B4-BE49-F238E27FC236}">
                <a16:creationId xmlns:a16="http://schemas.microsoft.com/office/drawing/2014/main" id="{409FCCF0-19BC-4024-9BCA-E14DB77EAF2F}"/>
              </a:ext>
            </a:extLst>
          </p:cNvPr>
          <p:cNvSpPr>
            <a:spLocks noGrp="1"/>
          </p:cNvSpPr>
          <p:nvPr>
            <p:ph type="dt" sz="half" idx="14"/>
          </p:nvPr>
        </p:nvSpPr>
        <p:spPr/>
        <p:txBody>
          <a:bodyPr/>
          <a:lstStyle/>
          <a:p>
            <a:fld id="{53C96D42-85A7-4FB8-81C2-A76989CD2C0B}" type="datetime3">
              <a:rPr lang="en-US" smtClean="0"/>
              <a:t>23 October 2023</a:t>
            </a:fld>
            <a:endParaRPr lang="en-IN" dirty="0"/>
          </a:p>
        </p:txBody>
      </p:sp>
      <p:sp>
        <p:nvSpPr>
          <p:cNvPr id="6" name="Footer Placeholder 5">
            <a:extLst>
              <a:ext uri="{FF2B5EF4-FFF2-40B4-BE49-F238E27FC236}">
                <a16:creationId xmlns:a16="http://schemas.microsoft.com/office/drawing/2014/main" id="{12B54F7E-BDC4-4386-B2E2-1FC66609D14F}"/>
              </a:ext>
            </a:extLst>
          </p:cNvPr>
          <p:cNvSpPr>
            <a:spLocks noGrp="1"/>
          </p:cNvSpPr>
          <p:nvPr>
            <p:ph type="ftr" sz="quarter" idx="15"/>
          </p:nvPr>
        </p:nvSpPr>
        <p:spPr/>
        <p:txBody>
          <a:bodyPr/>
          <a:lstStyle/>
          <a:p>
            <a:r>
              <a:rPr lang="en-US"/>
              <a:t>Presentation title</a:t>
            </a:r>
            <a:endParaRPr lang="en-US" dirty="0"/>
          </a:p>
        </p:txBody>
      </p:sp>
      <p:sp>
        <p:nvSpPr>
          <p:cNvPr id="7" name="Slide Number Placeholder 6">
            <a:extLst>
              <a:ext uri="{FF2B5EF4-FFF2-40B4-BE49-F238E27FC236}">
                <a16:creationId xmlns:a16="http://schemas.microsoft.com/office/drawing/2014/main" id="{B94FBF9A-EC9A-41E4-A24C-ECB5DC15CCD7}"/>
              </a:ext>
            </a:extLst>
          </p:cNvPr>
          <p:cNvSpPr>
            <a:spLocks noGrp="1"/>
          </p:cNvSpPr>
          <p:nvPr>
            <p:ph type="sldNum" sz="quarter" idx="16"/>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1106367058"/>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EDF149-816A-4257-A64D-E23E91A5063C}"/>
              </a:ext>
            </a:extLst>
          </p:cNvPr>
          <p:cNvSpPr>
            <a:spLocks noGrp="1"/>
          </p:cNvSpPr>
          <p:nvPr>
            <p:ph type="dt" sz="half" idx="10"/>
          </p:nvPr>
        </p:nvSpPr>
        <p:spPr/>
        <p:txBody>
          <a:bodyPr/>
          <a:lstStyle/>
          <a:p>
            <a:fld id="{BE72F864-C261-4ACC-899D-1F7B54215EB6}" type="datetime3">
              <a:rPr lang="en-US" smtClean="0"/>
              <a:t>23 October 2023</a:t>
            </a:fld>
            <a:endParaRPr lang="en-IN" dirty="0"/>
          </a:p>
        </p:txBody>
      </p:sp>
      <p:sp>
        <p:nvSpPr>
          <p:cNvPr id="4" name="Footer Placeholder 3">
            <a:extLst>
              <a:ext uri="{FF2B5EF4-FFF2-40B4-BE49-F238E27FC236}">
                <a16:creationId xmlns:a16="http://schemas.microsoft.com/office/drawing/2014/main" id="{4678256F-B716-4FA1-B0CC-85D20C72FCE5}"/>
              </a:ext>
            </a:extLst>
          </p:cNvPr>
          <p:cNvSpPr>
            <a:spLocks noGrp="1"/>
          </p:cNvSpPr>
          <p:nvPr>
            <p:ph type="ftr" sz="quarter" idx="11"/>
          </p:nvPr>
        </p:nvSpPr>
        <p:spPr/>
        <p:txBody>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32344F6A-D6D0-4CE3-8495-873C004D38DC}"/>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2447023537"/>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Focused dat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139B669-D18F-448E-A005-0A353671C9CB}"/>
              </a:ext>
            </a:extLst>
          </p:cNvPr>
          <p:cNvSpPr>
            <a:spLocks noGrp="1"/>
          </p:cNvSpPr>
          <p:nvPr>
            <p:ph type="dt" sz="half" idx="10"/>
          </p:nvPr>
        </p:nvSpPr>
        <p:spPr/>
        <p:txBody>
          <a:bodyPr/>
          <a:lstStyle/>
          <a:p>
            <a:fld id="{DE39BF9A-0D1B-456C-90FD-7DD4E43985FE}" type="datetime3">
              <a:rPr lang="en-US" smtClean="0"/>
              <a:t>23 October 2023</a:t>
            </a:fld>
            <a:endParaRPr lang="en-IN" dirty="0"/>
          </a:p>
        </p:txBody>
      </p:sp>
      <p:sp>
        <p:nvSpPr>
          <p:cNvPr id="3" name="Footer Placeholder 2">
            <a:extLst>
              <a:ext uri="{FF2B5EF4-FFF2-40B4-BE49-F238E27FC236}">
                <a16:creationId xmlns:a16="http://schemas.microsoft.com/office/drawing/2014/main" id="{A7031300-352D-4FEE-9216-28FB241372A5}"/>
              </a:ext>
            </a:extLst>
          </p:cNvPr>
          <p:cNvSpPr>
            <a:spLocks noGrp="1"/>
          </p:cNvSpPr>
          <p:nvPr>
            <p:ph type="ftr" sz="quarter" idx="11"/>
          </p:nvPr>
        </p:nvSpPr>
        <p:spPr/>
        <p:txBody>
          <a:bodyPr/>
          <a:lstStyle/>
          <a:p>
            <a:r>
              <a:rPr lang="en-US"/>
              <a:t>Presentation title</a:t>
            </a:r>
            <a:endParaRPr lang="en-US" dirty="0"/>
          </a:p>
        </p:txBody>
      </p:sp>
      <p:sp>
        <p:nvSpPr>
          <p:cNvPr id="4" name="Slide Number Placeholder 3">
            <a:extLst>
              <a:ext uri="{FF2B5EF4-FFF2-40B4-BE49-F238E27FC236}">
                <a16:creationId xmlns:a16="http://schemas.microsoft.com/office/drawing/2014/main" id="{CAADEB71-FD7D-4974-99DD-0F48E0466750}"/>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2262738693"/>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70B882-5FC5-4C48-9562-890886DDEDF3}"/>
              </a:ext>
            </a:extLst>
          </p:cNvPr>
          <p:cNvSpPr>
            <a:spLocks noGrp="1"/>
          </p:cNvSpPr>
          <p:nvPr>
            <p:ph type="dt" sz="half" idx="10"/>
          </p:nvPr>
        </p:nvSpPr>
        <p:spPr/>
        <p:txBody>
          <a:bodyPr/>
          <a:lstStyle/>
          <a:p>
            <a:fld id="{678A09A2-12AE-4A08-9E31-994E3910808B}" type="datetime3">
              <a:rPr lang="en-US" smtClean="0"/>
              <a:t>23 October 2023</a:t>
            </a:fld>
            <a:endParaRPr lang="en-IN" dirty="0"/>
          </a:p>
        </p:txBody>
      </p:sp>
      <p:sp>
        <p:nvSpPr>
          <p:cNvPr id="3" name="Footer Placeholder 2">
            <a:extLst>
              <a:ext uri="{FF2B5EF4-FFF2-40B4-BE49-F238E27FC236}">
                <a16:creationId xmlns:a16="http://schemas.microsoft.com/office/drawing/2014/main" id="{992E7899-FE60-4FDA-8608-58147D09186A}"/>
              </a:ext>
            </a:extLst>
          </p:cNvPr>
          <p:cNvSpPr>
            <a:spLocks noGrp="1"/>
          </p:cNvSpPr>
          <p:nvPr>
            <p:ph type="ftr" sz="quarter" idx="11"/>
          </p:nvPr>
        </p:nvSpPr>
        <p:spPr/>
        <p:txBody>
          <a:bodyPr/>
          <a:lstStyle/>
          <a:p>
            <a:r>
              <a:rPr lang="en-US"/>
              <a:t>Presentation title</a:t>
            </a:r>
            <a:endParaRPr lang="en-US" dirty="0"/>
          </a:p>
        </p:txBody>
      </p:sp>
      <p:sp>
        <p:nvSpPr>
          <p:cNvPr id="4" name="Slide Number Placeholder 3">
            <a:extLst>
              <a:ext uri="{FF2B5EF4-FFF2-40B4-BE49-F238E27FC236}">
                <a16:creationId xmlns:a16="http://schemas.microsoft.com/office/drawing/2014/main" id="{BAA32B5C-3285-477F-B755-A6F2F0F4D3A2}"/>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3867520761"/>
      </p:ext>
    </p:extLst>
  </p:cSld>
  <p:clrMapOvr>
    <a:masterClrMapping/>
  </p:clrMapOvr>
  <p:extLst>
    <p:ext uri="{DCECCB84-F9BA-43D5-87BE-67443E8EF086}">
      <p15:sldGuideLst xmlns:p15="http://schemas.microsoft.com/office/powerpoint/2012/main"/>
    </p:ext>
  </p:extLst>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37416E9-5919-4213-81D7-5E74B3B61EAA}"/>
              </a:ext>
            </a:extLst>
          </p:cNvPr>
          <p:cNvSpPr>
            <a:spLocks noGrp="1"/>
          </p:cNvSpPr>
          <p:nvPr>
            <p:ph type="dt" sz="half" idx="10"/>
          </p:nvPr>
        </p:nvSpPr>
        <p:spPr/>
        <p:txBody>
          <a:bodyPr/>
          <a:lstStyle/>
          <a:p>
            <a:fld id="{0BD55BA1-5616-41A0-A230-900CC53918C9}" type="datetime3">
              <a:rPr lang="en-US" smtClean="0"/>
              <a:t>23 October 2023</a:t>
            </a:fld>
            <a:endParaRPr lang="en-IN" dirty="0"/>
          </a:p>
        </p:txBody>
      </p:sp>
      <p:sp>
        <p:nvSpPr>
          <p:cNvPr id="3" name="Footer Placeholder 2">
            <a:extLst>
              <a:ext uri="{FF2B5EF4-FFF2-40B4-BE49-F238E27FC236}">
                <a16:creationId xmlns:a16="http://schemas.microsoft.com/office/drawing/2014/main" id="{6BDFF1B2-A745-40FB-B885-B3638A4F4178}"/>
              </a:ext>
            </a:extLst>
          </p:cNvPr>
          <p:cNvSpPr>
            <a:spLocks noGrp="1"/>
          </p:cNvSpPr>
          <p:nvPr>
            <p:ph type="ftr" sz="quarter" idx="11"/>
          </p:nvPr>
        </p:nvSpPr>
        <p:spPr/>
        <p:txBody>
          <a:bodyPr/>
          <a:lstStyle/>
          <a:p>
            <a:r>
              <a:rPr lang="en-US"/>
              <a:t>Presentation title</a:t>
            </a:r>
            <a:endParaRPr lang="en-US" dirty="0"/>
          </a:p>
        </p:txBody>
      </p:sp>
      <p:sp>
        <p:nvSpPr>
          <p:cNvPr id="4" name="Slide Number Placeholder 3">
            <a:extLst>
              <a:ext uri="{FF2B5EF4-FFF2-40B4-BE49-F238E27FC236}">
                <a16:creationId xmlns:a16="http://schemas.microsoft.com/office/drawing/2014/main" id="{0DC9AD96-7B7E-4E05-90E8-1F98943B0720}"/>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1879388349"/>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0438622"/>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8694960"/>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1_Empty">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052CFA6-7CF5-41BD-9D94-2D0DAE108428}"/>
              </a:ext>
            </a:extLst>
          </p:cNvPr>
          <p:cNvSpPr>
            <a:spLocks noGrp="1"/>
          </p:cNvSpPr>
          <p:nvPr>
            <p:ph type="media" sz="quarter" idx="10" hasCustomPrompt="1"/>
          </p:nvPr>
        </p:nvSpPr>
        <p:spPr>
          <a:xfrm>
            <a:off x="0" y="0"/>
            <a:ext cx="12198350" cy="6858000"/>
          </a:xfrm>
        </p:spPr>
        <p:txBody>
          <a:bodyPr anchor="ctr"/>
          <a:lstStyle>
            <a:lvl1pPr marL="0" indent="0" algn="ctr">
              <a:buNone/>
              <a:defRPr/>
            </a:lvl1pPr>
          </a:lstStyle>
          <a:p>
            <a:r>
              <a:rPr lang="en-IN" dirty="0"/>
              <a:t>Video</a:t>
            </a:r>
          </a:p>
        </p:txBody>
      </p:sp>
      <p:sp>
        <p:nvSpPr>
          <p:cNvPr id="2" name="Date Placeholder 1">
            <a:extLst>
              <a:ext uri="{FF2B5EF4-FFF2-40B4-BE49-F238E27FC236}">
                <a16:creationId xmlns:a16="http://schemas.microsoft.com/office/drawing/2014/main" id="{711B3654-4C35-482F-B580-02C23F975B92}"/>
              </a:ext>
            </a:extLst>
          </p:cNvPr>
          <p:cNvSpPr>
            <a:spLocks noGrp="1"/>
          </p:cNvSpPr>
          <p:nvPr>
            <p:ph type="dt" sz="half" idx="11"/>
          </p:nvPr>
        </p:nvSpPr>
        <p:spPr/>
        <p:txBody>
          <a:bodyPr/>
          <a:lstStyle/>
          <a:p>
            <a:fld id="{ECB31890-3905-4699-8A54-4A643E2FBD12}" type="datetime3">
              <a:rPr lang="en-US" smtClean="0"/>
              <a:t>23 October 2023</a:t>
            </a:fld>
            <a:endParaRPr lang="en-IN" dirty="0"/>
          </a:p>
        </p:txBody>
      </p:sp>
      <p:sp>
        <p:nvSpPr>
          <p:cNvPr id="4" name="Footer Placeholder 3">
            <a:extLst>
              <a:ext uri="{FF2B5EF4-FFF2-40B4-BE49-F238E27FC236}">
                <a16:creationId xmlns:a16="http://schemas.microsoft.com/office/drawing/2014/main" id="{162EFEC5-10C4-4E79-B06E-F14B8F305F91}"/>
              </a:ext>
            </a:extLst>
          </p:cNvPr>
          <p:cNvSpPr>
            <a:spLocks noGrp="1"/>
          </p:cNvSpPr>
          <p:nvPr>
            <p:ph type="ftr" sz="quarter" idx="12"/>
          </p:nvPr>
        </p:nvSpPr>
        <p:spPr/>
        <p:txBody>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0CC05763-C066-4818-A1DF-64ED4D64BE2E}"/>
              </a:ext>
            </a:extLst>
          </p:cNvPr>
          <p:cNvSpPr>
            <a:spLocks noGrp="1"/>
          </p:cNvSpPr>
          <p:nvPr>
            <p:ph type="sldNum" sz="quarter" idx="13"/>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2603198919"/>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preserve="1" userDrawn="1">
  <p:cSld name="Final legal tex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C129049-E3D5-4C0A-BB1F-72BEDB1FB59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75" y="0"/>
            <a:ext cx="12192000" cy="6858000"/>
          </a:xfrm>
          <a:prstGeom prst="rect">
            <a:avLst/>
          </a:prstGeom>
        </p:spPr>
      </p:pic>
      <p:sp>
        <p:nvSpPr>
          <p:cNvPr id="8" name="Content Placeholder 2"/>
          <p:cNvSpPr>
            <a:spLocks noGrp="1"/>
          </p:cNvSpPr>
          <p:nvPr>
            <p:ph idx="1"/>
          </p:nvPr>
        </p:nvSpPr>
        <p:spPr>
          <a:xfrm>
            <a:off x="607799" y="719139"/>
            <a:ext cx="4677635"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EYInterstate Light" panose="02000506000000020004" pitchFamily="2"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213" indent="-176213" algn="l" defTabSz="995363"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913" indent="-188913" algn="l" defTabSz="995363"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2431090970"/>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showMasterSp="0" preserve="1" userDrawn="1">
  <p:cSld name="1_Final legal text">
    <p:spTree>
      <p:nvGrpSpPr>
        <p:cNvPr id="1" name=""/>
        <p:cNvGrpSpPr/>
        <p:nvPr/>
      </p:nvGrpSpPr>
      <p:grpSpPr>
        <a:xfrm>
          <a:off x="0" y="0"/>
          <a:ext cx="0" cy="0"/>
          <a:chOff x="0" y="0"/>
          <a:chExt cx="0" cy="0"/>
        </a:xfrm>
      </p:grpSpPr>
      <p:pic>
        <p:nvPicPr>
          <p:cNvPr id="5" name="Content Placeholder 3">
            <a:extLst>
              <a:ext uri="{FF2B5EF4-FFF2-40B4-BE49-F238E27FC236}">
                <a16:creationId xmlns:a16="http://schemas.microsoft.com/office/drawing/2014/main" id="{501A2F11-32A0-4526-A5F7-F4382DA5B47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55" y="0"/>
            <a:ext cx="12192000" cy="6858000"/>
          </a:xfrm>
          <a:prstGeom prst="rect">
            <a:avLst/>
          </a:prstGeom>
        </p:spPr>
      </p:pic>
      <p:sp>
        <p:nvSpPr>
          <p:cNvPr id="8" name="Content Placeholder 2"/>
          <p:cNvSpPr>
            <a:spLocks noGrp="1"/>
          </p:cNvSpPr>
          <p:nvPr>
            <p:ph idx="1"/>
          </p:nvPr>
        </p:nvSpPr>
        <p:spPr>
          <a:xfrm>
            <a:off x="607799" y="719139"/>
            <a:ext cx="4677635"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EYInterstate Light" panose="02000506000000020004" pitchFamily="2"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213" indent="-176213" algn="l" defTabSz="995363"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913" indent="-188913" algn="l" defTabSz="995363"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3990080636"/>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showMasterSp="0" preserve="1" userDrawn="1">
  <p:cSld name="2_Final legal text">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83BDE2E-2BCF-4140-945E-7D5610CDE4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53" y="0"/>
            <a:ext cx="12192005" cy="6858000"/>
          </a:xfrm>
          <a:prstGeom prst="rect">
            <a:avLst/>
          </a:prstGeom>
        </p:spPr>
      </p:pic>
      <p:sp>
        <p:nvSpPr>
          <p:cNvPr id="9" name="TextBox 8">
            <a:extLst>
              <a:ext uri="{FF2B5EF4-FFF2-40B4-BE49-F238E27FC236}">
                <a16:creationId xmlns:a16="http://schemas.microsoft.com/office/drawing/2014/main" id="{0414AAD8-A2C5-49FF-8469-FA458265FB72}"/>
              </a:ext>
            </a:extLst>
          </p:cNvPr>
          <p:cNvSpPr txBox="1">
            <a:spLocks/>
          </p:cNvSpPr>
          <p:nvPr userDrawn="1"/>
        </p:nvSpPr>
        <p:spPr>
          <a:xfrm>
            <a:off x="8406581" y="563952"/>
            <a:ext cx="3309810" cy="3037755"/>
          </a:xfrm>
          <a:prstGeom prst="rect">
            <a:avLst/>
          </a:prstGeom>
          <a:noFill/>
        </p:spPr>
        <p:txBody>
          <a:bodyPr wrap="square" lIns="0" tIns="36576" rIns="0" bIns="0" rtlCol="0" anchor="t">
            <a:spAutoFit/>
          </a:bodyPr>
          <a:lstStyle/>
          <a:p>
            <a:pPr lvl="0">
              <a:buClr>
                <a:srgbClr val="FFD200"/>
              </a:buClr>
              <a:buSzPct val="70000"/>
              <a:defRPr/>
            </a:pPr>
            <a:r>
              <a:rPr lang="en-IN" sz="800" kern="0" dirty="0">
                <a:solidFill>
                  <a:srgbClr val="FFFFFF"/>
                </a:solidFill>
                <a:latin typeface="EYInterstate Light" panose="02000506000000020004" pitchFamily="2" charset="0"/>
              </a:rPr>
              <a:t>EY refers to the global organization, and may refer to one or more, of the member firms of Ernst &amp; Young Global Limited, each of which is a separate legal entity. Ernst &amp; Young Global Limited, a UK company limited by guarantee, does not provide services to clients. Information about how EY collects and uses personal data and a description of the rights individuals have under data protection legislation are available via ey.com/privacy. EY member firms do not practice law where prohibited by local laws. For more information about our organization, please visit ey.com.</a:t>
            </a:r>
          </a:p>
          <a:p>
            <a:pPr lvl="0">
              <a:buClr>
                <a:srgbClr val="FFD200"/>
              </a:buClr>
              <a:buSzPct val="70000"/>
              <a:defRPr/>
            </a:pPr>
            <a:endParaRPr lang="en-IN" sz="800" kern="0" dirty="0">
              <a:solidFill>
                <a:srgbClr val="FFFFFF"/>
              </a:solidFill>
              <a:latin typeface="EYInterstate Light" panose="02000506000000020004" pitchFamily="2" charset="0"/>
            </a:endParaRPr>
          </a:p>
          <a:p>
            <a:r>
              <a:rPr lang="en-US" sz="800" b="1" dirty="0">
                <a:solidFill>
                  <a:schemeClr val="bg1"/>
                </a:solidFill>
                <a:latin typeface="EYInterstate" panose="02000503020000020004" pitchFamily="2" charset="0"/>
              </a:rPr>
              <a:t>About EY's Tax Services </a:t>
            </a:r>
          </a:p>
          <a:p>
            <a:r>
              <a:rPr lang="en-US" sz="800" b="1" dirty="0">
                <a:solidFill>
                  <a:schemeClr val="bg1"/>
                </a:solidFill>
                <a:latin typeface="EYInterstate Light" panose="02000506000000020004" pitchFamily="2" charset="0"/>
              </a:rPr>
              <a:t>Your business will only succeed if you build it on a strong foundation and grow it in a sustainable way. At EY, we believe that managing your tax obligations responsibly and proactively can make a critical difference. Our 50,000 talented tax professionals, in more than 150 countries, give you technical knowledge, business experience, consistency and an unwavering commitment to quality service — wherever you are and whatever tax services you need.</a:t>
            </a:r>
            <a:endParaRPr lang="en-US" sz="800" dirty="0">
              <a:solidFill>
                <a:schemeClr val="bg1"/>
              </a:solidFill>
              <a:latin typeface="EYInterstate Light" panose="02000506000000020004" pitchFamily="2" charset="0"/>
            </a:endParaRPr>
          </a:p>
          <a:p>
            <a:endParaRPr lang="en-US" sz="800" dirty="0">
              <a:solidFill>
                <a:schemeClr val="bg1"/>
              </a:solidFill>
              <a:latin typeface="EYInterstate Light" panose="02000506000000020004" pitchFamily="2" charset="0"/>
            </a:endParaRPr>
          </a:p>
          <a:p>
            <a:endParaRPr lang="en-US" sz="800" dirty="0">
              <a:solidFill>
                <a:schemeClr val="bg1"/>
              </a:solidFill>
              <a:latin typeface="EYInterstate Light" panose="02000506000000020004" pitchFamily="2" charset="0"/>
            </a:endParaRPr>
          </a:p>
          <a:p>
            <a:pPr>
              <a:buClr>
                <a:srgbClr val="FFD200"/>
              </a:buClr>
              <a:buSzPct val="70000"/>
              <a:defRPr/>
            </a:pPr>
            <a:r>
              <a:rPr lang="en-IN" sz="800" kern="0" dirty="0">
                <a:solidFill>
                  <a:srgbClr val="FFFFFF"/>
                </a:solidFill>
                <a:latin typeface="EYInterstate Light" panose="02000506000000020004" pitchFamily="2" charset="0"/>
              </a:rPr>
              <a:t>© 2023 EY</a:t>
            </a:r>
          </a:p>
          <a:p>
            <a:pPr>
              <a:buClr>
                <a:srgbClr val="FFD200"/>
              </a:buClr>
              <a:buSzPct val="70000"/>
              <a:defRPr/>
            </a:pPr>
            <a:r>
              <a:rPr lang="en-IN" sz="800" kern="0" dirty="0">
                <a:solidFill>
                  <a:srgbClr val="FFFFFF"/>
                </a:solidFill>
                <a:latin typeface="EYInterstate Light" panose="02000506000000020004" pitchFamily="2" charset="0"/>
              </a:rPr>
              <a:t>All Rights Reserved.</a:t>
            </a:r>
          </a:p>
          <a:p>
            <a:pPr>
              <a:buClr>
                <a:srgbClr val="FFD200"/>
              </a:buClr>
              <a:buSzPct val="70000"/>
              <a:defRPr/>
            </a:pPr>
            <a:endParaRPr lang="en-IN" sz="800" kern="0" dirty="0">
              <a:solidFill>
                <a:srgbClr val="FFFFFF"/>
              </a:solidFill>
              <a:latin typeface="EYInterstate Light" panose="02000506000000020004" pitchFamily="2" charset="0"/>
            </a:endParaRPr>
          </a:p>
          <a:p>
            <a:pPr marL="0" marR="0" lvl="0" indent="0" algn="l" defTabSz="914400" rtl="0" eaLnBrk="1" fontAlgn="auto" latinLnBrk="0" hangingPunct="1">
              <a:lnSpc>
                <a:spcPct val="100000"/>
              </a:lnSpc>
              <a:spcBef>
                <a:spcPts val="0"/>
              </a:spcBef>
              <a:spcAft>
                <a:spcPts val="0"/>
              </a:spcAft>
              <a:buClr>
                <a:srgbClr val="FFD200"/>
              </a:buClr>
              <a:buSzPct val="70000"/>
              <a:buFontTx/>
              <a:buNone/>
              <a:tabLst/>
              <a:defRPr/>
            </a:pPr>
            <a:r>
              <a:rPr lang="en-IN" sz="1100" kern="0" dirty="0">
                <a:solidFill>
                  <a:srgbClr val="FFFFFF"/>
                </a:solidFill>
                <a:latin typeface="EYInterstate" panose="02000503020000020004" pitchFamily="2" charset="0"/>
              </a:rPr>
              <a:t>ey.com</a:t>
            </a:r>
          </a:p>
        </p:txBody>
      </p:sp>
      <p:sp>
        <p:nvSpPr>
          <p:cNvPr id="10" name="TextBox 9">
            <a:extLst>
              <a:ext uri="{FF2B5EF4-FFF2-40B4-BE49-F238E27FC236}">
                <a16:creationId xmlns:a16="http://schemas.microsoft.com/office/drawing/2014/main" id="{52D1448B-5456-4EBC-98E3-9A59AE447BDD}"/>
              </a:ext>
            </a:extLst>
          </p:cNvPr>
          <p:cNvSpPr txBox="1">
            <a:spLocks/>
          </p:cNvSpPr>
          <p:nvPr userDrawn="1"/>
        </p:nvSpPr>
        <p:spPr>
          <a:xfrm>
            <a:off x="481959" y="563952"/>
            <a:ext cx="3205138" cy="2660728"/>
          </a:xfrm>
          <a:prstGeom prst="rect">
            <a:avLst/>
          </a:prstGeom>
          <a:noFill/>
        </p:spPr>
        <p:txBody>
          <a:bodyPr wrap="square" lIns="0" tIns="36576" rIns="0" bIns="0" rtlCol="0" anchor="t">
            <a:spAutoFit/>
          </a:bodyPr>
          <a:lstStyle/>
          <a:p>
            <a:pPr lvl="0">
              <a:spcAft>
                <a:spcPts val="600"/>
              </a:spcAft>
              <a:buClr>
                <a:srgbClr val="FFD200"/>
              </a:buClr>
              <a:buSzPct val="70000"/>
              <a:defRPr/>
            </a:pPr>
            <a:r>
              <a:rPr kumimoji="0" lang="en-US" sz="1200" b="1" i="0" u="none" strike="noStrike" kern="0" cap="none" spc="0" normalizeH="0" baseline="0" noProof="0" dirty="0">
                <a:ln>
                  <a:noFill/>
                </a:ln>
                <a:solidFill>
                  <a:srgbClr val="FFE600"/>
                </a:solidFill>
                <a:effectLst/>
                <a:uLnTx/>
                <a:uFillTx/>
                <a:latin typeface="EYInterstate" panose="02000503020000020004" pitchFamily="2" charset="0"/>
              </a:rPr>
              <a:t>EY  </a:t>
            </a:r>
            <a:r>
              <a:rPr kumimoji="0" lang="en-US" sz="1200" b="0" i="0" u="none" strike="noStrike" kern="0" cap="none" spc="0" normalizeH="0" baseline="0" noProof="0" dirty="0">
                <a:ln>
                  <a:noFill/>
                </a:ln>
                <a:solidFill>
                  <a:srgbClr val="FFE600"/>
                </a:solidFill>
                <a:effectLst/>
                <a:uLnTx/>
                <a:uFillTx/>
                <a:latin typeface="EYInterstate" panose="02000503020000020004" pitchFamily="2" charset="0"/>
                <a:cs typeface="Arial"/>
              </a:rPr>
              <a:t>|  </a:t>
            </a:r>
            <a:r>
              <a:rPr lang="en-IN" sz="1200" kern="0" dirty="0">
                <a:solidFill>
                  <a:srgbClr val="FFE600"/>
                </a:solidFill>
                <a:latin typeface="EYInterstate" panose="02000503020000020004" pitchFamily="2" charset="0"/>
                <a:cs typeface="Arial"/>
              </a:rPr>
              <a:t>Building a better working world</a:t>
            </a:r>
            <a:endParaRPr kumimoji="0" lang="en-US" sz="1200" b="0" i="0" u="none" strike="noStrike" kern="0" cap="none" spc="0" normalizeH="0" baseline="0" noProof="0" dirty="0">
              <a:ln>
                <a:noFill/>
              </a:ln>
              <a:solidFill>
                <a:srgbClr val="FFE600"/>
              </a:solidFill>
              <a:effectLst/>
              <a:uLnTx/>
              <a:uFillTx/>
              <a:latin typeface="EYInterstate" panose="02000503020000020004" pitchFamily="2" charset="0"/>
              <a:cs typeface="Arial"/>
            </a:endParaRPr>
          </a:p>
          <a:p>
            <a:pPr marL="0" marR="0" lvl="0" indent="0" defTabSz="914400" eaLnBrk="1" fontAlgn="auto" latinLnBrk="0" hangingPunct="1">
              <a:lnSpc>
                <a:spcPct val="100000"/>
              </a:lnSpc>
              <a:spcBef>
                <a:spcPts val="0"/>
              </a:spcBef>
              <a:spcAft>
                <a:spcPts val="0"/>
              </a:spcAft>
              <a:buClr>
                <a:srgbClr val="FFD200"/>
              </a:buClr>
              <a:buSzPct val="70000"/>
              <a:buFontTx/>
              <a:buNone/>
              <a:tabLst/>
              <a:defRPr/>
            </a:pPr>
            <a:endParaRPr kumimoji="0" lang="en-US" sz="1100" b="0" i="0" u="none" strike="noStrike" kern="0" cap="none" spc="0" normalizeH="0" baseline="0" noProof="0" dirty="0">
              <a:ln>
                <a:noFill/>
              </a:ln>
              <a:solidFill>
                <a:srgbClr val="FFFFFF"/>
              </a:solidFill>
              <a:effectLst/>
              <a:uLnTx/>
              <a:uFillTx/>
              <a:latin typeface="EYInterstate" panose="02000503020000020004" pitchFamily="2" charset="0"/>
              <a:cs typeface="Arial"/>
            </a:endParaRPr>
          </a:p>
          <a:p>
            <a:pPr lvl="0">
              <a:buClr>
                <a:srgbClr val="FFD200"/>
              </a:buClr>
              <a:buSzPct val="70000"/>
              <a:defRPr/>
            </a:pPr>
            <a:r>
              <a:rPr lang="en-US" sz="1100" kern="0" dirty="0">
                <a:solidFill>
                  <a:srgbClr val="FFFFFF"/>
                </a:solidFill>
                <a:latin typeface="EYInterstate" panose="02000503020000020004" pitchFamily="2" charset="0"/>
              </a:rPr>
              <a:t>EY exists to build a better working world, helping create long-term value for clients, people and society and build trust in the capital markets.</a:t>
            </a:r>
          </a:p>
          <a:p>
            <a:pPr lvl="0">
              <a:buClr>
                <a:srgbClr val="FFD200"/>
              </a:buClr>
              <a:buSzPct val="70000"/>
              <a:defRPr/>
            </a:pPr>
            <a:endParaRPr lang="en-US" sz="1100" kern="0" dirty="0">
              <a:solidFill>
                <a:srgbClr val="FFFFFF"/>
              </a:solidFill>
              <a:latin typeface="EYInterstate" panose="02000503020000020004" pitchFamily="2" charset="0"/>
            </a:endParaRPr>
          </a:p>
          <a:p>
            <a:pPr lvl="0">
              <a:buClr>
                <a:srgbClr val="FFD200"/>
              </a:buClr>
              <a:buSzPct val="70000"/>
              <a:defRPr/>
            </a:pPr>
            <a:r>
              <a:rPr lang="en-US" sz="1100" kern="0" dirty="0">
                <a:solidFill>
                  <a:srgbClr val="FFFFFF"/>
                </a:solidFill>
                <a:latin typeface="EYInterstate" panose="02000503020000020004" pitchFamily="2" charset="0"/>
              </a:rPr>
              <a:t>Enabled by data and technology, diverse EY teams in over 150 countries provide trust through assurance and help clients grow, transform and operate.</a:t>
            </a:r>
          </a:p>
          <a:p>
            <a:pPr lvl="0">
              <a:buClr>
                <a:srgbClr val="FFD200"/>
              </a:buClr>
              <a:buSzPct val="70000"/>
              <a:defRPr/>
            </a:pPr>
            <a:endParaRPr lang="en-US" sz="1100" kern="0" dirty="0">
              <a:solidFill>
                <a:srgbClr val="FFFFFF"/>
              </a:solidFill>
              <a:latin typeface="EYInterstate" panose="02000503020000020004" pitchFamily="2" charset="0"/>
            </a:endParaRPr>
          </a:p>
          <a:p>
            <a:pPr lvl="0">
              <a:buClr>
                <a:srgbClr val="FFD200"/>
              </a:buClr>
              <a:buSzPct val="70000"/>
              <a:defRPr/>
            </a:pPr>
            <a:r>
              <a:rPr lang="en-US" sz="1100" kern="0" dirty="0">
                <a:solidFill>
                  <a:srgbClr val="FFFFFF"/>
                </a:solidFill>
                <a:latin typeface="EYInterstate" panose="02000503020000020004" pitchFamily="2" charset="0"/>
              </a:rPr>
              <a:t>Working across assurance, consulting, law, strategy, tax and transactions, EY teams ask better questions to find new answers for the complex issues facing our world today.</a:t>
            </a:r>
            <a:endParaRPr lang="en-IN" sz="1100" kern="0" dirty="0">
              <a:solidFill>
                <a:srgbClr val="FFFFFF"/>
              </a:solidFill>
              <a:latin typeface="EYInterstate" panose="02000503020000020004" pitchFamily="2" charset="0"/>
            </a:endParaRPr>
          </a:p>
        </p:txBody>
      </p:sp>
      <p:pic>
        <p:nvPicPr>
          <p:cNvPr id="6" name="Picture 5">
            <a:extLst>
              <a:ext uri="{FF2B5EF4-FFF2-40B4-BE49-F238E27FC236}">
                <a16:creationId xmlns:a16="http://schemas.microsoft.com/office/drawing/2014/main" id="{999C9503-4585-47F7-83C2-245F64A02DA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06581" y="6321003"/>
            <a:ext cx="2977290" cy="141850"/>
          </a:xfrm>
          <a:prstGeom prst="rect">
            <a:avLst/>
          </a:prstGeom>
        </p:spPr>
      </p:pic>
      <p:sp>
        <p:nvSpPr>
          <p:cNvPr id="8" name="TextBox 7">
            <a:extLst>
              <a:ext uri="{FF2B5EF4-FFF2-40B4-BE49-F238E27FC236}">
                <a16:creationId xmlns:a16="http://schemas.microsoft.com/office/drawing/2014/main" id="{0FD96DFA-75F2-40D1-9A05-99E56BF44CC3}"/>
              </a:ext>
            </a:extLst>
          </p:cNvPr>
          <p:cNvSpPr txBox="1"/>
          <p:nvPr userDrawn="1"/>
        </p:nvSpPr>
        <p:spPr>
          <a:xfrm>
            <a:off x="481959" y="5816522"/>
            <a:ext cx="2964834" cy="646331"/>
          </a:xfrm>
          <a:prstGeom prst="rect">
            <a:avLst/>
          </a:prstGeom>
          <a:noFill/>
        </p:spPr>
        <p:txBody>
          <a:bodyPr wrap="square" lIns="0" tIns="0" rIns="0" bIns="0">
            <a:spAutoFit/>
          </a:bodyPr>
          <a:lstStyle/>
          <a:p>
            <a:r>
              <a:rPr lang="en-US" sz="700" dirty="0">
                <a:solidFill>
                  <a:schemeClr val="bg1"/>
                </a:solidFill>
                <a:effectLst/>
                <a:latin typeface="EYInterstate Light" panose="02000506000000020004" pitchFamily="2" charset="0"/>
                <a:ea typeface="Calibri" panose="020F0502020204030204" pitchFamily="34" charset="0"/>
              </a:rPr>
              <a:t>Legal Name: ERNST AND YOUNG Single Member </a:t>
            </a:r>
            <a:r>
              <a:rPr lang="en-US" sz="700" dirty="0" err="1">
                <a:solidFill>
                  <a:schemeClr val="bg1"/>
                </a:solidFill>
                <a:effectLst/>
                <a:latin typeface="EYInterstate Light" panose="02000506000000020004" pitchFamily="2" charset="0"/>
                <a:ea typeface="Calibri" panose="020F0502020204030204" pitchFamily="34" charset="0"/>
              </a:rPr>
              <a:t>Societe</a:t>
            </a:r>
            <a:r>
              <a:rPr lang="en-US" sz="700" dirty="0">
                <a:solidFill>
                  <a:schemeClr val="bg1"/>
                </a:solidFill>
                <a:effectLst/>
                <a:latin typeface="EYInterstate Light" panose="02000506000000020004" pitchFamily="2" charset="0"/>
                <a:ea typeface="Calibri" panose="020F0502020204030204" pitchFamily="34" charset="0"/>
              </a:rPr>
              <a:t> Anonyme </a:t>
            </a:r>
            <a:br>
              <a:rPr lang="en-US" sz="700" dirty="0">
                <a:solidFill>
                  <a:schemeClr val="bg1"/>
                </a:solidFill>
                <a:effectLst/>
                <a:latin typeface="EYInterstate Light" panose="02000506000000020004" pitchFamily="2" charset="0"/>
                <a:ea typeface="Calibri" panose="020F0502020204030204" pitchFamily="34" charset="0"/>
              </a:rPr>
            </a:br>
            <a:r>
              <a:rPr lang="en-US" sz="700" dirty="0">
                <a:solidFill>
                  <a:schemeClr val="bg1"/>
                </a:solidFill>
                <a:effectLst/>
                <a:latin typeface="EYInterstate Light" panose="02000506000000020004" pitchFamily="2" charset="0"/>
                <a:ea typeface="Calibri" panose="020F0502020204030204" pitchFamily="34" charset="0"/>
              </a:rPr>
              <a:t>for the Provision of Advisory Services</a:t>
            </a:r>
            <a:endParaRPr lang="el-GR" sz="700" dirty="0">
              <a:solidFill>
                <a:schemeClr val="bg1"/>
              </a:solidFill>
              <a:effectLst/>
              <a:latin typeface="EYInterstate Light" panose="02000506000000020004" pitchFamily="2" charset="0"/>
              <a:ea typeface="Calibri" panose="020F0502020204030204" pitchFamily="34" charset="0"/>
            </a:endParaRPr>
          </a:p>
          <a:p>
            <a:r>
              <a:rPr lang="en-US" sz="700" dirty="0">
                <a:solidFill>
                  <a:schemeClr val="bg1"/>
                </a:solidFill>
                <a:effectLst/>
                <a:latin typeface="EYInterstate Light" panose="02000506000000020004" pitchFamily="2" charset="0"/>
                <a:ea typeface="Calibri" panose="020F0502020204030204" pitchFamily="34" charset="0"/>
              </a:rPr>
              <a:t>Distinctive title: ERNST &amp; YOUNG BUSINESS ADVISORY SOLUTIONS</a:t>
            </a:r>
            <a:endParaRPr lang="el-GR" sz="700" dirty="0">
              <a:solidFill>
                <a:schemeClr val="bg1"/>
              </a:solidFill>
              <a:effectLst/>
              <a:latin typeface="EYInterstate Light" panose="02000506000000020004" pitchFamily="2" charset="0"/>
              <a:ea typeface="Calibri" panose="020F0502020204030204" pitchFamily="34" charset="0"/>
            </a:endParaRPr>
          </a:p>
          <a:p>
            <a:r>
              <a:rPr lang="en-US" sz="700" dirty="0">
                <a:solidFill>
                  <a:schemeClr val="bg1"/>
                </a:solidFill>
                <a:effectLst/>
                <a:latin typeface="EYInterstate Light" panose="02000506000000020004" pitchFamily="2" charset="0"/>
                <a:ea typeface="Calibri" panose="020F0502020204030204" pitchFamily="34" charset="0"/>
              </a:rPr>
              <a:t>Legal form: </a:t>
            </a:r>
            <a:r>
              <a:rPr lang="en-US" sz="700" dirty="0" err="1">
                <a:solidFill>
                  <a:schemeClr val="bg1"/>
                </a:solidFill>
                <a:effectLst/>
                <a:latin typeface="EYInterstate Light" panose="02000506000000020004" pitchFamily="2" charset="0"/>
                <a:ea typeface="Calibri" panose="020F0502020204030204" pitchFamily="34" charset="0"/>
              </a:rPr>
              <a:t>Societe</a:t>
            </a:r>
            <a:r>
              <a:rPr lang="en-US" sz="700" dirty="0">
                <a:solidFill>
                  <a:schemeClr val="bg1"/>
                </a:solidFill>
                <a:effectLst/>
                <a:latin typeface="EYInterstate Light" panose="02000506000000020004" pitchFamily="2" charset="0"/>
                <a:ea typeface="Calibri" panose="020F0502020204030204" pitchFamily="34" charset="0"/>
              </a:rPr>
              <a:t> Anonyme</a:t>
            </a:r>
            <a:endParaRPr lang="el-GR" sz="700" dirty="0">
              <a:solidFill>
                <a:schemeClr val="bg1"/>
              </a:solidFill>
              <a:effectLst/>
              <a:latin typeface="EYInterstate Light" panose="02000506000000020004" pitchFamily="2" charset="0"/>
              <a:ea typeface="Calibri" panose="020F0502020204030204" pitchFamily="34" charset="0"/>
            </a:endParaRPr>
          </a:p>
          <a:p>
            <a:r>
              <a:rPr lang="en-US" sz="700" dirty="0">
                <a:solidFill>
                  <a:schemeClr val="bg1"/>
                </a:solidFill>
                <a:effectLst/>
                <a:latin typeface="EYInterstate Light" panose="02000506000000020004" pitchFamily="2" charset="0"/>
                <a:ea typeface="Calibri" panose="020F0502020204030204" pitchFamily="34" charset="0"/>
              </a:rPr>
              <a:t>Registered seat: </a:t>
            </a:r>
            <a:r>
              <a:rPr lang="en-US" sz="700" dirty="0" err="1">
                <a:solidFill>
                  <a:schemeClr val="bg1"/>
                </a:solidFill>
                <a:effectLst/>
                <a:latin typeface="EYInterstate Light" panose="02000506000000020004" pitchFamily="2" charset="0"/>
                <a:ea typeface="Calibri" panose="020F0502020204030204" pitchFamily="34" charset="0"/>
              </a:rPr>
              <a:t>Chimarras</a:t>
            </a:r>
            <a:r>
              <a:rPr lang="en-US" sz="700" dirty="0">
                <a:solidFill>
                  <a:schemeClr val="bg1"/>
                </a:solidFill>
                <a:effectLst/>
                <a:latin typeface="EYInterstate Light" panose="02000506000000020004" pitchFamily="2" charset="0"/>
                <a:ea typeface="Calibri" panose="020F0502020204030204" pitchFamily="34" charset="0"/>
              </a:rPr>
              <a:t> 8</a:t>
            </a:r>
            <a:r>
              <a:rPr lang="el-GR" sz="700" dirty="0">
                <a:solidFill>
                  <a:schemeClr val="bg1"/>
                </a:solidFill>
                <a:effectLst/>
                <a:latin typeface="EYInterstate Light" panose="02000506000000020004" pitchFamily="2" charset="0"/>
                <a:ea typeface="Calibri" panose="020F0502020204030204" pitchFamily="34" charset="0"/>
              </a:rPr>
              <a:t>Β</a:t>
            </a:r>
            <a:r>
              <a:rPr lang="en-US" sz="700" dirty="0">
                <a:solidFill>
                  <a:schemeClr val="bg1"/>
                </a:solidFill>
                <a:effectLst/>
                <a:latin typeface="EYInterstate Light" panose="02000506000000020004" pitchFamily="2" charset="0"/>
                <a:ea typeface="Calibri" panose="020F0502020204030204" pitchFamily="34" charset="0"/>
              </a:rPr>
              <a:t>, </a:t>
            </a:r>
            <a:r>
              <a:rPr lang="en-US" sz="700" dirty="0" err="1">
                <a:solidFill>
                  <a:schemeClr val="bg1"/>
                </a:solidFill>
                <a:effectLst/>
                <a:latin typeface="EYInterstate Light" panose="02000506000000020004" pitchFamily="2" charset="0"/>
                <a:ea typeface="Calibri" panose="020F0502020204030204" pitchFamily="34" charset="0"/>
              </a:rPr>
              <a:t>Maroussi</a:t>
            </a:r>
            <a:r>
              <a:rPr lang="en-US" sz="700" dirty="0">
                <a:solidFill>
                  <a:schemeClr val="bg1"/>
                </a:solidFill>
                <a:effectLst/>
                <a:latin typeface="EYInterstate Light" panose="02000506000000020004" pitchFamily="2" charset="0"/>
                <a:ea typeface="Calibri" panose="020F0502020204030204" pitchFamily="34" charset="0"/>
              </a:rPr>
              <a:t>, 15125</a:t>
            </a:r>
            <a:endParaRPr lang="el-GR" sz="700" dirty="0">
              <a:solidFill>
                <a:schemeClr val="bg1"/>
              </a:solidFill>
              <a:effectLst/>
              <a:latin typeface="EYInterstate Light" panose="02000506000000020004" pitchFamily="2" charset="0"/>
              <a:ea typeface="Calibri" panose="020F0502020204030204" pitchFamily="34" charset="0"/>
            </a:endParaRPr>
          </a:p>
          <a:p>
            <a:r>
              <a:rPr lang="en-US" sz="700" dirty="0">
                <a:solidFill>
                  <a:schemeClr val="bg1"/>
                </a:solidFill>
                <a:effectLst/>
                <a:latin typeface="EYInterstate Light" panose="02000506000000020004" pitchFamily="2" charset="0"/>
                <a:ea typeface="Calibri" panose="020F0502020204030204" pitchFamily="34" charset="0"/>
              </a:rPr>
              <a:t>General Commercial Registry No</a:t>
            </a:r>
            <a:r>
              <a:rPr lang="el-GR" sz="700" dirty="0">
                <a:solidFill>
                  <a:schemeClr val="bg1"/>
                </a:solidFill>
                <a:effectLst/>
                <a:latin typeface="EYInterstate Light" panose="02000506000000020004" pitchFamily="2" charset="0"/>
                <a:ea typeface="Calibri" panose="020F0502020204030204" pitchFamily="34" charset="0"/>
              </a:rPr>
              <a:t>: 001576101000</a:t>
            </a:r>
          </a:p>
        </p:txBody>
      </p:sp>
    </p:spTree>
    <p:extLst>
      <p:ext uri="{BB962C8B-B14F-4D97-AF65-F5344CB8AC3E}">
        <p14:creationId xmlns:p14="http://schemas.microsoft.com/office/powerpoint/2010/main" val="4041934883"/>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1493109"/>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showMasterSp="0" userDrawn="1">
  <p:cSld name="2_Cover alternat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EA3A77C-9879-484D-8257-3275C14D128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91" t="25039" r="22409"/>
          <a:stretch/>
        </p:blipFill>
        <p:spPr>
          <a:xfrm>
            <a:off x="0" y="0"/>
            <a:ext cx="12198350" cy="6858000"/>
          </a:xfrm>
          <a:prstGeom prst="rect">
            <a:avLst/>
          </a:prstGeom>
        </p:spPr>
      </p:pic>
      <p:sp>
        <p:nvSpPr>
          <p:cNvPr id="16" name="Freeform 56">
            <a:extLst>
              <a:ext uri="{FF2B5EF4-FFF2-40B4-BE49-F238E27FC236}">
                <a16:creationId xmlns:a16="http://schemas.microsoft.com/office/drawing/2014/main" id="{13A7AC18-CF42-4EC5-8D40-441EAE30A06C}"/>
              </a:ext>
            </a:extLst>
          </p:cNvPr>
          <p:cNvSpPr/>
          <p:nvPr userDrawn="1"/>
        </p:nvSpPr>
        <p:spPr>
          <a:xfrm>
            <a:off x="498115" y="795662"/>
            <a:ext cx="4930412"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EYInterstate Light" panose="02000506000000020004" pitchFamily="2" charset="0"/>
            </a:endParaRPr>
          </a:p>
        </p:txBody>
      </p:sp>
      <p:sp>
        <p:nvSpPr>
          <p:cNvPr id="11" name="Title 1"/>
          <p:cNvSpPr>
            <a:spLocks noGrp="1"/>
          </p:cNvSpPr>
          <p:nvPr>
            <p:ph type="ctrTitle"/>
          </p:nvPr>
        </p:nvSpPr>
        <p:spPr>
          <a:xfrm>
            <a:off x="775504" y="1954221"/>
            <a:ext cx="4328932" cy="979702"/>
          </a:xfrm>
        </p:spPr>
        <p:txBody>
          <a:bodyPr/>
          <a:lstStyle>
            <a:lvl1pPr>
              <a:defRPr sz="3000"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775504" y="3046158"/>
            <a:ext cx="4328932" cy="1046323"/>
          </a:xfrm>
        </p:spPr>
        <p:txBody>
          <a:bodyPr/>
          <a:lstStyle>
            <a:lvl1pPr marL="0" indent="0" algn="l">
              <a:spcAft>
                <a:spcPts val="1200"/>
              </a:spcAft>
              <a:buNone/>
              <a:defRPr sz="2000">
                <a:solidFill>
                  <a:schemeClr val="bg1"/>
                </a:solidFill>
                <a:latin typeface="EYInterstate" panose="02000503020000020004" pitchFamily="2" charset="0"/>
                <a:cs typeface="Arial"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grpSp>
        <p:nvGrpSpPr>
          <p:cNvPr id="14" name="Group 4">
            <a:extLst>
              <a:ext uri="{FF2B5EF4-FFF2-40B4-BE49-F238E27FC236}">
                <a16:creationId xmlns:a16="http://schemas.microsoft.com/office/drawing/2014/main" id="{C8422AE9-8257-41A9-AB41-1F10585C886F}"/>
              </a:ext>
            </a:extLst>
          </p:cNvPr>
          <p:cNvGrpSpPr>
            <a:grpSpLocks noChangeAspect="1"/>
          </p:cNvGrpSpPr>
          <p:nvPr userDrawn="1"/>
        </p:nvGrpSpPr>
        <p:grpSpPr bwMode="auto">
          <a:xfrm>
            <a:off x="10364788" y="4960938"/>
            <a:ext cx="1225550" cy="1435100"/>
            <a:chOff x="6529" y="3125"/>
            <a:chExt cx="772" cy="904"/>
          </a:xfrm>
        </p:grpSpPr>
        <p:sp>
          <p:nvSpPr>
            <p:cNvPr id="15" name="Freeform 5">
              <a:extLst>
                <a:ext uri="{FF2B5EF4-FFF2-40B4-BE49-F238E27FC236}">
                  <a16:creationId xmlns:a16="http://schemas.microsoft.com/office/drawing/2014/main" id="{D19659BD-653C-4300-9060-420AFAE39587}"/>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7" name="Freeform 6">
              <a:extLst>
                <a:ext uri="{FF2B5EF4-FFF2-40B4-BE49-F238E27FC236}">
                  <a16:creationId xmlns:a16="http://schemas.microsoft.com/office/drawing/2014/main" id="{A4669336-72A1-4233-827A-C41AB4C1CC04}"/>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grpSp>
    </p:spTree>
    <p:extLst>
      <p:ext uri="{BB962C8B-B14F-4D97-AF65-F5344CB8AC3E}">
        <p14:creationId xmlns:p14="http://schemas.microsoft.com/office/powerpoint/2010/main" val="1776134022"/>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237.xml><?xml version="1.0" encoding="utf-8"?>
<p:sldLayout xmlns:a="http://schemas.openxmlformats.org/drawingml/2006/main" xmlns:r="http://schemas.openxmlformats.org/officeDocument/2006/relationships" xmlns:p="http://schemas.openxmlformats.org/presentationml/2006/main" showMasterSp="0" userDrawn="1">
  <p:cSld name="2_Cover">
    <p:spTree>
      <p:nvGrpSpPr>
        <p:cNvPr id="1" name=""/>
        <p:cNvGrpSpPr/>
        <p:nvPr/>
      </p:nvGrpSpPr>
      <p:grpSpPr>
        <a:xfrm>
          <a:off x="0" y="0"/>
          <a:ext cx="0" cy="0"/>
          <a:chOff x="0" y="0"/>
          <a:chExt cx="0" cy="0"/>
        </a:xfrm>
      </p:grpSpPr>
      <p:sp>
        <p:nvSpPr>
          <p:cNvPr id="16" name="Freeform 56">
            <a:extLst>
              <a:ext uri="{FF2B5EF4-FFF2-40B4-BE49-F238E27FC236}">
                <a16:creationId xmlns:a16="http://schemas.microsoft.com/office/drawing/2014/main" id="{13A7AC18-CF42-4EC5-8D40-441EAE30A06C}"/>
              </a:ext>
            </a:extLst>
          </p:cNvPr>
          <p:cNvSpPr/>
          <p:nvPr userDrawn="1"/>
        </p:nvSpPr>
        <p:spPr>
          <a:xfrm>
            <a:off x="498115" y="795662"/>
            <a:ext cx="4930412"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EYInterstate Light" panose="02000506000000020004" pitchFamily="2" charset="0"/>
            </a:endParaRPr>
          </a:p>
        </p:txBody>
      </p:sp>
      <p:sp>
        <p:nvSpPr>
          <p:cNvPr id="11" name="Title 1"/>
          <p:cNvSpPr>
            <a:spLocks noGrp="1"/>
          </p:cNvSpPr>
          <p:nvPr>
            <p:ph type="ctrTitle"/>
          </p:nvPr>
        </p:nvSpPr>
        <p:spPr>
          <a:xfrm>
            <a:off x="775504" y="1954221"/>
            <a:ext cx="4328932" cy="979702"/>
          </a:xfrm>
        </p:spPr>
        <p:txBody>
          <a:bodyPr/>
          <a:lstStyle>
            <a:lvl1pPr>
              <a:defRPr sz="3000"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775504" y="3046158"/>
            <a:ext cx="4328932" cy="1046323"/>
          </a:xfrm>
        </p:spPr>
        <p:txBody>
          <a:bodyPr/>
          <a:lstStyle>
            <a:lvl1pPr marL="0" indent="0" algn="l">
              <a:spcAft>
                <a:spcPts val="1200"/>
              </a:spcAft>
              <a:buNone/>
              <a:defRPr sz="2000">
                <a:solidFill>
                  <a:schemeClr val="bg1"/>
                </a:solidFill>
                <a:latin typeface="EYInterstate" panose="02000503020000020004" pitchFamily="2" charset="0"/>
                <a:cs typeface="Arial"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cxnSp>
        <p:nvCxnSpPr>
          <p:cNvPr id="7" name="Straight Connector 6">
            <a:extLst>
              <a:ext uri="{FF2B5EF4-FFF2-40B4-BE49-F238E27FC236}">
                <a16:creationId xmlns:a16="http://schemas.microsoft.com/office/drawing/2014/main" id="{F93BD223-2224-476C-AB5C-300C248C1618}"/>
              </a:ext>
            </a:extLst>
          </p:cNvPr>
          <p:cNvCxnSpPr>
            <a:cxnSpLocks/>
          </p:cNvCxnSpPr>
          <p:nvPr userDrawn="1"/>
        </p:nvCxnSpPr>
        <p:spPr>
          <a:xfrm>
            <a:off x="1333184" y="5709060"/>
            <a:ext cx="8122101" cy="0"/>
          </a:xfrm>
          <a:prstGeom prst="line">
            <a:avLst/>
          </a:prstGeom>
          <a:ln>
            <a:solidFill>
              <a:srgbClr val="82829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51B4C43-E5F8-400E-A971-58A3766B1BF0}"/>
              </a:ext>
            </a:extLst>
          </p:cNvPr>
          <p:cNvSpPr txBox="1"/>
          <p:nvPr userDrawn="1"/>
        </p:nvSpPr>
        <p:spPr>
          <a:xfrm>
            <a:off x="461984" y="5605200"/>
            <a:ext cx="1045073" cy="197581"/>
          </a:xfrm>
          <a:prstGeom prst="rect">
            <a:avLst/>
          </a:prstGeom>
          <a:noFill/>
        </p:spPr>
        <p:txBody>
          <a:bodyPr wrap="square" lIns="0" tIns="0" rIns="0" bIns="0" rtlCol="0" anchor="ctr" anchorCtr="0">
            <a:noAutofit/>
          </a:bodyPr>
          <a:lstStyle/>
          <a:p>
            <a:r>
              <a:rPr lang="en-GB" sz="1200" dirty="0">
                <a:solidFill>
                  <a:srgbClr val="828290"/>
                </a:solidFill>
                <a:latin typeface="EYInterstate Light" panose="02000506000000020004" pitchFamily="2" charset="0"/>
              </a:rPr>
              <a:t>Written by</a:t>
            </a:r>
          </a:p>
        </p:txBody>
      </p:sp>
      <p:sp>
        <p:nvSpPr>
          <p:cNvPr id="10" name="Text Placeholder 16">
            <a:extLst>
              <a:ext uri="{FF2B5EF4-FFF2-40B4-BE49-F238E27FC236}">
                <a16:creationId xmlns:a16="http://schemas.microsoft.com/office/drawing/2014/main" id="{A9465B6B-DFD4-4E0C-9ACE-E88CA2220464}"/>
              </a:ext>
            </a:extLst>
          </p:cNvPr>
          <p:cNvSpPr>
            <a:spLocks noGrp="1"/>
          </p:cNvSpPr>
          <p:nvPr>
            <p:ph type="body" sz="quarter" idx="14" hasCustomPrompt="1"/>
          </p:nvPr>
        </p:nvSpPr>
        <p:spPr>
          <a:xfrm>
            <a:off x="1333184" y="6019189"/>
            <a:ext cx="3089275" cy="180000"/>
          </a:xfrm>
        </p:spPr>
        <p:txBody>
          <a:bodyPr/>
          <a:lstStyle>
            <a:lvl1pPr marL="0" indent="0">
              <a:buNone/>
              <a:defRPr sz="1200">
                <a:solidFill>
                  <a:schemeClr val="bg1"/>
                </a:solidFill>
              </a:defRPr>
            </a:lvl1pPr>
          </a:lstStyle>
          <a:p>
            <a:pPr lvl="0"/>
            <a:r>
              <a:rPr lang="en-US" dirty="0"/>
              <a:t>Name Surname</a:t>
            </a:r>
            <a:endParaRPr lang="en-GB" dirty="0"/>
          </a:p>
        </p:txBody>
      </p:sp>
      <p:sp>
        <p:nvSpPr>
          <p:cNvPr id="13" name="Text Placeholder 16">
            <a:extLst>
              <a:ext uri="{FF2B5EF4-FFF2-40B4-BE49-F238E27FC236}">
                <a16:creationId xmlns:a16="http://schemas.microsoft.com/office/drawing/2014/main" id="{A1F2ED22-5637-4AB8-ABD8-3693A6EA55FD}"/>
              </a:ext>
            </a:extLst>
          </p:cNvPr>
          <p:cNvSpPr>
            <a:spLocks noGrp="1"/>
          </p:cNvSpPr>
          <p:nvPr>
            <p:ph type="body" sz="quarter" idx="15" hasCustomPrompt="1"/>
          </p:nvPr>
        </p:nvSpPr>
        <p:spPr>
          <a:xfrm>
            <a:off x="1333184" y="6216807"/>
            <a:ext cx="3089275" cy="180000"/>
          </a:xfrm>
        </p:spPr>
        <p:txBody>
          <a:bodyPr/>
          <a:lstStyle>
            <a:lvl1pPr marL="0" indent="0">
              <a:buNone/>
              <a:defRPr sz="1200">
                <a:solidFill>
                  <a:schemeClr val="bg1"/>
                </a:solidFill>
              </a:defRPr>
            </a:lvl1pPr>
          </a:lstStyle>
          <a:p>
            <a:pPr lvl="0"/>
            <a:r>
              <a:rPr lang="en-US" dirty="0"/>
              <a:t>Job Title</a:t>
            </a:r>
            <a:endParaRPr lang="en-GB" dirty="0"/>
          </a:p>
        </p:txBody>
      </p:sp>
      <p:sp>
        <p:nvSpPr>
          <p:cNvPr id="14" name="Picture Placeholder 19">
            <a:extLst>
              <a:ext uri="{FF2B5EF4-FFF2-40B4-BE49-F238E27FC236}">
                <a16:creationId xmlns:a16="http://schemas.microsoft.com/office/drawing/2014/main" id="{29A5E1BC-8F6B-43EF-9FF6-8242E7708BDA}"/>
              </a:ext>
            </a:extLst>
          </p:cNvPr>
          <p:cNvSpPr>
            <a:spLocks noGrp="1"/>
          </p:cNvSpPr>
          <p:nvPr>
            <p:ph type="pic" sz="quarter" idx="16"/>
          </p:nvPr>
        </p:nvSpPr>
        <p:spPr>
          <a:xfrm>
            <a:off x="461983" y="5914642"/>
            <a:ext cx="576000" cy="576000"/>
          </a:xfrm>
          <a:prstGeom prst="ellipse">
            <a:avLst/>
          </a:prstGeom>
        </p:spPr>
        <p:txBody>
          <a:bodyPr anchor="ctr"/>
          <a:lstStyle>
            <a:lvl1pPr marL="0" indent="0" algn="ctr">
              <a:buNone/>
              <a:defRPr sz="900">
                <a:solidFill>
                  <a:schemeClr val="bg1"/>
                </a:solidFill>
              </a:defRPr>
            </a:lvl1pPr>
          </a:lstStyle>
          <a:p>
            <a:endParaRPr lang="en-GB" dirty="0"/>
          </a:p>
        </p:txBody>
      </p:sp>
      <p:grpSp>
        <p:nvGrpSpPr>
          <p:cNvPr id="2" name="Group 4">
            <a:extLst>
              <a:ext uri="{FF2B5EF4-FFF2-40B4-BE49-F238E27FC236}">
                <a16:creationId xmlns:a16="http://schemas.microsoft.com/office/drawing/2014/main" id="{63F02F42-4916-4588-807F-4BB7367EB0EC}"/>
              </a:ext>
            </a:extLst>
          </p:cNvPr>
          <p:cNvGrpSpPr>
            <a:grpSpLocks noChangeAspect="1"/>
          </p:cNvGrpSpPr>
          <p:nvPr userDrawn="1"/>
        </p:nvGrpSpPr>
        <p:grpSpPr bwMode="auto">
          <a:xfrm>
            <a:off x="10364788" y="4960938"/>
            <a:ext cx="1225550" cy="1435100"/>
            <a:chOff x="6529" y="3125"/>
            <a:chExt cx="772" cy="904"/>
          </a:xfrm>
        </p:grpSpPr>
        <p:sp>
          <p:nvSpPr>
            <p:cNvPr id="4" name="Freeform 5">
              <a:extLst>
                <a:ext uri="{FF2B5EF4-FFF2-40B4-BE49-F238E27FC236}">
                  <a16:creationId xmlns:a16="http://schemas.microsoft.com/office/drawing/2014/main" id="{0BD928C5-1C7D-4599-A7E9-8AB1B188C6AA}"/>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5" name="Freeform 6">
              <a:extLst>
                <a:ext uri="{FF2B5EF4-FFF2-40B4-BE49-F238E27FC236}">
                  <a16:creationId xmlns:a16="http://schemas.microsoft.com/office/drawing/2014/main" id="{37C281E8-2924-471F-A849-26C37A059B4E}"/>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grpSp>
    </p:spTree>
    <p:extLst>
      <p:ext uri="{BB962C8B-B14F-4D97-AF65-F5344CB8AC3E}">
        <p14:creationId xmlns:p14="http://schemas.microsoft.com/office/powerpoint/2010/main" val="28370950"/>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238.xml><?xml version="1.0" encoding="utf-8"?>
<p:sldLayout xmlns:a="http://schemas.openxmlformats.org/drawingml/2006/main" xmlns:r="http://schemas.openxmlformats.org/officeDocument/2006/relationships" xmlns:p="http://schemas.openxmlformats.org/presentationml/2006/main" showMasterSp="0" userDrawn="1">
  <p:cSld name="1_Approved question tall">
    <p:spTree>
      <p:nvGrpSpPr>
        <p:cNvPr id="1" name=""/>
        <p:cNvGrpSpPr/>
        <p:nvPr/>
      </p:nvGrpSpPr>
      <p:grpSpPr>
        <a:xfrm>
          <a:off x="0" y="0"/>
          <a:ext cx="0" cy="0"/>
          <a:chOff x="0" y="0"/>
          <a:chExt cx="0" cy="0"/>
        </a:xfrm>
      </p:grpSpPr>
      <p:grpSp>
        <p:nvGrpSpPr>
          <p:cNvPr id="186" name="Group 185">
            <a:extLst>
              <a:ext uri="{FF2B5EF4-FFF2-40B4-BE49-F238E27FC236}">
                <a16:creationId xmlns:a16="http://schemas.microsoft.com/office/drawing/2014/main" id="{9CDE954B-B280-441B-9B2D-3DC58AAE3926}"/>
              </a:ext>
            </a:extLst>
          </p:cNvPr>
          <p:cNvGrpSpPr/>
          <p:nvPr userDrawn="1"/>
        </p:nvGrpSpPr>
        <p:grpSpPr>
          <a:xfrm>
            <a:off x="498115" y="5826612"/>
            <a:ext cx="3878023" cy="570195"/>
            <a:chOff x="498115" y="5951018"/>
            <a:chExt cx="3878023" cy="570195"/>
          </a:xfrm>
        </p:grpSpPr>
        <p:sp>
          <p:nvSpPr>
            <p:cNvPr id="187" name="Rectangle 186">
              <a:extLst>
                <a:ext uri="{FF2B5EF4-FFF2-40B4-BE49-F238E27FC236}">
                  <a16:creationId xmlns:a16="http://schemas.microsoft.com/office/drawing/2014/main" id="{93D8FAC8-9530-49D4-8284-D35D1B1509D3}"/>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88" name="Rectangle 6">
              <a:extLst>
                <a:ext uri="{FF2B5EF4-FFF2-40B4-BE49-F238E27FC236}">
                  <a16:creationId xmlns:a16="http://schemas.microsoft.com/office/drawing/2014/main" id="{FD924F44-93C1-4254-B594-53DB14FD995E}"/>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89" name="Rectangle 7">
              <a:extLst>
                <a:ext uri="{FF2B5EF4-FFF2-40B4-BE49-F238E27FC236}">
                  <a16:creationId xmlns:a16="http://schemas.microsoft.com/office/drawing/2014/main" id="{2A2DA425-7935-45A1-B63F-2D14CF8D5F9C}"/>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90" name="Freeform 8">
              <a:extLst>
                <a:ext uri="{FF2B5EF4-FFF2-40B4-BE49-F238E27FC236}">
                  <a16:creationId xmlns:a16="http://schemas.microsoft.com/office/drawing/2014/main" id="{91EFF75E-13E7-4E35-B108-D9FD5E9C802C}"/>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1" name="Freeform 9">
              <a:extLst>
                <a:ext uri="{FF2B5EF4-FFF2-40B4-BE49-F238E27FC236}">
                  <a16:creationId xmlns:a16="http://schemas.microsoft.com/office/drawing/2014/main" id="{4411951F-E009-4FE7-B2EC-47771CA8E178}"/>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2" name="Freeform 10">
              <a:extLst>
                <a:ext uri="{FF2B5EF4-FFF2-40B4-BE49-F238E27FC236}">
                  <a16:creationId xmlns:a16="http://schemas.microsoft.com/office/drawing/2014/main" id="{B28EE49C-5F5A-49C6-AEB8-6D12DDF344ED}"/>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3" name="Freeform 11">
              <a:extLst>
                <a:ext uri="{FF2B5EF4-FFF2-40B4-BE49-F238E27FC236}">
                  <a16:creationId xmlns:a16="http://schemas.microsoft.com/office/drawing/2014/main" id="{6E2B7D76-D660-491F-8B04-169C6F138B0A}"/>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4" name="Freeform 12">
              <a:extLst>
                <a:ext uri="{FF2B5EF4-FFF2-40B4-BE49-F238E27FC236}">
                  <a16:creationId xmlns:a16="http://schemas.microsoft.com/office/drawing/2014/main" id="{41BE51DE-402B-48B5-99C8-D8BB9A32DF35}"/>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5" name="Freeform 13">
              <a:extLst>
                <a:ext uri="{FF2B5EF4-FFF2-40B4-BE49-F238E27FC236}">
                  <a16:creationId xmlns:a16="http://schemas.microsoft.com/office/drawing/2014/main" id="{8D5E878B-8859-44FA-A69D-DCE630AAB0D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6" name="Freeform 14">
              <a:extLst>
                <a:ext uri="{FF2B5EF4-FFF2-40B4-BE49-F238E27FC236}">
                  <a16:creationId xmlns:a16="http://schemas.microsoft.com/office/drawing/2014/main" id="{08D55808-ECDC-4E9B-84ED-7301E9E716C2}"/>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7" name="Freeform 15">
              <a:extLst>
                <a:ext uri="{FF2B5EF4-FFF2-40B4-BE49-F238E27FC236}">
                  <a16:creationId xmlns:a16="http://schemas.microsoft.com/office/drawing/2014/main" id="{3436B310-313E-4A53-A70D-CA0D0D97FE7A}"/>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8" name="Freeform 16">
              <a:extLst>
                <a:ext uri="{FF2B5EF4-FFF2-40B4-BE49-F238E27FC236}">
                  <a16:creationId xmlns:a16="http://schemas.microsoft.com/office/drawing/2014/main" id="{F3CE55A9-AE55-4169-A58D-8171D9916EC9}"/>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9" name="Freeform 17">
              <a:extLst>
                <a:ext uri="{FF2B5EF4-FFF2-40B4-BE49-F238E27FC236}">
                  <a16:creationId xmlns:a16="http://schemas.microsoft.com/office/drawing/2014/main" id="{FA01BC48-4605-46FC-A7AC-192C7DBCA046}"/>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0" name="Freeform 18">
              <a:extLst>
                <a:ext uri="{FF2B5EF4-FFF2-40B4-BE49-F238E27FC236}">
                  <a16:creationId xmlns:a16="http://schemas.microsoft.com/office/drawing/2014/main" id="{870190F3-472B-4296-B88D-D6904B9F3085}"/>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1" name="Freeform 19">
              <a:extLst>
                <a:ext uri="{FF2B5EF4-FFF2-40B4-BE49-F238E27FC236}">
                  <a16:creationId xmlns:a16="http://schemas.microsoft.com/office/drawing/2014/main" id="{6CEA0F2B-4AAB-4A16-B7F1-CFCB0C0DCEE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2" name="Freeform 20">
              <a:extLst>
                <a:ext uri="{FF2B5EF4-FFF2-40B4-BE49-F238E27FC236}">
                  <a16:creationId xmlns:a16="http://schemas.microsoft.com/office/drawing/2014/main" id="{CD64F657-7EE7-4AF2-ADE4-160C87E64D6B}"/>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3" name="Freeform 21">
              <a:extLst>
                <a:ext uri="{FF2B5EF4-FFF2-40B4-BE49-F238E27FC236}">
                  <a16:creationId xmlns:a16="http://schemas.microsoft.com/office/drawing/2014/main" id="{FA80A690-9084-4519-8D88-A01963C02369}"/>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4" name="Freeform 22">
              <a:extLst>
                <a:ext uri="{FF2B5EF4-FFF2-40B4-BE49-F238E27FC236}">
                  <a16:creationId xmlns:a16="http://schemas.microsoft.com/office/drawing/2014/main" id="{E847401D-2482-482A-AC12-D2E83C13546D}"/>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5" name="Freeform 23">
              <a:extLst>
                <a:ext uri="{FF2B5EF4-FFF2-40B4-BE49-F238E27FC236}">
                  <a16:creationId xmlns:a16="http://schemas.microsoft.com/office/drawing/2014/main" id="{86054F72-4509-4465-B9A8-8DAE3EFD35B0}"/>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6" name="Freeform 24">
              <a:extLst>
                <a:ext uri="{FF2B5EF4-FFF2-40B4-BE49-F238E27FC236}">
                  <a16:creationId xmlns:a16="http://schemas.microsoft.com/office/drawing/2014/main" id="{813850E4-4B62-4FDA-ABD6-F5A5AA5E7C28}"/>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7" name="Freeform 25">
              <a:extLst>
                <a:ext uri="{FF2B5EF4-FFF2-40B4-BE49-F238E27FC236}">
                  <a16:creationId xmlns:a16="http://schemas.microsoft.com/office/drawing/2014/main" id="{1B4F0124-2FAE-4D54-9ECC-E88A8031BBD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8" name="Freeform 26">
              <a:extLst>
                <a:ext uri="{FF2B5EF4-FFF2-40B4-BE49-F238E27FC236}">
                  <a16:creationId xmlns:a16="http://schemas.microsoft.com/office/drawing/2014/main" id="{2A730E5F-DF9C-488E-B4E0-EE9F501529EE}"/>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9" name="Freeform 27">
              <a:extLst>
                <a:ext uri="{FF2B5EF4-FFF2-40B4-BE49-F238E27FC236}">
                  <a16:creationId xmlns:a16="http://schemas.microsoft.com/office/drawing/2014/main" id="{39861D7E-D8DA-436F-9E2F-5C08A8BFB4D5}"/>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0" name="Freeform 28">
              <a:extLst>
                <a:ext uri="{FF2B5EF4-FFF2-40B4-BE49-F238E27FC236}">
                  <a16:creationId xmlns:a16="http://schemas.microsoft.com/office/drawing/2014/main" id="{8B038F9F-6A9C-4E57-A659-0090AF470598}"/>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1" name="Freeform 29">
              <a:extLst>
                <a:ext uri="{FF2B5EF4-FFF2-40B4-BE49-F238E27FC236}">
                  <a16:creationId xmlns:a16="http://schemas.microsoft.com/office/drawing/2014/main" id="{15E4EB7D-754D-4053-9A23-596C7CFDA987}"/>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2" name="Freeform 30">
              <a:extLst>
                <a:ext uri="{FF2B5EF4-FFF2-40B4-BE49-F238E27FC236}">
                  <a16:creationId xmlns:a16="http://schemas.microsoft.com/office/drawing/2014/main" id="{28E147CB-2B8F-497B-B00B-C25E679DC5EB}"/>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3" name="Freeform 31">
              <a:extLst>
                <a:ext uri="{FF2B5EF4-FFF2-40B4-BE49-F238E27FC236}">
                  <a16:creationId xmlns:a16="http://schemas.microsoft.com/office/drawing/2014/main" id="{E68BC676-C787-429D-B59B-1A5CE062F78A}"/>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4" name="Freeform 32">
              <a:extLst>
                <a:ext uri="{FF2B5EF4-FFF2-40B4-BE49-F238E27FC236}">
                  <a16:creationId xmlns:a16="http://schemas.microsoft.com/office/drawing/2014/main" id="{71266960-73CB-44B9-9A97-810858989148}"/>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5" name="Freeform 33">
              <a:extLst>
                <a:ext uri="{FF2B5EF4-FFF2-40B4-BE49-F238E27FC236}">
                  <a16:creationId xmlns:a16="http://schemas.microsoft.com/office/drawing/2014/main" id="{3FF3AC5A-B742-4B29-8E04-03A71D82B9A6}"/>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6" name="Freeform 34">
              <a:extLst>
                <a:ext uri="{FF2B5EF4-FFF2-40B4-BE49-F238E27FC236}">
                  <a16:creationId xmlns:a16="http://schemas.microsoft.com/office/drawing/2014/main" id="{0C912743-E24B-4E48-8196-5FBD1ECEE9AD}"/>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7" name="Freeform 35">
              <a:extLst>
                <a:ext uri="{FF2B5EF4-FFF2-40B4-BE49-F238E27FC236}">
                  <a16:creationId xmlns:a16="http://schemas.microsoft.com/office/drawing/2014/main" id="{6E2F01F4-1410-4FE1-B043-EA97A1541F32}"/>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8" name="Freeform 36">
              <a:extLst>
                <a:ext uri="{FF2B5EF4-FFF2-40B4-BE49-F238E27FC236}">
                  <a16:creationId xmlns:a16="http://schemas.microsoft.com/office/drawing/2014/main" id="{58ACFF1C-49F0-414E-B9E3-DE4E9FFAA38A}"/>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9" name="Freeform 37">
              <a:extLst>
                <a:ext uri="{FF2B5EF4-FFF2-40B4-BE49-F238E27FC236}">
                  <a16:creationId xmlns:a16="http://schemas.microsoft.com/office/drawing/2014/main" id="{DACBD04B-22FF-4A4F-8B29-A2F31A05423A}"/>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0" name="Freeform 38">
              <a:extLst>
                <a:ext uri="{FF2B5EF4-FFF2-40B4-BE49-F238E27FC236}">
                  <a16:creationId xmlns:a16="http://schemas.microsoft.com/office/drawing/2014/main" id="{A13F6E37-C22B-4FD3-ADFE-9C53ECB44692}"/>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1" name="Freeform 39">
              <a:extLst>
                <a:ext uri="{FF2B5EF4-FFF2-40B4-BE49-F238E27FC236}">
                  <a16:creationId xmlns:a16="http://schemas.microsoft.com/office/drawing/2014/main" id="{76256F1D-405A-49F9-8592-A899623F2DB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2" name="Freeform 40">
              <a:extLst>
                <a:ext uri="{FF2B5EF4-FFF2-40B4-BE49-F238E27FC236}">
                  <a16:creationId xmlns:a16="http://schemas.microsoft.com/office/drawing/2014/main" id="{2F9CAE14-DB05-4B70-867F-3F6164BDB74F}"/>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3" name="Freeform 41">
              <a:extLst>
                <a:ext uri="{FF2B5EF4-FFF2-40B4-BE49-F238E27FC236}">
                  <a16:creationId xmlns:a16="http://schemas.microsoft.com/office/drawing/2014/main" id="{30C7B10F-7027-41F9-BEE2-F1575CB690D6}"/>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4" name="Freeform 42">
              <a:extLst>
                <a:ext uri="{FF2B5EF4-FFF2-40B4-BE49-F238E27FC236}">
                  <a16:creationId xmlns:a16="http://schemas.microsoft.com/office/drawing/2014/main" id="{16B384B2-A2D9-4CB4-AF87-AF1004852B5B}"/>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5" name="Freeform 43">
              <a:extLst>
                <a:ext uri="{FF2B5EF4-FFF2-40B4-BE49-F238E27FC236}">
                  <a16:creationId xmlns:a16="http://schemas.microsoft.com/office/drawing/2014/main" id="{DC309D60-84B9-4652-BEF1-F71EFAD3A402}"/>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6" name="Freeform 44">
              <a:extLst>
                <a:ext uri="{FF2B5EF4-FFF2-40B4-BE49-F238E27FC236}">
                  <a16:creationId xmlns:a16="http://schemas.microsoft.com/office/drawing/2014/main" id="{A4440044-5486-483F-B652-7EE3849461B3}"/>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7" name="Freeform 45">
              <a:extLst>
                <a:ext uri="{FF2B5EF4-FFF2-40B4-BE49-F238E27FC236}">
                  <a16:creationId xmlns:a16="http://schemas.microsoft.com/office/drawing/2014/main" id="{446771E9-EA09-4256-8955-FE392C07AFC4}"/>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8" name="Freeform 46">
              <a:extLst>
                <a:ext uri="{FF2B5EF4-FFF2-40B4-BE49-F238E27FC236}">
                  <a16:creationId xmlns:a16="http://schemas.microsoft.com/office/drawing/2014/main" id="{FE985025-CAA5-44F2-9174-87CD1D8BA182}"/>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9" name="Freeform 47">
              <a:extLst>
                <a:ext uri="{FF2B5EF4-FFF2-40B4-BE49-F238E27FC236}">
                  <a16:creationId xmlns:a16="http://schemas.microsoft.com/office/drawing/2014/main" id="{1105FBBE-AD06-4F22-94D8-E2E98185FAA9}"/>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0" name="Freeform 48">
              <a:extLst>
                <a:ext uri="{FF2B5EF4-FFF2-40B4-BE49-F238E27FC236}">
                  <a16:creationId xmlns:a16="http://schemas.microsoft.com/office/drawing/2014/main" id="{8141824A-6AD4-4B53-B837-71461DD538CC}"/>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1" name="Freeform 49">
              <a:extLst>
                <a:ext uri="{FF2B5EF4-FFF2-40B4-BE49-F238E27FC236}">
                  <a16:creationId xmlns:a16="http://schemas.microsoft.com/office/drawing/2014/main" id="{1CEF1D95-CD6C-417A-9539-CB4DBAA5E07D}"/>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2" name="Freeform 50">
              <a:extLst>
                <a:ext uri="{FF2B5EF4-FFF2-40B4-BE49-F238E27FC236}">
                  <a16:creationId xmlns:a16="http://schemas.microsoft.com/office/drawing/2014/main" id="{BF6CB5D3-9648-4D73-AB7C-5374814E5BA2}"/>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3" name="Freeform 51">
              <a:extLst>
                <a:ext uri="{FF2B5EF4-FFF2-40B4-BE49-F238E27FC236}">
                  <a16:creationId xmlns:a16="http://schemas.microsoft.com/office/drawing/2014/main" id="{55F0E322-3AEE-482E-8E59-9FB04FACA931}"/>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4" name="Freeform 52">
              <a:extLst>
                <a:ext uri="{FF2B5EF4-FFF2-40B4-BE49-F238E27FC236}">
                  <a16:creationId xmlns:a16="http://schemas.microsoft.com/office/drawing/2014/main" id="{0D3C59AD-7CCF-4166-9D21-3C3484889312}"/>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5" name="Freeform 53">
              <a:extLst>
                <a:ext uri="{FF2B5EF4-FFF2-40B4-BE49-F238E27FC236}">
                  <a16:creationId xmlns:a16="http://schemas.microsoft.com/office/drawing/2014/main" id="{9C9DA4CE-7B4D-42AE-9264-92B7D7757DD8}"/>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6" name="Freeform 54">
              <a:extLst>
                <a:ext uri="{FF2B5EF4-FFF2-40B4-BE49-F238E27FC236}">
                  <a16:creationId xmlns:a16="http://schemas.microsoft.com/office/drawing/2014/main" id="{DBCBD0D2-5C9C-4B12-8CF8-9CA320825ED7}"/>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7" name="Freeform 55">
              <a:extLst>
                <a:ext uri="{FF2B5EF4-FFF2-40B4-BE49-F238E27FC236}">
                  <a16:creationId xmlns:a16="http://schemas.microsoft.com/office/drawing/2014/main" id="{CDCFBD31-7961-4587-876E-1FAFC4E74AB8}"/>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8" name="Freeform 56">
              <a:extLst>
                <a:ext uri="{FF2B5EF4-FFF2-40B4-BE49-F238E27FC236}">
                  <a16:creationId xmlns:a16="http://schemas.microsoft.com/office/drawing/2014/main" id="{52482C08-723A-4738-9787-3516B3C1714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9" name="Freeform 57">
              <a:extLst>
                <a:ext uri="{FF2B5EF4-FFF2-40B4-BE49-F238E27FC236}">
                  <a16:creationId xmlns:a16="http://schemas.microsoft.com/office/drawing/2014/main" id="{5B72A8F0-33E3-42CD-88C2-C35BEC0E9833}"/>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0" name="Freeform 58">
              <a:extLst>
                <a:ext uri="{FF2B5EF4-FFF2-40B4-BE49-F238E27FC236}">
                  <a16:creationId xmlns:a16="http://schemas.microsoft.com/office/drawing/2014/main" id="{73FC54A2-6588-499B-968A-79F4CA9CF5F3}"/>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1" name="Freeform 59">
              <a:extLst>
                <a:ext uri="{FF2B5EF4-FFF2-40B4-BE49-F238E27FC236}">
                  <a16:creationId xmlns:a16="http://schemas.microsoft.com/office/drawing/2014/main" id="{1E6AB002-C130-4648-A18E-BA496FF1756C}"/>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2" name="Freeform 60">
              <a:extLst>
                <a:ext uri="{FF2B5EF4-FFF2-40B4-BE49-F238E27FC236}">
                  <a16:creationId xmlns:a16="http://schemas.microsoft.com/office/drawing/2014/main" id="{B0044278-9F7F-4596-96D2-ACFBE0DEC0B1}"/>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3" name="Freeform 61">
              <a:extLst>
                <a:ext uri="{FF2B5EF4-FFF2-40B4-BE49-F238E27FC236}">
                  <a16:creationId xmlns:a16="http://schemas.microsoft.com/office/drawing/2014/main" id="{79F75E0D-27A7-44C1-BF19-495F4768F995}"/>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4" name="Freeform 62">
              <a:extLst>
                <a:ext uri="{FF2B5EF4-FFF2-40B4-BE49-F238E27FC236}">
                  <a16:creationId xmlns:a16="http://schemas.microsoft.com/office/drawing/2014/main" id="{E5B9E395-C74C-4D98-8911-EE2C765D8BEB}"/>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5" name="Freeform 63">
              <a:extLst>
                <a:ext uri="{FF2B5EF4-FFF2-40B4-BE49-F238E27FC236}">
                  <a16:creationId xmlns:a16="http://schemas.microsoft.com/office/drawing/2014/main" id="{53BB8418-388C-4142-9A80-8BF00A87F7B0}"/>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6" name="Freeform 64">
              <a:extLst>
                <a:ext uri="{FF2B5EF4-FFF2-40B4-BE49-F238E27FC236}">
                  <a16:creationId xmlns:a16="http://schemas.microsoft.com/office/drawing/2014/main" id="{0256DB41-B3C1-4FEB-B394-9762C00E7F70}"/>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7" name="Freeform 65">
              <a:extLst>
                <a:ext uri="{FF2B5EF4-FFF2-40B4-BE49-F238E27FC236}">
                  <a16:creationId xmlns:a16="http://schemas.microsoft.com/office/drawing/2014/main" id="{F2BC9C1F-3F30-47A6-B503-20FB179B7F3A}"/>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8" name="Freeform 66">
              <a:extLst>
                <a:ext uri="{FF2B5EF4-FFF2-40B4-BE49-F238E27FC236}">
                  <a16:creationId xmlns:a16="http://schemas.microsoft.com/office/drawing/2014/main" id="{F2E1921C-CA0E-4886-93CA-956A6497CF03}"/>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9" name="Freeform 67">
              <a:extLst>
                <a:ext uri="{FF2B5EF4-FFF2-40B4-BE49-F238E27FC236}">
                  <a16:creationId xmlns:a16="http://schemas.microsoft.com/office/drawing/2014/main" id="{33147323-CD74-4B45-8B3D-9FC2D6ABC4D5}"/>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50" name="Freeform 68">
              <a:extLst>
                <a:ext uri="{FF2B5EF4-FFF2-40B4-BE49-F238E27FC236}">
                  <a16:creationId xmlns:a16="http://schemas.microsoft.com/office/drawing/2014/main" id="{646502BE-8655-4E99-B8D3-19E6C1D2B9F4}"/>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51" name="Freeform 69">
              <a:extLst>
                <a:ext uri="{FF2B5EF4-FFF2-40B4-BE49-F238E27FC236}">
                  <a16:creationId xmlns:a16="http://schemas.microsoft.com/office/drawing/2014/main" id="{7B89F1B5-6B06-45D2-838B-039A44EFFD1B}"/>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52" name="Freeform 70">
              <a:extLst>
                <a:ext uri="{FF2B5EF4-FFF2-40B4-BE49-F238E27FC236}">
                  <a16:creationId xmlns:a16="http://schemas.microsoft.com/office/drawing/2014/main" id="{07A005EC-C937-4146-8D02-C00C5931EBC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grpSp>
      <p:sp>
        <p:nvSpPr>
          <p:cNvPr id="263" name="Title 1">
            <a:extLst>
              <a:ext uri="{FF2B5EF4-FFF2-40B4-BE49-F238E27FC236}">
                <a16:creationId xmlns:a16="http://schemas.microsoft.com/office/drawing/2014/main" id="{3F36D6CC-3534-47CC-AECE-83EDA4639FB5}"/>
              </a:ext>
            </a:extLst>
          </p:cNvPr>
          <p:cNvSpPr>
            <a:spLocks noGrp="1"/>
          </p:cNvSpPr>
          <p:nvPr>
            <p:ph type="ctrTitle"/>
          </p:nvPr>
        </p:nvSpPr>
        <p:spPr>
          <a:xfrm>
            <a:off x="944880" y="2158329"/>
            <a:ext cx="4000436" cy="860400"/>
          </a:xfrm>
          <a:prstGeom prst="rect">
            <a:avLst/>
          </a:prstGeom>
        </p:spPr>
        <p:txBody>
          <a:bodyPr/>
          <a:lstStyle>
            <a:lvl1pPr>
              <a:defRPr sz="3000"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264" name="Subtitle 2">
            <a:extLst>
              <a:ext uri="{FF2B5EF4-FFF2-40B4-BE49-F238E27FC236}">
                <a16:creationId xmlns:a16="http://schemas.microsoft.com/office/drawing/2014/main" id="{C26FB38E-4E99-4AFB-8C8C-F03F7A963D9C}"/>
              </a:ext>
            </a:extLst>
          </p:cNvPr>
          <p:cNvSpPr>
            <a:spLocks noGrp="1"/>
          </p:cNvSpPr>
          <p:nvPr>
            <p:ph type="subTitle" idx="1"/>
          </p:nvPr>
        </p:nvSpPr>
        <p:spPr>
          <a:xfrm>
            <a:off x="945072" y="3200329"/>
            <a:ext cx="4020628" cy="645742"/>
          </a:xfrm>
          <a:prstGeom prst="rect">
            <a:avLst/>
          </a:prstGeom>
        </p:spPr>
        <p:txBody>
          <a:bodyPr/>
          <a:lstStyle>
            <a:lvl1pPr marL="0" indent="0" algn="l">
              <a:buNone/>
              <a:defRPr sz="2000">
                <a:solidFill>
                  <a:schemeClr val="bg1"/>
                </a:solidFill>
                <a:latin typeface="EYInterstate Light" panose="02000506000000020004" pitchFamily="2" charset="0"/>
                <a:cs typeface="Arial"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grpSp>
        <p:nvGrpSpPr>
          <p:cNvPr id="77" name="Group 76">
            <a:extLst>
              <a:ext uri="{FF2B5EF4-FFF2-40B4-BE49-F238E27FC236}">
                <a16:creationId xmlns:a16="http://schemas.microsoft.com/office/drawing/2014/main" id="{AE95BC52-A56D-4358-A294-750179EBB698}"/>
              </a:ext>
            </a:extLst>
          </p:cNvPr>
          <p:cNvGrpSpPr/>
          <p:nvPr userDrawn="1"/>
        </p:nvGrpSpPr>
        <p:grpSpPr>
          <a:xfrm>
            <a:off x="489366" y="876058"/>
            <a:ext cx="4855295" cy="3374475"/>
            <a:chOff x="6855933" y="899048"/>
            <a:chExt cx="4855295" cy="3374475"/>
          </a:xfrm>
          <a:solidFill>
            <a:schemeClr val="tx2"/>
          </a:solidFill>
        </p:grpSpPr>
        <p:sp>
          <p:nvSpPr>
            <p:cNvPr id="78" name="Freeform: Shape 77">
              <a:extLst>
                <a:ext uri="{FF2B5EF4-FFF2-40B4-BE49-F238E27FC236}">
                  <a16:creationId xmlns:a16="http://schemas.microsoft.com/office/drawing/2014/main" id="{ECBD2AD5-9A79-4CFE-A808-769ADC8898F3}"/>
                </a:ext>
              </a:extLst>
            </p:cNvPr>
            <p:cNvSpPr/>
            <p:nvPr/>
          </p:nvSpPr>
          <p:spPr>
            <a:xfrm>
              <a:off x="6855933" y="899048"/>
              <a:ext cx="4855295" cy="3374475"/>
            </a:xfrm>
            <a:custGeom>
              <a:avLst/>
              <a:gdLst>
                <a:gd name="connsiteX0" fmla="*/ 6731 w 4855294"/>
                <a:gd name="connsiteY0" fmla="*/ 863542 h 3374474"/>
                <a:gd name="connsiteX1" fmla="*/ 6731 w 4855294"/>
                <a:gd name="connsiteY1" fmla="*/ 3095901 h 3374474"/>
                <a:gd name="connsiteX2" fmla="*/ 145659 w 4855294"/>
                <a:gd name="connsiteY2" fmla="*/ 3095901 h 3374474"/>
                <a:gd name="connsiteX3" fmla="*/ 145659 w 4855294"/>
                <a:gd name="connsiteY3" fmla="*/ 988380 h 3374474"/>
                <a:gd name="connsiteX4" fmla="*/ 4715918 w 4855294"/>
                <a:gd name="connsiteY4" fmla="*/ 179673 h 3374474"/>
                <a:gd name="connsiteX5" fmla="*/ 4715918 w 4855294"/>
                <a:gd name="connsiteY5" fmla="*/ 3234829 h 3374474"/>
                <a:gd name="connsiteX6" fmla="*/ 840208 w 4855294"/>
                <a:gd name="connsiteY6" fmla="*/ 3234829 h 3374474"/>
                <a:gd name="connsiteX7" fmla="*/ 840208 w 4855294"/>
                <a:gd name="connsiteY7" fmla="*/ 3373757 h 3374474"/>
                <a:gd name="connsiteX8" fmla="*/ 4854846 w 4855294"/>
                <a:gd name="connsiteY8" fmla="*/ 3373757 h 3374474"/>
                <a:gd name="connsiteX9" fmla="*/ 4854846 w 4855294"/>
                <a:gd name="connsiteY9" fmla="*/ 6731 h 3374474"/>
                <a:gd name="connsiteX10" fmla="*/ 6731 w 4855294"/>
                <a:gd name="connsiteY10" fmla="*/ 863542 h 3374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55294" h="3374474">
                  <a:moveTo>
                    <a:pt x="6731" y="863542"/>
                  </a:moveTo>
                  <a:lnTo>
                    <a:pt x="6731" y="3095901"/>
                  </a:lnTo>
                  <a:lnTo>
                    <a:pt x="145659" y="3095901"/>
                  </a:lnTo>
                  <a:lnTo>
                    <a:pt x="145659" y="988380"/>
                  </a:lnTo>
                  <a:lnTo>
                    <a:pt x="4715918" y="179673"/>
                  </a:lnTo>
                  <a:lnTo>
                    <a:pt x="4715918" y="3234829"/>
                  </a:lnTo>
                  <a:lnTo>
                    <a:pt x="840208" y="3234829"/>
                  </a:lnTo>
                  <a:lnTo>
                    <a:pt x="840208" y="3373757"/>
                  </a:lnTo>
                  <a:lnTo>
                    <a:pt x="4854846" y="3373757"/>
                  </a:lnTo>
                  <a:lnTo>
                    <a:pt x="4854846" y="6731"/>
                  </a:lnTo>
                  <a:lnTo>
                    <a:pt x="6731" y="863542"/>
                  </a:lnTo>
                  <a:close/>
                </a:path>
              </a:pathLst>
            </a:custGeom>
            <a:grpFill/>
            <a:ln w="9525" cap="flat">
              <a:noFill/>
              <a:prstDash val="solid"/>
              <a:miter/>
            </a:ln>
          </p:spPr>
          <p:txBody>
            <a:bodyPr rtlCol="0" anchor="ctr"/>
            <a:lstStyle/>
            <a:p>
              <a:endParaRPr lang="en-IN" dirty="0">
                <a:latin typeface="EYInterstate Light" panose="02000506000000020004" pitchFamily="2" charset="0"/>
              </a:endParaRPr>
            </a:p>
          </p:txBody>
        </p:sp>
        <p:sp>
          <p:nvSpPr>
            <p:cNvPr id="79" name="Freeform: Shape 78">
              <a:extLst>
                <a:ext uri="{FF2B5EF4-FFF2-40B4-BE49-F238E27FC236}">
                  <a16:creationId xmlns:a16="http://schemas.microsoft.com/office/drawing/2014/main" id="{9EE673CB-A779-4F64-B72D-93428DD2B26D}"/>
                </a:ext>
              </a:extLst>
            </p:cNvPr>
            <p:cNvSpPr/>
            <p:nvPr/>
          </p:nvSpPr>
          <p:spPr>
            <a:xfrm>
              <a:off x="6855933"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dirty="0">
                <a:latin typeface="EYInterstate Light" panose="02000506000000020004" pitchFamily="2" charset="0"/>
              </a:endParaRPr>
            </a:p>
          </p:txBody>
        </p:sp>
        <p:sp>
          <p:nvSpPr>
            <p:cNvPr id="80" name="Freeform: Shape 79">
              <a:extLst>
                <a:ext uri="{FF2B5EF4-FFF2-40B4-BE49-F238E27FC236}">
                  <a16:creationId xmlns:a16="http://schemas.microsoft.com/office/drawing/2014/main" id="{88144C98-507D-403B-8819-FBBF64A82FA3}"/>
                </a:ext>
              </a:extLst>
            </p:cNvPr>
            <p:cNvSpPr/>
            <p:nvPr/>
          </p:nvSpPr>
          <p:spPr>
            <a:xfrm>
              <a:off x="7133789"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dirty="0">
                <a:latin typeface="EYInterstate Light" panose="02000506000000020004" pitchFamily="2" charset="0"/>
              </a:endParaRPr>
            </a:p>
          </p:txBody>
        </p:sp>
        <p:sp>
          <p:nvSpPr>
            <p:cNvPr id="81" name="Freeform: Shape 80">
              <a:extLst>
                <a:ext uri="{FF2B5EF4-FFF2-40B4-BE49-F238E27FC236}">
                  <a16:creationId xmlns:a16="http://schemas.microsoft.com/office/drawing/2014/main" id="{21919CB3-2430-4DA6-BF41-59A1EF9C03CB}"/>
                </a:ext>
              </a:extLst>
            </p:cNvPr>
            <p:cNvSpPr/>
            <p:nvPr/>
          </p:nvSpPr>
          <p:spPr>
            <a:xfrm>
              <a:off x="7411555"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dirty="0">
                <a:latin typeface="EYInterstate Light" panose="02000506000000020004" pitchFamily="2" charset="0"/>
              </a:endParaRPr>
            </a:p>
          </p:txBody>
        </p:sp>
      </p:grpSp>
      <p:grpSp>
        <p:nvGrpSpPr>
          <p:cNvPr id="82" name="Group 4">
            <a:extLst>
              <a:ext uri="{FF2B5EF4-FFF2-40B4-BE49-F238E27FC236}">
                <a16:creationId xmlns:a16="http://schemas.microsoft.com/office/drawing/2014/main" id="{C5FADEE5-07C4-41A9-88D6-C6D2ED1362B8}"/>
              </a:ext>
            </a:extLst>
          </p:cNvPr>
          <p:cNvGrpSpPr>
            <a:grpSpLocks noChangeAspect="1"/>
          </p:cNvGrpSpPr>
          <p:nvPr userDrawn="1"/>
        </p:nvGrpSpPr>
        <p:grpSpPr bwMode="auto">
          <a:xfrm>
            <a:off x="10364788" y="4960938"/>
            <a:ext cx="1225550" cy="1435100"/>
            <a:chOff x="6529" y="3125"/>
            <a:chExt cx="772" cy="904"/>
          </a:xfrm>
        </p:grpSpPr>
        <p:sp>
          <p:nvSpPr>
            <p:cNvPr id="83" name="Freeform 5">
              <a:extLst>
                <a:ext uri="{FF2B5EF4-FFF2-40B4-BE49-F238E27FC236}">
                  <a16:creationId xmlns:a16="http://schemas.microsoft.com/office/drawing/2014/main" id="{5A2C465B-7D43-431D-A35E-50762E7696FC}"/>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84" name="Freeform 6">
              <a:extLst>
                <a:ext uri="{FF2B5EF4-FFF2-40B4-BE49-F238E27FC236}">
                  <a16:creationId xmlns:a16="http://schemas.microsoft.com/office/drawing/2014/main" id="{AC35E6C1-71A8-4C9D-A1A5-682B0BD0A03F}"/>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grpSp>
    </p:spTree>
    <p:extLst>
      <p:ext uri="{BB962C8B-B14F-4D97-AF65-F5344CB8AC3E}">
        <p14:creationId xmlns:p14="http://schemas.microsoft.com/office/powerpoint/2010/main" val="3418338012"/>
      </p:ext>
    </p:extLst>
  </p:cSld>
  <p:clrMapOvr>
    <a:masterClrMapping/>
  </p:clrMapOvr>
  <p:extLst>
    <p:ext uri="{DCECCB84-F9BA-43D5-87BE-67443E8EF086}">
      <p15:sldGuideLst xmlns:p15="http://schemas.microsoft.com/office/powerpoint/2012/main"/>
    </p:ext>
  </p:extLst>
</p:sldLayout>
</file>

<file path=ppt/slideLayouts/slideLayout239.xml><?xml version="1.0" encoding="utf-8"?>
<p:sldLayout xmlns:a="http://schemas.openxmlformats.org/drawingml/2006/main" xmlns:r="http://schemas.openxmlformats.org/officeDocument/2006/relationships" xmlns:p="http://schemas.openxmlformats.org/presentationml/2006/main" showMasterSp="0" userDrawn="1">
  <p:cSld name="1_Approved question wide">
    <p:spTree>
      <p:nvGrpSpPr>
        <p:cNvPr id="1" name=""/>
        <p:cNvGrpSpPr/>
        <p:nvPr/>
      </p:nvGrpSpPr>
      <p:grpSpPr>
        <a:xfrm>
          <a:off x="0" y="0"/>
          <a:ext cx="0" cy="0"/>
          <a:chOff x="0" y="0"/>
          <a:chExt cx="0" cy="0"/>
        </a:xfrm>
      </p:grpSpPr>
      <p:grpSp>
        <p:nvGrpSpPr>
          <p:cNvPr id="235" name="Group 234">
            <a:extLst>
              <a:ext uri="{FF2B5EF4-FFF2-40B4-BE49-F238E27FC236}">
                <a16:creationId xmlns:a16="http://schemas.microsoft.com/office/drawing/2014/main" id="{5342E118-6F1D-4C46-956E-4CCCBCAA7952}"/>
              </a:ext>
            </a:extLst>
          </p:cNvPr>
          <p:cNvGrpSpPr/>
          <p:nvPr userDrawn="1"/>
        </p:nvGrpSpPr>
        <p:grpSpPr>
          <a:xfrm>
            <a:off x="498115" y="5826612"/>
            <a:ext cx="3878023" cy="570195"/>
            <a:chOff x="498115" y="5951018"/>
            <a:chExt cx="3878023" cy="570195"/>
          </a:xfrm>
        </p:grpSpPr>
        <p:sp>
          <p:nvSpPr>
            <p:cNvPr id="168" name="Rectangle 167">
              <a:extLst>
                <a:ext uri="{FF2B5EF4-FFF2-40B4-BE49-F238E27FC236}">
                  <a16:creationId xmlns:a16="http://schemas.microsoft.com/office/drawing/2014/main" id="{A22049CA-64AE-409F-988D-A7317F8AD136}"/>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69" name="Rectangle 6">
              <a:extLst>
                <a:ext uri="{FF2B5EF4-FFF2-40B4-BE49-F238E27FC236}">
                  <a16:creationId xmlns:a16="http://schemas.microsoft.com/office/drawing/2014/main" id="{E37A0A05-0A78-44A7-8873-0A1A20C87175}"/>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70" name="Rectangle 7">
              <a:extLst>
                <a:ext uri="{FF2B5EF4-FFF2-40B4-BE49-F238E27FC236}">
                  <a16:creationId xmlns:a16="http://schemas.microsoft.com/office/drawing/2014/main" id="{0DEA0CBE-8527-4287-BF98-DA48947875F5}"/>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71" name="Freeform 8">
              <a:extLst>
                <a:ext uri="{FF2B5EF4-FFF2-40B4-BE49-F238E27FC236}">
                  <a16:creationId xmlns:a16="http://schemas.microsoft.com/office/drawing/2014/main" id="{444058C6-612A-446E-8F68-0E5CC4CFF366}"/>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2" name="Freeform 9">
              <a:extLst>
                <a:ext uri="{FF2B5EF4-FFF2-40B4-BE49-F238E27FC236}">
                  <a16:creationId xmlns:a16="http://schemas.microsoft.com/office/drawing/2014/main" id="{1011EC31-E0C3-404F-93B3-EFD3DADC11CB}"/>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3" name="Freeform 10">
              <a:extLst>
                <a:ext uri="{FF2B5EF4-FFF2-40B4-BE49-F238E27FC236}">
                  <a16:creationId xmlns:a16="http://schemas.microsoft.com/office/drawing/2014/main" id="{3C9D076B-D88C-4089-8D58-9A31CFCDB02A}"/>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4" name="Freeform 11">
              <a:extLst>
                <a:ext uri="{FF2B5EF4-FFF2-40B4-BE49-F238E27FC236}">
                  <a16:creationId xmlns:a16="http://schemas.microsoft.com/office/drawing/2014/main" id="{29DB43AC-B765-4ECB-B483-562473BD4A38}"/>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5" name="Freeform 12">
              <a:extLst>
                <a:ext uri="{FF2B5EF4-FFF2-40B4-BE49-F238E27FC236}">
                  <a16:creationId xmlns:a16="http://schemas.microsoft.com/office/drawing/2014/main" id="{AF1DE1B8-EA4B-4A98-A97D-BA5EEA42B197}"/>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6" name="Freeform 13">
              <a:extLst>
                <a:ext uri="{FF2B5EF4-FFF2-40B4-BE49-F238E27FC236}">
                  <a16:creationId xmlns:a16="http://schemas.microsoft.com/office/drawing/2014/main" id="{F8F60B79-7AF5-4C5E-A5EF-126F117D591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7" name="Freeform 14">
              <a:extLst>
                <a:ext uri="{FF2B5EF4-FFF2-40B4-BE49-F238E27FC236}">
                  <a16:creationId xmlns:a16="http://schemas.microsoft.com/office/drawing/2014/main" id="{0A0438AD-9937-4C25-AB9E-7F8C8CCA23F7}"/>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8" name="Freeform 15">
              <a:extLst>
                <a:ext uri="{FF2B5EF4-FFF2-40B4-BE49-F238E27FC236}">
                  <a16:creationId xmlns:a16="http://schemas.microsoft.com/office/drawing/2014/main" id="{6FDE2726-7032-4BE4-A420-0ECF49A32A8B}"/>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9" name="Freeform 16">
              <a:extLst>
                <a:ext uri="{FF2B5EF4-FFF2-40B4-BE49-F238E27FC236}">
                  <a16:creationId xmlns:a16="http://schemas.microsoft.com/office/drawing/2014/main" id="{50C22C21-F8DB-486D-9042-765D68AE3A7C}"/>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0" name="Freeform 17">
              <a:extLst>
                <a:ext uri="{FF2B5EF4-FFF2-40B4-BE49-F238E27FC236}">
                  <a16:creationId xmlns:a16="http://schemas.microsoft.com/office/drawing/2014/main" id="{7F763F72-BB8F-482C-9FDA-40EDD6EE5FF8}"/>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1" name="Freeform 18">
              <a:extLst>
                <a:ext uri="{FF2B5EF4-FFF2-40B4-BE49-F238E27FC236}">
                  <a16:creationId xmlns:a16="http://schemas.microsoft.com/office/drawing/2014/main" id="{710F466C-6BEC-4970-9707-40D8002740B0}"/>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2" name="Freeform 19">
              <a:extLst>
                <a:ext uri="{FF2B5EF4-FFF2-40B4-BE49-F238E27FC236}">
                  <a16:creationId xmlns:a16="http://schemas.microsoft.com/office/drawing/2014/main" id="{3332407D-F423-41B2-985F-8A4482C61D9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3" name="Freeform 20">
              <a:extLst>
                <a:ext uri="{FF2B5EF4-FFF2-40B4-BE49-F238E27FC236}">
                  <a16:creationId xmlns:a16="http://schemas.microsoft.com/office/drawing/2014/main" id="{44E3286F-1188-47B1-8B46-3498795DF2DC}"/>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4" name="Freeform 21">
              <a:extLst>
                <a:ext uri="{FF2B5EF4-FFF2-40B4-BE49-F238E27FC236}">
                  <a16:creationId xmlns:a16="http://schemas.microsoft.com/office/drawing/2014/main" id="{E7BD9E0B-920A-4409-95E7-40A47107B346}"/>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5" name="Freeform 22">
              <a:extLst>
                <a:ext uri="{FF2B5EF4-FFF2-40B4-BE49-F238E27FC236}">
                  <a16:creationId xmlns:a16="http://schemas.microsoft.com/office/drawing/2014/main" id="{9D2625B8-0A5B-46EF-8302-77353AB0D3A9}"/>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6" name="Freeform 23">
              <a:extLst>
                <a:ext uri="{FF2B5EF4-FFF2-40B4-BE49-F238E27FC236}">
                  <a16:creationId xmlns:a16="http://schemas.microsoft.com/office/drawing/2014/main" id="{DE6C9E0E-C49B-4FBE-97F3-BB6DFAC57421}"/>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7" name="Freeform 24">
              <a:extLst>
                <a:ext uri="{FF2B5EF4-FFF2-40B4-BE49-F238E27FC236}">
                  <a16:creationId xmlns:a16="http://schemas.microsoft.com/office/drawing/2014/main" id="{580801ED-9260-41DB-A0B7-5AF24B32272B}"/>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8" name="Freeform 25">
              <a:extLst>
                <a:ext uri="{FF2B5EF4-FFF2-40B4-BE49-F238E27FC236}">
                  <a16:creationId xmlns:a16="http://schemas.microsoft.com/office/drawing/2014/main" id="{3A9842FB-6E95-4D11-B5B9-58C4CB82C2F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9" name="Freeform 26">
              <a:extLst>
                <a:ext uri="{FF2B5EF4-FFF2-40B4-BE49-F238E27FC236}">
                  <a16:creationId xmlns:a16="http://schemas.microsoft.com/office/drawing/2014/main" id="{076538BB-C266-42BE-916B-458AF9EFB224}"/>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0" name="Freeform 27">
              <a:extLst>
                <a:ext uri="{FF2B5EF4-FFF2-40B4-BE49-F238E27FC236}">
                  <a16:creationId xmlns:a16="http://schemas.microsoft.com/office/drawing/2014/main" id="{A7C95C0F-A1E9-46B5-B9DB-284F35C72801}"/>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1" name="Freeform 28">
              <a:extLst>
                <a:ext uri="{FF2B5EF4-FFF2-40B4-BE49-F238E27FC236}">
                  <a16:creationId xmlns:a16="http://schemas.microsoft.com/office/drawing/2014/main" id="{BEEA6186-B2B9-4E5E-9631-B6332C7FDBA3}"/>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2" name="Freeform 29">
              <a:extLst>
                <a:ext uri="{FF2B5EF4-FFF2-40B4-BE49-F238E27FC236}">
                  <a16:creationId xmlns:a16="http://schemas.microsoft.com/office/drawing/2014/main" id="{E9B00A5D-BE04-4D7D-B4A2-204E2D0E0485}"/>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3" name="Freeform 30">
              <a:extLst>
                <a:ext uri="{FF2B5EF4-FFF2-40B4-BE49-F238E27FC236}">
                  <a16:creationId xmlns:a16="http://schemas.microsoft.com/office/drawing/2014/main" id="{72C85502-C007-49A3-A8AB-2BCC8C53945F}"/>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4" name="Freeform 31">
              <a:extLst>
                <a:ext uri="{FF2B5EF4-FFF2-40B4-BE49-F238E27FC236}">
                  <a16:creationId xmlns:a16="http://schemas.microsoft.com/office/drawing/2014/main" id="{9A42586B-B388-4323-82EB-ED3423EDC5DE}"/>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5" name="Freeform 32">
              <a:extLst>
                <a:ext uri="{FF2B5EF4-FFF2-40B4-BE49-F238E27FC236}">
                  <a16:creationId xmlns:a16="http://schemas.microsoft.com/office/drawing/2014/main" id="{558D2F0C-3796-492F-9EBD-4BB822191F30}"/>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6" name="Freeform 33">
              <a:extLst>
                <a:ext uri="{FF2B5EF4-FFF2-40B4-BE49-F238E27FC236}">
                  <a16:creationId xmlns:a16="http://schemas.microsoft.com/office/drawing/2014/main" id="{DE4E3633-17EF-414F-A86D-0B6A9F2F098F}"/>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7" name="Freeform 34">
              <a:extLst>
                <a:ext uri="{FF2B5EF4-FFF2-40B4-BE49-F238E27FC236}">
                  <a16:creationId xmlns:a16="http://schemas.microsoft.com/office/drawing/2014/main" id="{2572AE39-9386-47FC-B6AF-FBCF804BEBF8}"/>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8" name="Freeform 35">
              <a:extLst>
                <a:ext uri="{FF2B5EF4-FFF2-40B4-BE49-F238E27FC236}">
                  <a16:creationId xmlns:a16="http://schemas.microsoft.com/office/drawing/2014/main" id="{7096AEC6-B8C0-4212-842F-89677AE7D800}"/>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9" name="Freeform 36">
              <a:extLst>
                <a:ext uri="{FF2B5EF4-FFF2-40B4-BE49-F238E27FC236}">
                  <a16:creationId xmlns:a16="http://schemas.microsoft.com/office/drawing/2014/main" id="{406AD873-E434-40CF-BFBD-6D1D1CA7CB89}"/>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0" name="Freeform 37">
              <a:extLst>
                <a:ext uri="{FF2B5EF4-FFF2-40B4-BE49-F238E27FC236}">
                  <a16:creationId xmlns:a16="http://schemas.microsoft.com/office/drawing/2014/main" id="{74857EE2-44CC-4E8F-B1BB-355509B3EFE5}"/>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1" name="Freeform 38">
              <a:extLst>
                <a:ext uri="{FF2B5EF4-FFF2-40B4-BE49-F238E27FC236}">
                  <a16:creationId xmlns:a16="http://schemas.microsoft.com/office/drawing/2014/main" id="{D39EC8B1-952E-4BF5-9735-6A38584161BC}"/>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2" name="Freeform 39">
              <a:extLst>
                <a:ext uri="{FF2B5EF4-FFF2-40B4-BE49-F238E27FC236}">
                  <a16:creationId xmlns:a16="http://schemas.microsoft.com/office/drawing/2014/main" id="{EA37D3DF-3401-44BD-97F4-F423BFC87A1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3" name="Freeform 40">
              <a:extLst>
                <a:ext uri="{FF2B5EF4-FFF2-40B4-BE49-F238E27FC236}">
                  <a16:creationId xmlns:a16="http://schemas.microsoft.com/office/drawing/2014/main" id="{7DFA4B46-95EA-4D4D-800F-4D2DB7BB66E0}"/>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4" name="Freeform 41">
              <a:extLst>
                <a:ext uri="{FF2B5EF4-FFF2-40B4-BE49-F238E27FC236}">
                  <a16:creationId xmlns:a16="http://schemas.microsoft.com/office/drawing/2014/main" id="{EF5012BA-3255-4BEF-8F4F-9117A6BEF324}"/>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5" name="Freeform 42">
              <a:extLst>
                <a:ext uri="{FF2B5EF4-FFF2-40B4-BE49-F238E27FC236}">
                  <a16:creationId xmlns:a16="http://schemas.microsoft.com/office/drawing/2014/main" id="{223989A0-E246-4806-AF7E-9D6C2B1DD489}"/>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6" name="Freeform 43">
              <a:extLst>
                <a:ext uri="{FF2B5EF4-FFF2-40B4-BE49-F238E27FC236}">
                  <a16:creationId xmlns:a16="http://schemas.microsoft.com/office/drawing/2014/main" id="{5FED967A-F1ED-4489-A689-A9A49A278085}"/>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7" name="Freeform 44">
              <a:extLst>
                <a:ext uri="{FF2B5EF4-FFF2-40B4-BE49-F238E27FC236}">
                  <a16:creationId xmlns:a16="http://schemas.microsoft.com/office/drawing/2014/main" id="{DA362954-FE74-40B7-AB98-CC8AC60FFC8D}"/>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8" name="Freeform 45">
              <a:extLst>
                <a:ext uri="{FF2B5EF4-FFF2-40B4-BE49-F238E27FC236}">
                  <a16:creationId xmlns:a16="http://schemas.microsoft.com/office/drawing/2014/main" id="{C1C7EF3F-CB28-4C69-901C-8F9F09C5B597}"/>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9" name="Freeform 46">
              <a:extLst>
                <a:ext uri="{FF2B5EF4-FFF2-40B4-BE49-F238E27FC236}">
                  <a16:creationId xmlns:a16="http://schemas.microsoft.com/office/drawing/2014/main" id="{80D5AA14-D31C-42E8-B89F-2FCABF204007}"/>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0" name="Freeform 47">
              <a:extLst>
                <a:ext uri="{FF2B5EF4-FFF2-40B4-BE49-F238E27FC236}">
                  <a16:creationId xmlns:a16="http://schemas.microsoft.com/office/drawing/2014/main" id="{3894EB82-A456-47F8-BB06-FE894AF4B86B}"/>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1" name="Freeform 48">
              <a:extLst>
                <a:ext uri="{FF2B5EF4-FFF2-40B4-BE49-F238E27FC236}">
                  <a16:creationId xmlns:a16="http://schemas.microsoft.com/office/drawing/2014/main" id="{A88F5C3F-FAE1-4A50-86D3-E9A1CAA89A96}"/>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2" name="Freeform 49">
              <a:extLst>
                <a:ext uri="{FF2B5EF4-FFF2-40B4-BE49-F238E27FC236}">
                  <a16:creationId xmlns:a16="http://schemas.microsoft.com/office/drawing/2014/main" id="{1EFCBDA7-FA42-4391-9872-95EB6DDEA684}"/>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3" name="Freeform 50">
              <a:extLst>
                <a:ext uri="{FF2B5EF4-FFF2-40B4-BE49-F238E27FC236}">
                  <a16:creationId xmlns:a16="http://schemas.microsoft.com/office/drawing/2014/main" id="{721D8C30-DB23-4A0B-8A74-BC467086477D}"/>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4" name="Freeform 51">
              <a:extLst>
                <a:ext uri="{FF2B5EF4-FFF2-40B4-BE49-F238E27FC236}">
                  <a16:creationId xmlns:a16="http://schemas.microsoft.com/office/drawing/2014/main" id="{01AD00CA-8BC7-4B62-AC64-03851855A7AE}"/>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5" name="Freeform 52">
              <a:extLst>
                <a:ext uri="{FF2B5EF4-FFF2-40B4-BE49-F238E27FC236}">
                  <a16:creationId xmlns:a16="http://schemas.microsoft.com/office/drawing/2014/main" id="{BC957590-E3D7-48BF-A1DF-73DCD7673857}"/>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6" name="Freeform 53">
              <a:extLst>
                <a:ext uri="{FF2B5EF4-FFF2-40B4-BE49-F238E27FC236}">
                  <a16:creationId xmlns:a16="http://schemas.microsoft.com/office/drawing/2014/main" id="{9BC2125B-AF0E-4411-AFA7-3F79B873BFBA}"/>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7" name="Freeform 54">
              <a:extLst>
                <a:ext uri="{FF2B5EF4-FFF2-40B4-BE49-F238E27FC236}">
                  <a16:creationId xmlns:a16="http://schemas.microsoft.com/office/drawing/2014/main" id="{1E5BE33C-9675-423A-802C-0A789DB1851B}"/>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8" name="Freeform 55">
              <a:extLst>
                <a:ext uri="{FF2B5EF4-FFF2-40B4-BE49-F238E27FC236}">
                  <a16:creationId xmlns:a16="http://schemas.microsoft.com/office/drawing/2014/main" id="{FB04A8AC-9DA2-4FB3-985A-DD8E6439135C}"/>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9" name="Freeform 56">
              <a:extLst>
                <a:ext uri="{FF2B5EF4-FFF2-40B4-BE49-F238E27FC236}">
                  <a16:creationId xmlns:a16="http://schemas.microsoft.com/office/drawing/2014/main" id="{F365BB87-C861-4F40-A844-477BAA1EAA5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0" name="Freeform 57">
              <a:extLst>
                <a:ext uri="{FF2B5EF4-FFF2-40B4-BE49-F238E27FC236}">
                  <a16:creationId xmlns:a16="http://schemas.microsoft.com/office/drawing/2014/main" id="{8B7E2806-AAFA-45B5-B801-55C79A927799}"/>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1" name="Freeform 58">
              <a:extLst>
                <a:ext uri="{FF2B5EF4-FFF2-40B4-BE49-F238E27FC236}">
                  <a16:creationId xmlns:a16="http://schemas.microsoft.com/office/drawing/2014/main" id="{7A49B80F-B4C0-4F31-9238-8123D3E20D16}"/>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2" name="Freeform 59">
              <a:extLst>
                <a:ext uri="{FF2B5EF4-FFF2-40B4-BE49-F238E27FC236}">
                  <a16:creationId xmlns:a16="http://schemas.microsoft.com/office/drawing/2014/main" id="{9C60C45F-865F-4118-A4B0-174C696B472F}"/>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3" name="Freeform 60">
              <a:extLst>
                <a:ext uri="{FF2B5EF4-FFF2-40B4-BE49-F238E27FC236}">
                  <a16:creationId xmlns:a16="http://schemas.microsoft.com/office/drawing/2014/main" id="{15FBF980-B96C-472B-A46B-A731CA164E92}"/>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4" name="Freeform 61">
              <a:extLst>
                <a:ext uri="{FF2B5EF4-FFF2-40B4-BE49-F238E27FC236}">
                  <a16:creationId xmlns:a16="http://schemas.microsoft.com/office/drawing/2014/main" id="{64F1DD18-05EE-4F9F-9E6B-E03C4C500F21}"/>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5" name="Freeform 62">
              <a:extLst>
                <a:ext uri="{FF2B5EF4-FFF2-40B4-BE49-F238E27FC236}">
                  <a16:creationId xmlns:a16="http://schemas.microsoft.com/office/drawing/2014/main" id="{6051CC00-BFF2-4334-9855-62AD588546F7}"/>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6" name="Freeform 63">
              <a:extLst>
                <a:ext uri="{FF2B5EF4-FFF2-40B4-BE49-F238E27FC236}">
                  <a16:creationId xmlns:a16="http://schemas.microsoft.com/office/drawing/2014/main" id="{905DD261-B224-46ED-8CEE-E8D180BA4B72}"/>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7" name="Freeform 64">
              <a:extLst>
                <a:ext uri="{FF2B5EF4-FFF2-40B4-BE49-F238E27FC236}">
                  <a16:creationId xmlns:a16="http://schemas.microsoft.com/office/drawing/2014/main" id="{A23129DF-0296-4CA9-9723-124682F0A70E}"/>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8" name="Freeform 65">
              <a:extLst>
                <a:ext uri="{FF2B5EF4-FFF2-40B4-BE49-F238E27FC236}">
                  <a16:creationId xmlns:a16="http://schemas.microsoft.com/office/drawing/2014/main" id="{A2A2BF8E-DA3A-4AC0-B7EB-7CAABFC9E699}"/>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9" name="Freeform 66">
              <a:extLst>
                <a:ext uri="{FF2B5EF4-FFF2-40B4-BE49-F238E27FC236}">
                  <a16:creationId xmlns:a16="http://schemas.microsoft.com/office/drawing/2014/main" id="{BEBFC1A4-92B9-418F-A0A9-2E210A37BCFF}"/>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0" name="Freeform 67">
              <a:extLst>
                <a:ext uri="{FF2B5EF4-FFF2-40B4-BE49-F238E27FC236}">
                  <a16:creationId xmlns:a16="http://schemas.microsoft.com/office/drawing/2014/main" id="{A28B9FD0-8354-4DD6-856A-157C5F8768EB}"/>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1" name="Freeform 68">
              <a:extLst>
                <a:ext uri="{FF2B5EF4-FFF2-40B4-BE49-F238E27FC236}">
                  <a16:creationId xmlns:a16="http://schemas.microsoft.com/office/drawing/2014/main" id="{83D3DEEE-A610-48BE-BADD-6BA188B5B86D}"/>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2" name="Freeform 69">
              <a:extLst>
                <a:ext uri="{FF2B5EF4-FFF2-40B4-BE49-F238E27FC236}">
                  <a16:creationId xmlns:a16="http://schemas.microsoft.com/office/drawing/2014/main" id="{463C7ADB-C654-4D24-9055-0B6003A770A3}"/>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3" name="Freeform 70">
              <a:extLst>
                <a:ext uri="{FF2B5EF4-FFF2-40B4-BE49-F238E27FC236}">
                  <a16:creationId xmlns:a16="http://schemas.microsoft.com/office/drawing/2014/main" id="{40CF3793-E792-4DB3-8064-4B43F4706A3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grpSp>
      <p:sp>
        <p:nvSpPr>
          <p:cNvPr id="18" name="Title 1"/>
          <p:cNvSpPr>
            <a:spLocks noGrp="1"/>
          </p:cNvSpPr>
          <p:nvPr userDrawn="1">
            <p:ph type="ctrTitle"/>
          </p:nvPr>
        </p:nvSpPr>
        <p:spPr>
          <a:xfrm>
            <a:off x="944880" y="2158329"/>
            <a:ext cx="4783882" cy="860400"/>
          </a:xfrm>
          <a:prstGeom prst="rect">
            <a:avLst/>
          </a:prstGeom>
        </p:spPr>
        <p:txBody>
          <a:bodyPr/>
          <a:lstStyle>
            <a:lvl1pPr>
              <a:defRPr sz="3000"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9" name="Subtitle 2"/>
          <p:cNvSpPr>
            <a:spLocks noGrp="1"/>
          </p:cNvSpPr>
          <p:nvPr userDrawn="1">
            <p:ph type="subTitle" idx="1"/>
          </p:nvPr>
        </p:nvSpPr>
        <p:spPr>
          <a:xfrm>
            <a:off x="945072" y="3200329"/>
            <a:ext cx="4808028" cy="645742"/>
          </a:xfrm>
          <a:prstGeom prst="rect">
            <a:avLst/>
          </a:prstGeom>
        </p:spPr>
        <p:txBody>
          <a:bodyPr/>
          <a:lstStyle>
            <a:lvl1pPr marL="0" indent="0" algn="l">
              <a:buNone/>
              <a:defRPr sz="2000">
                <a:solidFill>
                  <a:schemeClr val="bg1"/>
                </a:solidFill>
                <a:latin typeface="EYInterstate Light" panose="02000506000000020004" pitchFamily="2" charset="0"/>
                <a:cs typeface="Arial"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sp>
        <p:nvSpPr>
          <p:cNvPr id="3" name="Freeform: Shape 2">
            <a:extLst>
              <a:ext uri="{FF2B5EF4-FFF2-40B4-BE49-F238E27FC236}">
                <a16:creationId xmlns:a16="http://schemas.microsoft.com/office/drawing/2014/main" id="{44A731D0-020D-4D8E-955D-2354AF0FE452}"/>
              </a:ext>
            </a:extLst>
          </p:cNvPr>
          <p:cNvSpPr/>
          <p:nvPr userDrawn="1"/>
        </p:nvSpPr>
        <p:spPr>
          <a:xfrm>
            <a:off x="489366" y="723658"/>
            <a:ext cx="5680945" cy="3452894"/>
          </a:xfrm>
          <a:custGeom>
            <a:avLst/>
            <a:gdLst>
              <a:gd name="connsiteX0" fmla="*/ 8749 w 5680945"/>
              <a:gd name="connsiteY0" fmla="*/ 1021520 h 3452894"/>
              <a:gd name="connsiteX1" fmla="*/ 8749 w 5680945"/>
              <a:gd name="connsiteY1" fmla="*/ 3164181 h 3452894"/>
              <a:gd name="connsiteX2" fmla="*/ 151414 w 5680945"/>
              <a:gd name="connsiteY2" fmla="*/ 3164181 h 3452894"/>
              <a:gd name="connsiteX3" fmla="*/ 151414 w 5680945"/>
              <a:gd name="connsiteY3" fmla="*/ 1140155 h 3452894"/>
              <a:gd name="connsiteX4" fmla="*/ 5534897 w 5680945"/>
              <a:gd name="connsiteY4" fmla="*/ 179294 h 3452894"/>
              <a:gd name="connsiteX5" fmla="*/ 5534897 w 5680945"/>
              <a:gd name="connsiteY5" fmla="*/ 3306846 h 3452894"/>
              <a:gd name="connsiteX6" fmla="*/ 864624 w 5680945"/>
              <a:gd name="connsiteY6" fmla="*/ 3306846 h 3452894"/>
              <a:gd name="connsiteX7" fmla="*/ 864624 w 5680945"/>
              <a:gd name="connsiteY7" fmla="*/ 3449395 h 3452894"/>
              <a:gd name="connsiteX8" fmla="*/ 5677562 w 5680945"/>
              <a:gd name="connsiteY8" fmla="*/ 3449395 h 3452894"/>
              <a:gd name="connsiteX9" fmla="*/ 5677562 w 5680945"/>
              <a:gd name="connsiteY9" fmla="*/ 8749 h 3452894"/>
              <a:gd name="connsiteX10" fmla="*/ 8749 w 5680945"/>
              <a:gd name="connsiteY10" fmla="*/ 1021520 h 345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80945" h="3452894">
                <a:moveTo>
                  <a:pt x="8749" y="1021520"/>
                </a:moveTo>
                <a:lnTo>
                  <a:pt x="8749" y="3164181"/>
                </a:lnTo>
                <a:lnTo>
                  <a:pt x="151414" y="3164181"/>
                </a:lnTo>
                <a:lnTo>
                  <a:pt x="151414" y="1140155"/>
                </a:lnTo>
                <a:lnTo>
                  <a:pt x="5534897" y="179294"/>
                </a:lnTo>
                <a:lnTo>
                  <a:pt x="5534897" y="3306846"/>
                </a:lnTo>
                <a:lnTo>
                  <a:pt x="864624" y="3306846"/>
                </a:lnTo>
                <a:lnTo>
                  <a:pt x="864624" y="3449395"/>
                </a:lnTo>
                <a:lnTo>
                  <a:pt x="5677562" y="3449395"/>
                </a:lnTo>
                <a:lnTo>
                  <a:pt x="5677562" y="8749"/>
                </a:lnTo>
                <a:lnTo>
                  <a:pt x="8749" y="1021520"/>
                </a:lnTo>
                <a:close/>
              </a:path>
            </a:pathLst>
          </a:custGeom>
          <a:solidFill>
            <a:schemeClr val="tx2"/>
          </a:solidFill>
          <a:ln w="9525" cap="flat">
            <a:noFill/>
            <a:prstDash val="solid"/>
            <a:miter/>
          </a:ln>
        </p:spPr>
        <p:txBody>
          <a:bodyPr rtlCol="0" anchor="ctr"/>
          <a:lstStyle/>
          <a:p>
            <a:endParaRPr lang="en-IN" dirty="0">
              <a:latin typeface="EYInterstate Light" panose="02000506000000020004" pitchFamily="2" charset="0"/>
            </a:endParaRPr>
          </a:p>
        </p:txBody>
      </p:sp>
      <p:sp>
        <p:nvSpPr>
          <p:cNvPr id="4" name="Freeform: Shape 3">
            <a:extLst>
              <a:ext uri="{FF2B5EF4-FFF2-40B4-BE49-F238E27FC236}">
                <a16:creationId xmlns:a16="http://schemas.microsoft.com/office/drawing/2014/main" id="{15324C54-B75E-4AC0-90C2-FA558C7716F7}"/>
              </a:ext>
            </a:extLst>
          </p:cNvPr>
          <p:cNvSpPr/>
          <p:nvPr/>
        </p:nvSpPr>
        <p:spPr>
          <a:xfrm>
            <a:off x="489366"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dirty="0">
              <a:latin typeface="EYInterstate Light" panose="02000506000000020004" pitchFamily="2" charset="0"/>
            </a:endParaRPr>
          </a:p>
        </p:txBody>
      </p:sp>
      <p:sp>
        <p:nvSpPr>
          <p:cNvPr id="5" name="Freeform: Shape 4">
            <a:extLst>
              <a:ext uri="{FF2B5EF4-FFF2-40B4-BE49-F238E27FC236}">
                <a16:creationId xmlns:a16="http://schemas.microsoft.com/office/drawing/2014/main" id="{CAA95478-C099-485F-AD95-A617656C6C7C}"/>
              </a:ext>
            </a:extLst>
          </p:cNvPr>
          <p:cNvSpPr/>
          <p:nvPr/>
        </p:nvSpPr>
        <p:spPr>
          <a:xfrm>
            <a:off x="774697"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dirty="0">
              <a:latin typeface="EYInterstate Light" panose="02000506000000020004" pitchFamily="2" charset="0"/>
            </a:endParaRPr>
          </a:p>
        </p:txBody>
      </p:sp>
      <p:sp>
        <p:nvSpPr>
          <p:cNvPr id="6" name="Freeform: Shape 5">
            <a:extLst>
              <a:ext uri="{FF2B5EF4-FFF2-40B4-BE49-F238E27FC236}">
                <a16:creationId xmlns:a16="http://schemas.microsoft.com/office/drawing/2014/main" id="{D65680A1-86D1-44C2-AA38-0DF5735F1F26}"/>
              </a:ext>
            </a:extLst>
          </p:cNvPr>
          <p:cNvSpPr/>
          <p:nvPr/>
        </p:nvSpPr>
        <p:spPr>
          <a:xfrm>
            <a:off x="1059910"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dirty="0">
              <a:latin typeface="EYInterstate Light" panose="02000506000000020004" pitchFamily="2" charset="0"/>
            </a:endParaRPr>
          </a:p>
        </p:txBody>
      </p:sp>
      <p:grpSp>
        <p:nvGrpSpPr>
          <p:cNvPr id="76" name="Group 4">
            <a:extLst>
              <a:ext uri="{FF2B5EF4-FFF2-40B4-BE49-F238E27FC236}">
                <a16:creationId xmlns:a16="http://schemas.microsoft.com/office/drawing/2014/main" id="{9D60B6B0-F7ED-4B9F-A77C-632AC4EA661D}"/>
              </a:ext>
            </a:extLst>
          </p:cNvPr>
          <p:cNvGrpSpPr>
            <a:grpSpLocks noChangeAspect="1"/>
          </p:cNvGrpSpPr>
          <p:nvPr userDrawn="1"/>
        </p:nvGrpSpPr>
        <p:grpSpPr bwMode="auto">
          <a:xfrm>
            <a:off x="10364788" y="4960938"/>
            <a:ext cx="1225550" cy="1435100"/>
            <a:chOff x="6529" y="3125"/>
            <a:chExt cx="772" cy="904"/>
          </a:xfrm>
        </p:grpSpPr>
        <p:sp>
          <p:nvSpPr>
            <p:cNvPr id="77" name="Freeform 5">
              <a:extLst>
                <a:ext uri="{FF2B5EF4-FFF2-40B4-BE49-F238E27FC236}">
                  <a16:creationId xmlns:a16="http://schemas.microsoft.com/office/drawing/2014/main" id="{CC1B45B9-64DF-4C5B-9711-FA69AD537071}"/>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78" name="Freeform 6">
              <a:extLst>
                <a:ext uri="{FF2B5EF4-FFF2-40B4-BE49-F238E27FC236}">
                  <a16:creationId xmlns:a16="http://schemas.microsoft.com/office/drawing/2014/main" id="{BA55CB73-EE25-43B6-9720-855E16C4B153}"/>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grpSp>
    </p:spTree>
    <p:extLst>
      <p:ext uri="{BB962C8B-B14F-4D97-AF65-F5344CB8AC3E}">
        <p14:creationId xmlns:p14="http://schemas.microsoft.com/office/powerpoint/2010/main" val="785032371"/>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Empty">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052CFA6-7CF5-41BD-9D94-2D0DAE108428}"/>
              </a:ext>
            </a:extLst>
          </p:cNvPr>
          <p:cNvSpPr>
            <a:spLocks noGrp="1"/>
          </p:cNvSpPr>
          <p:nvPr>
            <p:ph type="media" sz="quarter" idx="10" hasCustomPrompt="1"/>
          </p:nvPr>
        </p:nvSpPr>
        <p:spPr>
          <a:xfrm>
            <a:off x="0" y="0"/>
            <a:ext cx="12198350" cy="6858000"/>
          </a:xfrm>
        </p:spPr>
        <p:txBody>
          <a:bodyPr anchor="ctr"/>
          <a:lstStyle>
            <a:lvl1pPr marL="0" indent="0" algn="ctr">
              <a:buNone/>
              <a:defRPr/>
            </a:lvl1pPr>
          </a:lstStyle>
          <a:p>
            <a:r>
              <a:rPr lang="en-IN" dirty="0"/>
              <a:t>Video</a:t>
            </a:r>
          </a:p>
        </p:txBody>
      </p:sp>
      <p:sp>
        <p:nvSpPr>
          <p:cNvPr id="2" name="Date Placeholder 1">
            <a:extLst>
              <a:ext uri="{FF2B5EF4-FFF2-40B4-BE49-F238E27FC236}">
                <a16:creationId xmlns:a16="http://schemas.microsoft.com/office/drawing/2014/main" id="{711B3654-4C35-482F-B580-02C23F975B92}"/>
              </a:ext>
            </a:extLst>
          </p:cNvPr>
          <p:cNvSpPr>
            <a:spLocks noGrp="1"/>
          </p:cNvSpPr>
          <p:nvPr>
            <p:ph type="dt" sz="half" idx="11"/>
          </p:nvPr>
        </p:nvSpPr>
        <p:spPr/>
        <p:txBody>
          <a:bodyPr/>
          <a:lstStyle/>
          <a:p>
            <a:fld id="{84C8FFC7-1727-41EE-9A6A-9A53FBAAD07D}" type="datetime3">
              <a:rPr lang="en-US" smtClean="0"/>
              <a:t>23 October 2023</a:t>
            </a:fld>
            <a:endParaRPr lang="en-IN" dirty="0"/>
          </a:p>
        </p:txBody>
      </p:sp>
      <p:sp>
        <p:nvSpPr>
          <p:cNvPr id="4" name="Footer Placeholder 3">
            <a:extLst>
              <a:ext uri="{FF2B5EF4-FFF2-40B4-BE49-F238E27FC236}">
                <a16:creationId xmlns:a16="http://schemas.microsoft.com/office/drawing/2014/main" id="{162EFEC5-10C4-4E79-B06E-F14B8F305F91}"/>
              </a:ext>
            </a:extLst>
          </p:cNvPr>
          <p:cNvSpPr>
            <a:spLocks noGrp="1"/>
          </p:cNvSpPr>
          <p:nvPr>
            <p:ph type="ftr" sz="quarter" idx="12"/>
          </p:nvPr>
        </p:nvSpPr>
        <p:spPr/>
        <p:txBody>
          <a:bodyPr/>
          <a:lstStyle/>
          <a:p>
            <a:r>
              <a:rPr lang="en-US"/>
              <a:t>STOCK OPTIONS AND RSU’S - (E.2208/2020)</a:t>
            </a:r>
            <a:endParaRPr lang="en-US" dirty="0"/>
          </a:p>
        </p:txBody>
      </p:sp>
      <p:sp>
        <p:nvSpPr>
          <p:cNvPr id="5" name="Slide Number Placeholder 4">
            <a:extLst>
              <a:ext uri="{FF2B5EF4-FFF2-40B4-BE49-F238E27FC236}">
                <a16:creationId xmlns:a16="http://schemas.microsoft.com/office/drawing/2014/main" id="{0CC05763-C066-4818-A1DF-64ED4D64BE2E}"/>
              </a:ext>
            </a:extLst>
          </p:cNvPr>
          <p:cNvSpPr>
            <a:spLocks noGrp="1"/>
          </p:cNvSpPr>
          <p:nvPr>
            <p:ph type="sldNum" sz="quarter" idx="13"/>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3573040495"/>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userDrawn="1">
  <p:cSld name="4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a:solidFill>
                  <a:schemeClr val="bg1"/>
                </a:solidFill>
              </a:defRPr>
            </a:lvl1pPr>
          </a:lstStyle>
          <a:p>
            <a:r>
              <a:rPr lang="en-US" dirty="0"/>
              <a:t>Click to edit Master title style</a:t>
            </a:r>
            <a:endParaRPr lang="en-GB" dirty="0"/>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609917" y="1137920"/>
            <a:ext cx="4957505" cy="4267457"/>
          </a:xfrm>
        </p:spPr>
        <p:txBody>
          <a:bodyPr/>
          <a:lstStyle/>
          <a:p>
            <a:endParaRPr lang="en-IN" dirty="0"/>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7133461" y="3813288"/>
            <a:ext cx="3089275" cy="180000"/>
          </a:xfrm>
        </p:spPr>
        <p:txBody>
          <a:bodyPr/>
          <a:lstStyle>
            <a:lvl1pPr marL="0" indent="0">
              <a:buNone/>
              <a:defRPr sz="1200">
                <a:solidFill>
                  <a:schemeClr val="bg1"/>
                </a:solidFill>
              </a:defRPr>
            </a:lvl1pPr>
          </a:lstStyle>
          <a:p>
            <a:pPr lvl="0"/>
            <a:r>
              <a:rPr lang="en-US" dirty="0"/>
              <a:t>Name Surname</a:t>
            </a:r>
            <a:endParaRPr lang="en-GB" dirty="0"/>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7133461" y="4055931"/>
            <a:ext cx="3089275" cy="180000"/>
          </a:xfrm>
        </p:spPr>
        <p:txBody>
          <a:bodyPr/>
          <a:lstStyle>
            <a:lvl1pPr marL="0" indent="0">
              <a:buNone/>
              <a:defRPr sz="1200">
                <a:solidFill>
                  <a:schemeClr val="bg1"/>
                </a:solidFill>
              </a:defRPr>
            </a:lvl1pPr>
          </a:lstStyle>
          <a:p>
            <a:pPr lvl="0"/>
            <a:r>
              <a:rPr lang="en-US" dirty="0"/>
              <a:t>Job Title to go here</a:t>
            </a:r>
            <a:endParaRPr lang="en-GB" dirty="0"/>
          </a:p>
        </p:txBody>
      </p:sp>
      <p:sp>
        <p:nvSpPr>
          <p:cNvPr id="14" name="Picture Placeholder 19">
            <a:extLst>
              <a:ext uri="{FF2B5EF4-FFF2-40B4-BE49-F238E27FC236}">
                <a16:creationId xmlns:a16="http://schemas.microsoft.com/office/drawing/2014/main" id="{00A15EA9-2372-4E06-83C2-1E13AB1FA626}"/>
              </a:ext>
            </a:extLst>
          </p:cNvPr>
          <p:cNvSpPr>
            <a:spLocks noGrp="1"/>
          </p:cNvSpPr>
          <p:nvPr>
            <p:ph type="pic" sz="quarter" idx="16"/>
          </p:nvPr>
        </p:nvSpPr>
        <p:spPr>
          <a:xfrm>
            <a:off x="6123007" y="3578083"/>
            <a:ext cx="778959" cy="778959"/>
          </a:xfrm>
          <a:prstGeom prst="ellipse">
            <a:avLst/>
          </a:prstGeom>
        </p:spPr>
        <p:txBody>
          <a:bodyPr anchor="ctr"/>
          <a:lstStyle>
            <a:lvl1pPr marL="0" indent="0" algn="ctr">
              <a:buNone/>
              <a:defRPr sz="900">
                <a:solidFill>
                  <a:schemeClr val="bg1"/>
                </a:solidFill>
              </a:defRPr>
            </a:lvl1pPr>
          </a:lstStyle>
          <a:p>
            <a:endParaRPr lang="en-GB" dirty="0"/>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6123008" y="1137920"/>
            <a:ext cx="5465425" cy="373807"/>
          </a:xfrm>
        </p:spPr>
        <p:txBody>
          <a:bodyPr/>
          <a:lstStyle>
            <a:lvl1pPr marL="0" indent="0">
              <a:buNone/>
              <a:defRPr/>
            </a:lvl1pPr>
          </a:lstStyle>
          <a:p>
            <a:pPr lvl="0"/>
            <a:r>
              <a:rPr lang="en-US" dirty="0"/>
              <a:t>Key Takeaways</a:t>
            </a:r>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hasCustomPrompt="1"/>
          </p:nvPr>
        </p:nvSpPr>
        <p:spPr>
          <a:xfrm>
            <a:off x="6123008" y="1635009"/>
            <a:ext cx="5465425" cy="1611554"/>
          </a:xfrm>
        </p:spPr>
        <p:txBody>
          <a:bodyPr/>
          <a:lstStyle>
            <a:lvl1pPr marL="0" indent="0">
              <a:buNone/>
              <a:defRPr sz="1600"/>
            </a:lvl1pPr>
          </a:lstStyle>
          <a:p>
            <a:pPr lvl="0"/>
            <a:r>
              <a:rPr lang="en-US" dirty="0"/>
              <a:t>Content EY Interstate Light, 16pt, Lorem ipsum dolor, 12pt, </a:t>
            </a:r>
            <a:r>
              <a:rPr lang="en-US" dirty="0" err="1"/>
              <a:t>Utinam</a:t>
            </a:r>
            <a:r>
              <a:rPr lang="en-US" dirty="0"/>
              <a:t> </a:t>
            </a:r>
            <a:r>
              <a:rPr lang="en-US" dirty="0" err="1"/>
              <a:t>nonumy</a:t>
            </a:r>
            <a:r>
              <a:rPr lang="en-US" dirty="0"/>
              <a:t> </a:t>
            </a:r>
            <a:r>
              <a:rPr lang="en-US" dirty="0" err="1"/>
              <a:t>abhorreant</a:t>
            </a:r>
            <a:r>
              <a:rPr lang="en-US" dirty="0"/>
              <a:t> </a:t>
            </a:r>
            <a:r>
              <a:rPr lang="en-US" dirty="0" err="1"/>
              <a:t>sead</a:t>
            </a:r>
            <a:r>
              <a:rPr lang="en-US" dirty="0"/>
              <a:t>. </a:t>
            </a:r>
            <a:r>
              <a:rPr lang="en-US" dirty="0" err="1"/>
              <a:t>Putant</a:t>
            </a:r>
            <a:r>
              <a:rPr lang="en-US" dirty="0"/>
              <a:t> </a:t>
            </a:r>
            <a:r>
              <a:rPr lang="en-US" dirty="0" err="1"/>
              <a:t>probatus</a:t>
            </a:r>
            <a:r>
              <a:rPr lang="en-US" dirty="0"/>
              <a:t> id vis, ad his </a:t>
            </a:r>
            <a:r>
              <a:rPr lang="en-US" dirty="0" err="1"/>
              <a:t>meis</a:t>
            </a:r>
            <a:r>
              <a:rPr lang="en-US" dirty="0"/>
              <a:t> </a:t>
            </a:r>
            <a:r>
              <a:rPr lang="en-US" dirty="0" err="1"/>
              <a:t>habemus</a:t>
            </a:r>
            <a:r>
              <a:rPr lang="en-US" dirty="0"/>
              <a:t> </a:t>
            </a:r>
            <a:r>
              <a:rPr lang="en-US" dirty="0" err="1"/>
              <a:t>repudiare</a:t>
            </a:r>
            <a:r>
              <a:rPr lang="en-US" dirty="0"/>
              <a:t>, has an </a:t>
            </a:r>
            <a:r>
              <a:rPr lang="en-US" dirty="0" err="1"/>
              <a:t>pericula</a:t>
            </a:r>
            <a:r>
              <a:rPr lang="en-US" dirty="0"/>
              <a:t> </a:t>
            </a:r>
            <a:r>
              <a:rPr lang="en-US" dirty="0" err="1"/>
              <a:t>tractatos</a:t>
            </a:r>
            <a:r>
              <a:rPr lang="en-US" dirty="0"/>
              <a:t>. </a:t>
            </a:r>
            <a:r>
              <a:rPr lang="en-US" dirty="0" err="1"/>
              <a:t>Nec</a:t>
            </a:r>
            <a:r>
              <a:rPr lang="en-US" dirty="0"/>
              <a:t> </a:t>
            </a:r>
            <a:r>
              <a:rPr lang="en-US" dirty="0" err="1"/>
              <a:t>debitis</a:t>
            </a:r>
            <a:r>
              <a:rPr lang="en-US" dirty="0"/>
              <a:t> </a:t>
            </a:r>
            <a:r>
              <a:rPr lang="en-US" dirty="0" err="1"/>
              <a:t>dissentias</a:t>
            </a:r>
            <a:r>
              <a:rPr lang="en-US" dirty="0"/>
              <a:t> ad. </a:t>
            </a:r>
            <a:r>
              <a:rPr lang="en-US" dirty="0" err="1"/>
              <a:t>Patrioque</a:t>
            </a:r>
            <a:r>
              <a:rPr lang="en-US" dirty="0"/>
              <a:t> </a:t>
            </a:r>
            <a:r>
              <a:rPr lang="en-US" dirty="0" err="1"/>
              <a:t>voluptatum</a:t>
            </a:r>
            <a:r>
              <a:rPr lang="en-US" dirty="0"/>
              <a:t> </a:t>
            </a:r>
            <a:r>
              <a:rPr lang="en-US" dirty="0" err="1"/>
              <a:t>sed</a:t>
            </a:r>
            <a:r>
              <a:rPr lang="en-US" dirty="0"/>
              <a:t> ex, id </a:t>
            </a:r>
            <a:r>
              <a:rPr lang="en-US" dirty="0" err="1"/>
              <a:t>admodum</a:t>
            </a:r>
            <a:r>
              <a:rPr lang="en-US" dirty="0"/>
              <a:t>.</a:t>
            </a:r>
          </a:p>
          <a:p>
            <a:pPr lvl="0"/>
            <a:endParaRPr lang="en-US" dirty="0"/>
          </a:p>
        </p:txBody>
      </p:sp>
      <p:sp>
        <p:nvSpPr>
          <p:cNvPr id="20" name="Line 10">
            <a:extLst>
              <a:ext uri="{FF2B5EF4-FFF2-40B4-BE49-F238E27FC236}">
                <a16:creationId xmlns:a16="http://schemas.microsoft.com/office/drawing/2014/main" id="{B69EB865-6B86-419B-923C-F7DDC68C9C66}"/>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3" name="Date Placeholder 2">
            <a:extLst>
              <a:ext uri="{FF2B5EF4-FFF2-40B4-BE49-F238E27FC236}">
                <a16:creationId xmlns:a16="http://schemas.microsoft.com/office/drawing/2014/main" id="{DA661012-3455-4F88-94AD-14869D2D5405}"/>
              </a:ext>
            </a:extLst>
          </p:cNvPr>
          <p:cNvSpPr>
            <a:spLocks noGrp="1"/>
          </p:cNvSpPr>
          <p:nvPr>
            <p:ph type="dt" sz="half" idx="19"/>
          </p:nvPr>
        </p:nvSpPr>
        <p:spPr/>
        <p:txBody>
          <a:bodyPr/>
          <a:lstStyle/>
          <a:p>
            <a:fld id="{86AD1DFC-053D-4B86-B715-9C611EC38679}" type="datetime3">
              <a:rPr lang="en-US" smtClean="0"/>
              <a:t>23 October 2023</a:t>
            </a:fld>
            <a:endParaRPr lang="en-IN" dirty="0"/>
          </a:p>
        </p:txBody>
      </p:sp>
      <p:sp>
        <p:nvSpPr>
          <p:cNvPr id="4" name="Footer Placeholder 3">
            <a:extLst>
              <a:ext uri="{FF2B5EF4-FFF2-40B4-BE49-F238E27FC236}">
                <a16:creationId xmlns:a16="http://schemas.microsoft.com/office/drawing/2014/main" id="{F21FBA45-9D10-4CA1-B5FE-DF08BC4B79DE}"/>
              </a:ext>
            </a:extLst>
          </p:cNvPr>
          <p:cNvSpPr>
            <a:spLocks noGrp="1"/>
          </p:cNvSpPr>
          <p:nvPr>
            <p:ph type="ftr" sz="quarter" idx="20"/>
          </p:nvPr>
        </p:nvSpPr>
        <p:spPr/>
        <p:txBody>
          <a:bodyPr/>
          <a:lstStyle/>
          <a:p>
            <a:r>
              <a:rPr lang="en-IN"/>
              <a:t>Presentation title</a:t>
            </a:r>
            <a:endParaRPr lang="en-IN" dirty="0"/>
          </a:p>
        </p:txBody>
      </p:sp>
      <p:sp>
        <p:nvSpPr>
          <p:cNvPr id="6" name="Slide Number Placeholder 5">
            <a:extLst>
              <a:ext uri="{FF2B5EF4-FFF2-40B4-BE49-F238E27FC236}">
                <a16:creationId xmlns:a16="http://schemas.microsoft.com/office/drawing/2014/main" id="{611C45D8-BA71-4A92-82B2-C059AF6B6702}"/>
              </a:ext>
            </a:extLst>
          </p:cNvPr>
          <p:cNvSpPr>
            <a:spLocks noGrp="1"/>
          </p:cNvSpPr>
          <p:nvPr>
            <p:ph type="sldNum" sz="quarter" idx="21"/>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3736613269"/>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userDrawn="1">
  <p:cSld name="4_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sz="2400">
                <a:solidFill>
                  <a:schemeClr val="bg1"/>
                </a:solidFill>
              </a:defRPr>
            </a:lvl1pPr>
          </a:lstStyle>
          <a:p>
            <a:r>
              <a:rPr lang="en-US" dirty="0"/>
              <a:t>Click to edit Master title style</a:t>
            </a:r>
            <a:endParaRPr lang="en-GB" dirty="0"/>
          </a:p>
        </p:txBody>
      </p:sp>
      <p:sp>
        <p:nvSpPr>
          <p:cNvPr id="12" name="Line 10">
            <a:extLst>
              <a:ext uri="{FF2B5EF4-FFF2-40B4-BE49-F238E27FC236}">
                <a16:creationId xmlns:a16="http://schemas.microsoft.com/office/drawing/2014/main" id="{DA9741B6-D337-4A18-8ECB-FB21A6953E44}"/>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8" name="Text Placeholder 2">
            <a:extLst>
              <a:ext uri="{FF2B5EF4-FFF2-40B4-BE49-F238E27FC236}">
                <a16:creationId xmlns:a16="http://schemas.microsoft.com/office/drawing/2014/main" id="{90356C28-34FC-48BD-943E-82B485EB0C49}"/>
              </a:ext>
            </a:extLst>
          </p:cNvPr>
          <p:cNvSpPr>
            <a:spLocks noGrp="1"/>
          </p:cNvSpPr>
          <p:nvPr>
            <p:ph idx="1"/>
          </p:nvPr>
        </p:nvSpPr>
        <p:spPr>
          <a:xfrm>
            <a:off x="609918" y="1137920"/>
            <a:ext cx="10978515" cy="494792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 name="Date Placeholder 2">
            <a:extLst>
              <a:ext uri="{FF2B5EF4-FFF2-40B4-BE49-F238E27FC236}">
                <a16:creationId xmlns:a16="http://schemas.microsoft.com/office/drawing/2014/main" id="{39369FE1-2141-4E78-8B01-84E57EEFE06A}"/>
              </a:ext>
            </a:extLst>
          </p:cNvPr>
          <p:cNvSpPr>
            <a:spLocks noGrp="1"/>
          </p:cNvSpPr>
          <p:nvPr>
            <p:ph type="dt" sz="half" idx="10"/>
          </p:nvPr>
        </p:nvSpPr>
        <p:spPr/>
        <p:txBody>
          <a:bodyPr/>
          <a:lstStyle/>
          <a:p>
            <a:fld id="{16D63E5D-D4D4-47A0-B3D2-9C348E301267}" type="datetime3">
              <a:rPr lang="en-US" smtClean="0"/>
              <a:t>23 October 2023</a:t>
            </a:fld>
            <a:endParaRPr lang="en-IN" dirty="0"/>
          </a:p>
        </p:txBody>
      </p:sp>
      <p:sp>
        <p:nvSpPr>
          <p:cNvPr id="4" name="Footer Placeholder 3">
            <a:extLst>
              <a:ext uri="{FF2B5EF4-FFF2-40B4-BE49-F238E27FC236}">
                <a16:creationId xmlns:a16="http://schemas.microsoft.com/office/drawing/2014/main" id="{714482B3-B946-42D6-98EA-72EE48EEB847}"/>
              </a:ext>
            </a:extLst>
          </p:cNvPr>
          <p:cNvSpPr>
            <a:spLocks noGrp="1"/>
          </p:cNvSpPr>
          <p:nvPr>
            <p:ph type="ftr" sz="quarter" idx="11"/>
          </p:nvPr>
        </p:nvSpPr>
        <p:spPr/>
        <p:txBody>
          <a:bodyPr/>
          <a:lstStyle/>
          <a:p>
            <a:r>
              <a:rPr lang="en-IN"/>
              <a:t>Presentation title</a:t>
            </a:r>
            <a:endParaRPr lang="en-IN" dirty="0"/>
          </a:p>
        </p:txBody>
      </p:sp>
      <p:sp>
        <p:nvSpPr>
          <p:cNvPr id="5" name="Slide Number Placeholder 4">
            <a:extLst>
              <a:ext uri="{FF2B5EF4-FFF2-40B4-BE49-F238E27FC236}">
                <a16:creationId xmlns:a16="http://schemas.microsoft.com/office/drawing/2014/main" id="{272DD5AC-66F0-425C-A9DE-0484513193A1}"/>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2194231122"/>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userDrawn="1">
  <p:cSld name="5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8199120" y="1"/>
            <a:ext cx="3999231" cy="6156104"/>
          </a:xfrm>
        </p:spPr>
        <p:txBody>
          <a:bodyPr/>
          <a:lstStyle/>
          <a:p>
            <a:endParaRPr lang="en-IN" dirty="0"/>
          </a:p>
        </p:txBody>
      </p:sp>
      <p:sp>
        <p:nvSpPr>
          <p:cNvPr id="2" name="Title 1"/>
          <p:cNvSpPr>
            <a:spLocks noGrp="1"/>
          </p:cNvSpPr>
          <p:nvPr>
            <p:ph type="title"/>
          </p:nvPr>
        </p:nvSpPr>
        <p:spPr>
          <a:xfrm>
            <a:off x="609919" y="294200"/>
            <a:ext cx="7444422" cy="590400"/>
          </a:xfrm>
        </p:spPr>
        <p:txBody>
          <a:bodyPr/>
          <a:lstStyle>
            <a:lvl1pPr>
              <a:defRPr sz="2400">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609918" y="1137921"/>
            <a:ext cx="7299642" cy="873760"/>
          </a:xfrm>
        </p:spPr>
        <p:txBody>
          <a:bodyPr/>
          <a:lstStyle>
            <a:lvl1pPr marL="0" indent="0">
              <a:buNone/>
              <a:defRPr sz="18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609918" y="2311401"/>
            <a:ext cx="3580117" cy="3844704"/>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2" name="Content Placeholder 2">
            <a:extLst>
              <a:ext uri="{FF2B5EF4-FFF2-40B4-BE49-F238E27FC236}">
                <a16:creationId xmlns:a16="http://schemas.microsoft.com/office/drawing/2014/main" id="{0C7BD71A-882B-40FB-A05F-48ECC69FF73D}"/>
              </a:ext>
            </a:extLst>
          </p:cNvPr>
          <p:cNvSpPr>
            <a:spLocks noGrp="1"/>
          </p:cNvSpPr>
          <p:nvPr>
            <p:ph idx="12" hasCustomPrompt="1"/>
          </p:nvPr>
        </p:nvSpPr>
        <p:spPr>
          <a:xfrm>
            <a:off x="4329443" y="2311401"/>
            <a:ext cx="3580117" cy="1254759"/>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4" name="Content Placeholder 2">
            <a:extLst>
              <a:ext uri="{FF2B5EF4-FFF2-40B4-BE49-F238E27FC236}">
                <a16:creationId xmlns:a16="http://schemas.microsoft.com/office/drawing/2014/main" id="{D87D58C8-1517-42AA-8B2A-E449A3F6F028}"/>
              </a:ext>
            </a:extLst>
          </p:cNvPr>
          <p:cNvSpPr>
            <a:spLocks noGrp="1"/>
          </p:cNvSpPr>
          <p:nvPr>
            <p:ph idx="13" hasCustomPrompt="1"/>
          </p:nvPr>
        </p:nvSpPr>
        <p:spPr>
          <a:xfrm>
            <a:off x="4329443" y="4236721"/>
            <a:ext cx="3580117" cy="1944160"/>
          </a:xfrm>
        </p:spPr>
        <p:txBody>
          <a:bodyPr numCol="1"/>
          <a:lstStyle>
            <a:lvl1pPr marL="0" indent="0">
              <a:buNone/>
              <a:defRPr sz="1800">
                <a:solidFill>
                  <a:schemeClr val="bg1"/>
                </a:solidFill>
                <a:latin typeface="Georgia" panose="02040502050405020303" pitchFamily="18" charset="0"/>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Quote</a:t>
            </a:r>
          </a:p>
        </p:txBody>
      </p:sp>
      <p:sp>
        <p:nvSpPr>
          <p:cNvPr id="23" name="Line 10">
            <a:extLst>
              <a:ext uri="{FF2B5EF4-FFF2-40B4-BE49-F238E27FC236}">
                <a16:creationId xmlns:a16="http://schemas.microsoft.com/office/drawing/2014/main" id="{E820DC59-E206-4DC0-9012-584F8EBAF730}"/>
              </a:ext>
            </a:extLst>
          </p:cNvPr>
          <p:cNvSpPr>
            <a:spLocks noChangeShapeType="1"/>
          </p:cNvSpPr>
          <p:nvPr userDrawn="1"/>
        </p:nvSpPr>
        <p:spPr bwMode="auto">
          <a:xfrm>
            <a:off x="609918" y="907750"/>
            <a:ext cx="772385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4" name="Date Placeholder 3">
            <a:extLst>
              <a:ext uri="{FF2B5EF4-FFF2-40B4-BE49-F238E27FC236}">
                <a16:creationId xmlns:a16="http://schemas.microsoft.com/office/drawing/2014/main" id="{2073C7F4-1F66-48B4-8A7F-96C64986A204}"/>
              </a:ext>
            </a:extLst>
          </p:cNvPr>
          <p:cNvSpPr>
            <a:spLocks noGrp="1"/>
          </p:cNvSpPr>
          <p:nvPr>
            <p:ph type="dt" sz="half" idx="14"/>
          </p:nvPr>
        </p:nvSpPr>
        <p:spPr/>
        <p:txBody>
          <a:bodyPr/>
          <a:lstStyle/>
          <a:p>
            <a:fld id="{0E49E8CE-5235-4494-B0FD-9ECC8206E96E}" type="datetime3">
              <a:rPr lang="en-US" smtClean="0"/>
              <a:t>23 October 2023</a:t>
            </a:fld>
            <a:endParaRPr lang="en-IN" dirty="0"/>
          </a:p>
        </p:txBody>
      </p:sp>
      <p:sp>
        <p:nvSpPr>
          <p:cNvPr id="6" name="Footer Placeholder 5">
            <a:extLst>
              <a:ext uri="{FF2B5EF4-FFF2-40B4-BE49-F238E27FC236}">
                <a16:creationId xmlns:a16="http://schemas.microsoft.com/office/drawing/2014/main" id="{628F1198-1F5C-4C8B-A7E4-2658430FBCFA}"/>
              </a:ext>
            </a:extLst>
          </p:cNvPr>
          <p:cNvSpPr>
            <a:spLocks noGrp="1"/>
          </p:cNvSpPr>
          <p:nvPr>
            <p:ph type="ftr" sz="quarter" idx="15"/>
          </p:nvPr>
        </p:nvSpPr>
        <p:spPr/>
        <p:txBody>
          <a:bodyPr/>
          <a:lstStyle/>
          <a:p>
            <a:r>
              <a:rPr lang="en-IN"/>
              <a:t>Presentation title</a:t>
            </a:r>
            <a:endParaRPr lang="en-IN" dirty="0"/>
          </a:p>
        </p:txBody>
      </p:sp>
      <p:sp>
        <p:nvSpPr>
          <p:cNvPr id="7" name="Slide Number Placeholder 6">
            <a:extLst>
              <a:ext uri="{FF2B5EF4-FFF2-40B4-BE49-F238E27FC236}">
                <a16:creationId xmlns:a16="http://schemas.microsoft.com/office/drawing/2014/main" id="{86EA2D1B-5973-42E9-87B4-02C40C0EF1B0}"/>
              </a:ext>
            </a:extLst>
          </p:cNvPr>
          <p:cNvSpPr>
            <a:spLocks noGrp="1"/>
          </p:cNvSpPr>
          <p:nvPr>
            <p:ph type="sldNum" sz="quarter" idx="16"/>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711010036"/>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userDrawn="1">
  <p:cSld name="6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0" y="0"/>
            <a:ext cx="2384460" cy="6857999"/>
          </a:xfrm>
        </p:spPr>
        <p:txBody>
          <a:bodyPr/>
          <a:lstStyle/>
          <a:p>
            <a:endParaRPr lang="en-IN"/>
          </a:p>
        </p:txBody>
      </p:sp>
      <p:sp>
        <p:nvSpPr>
          <p:cNvPr id="2" name="Title 1"/>
          <p:cNvSpPr>
            <a:spLocks noGrp="1"/>
          </p:cNvSpPr>
          <p:nvPr>
            <p:ph type="title"/>
          </p:nvPr>
        </p:nvSpPr>
        <p:spPr>
          <a:xfrm>
            <a:off x="2695294" y="294200"/>
            <a:ext cx="8892000" cy="590400"/>
          </a:xfrm>
        </p:spPr>
        <p:txBody>
          <a:bodyPr/>
          <a:lstStyle>
            <a:lvl1pPr>
              <a:defRPr sz="2400">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2695293" y="1137921"/>
            <a:ext cx="2742882" cy="5018184"/>
          </a:xfrm>
        </p:spPr>
        <p:txBody>
          <a:bodyPr/>
          <a:lstStyle>
            <a:lvl1pPr marL="0" indent="0">
              <a:buNone/>
              <a:defRPr sz="18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5727083" y="1137921"/>
            <a:ext cx="2803842" cy="5018184"/>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23" name="Content Placeholder 2">
            <a:extLst>
              <a:ext uri="{FF2B5EF4-FFF2-40B4-BE49-F238E27FC236}">
                <a16:creationId xmlns:a16="http://schemas.microsoft.com/office/drawing/2014/main" id="{6FF4A6F8-D9C6-4FEE-9324-5200D308BB1F}"/>
              </a:ext>
            </a:extLst>
          </p:cNvPr>
          <p:cNvSpPr>
            <a:spLocks noGrp="1"/>
          </p:cNvSpPr>
          <p:nvPr userDrawn="1">
            <p:ph idx="12" hasCustomPrompt="1"/>
          </p:nvPr>
        </p:nvSpPr>
        <p:spPr>
          <a:xfrm>
            <a:off x="8819832" y="1137921"/>
            <a:ext cx="2768600" cy="2796151"/>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9" name="Line 10">
            <a:extLst>
              <a:ext uri="{FF2B5EF4-FFF2-40B4-BE49-F238E27FC236}">
                <a16:creationId xmlns:a16="http://schemas.microsoft.com/office/drawing/2014/main" id="{B63A7CBA-3151-452E-BD2F-D3E65CE1595F}"/>
              </a:ext>
            </a:extLst>
          </p:cNvPr>
          <p:cNvSpPr>
            <a:spLocks noChangeShapeType="1"/>
          </p:cNvSpPr>
          <p:nvPr userDrawn="1"/>
        </p:nvSpPr>
        <p:spPr bwMode="auto">
          <a:xfrm>
            <a:off x="2695294" y="907750"/>
            <a:ext cx="8892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4" name="Date Placeholder 3">
            <a:extLst>
              <a:ext uri="{FF2B5EF4-FFF2-40B4-BE49-F238E27FC236}">
                <a16:creationId xmlns:a16="http://schemas.microsoft.com/office/drawing/2014/main" id="{118571DE-086F-444C-976E-D386CED54CF9}"/>
              </a:ext>
            </a:extLst>
          </p:cNvPr>
          <p:cNvSpPr>
            <a:spLocks noGrp="1"/>
          </p:cNvSpPr>
          <p:nvPr>
            <p:ph type="dt" sz="half" idx="13"/>
          </p:nvPr>
        </p:nvSpPr>
        <p:spPr/>
        <p:txBody>
          <a:bodyPr/>
          <a:lstStyle/>
          <a:p>
            <a:fld id="{CFB1ADCF-7548-48F2-B4E3-18B2C0EE8460}" type="datetime3">
              <a:rPr lang="en-US" smtClean="0"/>
              <a:t>23 October 2023</a:t>
            </a:fld>
            <a:endParaRPr lang="en-IN" dirty="0"/>
          </a:p>
        </p:txBody>
      </p:sp>
      <p:sp>
        <p:nvSpPr>
          <p:cNvPr id="6" name="Footer Placeholder 5">
            <a:extLst>
              <a:ext uri="{FF2B5EF4-FFF2-40B4-BE49-F238E27FC236}">
                <a16:creationId xmlns:a16="http://schemas.microsoft.com/office/drawing/2014/main" id="{A5178D09-F6E9-4981-B6E0-209D099207E6}"/>
              </a:ext>
            </a:extLst>
          </p:cNvPr>
          <p:cNvSpPr>
            <a:spLocks noGrp="1"/>
          </p:cNvSpPr>
          <p:nvPr>
            <p:ph type="ftr" sz="quarter" idx="14"/>
          </p:nvPr>
        </p:nvSpPr>
        <p:spPr/>
        <p:txBody>
          <a:bodyPr/>
          <a:lstStyle/>
          <a:p>
            <a:r>
              <a:rPr lang="en-IN"/>
              <a:t>Presentation title</a:t>
            </a:r>
            <a:endParaRPr lang="en-IN" dirty="0"/>
          </a:p>
        </p:txBody>
      </p:sp>
      <p:sp>
        <p:nvSpPr>
          <p:cNvPr id="7" name="Slide Number Placeholder 6">
            <a:extLst>
              <a:ext uri="{FF2B5EF4-FFF2-40B4-BE49-F238E27FC236}">
                <a16:creationId xmlns:a16="http://schemas.microsoft.com/office/drawing/2014/main" id="{BAE170B6-45D3-4E0A-A799-1F973EAAC5EC}"/>
              </a:ext>
            </a:extLst>
          </p:cNvPr>
          <p:cNvSpPr>
            <a:spLocks noGrp="1"/>
          </p:cNvSpPr>
          <p:nvPr>
            <p:ph type="sldNum" sz="quarter" idx="15"/>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759268432"/>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userDrawn="1">
  <p:cSld name="3_Standard slide_Quotes">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8F291EB0-15F5-4E9A-A38B-CE3AC1452E21}"/>
              </a:ext>
            </a:extLst>
          </p:cNvPr>
          <p:cNvSpPr txBox="1">
            <a:spLocks/>
          </p:cNvSpPr>
          <p:nvPr userDrawn="1"/>
        </p:nvSpPr>
        <p:spPr>
          <a:xfrm>
            <a:off x="477351" y="1488927"/>
            <a:ext cx="2338388" cy="858838"/>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1200" dirty="0">
                <a:solidFill>
                  <a:schemeClr val="tx2"/>
                </a:solidFill>
                <a:latin typeface="Georgia" panose="02040502050405020303" pitchFamily="18" charset="0"/>
              </a:rPr>
              <a:t>“</a:t>
            </a:r>
          </a:p>
        </p:txBody>
      </p:sp>
      <p:sp>
        <p:nvSpPr>
          <p:cNvPr id="7" name="Text Placeholder 6">
            <a:extLst>
              <a:ext uri="{FF2B5EF4-FFF2-40B4-BE49-F238E27FC236}">
                <a16:creationId xmlns:a16="http://schemas.microsoft.com/office/drawing/2014/main" id="{FB5D2AC0-B4F7-4455-9AE0-201966050A6D}"/>
              </a:ext>
            </a:extLst>
          </p:cNvPr>
          <p:cNvSpPr>
            <a:spLocks noGrp="1"/>
          </p:cNvSpPr>
          <p:nvPr>
            <p:ph type="body" sz="quarter" idx="10"/>
          </p:nvPr>
        </p:nvSpPr>
        <p:spPr>
          <a:xfrm>
            <a:off x="513350" y="2526765"/>
            <a:ext cx="5292000" cy="1800000"/>
          </a:xfrm>
        </p:spPr>
        <p:txBody>
          <a:bodyPr lIns="90000" tIns="46800" rIns="90000" bIns="46800"/>
          <a:lstStyle>
            <a:lvl1pPr marL="0" indent="0">
              <a:buNone/>
              <a:defRPr lang="en-US" sz="2800" dirty="0" smtClean="0">
                <a:latin typeface="Georgia" panose="02040502050405020303" pitchFamily="18" charset="0"/>
              </a:defRPr>
            </a:lvl1pPr>
          </a:lstStyle>
          <a:p>
            <a:pPr marL="356616" lvl="0" indent="-356616">
              <a:spcBef>
                <a:spcPts val="0"/>
              </a:spcBef>
            </a:pPr>
            <a:r>
              <a:rPr lang="en-US" dirty="0"/>
              <a:t>Edit Master text styles</a:t>
            </a:r>
          </a:p>
        </p:txBody>
      </p:sp>
      <p:sp>
        <p:nvSpPr>
          <p:cNvPr id="8" name="Text Placeholder 6">
            <a:extLst>
              <a:ext uri="{FF2B5EF4-FFF2-40B4-BE49-F238E27FC236}">
                <a16:creationId xmlns:a16="http://schemas.microsoft.com/office/drawing/2014/main" id="{F1BA83A2-78F0-4F7E-836B-9B4B87820F96}"/>
              </a:ext>
            </a:extLst>
          </p:cNvPr>
          <p:cNvSpPr>
            <a:spLocks noGrp="1"/>
          </p:cNvSpPr>
          <p:nvPr>
            <p:ph type="body" sz="quarter" idx="11" hasCustomPrompt="1"/>
          </p:nvPr>
        </p:nvSpPr>
        <p:spPr>
          <a:xfrm>
            <a:off x="513350" y="4632765"/>
            <a:ext cx="5292000"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rgbClr val="2E2E38"/>
                </a:solidFill>
                <a:latin typeface="EYInterstate Light" panose="02000506000000020004" pitchFamily="2" charset="0"/>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dirty="0"/>
              <a:t>Name Surname</a:t>
            </a:r>
          </a:p>
        </p:txBody>
      </p:sp>
      <p:sp>
        <p:nvSpPr>
          <p:cNvPr id="9" name="Text Placeholder 6">
            <a:extLst>
              <a:ext uri="{FF2B5EF4-FFF2-40B4-BE49-F238E27FC236}">
                <a16:creationId xmlns:a16="http://schemas.microsoft.com/office/drawing/2014/main" id="{034CE9DD-CE12-4D9F-8FD6-A2522F36C807}"/>
              </a:ext>
            </a:extLst>
          </p:cNvPr>
          <p:cNvSpPr>
            <a:spLocks noGrp="1"/>
          </p:cNvSpPr>
          <p:nvPr>
            <p:ph type="body" sz="quarter" idx="12" hasCustomPrompt="1"/>
          </p:nvPr>
        </p:nvSpPr>
        <p:spPr>
          <a:xfrm>
            <a:off x="513350" y="4971442"/>
            <a:ext cx="5292000"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rgbClr val="2E2E38"/>
                </a:solidFill>
                <a:latin typeface="EYInterstate Light" panose="02000506000000020004" pitchFamily="2" charset="0"/>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dirty="0"/>
              <a:t>Job Title</a:t>
            </a:r>
          </a:p>
        </p:txBody>
      </p:sp>
    </p:spTree>
    <p:extLst>
      <p:ext uri="{BB962C8B-B14F-4D97-AF65-F5344CB8AC3E}">
        <p14:creationId xmlns:p14="http://schemas.microsoft.com/office/powerpoint/2010/main" val="2840163990"/>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userDrawn="1">
  <p:cSld name="4_Standard slide_Quotes">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E28D7EA5-A532-4D8B-9984-8F3D1FEA98DB}"/>
              </a:ext>
            </a:extLst>
          </p:cNvPr>
          <p:cNvSpPr>
            <a:spLocks noGrp="1"/>
          </p:cNvSpPr>
          <p:nvPr>
            <p:ph type="body" sz="quarter" idx="10"/>
          </p:nvPr>
        </p:nvSpPr>
        <p:spPr>
          <a:xfrm>
            <a:off x="3453175" y="2060235"/>
            <a:ext cx="5292000" cy="3025522"/>
          </a:xfrm>
        </p:spPr>
        <p:txBody>
          <a:bodyPr lIns="0" tIns="0" rIns="0" bIns="0">
            <a:noAutofit/>
          </a:bodyPr>
          <a:lstStyle>
            <a:lvl1pPr marL="0" indent="0" algn="ctr">
              <a:buNone/>
              <a:defRPr lang="en-US" sz="2800" dirty="0" smtClean="0">
                <a:latin typeface="Georgia" panose="02040502050405020303" pitchFamily="18" charset="0"/>
              </a:defRPr>
            </a:lvl1pPr>
          </a:lstStyle>
          <a:p>
            <a:pPr marL="356616" lvl="0" indent="-356616" algn="ctr">
              <a:spcBef>
                <a:spcPts val="0"/>
              </a:spcBef>
            </a:pPr>
            <a:r>
              <a:rPr lang="en-US" dirty="0"/>
              <a:t>Edit Master text styles</a:t>
            </a:r>
          </a:p>
        </p:txBody>
      </p:sp>
      <p:sp>
        <p:nvSpPr>
          <p:cNvPr id="5" name="Text Placeholder 6">
            <a:extLst>
              <a:ext uri="{FF2B5EF4-FFF2-40B4-BE49-F238E27FC236}">
                <a16:creationId xmlns:a16="http://schemas.microsoft.com/office/drawing/2014/main" id="{9F9B9C3C-16F2-40B2-A460-0480520ECF89}"/>
              </a:ext>
            </a:extLst>
          </p:cNvPr>
          <p:cNvSpPr>
            <a:spLocks noGrp="1"/>
          </p:cNvSpPr>
          <p:nvPr>
            <p:ph type="body" sz="quarter" idx="11" hasCustomPrompt="1"/>
          </p:nvPr>
        </p:nvSpPr>
        <p:spPr>
          <a:xfrm>
            <a:off x="3453175" y="5506678"/>
            <a:ext cx="5292000" cy="316838"/>
          </a:xfrm>
        </p:spPr>
        <p:txBody>
          <a:bodyPr lIns="0" tIns="0" rIns="0" bIns="0">
            <a:noAutofit/>
          </a:bodyPr>
          <a:lstStyle>
            <a:lvl1pPr marL="0" indent="0" algn="ctr">
              <a:buNone/>
              <a:defRPr lang="en-US" sz="1600" dirty="0" smtClean="0">
                <a:solidFill>
                  <a:srgbClr val="2E2E38"/>
                </a:solidFill>
                <a:latin typeface="EYInterstate Light" panose="02000506000000020004" pitchFamily="2" charset="0"/>
              </a:defRPr>
            </a:lvl1pPr>
          </a:lstStyle>
          <a:p>
            <a:pPr marL="356616" lvl="0" indent="-356616" algn="ctr">
              <a:spcBef>
                <a:spcPts val="0"/>
              </a:spcBef>
              <a:spcAft>
                <a:spcPts val="600"/>
              </a:spcAft>
            </a:pPr>
            <a:r>
              <a:rPr lang="en-US" dirty="0"/>
              <a:t>Name Surname</a:t>
            </a:r>
          </a:p>
        </p:txBody>
      </p:sp>
      <p:sp>
        <p:nvSpPr>
          <p:cNvPr id="6" name="Text Placeholder 6">
            <a:extLst>
              <a:ext uri="{FF2B5EF4-FFF2-40B4-BE49-F238E27FC236}">
                <a16:creationId xmlns:a16="http://schemas.microsoft.com/office/drawing/2014/main" id="{8E04541C-CC5D-4455-8271-73223AE0A881}"/>
              </a:ext>
            </a:extLst>
          </p:cNvPr>
          <p:cNvSpPr>
            <a:spLocks noGrp="1"/>
          </p:cNvSpPr>
          <p:nvPr>
            <p:ph type="body" sz="quarter" idx="12" hasCustomPrompt="1"/>
          </p:nvPr>
        </p:nvSpPr>
        <p:spPr>
          <a:xfrm>
            <a:off x="3453175" y="5818717"/>
            <a:ext cx="5292000" cy="316838"/>
          </a:xfrm>
        </p:spPr>
        <p:txBody>
          <a:bodyPr vert="horz" lIns="0" tIns="0" rIns="0" bIns="0" rtlCol="0" anchor="t" anchorCtr="0">
            <a:noAutofit/>
          </a:bodyPr>
          <a:lstStyle>
            <a:lvl1pPr marL="0" indent="0" algn="ctr">
              <a:buNone/>
              <a:defRPr lang="en-US" sz="1600" dirty="0" smtClean="0">
                <a:solidFill>
                  <a:srgbClr val="2E2E38"/>
                </a:solidFill>
                <a:latin typeface="EYInterstate Light" panose="02000506000000020004" pitchFamily="2" charset="0"/>
              </a:defRPr>
            </a:lvl1pPr>
          </a:lstStyle>
          <a:p>
            <a:pPr marL="356616" lvl="0" indent="-356616" algn="ctr">
              <a:spcBef>
                <a:spcPts val="0"/>
              </a:spcBef>
              <a:spcAft>
                <a:spcPts val="600"/>
              </a:spcAft>
            </a:pPr>
            <a:r>
              <a:rPr lang="en-US" dirty="0"/>
              <a:t>Job Title</a:t>
            </a:r>
          </a:p>
        </p:txBody>
      </p:sp>
      <p:sp>
        <p:nvSpPr>
          <p:cNvPr id="9" name="Text Placeholder 11">
            <a:extLst>
              <a:ext uri="{FF2B5EF4-FFF2-40B4-BE49-F238E27FC236}">
                <a16:creationId xmlns:a16="http://schemas.microsoft.com/office/drawing/2014/main" id="{FBD672D3-B116-471A-8511-D80D5D920D93}"/>
              </a:ext>
            </a:extLst>
          </p:cNvPr>
          <p:cNvSpPr txBox="1">
            <a:spLocks/>
          </p:cNvSpPr>
          <p:nvPr userDrawn="1"/>
        </p:nvSpPr>
        <p:spPr>
          <a:xfrm>
            <a:off x="4929981" y="979787"/>
            <a:ext cx="2338388" cy="882687"/>
          </a:xfrm>
          <a:prstGeom prst="rect">
            <a:avLst/>
          </a:prstGeom>
        </p:spPr>
        <p:txBody>
          <a:bodyPr lIns="0" tIns="0" rIns="0" bIns="0">
            <a:noAutofit/>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sz="11200" dirty="0">
                <a:solidFill>
                  <a:schemeClr val="tx2"/>
                </a:solidFill>
                <a:latin typeface="Georgia" panose="02040502050405020303" pitchFamily="18" charset="0"/>
              </a:rPr>
              <a:t>“ </a:t>
            </a:r>
          </a:p>
        </p:txBody>
      </p:sp>
    </p:spTree>
    <p:extLst>
      <p:ext uri="{BB962C8B-B14F-4D97-AF65-F5344CB8AC3E}">
        <p14:creationId xmlns:p14="http://schemas.microsoft.com/office/powerpoint/2010/main" val="4091319521"/>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userDrawn="1">
  <p:cSld name="5_Standard slide_Quotes">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3356588"/>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userDrawn="1">
  <p:cSld name="1_Divider 3">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D9F631-BCA2-47E9-B382-A1254CE498E4}"/>
              </a:ext>
            </a:extLst>
          </p:cNvPr>
          <p:cNvSpPr>
            <a:spLocks noGrp="1"/>
          </p:cNvSpPr>
          <p:nvPr>
            <p:ph type="dt" sz="half" idx="10"/>
          </p:nvPr>
        </p:nvSpPr>
        <p:spPr/>
        <p:txBody>
          <a:bodyPr/>
          <a:lstStyle/>
          <a:p>
            <a:fld id="{8F6D9080-1DFC-4303-893C-6B8A3FEC05E8}" type="datetime3">
              <a:rPr lang="en-US" smtClean="0"/>
              <a:t>23 October 2023</a:t>
            </a:fld>
            <a:endParaRPr lang="en-IN" dirty="0"/>
          </a:p>
        </p:txBody>
      </p:sp>
      <p:sp>
        <p:nvSpPr>
          <p:cNvPr id="3" name="Footer Placeholder 2">
            <a:extLst>
              <a:ext uri="{FF2B5EF4-FFF2-40B4-BE49-F238E27FC236}">
                <a16:creationId xmlns:a16="http://schemas.microsoft.com/office/drawing/2014/main" id="{EC1D1872-1F65-44DE-8D43-3328C27B5870}"/>
              </a:ext>
            </a:extLst>
          </p:cNvPr>
          <p:cNvSpPr>
            <a:spLocks noGrp="1"/>
          </p:cNvSpPr>
          <p:nvPr>
            <p:ph type="ftr" sz="quarter" idx="11"/>
          </p:nvPr>
        </p:nvSpPr>
        <p:spPr/>
        <p:txBody>
          <a:bodyPr/>
          <a:lstStyle/>
          <a:p>
            <a:r>
              <a:rPr lang="en-IN"/>
              <a:t>Presentation title</a:t>
            </a:r>
            <a:endParaRPr lang="en-IN" dirty="0"/>
          </a:p>
        </p:txBody>
      </p:sp>
      <p:sp>
        <p:nvSpPr>
          <p:cNvPr id="4" name="Slide Number Placeholder 3">
            <a:extLst>
              <a:ext uri="{FF2B5EF4-FFF2-40B4-BE49-F238E27FC236}">
                <a16:creationId xmlns:a16="http://schemas.microsoft.com/office/drawing/2014/main" id="{A06C50CF-7368-4D25-B2B5-360BA59E76C3}"/>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416838000"/>
      </p:ext>
    </p:extLst>
  </p:cSld>
  <p:clrMapOvr>
    <a:masterClrMapping/>
  </p:clrMapOvr>
  <p:extLst>
    <p:ext uri="{DCECCB84-F9BA-43D5-87BE-67443E8EF086}">
      <p15:sldGuideLst xmlns:p15="http://schemas.microsoft.com/office/powerpoint/2012/main"/>
    </p:ext>
  </p:extLst>
</p:sldLayout>
</file>

<file path=ppt/slideLayouts/slideLayout248.xml><?xml version="1.0" encoding="utf-8"?>
<p:sldLayout xmlns:a="http://schemas.openxmlformats.org/drawingml/2006/main" xmlns:r="http://schemas.openxmlformats.org/officeDocument/2006/relationships" xmlns:p="http://schemas.openxmlformats.org/presentationml/2006/main" userDrawn="1">
  <p:cSld name="2_Empty">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052CFA6-7CF5-41BD-9D94-2D0DAE108428}"/>
              </a:ext>
            </a:extLst>
          </p:cNvPr>
          <p:cNvSpPr>
            <a:spLocks noGrp="1"/>
          </p:cNvSpPr>
          <p:nvPr>
            <p:ph type="media" sz="quarter" idx="10" hasCustomPrompt="1"/>
          </p:nvPr>
        </p:nvSpPr>
        <p:spPr>
          <a:xfrm>
            <a:off x="0" y="0"/>
            <a:ext cx="12198350" cy="6858000"/>
          </a:xfrm>
        </p:spPr>
        <p:txBody>
          <a:bodyPr anchor="ctr"/>
          <a:lstStyle>
            <a:lvl1pPr marL="0" indent="0" algn="ctr">
              <a:buNone/>
              <a:defRPr/>
            </a:lvl1pPr>
          </a:lstStyle>
          <a:p>
            <a:r>
              <a:rPr lang="en-IN" dirty="0"/>
              <a:t>Video</a:t>
            </a:r>
          </a:p>
        </p:txBody>
      </p:sp>
      <p:sp>
        <p:nvSpPr>
          <p:cNvPr id="2" name="Date Placeholder 1">
            <a:extLst>
              <a:ext uri="{FF2B5EF4-FFF2-40B4-BE49-F238E27FC236}">
                <a16:creationId xmlns:a16="http://schemas.microsoft.com/office/drawing/2014/main" id="{E943830C-23AE-48E4-B9DE-E91E6CE0B8B9}"/>
              </a:ext>
            </a:extLst>
          </p:cNvPr>
          <p:cNvSpPr>
            <a:spLocks noGrp="1"/>
          </p:cNvSpPr>
          <p:nvPr>
            <p:ph type="dt" sz="half" idx="11"/>
          </p:nvPr>
        </p:nvSpPr>
        <p:spPr/>
        <p:txBody>
          <a:bodyPr/>
          <a:lstStyle/>
          <a:p>
            <a:fld id="{A8381BA6-C3FD-495B-9B56-A30783EC7416}" type="datetime3">
              <a:rPr lang="en-US" smtClean="0"/>
              <a:t>23 October 2023</a:t>
            </a:fld>
            <a:endParaRPr lang="en-IN" dirty="0"/>
          </a:p>
        </p:txBody>
      </p:sp>
      <p:sp>
        <p:nvSpPr>
          <p:cNvPr id="4" name="Footer Placeholder 3">
            <a:extLst>
              <a:ext uri="{FF2B5EF4-FFF2-40B4-BE49-F238E27FC236}">
                <a16:creationId xmlns:a16="http://schemas.microsoft.com/office/drawing/2014/main" id="{B0F742A9-BF69-4BF2-966C-3D76FC687FBA}"/>
              </a:ext>
            </a:extLst>
          </p:cNvPr>
          <p:cNvSpPr>
            <a:spLocks noGrp="1"/>
          </p:cNvSpPr>
          <p:nvPr>
            <p:ph type="ftr" sz="quarter" idx="12"/>
          </p:nvPr>
        </p:nvSpPr>
        <p:spPr/>
        <p:txBody>
          <a:bodyPr/>
          <a:lstStyle/>
          <a:p>
            <a:r>
              <a:rPr lang="en-IN"/>
              <a:t>Presentation title</a:t>
            </a:r>
            <a:endParaRPr lang="en-IN" dirty="0"/>
          </a:p>
        </p:txBody>
      </p:sp>
      <p:sp>
        <p:nvSpPr>
          <p:cNvPr id="5" name="Slide Number Placeholder 4">
            <a:extLst>
              <a:ext uri="{FF2B5EF4-FFF2-40B4-BE49-F238E27FC236}">
                <a16:creationId xmlns:a16="http://schemas.microsoft.com/office/drawing/2014/main" id="{9B65F912-EBE8-413B-A241-0FB3A540BA82}"/>
              </a:ext>
            </a:extLst>
          </p:cNvPr>
          <p:cNvSpPr>
            <a:spLocks noGrp="1"/>
          </p:cNvSpPr>
          <p:nvPr>
            <p:ph type="sldNum" sz="quarter" idx="13"/>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93278450"/>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userDrawn="1">
  <p:cSld name="1_Key statement">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C37B5C6B-B98B-4A4C-A8A7-B006989B59BC}"/>
              </a:ext>
            </a:extLst>
          </p:cNvPr>
          <p:cNvSpPr>
            <a:spLocks noGrp="1"/>
          </p:cNvSpPr>
          <p:nvPr>
            <p:ph type="dt" sz="half" idx="10"/>
          </p:nvPr>
        </p:nvSpPr>
        <p:spPr/>
        <p:txBody>
          <a:bodyPr/>
          <a:lstStyle/>
          <a:p>
            <a:fld id="{2A7C88E1-FE33-48AD-9218-9258D62CDCC4}" type="datetime3">
              <a:rPr lang="en-US" smtClean="0"/>
              <a:t>23 October 2023</a:t>
            </a:fld>
            <a:endParaRPr lang="en-IN" dirty="0"/>
          </a:p>
        </p:txBody>
      </p:sp>
      <p:sp>
        <p:nvSpPr>
          <p:cNvPr id="6" name="Footer Placeholder 5">
            <a:extLst>
              <a:ext uri="{FF2B5EF4-FFF2-40B4-BE49-F238E27FC236}">
                <a16:creationId xmlns:a16="http://schemas.microsoft.com/office/drawing/2014/main" id="{3CEF6675-2050-4038-B9E1-B80DB63D730E}"/>
              </a:ext>
            </a:extLst>
          </p:cNvPr>
          <p:cNvSpPr>
            <a:spLocks noGrp="1"/>
          </p:cNvSpPr>
          <p:nvPr>
            <p:ph type="ftr" sz="quarter" idx="11"/>
          </p:nvPr>
        </p:nvSpPr>
        <p:spPr/>
        <p:txBody>
          <a:bodyPr/>
          <a:lstStyle/>
          <a:p>
            <a:r>
              <a:rPr lang="en-IN"/>
              <a:t>Presentation title</a:t>
            </a:r>
            <a:endParaRPr lang="en-IN" dirty="0"/>
          </a:p>
        </p:txBody>
      </p:sp>
      <p:sp>
        <p:nvSpPr>
          <p:cNvPr id="7" name="Slide Number Placeholder 6">
            <a:extLst>
              <a:ext uri="{FF2B5EF4-FFF2-40B4-BE49-F238E27FC236}">
                <a16:creationId xmlns:a16="http://schemas.microsoft.com/office/drawing/2014/main" id="{BBA4D6F3-1431-4069-B814-25584667728F}"/>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36257541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Final legal tex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C129049-E3D5-4C0A-BB1F-72BEDB1FB59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75" y="0"/>
            <a:ext cx="12192000" cy="6858000"/>
          </a:xfrm>
          <a:prstGeom prst="rect">
            <a:avLst/>
          </a:prstGeom>
        </p:spPr>
      </p:pic>
      <p:sp>
        <p:nvSpPr>
          <p:cNvPr id="8" name="Content Placeholder 2"/>
          <p:cNvSpPr>
            <a:spLocks noGrp="1"/>
          </p:cNvSpPr>
          <p:nvPr>
            <p:ph idx="1"/>
          </p:nvPr>
        </p:nvSpPr>
        <p:spPr>
          <a:xfrm>
            <a:off x="607799" y="719139"/>
            <a:ext cx="4677635"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EYInterstate Light" panose="02000506000000020004" pitchFamily="2"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213" indent="-176213" algn="l" defTabSz="995363"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913" indent="-188913" algn="l" defTabSz="995363"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3099236748"/>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userDrawn="1">
  <p:cSld name="1_Focused dat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897186E-D73E-46D0-965A-D83686BA73F7}"/>
              </a:ext>
            </a:extLst>
          </p:cNvPr>
          <p:cNvSpPr>
            <a:spLocks noGrp="1"/>
          </p:cNvSpPr>
          <p:nvPr>
            <p:ph type="dt" sz="half" idx="10"/>
          </p:nvPr>
        </p:nvSpPr>
        <p:spPr/>
        <p:txBody>
          <a:bodyPr/>
          <a:lstStyle/>
          <a:p>
            <a:fld id="{22FE8F4A-3FA1-4A64-AE77-2254BB85F3D2}" type="datetime3">
              <a:rPr lang="en-US" smtClean="0"/>
              <a:t>23 October 2023</a:t>
            </a:fld>
            <a:endParaRPr lang="en-IN" dirty="0"/>
          </a:p>
        </p:txBody>
      </p:sp>
      <p:sp>
        <p:nvSpPr>
          <p:cNvPr id="3" name="Footer Placeholder 2">
            <a:extLst>
              <a:ext uri="{FF2B5EF4-FFF2-40B4-BE49-F238E27FC236}">
                <a16:creationId xmlns:a16="http://schemas.microsoft.com/office/drawing/2014/main" id="{9DEF40EA-FE63-4D50-8C90-EC25A860C0C3}"/>
              </a:ext>
            </a:extLst>
          </p:cNvPr>
          <p:cNvSpPr>
            <a:spLocks noGrp="1"/>
          </p:cNvSpPr>
          <p:nvPr>
            <p:ph type="ftr" sz="quarter" idx="11"/>
          </p:nvPr>
        </p:nvSpPr>
        <p:spPr/>
        <p:txBody>
          <a:bodyPr/>
          <a:lstStyle/>
          <a:p>
            <a:r>
              <a:rPr lang="en-IN"/>
              <a:t>Presentation title</a:t>
            </a:r>
            <a:endParaRPr lang="en-IN" dirty="0"/>
          </a:p>
        </p:txBody>
      </p:sp>
      <p:sp>
        <p:nvSpPr>
          <p:cNvPr id="4" name="Slide Number Placeholder 3">
            <a:extLst>
              <a:ext uri="{FF2B5EF4-FFF2-40B4-BE49-F238E27FC236}">
                <a16:creationId xmlns:a16="http://schemas.microsoft.com/office/drawing/2014/main" id="{3F37420B-CF82-4784-8E9C-5C496E27C509}"/>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3336526083"/>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userDrawn="1">
  <p:cSld name="7_Standard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918" y="294200"/>
            <a:ext cx="10978515" cy="590400"/>
          </a:xfrm>
        </p:spPr>
        <p:txBody>
          <a:bodyPr/>
          <a:lstStyle>
            <a:lvl1pPr>
              <a:defRPr sz="2400">
                <a:solidFill>
                  <a:schemeClr val="bg1"/>
                </a:solidFill>
              </a:defRPr>
            </a:lvl1pPr>
          </a:lstStyle>
          <a:p>
            <a:r>
              <a:rPr lang="en-US" dirty="0"/>
              <a:t>Standard slide</a:t>
            </a:r>
            <a:endParaRPr lang="en-GB" dirty="0"/>
          </a:p>
        </p:txBody>
      </p:sp>
      <p:sp>
        <p:nvSpPr>
          <p:cNvPr id="80" name="Line 10">
            <a:extLst>
              <a:ext uri="{FF2B5EF4-FFF2-40B4-BE49-F238E27FC236}">
                <a16:creationId xmlns:a16="http://schemas.microsoft.com/office/drawing/2014/main" id="{EF8E9275-C0E0-4ABA-8699-73E5E292EC85}"/>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3" name="Date Placeholder 2">
            <a:extLst>
              <a:ext uri="{FF2B5EF4-FFF2-40B4-BE49-F238E27FC236}">
                <a16:creationId xmlns:a16="http://schemas.microsoft.com/office/drawing/2014/main" id="{7BD5E823-546D-4100-9D33-42F450A382EF}"/>
              </a:ext>
            </a:extLst>
          </p:cNvPr>
          <p:cNvSpPr>
            <a:spLocks noGrp="1"/>
          </p:cNvSpPr>
          <p:nvPr>
            <p:ph type="dt" sz="half" idx="10"/>
          </p:nvPr>
        </p:nvSpPr>
        <p:spPr/>
        <p:txBody>
          <a:bodyPr/>
          <a:lstStyle/>
          <a:p>
            <a:fld id="{C3A9E02A-78D6-48B7-A389-464ED573BA5D}" type="datetime3">
              <a:rPr lang="en-US" smtClean="0"/>
              <a:t>23 October 2023</a:t>
            </a:fld>
            <a:endParaRPr lang="en-IN" dirty="0"/>
          </a:p>
        </p:txBody>
      </p:sp>
      <p:sp>
        <p:nvSpPr>
          <p:cNvPr id="4" name="Footer Placeholder 3">
            <a:extLst>
              <a:ext uri="{FF2B5EF4-FFF2-40B4-BE49-F238E27FC236}">
                <a16:creationId xmlns:a16="http://schemas.microsoft.com/office/drawing/2014/main" id="{D4EEA008-3E80-49A8-A128-C1EEB8A02F06}"/>
              </a:ext>
            </a:extLst>
          </p:cNvPr>
          <p:cNvSpPr>
            <a:spLocks noGrp="1"/>
          </p:cNvSpPr>
          <p:nvPr>
            <p:ph type="ftr" sz="quarter" idx="11"/>
          </p:nvPr>
        </p:nvSpPr>
        <p:spPr/>
        <p:txBody>
          <a:bodyPr/>
          <a:lstStyle/>
          <a:p>
            <a:r>
              <a:rPr lang="en-IN"/>
              <a:t>Presentation title</a:t>
            </a:r>
            <a:endParaRPr lang="en-IN" dirty="0"/>
          </a:p>
        </p:txBody>
      </p:sp>
      <p:sp>
        <p:nvSpPr>
          <p:cNvPr id="5" name="Slide Number Placeholder 4">
            <a:extLst>
              <a:ext uri="{FF2B5EF4-FFF2-40B4-BE49-F238E27FC236}">
                <a16:creationId xmlns:a16="http://schemas.microsoft.com/office/drawing/2014/main" id="{0A192330-2E70-49F4-A5DA-F82320E7080E}"/>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915996268"/>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userDrawn="1">
  <p:cSld name="1_Two columns with heading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12648" y="1869440"/>
            <a:ext cx="5393208" cy="4256075"/>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9632" y="1869440"/>
            <a:ext cx="5393208" cy="4256075"/>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p:cNvSpPr>
            <a:spLocks noGrp="1"/>
          </p:cNvSpPr>
          <p:nvPr>
            <p:ph type="body" sz="quarter" idx="12"/>
          </p:nvPr>
        </p:nvSpPr>
        <p:spPr>
          <a:xfrm>
            <a:off x="609918" y="1137920"/>
            <a:ext cx="5393208" cy="640800"/>
          </a:xfrm>
        </p:spPr>
        <p:txBody>
          <a:bodyPr anchor="t" anchorCtr="0"/>
          <a:lstStyle>
            <a:lvl1pPr>
              <a:buNone/>
              <a:defRPr b="1">
                <a:solidFill>
                  <a:schemeClr val="bg1"/>
                </a:solidFill>
              </a:defRPr>
            </a:lvl1pPr>
          </a:lstStyle>
          <a:p>
            <a:pPr lvl="0"/>
            <a:endParaRPr lang="en-GB" dirty="0"/>
          </a:p>
        </p:txBody>
      </p:sp>
      <p:sp>
        <p:nvSpPr>
          <p:cNvPr id="11" name="Text Placeholder 9"/>
          <p:cNvSpPr>
            <a:spLocks noGrp="1"/>
          </p:cNvSpPr>
          <p:nvPr>
            <p:ph type="body" sz="quarter" idx="13"/>
          </p:nvPr>
        </p:nvSpPr>
        <p:spPr>
          <a:xfrm>
            <a:off x="6199632" y="1137920"/>
            <a:ext cx="5393208" cy="640800"/>
          </a:xfrm>
        </p:spPr>
        <p:txBody>
          <a:bodyPr anchor="t" anchorCtr="0"/>
          <a:lstStyle>
            <a:lvl1pPr>
              <a:buNone/>
              <a:defRPr b="1">
                <a:solidFill>
                  <a:schemeClr val="bg1"/>
                </a:solidFill>
              </a:defRPr>
            </a:lvl1pPr>
          </a:lstStyle>
          <a:p>
            <a:pPr lvl="0"/>
            <a:endParaRPr lang="en-GB" dirty="0"/>
          </a:p>
        </p:txBody>
      </p:sp>
      <p:sp>
        <p:nvSpPr>
          <p:cNvPr id="2" name="Title 1"/>
          <p:cNvSpPr>
            <a:spLocks noGrp="1"/>
          </p:cNvSpPr>
          <p:nvPr>
            <p:ph type="title"/>
          </p:nvPr>
        </p:nvSpPr>
        <p:spPr>
          <a:xfrm>
            <a:off x="609918" y="294200"/>
            <a:ext cx="10978515" cy="590880"/>
          </a:xfrm>
        </p:spPr>
        <p:txBody>
          <a:bodyPr/>
          <a:lstStyle>
            <a:lvl1pPr>
              <a:defRPr>
                <a:solidFill>
                  <a:schemeClr val="bg1"/>
                </a:solidFill>
              </a:defRPr>
            </a:lvl1pPr>
          </a:lstStyle>
          <a:p>
            <a:r>
              <a:rPr lang="en-US" dirty="0"/>
              <a:t>Click to edit Master title style</a:t>
            </a:r>
          </a:p>
        </p:txBody>
      </p:sp>
      <p:sp>
        <p:nvSpPr>
          <p:cNvPr id="14" name="Line 10">
            <a:extLst>
              <a:ext uri="{FF2B5EF4-FFF2-40B4-BE49-F238E27FC236}">
                <a16:creationId xmlns:a16="http://schemas.microsoft.com/office/drawing/2014/main" id="{9773E7D9-2434-4381-A00D-27B62C086733}"/>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5" name="Date Placeholder 4">
            <a:extLst>
              <a:ext uri="{FF2B5EF4-FFF2-40B4-BE49-F238E27FC236}">
                <a16:creationId xmlns:a16="http://schemas.microsoft.com/office/drawing/2014/main" id="{6A3CD3F7-62DC-4CC4-8F34-C353DB087D7C}"/>
              </a:ext>
            </a:extLst>
          </p:cNvPr>
          <p:cNvSpPr>
            <a:spLocks noGrp="1"/>
          </p:cNvSpPr>
          <p:nvPr>
            <p:ph type="dt" sz="half" idx="14"/>
          </p:nvPr>
        </p:nvSpPr>
        <p:spPr/>
        <p:txBody>
          <a:bodyPr/>
          <a:lstStyle/>
          <a:p>
            <a:fld id="{029E1942-EB53-47E3-BCA7-F99D05C795EC}" type="datetime3">
              <a:rPr lang="en-US" smtClean="0"/>
              <a:t>23 October 2023</a:t>
            </a:fld>
            <a:endParaRPr lang="en-IN" dirty="0"/>
          </a:p>
        </p:txBody>
      </p:sp>
      <p:sp>
        <p:nvSpPr>
          <p:cNvPr id="6" name="Footer Placeholder 5">
            <a:extLst>
              <a:ext uri="{FF2B5EF4-FFF2-40B4-BE49-F238E27FC236}">
                <a16:creationId xmlns:a16="http://schemas.microsoft.com/office/drawing/2014/main" id="{4BD2EC01-3D34-4D32-9B76-5269D1AA4651}"/>
              </a:ext>
            </a:extLst>
          </p:cNvPr>
          <p:cNvSpPr>
            <a:spLocks noGrp="1"/>
          </p:cNvSpPr>
          <p:nvPr>
            <p:ph type="ftr" sz="quarter" idx="15"/>
          </p:nvPr>
        </p:nvSpPr>
        <p:spPr/>
        <p:txBody>
          <a:bodyPr/>
          <a:lstStyle/>
          <a:p>
            <a:r>
              <a:rPr lang="en-IN"/>
              <a:t>Presentation title</a:t>
            </a:r>
            <a:endParaRPr lang="en-IN" dirty="0"/>
          </a:p>
        </p:txBody>
      </p:sp>
      <p:sp>
        <p:nvSpPr>
          <p:cNvPr id="7" name="Slide Number Placeholder 6">
            <a:extLst>
              <a:ext uri="{FF2B5EF4-FFF2-40B4-BE49-F238E27FC236}">
                <a16:creationId xmlns:a16="http://schemas.microsoft.com/office/drawing/2014/main" id="{24BE1C2B-4DA4-468F-9976-85F6CBF826F1}"/>
              </a:ext>
            </a:extLst>
          </p:cNvPr>
          <p:cNvSpPr>
            <a:spLocks noGrp="1"/>
          </p:cNvSpPr>
          <p:nvPr>
            <p:ph type="sldNum" sz="quarter" idx="16"/>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924273228"/>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userDrawn="1">
  <p:cSld name="5_Standard slide_no bulle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28F8CDB-776D-4811-AE2C-217236ECDECA}"/>
              </a:ext>
            </a:extLst>
          </p:cNvPr>
          <p:cNvSpPr>
            <a:spLocks noGrp="1"/>
          </p:cNvSpPr>
          <p:nvPr>
            <p:ph type="pic" sz="quarter" idx="12"/>
          </p:nvPr>
        </p:nvSpPr>
        <p:spPr>
          <a:xfrm>
            <a:off x="6227180" y="0"/>
            <a:ext cx="5971170" cy="6858000"/>
          </a:xfrm>
        </p:spPr>
        <p:txBody>
          <a:bodyPr/>
          <a:lstStyle/>
          <a:p>
            <a:endParaRPr lang="en-IN"/>
          </a:p>
        </p:txBody>
      </p:sp>
      <p:sp>
        <p:nvSpPr>
          <p:cNvPr id="5" name="Text Placeholder 4">
            <a:extLst>
              <a:ext uri="{FF2B5EF4-FFF2-40B4-BE49-F238E27FC236}">
                <a16:creationId xmlns:a16="http://schemas.microsoft.com/office/drawing/2014/main" id="{626E96BA-E9E4-496B-8CA5-6DA27B8AD7E4}"/>
              </a:ext>
            </a:extLst>
          </p:cNvPr>
          <p:cNvSpPr>
            <a:spLocks noGrp="1"/>
          </p:cNvSpPr>
          <p:nvPr>
            <p:ph type="body" sz="quarter" idx="10" hasCustomPrompt="1"/>
          </p:nvPr>
        </p:nvSpPr>
        <p:spPr>
          <a:xfrm>
            <a:off x="369705" y="2578743"/>
            <a:ext cx="4537959" cy="1055708"/>
          </a:xfrm>
        </p:spPr>
        <p:txBody>
          <a:bodyPr/>
          <a:lstStyle>
            <a:lvl1pPr marL="0" indent="0">
              <a:buNone/>
              <a:defRPr sz="3000"/>
            </a:lvl1pPr>
          </a:lstStyle>
          <a:p>
            <a:pPr lvl="0"/>
            <a:r>
              <a:rPr lang="en-IN" dirty="0"/>
              <a:t>Chapter Title</a:t>
            </a:r>
          </a:p>
          <a:p>
            <a:pPr lvl="0"/>
            <a:r>
              <a:rPr lang="en-IN" dirty="0"/>
              <a:t>EY Interstate Light</a:t>
            </a:r>
          </a:p>
        </p:txBody>
      </p:sp>
      <p:sp>
        <p:nvSpPr>
          <p:cNvPr id="14" name="Text Placeholder 4">
            <a:extLst>
              <a:ext uri="{FF2B5EF4-FFF2-40B4-BE49-F238E27FC236}">
                <a16:creationId xmlns:a16="http://schemas.microsoft.com/office/drawing/2014/main" id="{1173C8A3-BA2F-497B-A214-45B02D73AF20}"/>
              </a:ext>
            </a:extLst>
          </p:cNvPr>
          <p:cNvSpPr>
            <a:spLocks noGrp="1"/>
          </p:cNvSpPr>
          <p:nvPr>
            <p:ph type="body" sz="quarter" idx="11" hasCustomPrompt="1"/>
          </p:nvPr>
        </p:nvSpPr>
        <p:spPr>
          <a:xfrm>
            <a:off x="369705" y="3840384"/>
            <a:ext cx="4537959" cy="1055708"/>
          </a:xfrm>
        </p:spPr>
        <p:txBody>
          <a:bodyPr/>
          <a:lstStyle>
            <a:lvl1pPr marL="0" indent="0">
              <a:buNone/>
              <a:defRPr sz="1600"/>
            </a:lvl1pPr>
          </a:lstStyle>
          <a:p>
            <a:pPr lvl="0"/>
            <a:r>
              <a:rPr lang="en-IN" dirty="0"/>
              <a:t>text</a:t>
            </a:r>
          </a:p>
        </p:txBody>
      </p:sp>
      <p:sp>
        <p:nvSpPr>
          <p:cNvPr id="2" name="Date Placeholder 1">
            <a:extLst>
              <a:ext uri="{FF2B5EF4-FFF2-40B4-BE49-F238E27FC236}">
                <a16:creationId xmlns:a16="http://schemas.microsoft.com/office/drawing/2014/main" id="{E3EABBDA-A77F-45A2-9996-90CD0EE5C388}"/>
              </a:ext>
            </a:extLst>
          </p:cNvPr>
          <p:cNvSpPr>
            <a:spLocks noGrp="1"/>
          </p:cNvSpPr>
          <p:nvPr>
            <p:ph type="dt" sz="half" idx="13"/>
          </p:nvPr>
        </p:nvSpPr>
        <p:spPr/>
        <p:txBody>
          <a:bodyPr/>
          <a:lstStyle/>
          <a:p>
            <a:fld id="{1057AB47-DE48-402E-B5B7-CB9A0D0B7D44}" type="datetime3">
              <a:rPr lang="en-US" smtClean="0"/>
              <a:t>23 October 2023</a:t>
            </a:fld>
            <a:endParaRPr lang="en-IN" dirty="0"/>
          </a:p>
        </p:txBody>
      </p:sp>
      <p:sp>
        <p:nvSpPr>
          <p:cNvPr id="3" name="Footer Placeholder 2">
            <a:extLst>
              <a:ext uri="{FF2B5EF4-FFF2-40B4-BE49-F238E27FC236}">
                <a16:creationId xmlns:a16="http://schemas.microsoft.com/office/drawing/2014/main" id="{0F883B36-3BA3-42B4-A811-65C0AF01A86F}"/>
              </a:ext>
            </a:extLst>
          </p:cNvPr>
          <p:cNvSpPr>
            <a:spLocks noGrp="1"/>
          </p:cNvSpPr>
          <p:nvPr>
            <p:ph type="ftr" sz="quarter" idx="14"/>
          </p:nvPr>
        </p:nvSpPr>
        <p:spPr/>
        <p:txBody>
          <a:bodyPr/>
          <a:lstStyle/>
          <a:p>
            <a:r>
              <a:rPr lang="en-IN"/>
              <a:t>Presentation title</a:t>
            </a:r>
            <a:endParaRPr lang="en-IN" dirty="0"/>
          </a:p>
        </p:txBody>
      </p:sp>
      <p:sp>
        <p:nvSpPr>
          <p:cNvPr id="4" name="Slide Number Placeholder 3">
            <a:extLst>
              <a:ext uri="{FF2B5EF4-FFF2-40B4-BE49-F238E27FC236}">
                <a16:creationId xmlns:a16="http://schemas.microsoft.com/office/drawing/2014/main" id="{89D9C98C-F30E-45BC-A1D9-67DB57119DCE}"/>
              </a:ext>
            </a:extLst>
          </p:cNvPr>
          <p:cNvSpPr>
            <a:spLocks noGrp="1"/>
          </p:cNvSpPr>
          <p:nvPr>
            <p:ph type="sldNum" sz="quarter" idx="15"/>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1430074059"/>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userDrawn="1">
  <p:cSld name="6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352800" y="2851522"/>
            <a:ext cx="4447800" cy="1202318"/>
          </a:xfrm>
        </p:spPr>
        <p:txBody>
          <a:bodyPr vert="horz" lIns="0" tIns="0" rIns="0" bIns="0" rtlCol="0" anchor="ctr" anchorCtr="0">
            <a:noAutofit/>
          </a:bodyPr>
          <a:lstStyle>
            <a:lvl1pPr marL="0" indent="0">
              <a:buNone/>
              <a:defRPr kumimoji="0" lang="en-IN" sz="3600" b="0" i="0" u="none" strike="noStrike" cap="none" spc="0" normalizeH="0" baseline="0" dirty="0">
                <a:ln>
                  <a:noFill/>
                </a:ln>
                <a:solidFill>
                  <a:schemeClr val="bg1"/>
                </a:solidFill>
                <a:effectLst/>
                <a:uLnTx/>
                <a:uFillTx/>
                <a:latin typeface="EYInterstate Light" panose="02000506000000020004" pitchFamily="2" charset="0"/>
                <a:ea typeface="+mj-ea"/>
                <a:cs typeface="+mj-cs"/>
              </a:defRPr>
            </a:lvl1pPr>
          </a:lstStyle>
          <a:p>
            <a:pPr marL="356616" marR="0" lvl="0" indent="-356616" defTabSz="1007887" fontAlgn="auto">
              <a:lnSpc>
                <a:spcPct val="100000"/>
              </a:lnSpc>
              <a:spcBef>
                <a:spcPct val="0"/>
              </a:spcBef>
              <a:spcAft>
                <a:spcPts val="0"/>
              </a:spcAft>
              <a:buClrTx/>
              <a:buSzTx/>
              <a:tabLst/>
            </a:pPr>
            <a:r>
              <a:rPr lang="en-US" dirty="0"/>
              <a:t>Chapter Title</a:t>
            </a:r>
            <a:endParaRPr lang="en-IN" dirty="0"/>
          </a:p>
        </p:txBody>
      </p:sp>
      <p:sp>
        <p:nvSpPr>
          <p:cNvPr id="2" name="Date Placeholder 1">
            <a:extLst>
              <a:ext uri="{FF2B5EF4-FFF2-40B4-BE49-F238E27FC236}">
                <a16:creationId xmlns:a16="http://schemas.microsoft.com/office/drawing/2014/main" id="{D00C2D9D-B0D7-494E-9184-FCD6E94AACE5}"/>
              </a:ext>
            </a:extLst>
          </p:cNvPr>
          <p:cNvSpPr>
            <a:spLocks noGrp="1"/>
          </p:cNvSpPr>
          <p:nvPr>
            <p:ph type="dt" sz="half" idx="11"/>
          </p:nvPr>
        </p:nvSpPr>
        <p:spPr/>
        <p:txBody>
          <a:bodyPr/>
          <a:lstStyle/>
          <a:p>
            <a:fld id="{6A95EDC0-9791-477B-BA1D-1692FE9BFBAA}" type="datetime3">
              <a:rPr lang="en-US" smtClean="0"/>
              <a:t>23 October 2023</a:t>
            </a:fld>
            <a:endParaRPr lang="en-IN" dirty="0"/>
          </a:p>
        </p:txBody>
      </p:sp>
      <p:sp>
        <p:nvSpPr>
          <p:cNvPr id="3" name="Footer Placeholder 2">
            <a:extLst>
              <a:ext uri="{FF2B5EF4-FFF2-40B4-BE49-F238E27FC236}">
                <a16:creationId xmlns:a16="http://schemas.microsoft.com/office/drawing/2014/main" id="{587FD91A-AB40-450B-8784-9A5D99C62D81}"/>
              </a:ext>
            </a:extLst>
          </p:cNvPr>
          <p:cNvSpPr>
            <a:spLocks noGrp="1"/>
          </p:cNvSpPr>
          <p:nvPr>
            <p:ph type="ftr" sz="quarter" idx="12"/>
          </p:nvPr>
        </p:nvSpPr>
        <p:spPr/>
        <p:txBody>
          <a:bodyPr/>
          <a:lstStyle/>
          <a:p>
            <a:r>
              <a:rPr lang="en-IN"/>
              <a:t>Presentation title</a:t>
            </a:r>
            <a:endParaRPr lang="en-IN" dirty="0"/>
          </a:p>
        </p:txBody>
      </p:sp>
      <p:sp>
        <p:nvSpPr>
          <p:cNvPr id="4" name="Slide Number Placeholder 3">
            <a:extLst>
              <a:ext uri="{FF2B5EF4-FFF2-40B4-BE49-F238E27FC236}">
                <a16:creationId xmlns:a16="http://schemas.microsoft.com/office/drawing/2014/main" id="{C2CE5F90-7113-4FA1-AFCF-3BC8EF010002}"/>
              </a:ext>
            </a:extLst>
          </p:cNvPr>
          <p:cNvSpPr>
            <a:spLocks noGrp="1"/>
          </p:cNvSpPr>
          <p:nvPr>
            <p:ph type="sldNum" sz="quarter" idx="13"/>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2047196349"/>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userDrawn="1">
  <p:cSld name="1_Divider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D5388A-86DF-494E-B137-EE20B7E1CF99}"/>
              </a:ext>
            </a:extLst>
          </p:cNvPr>
          <p:cNvSpPr>
            <a:spLocks noGrp="1"/>
          </p:cNvSpPr>
          <p:nvPr>
            <p:ph type="dt" sz="half" idx="10"/>
          </p:nvPr>
        </p:nvSpPr>
        <p:spPr/>
        <p:txBody>
          <a:bodyPr/>
          <a:lstStyle/>
          <a:p>
            <a:fld id="{51FBADE3-2F67-4EB8-B1F9-B00F8B809757}" type="datetime3">
              <a:rPr lang="en-US" smtClean="0"/>
              <a:t>23 October 2023</a:t>
            </a:fld>
            <a:endParaRPr lang="en-IN" dirty="0"/>
          </a:p>
        </p:txBody>
      </p:sp>
      <p:sp>
        <p:nvSpPr>
          <p:cNvPr id="3" name="Footer Placeholder 2">
            <a:extLst>
              <a:ext uri="{FF2B5EF4-FFF2-40B4-BE49-F238E27FC236}">
                <a16:creationId xmlns:a16="http://schemas.microsoft.com/office/drawing/2014/main" id="{7297E548-6FF4-4D89-ADE0-60181F5365D0}"/>
              </a:ext>
            </a:extLst>
          </p:cNvPr>
          <p:cNvSpPr>
            <a:spLocks noGrp="1"/>
          </p:cNvSpPr>
          <p:nvPr>
            <p:ph type="ftr" sz="quarter" idx="11"/>
          </p:nvPr>
        </p:nvSpPr>
        <p:spPr/>
        <p:txBody>
          <a:bodyPr/>
          <a:lstStyle/>
          <a:p>
            <a:r>
              <a:rPr lang="en-IN"/>
              <a:t>Presentation title</a:t>
            </a:r>
            <a:endParaRPr lang="en-IN" dirty="0"/>
          </a:p>
        </p:txBody>
      </p:sp>
      <p:sp>
        <p:nvSpPr>
          <p:cNvPr id="4" name="Slide Number Placeholder 3">
            <a:extLst>
              <a:ext uri="{FF2B5EF4-FFF2-40B4-BE49-F238E27FC236}">
                <a16:creationId xmlns:a16="http://schemas.microsoft.com/office/drawing/2014/main" id="{810B0A8B-D001-432B-877C-21558412BB33}"/>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1005923417"/>
      </p:ext>
    </p:extLst>
  </p:cSld>
  <p:clrMapOvr>
    <a:masterClrMapping/>
  </p:clrMapOvr>
  <p:extLst>
    <p:ext uri="{DCECCB84-F9BA-43D5-87BE-67443E8EF086}">
      <p15:sldGuideLst xmlns:p15="http://schemas.microsoft.com/office/powerpoint/2012/main"/>
    </p:ext>
  </p:extLst>
</p:sldLayout>
</file>

<file path=ppt/slideLayouts/slideLayout256.xml><?xml version="1.0" encoding="utf-8"?>
<p:sldLayout xmlns:a="http://schemas.openxmlformats.org/drawingml/2006/main" xmlns:r="http://schemas.openxmlformats.org/officeDocument/2006/relationships" xmlns:p="http://schemas.openxmlformats.org/presentationml/2006/main" showMasterSp="0" userDrawn="1">
  <p:cSld name="3_Final legal text">
    <p:spTree>
      <p:nvGrpSpPr>
        <p:cNvPr id="1" name=""/>
        <p:cNvGrpSpPr/>
        <p:nvPr/>
      </p:nvGrpSpPr>
      <p:grpSpPr>
        <a:xfrm>
          <a:off x="0" y="0"/>
          <a:ext cx="0" cy="0"/>
          <a:chOff x="0" y="0"/>
          <a:chExt cx="0" cy="0"/>
        </a:xfrm>
      </p:grpSpPr>
      <p:sp>
        <p:nvSpPr>
          <p:cNvPr id="8" name="Content Placeholder 2"/>
          <p:cNvSpPr>
            <a:spLocks noGrp="1"/>
          </p:cNvSpPr>
          <p:nvPr>
            <p:ph idx="1"/>
          </p:nvPr>
        </p:nvSpPr>
        <p:spPr>
          <a:xfrm>
            <a:off x="607799" y="719139"/>
            <a:ext cx="4677635"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EYInterstate Light" panose="02000506000000020004" pitchFamily="2"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213" indent="-176213" algn="l" defTabSz="995363"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913" indent="-188913" algn="l" defTabSz="995363"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238850896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_Final legal text">
    <p:spTree>
      <p:nvGrpSpPr>
        <p:cNvPr id="1" name=""/>
        <p:cNvGrpSpPr/>
        <p:nvPr/>
      </p:nvGrpSpPr>
      <p:grpSpPr>
        <a:xfrm>
          <a:off x="0" y="0"/>
          <a:ext cx="0" cy="0"/>
          <a:chOff x="0" y="0"/>
          <a:chExt cx="0" cy="0"/>
        </a:xfrm>
      </p:grpSpPr>
      <p:pic>
        <p:nvPicPr>
          <p:cNvPr id="5" name="Content Placeholder 3">
            <a:extLst>
              <a:ext uri="{FF2B5EF4-FFF2-40B4-BE49-F238E27FC236}">
                <a16:creationId xmlns:a16="http://schemas.microsoft.com/office/drawing/2014/main" id="{501A2F11-32A0-4526-A5F7-F4382DA5B47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55" y="0"/>
            <a:ext cx="12192000" cy="6858000"/>
          </a:xfrm>
          <a:prstGeom prst="rect">
            <a:avLst/>
          </a:prstGeom>
        </p:spPr>
      </p:pic>
      <p:sp>
        <p:nvSpPr>
          <p:cNvPr id="8" name="Content Placeholder 2"/>
          <p:cNvSpPr>
            <a:spLocks noGrp="1"/>
          </p:cNvSpPr>
          <p:nvPr>
            <p:ph idx="1"/>
          </p:nvPr>
        </p:nvSpPr>
        <p:spPr>
          <a:xfrm>
            <a:off x="607799" y="719139"/>
            <a:ext cx="4677635"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EYInterstate Light" panose="02000506000000020004" pitchFamily="2"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213" indent="-176213" algn="l" defTabSz="995363"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913" indent="-188913" algn="l" defTabSz="995363"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4919585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2_Final legal text">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83BDE2E-2BCF-4140-945E-7D5610CDE4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53" y="0"/>
            <a:ext cx="12192005" cy="6858000"/>
          </a:xfrm>
          <a:prstGeom prst="rect">
            <a:avLst/>
          </a:prstGeom>
        </p:spPr>
      </p:pic>
      <p:sp>
        <p:nvSpPr>
          <p:cNvPr id="7" name="TextBox 1">
            <a:extLst>
              <a:ext uri="{FF2B5EF4-FFF2-40B4-BE49-F238E27FC236}">
                <a16:creationId xmlns:a16="http://schemas.microsoft.com/office/drawing/2014/main" id="{20CB27C1-E67A-454C-921C-F993184BA852}"/>
              </a:ext>
            </a:extLst>
          </p:cNvPr>
          <p:cNvSpPr txBox="1"/>
          <p:nvPr userDrawn="1"/>
        </p:nvSpPr>
        <p:spPr>
          <a:xfrm>
            <a:off x="474250" y="559102"/>
            <a:ext cx="3485478" cy="4161139"/>
          </a:xfrm>
          <a:prstGeom prst="rect">
            <a:avLst/>
          </a:prstGeom>
          <a:noFill/>
        </p:spPr>
        <p:txBody>
          <a:bodyPr wrap="square" lIns="0" tIns="36576"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pPr>
            <a:r>
              <a:rPr lang="en-US" sz="800" b="1" kern="1200" dirty="0">
                <a:solidFill>
                  <a:schemeClr val="bg1"/>
                </a:solidFill>
                <a:effectLst/>
                <a:latin typeface="EYInterstate" panose="02000503020000020004" pitchFamily="2" charset="0"/>
                <a:ea typeface="+mn-ea"/>
                <a:cs typeface="+mn-cs"/>
              </a:rPr>
              <a:t>EY</a:t>
            </a:r>
            <a:r>
              <a:rPr lang="en-US" sz="800" b="1" kern="1200" dirty="0">
                <a:solidFill>
                  <a:schemeClr val="bg1"/>
                </a:solidFill>
                <a:effectLst/>
                <a:latin typeface="EYInterstate Light" panose="02000506000000020004" pitchFamily="2" charset="0"/>
                <a:ea typeface="+mn-ea"/>
                <a:cs typeface="+mn-cs"/>
              </a:rPr>
              <a:t> </a:t>
            </a:r>
            <a:r>
              <a:rPr lang="en-US" sz="800" b="0" kern="1200" dirty="0">
                <a:solidFill>
                  <a:schemeClr val="bg1"/>
                </a:solidFill>
                <a:effectLst/>
                <a:latin typeface="EYInterstate Light" panose="02000506000000020004" pitchFamily="2" charset="0"/>
                <a:ea typeface="+mn-ea"/>
                <a:cs typeface="+mn-cs"/>
              </a:rPr>
              <a:t>| Assurance | Tax | Strategy and Transactions | Consulting</a:t>
            </a:r>
          </a:p>
          <a:p>
            <a:pPr>
              <a:lnSpc>
                <a:spcPct val="100000"/>
              </a:lnSpc>
            </a:pPr>
            <a:endParaRPr lang="el-GR" sz="800" kern="1200" dirty="0">
              <a:solidFill>
                <a:schemeClr val="bg1"/>
              </a:solidFill>
              <a:effectLst/>
              <a:latin typeface="EYInterstate Light" panose="02000506000000020004" pitchFamily="2" charset="0"/>
              <a:ea typeface="+mn-ea"/>
              <a:cs typeface="+mn-cs"/>
            </a:endParaRPr>
          </a:p>
          <a:p>
            <a:pPr>
              <a:lnSpc>
                <a:spcPct val="100000"/>
              </a:lnSpc>
            </a:pPr>
            <a:r>
              <a:rPr lang="en-US" sz="800" b="1" kern="1200" dirty="0">
                <a:solidFill>
                  <a:schemeClr val="bg1"/>
                </a:solidFill>
                <a:effectLst/>
                <a:latin typeface="EYInterstate" panose="02000503020000020004" pitchFamily="2" charset="0"/>
                <a:ea typeface="+mn-ea"/>
                <a:cs typeface="+mn-cs"/>
              </a:rPr>
              <a:t>About EY</a:t>
            </a:r>
            <a:endParaRPr lang="el-GR" sz="800" b="1" kern="1200" dirty="0">
              <a:solidFill>
                <a:schemeClr val="bg1"/>
              </a:solidFill>
              <a:effectLst/>
              <a:latin typeface="EYInterstate" panose="02000503020000020004" pitchFamily="2" charset="0"/>
              <a:ea typeface="+mn-ea"/>
              <a:cs typeface="+mn-cs"/>
            </a:endParaRPr>
          </a:p>
          <a:p>
            <a:pPr marL="0" indent="0">
              <a:lnSpc>
                <a:spcPct val="100000"/>
              </a:lnSpc>
              <a:spcAft>
                <a:spcPts val="600"/>
              </a:spcAft>
              <a:buClr>
                <a:schemeClr val="accent2"/>
              </a:buClr>
              <a:buSzPct val="70000"/>
              <a:buFont typeface="Arial" pitchFamily="34" charset="0"/>
              <a:buNone/>
            </a:pPr>
            <a:r>
              <a:rPr lang="en-US" sz="800" dirty="0">
                <a:solidFill>
                  <a:schemeClr val="bg1"/>
                </a:solidFill>
                <a:latin typeface="EYInterstate Light" panose="02000506000000020004" pitchFamily="2" charset="0"/>
              </a:rPr>
              <a:t>EY is a global leader in assurance, tax, strategy, transaction and consulting services. The insights and quality services we deliver help build trust and confidence in the capital markets and in economies the world over. We develop outstanding leaders who team to deliver on our promises to all of our stakeholders. In so doing, we play a critical role in building a better working world for our people, for our clients and for our communities.</a:t>
            </a:r>
          </a:p>
          <a:p>
            <a:pPr marL="0" indent="0">
              <a:lnSpc>
                <a:spcPct val="100000"/>
              </a:lnSpc>
              <a:spcAft>
                <a:spcPts val="600"/>
              </a:spcAft>
              <a:buClr>
                <a:schemeClr val="accent2"/>
              </a:buClr>
              <a:buSzPct val="70000"/>
              <a:buFont typeface="Arial" pitchFamily="34" charset="0"/>
              <a:buNone/>
            </a:pPr>
            <a:r>
              <a:rPr lang="en-US" sz="800" kern="1200" dirty="0">
                <a:solidFill>
                  <a:schemeClr val="bg1"/>
                </a:solidFill>
                <a:effectLst/>
                <a:latin typeface="EYInterstate Light" panose="02000506000000020004" pitchFamily="2" charset="0"/>
                <a:ea typeface="+mn-ea"/>
                <a:cs typeface="+mn-cs"/>
              </a:rPr>
              <a:t>EY refers to the global organization, and may refer to one or more, of the member firms of Ernst &amp; Young Global Limited, each of which is a separate legal entity. Ernst &amp; Young Global Limited, a UK company limited by guarantee, does not provide services to clients. Information about how EY collects and uses personal data and a description of the rights individuals have under data protection legislation are available via ey.com/privacy. </a:t>
            </a:r>
            <a:br>
              <a:rPr lang="en-US" sz="800" kern="1200" dirty="0">
                <a:solidFill>
                  <a:schemeClr val="bg1"/>
                </a:solidFill>
                <a:effectLst/>
                <a:latin typeface="EYInterstate Light" panose="02000506000000020004" pitchFamily="2" charset="0"/>
                <a:ea typeface="+mn-ea"/>
                <a:cs typeface="+mn-cs"/>
              </a:rPr>
            </a:br>
            <a:r>
              <a:rPr lang="en-US" sz="800" kern="1200" dirty="0">
                <a:solidFill>
                  <a:schemeClr val="bg1"/>
                </a:solidFill>
                <a:effectLst/>
                <a:latin typeface="EYInterstate Light" panose="02000506000000020004" pitchFamily="2" charset="0"/>
                <a:ea typeface="+mn-ea"/>
                <a:cs typeface="+mn-cs"/>
              </a:rPr>
              <a:t>For more information about our organization, please visit ey.com.</a:t>
            </a:r>
            <a:br>
              <a:rPr lang="en-US" sz="800" kern="1200" dirty="0">
                <a:solidFill>
                  <a:schemeClr val="bg1"/>
                </a:solidFill>
                <a:effectLst/>
                <a:latin typeface="EYInterstate Light" panose="02000506000000020004" pitchFamily="2" charset="0"/>
                <a:ea typeface="+mn-ea"/>
                <a:cs typeface="+mn-cs"/>
              </a:rPr>
            </a:br>
            <a:endParaRPr lang="el-GR" sz="800" kern="1200" dirty="0">
              <a:solidFill>
                <a:schemeClr val="bg1"/>
              </a:solidFill>
              <a:effectLst/>
              <a:latin typeface="EYInterstate Light" panose="02000506000000020004" pitchFamily="2" charset="0"/>
              <a:ea typeface="+mn-ea"/>
              <a:cs typeface="+mn-cs"/>
            </a:endParaRPr>
          </a:p>
          <a:p>
            <a:r>
              <a:rPr lang="en-US" sz="800" b="1" kern="1200" dirty="0">
                <a:solidFill>
                  <a:schemeClr val="bg1"/>
                </a:solidFill>
                <a:effectLst/>
                <a:latin typeface="EYInterstate" panose="02000503020000020004" pitchFamily="2" charset="0"/>
                <a:ea typeface="+mn-ea"/>
                <a:cs typeface="+mn-cs"/>
              </a:rPr>
              <a:t>About EY's Tax Services</a:t>
            </a:r>
            <a:br>
              <a:rPr lang="en-US" sz="800" kern="1200" dirty="0">
                <a:solidFill>
                  <a:schemeClr val="bg1"/>
                </a:solidFill>
                <a:effectLst/>
                <a:latin typeface="EYInterstate Light" panose="02000506000000020004" pitchFamily="2" charset="0"/>
                <a:ea typeface="+mn-ea"/>
                <a:cs typeface="+mn-cs"/>
              </a:rPr>
            </a:br>
            <a:r>
              <a:rPr lang="en-US" sz="800" dirty="0">
                <a:solidFill>
                  <a:schemeClr val="bg1"/>
                </a:solidFill>
                <a:effectLst/>
                <a:latin typeface="EYInterstate Light" panose="02000506000000020004" pitchFamily="2" charset="0"/>
              </a:rPr>
              <a:t>Your business will only succeed if you build it on a strong foundation and grow it in a sustainable way. At EY, we believe that managing your tax obligations responsibly and proactively can make a critical difference. </a:t>
            </a:r>
            <a:endParaRPr lang="el-GR" sz="800" dirty="0">
              <a:solidFill>
                <a:schemeClr val="bg1"/>
              </a:solidFill>
              <a:effectLst/>
              <a:latin typeface="EYInterstate Light" panose="02000506000000020004" pitchFamily="2" charset="0"/>
            </a:endParaRPr>
          </a:p>
          <a:p>
            <a:endParaRPr lang="el-GR" sz="800" dirty="0">
              <a:solidFill>
                <a:schemeClr val="bg1"/>
              </a:solidFill>
              <a:effectLst/>
              <a:latin typeface="EYInterstate Light" panose="02000506000000020004" pitchFamily="2" charset="0"/>
            </a:endParaRPr>
          </a:p>
          <a:p>
            <a:r>
              <a:rPr lang="en-US" sz="800" dirty="0">
                <a:solidFill>
                  <a:schemeClr val="bg1"/>
                </a:solidFill>
                <a:effectLst/>
                <a:latin typeface="EYInterstate Light" panose="02000506000000020004" pitchFamily="2" charset="0"/>
              </a:rPr>
              <a:t>Our 50,000 talented tax professionals, in more than 150 countries, give you technical knowledge, business experience, consistency and an unwavering commitment to quality service — wherever you are and whatever tax services you need. </a:t>
            </a:r>
          </a:p>
          <a:p>
            <a:r>
              <a:rPr lang="en-US" sz="800" kern="1200" dirty="0">
                <a:solidFill>
                  <a:schemeClr val="bg1"/>
                </a:solidFill>
                <a:effectLst/>
                <a:latin typeface="EYInterstate Light" panose="02000506000000020004" pitchFamily="2" charset="0"/>
                <a:ea typeface="+mn-ea"/>
                <a:cs typeface="+mn-cs"/>
              </a:rPr>
              <a:t> </a:t>
            </a:r>
            <a:endParaRPr lang="el-GR" sz="800" kern="1200" dirty="0">
              <a:solidFill>
                <a:schemeClr val="bg1"/>
              </a:solidFill>
              <a:effectLst/>
              <a:latin typeface="EYInterstate Light" panose="02000506000000020004" pitchFamily="2" charset="0"/>
              <a:ea typeface="+mn-ea"/>
              <a:cs typeface="+mn-cs"/>
            </a:endParaRPr>
          </a:p>
          <a:p>
            <a:pPr>
              <a:lnSpc>
                <a:spcPct val="100000"/>
              </a:lnSpc>
            </a:pPr>
            <a:r>
              <a:rPr lang="en-US" sz="800" kern="1200" dirty="0">
                <a:solidFill>
                  <a:schemeClr val="bg1"/>
                </a:solidFill>
                <a:effectLst/>
                <a:latin typeface="EYInterstate Light" panose="02000506000000020004" pitchFamily="2" charset="0"/>
                <a:ea typeface="+mn-ea"/>
                <a:cs typeface="+mn-cs"/>
              </a:rPr>
              <a:t>© 202</a:t>
            </a:r>
            <a:r>
              <a:rPr lang="el-GR" sz="800" kern="1200" dirty="0">
                <a:solidFill>
                  <a:schemeClr val="bg1"/>
                </a:solidFill>
                <a:effectLst/>
                <a:latin typeface="EYInterstate Light" panose="02000506000000020004" pitchFamily="2" charset="0"/>
                <a:ea typeface="+mn-ea"/>
                <a:cs typeface="+mn-cs"/>
              </a:rPr>
              <a:t>1</a:t>
            </a:r>
            <a:r>
              <a:rPr lang="en-US" sz="800" kern="1200" dirty="0">
                <a:solidFill>
                  <a:schemeClr val="bg1"/>
                </a:solidFill>
                <a:effectLst/>
                <a:latin typeface="EYInterstate Light" panose="02000506000000020004" pitchFamily="2" charset="0"/>
                <a:ea typeface="+mn-ea"/>
                <a:cs typeface="+mn-cs"/>
              </a:rPr>
              <a:t> EY</a:t>
            </a:r>
            <a:endParaRPr lang="el-GR" sz="800" kern="1200" dirty="0">
              <a:solidFill>
                <a:schemeClr val="bg1"/>
              </a:solidFill>
              <a:effectLst/>
              <a:latin typeface="EYInterstate Light" panose="02000506000000020004" pitchFamily="2" charset="0"/>
              <a:ea typeface="+mn-ea"/>
              <a:cs typeface="+mn-cs"/>
            </a:endParaRPr>
          </a:p>
          <a:p>
            <a:pPr>
              <a:lnSpc>
                <a:spcPct val="100000"/>
              </a:lnSpc>
            </a:pPr>
            <a:r>
              <a:rPr lang="en-US" sz="800" kern="1200" dirty="0">
                <a:solidFill>
                  <a:schemeClr val="bg1"/>
                </a:solidFill>
                <a:effectLst/>
                <a:latin typeface="EYInterstate Light" panose="02000506000000020004" pitchFamily="2" charset="0"/>
                <a:ea typeface="+mn-ea"/>
                <a:cs typeface="+mn-cs"/>
              </a:rPr>
              <a:t>All Rights Reserved.</a:t>
            </a:r>
            <a:endParaRPr lang="el-GR" sz="800" kern="1200" dirty="0">
              <a:solidFill>
                <a:schemeClr val="bg1"/>
              </a:solidFill>
              <a:effectLst/>
              <a:latin typeface="EYInterstate Light" panose="02000506000000020004"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l-GR" sz="800" b="0" i="0" u="none" strike="noStrike" kern="1200" baseline="0" dirty="0">
              <a:solidFill>
                <a:schemeClr val="bg1"/>
              </a:solidFill>
              <a:effectLst/>
              <a:latin typeface="EYInterstate Light" panose="02000506000000020004"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u="none" strike="noStrike" kern="1200" baseline="0" dirty="0">
                <a:solidFill>
                  <a:schemeClr val="bg1"/>
                </a:solidFill>
                <a:latin typeface="EYInterstate" panose="02000503020000020004" pitchFamily="2" charset="0"/>
                <a:ea typeface="+mn-ea"/>
                <a:cs typeface="+mn-cs"/>
              </a:rPr>
              <a:t>ey.com</a:t>
            </a:r>
          </a:p>
          <a:p>
            <a:pPr>
              <a:lnSpc>
                <a:spcPct val="100000"/>
              </a:lnSpc>
            </a:pPr>
            <a:endParaRPr lang="el-GR" sz="800" kern="1200" dirty="0">
              <a:solidFill>
                <a:schemeClr val="bg1"/>
              </a:solidFill>
              <a:effectLst/>
              <a:latin typeface="EYInterstate Light" panose="02000506000000020004" pitchFamily="2" charset="0"/>
              <a:ea typeface="+mn-ea"/>
              <a:cs typeface="+mn-cs"/>
            </a:endParaRPr>
          </a:p>
        </p:txBody>
      </p:sp>
      <p:pic>
        <p:nvPicPr>
          <p:cNvPr id="5" name="Picture 4">
            <a:extLst>
              <a:ext uri="{FF2B5EF4-FFF2-40B4-BE49-F238E27FC236}">
                <a16:creationId xmlns:a16="http://schemas.microsoft.com/office/drawing/2014/main" id="{C8DA6B87-9DC2-44DB-A655-1463159E9DF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74250" y="6313915"/>
            <a:ext cx="2977290" cy="141850"/>
          </a:xfrm>
          <a:prstGeom prst="rect">
            <a:avLst/>
          </a:prstGeom>
        </p:spPr>
      </p:pic>
    </p:spTree>
    <p:extLst>
      <p:ext uri="{BB962C8B-B14F-4D97-AF65-F5344CB8AC3E}">
        <p14:creationId xmlns:p14="http://schemas.microsoft.com/office/powerpoint/2010/main" val="128222703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788064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userDrawn="1">
  <p:cSld name="2_Cover">
    <p:spTree>
      <p:nvGrpSpPr>
        <p:cNvPr id="1" name=""/>
        <p:cNvGrpSpPr/>
        <p:nvPr/>
      </p:nvGrpSpPr>
      <p:grpSpPr>
        <a:xfrm>
          <a:off x="0" y="0"/>
          <a:ext cx="0" cy="0"/>
          <a:chOff x="0" y="0"/>
          <a:chExt cx="0" cy="0"/>
        </a:xfrm>
      </p:grpSpPr>
      <p:sp>
        <p:nvSpPr>
          <p:cNvPr id="16" name="Freeform 56">
            <a:extLst>
              <a:ext uri="{FF2B5EF4-FFF2-40B4-BE49-F238E27FC236}">
                <a16:creationId xmlns:a16="http://schemas.microsoft.com/office/drawing/2014/main" id="{13A7AC18-CF42-4EC5-8D40-441EAE30A06C}"/>
              </a:ext>
            </a:extLst>
          </p:cNvPr>
          <p:cNvSpPr/>
          <p:nvPr userDrawn="1"/>
        </p:nvSpPr>
        <p:spPr>
          <a:xfrm>
            <a:off x="498115" y="795662"/>
            <a:ext cx="4930412"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EYInterstate Light" panose="02000506000000020004" pitchFamily="2" charset="0"/>
            </a:endParaRPr>
          </a:p>
        </p:txBody>
      </p:sp>
      <p:sp>
        <p:nvSpPr>
          <p:cNvPr id="11" name="Title 1"/>
          <p:cNvSpPr>
            <a:spLocks noGrp="1"/>
          </p:cNvSpPr>
          <p:nvPr>
            <p:ph type="ctrTitle"/>
          </p:nvPr>
        </p:nvSpPr>
        <p:spPr>
          <a:xfrm>
            <a:off x="775504" y="1954221"/>
            <a:ext cx="4328932" cy="979702"/>
          </a:xfrm>
        </p:spPr>
        <p:txBody>
          <a:bodyPr/>
          <a:lstStyle>
            <a:lvl1pPr>
              <a:defRPr sz="3000"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775504" y="3046158"/>
            <a:ext cx="4328932" cy="1046323"/>
          </a:xfrm>
        </p:spPr>
        <p:txBody>
          <a:bodyPr/>
          <a:lstStyle>
            <a:lvl1pPr marL="0" indent="0" algn="l">
              <a:spcAft>
                <a:spcPts val="1200"/>
              </a:spcAft>
              <a:buNone/>
              <a:defRPr sz="2000">
                <a:solidFill>
                  <a:schemeClr val="bg1"/>
                </a:solidFill>
                <a:latin typeface="EYInterstate" panose="02000503020000020004" pitchFamily="2" charset="0"/>
                <a:cs typeface="Arial"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cxnSp>
        <p:nvCxnSpPr>
          <p:cNvPr id="7" name="Straight Connector 6">
            <a:extLst>
              <a:ext uri="{FF2B5EF4-FFF2-40B4-BE49-F238E27FC236}">
                <a16:creationId xmlns:a16="http://schemas.microsoft.com/office/drawing/2014/main" id="{F93BD223-2224-476C-AB5C-300C248C1618}"/>
              </a:ext>
            </a:extLst>
          </p:cNvPr>
          <p:cNvCxnSpPr>
            <a:cxnSpLocks/>
          </p:cNvCxnSpPr>
          <p:nvPr userDrawn="1"/>
        </p:nvCxnSpPr>
        <p:spPr>
          <a:xfrm>
            <a:off x="1333184" y="5709060"/>
            <a:ext cx="8122101" cy="0"/>
          </a:xfrm>
          <a:prstGeom prst="line">
            <a:avLst/>
          </a:prstGeom>
          <a:ln>
            <a:solidFill>
              <a:srgbClr val="82829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51B4C43-E5F8-400E-A971-58A3766B1BF0}"/>
              </a:ext>
            </a:extLst>
          </p:cNvPr>
          <p:cNvSpPr txBox="1"/>
          <p:nvPr userDrawn="1"/>
        </p:nvSpPr>
        <p:spPr>
          <a:xfrm>
            <a:off x="461984" y="5605200"/>
            <a:ext cx="1045073" cy="197581"/>
          </a:xfrm>
          <a:prstGeom prst="rect">
            <a:avLst/>
          </a:prstGeom>
          <a:noFill/>
        </p:spPr>
        <p:txBody>
          <a:bodyPr wrap="square" lIns="0" tIns="0" rIns="0" bIns="0" rtlCol="0" anchor="ctr" anchorCtr="0">
            <a:noAutofit/>
          </a:bodyPr>
          <a:lstStyle/>
          <a:p>
            <a:r>
              <a:rPr lang="en-GB" sz="1200" dirty="0">
                <a:solidFill>
                  <a:srgbClr val="828290"/>
                </a:solidFill>
                <a:latin typeface="EYInterstate Light" panose="02000506000000020004" pitchFamily="2" charset="0"/>
              </a:rPr>
              <a:t>Written by</a:t>
            </a:r>
          </a:p>
        </p:txBody>
      </p:sp>
      <p:sp>
        <p:nvSpPr>
          <p:cNvPr id="10" name="Text Placeholder 16">
            <a:extLst>
              <a:ext uri="{FF2B5EF4-FFF2-40B4-BE49-F238E27FC236}">
                <a16:creationId xmlns:a16="http://schemas.microsoft.com/office/drawing/2014/main" id="{A9465B6B-DFD4-4E0C-9ACE-E88CA2220464}"/>
              </a:ext>
            </a:extLst>
          </p:cNvPr>
          <p:cNvSpPr>
            <a:spLocks noGrp="1"/>
          </p:cNvSpPr>
          <p:nvPr>
            <p:ph type="body" sz="quarter" idx="14" hasCustomPrompt="1"/>
          </p:nvPr>
        </p:nvSpPr>
        <p:spPr>
          <a:xfrm>
            <a:off x="1333184" y="6019189"/>
            <a:ext cx="3089275" cy="180000"/>
          </a:xfrm>
        </p:spPr>
        <p:txBody>
          <a:bodyPr/>
          <a:lstStyle>
            <a:lvl1pPr marL="0" indent="0">
              <a:buNone/>
              <a:defRPr sz="1200">
                <a:solidFill>
                  <a:schemeClr val="bg1"/>
                </a:solidFill>
              </a:defRPr>
            </a:lvl1pPr>
          </a:lstStyle>
          <a:p>
            <a:pPr lvl="0"/>
            <a:r>
              <a:rPr lang="en-US" dirty="0"/>
              <a:t>Name Surname</a:t>
            </a:r>
            <a:endParaRPr lang="en-GB" dirty="0"/>
          </a:p>
        </p:txBody>
      </p:sp>
      <p:sp>
        <p:nvSpPr>
          <p:cNvPr id="13" name="Text Placeholder 16">
            <a:extLst>
              <a:ext uri="{FF2B5EF4-FFF2-40B4-BE49-F238E27FC236}">
                <a16:creationId xmlns:a16="http://schemas.microsoft.com/office/drawing/2014/main" id="{A1F2ED22-5637-4AB8-ABD8-3693A6EA55FD}"/>
              </a:ext>
            </a:extLst>
          </p:cNvPr>
          <p:cNvSpPr>
            <a:spLocks noGrp="1"/>
          </p:cNvSpPr>
          <p:nvPr>
            <p:ph type="body" sz="quarter" idx="15" hasCustomPrompt="1"/>
          </p:nvPr>
        </p:nvSpPr>
        <p:spPr>
          <a:xfrm>
            <a:off x="1333184" y="6216807"/>
            <a:ext cx="3089275" cy="180000"/>
          </a:xfrm>
        </p:spPr>
        <p:txBody>
          <a:bodyPr/>
          <a:lstStyle>
            <a:lvl1pPr marL="0" indent="0">
              <a:buNone/>
              <a:defRPr sz="1200">
                <a:solidFill>
                  <a:schemeClr val="bg1"/>
                </a:solidFill>
              </a:defRPr>
            </a:lvl1pPr>
          </a:lstStyle>
          <a:p>
            <a:pPr lvl="0"/>
            <a:r>
              <a:rPr lang="en-US" dirty="0"/>
              <a:t>Job Title</a:t>
            </a:r>
            <a:endParaRPr lang="en-GB" dirty="0"/>
          </a:p>
        </p:txBody>
      </p:sp>
      <p:sp>
        <p:nvSpPr>
          <p:cNvPr id="14" name="Picture Placeholder 19">
            <a:extLst>
              <a:ext uri="{FF2B5EF4-FFF2-40B4-BE49-F238E27FC236}">
                <a16:creationId xmlns:a16="http://schemas.microsoft.com/office/drawing/2014/main" id="{29A5E1BC-8F6B-43EF-9FF6-8242E7708BDA}"/>
              </a:ext>
            </a:extLst>
          </p:cNvPr>
          <p:cNvSpPr>
            <a:spLocks noGrp="1"/>
          </p:cNvSpPr>
          <p:nvPr>
            <p:ph type="pic" sz="quarter" idx="16"/>
          </p:nvPr>
        </p:nvSpPr>
        <p:spPr>
          <a:xfrm>
            <a:off x="461983" y="5914642"/>
            <a:ext cx="576000" cy="576000"/>
          </a:xfrm>
          <a:prstGeom prst="ellipse">
            <a:avLst/>
          </a:prstGeom>
        </p:spPr>
        <p:txBody>
          <a:bodyPr anchor="ctr"/>
          <a:lstStyle>
            <a:lvl1pPr marL="0" indent="0" algn="ctr">
              <a:buNone/>
              <a:defRPr sz="900">
                <a:solidFill>
                  <a:schemeClr val="bg1"/>
                </a:solidFill>
              </a:defRPr>
            </a:lvl1pPr>
          </a:lstStyle>
          <a:p>
            <a:endParaRPr lang="en-GB" dirty="0"/>
          </a:p>
        </p:txBody>
      </p:sp>
      <p:grpSp>
        <p:nvGrpSpPr>
          <p:cNvPr id="2" name="Group 4">
            <a:extLst>
              <a:ext uri="{FF2B5EF4-FFF2-40B4-BE49-F238E27FC236}">
                <a16:creationId xmlns:a16="http://schemas.microsoft.com/office/drawing/2014/main" id="{63F02F42-4916-4588-807F-4BB7367EB0EC}"/>
              </a:ext>
            </a:extLst>
          </p:cNvPr>
          <p:cNvGrpSpPr>
            <a:grpSpLocks noChangeAspect="1"/>
          </p:cNvGrpSpPr>
          <p:nvPr userDrawn="1"/>
        </p:nvGrpSpPr>
        <p:grpSpPr bwMode="auto">
          <a:xfrm>
            <a:off x="10364788" y="4960938"/>
            <a:ext cx="1225550" cy="1435100"/>
            <a:chOff x="6529" y="3125"/>
            <a:chExt cx="772" cy="904"/>
          </a:xfrm>
        </p:grpSpPr>
        <p:sp>
          <p:nvSpPr>
            <p:cNvPr id="4" name="Freeform 5">
              <a:extLst>
                <a:ext uri="{FF2B5EF4-FFF2-40B4-BE49-F238E27FC236}">
                  <a16:creationId xmlns:a16="http://schemas.microsoft.com/office/drawing/2014/main" id="{0BD928C5-1C7D-4599-A7E9-8AB1B188C6AA}"/>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5" name="Freeform 6">
              <a:extLst>
                <a:ext uri="{FF2B5EF4-FFF2-40B4-BE49-F238E27FC236}">
                  <a16:creationId xmlns:a16="http://schemas.microsoft.com/office/drawing/2014/main" id="{37C281E8-2924-471F-A849-26C37A059B4E}"/>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grpSp>
    </p:spTree>
    <p:extLst>
      <p:ext uri="{BB962C8B-B14F-4D97-AF65-F5344CB8AC3E}">
        <p14:creationId xmlns:p14="http://schemas.microsoft.com/office/powerpoint/2010/main" val="572513004"/>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Approved question tall">
    <p:spTree>
      <p:nvGrpSpPr>
        <p:cNvPr id="1" name=""/>
        <p:cNvGrpSpPr/>
        <p:nvPr/>
      </p:nvGrpSpPr>
      <p:grpSpPr>
        <a:xfrm>
          <a:off x="0" y="0"/>
          <a:ext cx="0" cy="0"/>
          <a:chOff x="0" y="0"/>
          <a:chExt cx="0" cy="0"/>
        </a:xfrm>
      </p:grpSpPr>
      <p:pic>
        <p:nvPicPr>
          <p:cNvPr id="75" name="Picture 74" descr="Athlete running">
            <a:extLst>
              <a:ext uri="{FF2B5EF4-FFF2-40B4-BE49-F238E27FC236}">
                <a16:creationId xmlns:a16="http://schemas.microsoft.com/office/drawing/2014/main" id="{32889845-07EE-48FB-A972-F8ECF1EF871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0"/>
            <a:ext cx="12198351" cy="6858000"/>
          </a:xfrm>
          <a:prstGeom prst="rect">
            <a:avLst/>
          </a:prstGeom>
        </p:spPr>
      </p:pic>
      <p:pic>
        <p:nvPicPr>
          <p:cNvPr id="85" name="Graphic 84">
            <a:extLst>
              <a:ext uri="{FF2B5EF4-FFF2-40B4-BE49-F238E27FC236}">
                <a16:creationId xmlns:a16="http://schemas.microsoft.com/office/drawing/2014/main" id="{819BCB30-E1AA-4383-BEF0-0BE30C6425DE}"/>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69705" y="1134430"/>
            <a:ext cx="4848024" cy="3933825"/>
          </a:xfrm>
          <a:prstGeom prst="rect">
            <a:avLst/>
          </a:prstGeom>
        </p:spPr>
      </p:pic>
      <p:grpSp>
        <p:nvGrpSpPr>
          <p:cNvPr id="186" name="Group 185">
            <a:extLst>
              <a:ext uri="{FF2B5EF4-FFF2-40B4-BE49-F238E27FC236}">
                <a16:creationId xmlns:a16="http://schemas.microsoft.com/office/drawing/2014/main" id="{9CDE954B-B280-441B-9B2D-3DC58AAE3926}"/>
              </a:ext>
            </a:extLst>
          </p:cNvPr>
          <p:cNvGrpSpPr/>
          <p:nvPr userDrawn="1"/>
        </p:nvGrpSpPr>
        <p:grpSpPr>
          <a:xfrm>
            <a:off x="498115" y="5826612"/>
            <a:ext cx="3878023" cy="570195"/>
            <a:chOff x="498115" y="5951018"/>
            <a:chExt cx="3878023" cy="570195"/>
          </a:xfrm>
        </p:grpSpPr>
        <p:sp>
          <p:nvSpPr>
            <p:cNvPr id="187" name="Rectangle 186">
              <a:extLst>
                <a:ext uri="{FF2B5EF4-FFF2-40B4-BE49-F238E27FC236}">
                  <a16:creationId xmlns:a16="http://schemas.microsoft.com/office/drawing/2014/main" id="{93D8FAC8-9530-49D4-8284-D35D1B1509D3}"/>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88" name="Rectangle 6">
              <a:extLst>
                <a:ext uri="{FF2B5EF4-FFF2-40B4-BE49-F238E27FC236}">
                  <a16:creationId xmlns:a16="http://schemas.microsoft.com/office/drawing/2014/main" id="{FD924F44-93C1-4254-B594-53DB14FD995E}"/>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89" name="Rectangle 7">
              <a:extLst>
                <a:ext uri="{FF2B5EF4-FFF2-40B4-BE49-F238E27FC236}">
                  <a16:creationId xmlns:a16="http://schemas.microsoft.com/office/drawing/2014/main" id="{2A2DA425-7935-45A1-B63F-2D14CF8D5F9C}"/>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90" name="Freeform 8">
              <a:extLst>
                <a:ext uri="{FF2B5EF4-FFF2-40B4-BE49-F238E27FC236}">
                  <a16:creationId xmlns:a16="http://schemas.microsoft.com/office/drawing/2014/main" id="{91EFF75E-13E7-4E35-B108-D9FD5E9C802C}"/>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1" name="Freeform 9">
              <a:extLst>
                <a:ext uri="{FF2B5EF4-FFF2-40B4-BE49-F238E27FC236}">
                  <a16:creationId xmlns:a16="http://schemas.microsoft.com/office/drawing/2014/main" id="{4411951F-E009-4FE7-B2EC-47771CA8E178}"/>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2" name="Freeform 10">
              <a:extLst>
                <a:ext uri="{FF2B5EF4-FFF2-40B4-BE49-F238E27FC236}">
                  <a16:creationId xmlns:a16="http://schemas.microsoft.com/office/drawing/2014/main" id="{B28EE49C-5F5A-49C6-AEB8-6D12DDF344ED}"/>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3" name="Freeform 11">
              <a:extLst>
                <a:ext uri="{FF2B5EF4-FFF2-40B4-BE49-F238E27FC236}">
                  <a16:creationId xmlns:a16="http://schemas.microsoft.com/office/drawing/2014/main" id="{6E2B7D76-D660-491F-8B04-169C6F138B0A}"/>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4" name="Freeform 12">
              <a:extLst>
                <a:ext uri="{FF2B5EF4-FFF2-40B4-BE49-F238E27FC236}">
                  <a16:creationId xmlns:a16="http://schemas.microsoft.com/office/drawing/2014/main" id="{41BE51DE-402B-48B5-99C8-D8BB9A32DF35}"/>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5" name="Freeform 13">
              <a:extLst>
                <a:ext uri="{FF2B5EF4-FFF2-40B4-BE49-F238E27FC236}">
                  <a16:creationId xmlns:a16="http://schemas.microsoft.com/office/drawing/2014/main" id="{8D5E878B-8859-44FA-A69D-DCE630AAB0D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6" name="Freeform 14">
              <a:extLst>
                <a:ext uri="{FF2B5EF4-FFF2-40B4-BE49-F238E27FC236}">
                  <a16:creationId xmlns:a16="http://schemas.microsoft.com/office/drawing/2014/main" id="{08D55808-ECDC-4E9B-84ED-7301E9E716C2}"/>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7" name="Freeform 15">
              <a:extLst>
                <a:ext uri="{FF2B5EF4-FFF2-40B4-BE49-F238E27FC236}">
                  <a16:creationId xmlns:a16="http://schemas.microsoft.com/office/drawing/2014/main" id="{3436B310-313E-4A53-A70D-CA0D0D97FE7A}"/>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8" name="Freeform 16">
              <a:extLst>
                <a:ext uri="{FF2B5EF4-FFF2-40B4-BE49-F238E27FC236}">
                  <a16:creationId xmlns:a16="http://schemas.microsoft.com/office/drawing/2014/main" id="{F3CE55A9-AE55-4169-A58D-8171D9916EC9}"/>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9" name="Freeform 17">
              <a:extLst>
                <a:ext uri="{FF2B5EF4-FFF2-40B4-BE49-F238E27FC236}">
                  <a16:creationId xmlns:a16="http://schemas.microsoft.com/office/drawing/2014/main" id="{FA01BC48-4605-46FC-A7AC-192C7DBCA046}"/>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0" name="Freeform 18">
              <a:extLst>
                <a:ext uri="{FF2B5EF4-FFF2-40B4-BE49-F238E27FC236}">
                  <a16:creationId xmlns:a16="http://schemas.microsoft.com/office/drawing/2014/main" id="{870190F3-472B-4296-B88D-D6904B9F3085}"/>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1" name="Freeform 19">
              <a:extLst>
                <a:ext uri="{FF2B5EF4-FFF2-40B4-BE49-F238E27FC236}">
                  <a16:creationId xmlns:a16="http://schemas.microsoft.com/office/drawing/2014/main" id="{6CEA0F2B-4AAB-4A16-B7F1-CFCB0C0DCEE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2" name="Freeform 20">
              <a:extLst>
                <a:ext uri="{FF2B5EF4-FFF2-40B4-BE49-F238E27FC236}">
                  <a16:creationId xmlns:a16="http://schemas.microsoft.com/office/drawing/2014/main" id="{CD64F657-7EE7-4AF2-ADE4-160C87E64D6B}"/>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3" name="Freeform 21">
              <a:extLst>
                <a:ext uri="{FF2B5EF4-FFF2-40B4-BE49-F238E27FC236}">
                  <a16:creationId xmlns:a16="http://schemas.microsoft.com/office/drawing/2014/main" id="{FA80A690-9084-4519-8D88-A01963C02369}"/>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4" name="Freeform 22">
              <a:extLst>
                <a:ext uri="{FF2B5EF4-FFF2-40B4-BE49-F238E27FC236}">
                  <a16:creationId xmlns:a16="http://schemas.microsoft.com/office/drawing/2014/main" id="{E847401D-2482-482A-AC12-D2E83C13546D}"/>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5" name="Freeform 23">
              <a:extLst>
                <a:ext uri="{FF2B5EF4-FFF2-40B4-BE49-F238E27FC236}">
                  <a16:creationId xmlns:a16="http://schemas.microsoft.com/office/drawing/2014/main" id="{86054F72-4509-4465-B9A8-8DAE3EFD35B0}"/>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6" name="Freeform 24">
              <a:extLst>
                <a:ext uri="{FF2B5EF4-FFF2-40B4-BE49-F238E27FC236}">
                  <a16:creationId xmlns:a16="http://schemas.microsoft.com/office/drawing/2014/main" id="{813850E4-4B62-4FDA-ABD6-F5A5AA5E7C28}"/>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7" name="Freeform 25">
              <a:extLst>
                <a:ext uri="{FF2B5EF4-FFF2-40B4-BE49-F238E27FC236}">
                  <a16:creationId xmlns:a16="http://schemas.microsoft.com/office/drawing/2014/main" id="{1B4F0124-2FAE-4D54-9ECC-E88A8031BBD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8" name="Freeform 26">
              <a:extLst>
                <a:ext uri="{FF2B5EF4-FFF2-40B4-BE49-F238E27FC236}">
                  <a16:creationId xmlns:a16="http://schemas.microsoft.com/office/drawing/2014/main" id="{2A730E5F-DF9C-488E-B4E0-EE9F501529EE}"/>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9" name="Freeform 27">
              <a:extLst>
                <a:ext uri="{FF2B5EF4-FFF2-40B4-BE49-F238E27FC236}">
                  <a16:creationId xmlns:a16="http://schemas.microsoft.com/office/drawing/2014/main" id="{39861D7E-D8DA-436F-9E2F-5C08A8BFB4D5}"/>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0" name="Freeform 28">
              <a:extLst>
                <a:ext uri="{FF2B5EF4-FFF2-40B4-BE49-F238E27FC236}">
                  <a16:creationId xmlns:a16="http://schemas.microsoft.com/office/drawing/2014/main" id="{8B038F9F-6A9C-4E57-A659-0090AF470598}"/>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1" name="Freeform 29">
              <a:extLst>
                <a:ext uri="{FF2B5EF4-FFF2-40B4-BE49-F238E27FC236}">
                  <a16:creationId xmlns:a16="http://schemas.microsoft.com/office/drawing/2014/main" id="{15E4EB7D-754D-4053-9A23-596C7CFDA987}"/>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2" name="Freeform 30">
              <a:extLst>
                <a:ext uri="{FF2B5EF4-FFF2-40B4-BE49-F238E27FC236}">
                  <a16:creationId xmlns:a16="http://schemas.microsoft.com/office/drawing/2014/main" id="{28E147CB-2B8F-497B-B00B-C25E679DC5EB}"/>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3" name="Freeform 31">
              <a:extLst>
                <a:ext uri="{FF2B5EF4-FFF2-40B4-BE49-F238E27FC236}">
                  <a16:creationId xmlns:a16="http://schemas.microsoft.com/office/drawing/2014/main" id="{E68BC676-C787-429D-B59B-1A5CE062F78A}"/>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4" name="Freeform 32">
              <a:extLst>
                <a:ext uri="{FF2B5EF4-FFF2-40B4-BE49-F238E27FC236}">
                  <a16:creationId xmlns:a16="http://schemas.microsoft.com/office/drawing/2014/main" id="{71266960-73CB-44B9-9A97-810858989148}"/>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5" name="Freeform 33">
              <a:extLst>
                <a:ext uri="{FF2B5EF4-FFF2-40B4-BE49-F238E27FC236}">
                  <a16:creationId xmlns:a16="http://schemas.microsoft.com/office/drawing/2014/main" id="{3FF3AC5A-B742-4B29-8E04-03A71D82B9A6}"/>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6" name="Freeform 34">
              <a:extLst>
                <a:ext uri="{FF2B5EF4-FFF2-40B4-BE49-F238E27FC236}">
                  <a16:creationId xmlns:a16="http://schemas.microsoft.com/office/drawing/2014/main" id="{0C912743-E24B-4E48-8196-5FBD1ECEE9AD}"/>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7" name="Freeform 35">
              <a:extLst>
                <a:ext uri="{FF2B5EF4-FFF2-40B4-BE49-F238E27FC236}">
                  <a16:creationId xmlns:a16="http://schemas.microsoft.com/office/drawing/2014/main" id="{6E2F01F4-1410-4FE1-B043-EA97A1541F32}"/>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8" name="Freeform 36">
              <a:extLst>
                <a:ext uri="{FF2B5EF4-FFF2-40B4-BE49-F238E27FC236}">
                  <a16:creationId xmlns:a16="http://schemas.microsoft.com/office/drawing/2014/main" id="{58ACFF1C-49F0-414E-B9E3-DE4E9FFAA38A}"/>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9" name="Freeform 37">
              <a:extLst>
                <a:ext uri="{FF2B5EF4-FFF2-40B4-BE49-F238E27FC236}">
                  <a16:creationId xmlns:a16="http://schemas.microsoft.com/office/drawing/2014/main" id="{DACBD04B-22FF-4A4F-8B29-A2F31A05423A}"/>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0" name="Freeform 38">
              <a:extLst>
                <a:ext uri="{FF2B5EF4-FFF2-40B4-BE49-F238E27FC236}">
                  <a16:creationId xmlns:a16="http://schemas.microsoft.com/office/drawing/2014/main" id="{A13F6E37-C22B-4FD3-ADFE-9C53ECB44692}"/>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1" name="Freeform 39">
              <a:extLst>
                <a:ext uri="{FF2B5EF4-FFF2-40B4-BE49-F238E27FC236}">
                  <a16:creationId xmlns:a16="http://schemas.microsoft.com/office/drawing/2014/main" id="{76256F1D-405A-49F9-8592-A899623F2DB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2" name="Freeform 40">
              <a:extLst>
                <a:ext uri="{FF2B5EF4-FFF2-40B4-BE49-F238E27FC236}">
                  <a16:creationId xmlns:a16="http://schemas.microsoft.com/office/drawing/2014/main" id="{2F9CAE14-DB05-4B70-867F-3F6164BDB74F}"/>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3" name="Freeform 41">
              <a:extLst>
                <a:ext uri="{FF2B5EF4-FFF2-40B4-BE49-F238E27FC236}">
                  <a16:creationId xmlns:a16="http://schemas.microsoft.com/office/drawing/2014/main" id="{30C7B10F-7027-41F9-BEE2-F1575CB690D6}"/>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4" name="Freeform 42">
              <a:extLst>
                <a:ext uri="{FF2B5EF4-FFF2-40B4-BE49-F238E27FC236}">
                  <a16:creationId xmlns:a16="http://schemas.microsoft.com/office/drawing/2014/main" id="{16B384B2-A2D9-4CB4-AF87-AF1004852B5B}"/>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5" name="Freeform 43">
              <a:extLst>
                <a:ext uri="{FF2B5EF4-FFF2-40B4-BE49-F238E27FC236}">
                  <a16:creationId xmlns:a16="http://schemas.microsoft.com/office/drawing/2014/main" id="{DC309D60-84B9-4652-BEF1-F71EFAD3A402}"/>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6" name="Freeform 44">
              <a:extLst>
                <a:ext uri="{FF2B5EF4-FFF2-40B4-BE49-F238E27FC236}">
                  <a16:creationId xmlns:a16="http://schemas.microsoft.com/office/drawing/2014/main" id="{A4440044-5486-483F-B652-7EE3849461B3}"/>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7" name="Freeform 45">
              <a:extLst>
                <a:ext uri="{FF2B5EF4-FFF2-40B4-BE49-F238E27FC236}">
                  <a16:creationId xmlns:a16="http://schemas.microsoft.com/office/drawing/2014/main" id="{446771E9-EA09-4256-8955-FE392C07AFC4}"/>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8" name="Freeform 46">
              <a:extLst>
                <a:ext uri="{FF2B5EF4-FFF2-40B4-BE49-F238E27FC236}">
                  <a16:creationId xmlns:a16="http://schemas.microsoft.com/office/drawing/2014/main" id="{FE985025-CAA5-44F2-9174-87CD1D8BA182}"/>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9" name="Freeform 47">
              <a:extLst>
                <a:ext uri="{FF2B5EF4-FFF2-40B4-BE49-F238E27FC236}">
                  <a16:creationId xmlns:a16="http://schemas.microsoft.com/office/drawing/2014/main" id="{1105FBBE-AD06-4F22-94D8-E2E98185FAA9}"/>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0" name="Freeform 48">
              <a:extLst>
                <a:ext uri="{FF2B5EF4-FFF2-40B4-BE49-F238E27FC236}">
                  <a16:creationId xmlns:a16="http://schemas.microsoft.com/office/drawing/2014/main" id="{8141824A-6AD4-4B53-B837-71461DD538CC}"/>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1" name="Freeform 49">
              <a:extLst>
                <a:ext uri="{FF2B5EF4-FFF2-40B4-BE49-F238E27FC236}">
                  <a16:creationId xmlns:a16="http://schemas.microsoft.com/office/drawing/2014/main" id="{1CEF1D95-CD6C-417A-9539-CB4DBAA5E07D}"/>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2" name="Freeform 50">
              <a:extLst>
                <a:ext uri="{FF2B5EF4-FFF2-40B4-BE49-F238E27FC236}">
                  <a16:creationId xmlns:a16="http://schemas.microsoft.com/office/drawing/2014/main" id="{BF6CB5D3-9648-4D73-AB7C-5374814E5BA2}"/>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3" name="Freeform 51">
              <a:extLst>
                <a:ext uri="{FF2B5EF4-FFF2-40B4-BE49-F238E27FC236}">
                  <a16:creationId xmlns:a16="http://schemas.microsoft.com/office/drawing/2014/main" id="{55F0E322-3AEE-482E-8E59-9FB04FACA931}"/>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4" name="Freeform 52">
              <a:extLst>
                <a:ext uri="{FF2B5EF4-FFF2-40B4-BE49-F238E27FC236}">
                  <a16:creationId xmlns:a16="http://schemas.microsoft.com/office/drawing/2014/main" id="{0D3C59AD-7CCF-4166-9D21-3C3484889312}"/>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5" name="Freeform 53">
              <a:extLst>
                <a:ext uri="{FF2B5EF4-FFF2-40B4-BE49-F238E27FC236}">
                  <a16:creationId xmlns:a16="http://schemas.microsoft.com/office/drawing/2014/main" id="{9C9DA4CE-7B4D-42AE-9264-92B7D7757DD8}"/>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6" name="Freeform 54">
              <a:extLst>
                <a:ext uri="{FF2B5EF4-FFF2-40B4-BE49-F238E27FC236}">
                  <a16:creationId xmlns:a16="http://schemas.microsoft.com/office/drawing/2014/main" id="{DBCBD0D2-5C9C-4B12-8CF8-9CA320825ED7}"/>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7" name="Freeform 55">
              <a:extLst>
                <a:ext uri="{FF2B5EF4-FFF2-40B4-BE49-F238E27FC236}">
                  <a16:creationId xmlns:a16="http://schemas.microsoft.com/office/drawing/2014/main" id="{CDCFBD31-7961-4587-876E-1FAFC4E74AB8}"/>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8" name="Freeform 56">
              <a:extLst>
                <a:ext uri="{FF2B5EF4-FFF2-40B4-BE49-F238E27FC236}">
                  <a16:creationId xmlns:a16="http://schemas.microsoft.com/office/drawing/2014/main" id="{52482C08-723A-4738-9787-3516B3C1714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9" name="Freeform 57">
              <a:extLst>
                <a:ext uri="{FF2B5EF4-FFF2-40B4-BE49-F238E27FC236}">
                  <a16:creationId xmlns:a16="http://schemas.microsoft.com/office/drawing/2014/main" id="{5B72A8F0-33E3-42CD-88C2-C35BEC0E9833}"/>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0" name="Freeform 58">
              <a:extLst>
                <a:ext uri="{FF2B5EF4-FFF2-40B4-BE49-F238E27FC236}">
                  <a16:creationId xmlns:a16="http://schemas.microsoft.com/office/drawing/2014/main" id="{73FC54A2-6588-499B-968A-79F4CA9CF5F3}"/>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1" name="Freeform 59">
              <a:extLst>
                <a:ext uri="{FF2B5EF4-FFF2-40B4-BE49-F238E27FC236}">
                  <a16:creationId xmlns:a16="http://schemas.microsoft.com/office/drawing/2014/main" id="{1E6AB002-C130-4648-A18E-BA496FF1756C}"/>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2" name="Freeform 60">
              <a:extLst>
                <a:ext uri="{FF2B5EF4-FFF2-40B4-BE49-F238E27FC236}">
                  <a16:creationId xmlns:a16="http://schemas.microsoft.com/office/drawing/2014/main" id="{B0044278-9F7F-4596-96D2-ACFBE0DEC0B1}"/>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3" name="Freeform 61">
              <a:extLst>
                <a:ext uri="{FF2B5EF4-FFF2-40B4-BE49-F238E27FC236}">
                  <a16:creationId xmlns:a16="http://schemas.microsoft.com/office/drawing/2014/main" id="{79F75E0D-27A7-44C1-BF19-495F4768F995}"/>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4" name="Freeform 62">
              <a:extLst>
                <a:ext uri="{FF2B5EF4-FFF2-40B4-BE49-F238E27FC236}">
                  <a16:creationId xmlns:a16="http://schemas.microsoft.com/office/drawing/2014/main" id="{E5B9E395-C74C-4D98-8911-EE2C765D8BEB}"/>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5" name="Freeform 63">
              <a:extLst>
                <a:ext uri="{FF2B5EF4-FFF2-40B4-BE49-F238E27FC236}">
                  <a16:creationId xmlns:a16="http://schemas.microsoft.com/office/drawing/2014/main" id="{53BB8418-388C-4142-9A80-8BF00A87F7B0}"/>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6" name="Freeform 64">
              <a:extLst>
                <a:ext uri="{FF2B5EF4-FFF2-40B4-BE49-F238E27FC236}">
                  <a16:creationId xmlns:a16="http://schemas.microsoft.com/office/drawing/2014/main" id="{0256DB41-B3C1-4FEB-B394-9762C00E7F70}"/>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7" name="Freeform 65">
              <a:extLst>
                <a:ext uri="{FF2B5EF4-FFF2-40B4-BE49-F238E27FC236}">
                  <a16:creationId xmlns:a16="http://schemas.microsoft.com/office/drawing/2014/main" id="{F2BC9C1F-3F30-47A6-B503-20FB179B7F3A}"/>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8" name="Freeform 66">
              <a:extLst>
                <a:ext uri="{FF2B5EF4-FFF2-40B4-BE49-F238E27FC236}">
                  <a16:creationId xmlns:a16="http://schemas.microsoft.com/office/drawing/2014/main" id="{F2E1921C-CA0E-4886-93CA-956A6497CF03}"/>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9" name="Freeform 67">
              <a:extLst>
                <a:ext uri="{FF2B5EF4-FFF2-40B4-BE49-F238E27FC236}">
                  <a16:creationId xmlns:a16="http://schemas.microsoft.com/office/drawing/2014/main" id="{33147323-CD74-4B45-8B3D-9FC2D6ABC4D5}"/>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50" name="Freeform 68">
              <a:extLst>
                <a:ext uri="{FF2B5EF4-FFF2-40B4-BE49-F238E27FC236}">
                  <a16:creationId xmlns:a16="http://schemas.microsoft.com/office/drawing/2014/main" id="{646502BE-8655-4E99-B8D3-19E6C1D2B9F4}"/>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51" name="Freeform 69">
              <a:extLst>
                <a:ext uri="{FF2B5EF4-FFF2-40B4-BE49-F238E27FC236}">
                  <a16:creationId xmlns:a16="http://schemas.microsoft.com/office/drawing/2014/main" id="{7B89F1B5-6B06-45D2-838B-039A44EFFD1B}"/>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52" name="Freeform 70">
              <a:extLst>
                <a:ext uri="{FF2B5EF4-FFF2-40B4-BE49-F238E27FC236}">
                  <a16:creationId xmlns:a16="http://schemas.microsoft.com/office/drawing/2014/main" id="{07A005EC-C937-4146-8D02-C00C5931EBC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grpSp>
      <p:sp>
        <p:nvSpPr>
          <p:cNvPr id="263" name="Title 1">
            <a:extLst>
              <a:ext uri="{FF2B5EF4-FFF2-40B4-BE49-F238E27FC236}">
                <a16:creationId xmlns:a16="http://schemas.microsoft.com/office/drawing/2014/main" id="{3F36D6CC-3534-47CC-AECE-83EDA4639FB5}"/>
              </a:ext>
            </a:extLst>
          </p:cNvPr>
          <p:cNvSpPr>
            <a:spLocks noGrp="1"/>
          </p:cNvSpPr>
          <p:nvPr>
            <p:ph type="ctrTitle"/>
          </p:nvPr>
        </p:nvSpPr>
        <p:spPr>
          <a:xfrm>
            <a:off x="705618" y="2211801"/>
            <a:ext cx="4239698" cy="806927"/>
          </a:xfrm>
          <a:prstGeom prst="rect">
            <a:avLst/>
          </a:prstGeom>
        </p:spPr>
        <p:txBody>
          <a:bodyPr/>
          <a:lstStyle>
            <a:lvl1pPr>
              <a:defRPr sz="3000"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264" name="Subtitle 2">
            <a:extLst>
              <a:ext uri="{FF2B5EF4-FFF2-40B4-BE49-F238E27FC236}">
                <a16:creationId xmlns:a16="http://schemas.microsoft.com/office/drawing/2014/main" id="{C26FB38E-4E99-4AFB-8C8C-F03F7A963D9C}"/>
              </a:ext>
            </a:extLst>
          </p:cNvPr>
          <p:cNvSpPr>
            <a:spLocks noGrp="1"/>
          </p:cNvSpPr>
          <p:nvPr>
            <p:ph type="subTitle" idx="1"/>
          </p:nvPr>
        </p:nvSpPr>
        <p:spPr>
          <a:xfrm>
            <a:off x="945072" y="3200329"/>
            <a:ext cx="4020628" cy="645742"/>
          </a:xfrm>
          <a:prstGeom prst="rect">
            <a:avLst/>
          </a:prstGeom>
        </p:spPr>
        <p:txBody>
          <a:bodyPr/>
          <a:lstStyle>
            <a:lvl1pPr marL="0" indent="0" algn="l">
              <a:buNone/>
              <a:defRPr sz="2000">
                <a:solidFill>
                  <a:schemeClr val="bg1"/>
                </a:solidFill>
                <a:latin typeface="EYInterstate Light" panose="02000506000000020004" pitchFamily="2" charset="0"/>
                <a:cs typeface="Arial"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grpSp>
        <p:nvGrpSpPr>
          <p:cNvPr id="82" name="Group 4">
            <a:extLst>
              <a:ext uri="{FF2B5EF4-FFF2-40B4-BE49-F238E27FC236}">
                <a16:creationId xmlns:a16="http://schemas.microsoft.com/office/drawing/2014/main" id="{A63454B3-EB4E-450A-98AA-6B5943D89732}"/>
              </a:ext>
            </a:extLst>
          </p:cNvPr>
          <p:cNvGrpSpPr>
            <a:grpSpLocks noChangeAspect="1"/>
          </p:cNvGrpSpPr>
          <p:nvPr userDrawn="1"/>
        </p:nvGrpSpPr>
        <p:grpSpPr bwMode="auto">
          <a:xfrm>
            <a:off x="10364788" y="4960938"/>
            <a:ext cx="1225550" cy="1435100"/>
            <a:chOff x="6529" y="3125"/>
            <a:chExt cx="772" cy="904"/>
          </a:xfrm>
        </p:grpSpPr>
        <p:sp>
          <p:nvSpPr>
            <p:cNvPr id="83" name="Freeform 5">
              <a:extLst>
                <a:ext uri="{FF2B5EF4-FFF2-40B4-BE49-F238E27FC236}">
                  <a16:creationId xmlns:a16="http://schemas.microsoft.com/office/drawing/2014/main" id="{C4ED221A-C963-42C0-91ED-C597F6BDAF9C}"/>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84" name="Freeform 6">
              <a:extLst>
                <a:ext uri="{FF2B5EF4-FFF2-40B4-BE49-F238E27FC236}">
                  <a16:creationId xmlns:a16="http://schemas.microsoft.com/office/drawing/2014/main" id="{7956D1CB-5F24-4766-80AE-D75515383444}"/>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grpSp>
    </p:spTree>
    <p:extLst>
      <p:ext uri="{BB962C8B-B14F-4D97-AF65-F5344CB8AC3E}">
        <p14:creationId xmlns:p14="http://schemas.microsoft.com/office/powerpoint/2010/main" val="1496167784"/>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userDrawn="1">
  <p:cSld name="1_Approved question tall">
    <p:spTree>
      <p:nvGrpSpPr>
        <p:cNvPr id="1" name=""/>
        <p:cNvGrpSpPr/>
        <p:nvPr/>
      </p:nvGrpSpPr>
      <p:grpSpPr>
        <a:xfrm>
          <a:off x="0" y="0"/>
          <a:ext cx="0" cy="0"/>
          <a:chOff x="0" y="0"/>
          <a:chExt cx="0" cy="0"/>
        </a:xfrm>
      </p:grpSpPr>
      <p:grpSp>
        <p:nvGrpSpPr>
          <p:cNvPr id="186" name="Group 185">
            <a:extLst>
              <a:ext uri="{FF2B5EF4-FFF2-40B4-BE49-F238E27FC236}">
                <a16:creationId xmlns:a16="http://schemas.microsoft.com/office/drawing/2014/main" id="{9CDE954B-B280-441B-9B2D-3DC58AAE3926}"/>
              </a:ext>
            </a:extLst>
          </p:cNvPr>
          <p:cNvGrpSpPr/>
          <p:nvPr userDrawn="1"/>
        </p:nvGrpSpPr>
        <p:grpSpPr>
          <a:xfrm>
            <a:off x="498115" y="5826612"/>
            <a:ext cx="3878023" cy="570195"/>
            <a:chOff x="498115" y="5951018"/>
            <a:chExt cx="3878023" cy="570195"/>
          </a:xfrm>
        </p:grpSpPr>
        <p:sp>
          <p:nvSpPr>
            <p:cNvPr id="187" name="Rectangle 186">
              <a:extLst>
                <a:ext uri="{FF2B5EF4-FFF2-40B4-BE49-F238E27FC236}">
                  <a16:creationId xmlns:a16="http://schemas.microsoft.com/office/drawing/2014/main" id="{93D8FAC8-9530-49D4-8284-D35D1B1509D3}"/>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88" name="Rectangle 6">
              <a:extLst>
                <a:ext uri="{FF2B5EF4-FFF2-40B4-BE49-F238E27FC236}">
                  <a16:creationId xmlns:a16="http://schemas.microsoft.com/office/drawing/2014/main" id="{FD924F44-93C1-4254-B594-53DB14FD995E}"/>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89" name="Rectangle 7">
              <a:extLst>
                <a:ext uri="{FF2B5EF4-FFF2-40B4-BE49-F238E27FC236}">
                  <a16:creationId xmlns:a16="http://schemas.microsoft.com/office/drawing/2014/main" id="{2A2DA425-7935-45A1-B63F-2D14CF8D5F9C}"/>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90" name="Freeform 8">
              <a:extLst>
                <a:ext uri="{FF2B5EF4-FFF2-40B4-BE49-F238E27FC236}">
                  <a16:creationId xmlns:a16="http://schemas.microsoft.com/office/drawing/2014/main" id="{91EFF75E-13E7-4E35-B108-D9FD5E9C802C}"/>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1" name="Freeform 9">
              <a:extLst>
                <a:ext uri="{FF2B5EF4-FFF2-40B4-BE49-F238E27FC236}">
                  <a16:creationId xmlns:a16="http://schemas.microsoft.com/office/drawing/2014/main" id="{4411951F-E009-4FE7-B2EC-47771CA8E178}"/>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2" name="Freeform 10">
              <a:extLst>
                <a:ext uri="{FF2B5EF4-FFF2-40B4-BE49-F238E27FC236}">
                  <a16:creationId xmlns:a16="http://schemas.microsoft.com/office/drawing/2014/main" id="{B28EE49C-5F5A-49C6-AEB8-6D12DDF344ED}"/>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3" name="Freeform 11">
              <a:extLst>
                <a:ext uri="{FF2B5EF4-FFF2-40B4-BE49-F238E27FC236}">
                  <a16:creationId xmlns:a16="http://schemas.microsoft.com/office/drawing/2014/main" id="{6E2B7D76-D660-491F-8B04-169C6F138B0A}"/>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4" name="Freeform 12">
              <a:extLst>
                <a:ext uri="{FF2B5EF4-FFF2-40B4-BE49-F238E27FC236}">
                  <a16:creationId xmlns:a16="http://schemas.microsoft.com/office/drawing/2014/main" id="{41BE51DE-402B-48B5-99C8-D8BB9A32DF35}"/>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5" name="Freeform 13">
              <a:extLst>
                <a:ext uri="{FF2B5EF4-FFF2-40B4-BE49-F238E27FC236}">
                  <a16:creationId xmlns:a16="http://schemas.microsoft.com/office/drawing/2014/main" id="{8D5E878B-8859-44FA-A69D-DCE630AAB0D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6" name="Freeform 14">
              <a:extLst>
                <a:ext uri="{FF2B5EF4-FFF2-40B4-BE49-F238E27FC236}">
                  <a16:creationId xmlns:a16="http://schemas.microsoft.com/office/drawing/2014/main" id="{08D55808-ECDC-4E9B-84ED-7301E9E716C2}"/>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7" name="Freeform 15">
              <a:extLst>
                <a:ext uri="{FF2B5EF4-FFF2-40B4-BE49-F238E27FC236}">
                  <a16:creationId xmlns:a16="http://schemas.microsoft.com/office/drawing/2014/main" id="{3436B310-313E-4A53-A70D-CA0D0D97FE7A}"/>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8" name="Freeform 16">
              <a:extLst>
                <a:ext uri="{FF2B5EF4-FFF2-40B4-BE49-F238E27FC236}">
                  <a16:creationId xmlns:a16="http://schemas.microsoft.com/office/drawing/2014/main" id="{F3CE55A9-AE55-4169-A58D-8171D9916EC9}"/>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9" name="Freeform 17">
              <a:extLst>
                <a:ext uri="{FF2B5EF4-FFF2-40B4-BE49-F238E27FC236}">
                  <a16:creationId xmlns:a16="http://schemas.microsoft.com/office/drawing/2014/main" id="{FA01BC48-4605-46FC-A7AC-192C7DBCA046}"/>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0" name="Freeform 18">
              <a:extLst>
                <a:ext uri="{FF2B5EF4-FFF2-40B4-BE49-F238E27FC236}">
                  <a16:creationId xmlns:a16="http://schemas.microsoft.com/office/drawing/2014/main" id="{870190F3-472B-4296-B88D-D6904B9F3085}"/>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1" name="Freeform 19">
              <a:extLst>
                <a:ext uri="{FF2B5EF4-FFF2-40B4-BE49-F238E27FC236}">
                  <a16:creationId xmlns:a16="http://schemas.microsoft.com/office/drawing/2014/main" id="{6CEA0F2B-4AAB-4A16-B7F1-CFCB0C0DCEE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2" name="Freeform 20">
              <a:extLst>
                <a:ext uri="{FF2B5EF4-FFF2-40B4-BE49-F238E27FC236}">
                  <a16:creationId xmlns:a16="http://schemas.microsoft.com/office/drawing/2014/main" id="{CD64F657-7EE7-4AF2-ADE4-160C87E64D6B}"/>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3" name="Freeform 21">
              <a:extLst>
                <a:ext uri="{FF2B5EF4-FFF2-40B4-BE49-F238E27FC236}">
                  <a16:creationId xmlns:a16="http://schemas.microsoft.com/office/drawing/2014/main" id="{FA80A690-9084-4519-8D88-A01963C02369}"/>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4" name="Freeform 22">
              <a:extLst>
                <a:ext uri="{FF2B5EF4-FFF2-40B4-BE49-F238E27FC236}">
                  <a16:creationId xmlns:a16="http://schemas.microsoft.com/office/drawing/2014/main" id="{E847401D-2482-482A-AC12-D2E83C13546D}"/>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5" name="Freeform 23">
              <a:extLst>
                <a:ext uri="{FF2B5EF4-FFF2-40B4-BE49-F238E27FC236}">
                  <a16:creationId xmlns:a16="http://schemas.microsoft.com/office/drawing/2014/main" id="{86054F72-4509-4465-B9A8-8DAE3EFD35B0}"/>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6" name="Freeform 24">
              <a:extLst>
                <a:ext uri="{FF2B5EF4-FFF2-40B4-BE49-F238E27FC236}">
                  <a16:creationId xmlns:a16="http://schemas.microsoft.com/office/drawing/2014/main" id="{813850E4-4B62-4FDA-ABD6-F5A5AA5E7C28}"/>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7" name="Freeform 25">
              <a:extLst>
                <a:ext uri="{FF2B5EF4-FFF2-40B4-BE49-F238E27FC236}">
                  <a16:creationId xmlns:a16="http://schemas.microsoft.com/office/drawing/2014/main" id="{1B4F0124-2FAE-4D54-9ECC-E88A8031BBD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8" name="Freeform 26">
              <a:extLst>
                <a:ext uri="{FF2B5EF4-FFF2-40B4-BE49-F238E27FC236}">
                  <a16:creationId xmlns:a16="http://schemas.microsoft.com/office/drawing/2014/main" id="{2A730E5F-DF9C-488E-B4E0-EE9F501529EE}"/>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9" name="Freeform 27">
              <a:extLst>
                <a:ext uri="{FF2B5EF4-FFF2-40B4-BE49-F238E27FC236}">
                  <a16:creationId xmlns:a16="http://schemas.microsoft.com/office/drawing/2014/main" id="{39861D7E-D8DA-436F-9E2F-5C08A8BFB4D5}"/>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0" name="Freeform 28">
              <a:extLst>
                <a:ext uri="{FF2B5EF4-FFF2-40B4-BE49-F238E27FC236}">
                  <a16:creationId xmlns:a16="http://schemas.microsoft.com/office/drawing/2014/main" id="{8B038F9F-6A9C-4E57-A659-0090AF470598}"/>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1" name="Freeform 29">
              <a:extLst>
                <a:ext uri="{FF2B5EF4-FFF2-40B4-BE49-F238E27FC236}">
                  <a16:creationId xmlns:a16="http://schemas.microsoft.com/office/drawing/2014/main" id="{15E4EB7D-754D-4053-9A23-596C7CFDA987}"/>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2" name="Freeform 30">
              <a:extLst>
                <a:ext uri="{FF2B5EF4-FFF2-40B4-BE49-F238E27FC236}">
                  <a16:creationId xmlns:a16="http://schemas.microsoft.com/office/drawing/2014/main" id="{28E147CB-2B8F-497B-B00B-C25E679DC5EB}"/>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3" name="Freeform 31">
              <a:extLst>
                <a:ext uri="{FF2B5EF4-FFF2-40B4-BE49-F238E27FC236}">
                  <a16:creationId xmlns:a16="http://schemas.microsoft.com/office/drawing/2014/main" id="{E68BC676-C787-429D-B59B-1A5CE062F78A}"/>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4" name="Freeform 32">
              <a:extLst>
                <a:ext uri="{FF2B5EF4-FFF2-40B4-BE49-F238E27FC236}">
                  <a16:creationId xmlns:a16="http://schemas.microsoft.com/office/drawing/2014/main" id="{71266960-73CB-44B9-9A97-810858989148}"/>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5" name="Freeform 33">
              <a:extLst>
                <a:ext uri="{FF2B5EF4-FFF2-40B4-BE49-F238E27FC236}">
                  <a16:creationId xmlns:a16="http://schemas.microsoft.com/office/drawing/2014/main" id="{3FF3AC5A-B742-4B29-8E04-03A71D82B9A6}"/>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6" name="Freeform 34">
              <a:extLst>
                <a:ext uri="{FF2B5EF4-FFF2-40B4-BE49-F238E27FC236}">
                  <a16:creationId xmlns:a16="http://schemas.microsoft.com/office/drawing/2014/main" id="{0C912743-E24B-4E48-8196-5FBD1ECEE9AD}"/>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7" name="Freeform 35">
              <a:extLst>
                <a:ext uri="{FF2B5EF4-FFF2-40B4-BE49-F238E27FC236}">
                  <a16:creationId xmlns:a16="http://schemas.microsoft.com/office/drawing/2014/main" id="{6E2F01F4-1410-4FE1-B043-EA97A1541F32}"/>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8" name="Freeform 36">
              <a:extLst>
                <a:ext uri="{FF2B5EF4-FFF2-40B4-BE49-F238E27FC236}">
                  <a16:creationId xmlns:a16="http://schemas.microsoft.com/office/drawing/2014/main" id="{58ACFF1C-49F0-414E-B9E3-DE4E9FFAA38A}"/>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9" name="Freeform 37">
              <a:extLst>
                <a:ext uri="{FF2B5EF4-FFF2-40B4-BE49-F238E27FC236}">
                  <a16:creationId xmlns:a16="http://schemas.microsoft.com/office/drawing/2014/main" id="{DACBD04B-22FF-4A4F-8B29-A2F31A05423A}"/>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0" name="Freeform 38">
              <a:extLst>
                <a:ext uri="{FF2B5EF4-FFF2-40B4-BE49-F238E27FC236}">
                  <a16:creationId xmlns:a16="http://schemas.microsoft.com/office/drawing/2014/main" id="{A13F6E37-C22B-4FD3-ADFE-9C53ECB44692}"/>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1" name="Freeform 39">
              <a:extLst>
                <a:ext uri="{FF2B5EF4-FFF2-40B4-BE49-F238E27FC236}">
                  <a16:creationId xmlns:a16="http://schemas.microsoft.com/office/drawing/2014/main" id="{76256F1D-405A-49F9-8592-A899623F2DB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2" name="Freeform 40">
              <a:extLst>
                <a:ext uri="{FF2B5EF4-FFF2-40B4-BE49-F238E27FC236}">
                  <a16:creationId xmlns:a16="http://schemas.microsoft.com/office/drawing/2014/main" id="{2F9CAE14-DB05-4B70-867F-3F6164BDB74F}"/>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3" name="Freeform 41">
              <a:extLst>
                <a:ext uri="{FF2B5EF4-FFF2-40B4-BE49-F238E27FC236}">
                  <a16:creationId xmlns:a16="http://schemas.microsoft.com/office/drawing/2014/main" id="{30C7B10F-7027-41F9-BEE2-F1575CB690D6}"/>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4" name="Freeform 42">
              <a:extLst>
                <a:ext uri="{FF2B5EF4-FFF2-40B4-BE49-F238E27FC236}">
                  <a16:creationId xmlns:a16="http://schemas.microsoft.com/office/drawing/2014/main" id="{16B384B2-A2D9-4CB4-AF87-AF1004852B5B}"/>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5" name="Freeform 43">
              <a:extLst>
                <a:ext uri="{FF2B5EF4-FFF2-40B4-BE49-F238E27FC236}">
                  <a16:creationId xmlns:a16="http://schemas.microsoft.com/office/drawing/2014/main" id="{DC309D60-84B9-4652-BEF1-F71EFAD3A402}"/>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6" name="Freeform 44">
              <a:extLst>
                <a:ext uri="{FF2B5EF4-FFF2-40B4-BE49-F238E27FC236}">
                  <a16:creationId xmlns:a16="http://schemas.microsoft.com/office/drawing/2014/main" id="{A4440044-5486-483F-B652-7EE3849461B3}"/>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7" name="Freeform 45">
              <a:extLst>
                <a:ext uri="{FF2B5EF4-FFF2-40B4-BE49-F238E27FC236}">
                  <a16:creationId xmlns:a16="http://schemas.microsoft.com/office/drawing/2014/main" id="{446771E9-EA09-4256-8955-FE392C07AFC4}"/>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8" name="Freeform 46">
              <a:extLst>
                <a:ext uri="{FF2B5EF4-FFF2-40B4-BE49-F238E27FC236}">
                  <a16:creationId xmlns:a16="http://schemas.microsoft.com/office/drawing/2014/main" id="{FE985025-CAA5-44F2-9174-87CD1D8BA182}"/>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9" name="Freeform 47">
              <a:extLst>
                <a:ext uri="{FF2B5EF4-FFF2-40B4-BE49-F238E27FC236}">
                  <a16:creationId xmlns:a16="http://schemas.microsoft.com/office/drawing/2014/main" id="{1105FBBE-AD06-4F22-94D8-E2E98185FAA9}"/>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0" name="Freeform 48">
              <a:extLst>
                <a:ext uri="{FF2B5EF4-FFF2-40B4-BE49-F238E27FC236}">
                  <a16:creationId xmlns:a16="http://schemas.microsoft.com/office/drawing/2014/main" id="{8141824A-6AD4-4B53-B837-71461DD538CC}"/>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1" name="Freeform 49">
              <a:extLst>
                <a:ext uri="{FF2B5EF4-FFF2-40B4-BE49-F238E27FC236}">
                  <a16:creationId xmlns:a16="http://schemas.microsoft.com/office/drawing/2014/main" id="{1CEF1D95-CD6C-417A-9539-CB4DBAA5E07D}"/>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2" name="Freeform 50">
              <a:extLst>
                <a:ext uri="{FF2B5EF4-FFF2-40B4-BE49-F238E27FC236}">
                  <a16:creationId xmlns:a16="http://schemas.microsoft.com/office/drawing/2014/main" id="{BF6CB5D3-9648-4D73-AB7C-5374814E5BA2}"/>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3" name="Freeform 51">
              <a:extLst>
                <a:ext uri="{FF2B5EF4-FFF2-40B4-BE49-F238E27FC236}">
                  <a16:creationId xmlns:a16="http://schemas.microsoft.com/office/drawing/2014/main" id="{55F0E322-3AEE-482E-8E59-9FB04FACA931}"/>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4" name="Freeform 52">
              <a:extLst>
                <a:ext uri="{FF2B5EF4-FFF2-40B4-BE49-F238E27FC236}">
                  <a16:creationId xmlns:a16="http://schemas.microsoft.com/office/drawing/2014/main" id="{0D3C59AD-7CCF-4166-9D21-3C3484889312}"/>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5" name="Freeform 53">
              <a:extLst>
                <a:ext uri="{FF2B5EF4-FFF2-40B4-BE49-F238E27FC236}">
                  <a16:creationId xmlns:a16="http://schemas.microsoft.com/office/drawing/2014/main" id="{9C9DA4CE-7B4D-42AE-9264-92B7D7757DD8}"/>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6" name="Freeform 54">
              <a:extLst>
                <a:ext uri="{FF2B5EF4-FFF2-40B4-BE49-F238E27FC236}">
                  <a16:creationId xmlns:a16="http://schemas.microsoft.com/office/drawing/2014/main" id="{DBCBD0D2-5C9C-4B12-8CF8-9CA320825ED7}"/>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7" name="Freeform 55">
              <a:extLst>
                <a:ext uri="{FF2B5EF4-FFF2-40B4-BE49-F238E27FC236}">
                  <a16:creationId xmlns:a16="http://schemas.microsoft.com/office/drawing/2014/main" id="{CDCFBD31-7961-4587-876E-1FAFC4E74AB8}"/>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8" name="Freeform 56">
              <a:extLst>
                <a:ext uri="{FF2B5EF4-FFF2-40B4-BE49-F238E27FC236}">
                  <a16:creationId xmlns:a16="http://schemas.microsoft.com/office/drawing/2014/main" id="{52482C08-723A-4738-9787-3516B3C1714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9" name="Freeform 57">
              <a:extLst>
                <a:ext uri="{FF2B5EF4-FFF2-40B4-BE49-F238E27FC236}">
                  <a16:creationId xmlns:a16="http://schemas.microsoft.com/office/drawing/2014/main" id="{5B72A8F0-33E3-42CD-88C2-C35BEC0E9833}"/>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0" name="Freeform 58">
              <a:extLst>
                <a:ext uri="{FF2B5EF4-FFF2-40B4-BE49-F238E27FC236}">
                  <a16:creationId xmlns:a16="http://schemas.microsoft.com/office/drawing/2014/main" id="{73FC54A2-6588-499B-968A-79F4CA9CF5F3}"/>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1" name="Freeform 59">
              <a:extLst>
                <a:ext uri="{FF2B5EF4-FFF2-40B4-BE49-F238E27FC236}">
                  <a16:creationId xmlns:a16="http://schemas.microsoft.com/office/drawing/2014/main" id="{1E6AB002-C130-4648-A18E-BA496FF1756C}"/>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2" name="Freeform 60">
              <a:extLst>
                <a:ext uri="{FF2B5EF4-FFF2-40B4-BE49-F238E27FC236}">
                  <a16:creationId xmlns:a16="http://schemas.microsoft.com/office/drawing/2014/main" id="{B0044278-9F7F-4596-96D2-ACFBE0DEC0B1}"/>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3" name="Freeform 61">
              <a:extLst>
                <a:ext uri="{FF2B5EF4-FFF2-40B4-BE49-F238E27FC236}">
                  <a16:creationId xmlns:a16="http://schemas.microsoft.com/office/drawing/2014/main" id="{79F75E0D-27A7-44C1-BF19-495F4768F995}"/>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4" name="Freeform 62">
              <a:extLst>
                <a:ext uri="{FF2B5EF4-FFF2-40B4-BE49-F238E27FC236}">
                  <a16:creationId xmlns:a16="http://schemas.microsoft.com/office/drawing/2014/main" id="{E5B9E395-C74C-4D98-8911-EE2C765D8BEB}"/>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5" name="Freeform 63">
              <a:extLst>
                <a:ext uri="{FF2B5EF4-FFF2-40B4-BE49-F238E27FC236}">
                  <a16:creationId xmlns:a16="http://schemas.microsoft.com/office/drawing/2014/main" id="{53BB8418-388C-4142-9A80-8BF00A87F7B0}"/>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6" name="Freeform 64">
              <a:extLst>
                <a:ext uri="{FF2B5EF4-FFF2-40B4-BE49-F238E27FC236}">
                  <a16:creationId xmlns:a16="http://schemas.microsoft.com/office/drawing/2014/main" id="{0256DB41-B3C1-4FEB-B394-9762C00E7F70}"/>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7" name="Freeform 65">
              <a:extLst>
                <a:ext uri="{FF2B5EF4-FFF2-40B4-BE49-F238E27FC236}">
                  <a16:creationId xmlns:a16="http://schemas.microsoft.com/office/drawing/2014/main" id="{F2BC9C1F-3F30-47A6-B503-20FB179B7F3A}"/>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8" name="Freeform 66">
              <a:extLst>
                <a:ext uri="{FF2B5EF4-FFF2-40B4-BE49-F238E27FC236}">
                  <a16:creationId xmlns:a16="http://schemas.microsoft.com/office/drawing/2014/main" id="{F2E1921C-CA0E-4886-93CA-956A6497CF03}"/>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9" name="Freeform 67">
              <a:extLst>
                <a:ext uri="{FF2B5EF4-FFF2-40B4-BE49-F238E27FC236}">
                  <a16:creationId xmlns:a16="http://schemas.microsoft.com/office/drawing/2014/main" id="{33147323-CD74-4B45-8B3D-9FC2D6ABC4D5}"/>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50" name="Freeform 68">
              <a:extLst>
                <a:ext uri="{FF2B5EF4-FFF2-40B4-BE49-F238E27FC236}">
                  <a16:creationId xmlns:a16="http://schemas.microsoft.com/office/drawing/2014/main" id="{646502BE-8655-4E99-B8D3-19E6C1D2B9F4}"/>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51" name="Freeform 69">
              <a:extLst>
                <a:ext uri="{FF2B5EF4-FFF2-40B4-BE49-F238E27FC236}">
                  <a16:creationId xmlns:a16="http://schemas.microsoft.com/office/drawing/2014/main" id="{7B89F1B5-6B06-45D2-838B-039A44EFFD1B}"/>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52" name="Freeform 70">
              <a:extLst>
                <a:ext uri="{FF2B5EF4-FFF2-40B4-BE49-F238E27FC236}">
                  <a16:creationId xmlns:a16="http://schemas.microsoft.com/office/drawing/2014/main" id="{07A005EC-C937-4146-8D02-C00C5931EBC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grpSp>
      <p:sp>
        <p:nvSpPr>
          <p:cNvPr id="263" name="Title 1">
            <a:extLst>
              <a:ext uri="{FF2B5EF4-FFF2-40B4-BE49-F238E27FC236}">
                <a16:creationId xmlns:a16="http://schemas.microsoft.com/office/drawing/2014/main" id="{3F36D6CC-3534-47CC-AECE-83EDA4639FB5}"/>
              </a:ext>
            </a:extLst>
          </p:cNvPr>
          <p:cNvSpPr>
            <a:spLocks noGrp="1"/>
          </p:cNvSpPr>
          <p:nvPr>
            <p:ph type="ctrTitle"/>
          </p:nvPr>
        </p:nvSpPr>
        <p:spPr>
          <a:xfrm>
            <a:off x="944880" y="2158329"/>
            <a:ext cx="4000436" cy="860400"/>
          </a:xfrm>
          <a:prstGeom prst="rect">
            <a:avLst/>
          </a:prstGeom>
        </p:spPr>
        <p:txBody>
          <a:bodyPr/>
          <a:lstStyle>
            <a:lvl1pPr>
              <a:defRPr sz="3000"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264" name="Subtitle 2">
            <a:extLst>
              <a:ext uri="{FF2B5EF4-FFF2-40B4-BE49-F238E27FC236}">
                <a16:creationId xmlns:a16="http://schemas.microsoft.com/office/drawing/2014/main" id="{C26FB38E-4E99-4AFB-8C8C-F03F7A963D9C}"/>
              </a:ext>
            </a:extLst>
          </p:cNvPr>
          <p:cNvSpPr>
            <a:spLocks noGrp="1"/>
          </p:cNvSpPr>
          <p:nvPr>
            <p:ph type="subTitle" idx="1"/>
          </p:nvPr>
        </p:nvSpPr>
        <p:spPr>
          <a:xfrm>
            <a:off x="945072" y="3200329"/>
            <a:ext cx="4020628" cy="645742"/>
          </a:xfrm>
          <a:prstGeom prst="rect">
            <a:avLst/>
          </a:prstGeom>
        </p:spPr>
        <p:txBody>
          <a:bodyPr/>
          <a:lstStyle>
            <a:lvl1pPr marL="0" indent="0" algn="l">
              <a:buNone/>
              <a:defRPr sz="2000">
                <a:solidFill>
                  <a:schemeClr val="bg1"/>
                </a:solidFill>
                <a:latin typeface="EYInterstate Light" panose="02000506000000020004" pitchFamily="2" charset="0"/>
                <a:cs typeface="Arial"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grpSp>
        <p:nvGrpSpPr>
          <p:cNvPr id="77" name="Group 76">
            <a:extLst>
              <a:ext uri="{FF2B5EF4-FFF2-40B4-BE49-F238E27FC236}">
                <a16:creationId xmlns:a16="http://schemas.microsoft.com/office/drawing/2014/main" id="{AE95BC52-A56D-4358-A294-750179EBB698}"/>
              </a:ext>
            </a:extLst>
          </p:cNvPr>
          <p:cNvGrpSpPr/>
          <p:nvPr userDrawn="1"/>
        </p:nvGrpSpPr>
        <p:grpSpPr>
          <a:xfrm>
            <a:off x="489366" y="876058"/>
            <a:ext cx="4855295" cy="3374475"/>
            <a:chOff x="6855933" y="899048"/>
            <a:chExt cx="4855295" cy="3374475"/>
          </a:xfrm>
          <a:solidFill>
            <a:schemeClr val="tx2"/>
          </a:solidFill>
        </p:grpSpPr>
        <p:sp>
          <p:nvSpPr>
            <p:cNvPr id="78" name="Freeform: Shape 77">
              <a:extLst>
                <a:ext uri="{FF2B5EF4-FFF2-40B4-BE49-F238E27FC236}">
                  <a16:creationId xmlns:a16="http://schemas.microsoft.com/office/drawing/2014/main" id="{ECBD2AD5-9A79-4CFE-A808-769ADC8898F3}"/>
                </a:ext>
              </a:extLst>
            </p:cNvPr>
            <p:cNvSpPr/>
            <p:nvPr/>
          </p:nvSpPr>
          <p:spPr>
            <a:xfrm>
              <a:off x="6855933" y="899048"/>
              <a:ext cx="4855295" cy="3374475"/>
            </a:xfrm>
            <a:custGeom>
              <a:avLst/>
              <a:gdLst>
                <a:gd name="connsiteX0" fmla="*/ 6731 w 4855294"/>
                <a:gd name="connsiteY0" fmla="*/ 863542 h 3374474"/>
                <a:gd name="connsiteX1" fmla="*/ 6731 w 4855294"/>
                <a:gd name="connsiteY1" fmla="*/ 3095901 h 3374474"/>
                <a:gd name="connsiteX2" fmla="*/ 145659 w 4855294"/>
                <a:gd name="connsiteY2" fmla="*/ 3095901 h 3374474"/>
                <a:gd name="connsiteX3" fmla="*/ 145659 w 4855294"/>
                <a:gd name="connsiteY3" fmla="*/ 988380 h 3374474"/>
                <a:gd name="connsiteX4" fmla="*/ 4715918 w 4855294"/>
                <a:gd name="connsiteY4" fmla="*/ 179673 h 3374474"/>
                <a:gd name="connsiteX5" fmla="*/ 4715918 w 4855294"/>
                <a:gd name="connsiteY5" fmla="*/ 3234829 h 3374474"/>
                <a:gd name="connsiteX6" fmla="*/ 840208 w 4855294"/>
                <a:gd name="connsiteY6" fmla="*/ 3234829 h 3374474"/>
                <a:gd name="connsiteX7" fmla="*/ 840208 w 4855294"/>
                <a:gd name="connsiteY7" fmla="*/ 3373757 h 3374474"/>
                <a:gd name="connsiteX8" fmla="*/ 4854846 w 4855294"/>
                <a:gd name="connsiteY8" fmla="*/ 3373757 h 3374474"/>
                <a:gd name="connsiteX9" fmla="*/ 4854846 w 4855294"/>
                <a:gd name="connsiteY9" fmla="*/ 6731 h 3374474"/>
                <a:gd name="connsiteX10" fmla="*/ 6731 w 4855294"/>
                <a:gd name="connsiteY10" fmla="*/ 863542 h 3374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55294" h="3374474">
                  <a:moveTo>
                    <a:pt x="6731" y="863542"/>
                  </a:moveTo>
                  <a:lnTo>
                    <a:pt x="6731" y="3095901"/>
                  </a:lnTo>
                  <a:lnTo>
                    <a:pt x="145659" y="3095901"/>
                  </a:lnTo>
                  <a:lnTo>
                    <a:pt x="145659" y="988380"/>
                  </a:lnTo>
                  <a:lnTo>
                    <a:pt x="4715918" y="179673"/>
                  </a:lnTo>
                  <a:lnTo>
                    <a:pt x="4715918" y="3234829"/>
                  </a:lnTo>
                  <a:lnTo>
                    <a:pt x="840208" y="3234829"/>
                  </a:lnTo>
                  <a:lnTo>
                    <a:pt x="840208" y="3373757"/>
                  </a:lnTo>
                  <a:lnTo>
                    <a:pt x="4854846" y="3373757"/>
                  </a:lnTo>
                  <a:lnTo>
                    <a:pt x="4854846" y="6731"/>
                  </a:lnTo>
                  <a:lnTo>
                    <a:pt x="6731" y="863542"/>
                  </a:lnTo>
                  <a:close/>
                </a:path>
              </a:pathLst>
            </a:custGeom>
            <a:grpFill/>
            <a:ln w="9525" cap="flat">
              <a:noFill/>
              <a:prstDash val="solid"/>
              <a:miter/>
            </a:ln>
          </p:spPr>
          <p:txBody>
            <a:bodyPr rtlCol="0" anchor="ctr"/>
            <a:lstStyle/>
            <a:p>
              <a:endParaRPr lang="en-IN" dirty="0">
                <a:latin typeface="EYInterstate Light" panose="02000506000000020004" pitchFamily="2" charset="0"/>
              </a:endParaRPr>
            </a:p>
          </p:txBody>
        </p:sp>
        <p:sp>
          <p:nvSpPr>
            <p:cNvPr id="79" name="Freeform: Shape 78">
              <a:extLst>
                <a:ext uri="{FF2B5EF4-FFF2-40B4-BE49-F238E27FC236}">
                  <a16:creationId xmlns:a16="http://schemas.microsoft.com/office/drawing/2014/main" id="{9EE673CB-A779-4F64-B72D-93428DD2B26D}"/>
                </a:ext>
              </a:extLst>
            </p:cNvPr>
            <p:cNvSpPr/>
            <p:nvPr/>
          </p:nvSpPr>
          <p:spPr>
            <a:xfrm>
              <a:off x="6855933"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dirty="0">
                <a:latin typeface="EYInterstate Light" panose="02000506000000020004" pitchFamily="2" charset="0"/>
              </a:endParaRPr>
            </a:p>
          </p:txBody>
        </p:sp>
        <p:sp>
          <p:nvSpPr>
            <p:cNvPr id="80" name="Freeform: Shape 79">
              <a:extLst>
                <a:ext uri="{FF2B5EF4-FFF2-40B4-BE49-F238E27FC236}">
                  <a16:creationId xmlns:a16="http://schemas.microsoft.com/office/drawing/2014/main" id="{88144C98-507D-403B-8819-FBBF64A82FA3}"/>
                </a:ext>
              </a:extLst>
            </p:cNvPr>
            <p:cNvSpPr/>
            <p:nvPr/>
          </p:nvSpPr>
          <p:spPr>
            <a:xfrm>
              <a:off x="7133789"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dirty="0">
                <a:latin typeface="EYInterstate Light" panose="02000506000000020004" pitchFamily="2" charset="0"/>
              </a:endParaRPr>
            </a:p>
          </p:txBody>
        </p:sp>
        <p:sp>
          <p:nvSpPr>
            <p:cNvPr id="81" name="Freeform: Shape 80">
              <a:extLst>
                <a:ext uri="{FF2B5EF4-FFF2-40B4-BE49-F238E27FC236}">
                  <a16:creationId xmlns:a16="http://schemas.microsoft.com/office/drawing/2014/main" id="{21919CB3-2430-4DA6-BF41-59A1EF9C03CB}"/>
                </a:ext>
              </a:extLst>
            </p:cNvPr>
            <p:cNvSpPr/>
            <p:nvPr/>
          </p:nvSpPr>
          <p:spPr>
            <a:xfrm>
              <a:off x="7411555"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dirty="0">
                <a:latin typeface="EYInterstate Light" panose="02000506000000020004" pitchFamily="2" charset="0"/>
              </a:endParaRPr>
            </a:p>
          </p:txBody>
        </p:sp>
      </p:grpSp>
      <p:grpSp>
        <p:nvGrpSpPr>
          <p:cNvPr id="82" name="Group 4">
            <a:extLst>
              <a:ext uri="{FF2B5EF4-FFF2-40B4-BE49-F238E27FC236}">
                <a16:creationId xmlns:a16="http://schemas.microsoft.com/office/drawing/2014/main" id="{C5FADEE5-07C4-41A9-88D6-C6D2ED1362B8}"/>
              </a:ext>
            </a:extLst>
          </p:cNvPr>
          <p:cNvGrpSpPr>
            <a:grpSpLocks noChangeAspect="1"/>
          </p:cNvGrpSpPr>
          <p:nvPr userDrawn="1"/>
        </p:nvGrpSpPr>
        <p:grpSpPr bwMode="auto">
          <a:xfrm>
            <a:off x="10364788" y="4960938"/>
            <a:ext cx="1225550" cy="1435100"/>
            <a:chOff x="6529" y="3125"/>
            <a:chExt cx="772" cy="904"/>
          </a:xfrm>
        </p:grpSpPr>
        <p:sp>
          <p:nvSpPr>
            <p:cNvPr id="83" name="Freeform 5">
              <a:extLst>
                <a:ext uri="{FF2B5EF4-FFF2-40B4-BE49-F238E27FC236}">
                  <a16:creationId xmlns:a16="http://schemas.microsoft.com/office/drawing/2014/main" id="{5A2C465B-7D43-431D-A35E-50762E7696FC}"/>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84" name="Freeform 6">
              <a:extLst>
                <a:ext uri="{FF2B5EF4-FFF2-40B4-BE49-F238E27FC236}">
                  <a16:creationId xmlns:a16="http://schemas.microsoft.com/office/drawing/2014/main" id="{AC35E6C1-71A8-4C9D-A1A5-682B0BD0A03F}"/>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grpSp>
    </p:spTree>
    <p:extLst>
      <p:ext uri="{BB962C8B-B14F-4D97-AF65-F5344CB8AC3E}">
        <p14:creationId xmlns:p14="http://schemas.microsoft.com/office/powerpoint/2010/main" val="1217270853"/>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userDrawn="1">
  <p:cSld name="1_Approved question wide">
    <p:spTree>
      <p:nvGrpSpPr>
        <p:cNvPr id="1" name=""/>
        <p:cNvGrpSpPr/>
        <p:nvPr/>
      </p:nvGrpSpPr>
      <p:grpSpPr>
        <a:xfrm>
          <a:off x="0" y="0"/>
          <a:ext cx="0" cy="0"/>
          <a:chOff x="0" y="0"/>
          <a:chExt cx="0" cy="0"/>
        </a:xfrm>
      </p:grpSpPr>
      <p:grpSp>
        <p:nvGrpSpPr>
          <p:cNvPr id="235" name="Group 234">
            <a:extLst>
              <a:ext uri="{FF2B5EF4-FFF2-40B4-BE49-F238E27FC236}">
                <a16:creationId xmlns:a16="http://schemas.microsoft.com/office/drawing/2014/main" id="{5342E118-6F1D-4C46-956E-4CCCBCAA7952}"/>
              </a:ext>
            </a:extLst>
          </p:cNvPr>
          <p:cNvGrpSpPr/>
          <p:nvPr userDrawn="1"/>
        </p:nvGrpSpPr>
        <p:grpSpPr>
          <a:xfrm>
            <a:off x="498115" y="5826612"/>
            <a:ext cx="3878023" cy="570195"/>
            <a:chOff x="498115" y="5951018"/>
            <a:chExt cx="3878023" cy="570195"/>
          </a:xfrm>
        </p:grpSpPr>
        <p:sp>
          <p:nvSpPr>
            <p:cNvPr id="168" name="Rectangle 167">
              <a:extLst>
                <a:ext uri="{FF2B5EF4-FFF2-40B4-BE49-F238E27FC236}">
                  <a16:creationId xmlns:a16="http://schemas.microsoft.com/office/drawing/2014/main" id="{A22049CA-64AE-409F-988D-A7317F8AD136}"/>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69" name="Rectangle 6">
              <a:extLst>
                <a:ext uri="{FF2B5EF4-FFF2-40B4-BE49-F238E27FC236}">
                  <a16:creationId xmlns:a16="http://schemas.microsoft.com/office/drawing/2014/main" id="{E37A0A05-0A78-44A7-8873-0A1A20C87175}"/>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70" name="Rectangle 7">
              <a:extLst>
                <a:ext uri="{FF2B5EF4-FFF2-40B4-BE49-F238E27FC236}">
                  <a16:creationId xmlns:a16="http://schemas.microsoft.com/office/drawing/2014/main" id="{0DEA0CBE-8527-4287-BF98-DA48947875F5}"/>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71" name="Freeform 8">
              <a:extLst>
                <a:ext uri="{FF2B5EF4-FFF2-40B4-BE49-F238E27FC236}">
                  <a16:creationId xmlns:a16="http://schemas.microsoft.com/office/drawing/2014/main" id="{444058C6-612A-446E-8F68-0E5CC4CFF366}"/>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2" name="Freeform 9">
              <a:extLst>
                <a:ext uri="{FF2B5EF4-FFF2-40B4-BE49-F238E27FC236}">
                  <a16:creationId xmlns:a16="http://schemas.microsoft.com/office/drawing/2014/main" id="{1011EC31-E0C3-404F-93B3-EFD3DADC11CB}"/>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3" name="Freeform 10">
              <a:extLst>
                <a:ext uri="{FF2B5EF4-FFF2-40B4-BE49-F238E27FC236}">
                  <a16:creationId xmlns:a16="http://schemas.microsoft.com/office/drawing/2014/main" id="{3C9D076B-D88C-4089-8D58-9A31CFCDB02A}"/>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4" name="Freeform 11">
              <a:extLst>
                <a:ext uri="{FF2B5EF4-FFF2-40B4-BE49-F238E27FC236}">
                  <a16:creationId xmlns:a16="http://schemas.microsoft.com/office/drawing/2014/main" id="{29DB43AC-B765-4ECB-B483-562473BD4A38}"/>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5" name="Freeform 12">
              <a:extLst>
                <a:ext uri="{FF2B5EF4-FFF2-40B4-BE49-F238E27FC236}">
                  <a16:creationId xmlns:a16="http://schemas.microsoft.com/office/drawing/2014/main" id="{AF1DE1B8-EA4B-4A98-A97D-BA5EEA42B197}"/>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6" name="Freeform 13">
              <a:extLst>
                <a:ext uri="{FF2B5EF4-FFF2-40B4-BE49-F238E27FC236}">
                  <a16:creationId xmlns:a16="http://schemas.microsoft.com/office/drawing/2014/main" id="{F8F60B79-7AF5-4C5E-A5EF-126F117D591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7" name="Freeform 14">
              <a:extLst>
                <a:ext uri="{FF2B5EF4-FFF2-40B4-BE49-F238E27FC236}">
                  <a16:creationId xmlns:a16="http://schemas.microsoft.com/office/drawing/2014/main" id="{0A0438AD-9937-4C25-AB9E-7F8C8CCA23F7}"/>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8" name="Freeform 15">
              <a:extLst>
                <a:ext uri="{FF2B5EF4-FFF2-40B4-BE49-F238E27FC236}">
                  <a16:creationId xmlns:a16="http://schemas.microsoft.com/office/drawing/2014/main" id="{6FDE2726-7032-4BE4-A420-0ECF49A32A8B}"/>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9" name="Freeform 16">
              <a:extLst>
                <a:ext uri="{FF2B5EF4-FFF2-40B4-BE49-F238E27FC236}">
                  <a16:creationId xmlns:a16="http://schemas.microsoft.com/office/drawing/2014/main" id="{50C22C21-F8DB-486D-9042-765D68AE3A7C}"/>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0" name="Freeform 17">
              <a:extLst>
                <a:ext uri="{FF2B5EF4-FFF2-40B4-BE49-F238E27FC236}">
                  <a16:creationId xmlns:a16="http://schemas.microsoft.com/office/drawing/2014/main" id="{7F763F72-BB8F-482C-9FDA-40EDD6EE5FF8}"/>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1" name="Freeform 18">
              <a:extLst>
                <a:ext uri="{FF2B5EF4-FFF2-40B4-BE49-F238E27FC236}">
                  <a16:creationId xmlns:a16="http://schemas.microsoft.com/office/drawing/2014/main" id="{710F466C-6BEC-4970-9707-40D8002740B0}"/>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2" name="Freeform 19">
              <a:extLst>
                <a:ext uri="{FF2B5EF4-FFF2-40B4-BE49-F238E27FC236}">
                  <a16:creationId xmlns:a16="http://schemas.microsoft.com/office/drawing/2014/main" id="{3332407D-F423-41B2-985F-8A4482C61D9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3" name="Freeform 20">
              <a:extLst>
                <a:ext uri="{FF2B5EF4-FFF2-40B4-BE49-F238E27FC236}">
                  <a16:creationId xmlns:a16="http://schemas.microsoft.com/office/drawing/2014/main" id="{44E3286F-1188-47B1-8B46-3498795DF2DC}"/>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4" name="Freeform 21">
              <a:extLst>
                <a:ext uri="{FF2B5EF4-FFF2-40B4-BE49-F238E27FC236}">
                  <a16:creationId xmlns:a16="http://schemas.microsoft.com/office/drawing/2014/main" id="{E7BD9E0B-920A-4409-95E7-40A47107B346}"/>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5" name="Freeform 22">
              <a:extLst>
                <a:ext uri="{FF2B5EF4-FFF2-40B4-BE49-F238E27FC236}">
                  <a16:creationId xmlns:a16="http://schemas.microsoft.com/office/drawing/2014/main" id="{9D2625B8-0A5B-46EF-8302-77353AB0D3A9}"/>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6" name="Freeform 23">
              <a:extLst>
                <a:ext uri="{FF2B5EF4-FFF2-40B4-BE49-F238E27FC236}">
                  <a16:creationId xmlns:a16="http://schemas.microsoft.com/office/drawing/2014/main" id="{DE6C9E0E-C49B-4FBE-97F3-BB6DFAC57421}"/>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7" name="Freeform 24">
              <a:extLst>
                <a:ext uri="{FF2B5EF4-FFF2-40B4-BE49-F238E27FC236}">
                  <a16:creationId xmlns:a16="http://schemas.microsoft.com/office/drawing/2014/main" id="{580801ED-9260-41DB-A0B7-5AF24B32272B}"/>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8" name="Freeform 25">
              <a:extLst>
                <a:ext uri="{FF2B5EF4-FFF2-40B4-BE49-F238E27FC236}">
                  <a16:creationId xmlns:a16="http://schemas.microsoft.com/office/drawing/2014/main" id="{3A9842FB-6E95-4D11-B5B9-58C4CB82C2F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9" name="Freeform 26">
              <a:extLst>
                <a:ext uri="{FF2B5EF4-FFF2-40B4-BE49-F238E27FC236}">
                  <a16:creationId xmlns:a16="http://schemas.microsoft.com/office/drawing/2014/main" id="{076538BB-C266-42BE-916B-458AF9EFB224}"/>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0" name="Freeform 27">
              <a:extLst>
                <a:ext uri="{FF2B5EF4-FFF2-40B4-BE49-F238E27FC236}">
                  <a16:creationId xmlns:a16="http://schemas.microsoft.com/office/drawing/2014/main" id="{A7C95C0F-A1E9-46B5-B9DB-284F35C72801}"/>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1" name="Freeform 28">
              <a:extLst>
                <a:ext uri="{FF2B5EF4-FFF2-40B4-BE49-F238E27FC236}">
                  <a16:creationId xmlns:a16="http://schemas.microsoft.com/office/drawing/2014/main" id="{BEEA6186-B2B9-4E5E-9631-B6332C7FDBA3}"/>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2" name="Freeform 29">
              <a:extLst>
                <a:ext uri="{FF2B5EF4-FFF2-40B4-BE49-F238E27FC236}">
                  <a16:creationId xmlns:a16="http://schemas.microsoft.com/office/drawing/2014/main" id="{E9B00A5D-BE04-4D7D-B4A2-204E2D0E0485}"/>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3" name="Freeform 30">
              <a:extLst>
                <a:ext uri="{FF2B5EF4-FFF2-40B4-BE49-F238E27FC236}">
                  <a16:creationId xmlns:a16="http://schemas.microsoft.com/office/drawing/2014/main" id="{72C85502-C007-49A3-A8AB-2BCC8C53945F}"/>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4" name="Freeform 31">
              <a:extLst>
                <a:ext uri="{FF2B5EF4-FFF2-40B4-BE49-F238E27FC236}">
                  <a16:creationId xmlns:a16="http://schemas.microsoft.com/office/drawing/2014/main" id="{9A42586B-B388-4323-82EB-ED3423EDC5DE}"/>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5" name="Freeform 32">
              <a:extLst>
                <a:ext uri="{FF2B5EF4-FFF2-40B4-BE49-F238E27FC236}">
                  <a16:creationId xmlns:a16="http://schemas.microsoft.com/office/drawing/2014/main" id="{558D2F0C-3796-492F-9EBD-4BB822191F30}"/>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6" name="Freeform 33">
              <a:extLst>
                <a:ext uri="{FF2B5EF4-FFF2-40B4-BE49-F238E27FC236}">
                  <a16:creationId xmlns:a16="http://schemas.microsoft.com/office/drawing/2014/main" id="{DE4E3633-17EF-414F-A86D-0B6A9F2F098F}"/>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7" name="Freeform 34">
              <a:extLst>
                <a:ext uri="{FF2B5EF4-FFF2-40B4-BE49-F238E27FC236}">
                  <a16:creationId xmlns:a16="http://schemas.microsoft.com/office/drawing/2014/main" id="{2572AE39-9386-47FC-B6AF-FBCF804BEBF8}"/>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8" name="Freeform 35">
              <a:extLst>
                <a:ext uri="{FF2B5EF4-FFF2-40B4-BE49-F238E27FC236}">
                  <a16:creationId xmlns:a16="http://schemas.microsoft.com/office/drawing/2014/main" id="{7096AEC6-B8C0-4212-842F-89677AE7D800}"/>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9" name="Freeform 36">
              <a:extLst>
                <a:ext uri="{FF2B5EF4-FFF2-40B4-BE49-F238E27FC236}">
                  <a16:creationId xmlns:a16="http://schemas.microsoft.com/office/drawing/2014/main" id="{406AD873-E434-40CF-BFBD-6D1D1CA7CB89}"/>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0" name="Freeform 37">
              <a:extLst>
                <a:ext uri="{FF2B5EF4-FFF2-40B4-BE49-F238E27FC236}">
                  <a16:creationId xmlns:a16="http://schemas.microsoft.com/office/drawing/2014/main" id="{74857EE2-44CC-4E8F-B1BB-355509B3EFE5}"/>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1" name="Freeform 38">
              <a:extLst>
                <a:ext uri="{FF2B5EF4-FFF2-40B4-BE49-F238E27FC236}">
                  <a16:creationId xmlns:a16="http://schemas.microsoft.com/office/drawing/2014/main" id="{D39EC8B1-952E-4BF5-9735-6A38584161BC}"/>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2" name="Freeform 39">
              <a:extLst>
                <a:ext uri="{FF2B5EF4-FFF2-40B4-BE49-F238E27FC236}">
                  <a16:creationId xmlns:a16="http://schemas.microsoft.com/office/drawing/2014/main" id="{EA37D3DF-3401-44BD-97F4-F423BFC87A1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3" name="Freeform 40">
              <a:extLst>
                <a:ext uri="{FF2B5EF4-FFF2-40B4-BE49-F238E27FC236}">
                  <a16:creationId xmlns:a16="http://schemas.microsoft.com/office/drawing/2014/main" id="{7DFA4B46-95EA-4D4D-800F-4D2DB7BB66E0}"/>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4" name="Freeform 41">
              <a:extLst>
                <a:ext uri="{FF2B5EF4-FFF2-40B4-BE49-F238E27FC236}">
                  <a16:creationId xmlns:a16="http://schemas.microsoft.com/office/drawing/2014/main" id="{EF5012BA-3255-4BEF-8F4F-9117A6BEF324}"/>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5" name="Freeform 42">
              <a:extLst>
                <a:ext uri="{FF2B5EF4-FFF2-40B4-BE49-F238E27FC236}">
                  <a16:creationId xmlns:a16="http://schemas.microsoft.com/office/drawing/2014/main" id="{223989A0-E246-4806-AF7E-9D6C2B1DD489}"/>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6" name="Freeform 43">
              <a:extLst>
                <a:ext uri="{FF2B5EF4-FFF2-40B4-BE49-F238E27FC236}">
                  <a16:creationId xmlns:a16="http://schemas.microsoft.com/office/drawing/2014/main" id="{5FED967A-F1ED-4489-A689-A9A49A278085}"/>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7" name="Freeform 44">
              <a:extLst>
                <a:ext uri="{FF2B5EF4-FFF2-40B4-BE49-F238E27FC236}">
                  <a16:creationId xmlns:a16="http://schemas.microsoft.com/office/drawing/2014/main" id="{DA362954-FE74-40B7-AB98-CC8AC60FFC8D}"/>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8" name="Freeform 45">
              <a:extLst>
                <a:ext uri="{FF2B5EF4-FFF2-40B4-BE49-F238E27FC236}">
                  <a16:creationId xmlns:a16="http://schemas.microsoft.com/office/drawing/2014/main" id="{C1C7EF3F-CB28-4C69-901C-8F9F09C5B597}"/>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9" name="Freeform 46">
              <a:extLst>
                <a:ext uri="{FF2B5EF4-FFF2-40B4-BE49-F238E27FC236}">
                  <a16:creationId xmlns:a16="http://schemas.microsoft.com/office/drawing/2014/main" id="{80D5AA14-D31C-42E8-B89F-2FCABF204007}"/>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0" name="Freeform 47">
              <a:extLst>
                <a:ext uri="{FF2B5EF4-FFF2-40B4-BE49-F238E27FC236}">
                  <a16:creationId xmlns:a16="http://schemas.microsoft.com/office/drawing/2014/main" id="{3894EB82-A456-47F8-BB06-FE894AF4B86B}"/>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1" name="Freeform 48">
              <a:extLst>
                <a:ext uri="{FF2B5EF4-FFF2-40B4-BE49-F238E27FC236}">
                  <a16:creationId xmlns:a16="http://schemas.microsoft.com/office/drawing/2014/main" id="{A88F5C3F-FAE1-4A50-86D3-E9A1CAA89A96}"/>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2" name="Freeform 49">
              <a:extLst>
                <a:ext uri="{FF2B5EF4-FFF2-40B4-BE49-F238E27FC236}">
                  <a16:creationId xmlns:a16="http://schemas.microsoft.com/office/drawing/2014/main" id="{1EFCBDA7-FA42-4391-9872-95EB6DDEA684}"/>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3" name="Freeform 50">
              <a:extLst>
                <a:ext uri="{FF2B5EF4-FFF2-40B4-BE49-F238E27FC236}">
                  <a16:creationId xmlns:a16="http://schemas.microsoft.com/office/drawing/2014/main" id="{721D8C30-DB23-4A0B-8A74-BC467086477D}"/>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4" name="Freeform 51">
              <a:extLst>
                <a:ext uri="{FF2B5EF4-FFF2-40B4-BE49-F238E27FC236}">
                  <a16:creationId xmlns:a16="http://schemas.microsoft.com/office/drawing/2014/main" id="{01AD00CA-8BC7-4B62-AC64-03851855A7AE}"/>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5" name="Freeform 52">
              <a:extLst>
                <a:ext uri="{FF2B5EF4-FFF2-40B4-BE49-F238E27FC236}">
                  <a16:creationId xmlns:a16="http://schemas.microsoft.com/office/drawing/2014/main" id="{BC957590-E3D7-48BF-A1DF-73DCD7673857}"/>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6" name="Freeform 53">
              <a:extLst>
                <a:ext uri="{FF2B5EF4-FFF2-40B4-BE49-F238E27FC236}">
                  <a16:creationId xmlns:a16="http://schemas.microsoft.com/office/drawing/2014/main" id="{9BC2125B-AF0E-4411-AFA7-3F79B873BFBA}"/>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7" name="Freeform 54">
              <a:extLst>
                <a:ext uri="{FF2B5EF4-FFF2-40B4-BE49-F238E27FC236}">
                  <a16:creationId xmlns:a16="http://schemas.microsoft.com/office/drawing/2014/main" id="{1E5BE33C-9675-423A-802C-0A789DB1851B}"/>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8" name="Freeform 55">
              <a:extLst>
                <a:ext uri="{FF2B5EF4-FFF2-40B4-BE49-F238E27FC236}">
                  <a16:creationId xmlns:a16="http://schemas.microsoft.com/office/drawing/2014/main" id="{FB04A8AC-9DA2-4FB3-985A-DD8E6439135C}"/>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9" name="Freeform 56">
              <a:extLst>
                <a:ext uri="{FF2B5EF4-FFF2-40B4-BE49-F238E27FC236}">
                  <a16:creationId xmlns:a16="http://schemas.microsoft.com/office/drawing/2014/main" id="{F365BB87-C861-4F40-A844-477BAA1EAA5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0" name="Freeform 57">
              <a:extLst>
                <a:ext uri="{FF2B5EF4-FFF2-40B4-BE49-F238E27FC236}">
                  <a16:creationId xmlns:a16="http://schemas.microsoft.com/office/drawing/2014/main" id="{8B7E2806-AAFA-45B5-B801-55C79A927799}"/>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1" name="Freeform 58">
              <a:extLst>
                <a:ext uri="{FF2B5EF4-FFF2-40B4-BE49-F238E27FC236}">
                  <a16:creationId xmlns:a16="http://schemas.microsoft.com/office/drawing/2014/main" id="{7A49B80F-B4C0-4F31-9238-8123D3E20D16}"/>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2" name="Freeform 59">
              <a:extLst>
                <a:ext uri="{FF2B5EF4-FFF2-40B4-BE49-F238E27FC236}">
                  <a16:creationId xmlns:a16="http://schemas.microsoft.com/office/drawing/2014/main" id="{9C60C45F-865F-4118-A4B0-174C696B472F}"/>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3" name="Freeform 60">
              <a:extLst>
                <a:ext uri="{FF2B5EF4-FFF2-40B4-BE49-F238E27FC236}">
                  <a16:creationId xmlns:a16="http://schemas.microsoft.com/office/drawing/2014/main" id="{15FBF980-B96C-472B-A46B-A731CA164E92}"/>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4" name="Freeform 61">
              <a:extLst>
                <a:ext uri="{FF2B5EF4-FFF2-40B4-BE49-F238E27FC236}">
                  <a16:creationId xmlns:a16="http://schemas.microsoft.com/office/drawing/2014/main" id="{64F1DD18-05EE-4F9F-9E6B-E03C4C500F21}"/>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5" name="Freeform 62">
              <a:extLst>
                <a:ext uri="{FF2B5EF4-FFF2-40B4-BE49-F238E27FC236}">
                  <a16:creationId xmlns:a16="http://schemas.microsoft.com/office/drawing/2014/main" id="{6051CC00-BFF2-4334-9855-62AD588546F7}"/>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6" name="Freeform 63">
              <a:extLst>
                <a:ext uri="{FF2B5EF4-FFF2-40B4-BE49-F238E27FC236}">
                  <a16:creationId xmlns:a16="http://schemas.microsoft.com/office/drawing/2014/main" id="{905DD261-B224-46ED-8CEE-E8D180BA4B72}"/>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7" name="Freeform 64">
              <a:extLst>
                <a:ext uri="{FF2B5EF4-FFF2-40B4-BE49-F238E27FC236}">
                  <a16:creationId xmlns:a16="http://schemas.microsoft.com/office/drawing/2014/main" id="{A23129DF-0296-4CA9-9723-124682F0A70E}"/>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8" name="Freeform 65">
              <a:extLst>
                <a:ext uri="{FF2B5EF4-FFF2-40B4-BE49-F238E27FC236}">
                  <a16:creationId xmlns:a16="http://schemas.microsoft.com/office/drawing/2014/main" id="{A2A2BF8E-DA3A-4AC0-B7EB-7CAABFC9E699}"/>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9" name="Freeform 66">
              <a:extLst>
                <a:ext uri="{FF2B5EF4-FFF2-40B4-BE49-F238E27FC236}">
                  <a16:creationId xmlns:a16="http://schemas.microsoft.com/office/drawing/2014/main" id="{BEBFC1A4-92B9-418F-A0A9-2E210A37BCFF}"/>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0" name="Freeform 67">
              <a:extLst>
                <a:ext uri="{FF2B5EF4-FFF2-40B4-BE49-F238E27FC236}">
                  <a16:creationId xmlns:a16="http://schemas.microsoft.com/office/drawing/2014/main" id="{A28B9FD0-8354-4DD6-856A-157C5F8768EB}"/>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1" name="Freeform 68">
              <a:extLst>
                <a:ext uri="{FF2B5EF4-FFF2-40B4-BE49-F238E27FC236}">
                  <a16:creationId xmlns:a16="http://schemas.microsoft.com/office/drawing/2014/main" id="{83D3DEEE-A610-48BE-BADD-6BA188B5B86D}"/>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2" name="Freeform 69">
              <a:extLst>
                <a:ext uri="{FF2B5EF4-FFF2-40B4-BE49-F238E27FC236}">
                  <a16:creationId xmlns:a16="http://schemas.microsoft.com/office/drawing/2014/main" id="{463C7ADB-C654-4D24-9055-0B6003A770A3}"/>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3" name="Freeform 70">
              <a:extLst>
                <a:ext uri="{FF2B5EF4-FFF2-40B4-BE49-F238E27FC236}">
                  <a16:creationId xmlns:a16="http://schemas.microsoft.com/office/drawing/2014/main" id="{40CF3793-E792-4DB3-8064-4B43F4706A3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grpSp>
      <p:sp>
        <p:nvSpPr>
          <p:cNvPr id="18" name="Title 1"/>
          <p:cNvSpPr>
            <a:spLocks noGrp="1"/>
          </p:cNvSpPr>
          <p:nvPr userDrawn="1">
            <p:ph type="ctrTitle"/>
          </p:nvPr>
        </p:nvSpPr>
        <p:spPr>
          <a:xfrm>
            <a:off x="944880" y="2158329"/>
            <a:ext cx="4783882" cy="860400"/>
          </a:xfrm>
          <a:prstGeom prst="rect">
            <a:avLst/>
          </a:prstGeom>
        </p:spPr>
        <p:txBody>
          <a:bodyPr/>
          <a:lstStyle>
            <a:lvl1pPr>
              <a:defRPr sz="3000"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9" name="Subtitle 2"/>
          <p:cNvSpPr>
            <a:spLocks noGrp="1"/>
          </p:cNvSpPr>
          <p:nvPr userDrawn="1">
            <p:ph type="subTitle" idx="1"/>
          </p:nvPr>
        </p:nvSpPr>
        <p:spPr>
          <a:xfrm>
            <a:off x="945072" y="3200329"/>
            <a:ext cx="4808028" cy="645742"/>
          </a:xfrm>
          <a:prstGeom prst="rect">
            <a:avLst/>
          </a:prstGeom>
        </p:spPr>
        <p:txBody>
          <a:bodyPr/>
          <a:lstStyle>
            <a:lvl1pPr marL="0" indent="0" algn="l">
              <a:buNone/>
              <a:defRPr sz="2000">
                <a:solidFill>
                  <a:schemeClr val="bg1"/>
                </a:solidFill>
                <a:latin typeface="EYInterstate Light" panose="02000506000000020004" pitchFamily="2" charset="0"/>
                <a:cs typeface="Arial"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sp>
        <p:nvSpPr>
          <p:cNvPr id="3" name="Freeform: Shape 2">
            <a:extLst>
              <a:ext uri="{FF2B5EF4-FFF2-40B4-BE49-F238E27FC236}">
                <a16:creationId xmlns:a16="http://schemas.microsoft.com/office/drawing/2014/main" id="{44A731D0-020D-4D8E-955D-2354AF0FE452}"/>
              </a:ext>
            </a:extLst>
          </p:cNvPr>
          <p:cNvSpPr/>
          <p:nvPr userDrawn="1"/>
        </p:nvSpPr>
        <p:spPr>
          <a:xfrm>
            <a:off x="489366" y="723658"/>
            <a:ext cx="5680945" cy="3452894"/>
          </a:xfrm>
          <a:custGeom>
            <a:avLst/>
            <a:gdLst>
              <a:gd name="connsiteX0" fmla="*/ 8749 w 5680945"/>
              <a:gd name="connsiteY0" fmla="*/ 1021520 h 3452894"/>
              <a:gd name="connsiteX1" fmla="*/ 8749 w 5680945"/>
              <a:gd name="connsiteY1" fmla="*/ 3164181 h 3452894"/>
              <a:gd name="connsiteX2" fmla="*/ 151414 w 5680945"/>
              <a:gd name="connsiteY2" fmla="*/ 3164181 h 3452894"/>
              <a:gd name="connsiteX3" fmla="*/ 151414 w 5680945"/>
              <a:gd name="connsiteY3" fmla="*/ 1140155 h 3452894"/>
              <a:gd name="connsiteX4" fmla="*/ 5534897 w 5680945"/>
              <a:gd name="connsiteY4" fmla="*/ 179294 h 3452894"/>
              <a:gd name="connsiteX5" fmla="*/ 5534897 w 5680945"/>
              <a:gd name="connsiteY5" fmla="*/ 3306846 h 3452894"/>
              <a:gd name="connsiteX6" fmla="*/ 864624 w 5680945"/>
              <a:gd name="connsiteY6" fmla="*/ 3306846 h 3452894"/>
              <a:gd name="connsiteX7" fmla="*/ 864624 w 5680945"/>
              <a:gd name="connsiteY7" fmla="*/ 3449395 h 3452894"/>
              <a:gd name="connsiteX8" fmla="*/ 5677562 w 5680945"/>
              <a:gd name="connsiteY8" fmla="*/ 3449395 h 3452894"/>
              <a:gd name="connsiteX9" fmla="*/ 5677562 w 5680945"/>
              <a:gd name="connsiteY9" fmla="*/ 8749 h 3452894"/>
              <a:gd name="connsiteX10" fmla="*/ 8749 w 5680945"/>
              <a:gd name="connsiteY10" fmla="*/ 1021520 h 345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80945" h="3452894">
                <a:moveTo>
                  <a:pt x="8749" y="1021520"/>
                </a:moveTo>
                <a:lnTo>
                  <a:pt x="8749" y="3164181"/>
                </a:lnTo>
                <a:lnTo>
                  <a:pt x="151414" y="3164181"/>
                </a:lnTo>
                <a:lnTo>
                  <a:pt x="151414" y="1140155"/>
                </a:lnTo>
                <a:lnTo>
                  <a:pt x="5534897" y="179294"/>
                </a:lnTo>
                <a:lnTo>
                  <a:pt x="5534897" y="3306846"/>
                </a:lnTo>
                <a:lnTo>
                  <a:pt x="864624" y="3306846"/>
                </a:lnTo>
                <a:lnTo>
                  <a:pt x="864624" y="3449395"/>
                </a:lnTo>
                <a:lnTo>
                  <a:pt x="5677562" y="3449395"/>
                </a:lnTo>
                <a:lnTo>
                  <a:pt x="5677562" y="8749"/>
                </a:lnTo>
                <a:lnTo>
                  <a:pt x="8749" y="1021520"/>
                </a:lnTo>
                <a:close/>
              </a:path>
            </a:pathLst>
          </a:custGeom>
          <a:solidFill>
            <a:schemeClr val="tx2"/>
          </a:solidFill>
          <a:ln w="9525" cap="flat">
            <a:noFill/>
            <a:prstDash val="solid"/>
            <a:miter/>
          </a:ln>
        </p:spPr>
        <p:txBody>
          <a:bodyPr rtlCol="0" anchor="ctr"/>
          <a:lstStyle/>
          <a:p>
            <a:endParaRPr lang="en-IN" dirty="0">
              <a:latin typeface="EYInterstate Light" panose="02000506000000020004" pitchFamily="2" charset="0"/>
            </a:endParaRPr>
          </a:p>
        </p:txBody>
      </p:sp>
      <p:sp>
        <p:nvSpPr>
          <p:cNvPr id="4" name="Freeform: Shape 3">
            <a:extLst>
              <a:ext uri="{FF2B5EF4-FFF2-40B4-BE49-F238E27FC236}">
                <a16:creationId xmlns:a16="http://schemas.microsoft.com/office/drawing/2014/main" id="{15324C54-B75E-4AC0-90C2-FA558C7716F7}"/>
              </a:ext>
            </a:extLst>
          </p:cNvPr>
          <p:cNvSpPr/>
          <p:nvPr/>
        </p:nvSpPr>
        <p:spPr>
          <a:xfrm>
            <a:off x="489366"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dirty="0">
              <a:latin typeface="EYInterstate Light" panose="02000506000000020004" pitchFamily="2" charset="0"/>
            </a:endParaRPr>
          </a:p>
        </p:txBody>
      </p:sp>
      <p:sp>
        <p:nvSpPr>
          <p:cNvPr id="5" name="Freeform: Shape 4">
            <a:extLst>
              <a:ext uri="{FF2B5EF4-FFF2-40B4-BE49-F238E27FC236}">
                <a16:creationId xmlns:a16="http://schemas.microsoft.com/office/drawing/2014/main" id="{CAA95478-C099-485F-AD95-A617656C6C7C}"/>
              </a:ext>
            </a:extLst>
          </p:cNvPr>
          <p:cNvSpPr/>
          <p:nvPr/>
        </p:nvSpPr>
        <p:spPr>
          <a:xfrm>
            <a:off x="774697"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dirty="0">
              <a:latin typeface="EYInterstate Light" panose="02000506000000020004" pitchFamily="2" charset="0"/>
            </a:endParaRPr>
          </a:p>
        </p:txBody>
      </p:sp>
      <p:sp>
        <p:nvSpPr>
          <p:cNvPr id="6" name="Freeform: Shape 5">
            <a:extLst>
              <a:ext uri="{FF2B5EF4-FFF2-40B4-BE49-F238E27FC236}">
                <a16:creationId xmlns:a16="http://schemas.microsoft.com/office/drawing/2014/main" id="{D65680A1-86D1-44C2-AA38-0DF5735F1F26}"/>
              </a:ext>
            </a:extLst>
          </p:cNvPr>
          <p:cNvSpPr/>
          <p:nvPr/>
        </p:nvSpPr>
        <p:spPr>
          <a:xfrm>
            <a:off x="1059910"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dirty="0">
              <a:latin typeface="EYInterstate Light" panose="02000506000000020004" pitchFamily="2" charset="0"/>
            </a:endParaRPr>
          </a:p>
        </p:txBody>
      </p:sp>
      <p:grpSp>
        <p:nvGrpSpPr>
          <p:cNvPr id="76" name="Group 4">
            <a:extLst>
              <a:ext uri="{FF2B5EF4-FFF2-40B4-BE49-F238E27FC236}">
                <a16:creationId xmlns:a16="http://schemas.microsoft.com/office/drawing/2014/main" id="{9D60B6B0-F7ED-4B9F-A77C-632AC4EA661D}"/>
              </a:ext>
            </a:extLst>
          </p:cNvPr>
          <p:cNvGrpSpPr>
            <a:grpSpLocks noChangeAspect="1"/>
          </p:cNvGrpSpPr>
          <p:nvPr userDrawn="1"/>
        </p:nvGrpSpPr>
        <p:grpSpPr bwMode="auto">
          <a:xfrm>
            <a:off x="10364788" y="4960938"/>
            <a:ext cx="1225550" cy="1435100"/>
            <a:chOff x="6529" y="3125"/>
            <a:chExt cx="772" cy="904"/>
          </a:xfrm>
        </p:grpSpPr>
        <p:sp>
          <p:nvSpPr>
            <p:cNvPr id="77" name="Freeform 5">
              <a:extLst>
                <a:ext uri="{FF2B5EF4-FFF2-40B4-BE49-F238E27FC236}">
                  <a16:creationId xmlns:a16="http://schemas.microsoft.com/office/drawing/2014/main" id="{CC1B45B9-64DF-4C5B-9711-FA69AD537071}"/>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78" name="Freeform 6">
              <a:extLst>
                <a:ext uri="{FF2B5EF4-FFF2-40B4-BE49-F238E27FC236}">
                  <a16:creationId xmlns:a16="http://schemas.microsoft.com/office/drawing/2014/main" id="{BA55CB73-EE25-43B6-9720-855E16C4B153}"/>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grpSp>
    </p:spTree>
    <p:extLst>
      <p:ext uri="{BB962C8B-B14F-4D97-AF65-F5344CB8AC3E}">
        <p14:creationId xmlns:p14="http://schemas.microsoft.com/office/powerpoint/2010/main" val="74294588"/>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4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a:solidFill>
                  <a:schemeClr val="bg1"/>
                </a:solidFill>
              </a:defRPr>
            </a:lvl1pPr>
          </a:lstStyle>
          <a:p>
            <a:r>
              <a:rPr lang="en-US" dirty="0"/>
              <a:t>Click to edit Master title style</a:t>
            </a:r>
            <a:endParaRPr lang="en-GB" dirty="0"/>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609917" y="1137920"/>
            <a:ext cx="4957505" cy="4267457"/>
          </a:xfrm>
        </p:spPr>
        <p:txBody>
          <a:bodyPr/>
          <a:lstStyle/>
          <a:p>
            <a:endParaRPr lang="en-IN" dirty="0"/>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7133461" y="3813288"/>
            <a:ext cx="3089275" cy="180000"/>
          </a:xfrm>
        </p:spPr>
        <p:txBody>
          <a:bodyPr/>
          <a:lstStyle>
            <a:lvl1pPr marL="0" indent="0">
              <a:buNone/>
              <a:defRPr sz="1200">
                <a:solidFill>
                  <a:schemeClr val="bg1"/>
                </a:solidFill>
              </a:defRPr>
            </a:lvl1pPr>
          </a:lstStyle>
          <a:p>
            <a:pPr lvl="0"/>
            <a:r>
              <a:rPr lang="en-US" dirty="0"/>
              <a:t>Name Surname</a:t>
            </a:r>
            <a:endParaRPr lang="en-GB" dirty="0"/>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7133461" y="4055931"/>
            <a:ext cx="3089275" cy="180000"/>
          </a:xfrm>
        </p:spPr>
        <p:txBody>
          <a:bodyPr/>
          <a:lstStyle>
            <a:lvl1pPr marL="0" indent="0">
              <a:buNone/>
              <a:defRPr sz="1200">
                <a:solidFill>
                  <a:schemeClr val="bg1"/>
                </a:solidFill>
              </a:defRPr>
            </a:lvl1pPr>
          </a:lstStyle>
          <a:p>
            <a:pPr lvl="0"/>
            <a:r>
              <a:rPr lang="en-US" dirty="0"/>
              <a:t>Job Title to go here</a:t>
            </a:r>
            <a:endParaRPr lang="en-GB" dirty="0"/>
          </a:p>
        </p:txBody>
      </p:sp>
      <p:sp>
        <p:nvSpPr>
          <p:cNvPr id="14" name="Picture Placeholder 19">
            <a:extLst>
              <a:ext uri="{FF2B5EF4-FFF2-40B4-BE49-F238E27FC236}">
                <a16:creationId xmlns:a16="http://schemas.microsoft.com/office/drawing/2014/main" id="{00A15EA9-2372-4E06-83C2-1E13AB1FA626}"/>
              </a:ext>
            </a:extLst>
          </p:cNvPr>
          <p:cNvSpPr>
            <a:spLocks noGrp="1"/>
          </p:cNvSpPr>
          <p:nvPr>
            <p:ph type="pic" sz="quarter" idx="16"/>
          </p:nvPr>
        </p:nvSpPr>
        <p:spPr>
          <a:xfrm>
            <a:off x="6123007" y="3578083"/>
            <a:ext cx="778959" cy="778959"/>
          </a:xfrm>
          <a:prstGeom prst="ellipse">
            <a:avLst/>
          </a:prstGeom>
        </p:spPr>
        <p:txBody>
          <a:bodyPr anchor="ctr"/>
          <a:lstStyle>
            <a:lvl1pPr marL="0" indent="0" algn="ctr">
              <a:buNone/>
              <a:defRPr sz="900">
                <a:solidFill>
                  <a:schemeClr val="bg1"/>
                </a:solidFill>
              </a:defRPr>
            </a:lvl1pPr>
          </a:lstStyle>
          <a:p>
            <a:endParaRPr lang="en-GB" dirty="0"/>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6123008" y="1137920"/>
            <a:ext cx="5465425" cy="373807"/>
          </a:xfrm>
        </p:spPr>
        <p:txBody>
          <a:bodyPr/>
          <a:lstStyle>
            <a:lvl1pPr marL="0" indent="0">
              <a:buNone/>
              <a:defRPr/>
            </a:lvl1pPr>
          </a:lstStyle>
          <a:p>
            <a:pPr lvl="0"/>
            <a:r>
              <a:rPr lang="en-US" dirty="0"/>
              <a:t>Key Takeaways</a:t>
            </a:r>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hasCustomPrompt="1"/>
          </p:nvPr>
        </p:nvSpPr>
        <p:spPr>
          <a:xfrm>
            <a:off x="6123008" y="1635009"/>
            <a:ext cx="5465425" cy="1611554"/>
          </a:xfrm>
        </p:spPr>
        <p:txBody>
          <a:bodyPr/>
          <a:lstStyle>
            <a:lvl1pPr marL="0" indent="0">
              <a:buNone/>
              <a:defRPr sz="1600"/>
            </a:lvl1pPr>
          </a:lstStyle>
          <a:p>
            <a:pPr lvl="0"/>
            <a:r>
              <a:rPr lang="en-US" dirty="0"/>
              <a:t>Content EY Interstate Light, 16pt, Lorem ipsum dolor, 12pt, </a:t>
            </a:r>
            <a:r>
              <a:rPr lang="en-US" dirty="0" err="1"/>
              <a:t>Utinam</a:t>
            </a:r>
            <a:r>
              <a:rPr lang="en-US" dirty="0"/>
              <a:t> </a:t>
            </a:r>
            <a:r>
              <a:rPr lang="en-US" dirty="0" err="1"/>
              <a:t>nonumy</a:t>
            </a:r>
            <a:r>
              <a:rPr lang="en-US" dirty="0"/>
              <a:t> </a:t>
            </a:r>
            <a:r>
              <a:rPr lang="en-US" dirty="0" err="1"/>
              <a:t>abhorreant</a:t>
            </a:r>
            <a:r>
              <a:rPr lang="en-US" dirty="0"/>
              <a:t> </a:t>
            </a:r>
            <a:r>
              <a:rPr lang="en-US" dirty="0" err="1"/>
              <a:t>sead</a:t>
            </a:r>
            <a:r>
              <a:rPr lang="en-US" dirty="0"/>
              <a:t>. </a:t>
            </a:r>
            <a:r>
              <a:rPr lang="en-US" dirty="0" err="1"/>
              <a:t>Putant</a:t>
            </a:r>
            <a:r>
              <a:rPr lang="en-US" dirty="0"/>
              <a:t> </a:t>
            </a:r>
            <a:r>
              <a:rPr lang="en-US" dirty="0" err="1"/>
              <a:t>probatus</a:t>
            </a:r>
            <a:r>
              <a:rPr lang="en-US" dirty="0"/>
              <a:t> id vis, ad his </a:t>
            </a:r>
            <a:r>
              <a:rPr lang="en-US" dirty="0" err="1"/>
              <a:t>meis</a:t>
            </a:r>
            <a:r>
              <a:rPr lang="en-US" dirty="0"/>
              <a:t> </a:t>
            </a:r>
            <a:r>
              <a:rPr lang="en-US" dirty="0" err="1"/>
              <a:t>habemus</a:t>
            </a:r>
            <a:r>
              <a:rPr lang="en-US" dirty="0"/>
              <a:t> </a:t>
            </a:r>
            <a:r>
              <a:rPr lang="en-US" dirty="0" err="1"/>
              <a:t>repudiare</a:t>
            </a:r>
            <a:r>
              <a:rPr lang="en-US" dirty="0"/>
              <a:t>, has an </a:t>
            </a:r>
            <a:r>
              <a:rPr lang="en-US" dirty="0" err="1"/>
              <a:t>pericula</a:t>
            </a:r>
            <a:r>
              <a:rPr lang="en-US" dirty="0"/>
              <a:t> </a:t>
            </a:r>
            <a:r>
              <a:rPr lang="en-US" dirty="0" err="1"/>
              <a:t>tractatos</a:t>
            </a:r>
            <a:r>
              <a:rPr lang="en-US" dirty="0"/>
              <a:t>. </a:t>
            </a:r>
            <a:r>
              <a:rPr lang="en-US" dirty="0" err="1"/>
              <a:t>Nec</a:t>
            </a:r>
            <a:r>
              <a:rPr lang="en-US" dirty="0"/>
              <a:t> </a:t>
            </a:r>
            <a:r>
              <a:rPr lang="en-US" dirty="0" err="1"/>
              <a:t>debitis</a:t>
            </a:r>
            <a:r>
              <a:rPr lang="en-US" dirty="0"/>
              <a:t> </a:t>
            </a:r>
            <a:r>
              <a:rPr lang="en-US" dirty="0" err="1"/>
              <a:t>dissentias</a:t>
            </a:r>
            <a:r>
              <a:rPr lang="en-US" dirty="0"/>
              <a:t> ad. </a:t>
            </a:r>
            <a:r>
              <a:rPr lang="en-US" dirty="0" err="1"/>
              <a:t>Patrioque</a:t>
            </a:r>
            <a:r>
              <a:rPr lang="en-US" dirty="0"/>
              <a:t> </a:t>
            </a:r>
            <a:r>
              <a:rPr lang="en-US" dirty="0" err="1"/>
              <a:t>voluptatum</a:t>
            </a:r>
            <a:r>
              <a:rPr lang="en-US" dirty="0"/>
              <a:t> </a:t>
            </a:r>
            <a:r>
              <a:rPr lang="en-US" dirty="0" err="1"/>
              <a:t>sed</a:t>
            </a:r>
            <a:r>
              <a:rPr lang="en-US" dirty="0"/>
              <a:t> ex, id </a:t>
            </a:r>
            <a:r>
              <a:rPr lang="en-US" dirty="0" err="1"/>
              <a:t>admodum</a:t>
            </a:r>
            <a:r>
              <a:rPr lang="en-US" dirty="0"/>
              <a:t>.</a:t>
            </a:r>
          </a:p>
          <a:p>
            <a:pPr lvl="0"/>
            <a:endParaRPr lang="en-US" dirty="0"/>
          </a:p>
        </p:txBody>
      </p:sp>
      <p:sp>
        <p:nvSpPr>
          <p:cNvPr id="20" name="Line 10">
            <a:extLst>
              <a:ext uri="{FF2B5EF4-FFF2-40B4-BE49-F238E27FC236}">
                <a16:creationId xmlns:a16="http://schemas.microsoft.com/office/drawing/2014/main" id="{B69EB865-6B86-419B-923C-F7DDC68C9C66}"/>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3" name="Date Placeholder 2">
            <a:extLst>
              <a:ext uri="{FF2B5EF4-FFF2-40B4-BE49-F238E27FC236}">
                <a16:creationId xmlns:a16="http://schemas.microsoft.com/office/drawing/2014/main" id="{DA661012-3455-4F88-94AD-14869D2D5405}"/>
              </a:ext>
            </a:extLst>
          </p:cNvPr>
          <p:cNvSpPr>
            <a:spLocks noGrp="1"/>
          </p:cNvSpPr>
          <p:nvPr>
            <p:ph type="dt" sz="half" idx="19"/>
          </p:nvPr>
        </p:nvSpPr>
        <p:spPr/>
        <p:txBody>
          <a:bodyPr/>
          <a:lstStyle/>
          <a:p>
            <a:fld id="{91E2F986-5248-44FB-BDFE-99E6D0A3F709}" type="datetime3">
              <a:rPr lang="en-US" smtClean="0"/>
              <a:t>23 October 2023</a:t>
            </a:fld>
            <a:endParaRPr lang="en-IN" dirty="0"/>
          </a:p>
        </p:txBody>
      </p:sp>
      <p:sp>
        <p:nvSpPr>
          <p:cNvPr id="4" name="Footer Placeholder 3">
            <a:extLst>
              <a:ext uri="{FF2B5EF4-FFF2-40B4-BE49-F238E27FC236}">
                <a16:creationId xmlns:a16="http://schemas.microsoft.com/office/drawing/2014/main" id="{F21FBA45-9D10-4CA1-B5FE-DF08BC4B79DE}"/>
              </a:ext>
            </a:extLst>
          </p:cNvPr>
          <p:cNvSpPr>
            <a:spLocks noGrp="1"/>
          </p:cNvSpPr>
          <p:nvPr>
            <p:ph type="ftr" sz="quarter" idx="20"/>
          </p:nvPr>
        </p:nvSpPr>
        <p:spPr/>
        <p:txBody>
          <a:bodyPr/>
          <a:lstStyle/>
          <a:p>
            <a:r>
              <a:rPr lang="en-US"/>
              <a:t>STOCK OPTIONS AND RSU’S - (E.2208/2020)</a:t>
            </a:r>
            <a:endParaRPr lang="en-IN" dirty="0"/>
          </a:p>
        </p:txBody>
      </p:sp>
      <p:sp>
        <p:nvSpPr>
          <p:cNvPr id="6" name="Slide Number Placeholder 5">
            <a:extLst>
              <a:ext uri="{FF2B5EF4-FFF2-40B4-BE49-F238E27FC236}">
                <a16:creationId xmlns:a16="http://schemas.microsoft.com/office/drawing/2014/main" id="{611C45D8-BA71-4A92-82B2-C059AF6B6702}"/>
              </a:ext>
            </a:extLst>
          </p:cNvPr>
          <p:cNvSpPr>
            <a:spLocks noGrp="1"/>
          </p:cNvSpPr>
          <p:nvPr>
            <p:ph type="sldNum" sz="quarter" idx="21"/>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19062807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5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8199120" y="1"/>
            <a:ext cx="3999231" cy="6156104"/>
          </a:xfrm>
        </p:spPr>
        <p:txBody>
          <a:bodyPr/>
          <a:lstStyle/>
          <a:p>
            <a:endParaRPr lang="en-IN" dirty="0"/>
          </a:p>
        </p:txBody>
      </p:sp>
      <p:sp>
        <p:nvSpPr>
          <p:cNvPr id="2" name="Title 1"/>
          <p:cNvSpPr>
            <a:spLocks noGrp="1"/>
          </p:cNvSpPr>
          <p:nvPr>
            <p:ph type="title"/>
          </p:nvPr>
        </p:nvSpPr>
        <p:spPr>
          <a:xfrm>
            <a:off x="609919" y="294200"/>
            <a:ext cx="7444422" cy="590400"/>
          </a:xfrm>
        </p:spPr>
        <p:txBody>
          <a:bodyPr/>
          <a:lstStyle>
            <a:lvl1pPr>
              <a:defRPr sz="2400">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609918" y="1137921"/>
            <a:ext cx="7299642" cy="873760"/>
          </a:xfrm>
        </p:spPr>
        <p:txBody>
          <a:bodyPr/>
          <a:lstStyle>
            <a:lvl1pPr marL="0" indent="0">
              <a:buNone/>
              <a:defRPr sz="18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609918" y="2311401"/>
            <a:ext cx="3580117" cy="3844704"/>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2" name="Content Placeholder 2">
            <a:extLst>
              <a:ext uri="{FF2B5EF4-FFF2-40B4-BE49-F238E27FC236}">
                <a16:creationId xmlns:a16="http://schemas.microsoft.com/office/drawing/2014/main" id="{0C7BD71A-882B-40FB-A05F-48ECC69FF73D}"/>
              </a:ext>
            </a:extLst>
          </p:cNvPr>
          <p:cNvSpPr>
            <a:spLocks noGrp="1"/>
          </p:cNvSpPr>
          <p:nvPr>
            <p:ph idx="12" hasCustomPrompt="1"/>
          </p:nvPr>
        </p:nvSpPr>
        <p:spPr>
          <a:xfrm>
            <a:off x="4329443" y="2311401"/>
            <a:ext cx="3580117" cy="1254759"/>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4" name="Content Placeholder 2">
            <a:extLst>
              <a:ext uri="{FF2B5EF4-FFF2-40B4-BE49-F238E27FC236}">
                <a16:creationId xmlns:a16="http://schemas.microsoft.com/office/drawing/2014/main" id="{D87D58C8-1517-42AA-8B2A-E449A3F6F028}"/>
              </a:ext>
            </a:extLst>
          </p:cNvPr>
          <p:cNvSpPr>
            <a:spLocks noGrp="1"/>
          </p:cNvSpPr>
          <p:nvPr>
            <p:ph idx="13" hasCustomPrompt="1"/>
          </p:nvPr>
        </p:nvSpPr>
        <p:spPr>
          <a:xfrm>
            <a:off x="4329443" y="4236721"/>
            <a:ext cx="3580117" cy="1944160"/>
          </a:xfrm>
        </p:spPr>
        <p:txBody>
          <a:bodyPr numCol="1"/>
          <a:lstStyle>
            <a:lvl1pPr marL="0" indent="0">
              <a:buNone/>
              <a:defRPr sz="1800">
                <a:solidFill>
                  <a:schemeClr val="bg1"/>
                </a:solidFill>
                <a:latin typeface="Georgia" panose="02040502050405020303" pitchFamily="18" charset="0"/>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Quote</a:t>
            </a:r>
          </a:p>
        </p:txBody>
      </p:sp>
      <p:sp>
        <p:nvSpPr>
          <p:cNvPr id="23" name="Line 10">
            <a:extLst>
              <a:ext uri="{FF2B5EF4-FFF2-40B4-BE49-F238E27FC236}">
                <a16:creationId xmlns:a16="http://schemas.microsoft.com/office/drawing/2014/main" id="{E820DC59-E206-4DC0-9012-584F8EBAF730}"/>
              </a:ext>
            </a:extLst>
          </p:cNvPr>
          <p:cNvSpPr>
            <a:spLocks noChangeShapeType="1"/>
          </p:cNvSpPr>
          <p:nvPr userDrawn="1"/>
        </p:nvSpPr>
        <p:spPr bwMode="auto">
          <a:xfrm>
            <a:off x="609918" y="907750"/>
            <a:ext cx="772385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4" name="Date Placeholder 3">
            <a:extLst>
              <a:ext uri="{FF2B5EF4-FFF2-40B4-BE49-F238E27FC236}">
                <a16:creationId xmlns:a16="http://schemas.microsoft.com/office/drawing/2014/main" id="{2073C7F4-1F66-48B4-8A7F-96C64986A204}"/>
              </a:ext>
            </a:extLst>
          </p:cNvPr>
          <p:cNvSpPr>
            <a:spLocks noGrp="1"/>
          </p:cNvSpPr>
          <p:nvPr>
            <p:ph type="dt" sz="half" idx="14"/>
          </p:nvPr>
        </p:nvSpPr>
        <p:spPr/>
        <p:txBody>
          <a:bodyPr/>
          <a:lstStyle/>
          <a:p>
            <a:fld id="{D368CD5B-539A-46B6-9858-6DDDEE89E2EC}" type="datetime3">
              <a:rPr lang="en-US" smtClean="0"/>
              <a:t>23 October 2023</a:t>
            </a:fld>
            <a:endParaRPr lang="en-IN" dirty="0"/>
          </a:p>
        </p:txBody>
      </p:sp>
      <p:sp>
        <p:nvSpPr>
          <p:cNvPr id="6" name="Footer Placeholder 5">
            <a:extLst>
              <a:ext uri="{FF2B5EF4-FFF2-40B4-BE49-F238E27FC236}">
                <a16:creationId xmlns:a16="http://schemas.microsoft.com/office/drawing/2014/main" id="{628F1198-1F5C-4C8B-A7E4-2658430FBCFA}"/>
              </a:ext>
            </a:extLst>
          </p:cNvPr>
          <p:cNvSpPr>
            <a:spLocks noGrp="1"/>
          </p:cNvSpPr>
          <p:nvPr>
            <p:ph type="ftr" sz="quarter" idx="15"/>
          </p:nvPr>
        </p:nvSpPr>
        <p:spPr/>
        <p:txBody>
          <a:bodyPr/>
          <a:lstStyle/>
          <a:p>
            <a:r>
              <a:rPr lang="en-US"/>
              <a:t>STOCK OPTIONS AND RSU’S - (E.2208/2020)</a:t>
            </a:r>
            <a:endParaRPr lang="en-IN" dirty="0"/>
          </a:p>
        </p:txBody>
      </p:sp>
      <p:sp>
        <p:nvSpPr>
          <p:cNvPr id="7" name="Slide Number Placeholder 6">
            <a:extLst>
              <a:ext uri="{FF2B5EF4-FFF2-40B4-BE49-F238E27FC236}">
                <a16:creationId xmlns:a16="http://schemas.microsoft.com/office/drawing/2014/main" id="{86EA2D1B-5973-42E9-87B4-02C40C0EF1B0}"/>
              </a:ext>
            </a:extLst>
          </p:cNvPr>
          <p:cNvSpPr>
            <a:spLocks noGrp="1"/>
          </p:cNvSpPr>
          <p:nvPr>
            <p:ph type="sldNum" sz="quarter" idx="16"/>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16682872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6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0" y="0"/>
            <a:ext cx="2384460" cy="6857999"/>
          </a:xfrm>
        </p:spPr>
        <p:txBody>
          <a:bodyPr/>
          <a:lstStyle/>
          <a:p>
            <a:endParaRPr lang="en-IN"/>
          </a:p>
        </p:txBody>
      </p:sp>
      <p:sp>
        <p:nvSpPr>
          <p:cNvPr id="2" name="Title 1"/>
          <p:cNvSpPr>
            <a:spLocks noGrp="1"/>
          </p:cNvSpPr>
          <p:nvPr>
            <p:ph type="title"/>
          </p:nvPr>
        </p:nvSpPr>
        <p:spPr>
          <a:xfrm>
            <a:off x="2695294" y="294200"/>
            <a:ext cx="8892000" cy="590400"/>
          </a:xfrm>
        </p:spPr>
        <p:txBody>
          <a:bodyPr/>
          <a:lstStyle>
            <a:lvl1pPr>
              <a:defRPr sz="2400">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2695293" y="1137921"/>
            <a:ext cx="2742882" cy="5018184"/>
          </a:xfrm>
        </p:spPr>
        <p:txBody>
          <a:bodyPr/>
          <a:lstStyle>
            <a:lvl1pPr marL="0" indent="0">
              <a:buNone/>
              <a:defRPr sz="18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5727083" y="1137921"/>
            <a:ext cx="2803842" cy="5018184"/>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23" name="Content Placeholder 2">
            <a:extLst>
              <a:ext uri="{FF2B5EF4-FFF2-40B4-BE49-F238E27FC236}">
                <a16:creationId xmlns:a16="http://schemas.microsoft.com/office/drawing/2014/main" id="{6FF4A6F8-D9C6-4FEE-9324-5200D308BB1F}"/>
              </a:ext>
            </a:extLst>
          </p:cNvPr>
          <p:cNvSpPr>
            <a:spLocks noGrp="1"/>
          </p:cNvSpPr>
          <p:nvPr userDrawn="1">
            <p:ph idx="12" hasCustomPrompt="1"/>
          </p:nvPr>
        </p:nvSpPr>
        <p:spPr>
          <a:xfrm>
            <a:off x="8819832" y="1137921"/>
            <a:ext cx="2768600" cy="2796151"/>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9" name="Line 10">
            <a:extLst>
              <a:ext uri="{FF2B5EF4-FFF2-40B4-BE49-F238E27FC236}">
                <a16:creationId xmlns:a16="http://schemas.microsoft.com/office/drawing/2014/main" id="{B63A7CBA-3151-452E-BD2F-D3E65CE1595F}"/>
              </a:ext>
            </a:extLst>
          </p:cNvPr>
          <p:cNvSpPr>
            <a:spLocks noChangeShapeType="1"/>
          </p:cNvSpPr>
          <p:nvPr userDrawn="1"/>
        </p:nvSpPr>
        <p:spPr bwMode="auto">
          <a:xfrm>
            <a:off x="2695294" y="907750"/>
            <a:ext cx="8892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4" name="Date Placeholder 3">
            <a:extLst>
              <a:ext uri="{FF2B5EF4-FFF2-40B4-BE49-F238E27FC236}">
                <a16:creationId xmlns:a16="http://schemas.microsoft.com/office/drawing/2014/main" id="{118571DE-086F-444C-976E-D386CED54CF9}"/>
              </a:ext>
            </a:extLst>
          </p:cNvPr>
          <p:cNvSpPr>
            <a:spLocks noGrp="1"/>
          </p:cNvSpPr>
          <p:nvPr>
            <p:ph type="dt" sz="half" idx="13"/>
          </p:nvPr>
        </p:nvSpPr>
        <p:spPr/>
        <p:txBody>
          <a:bodyPr/>
          <a:lstStyle/>
          <a:p>
            <a:fld id="{0AD827A6-D04E-4997-B4D8-86795B91EC0F}" type="datetime3">
              <a:rPr lang="en-US" smtClean="0"/>
              <a:t>23 October 2023</a:t>
            </a:fld>
            <a:endParaRPr lang="en-IN" dirty="0"/>
          </a:p>
        </p:txBody>
      </p:sp>
      <p:sp>
        <p:nvSpPr>
          <p:cNvPr id="6" name="Footer Placeholder 5">
            <a:extLst>
              <a:ext uri="{FF2B5EF4-FFF2-40B4-BE49-F238E27FC236}">
                <a16:creationId xmlns:a16="http://schemas.microsoft.com/office/drawing/2014/main" id="{A5178D09-F6E9-4981-B6E0-209D099207E6}"/>
              </a:ext>
            </a:extLst>
          </p:cNvPr>
          <p:cNvSpPr>
            <a:spLocks noGrp="1"/>
          </p:cNvSpPr>
          <p:nvPr>
            <p:ph type="ftr" sz="quarter" idx="14"/>
          </p:nvPr>
        </p:nvSpPr>
        <p:spPr/>
        <p:txBody>
          <a:bodyPr/>
          <a:lstStyle/>
          <a:p>
            <a:r>
              <a:rPr lang="en-US"/>
              <a:t>STOCK OPTIONS AND RSU’S - (E.2208/2020)</a:t>
            </a:r>
            <a:endParaRPr lang="en-IN" dirty="0"/>
          </a:p>
        </p:txBody>
      </p:sp>
      <p:sp>
        <p:nvSpPr>
          <p:cNvPr id="7" name="Slide Number Placeholder 6">
            <a:extLst>
              <a:ext uri="{FF2B5EF4-FFF2-40B4-BE49-F238E27FC236}">
                <a16:creationId xmlns:a16="http://schemas.microsoft.com/office/drawing/2014/main" id="{BAE170B6-45D3-4E0A-A799-1F973EAAC5EC}"/>
              </a:ext>
            </a:extLst>
          </p:cNvPr>
          <p:cNvSpPr>
            <a:spLocks noGrp="1"/>
          </p:cNvSpPr>
          <p:nvPr>
            <p:ph type="sldNum" sz="quarter" idx="15"/>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210207247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3_Standard slide_Quotes">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8F291EB0-15F5-4E9A-A38B-CE3AC1452E21}"/>
              </a:ext>
            </a:extLst>
          </p:cNvPr>
          <p:cNvSpPr txBox="1">
            <a:spLocks/>
          </p:cNvSpPr>
          <p:nvPr userDrawn="1"/>
        </p:nvSpPr>
        <p:spPr>
          <a:xfrm>
            <a:off x="477351" y="1488927"/>
            <a:ext cx="2338388" cy="858838"/>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1200" dirty="0">
                <a:solidFill>
                  <a:schemeClr val="tx2"/>
                </a:solidFill>
                <a:latin typeface="Georgia" panose="02040502050405020303" pitchFamily="18" charset="0"/>
              </a:rPr>
              <a:t>“</a:t>
            </a:r>
          </a:p>
        </p:txBody>
      </p:sp>
      <p:sp>
        <p:nvSpPr>
          <p:cNvPr id="7" name="Text Placeholder 6">
            <a:extLst>
              <a:ext uri="{FF2B5EF4-FFF2-40B4-BE49-F238E27FC236}">
                <a16:creationId xmlns:a16="http://schemas.microsoft.com/office/drawing/2014/main" id="{FB5D2AC0-B4F7-4455-9AE0-201966050A6D}"/>
              </a:ext>
            </a:extLst>
          </p:cNvPr>
          <p:cNvSpPr>
            <a:spLocks noGrp="1"/>
          </p:cNvSpPr>
          <p:nvPr>
            <p:ph type="body" sz="quarter" idx="10"/>
          </p:nvPr>
        </p:nvSpPr>
        <p:spPr>
          <a:xfrm>
            <a:off x="513350" y="2526765"/>
            <a:ext cx="5292000" cy="1800000"/>
          </a:xfrm>
        </p:spPr>
        <p:txBody>
          <a:bodyPr lIns="90000" tIns="46800" rIns="90000" bIns="46800"/>
          <a:lstStyle>
            <a:lvl1pPr marL="0" indent="0">
              <a:buNone/>
              <a:defRPr lang="en-US" sz="2800" dirty="0" smtClean="0">
                <a:latin typeface="Georgia" panose="02040502050405020303" pitchFamily="18" charset="0"/>
              </a:defRPr>
            </a:lvl1pPr>
          </a:lstStyle>
          <a:p>
            <a:pPr marL="356616" lvl="0" indent="-356616">
              <a:spcBef>
                <a:spcPts val="0"/>
              </a:spcBef>
            </a:pPr>
            <a:r>
              <a:rPr lang="en-US" dirty="0"/>
              <a:t>Edit Master text styles</a:t>
            </a:r>
          </a:p>
        </p:txBody>
      </p:sp>
      <p:sp>
        <p:nvSpPr>
          <p:cNvPr id="8" name="Text Placeholder 6">
            <a:extLst>
              <a:ext uri="{FF2B5EF4-FFF2-40B4-BE49-F238E27FC236}">
                <a16:creationId xmlns:a16="http://schemas.microsoft.com/office/drawing/2014/main" id="{F1BA83A2-78F0-4F7E-836B-9B4B87820F96}"/>
              </a:ext>
            </a:extLst>
          </p:cNvPr>
          <p:cNvSpPr>
            <a:spLocks noGrp="1"/>
          </p:cNvSpPr>
          <p:nvPr>
            <p:ph type="body" sz="quarter" idx="11" hasCustomPrompt="1"/>
          </p:nvPr>
        </p:nvSpPr>
        <p:spPr>
          <a:xfrm>
            <a:off x="513350" y="4632765"/>
            <a:ext cx="5292000"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rgbClr val="2E2E38"/>
                </a:solidFill>
                <a:latin typeface="EYInterstate Light" panose="02000506000000020004" pitchFamily="2" charset="0"/>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dirty="0"/>
              <a:t>Name Surname</a:t>
            </a:r>
          </a:p>
        </p:txBody>
      </p:sp>
      <p:sp>
        <p:nvSpPr>
          <p:cNvPr id="9" name="Text Placeholder 6">
            <a:extLst>
              <a:ext uri="{FF2B5EF4-FFF2-40B4-BE49-F238E27FC236}">
                <a16:creationId xmlns:a16="http://schemas.microsoft.com/office/drawing/2014/main" id="{034CE9DD-CE12-4D9F-8FD6-A2522F36C807}"/>
              </a:ext>
            </a:extLst>
          </p:cNvPr>
          <p:cNvSpPr>
            <a:spLocks noGrp="1"/>
          </p:cNvSpPr>
          <p:nvPr>
            <p:ph type="body" sz="quarter" idx="12" hasCustomPrompt="1"/>
          </p:nvPr>
        </p:nvSpPr>
        <p:spPr>
          <a:xfrm>
            <a:off x="513350" y="4971442"/>
            <a:ext cx="5292000"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rgbClr val="2E2E38"/>
                </a:solidFill>
                <a:latin typeface="EYInterstate Light" panose="02000506000000020004" pitchFamily="2" charset="0"/>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dirty="0"/>
              <a:t>Job Title</a:t>
            </a:r>
          </a:p>
        </p:txBody>
      </p:sp>
    </p:spTree>
    <p:extLst>
      <p:ext uri="{BB962C8B-B14F-4D97-AF65-F5344CB8AC3E}">
        <p14:creationId xmlns:p14="http://schemas.microsoft.com/office/powerpoint/2010/main" val="102232333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4_Standard slide_Quotes">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E28D7EA5-A532-4D8B-9984-8F3D1FEA98DB}"/>
              </a:ext>
            </a:extLst>
          </p:cNvPr>
          <p:cNvSpPr>
            <a:spLocks noGrp="1"/>
          </p:cNvSpPr>
          <p:nvPr>
            <p:ph type="body" sz="quarter" idx="10"/>
          </p:nvPr>
        </p:nvSpPr>
        <p:spPr>
          <a:xfrm>
            <a:off x="3453175" y="2060235"/>
            <a:ext cx="5292000" cy="3025522"/>
          </a:xfrm>
        </p:spPr>
        <p:txBody>
          <a:bodyPr lIns="0" tIns="0" rIns="0" bIns="0">
            <a:noAutofit/>
          </a:bodyPr>
          <a:lstStyle>
            <a:lvl1pPr marL="0" indent="0" algn="ctr">
              <a:buNone/>
              <a:defRPr lang="en-US" sz="2800" dirty="0" smtClean="0">
                <a:latin typeface="Georgia" panose="02040502050405020303" pitchFamily="18" charset="0"/>
              </a:defRPr>
            </a:lvl1pPr>
          </a:lstStyle>
          <a:p>
            <a:pPr marL="356616" lvl="0" indent="-356616" algn="ctr">
              <a:spcBef>
                <a:spcPts val="0"/>
              </a:spcBef>
            </a:pPr>
            <a:r>
              <a:rPr lang="en-US" dirty="0"/>
              <a:t>Edit Master text styles</a:t>
            </a:r>
          </a:p>
        </p:txBody>
      </p:sp>
      <p:sp>
        <p:nvSpPr>
          <p:cNvPr id="5" name="Text Placeholder 6">
            <a:extLst>
              <a:ext uri="{FF2B5EF4-FFF2-40B4-BE49-F238E27FC236}">
                <a16:creationId xmlns:a16="http://schemas.microsoft.com/office/drawing/2014/main" id="{9F9B9C3C-16F2-40B2-A460-0480520ECF89}"/>
              </a:ext>
            </a:extLst>
          </p:cNvPr>
          <p:cNvSpPr>
            <a:spLocks noGrp="1"/>
          </p:cNvSpPr>
          <p:nvPr>
            <p:ph type="body" sz="quarter" idx="11" hasCustomPrompt="1"/>
          </p:nvPr>
        </p:nvSpPr>
        <p:spPr>
          <a:xfrm>
            <a:off x="3453175" y="5506678"/>
            <a:ext cx="5292000" cy="316838"/>
          </a:xfrm>
        </p:spPr>
        <p:txBody>
          <a:bodyPr lIns="0" tIns="0" rIns="0" bIns="0">
            <a:noAutofit/>
          </a:bodyPr>
          <a:lstStyle>
            <a:lvl1pPr marL="0" indent="0" algn="ctr">
              <a:buNone/>
              <a:defRPr lang="en-US" sz="1600" dirty="0" smtClean="0">
                <a:solidFill>
                  <a:srgbClr val="2E2E38"/>
                </a:solidFill>
                <a:latin typeface="EYInterstate Light" panose="02000506000000020004" pitchFamily="2" charset="0"/>
              </a:defRPr>
            </a:lvl1pPr>
          </a:lstStyle>
          <a:p>
            <a:pPr marL="356616" lvl="0" indent="-356616" algn="ctr">
              <a:spcBef>
                <a:spcPts val="0"/>
              </a:spcBef>
              <a:spcAft>
                <a:spcPts val="600"/>
              </a:spcAft>
            </a:pPr>
            <a:r>
              <a:rPr lang="en-US" dirty="0"/>
              <a:t>Name Surname</a:t>
            </a:r>
          </a:p>
        </p:txBody>
      </p:sp>
      <p:sp>
        <p:nvSpPr>
          <p:cNvPr id="6" name="Text Placeholder 6">
            <a:extLst>
              <a:ext uri="{FF2B5EF4-FFF2-40B4-BE49-F238E27FC236}">
                <a16:creationId xmlns:a16="http://schemas.microsoft.com/office/drawing/2014/main" id="{8E04541C-CC5D-4455-8271-73223AE0A881}"/>
              </a:ext>
            </a:extLst>
          </p:cNvPr>
          <p:cNvSpPr>
            <a:spLocks noGrp="1"/>
          </p:cNvSpPr>
          <p:nvPr>
            <p:ph type="body" sz="quarter" idx="12" hasCustomPrompt="1"/>
          </p:nvPr>
        </p:nvSpPr>
        <p:spPr>
          <a:xfrm>
            <a:off x="3453175" y="5818717"/>
            <a:ext cx="5292000" cy="316838"/>
          </a:xfrm>
        </p:spPr>
        <p:txBody>
          <a:bodyPr vert="horz" lIns="0" tIns="0" rIns="0" bIns="0" rtlCol="0" anchor="t" anchorCtr="0">
            <a:noAutofit/>
          </a:bodyPr>
          <a:lstStyle>
            <a:lvl1pPr marL="0" indent="0" algn="ctr">
              <a:buNone/>
              <a:defRPr lang="en-US" sz="1600" dirty="0" smtClean="0">
                <a:solidFill>
                  <a:srgbClr val="2E2E38"/>
                </a:solidFill>
                <a:latin typeface="EYInterstate Light" panose="02000506000000020004" pitchFamily="2" charset="0"/>
              </a:defRPr>
            </a:lvl1pPr>
          </a:lstStyle>
          <a:p>
            <a:pPr marL="356616" lvl="0" indent="-356616" algn="ctr">
              <a:spcBef>
                <a:spcPts val="0"/>
              </a:spcBef>
              <a:spcAft>
                <a:spcPts val="600"/>
              </a:spcAft>
            </a:pPr>
            <a:r>
              <a:rPr lang="en-US" dirty="0"/>
              <a:t>Job Title</a:t>
            </a:r>
          </a:p>
        </p:txBody>
      </p:sp>
      <p:sp>
        <p:nvSpPr>
          <p:cNvPr id="9" name="Text Placeholder 11">
            <a:extLst>
              <a:ext uri="{FF2B5EF4-FFF2-40B4-BE49-F238E27FC236}">
                <a16:creationId xmlns:a16="http://schemas.microsoft.com/office/drawing/2014/main" id="{FBD672D3-B116-471A-8511-D80D5D920D93}"/>
              </a:ext>
            </a:extLst>
          </p:cNvPr>
          <p:cNvSpPr txBox="1">
            <a:spLocks/>
          </p:cNvSpPr>
          <p:nvPr userDrawn="1"/>
        </p:nvSpPr>
        <p:spPr>
          <a:xfrm>
            <a:off x="4929981" y="979787"/>
            <a:ext cx="2338388" cy="882687"/>
          </a:xfrm>
          <a:prstGeom prst="rect">
            <a:avLst/>
          </a:prstGeom>
        </p:spPr>
        <p:txBody>
          <a:bodyPr lIns="0" tIns="0" rIns="0" bIns="0">
            <a:noAutofit/>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sz="11200" dirty="0">
                <a:solidFill>
                  <a:schemeClr val="tx2"/>
                </a:solidFill>
                <a:latin typeface="Georgia" panose="02040502050405020303" pitchFamily="18" charset="0"/>
              </a:rPr>
              <a:t>“ </a:t>
            </a:r>
          </a:p>
        </p:txBody>
      </p:sp>
    </p:spTree>
    <p:extLst>
      <p:ext uri="{BB962C8B-B14F-4D97-AF65-F5344CB8AC3E}">
        <p14:creationId xmlns:p14="http://schemas.microsoft.com/office/powerpoint/2010/main" val="24056719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5_Standard slide_Quotes">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481756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Divider 3">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D9F631-BCA2-47E9-B382-A1254CE498E4}"/>
              </a:ext>
            </a:extLst>
          </p:cNvPr>
          <p:cNvSpPr>
            <a:spLocks noGrp="1"/>
          </p:cNvSpPr>
          <p:nvPr>
            <p:ph type="dt" sz="half" idx="10"/>
          </p:nvPr>
        </p:nvSpPr>
        <p:spPr/>
        <p:txBody>
          <a:bodyPr/>
          <a:lstStyle/>
          <a:p>
            <a:fld id="{53E5DE10-EAFF-4ADB-BE08-C7D6B4FD96A3}" type="datetime3">
              <a:rPr lang="en-US" smtClean="0"/>
              <a:t>23 October 2023</a:t>
            </a:fld>
            <a:endParaRPr lang="en-IN" dirty="0"/>
          </a:p>
        </p:txBody>
      </p:sp>
      <p:sp>
        <p:nvSpPr>
          <p:cNvPr id="3" name="Footer Placeholder 2">
            <a:extLst>
              <a:ext uri="{FF2B5EF4-FFF2-40B4-BE49-F238E27FC236}">
                <a16:creationId xmlns:a16="http://schemas.microsoft.com/office/drawing/2014/main" id="{EC1D1872-1F65-44DE-8D43-3328C27B5870}"/>
              </a:ext>
            </a:extLst>
          </p:cNvPr>
          <p:cNvSpPr>
            <a:spLocks noGrp="1"/>
          </p:cNvSpPr>
          <p:nvPr>
            <p:ph type="ftr" sz="quarter" idx="11"/>
          </p:nvPr>
        </p:nvSpPr>
        <p:spPr/>
        <p:txBody>
          <a:bodyPr/>
          <a:lstStyle/>
          <a:p>
            <a:r>
              <a:rPr lang="en-US"/>
              <a:t>STOCK OPTIONS AND RSU’S - (E.2208/2020)</a:t>
            </a:r>
            <a:endParaRPr lang="en-IN" dirty="0"/>
          </a:p>
        </p:txBody>
      </p:sp>
      <p:sp>
        <p:nvSpPr>
          <p:cNvPr id="4" name="Slide Number Placeholder 3">
            <a:extLst>
              <a:ext uri="{FF2B5EF4-FFF2-40B4-BE49-F238E27FC236}">
                <a16:creationId xmlns:a16="http://schemas.microsoft.com/office/drawing/2014/main" id="{A06C50CF-7368-4D25-B2B5-360BA59E76C3}"/>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2127526408"/>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2_Empty">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052CFA6-7CF5-41BD-9D94-2D0DAE108428}"/>
              </a:ext>
            </a:extLst>
          </p:cNvPr>
          <p:cNvSpPr>
            <a:spLocks noGrp="1"/>
          </p:cNvSpPr>
          <p:nvPr>
            <p:ph type="media" sz="quarter" idx="10" hasCustomPrompt="1"/>
          </p:nvPr>
        </p:nvSpPr>
        <p:spPr>
          <a:xfrm>
            <a:off x="0" y="0"/>
            <a:ext cx="12198350" cy="6858000"/>
          </a:xfrm>
        </p:spPr>
        <p:txBody>
          <a:bodyPr anchor="ctr"/>
          <a:lstStyle>
            <a:lvl1pPr marL="0" indent="0" algn="ctr">
              <a:buNone/>
              <a:defRPr/>
            </a:lvl1pPr>
          </a:lstStyle>
          <a:p>
            <a:r>
              <a:rPr lang="en-IN" dirty="0"/>
              <a:t>Video</a:t>
            </a:r>
          </a:p>
        </p:txBody>
      </p:sp>
      <p:sp>
        <p:nvSpPr>
          <p:cNvPr id="2" name="Date Placeholder 1">
            <a:extLst>
              <a:ext uri="{FF2B5EF4-FFF2-40B4-BE49-F238E27FC236}">
                <a16:creationId xmlns:a16="http://schemas.microsoft.com/office/drawing/2014/main" id="{E943830C-23AE-48E4-B9DE-E91E6CE0B8B9}"/>
              </a:ext>
            </a:extLst>
          </p:cNvPr>
          <p:cNvSpPr>
            <a:spLocks noGrp="1"/>
          </p:cNvSpPr>
          <p:nvPr>
            <p:ph type="dt" sz="half" idx="11"/>
          </p:nvPr>
        </p:nvSpPr>
        <p:spPr/>
        <p:txBody>
          <a:bodyPr/>
          <a:lstStyle/>
          <a:p>
            <a:fld id="{2648FDCD-D403-4953-A518-6B0963CEA9FA}" type="datetime3">
              <a:rPr lang="en-US" smtClean="0"/>
              <a:t>23 October 2023</a:t>
            </a:fld>
            <a:endParaRPr lang="en-IN" dirty="0"/>
          </a:p>
        </p:txBody>
      </p:sp>
      <p:sp>
        <p:nvSpPr>
          <p:cNvPr id="4" name="Footer Placeholder 3">
            <a:extLst>
              <a:ext uri="{FF2B5EF4-FFF2-40B4-BE49-F238E27FC236}">
                <a16:creationId xmlns:a16="http://schemas.microsoft.com/office/drawing/2014/main" id="{B0F742A9-BF69-4BF2-966C-3D76FC687FBA}"/>
              </a:ext>
            </a:extLst>
          </p:cNvPr>
          <p:cNvSpPr>
            <a:spLocks noGrp="1"/>
          </p:cNvSpPr>
          <p:nvPr>
            <p:ph type="ftr" sz="quarter" idx="12"/>
          </p:nvPr>
        </p:nvSpPr>
        <p:spPr/>
        <p:txBody>
          <a:bodyPr/>
          <a:lstStyle/>
          <a:p>
            <a:r>
              <a:rPr lang="en-US"/>
              <a:t>STOCK OPTIONS AND RSU’S - (E.2208/2020)</a:t>
            </a:r>
            <a:endParaRPr lang="en-IN" dirty="0"/>
          </a:p>
        </p:txBody>
      </p:sp>
      <p:sp>
        <p:nvSpPr>
          <p:cNvPr id="5" name="Slide Number Placeholder 4">
            <a:extLst>
              <a:ext uri="{FF2B5EF4-FFF2-40B4-BE49-F238E27FC236}">
                <a16:creationId xmlns:a16="http://schemas.microsoft.com/office/drawing/2014/main" id="{9B65F912-EBE8-413B-A241-0FB3A540BA82}"/>
              </a:ext>
            </a:extLst>
          </p:cNvPr>
          <p:cNvSpPr>
            <a:spLocks noGrp="1"/>
          </p:cNvSpPr>
          <p:nvPr>
            <p:ph type="sldNum" sz="quarter" idx="13"/>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3460343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sz="2400">
                <a:solidFill>
                  <a:schemeClr val="bg1"/>
                </a:solidFill>
              </a:defRPr>
            </a:lvl1pPr>
          </a:lstStyle>
          <a:p>
            <a:r>
              <a:rPr lang="en-US" dirty="0"/>
              <a:t>Click to edit Master title style</a:t>
            </a:r>
            <a:endParaRPr lang="en-GB" dirty="0"/>
          </a:p>
        </p:txBody>
      </p:sp>
      <p:sp>
        <p:nvSpPr>
          <p:cNvPr id="12" name="Line 10">
            <a:extLst>
              <a:ext uri="{FF2B5EF4-FFF2-40B4-BE49-F238E27FC236}">
                <a16:creationId xmlns:a16="http://schemas.microsoft.com/office/drawing/2014/main" id="{DA9741B6-D337-4A18-8ECB-FB21A6953E44}"/>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4" name="Date Placeholder 3">
            <a:extLst>
              <a:ext uri="{FF2B5EF4-FFF2-40B4-BE49-F238E27FC236}">
                <a16:creationId xmlns:a16="http://schemas.microsoft.com/office/drawing/2014/main" id="{148806A2-2AA7-4EC7-8FA5-6DD8E9FC1AD1}"/>
              </a:ext>
            </a:extLst>
          </p:cNvPr>
          <p:cNvSpPr>
            <a:spLocks noGrp="1"/>
          </p:cNvSpPr>
          <p:nvPr>
            <p:ph type="dt" sz="half" idx="10"/>
          </p:nvPr>
        </p:nvSpPr>
        <p:spPr/>
        <p:txBody>
          <a:bodyPr/>
          <a:lstStyle/>
          <a:p>
            <a:fld id="{3E5F2BC6-AFC5-473E-B662-BFB44223525B}" type="datetime3">
              <a:rPr lang="en-US" smtClean="0"/>
              <a:t>23 October 2023</a:t>
            </a:fld>
            <a:endParaRPr lang="en-IN" dirty="0"/>
          </a:p>
        </p:txBody>
      </p:sp>
      <p:sp>
        <p:nvSpPr>
          <p:cNvPr id="5" name="Footer Placeholder 4">
            <a:extLst>
              <a:ext uri="{FF2B5EF4-FFF2-40B4-BE49-F238E27FC236}">
                <a16:creationId xmlns:a16="http://schemas.microsoft.com/office/drawing/2014/main" id="{8C56F6B4-9E49-490D-8FE1-DB9035090F2D}"/>
              </a:ext>
            </a:extLst>
          </p:cNvPr>
          <p:cNvSpPr>
            <a:spLocks noGrp="1"/>
          </p:cNvSpPr>
          <p:nvPr>
            <p:ph type="ftr" sz="quarter" idx="11"/>
          </p:nvPr>
        </p:nvSpPr>
        <p:spPr/>
        <p:txBody>
          <a:bodyPr/>
          <a:lstStyle/>
          <a:p>
            <a:r>
              <a:rPr lang="en-US"/>
              <a:t>STOCK OPTIONS AND RSU’S - (E.2208/2020)</a:t>
            </a:r>
            <a:endParaRPr lang="en-US" dirty="0"/>
          </a:p>
        </p:txBody>
      </p:sp>
      <p:sp>
        <p:nvSpPr>
          <p:cNvPr id="6" name="Slide Number Placeholder 5">
            <a:extLst>
              <a:ext uri="{FF2B5EF4-FFF2-40B4-BE49-F238E27FC236}">
                <a16:creationId xmlns:a16="http://schemas.microsoft.com/office/drawing/2014/main" id="{B3C35AEC-478D-4BBF-9883-4CE09EB36AB9}"/>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
        <p:nvSpPr>
          <p:cNvPr id="8" name="Text Placeholder 2">
            <a:extLst>
              <a:ext uri="{FF2B5EF4-FFF2-40B4-BE49-F238E27FC236}">
                <a16:creationId xmlns:a16="http://schemas.microsoft.com/office/drawing/2014/main" id="{AC5F387F-0A77-424D-88D8-FFE5F0CA22D3}"/>
              </a:ext>
            </a:extLst>
          </p:cNvPr>
          <p:cNvSpPr>
            <a:spLocks noGrp="1"/>
          </p:cNvSpPr>
          <p:nvPr>
            <p:ph idx="1"/>
          </p:nvPr>
        </p:nvSpPr>
        <p:spPr>
          <a:xfrm>
            <a:off x="609918" y="1137920"/>
            <a:ext cx="10978515" cy="494792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99939659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Key statement">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C37B5C6B-B98B-4A4C-A8A7-B006989B59BC}"/>
              </a:ext>
            </a:extLst>
          </p:cNvPr>
          <p:cNvSpPr>
            <a:spLocks noGrp="1"/>
          </p:cNvSpPr>
          <p:nvPr>
            <p:ph type="dt" sz="half" idx="10"/>
          </p:nvPr>
        </p:nvSpPr>
        <p:spPr/>
        <p:txBody>
          <a:bodyPr/>
          <a:lstStyle/>
          <a:p>
            <a:fld id="{B48DC3E6-90ED-4704-919B-20CE3EB927C8}" type="datetime3">
              <a:rPr lang="en-US" smtClean="0"/>
              <a:t>23 October 2023</a:t>
            </a:fld>
            <a:endParaRPr lang="en-IN" dirty="0"/>
          </a:p>
        </p:txBody>
      </p:sp>
      <p:sp>
        <p:nvSpPr>
          <p:cNvPr id="6" name="Footer Placeholder 5">
            <a:extLst>
              <a:ext uri="{FF2B5EF4-FFF2-40B4-BE49-F238E27FC236}">
                <a16:creationId xmlns:a16="http://schemas.microsoft.com/office/drawing/2014/main" id="{3CEF6675-2050-4038-B9E1-B80DB63D730E}"/>
              </a:ext>
            </a:extLst>
          </p:cNvPr>
          <p:cNvSpPr>
            <a:spLocks noGrp="1"/>
          </p:cNvSpPr>
          <p:nvPr>
            <p:ph type="ftr" sz="quarter" idx="11"/>
          </p:nvPr>
        </p:nvSpPr>
        <p:spPr/>
        <p:txBody>
          <a:bodyPr/>
          <a:lstStyle/>
          <a:p>
            <a:r>
              <a:rPr lang="en-US"/>
              <a:t>STOCK OPTIONS AND RSU’S - (E.2208/2020)</a:t>
            </a:r>
            <a:endParaRPr lang="en-IN" dirty="0"/>
          </a:p>
        </p:txBody>
      </p:sp>
      <p:sp>
        <p:nvSpPr>
          <p:cNvPr id="7" name="Slide Number Placeholder 6">
            <a:extLst>
              <a:ext uri="{FF2B5EF4-FFF2-40B4-BE49-F238E27FC236}">
                <a16:creationId xmlns:a16="http://schemas.microsoft.com/office/drawing/2014/main" id="{BBA4D6F3-1431-4069-B814-25584667728F}"/>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88979713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_Focused dat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897186E-D73E-46D0-965A-D83686BA73F7}"/>
              </a:ext>
            </a:extLst>
          </p:cNvPr>
          <p:cNvSpPr>
            <a:spLocks noGrp="1"/>
          </p:cNvSpPr>
          <p:nvPr>
            <p:ph type="dt" sz="half" idx="10"/>
          </p:nvPr>
        </p:nvSpPr>
        <p:spPr/>
        <p:txBody>
          <a:bodyPr/>
          <a:lstStyle/>
          <a:p>
            <a:fld id="{5FE5FDDF-2445-4F55-8C4F-920DD75A5D05}" type="datetime3">
              <a:rPr lang="en-US" smtClean="0"/>
              <a:t>23 October 2023</a:t>
            </a:fld>
            <a:endParaRPr lang="en-IN" dirty="0"/>
          </a:p>
        </p:txBody>
      </p:sp>
      <p:sp>
        <p:nvSpPr>
          <p:cNvPr id="3" name="Footer Placeholder 2">
            <a:extLst>
              <a:ext uri="{FF2B5EF4-FFF2-40B4-BE49-F238E27FC236}">
                <a16:creationId xmlns:a16="http://schemas.microsoft.com/office/drawing/2014/main" id="{9DEF40EA-FE63-4D50-8C90-EC25A860C0C3}"/>
              </a:ext>
            </a:extLst>
          </p:cNvPr>
          <p:cNvSpPr>
            <a:spLocks noGrp="1"/>
          </p:cNvSpPr>
          <p:nvPr>
            <p:ph type="ftr" sz="quarter" idx="11"/>
          </p:nvPr>
        </p:nvSpPr>
        <p:spPr/>
        <p:txBody>
          <a:bodyPr/>
          <a:lstStyle/>
          <a:p>
            <a:r>
              <a:rPr lang="en-US"/>
              <a:t>STOCK OPTIONS AND RSU’S - (E.2208/2020)</a:t>
            </a:r>
            <a:endParaRPr lang="en-IN" dirty="0"/>
          </a:p>
        </p:txBody>
      </p:sp>
      <p:sp>
        <p:nvSpPr>
          <p:cNvPr id="4" name="Slide Number Placeholder 3">
            <a:extLst>
              <a:ext uri="{FF2B5EF4-FFF2-40B4-BE49-F238E27FC236}">
                <a16:creationId xmlns:a16="http://schemas.microsoft.com/office/drawing/2014/main" id="{3F37420B-CF82-4784-8E9C-5C496E27C509}"/>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108508395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7_Standard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918" y="294200"/>
            <a:ext cx="10978515" cy="590400"/>
          </a:xfrm>
        </p:spPr>
        <p:txBody>
          <a:bodyPr/>
          <a:lstStyle>
            <a:lvl1pPr>
              <a:defRPr sz="2400">
                <a:solidFill>
                  <a:schemeClr val="bg1"/>
                </a:solidFill>
              </a:defRPr>
            </a:lvl1pPr>
          </a:lstStyle>
          <a:p>
            <a:r>
              <a:rPr lang="en-US" dirty="0"/>
              <a:t>Standard slide</a:t>
            </a:r>
            <a:endParaRPr lang="en-GB" dirty="0"/>
          </a:p>
        </p:txBody>
      </p:sp>
      <p:sp>
        <p:nvSpPr>
          <p:cNvPr id="80" name="Line 10">
            <a:extLst>
              <a:ext uri="{FF2B5EF4-FFF2-40B4-BE49-F238E27FC236}">
                <a16:creationId xmlns:a16="http://schemas.microsoft.com/office/drawing/2014/main" id="{EF8E9275-C0E0-4ABA-8699-73E5E292EC85}"/>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3" name="Date Placeholder 2">
            <a:extLst>
              <a:ext uri="{FF2B5EF4-FFF2-40B4-BE49-F238E27FC236}">
                <a16:creationId xmlns:a16="http://schemas.microsoft.com/office/drawing/2014/main" id="{7BD5E823-546D-4100-9D33-42F450A382EF}"/>
              </a:ext>
            </a:extLst>
          </p:cNvPr>
          <p:cNvSpPr>
            <a:spLocks noGrp="1"/>
          </p:cNvSpPr>
          <p:nvPr>
            <p:ph type="dt" sz="half" idx="10"/>
          </p:nvPr>
        </p:nvSpPr>
        <p:spPr/>
        <p:txBody>
          <a:bodyPr/>
          <a:lstStyle/>
          <a:p>
            <a:fld id="{F880EF2A-5BB9-49FD-B6D0-E458F6E33EE1}" type="datetime3">
              <a:rPr lang="en-US" smtClean="0"/>
              <a:t>23 October 2023</a:t>
            </a:fld>
            <a:endParaRPr lang="en-IN" dirty="0"/>
          </a:p>
        </p:txBody>
      </p:sp>
      <p:sp>
        <p:nvSpPr>
          <p:cNvPr id="4" name="Footer Placeholder 3">
            <a:extLst>
              <a:ext uri="{FF2B5EF4-FFF2-40B4-BE49-F238E27FC236}">
                <a16:creationId xmlns:a16="http://schemas.microsoft.com/office/drawing/2014/main" id="{D4EEA008-3E80-49A8-A128-C1EEB8A02F06}"/>
              </a:ext>
            </a:extLst>
          </p:cNvPr>
          <p:cNvSpPr>
            <a:spLocks noGrp="1"/>
          </p:cNvSpPr>
          <p:nvPr>
            <p:ph type="ftr" sz="quarter" idx="11"/>
          </p:nvPr>
        </p:nvSpPr>
        <p:spPr/>
        <p:txBody>
          <a:bodyPr/>
          <a:lstStyle/>
          <a:p>
            <a:r>
              <a:rPr lang="en-US"/>
              <a:t>STOCK OPTIONS AND RSU’S - (E.2208/2020)</a:t>
            </a:r>
            <a:endParaRPr lang="en-IN" dirty="0"/>
          </a:p>
        </p:txBody>
      </p:sp>
      <p:sp>
        <p:nvSpPr>
          <p:cNvPr id="5" name="Slide Number Placeholder 4">
            <a:extLst>
              <a:ext uri="{FF2B5EF4-FFF2-40B4-BE49-F238E27FC236}">
                <a16:creationId xmlns:a16="http://schemas.microsoft.com/office/drawing/2014/main" id="{0A192330-2E70-49F4-A5DA-F82320E7080E}"/>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7032719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Two columns with heading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12648" y="1869440"/>
            <a:ext cx="5393208" cy="4256075"/>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9632" y="1869440"/>
            <a:ext cx="5393208" cy="4256075"/>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p:cNvSpPr>
            <a:spLocks noGrp="1"/>
          </p:cNvSpPr>
          <p:nvPr>
            <p:ph type="body" sz="quarter" idx="12"/>
          </p:nvPr>
        </p:nvSpPr>
        <p:spPr>
          <a:xfrm>
            <a:off x="609918" y="1137920"/>
            <a:ext cx="5393208" cy="640800"/>
          </a:xfrm>
        </p:spPr>
        <p:txBody>
          <a:bodyPr anchor="t" anchorCtr="0"/>
          <a:lstStyle>
            <a:lvl1pPr>
              <a:buNone/>
              <a:defRPr b="1">
                <a:solidFill>
                  <a:schemeClr val="bg1"/>
                </a:solidFill>
              </a:defRPr>
            </a:lvl1pPr>
          </a:lstStyle>
          <a:p>
            <a:pPr lvl="0"/>
            <a:endParaRPr lang="en-GB" dirty="0"/>
          </a:p>
        </p:txBody>
      </p:sp>
      <p:sp>
        <p:nvSpPr>
          <p:cNvPr id="11" name="Text Placeholder 9"/>
          <p:cNvSpPr>
            <a:spLocks noGrp="1"/>
          </p:cNvSpPr>
          <p:nvPr>
            <p:ph type="body" sz="quarter" idx="13"/>
          </p:nvPr>
        </p:nvSpPr>
        <p:spPr>
          <a:xfrm>
            <a:off x="6199632" y="1137920"/>
            <a:ext cx="5393208" cy="640800"/>
          </a:xfrm>
        </p:spPr>
        <p:txBody>
          <a:bodyPr anchor="t" anchorCtr="0"/>
          <a:lstStyle>
            <a:lvl1pPr>
              <a:buNone/>
              <a:defRPr b="1">
                <a:solidFill>
                  <a:schemeClr val="bg1"/>
                </a:solidFill>
              </a:defRPr>
            </a:lvl1pPr>
          </a:lstStyle>
          <a:p>
            <a:pPr lvl="0"/>
            <a:endParaRPr lang="en-GB" dirty="0"/>
          </a:p>
        </p:txBody>
      </p:sp>
      <p:sp>
        <p:nvSpPr>
          <p:cNvPr id="2" name="Title 1"/>
          <p:cNvSpPr>
            <a:spLocks noGrp="1"/>
          </p:cNvSpPr>
          <p:nvPr>
            <p:ph type="title"/>
          </p:nvPr>
        </p:nvSpPr>
        <p:spPr>
          <a:xfrm>
            <a:off x="609918" y="294200"/>
            <a:ext cx="10978515" cy="590880"/>
          </a:xfrm>
        </p:spPr>
        <p:txBody>
          <a:bodyPr/>
          <a:lstStyle>
            <a:lvl1pPr>
              <a:defRPr>
                <a:solidFill>
                  <a:schemeClr val="bg1"/>
                </a:solidFill>
              </a:defRPr>
            </a:lvl1pPr>
          </a:lstStyle>
          <a:p>
            <a:r>
              <a:rPr lang="en-US" dirty="0"/>
              <a:t>Click to edit Master title style</a:t>
            </a:r>
          </a:p>
        </p:txBody>
      </p:sp>
      <p:sp>
        <p:nvSpPr>
          <p:cNvPr id="14" name="Line 10">
            <a:extLst>
              <a:ext uri="{FF2B5EF4-FFF2-40B4-BE49-F238E27FC236}">
                <a16:creationId xmlns:a16="http://schemas.microsoft.com/office/drawing/2014/main" id="{9773E7D9-2434-4381-A00D-27B62C086733}"/>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5" name="Date Placeholder 4">
            <a:extLst>
              <a:ext uri="{FF2B5EF4-FFF2-40B4-BE49-F238E27FC236}">
                <a16:creationId xmlns:a16="http://schemas.microsoft.com/office/drawing/2014/main" id="{6A3CD3F7-62DC-4CC4-8F34-C353DB087D7C}"/>
              </a:ext>
            </a:extLst>
          </p:cNvPr>
          <p:cNvSpPr>
            <a:spLocks noGrp="1"/>
          </p:cNvSpPr>
          <p:nvPr>
            <p:ph type="dt" sz="half" idx="14"/>
          </p:nvPr>
        </p:nvSpPr>
        <p:spPr/>
        <p:txBody>
          <a:bodyPr/>
          <a:lstStyle/>
          <a:p>
            <a:fld id="{9208A545-55BC-4631-8D58-5907F125C49D}" type="datetime3">
              <a:rPr lang="en-US" smtClean="0"/>
              <a:t>23 October 2023</a:t>
            </a:fld>
            <a:endParaRPr lang="en-IN" dirty="0"/>
          </a:p>
        </p:txBody>
      </p:sp>
      <p:sp>
        <p:nvSpPr>
          <p:cNvPr id="6" name="Footer Placeholder 5">
            <a:extLst>
              <a:ext uri="{FF2B5EF4-FFF2-40B4-BE49-F238E27FC236}">
                <a16:creationId xmlns:a16="http://schemas.microsoft.com/office/drawing/2014/main" id="{4BD2EC01-3D34-4D32-9B76-5269D1AA4651}"/>
              </a:ext>
            </a:extLst>
          </p:cNvPr>
          <p:cNvSpPr>
            <a:spLocks noGrp="1"/>
          </p:cNvSpPr>
          <p:nvPr>
            <p:ph type="ftr" sz="quarter" idx="15"/>
          </p:nvPr>
        </p:nvSpPr>
        <p:spPr/>
        <p:txBody>
          <a:bodyPr/>
          <a:lstStyle/>
          <a:p>
            <a:r>
              <a:rPr lang="en-US"/>
              <a:t>STOCK OPTIONS AND RSU’S - (E.2208/2020)</a:t>
            </a:r>
            <a:endParaRPr lang="en-IN" dirty="0"/>
          </a:p>
        </p:txBody>
      </p:sp>
      <p:sp>
        <p:nvSpPr>
          <p:cNvPr id="7" name="Slide Number Placeholder 6">
            <a:extLst>
              <a:ext uri="{FF2B5EF4-FFF2-40B4-BE49-F238E27FC236}">
                <a16:creationId xmlns:a16="http://schemas.microsoft.com/office/drawing/2014/main" id="{24BE1C2B-4DA4-468F-9976-85F6CBF826F1}"/>
              </a:ext>
            </a:extLst>
          </p:cNvPr>
          <p:cNvSpPr>
            <a:spLocks noGrp="1"/>
          </p:cNvSpPr>
          <p:nvPr>
            <p:ph type="sldNum" sz="quarter" idx="16"/>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110273270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5_Standard slide_no bulle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28F8CDB-776D-4811-AE2C-217236ECDECA}"/>
              </a:ext>
            </a:extLst>
          </p:cNvPr>
          <p:cNvSpPr>
            <a:spLocks noGrp="1"/>
          </p:cNvSpPr>
          <p:nvPr>
            <p:ph type="pic" sz="quarter" idx="12"/>
          </p:nvPr>
        </p:nvSpPr>
        <p:spPr>
          <a:xfrm>
            <a:off x="6227180" y="0"/>
            <a:ext cx="5971170" cy="6858000"/>
          </a:xfrm>
        </p:spPr>
        <p:txBody>
          <a:bodyPr/>
          <a:lstStyle/>
          <a:p>
            <a:endParaRPr lang="en-IN"/>
          </a:p>
        </p:txBody>
      </p:sp>
      <p:sp>
        <p:nvSpPr>
          <p:cNvPr id="5" name="Text Placeholder 4">
            <a:extLst>
              <a:ext uri="{FF2B5EF4-FFF2-40B4-BE49-F238E27FC236}">
                <a16:creationId xmlns:a16="http://schemas.microsoft.com/office/drawing/2014/main" id="{626E96BA-E9E4-496B-8CA5-6DA27B8AD7E4}"/>
              </a:ext>
            </a:extLst>
          </p:cNvPr>
          <p:cNvSpPr>
            <a:spLocks noGrp="1"/>
          </p:cNvSpPr>
          <p:nvPr>
            <p:ph type="body" sz="quarter" idx="10" hasCustomPrompt="1"/>
          </p:nvPr>
        </p:nvSpPr>
        <p:spPr>
          <a:xfrm>
            <a:off x="369705" y="2578743"/>
            <a:ext cx="4537959" cy="1055708"/>
          </a:xfrm>
        </p:spPr>
        <p:txBody>
          <a:bodyPr/>
          <a:lstStyle>
            <a:lvl1pPr marL="0" indent="0">
              <a:buNone/>
              <a:defRPr sz="3000"/>
            </a:lvl1pPr>
          </a:lstStyle>
          <a:p>
            <a:pPr lvl="0"/>
            <a:r>
              <a:rPr lang="en-IN" dirty="0"/>
              <a:t>Chapter Title</a:t>
            </a:r>
          </a:p>
          <a:p>
            <a:pPr lvl="0"/>
            <a:r>
              <a:rPr lang="en-IN" dirty="0"/>
              <a:t>EY Interstate Light</a:t>
            </a:r>
          </a:p>
        </p:txBody>
      </p:sp>
      <p:sp>
        <p:nvSpPr>
          <p:cNvPr id="14" name="Text Placeholder 4">
            <a:extLst>
              <a:ext uri="{FF2B5EF4-FFF2-40B4-BE49-F238E27FC236}">
                <a16:creationId xmlns:a16="http://schemas.microsoft.com/office/drawing/2014/main" id="{1173C8A3-BA2F-497B-A214-45B02D73AF20}"/>
              </a:ext>
            </a:extLst>
          </p:cNvPr>
          <p:cNvSpPr>
            <a:spLocks noGrp="1"/>
          </p:cNvSpPr>
          <p:nvPr>
            <p:ph type="body" sz="quarter" idx="11" hasCustomPrompt="1"/>
          </p:nvPr>
        </p:nvSpPr>
        <p:spPr>
          <a:xfrm>
            <a:off x="369705" y="3840384"/>
            <a:ext cx="4537959" cy="1055708"/>
          </a:xfrm>
        </p:spPr>
        <p:txBody>
          <a:bodyPr/>
          <a:lstStyle>
            <a:lvl1pPr marL="0" indent="0">
              <a:buNone/>
              <a:defRPr sz="1600"/>
            </a:lvl1pPr>
          </a:lstStyle>
          <a:p>
            <a:pPr lvl="0"/>
            <a:r>
              <a:rPr lang="en-IN" dirty="0"/>
              <a:t>text</a:t>
            </a:r>
          </a:p>
        </p:txBody>
      </p:sp>
      <p:sp>
        <p:nvSpPr>
          <p:cNvPr id="2" name="Date Placeholder 1">
            <a:extLst>
              <a:ext uri="{FF2B5EF4-FFF2-40B4-BE49-F238E27FC236}">
                <a16:creationId xmlns:a16="http://schemas.microsoft.com/office/drawing/2014/main" id="{E3EABBDA-A77F-45A2-9996-90CD0EE5C388}"/>
              </a:ext>
            </a:extLst>
          </p:cNvPr>
          <p:cNvSpPr>
            <a:spLocks noGrp="1"/>
          </p:cNvSpPr>
          <p:nvPr>
            <p:ph type="dt" sz="half" idx="13"/>
          </p:nvPr>
        </p:nvSpPr>
        <p:spPr/>
        <p:txBody>
          <a:bodyPr/>
          <a:lstStyle/>
          <a:p>
            <a:fld id="{48AC81B8-22FC-4CB5-94B7-506E7FED3B69}" type="datetime3">
              <a:rPr lang="en-US" smtClean="0"/>
              <a:t>23 October 2023</a:t>
            </a:fld>
            <a:endParaRPr lang="en-IN" dirty="0"/>
          </a:p>
        </p:txBody>
      </p:sp>
      <p:sp>
        <p:nvSpPr>
          <p:cNvPr id="3" name="Footer Placeholder 2">
            <a:extLst>
              <a:ext uri="{FF2B5EF4-FFF2-40B4-BE49-F238E27FC236}">
                <a16:creationId xmlns:a16="http://schemas.microsoft.com/office/drawing/2014/main" id="{0F883B36-3BA3-42B4-A811-65C0AF01A86F}"/>
              </a:ext>
            </a:extLst>
          </p:cNvPr>
          <p:cNvSpPr>
            <a:spLocks noGrp="1"/>
          </p:cNvSpPr>
          <p:nvPr>
            <p:ph type="ftr" sz="quarter" idx="14"/>
          </p:nvPr>
        </p:nvSpPr>
        <p:spPr/>
        <p:txBody>
          <a:bodyPr/>
          <a:lstStyle/>
          <a:p>
            <a:r>
              <a:rPr lang="en-US"/>
              <a:t>STOCK OPTIONS AND RSU’S - (E.2208/2020)</a:t>
            </a:r>
            <a:endParaRPr lang="en-IN" dirty="0"/>
          </a:p>
        </p:txBody>
      </p:sp>
      <p:sp>
        <p:nvSpPr>
          <p:cNvPr id="4" name="Slide Number Placeholder 3">
            <a:extLst>
              <a:ext uri="{FF2B5EF4-FFF2-40B4-BE49-F238E27FC236}">
                <a16:creationId xmlns:a16="http://schemas.microsoft.com/office/drawing/2014/main" id="{89D9C98C-F30E-45BC-A1D9-67DB57119DCE}"/>
              </a:ext>
            </a:extLst>
          </p:cNvPr>
          <p:cNvSpPr>
            <a:spLocks noGrp="1"/>
          </p:cNvSpPr>
          <p:nvPr>
            <p:ph type="sldNum" sz="quarter" idx="15"/>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338249808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6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352800" y="2851522"/>
            <a:ext cx="4447800" cy="1202318"/>
          </a:xfrm>
        </p:spPr>
        <p:txBody>
          <a:bodyPr vert="horz" lIns="0" tIns="0" rIns="0" bIns="0" rtlCol="0" anchor="ctr" anchorCtr="0">
            <a:noAutofit/>
          </a:bodyPr>
          <a:lstStyle>
            <a:lvl1pPr marL="0" indent="0">
              <a:buNone/>
              <a:defRPr kumimoji="0" lang="en-IN" sz="3600" b="0" i="0" u="none" strike="noStrike" cap="none" spc="0" normalizeH="0" baseline="0" dirty="0">
                <a:ln>
                  <a:noFill/>
                </a:ln>
                <a:solidFill>
                  <a:schemeClr val="bg1"/>
                </a:solidFill>
                <a:effectLst/>
                <a:uLnTx/>
                <a:uFillTx/>
                <a:latin typeface="EYInterstate Light" panose="02000506000000020004" pitchFamily="2" charset="0"/>
                <a:ea typeface="+mj-ea"/>
                <a:cs typeface="+mj-cs"/>
              </a:defRPr>
            </a:lvl1pPr>
          </a:lstStyle>
          <a:p>
            <a:pPr marL="356616" marR="0" lvl="0" indent="-356616" defTabSz="1007887" fontAlgn="auto">
              <a:lnSpc>
                <a:spcPct val="100000"/>
              </a:lnSpc>
              <a:spcBef>
                <a:spcPct val="0"/>
              </a:spcBef>
              <a:spcAft>
                <a:spcPts val="0"/>
              </a:spcAft>
              <a:buClrTx/>
              <a:buSzTx/>
              <a:tabLst/>
            </a:pPr>
            <a:r>
              <a:rPr lang="en-US" dirty="0"/>
              <a:t>Chapter Title</a:t>
            </a:r>
            <a:endParaRPr lang="en-IN" dirty="0"/>
          </a:p>
        </p:txBody>
      </p:sp>
      <p:sp>
        <p:nvSpPr>
          <p:cNvPr id="2" name="Date Placeholder 1">
            <a:extLst>
              <a:ext uri="{FF2B5EF4-FFF2-40B4-BE49-F238E27FC236}">
                <a16:creationId xmlns:a16="http://schemas.microsoft.com/office/drawing/2014/main" id="{D00C2D9D-B0D7-494E-9184-FCD6E94AACE5}"/>
              </a:ext>
            </a:extLst>
          </p:cNvPr>
          <p:cNvSpPr>
            <a:spLocks noGrp="1"/>
          </p:cNvSpPr>
          <p:nvPr>
            <p:ph type="dt" sz="half" idx="11"/>
          </p:nvPr>
        </p:nvSpPr>
        <p:spPr/>
        <p:txBody>
          <a:bodyPr/>
          <a:lstStyle/>
          <a:p>
            <a:fld id="{C216B4A9-95BE-413B-A423-F68EADB157EF}" type="datetime3">
              <a:rPr lang="en-US" smtClean="0"/>
              <a:t>23 October 2023</a:t>
            </a:fld>
            <a:endParaRPr lang="en-IN" dirty="0"/>
          </a:p>
        </p:txBody>
      </p:sp>
      <p:sp>
        <p:nvSpPr>
          <p:cNvPr id="3" name="Footer Placeholder 2">
            <a:extLst>
              <a:ext uri="{FF2B5EF4-FFF2-40B4-BE49-F238E27FC236}">
                <a16:creationId xmlns:a16="http://schemas.microsoft.com/office/drawing/2014/main" id="{587FD91A-AB40-450B-8784-9A5D99C62D81}"/>
              </a:ext>
            </a:extLst>
          </p:cNvPr>
          <p:cNvSpPr>
            <a:spLocks noGrp="1"/>
          </p:cNvSpPr>
          <p:nvPr>
            <p:ph type="ftr" sz="quarter" idx="12"/>
          </p:nvPr>
        </p:nvSpPr>
        <p:spPr/>
        <p:txBody>
          <a:bodyPr/>
          <a:lstStyle/>
          <a:p>
            <a:r>
              <a:rPr lang="en-US"/>
              <a:t>STOCK OPTIONS AND RSU’S - (E.2208/2020)</a:t>
            </a:r>
            <a:endParaRPr lang="en-IN" dirty="0"/>
          </a:p>
        </p:txBody>
      </p:sp>
      <p:sp>
        <p:nvSpPr>
          <p:cNvPr id="4" name="Slide Number Placeholder 3">
            <a:extLst>
              <a:ext uri="{FF2B5EF4-FFF2-40B4-BE49-F238E27FC236}">
                <a16:creationId xmlns:a16="http://schemas.microsoft.com/office/drawing/2014/main" id="{C2CE5F90-7113-4FA1-AFCF-3BC8EF010002}"/>
              </a:ext>
            </a:extLst>
          </p:cNvPr>
          <p:cNvSpPr>
            <a:spLocks noGrp="1"/>
          </p:cNvSpPr>
          <p:nvPr>
            <p:ph type="sldNum" sz="quarter" idx="13"/>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252880889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_Divider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D5388A-86DF-494E-B137-EE20B7E1CF99}"/>
              </a:ext>
            </a:extLst>
          </p:cNvPr>
          <p:cNvSpPr>
            <a:spLocks noGrp="1"/>
          </p:cNvSpPr>
          <p:nvPr>
            <p:ph type="dt" sz="half" idx="10"/>
          </p:nvPr>
        </p:nvSpPr>
        <p:spPr/>
        <p:txBody>
          <a:bodyPr/>
          <a:lstStyle/>
          <a:p>
            <a:fld id="{E8E8B890-8F40-449D-B303-CE32B6D3149B}" type="datetime3">
              <a:rPr lang="en-US" smtClean="0"/>
              <a:t>23 October 2023</a:t>
            </a:fld>
            <a:endParaRPr lang="en-IN" dirty="0"/>
          </a:p>
        </p:txBody>
      </p:sp>
      <p:sp>
        <p:nvSpPr>
          <p:cNvPr id="3" name="Footer Placeholder 2">
            <a:extLst>
              <a:ext uri="{FF2B5EF4-FFF2-40B4-BE49-F238E27FC236}">
                <a16:creationId xmlns:a16="http://schemas.microsoft.com/office/drawing/2014/main" id="{7297E548-6FF4-4D89-ADE0-60181F5365D0}"/>
              </a:ext>
            </a:extLst>
          </p:cNvPr>
          <p:cNvSpPr>
            <a:spLocks noGrp="1"/>
          </p:cNvSpPr>
          <p:nvPr>
            <p:ph type="ftr" sz="quarter" idx="11"/>
          </p:nvPr>
        </p:nvSpPr>
        <p:spPr/>
        <p:txBody>
          <a:bodyPr/>
          <a:lstStyle/>
          <a:p>
            <a:r>
              <a:rPr lang="en-US"/>
              <a:t>STOCK OPTIONS AND RSU’S - (E.2208/2020)</a:t>
            </a:r>
            <a:endParaRPr lang="en-IN" dirty="0"/>
          </a:p>
        </p:txBody>
      </p:sp>
      <p:sp>
        <p:nvSpPr>
          <p:cNvPr id="4" name="Slide Number Placeholder 3">
            <a:extLst>
              <a:ext uri="{FF2B5EF4-FFF2-40B4-BE49-F238E27FC236}">
                <a16:creationId xmlns:a16="http://schemas.microsoft.com/office/drawing/2014/main" id="{810B0A8B-D001-432B-877C-21558412BB33}"/>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2284886263"/>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userDrawn="1">
  <p:cSld name="3_Final legal text">
    <p:spTree>
      <p:nvGrpSpPr>
        <p:cNvPr id="1" name=""/>
        <p:cNvGrpSpPr/>
        <p:nvPr/>
      </p:nvGrpSpPr>
      <p:grpSpPr>
        <a:xfrm>
          <a:off x="0" y="0"/>
          <a:ext cx="0" cy="0"/>
          <a:chOff x="0" y="0"/>
          <a:chExt cx="0" cy="0"/>
        </a:xfrm>
      </p:grpSpPr>
      <p:sp>
        <p:nvSpPr>
          <p:cNvPr id="8" name="Content Placeholder 2"/>
          <p:cNvSpPr>
            <a:spLocks noGrp="1"/>
          </p:cNvSpPr>
          <p:nvPr>
            <p:ph idx="1"/>
          </p:nvPr>
        </p:nvSpPr>
        <p:spPr>
          <a:xfrm>
            <a:off x="607799" y="719139"/>
            <a:ext cx="4677635"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EYInterstate Light" panose="02000506000000020004" pitchFamily="2"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213" indent="-176213" algn="l" defTabSz="995363"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913" indent="-188913" algn="l" defTabSz="995363"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161311815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7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sz="2800">
                <a:solidFill>
                  <a:schemeClr val="bg1"/>
                </a:solidFill>
              </a:defRPr>
            </a:lvl1pPr>
          </a:lstStyle>
          <a:p>
            <a:r>
              <a:rPr lang="en-US" dirty="0"/>
              <a:t>Click to edit Master title style</a:t>
            </a:r>
            <a:endParaRPr lang="en-GB" dirty="0"/>
          </a:p>
        </p:txBody>
      </p:sp>
      <p:sp>
        <p:nvSpPr>
          <p:cNvPr id="4" name="Date Placeholder 3">
            <a:extLst>
              <a:ext uri="{FF2B5EF4-FFF2-40B4-BE49-F238E27FC236}">
                <a16:creationId xmlns:a16="http://schemas.microsoft.com/office/drawing/2014/main" id="{00869D6F-A030-48CA-9C7C-9FC3A6F1F671}"/>
              </a:ext>
            </a:extLst>
          </p:cNvPr>
          <p:cNvSpPr>
            <a:spLocks noGrp="1"/>
          </p:cNvSpPr>
          <p:nvPr>
            <p:ph type="dt" sz="half" idx="10"/>
          </p:nvPr>
        </p:nvSpPr>
        <p:spPr/>
        <p:txBody>
          <a:bodyPr/>
          <a:lstStyle/>
          <a:p>
            <a:fld id="{1E6D7102-DD97-4F84-8724-387B81A0E6ED}" type="datetime3">
              <a:rPr lang="en-US" smtClean="0"/>
              <a:t>23 October 2023</a:t>
            </a:fld>
            <a:endParaRPr lang="en-IN" dirty="0"/>
          </a:p>
        </p:txBody>
      </p:sp>
      <p:sp>
        <p:nvSpPr>
          <p:cNvPr id="5" name="Footer Placeholder 4">
            <a:extLst>
              <a:ext uri="{FF2B5EF4-FFF2-40B4-BE49-F238E27FC236}">
                <a16:creationId xmlns:a16="http://schemas.microsoft.com/office/drawing/2014/main" id="{2F02C3F7-BD0A-4AD4-95D8-328DA6F539AD}"/>
              </a:ext>
            </a:extLst>
          </p:cNvPr>
          <p:cNvSpPr>
            <a:spLocks noGrp="1"/>
          </p:cNvSpPr>
          <p:nvPr>
            <p:ph type="ftr" sz="quarter" idx="11"/>
          </p:nvPr>
        </p:nvSpPr>
        <p:spPr/>
        <p:txBody>
          <a:bodyPr/>
          <a:lstStyle/>
          <a:p>
            <a:r>
              <a:rPr lang="en-US"/>
              <a:t>Presentation title</a:t>
            </a:r>
            <a:endParaRPr lang="en-US" dirty="0"/>
          </a:p>
        </p:txBody>
      </p:sp>
      <p:sp>
        <p:nvSpPr>
          <p:cNvPr id="6" name="Slide Number Placeholder 5">
            <a:extLst>
              <a:ext uri="{FF2B5EF4-FFF2-40B4-BE49-F238E27FC236}">
                <a16:creationId xmlns:a16="http://schemas.microsoft.com/office/drawing/2014/main" id="{DE4422C8-68BE-4650-89F1-3BECCFF9B514}"/>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85685164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1_Cover">
    <p:spTree>
      <p:nvGrpSpPr>
        <p:cNvPr id="1" name=""/>
        <p:cNvGrpSpPr/>
        <p:nvPr/>
      </p:nvGrpSpPr>
      <p:grpSpPr>
        <a:xfrm>
          <a:off x="0" y="0"/>
          <a:ext cx="0" cy="0"/>
          <a:chOff x="0" y="0"/>
          <a:chExt cx="0" cy="0"/>
        </a:xfrm>
      </p:grpSpPr>
      <p:sp>
        <p:nvSpPr>
          <p:cNvPr id="16" name="Freeform 56">
            <a:extLst>
              <a:ext uri="{FF2B5EF4-FFF2-40B4-BE49-F238E27FC236}">
                <a16:creationId xmlns:a16="http://schemas.microsoft.com/office/drawing/2014/main" id="{13A7AC18-CF42-4EC5-8D40-441EAE30A06C}"/>
              </a:ext>
            </a:extLst>
          </p:cNvPr>
          <p:cNvSpPr/>
          <p:nvPr userDrawn="1"/>
        </p:nvSpPr>
        <p:spPr>
          <a:xfrm>
            <a:off x="498115" y="795662"/>
            <a:ext cx="4930412"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EYInterstate Light" panose="02000506000000020004" pitchFamily="2" charset="0"/>
            </a:endParaRPr>
          </a:p>
        </p:txBody>
      </p:sp>
      <p:sp>
        <p:nvSpPr>
          <p:cNvPr id="11" name="Title 1"/>
          <p:cNvSpPr>
            <a:spLocks noGrp="1"/>
          </p:cNvSpPr>
          <p:nvPr>
            <p:ph type="ctrTitle"/>
          </p:nvPr>
        </p:nvSpPr>
        <p:spPr>
          <a:xfrm>
            <a:off x="775504" y="1954221"/>
            <a:ext cx="4328932" cy="979702"/>
          </a:xfrm>
        </p:spPr>
        <p:txBody>
          <a:bodyPr/>
          <a:lstStyle>
            <a:lvl1pPr>
              <a:defRPr sz="3000"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775504" y="3046158"/>
            <a:ext cx="4328932" cy="1046323"/>
          </a:xfrm>
        </p:spPr>
        <p:txBody>
          <a:bodyPr/>
          <a:lstStyle>
            <a:lvl1pPr marL="0" indent="0" algn="l">
              <a:spcAft>
                <a:spcPts val="1200"/>
              </a:spcAft>
              <a:buNone/>
              <a:defRPr sz="2000">
                <a:solidFill>
                  <a:schemeClr val="bg1"/>
                </a:solidFill>
                <a:latin typeface="EYInterstate" panose="02000503020000020004" pitchFamily="2" charset="0"/>
                <a:cs typeface="Arial"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cxnSp>
        <p:nvCxnSpPr>
          <p:cNvPr id="7" name="Straight Connector 6">
            <a:extLst>
              <a:ext uri="{FF2B5EF4-FFF2-40B4-BE49-F238E27FC236}">
                <a16:creationId xmlns:a16="http://schemas.microsoft.com/office/drawing/2014/main" id="{F93BD223-2224-476C-AB5C-300C248C1618}"/>
              </a:ext>
            </a:extLst>
          </p:cNvPr>
          <p:cNvCxnSpPr>
            <a:cxnSpLocks/>
          </p:cNvCxnSpPr>
          <p:nvPr userDrawn="1"/>
        </p:nvCxnSpPr>
        <p:spPr>
          <a:xfrm>
            <a:off x="1333184" y="5709060"/>
            <a:ext cx="8122101" cy="0"/>
          </a:xfrm>
          <a:prstGeom prst="line">
            <a:avLst/>
          </a:prstGeom>
          <a:ln>
            <a:solidFill>
              <a:srgbClr val="82829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51B4C43-E5F8-400E-A971-58A3766B1BF0}"/>
              </a:ext>
            </a:extLst>
          </p:cNvPr>
          <p:cNvSpPr txBox="1"/>
          <p:nvPr userDrawn="1"/>
        </p:nvSpPr>
        <p:spPr>
          <a:xfrm>
            <a:off x="461984" y="5605200"/>
            <a:ext cx="1045073" cy="197581"/>
          </a:xfrm>
          <a:prstGeom prst="rect">
            <a:avLst/>
          </a:prstGeom>
          <a:noFill/>
        </p:spPr>
        <p:txBody>
          <a:bodyPr wrap="square" lIns="0" tIns="0" rIns="0" bIns="0" rtlCol="0" anchor="ctr" anchorCtr="0">
            <a:noAutofit/>
          </a:bodyPr>
          <a:lstStyle/>
          <a:p>
            <a:r>
              <a:rPr lang="en-GB" sz="1200" dirty="0">
                <a:solidFill>
                  <a:srgbClr val="828290"/>
                </a:solidFill>
                <a:latin typeface="EYInterstate Light" panose="02000506000000020004" pitchFamily="2" charset="0"/>
              </a:rPr>
              <a:t>Written by</a:t>
            </a:r>
          </a:p>
        </p:txBody>
      </p:sp>
      <p:sp>
        <p:nvSpPr>
          <p:cNvPr id="10" name="Text Placeholder 16">
            <a:extLst>
              <a:ext uri="{FF2B5EF4-FFF2-40B4-BE49-F238E27FC236}">
                <a16:creationId xmlns:a16="http://schemas.microsoft.com/office/drawing/2014/main" id="{A9465B6B-DFD4-4E0C-9ACE-E88CA2220464}"/>
              </a:ext>
            </a:extLst>
          </p:cNvPr>
          <p:cNvSpPr>
            <a:spLocks noGrp="1"/>
          </p:cNvSpPr>
          <p:nvPr>
            <p:ph type="body" sz="quarter" idx="14" hasCustomPrompt="1"/>
          </p:nvPr>
        </p:nvSpPr>
        <p:spPr>
          <a:xfrm>
            <a:off x="1333184" y="6019189"/>
            <a:ext cx="3089275" cy="180000"/>
          </a:xfrm>
        </p:spPr>
        <p:txBody>
          <a:bodyPr/>
          <a:lstStyle>
            <a:lvl1pPr marL="0" indent="0">
              <a:buNone/>
              <a:defRPr sz="1200">
                <a:solidFill>
                  <a:schemeClr val="bg1"/>
                </a:solidFill>
              </a:defRPr>
            </a:lvl1pPr>
          </a:lstStyle>
          <a:p>
            <a:pPr lvl="0"/>
            <a:r>
              <a:rPr lang="en-US" dirty="0"/>
              <a:t>Name Surname</a:t>
            </a:r>
            <a:endParaRPr lang="en-GB" dirty="0"/>
          </a:p>
        </p:txBody>
      </p:sp>
      <p:sp>
        <p:nvSpPr>
          <p:cNvPr id="13" name="Text Placeholder 16">
            <a:extLst>
              <a:ext uri="{FF2B5EF4-FFF2-40B4-BE49-F238E27FC236}">
                <a16:creationId xmlns:a16="http://schemas.microsoft.com/office/drawing/2014/main" id="{A1F2ED22-5637-4AB8-ABD8-3693A6EA55FD}"/>
              </a:ext>
            </a:extLst>
          </p:cNvPr>
          <p:cNvSpPr>
            <a:spLocks noGrp="1"/>
          </p:cNvSpPr>
          <p:nvPr>
            <p:ph type="body" sz="quarter" idx="15" hasCustomPrompt="1"/>
          </p:nvPr>
        </p:nvSpPr>
        <p:spPr>
          <a:xfrm>
            <a:off x="1333184" y="6216807"/>
            <a:ext cx="3089275" cy="180000"/>
          </a:xfrm>
        </p:spPr>
        <p:txBody>
          <a:bodyPr/>
          <a:lstStyle>
            <a:lvl1pPr marL="0" indent="0">
              <a:buNone/>
              <a:defRPr sz="1200">
                <a:solidFill>
                  <a:schemeClr val="bg1"/>
                </a:solidFill>
              </a:defRPr>
            </a:lvl1pPr>
          </a:lstStyle>
          <a:p>
            <a:pPr lvl="0"/>
            <a:r>
              <a:rPr lang="en-US" dirty="0"/>
              <a:t>Job Title</a:t>
            </a:r>
            <a:endParaRPr lang="en-GB" dirty="0"/>
          </a:p>
        </p:txBody>
      </p:sp>
      <p:sp>
        <p:nvSpPr>
          <p:cNvPr id="14" name="Picture Placeholder 19">
            <a:extLst>
              <a:ext uri="{FF2B5EF4-FFF2-40B4-BE49-F238E27FC236}">
                <a16:creationId xmlns:a16="http://schemas.microsoft.com/office/drawing/2014/main" id="{29A5E1BC-8F6B-43EF-9FF6-8242E7708BDA}"/>
              </a:ext>
            </a:extLst>
          </p:cNvPr>
          <p:cNvSpPr>
            <a:spLocks noGrp="1"/>
          </p:cNvSpPr>
          <p:nvPr>
            <p:ph type="pic" sz="quarter" idx="16"/>
          </p:nvPr>
        </p:nvSpPr>
        <p:spPr>
          <a:xfrm>
            <a:off x="461983" y="5914642"/>
            <a:ext cx="576000" cy="576000"/>
          </a:xfrm>
          <a:prstGeom prst="ellipse">
            <a:avLst/>
          </a:prstGeom>
        </p:spPr>
        <p:txBody>
          <a:bodyPr anchor="ctr"/>
          <a:lstStyle>
            <a:lvl1pPr marL="0" indent="0" algn="ctr">
              <a:buNone/>
              <a:defRPr sz="900">
                <a:solidFill>
                  <a:schemeClr val="bg1"/>
                </a:solidFill>
              </a:defRPr>
            </a:lvl1pPr>
          </a:lstStyle>
          <a:p>
            <a:endParaRPr lang="en-GB" dirty="0"/>
          </a:p>
        </p:txBody>
      </p:sp>
      <p:grpSp>
        <p:nvGrpSpPr>
          <p:cNvPr id="2" name="Group 4">
            <a:extLst>
              <a:ext uri="{FF2B5EF4-FFF2-40B4-BE49-F238E27FC236}">
                <a16:creationId xmlns:a16="http://schemas.microsoft.com/office/drawing/2014/main" id="{63F02F42-4916-4588-807F-4BB7367EB0EC}"/>
              </a:ext>
            </a:extLst>
          </p:cNvPr>
          <p:cNvGrpSpPr>
            <a:grpSpLocks noChangeAspect="1"/>
          </p:cNvGrpSpPr>
          <p:nvPr userDrawn="1"/>
        </p:nvGrpSpPr>
        <p:grpSpPr bwMode="auto">
          <a:xfrm>
            <a:off x="10364788" y="4960938"/>
            <a:ext cx="1225550" cy="1435100"/>
            <a:chOff x="6529" y="3125"/>
            <a:chExt cx="772" cy="904"/>
          </a:xfrm>
        </p:grpSpPr>
        <p:sp>
          <p:nvSpPr>
            <p:cNvPr id="4" name="Freeform 5">
              <a:extLst>
                <a:ext uri="{FF2B5EF4-FFF2-40B4-BE49-F238E27FC236}">
                  <a16:creationId xmlns:a16="http://schemas.microsoft.com/office/drawing/2014/main" id="{0BD928C5-1C7D-4599-A7E9-8AB1B188C6AA}"/>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5" name="Freeform 6">
              <a:extLst>
                <a:ext uri="{FF2B5EF4-FFF2-40B4-BE49-F238E27FC236}">
                  <a16:creationId xmlns:a16="http://schemas.microsoft.com/office/drawing/2014/main" id="{37C281E8-2924-471F-A849-26C37A059B4E}"/>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grpSp>
    </p:spTree>
    <p:extLst>
      <p:ext uri="{BB962C8B-B14F-4D97-AF65-F5344CB8AC3E}">
        <p14:creationId xmlns:p14="http://schemas.microsoft.com/office/powerpoint/2010/main" val="311004377"/>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Standard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918" y="294200"/>
            <a:ext cx="10978515" cy="590400"/>
          </a:xfrm>
        </p:spPr>
        <p:txBody>
          <a:bodyPr/>
          <a:lstStyle>
            <a:lvl1pPr>
              <a:defRPr sz="2400">
                <a:solidFill>
                  <a:schemeClr val="bg1"/>
                </a:solidFill>
              </a:defRPr>
            </a:lvl1pPr>
          </a:lstStyle>
          <a:p>
            <a:r>
              <a:rPr lang="en-US" dirty="0"/>
              <a:t>Standard slide</a:t>
            </a:r>
            <a:endParaRPr lang="en-GB" dirty="0"/>
          </a:p>
        </p:txBody>
      </p:sp>
      <p:sp>
        <p:nvSpPr>
          <p:cNvPr id="3" name="Date Placeholder 2">
            <a:extLst>
              <a:ext uri="{FF2B5EF4-FFF2-40B4-BE49-F238E27FC236}">
                <a16:creationId xmlns:a16="http://schemas.microsoft.com/office/drawing/2014/main" id="{40F0AABF-D862-4E52-856A-98A908BD81E4}"/>
              </a:ext>
            </a:extLst>
          </p:cNvPr>
          <p:cNvSpPr>
            <a:spLocks noGrp="1"/>
          </p:cNvSpPr>
          <p:nvPr>
            <p:ph type="dt" sz="half" idx="10"/>
          </p:nvPr>
        </p:nvSpPr>
        <p:spPr/>
        <p:txBody>
          <a:bodyPr/>
          <a:lstStyle/>
          <a:p>
            <a:fld id="{6CFBEA20-BDE1-4CE7-B643-B59B9F878CED}" type="datetime3">
              <a:rPr lang="en-US" smtClean="0"/>
              <a:t>23 October 2023</a:t>
            </a:fld>
            <a:endParaRPr lang="en-IN" dirty="0"/>
          </a:p>
        </p:txBody>
      </p:sp>
      <p:sp>
        <p:nvSpPr>
          <p:cNvPr id="4" name="Footer Placeholder 3">
            <a:extLst>
              <a:ext uri="{FF2B5EF4-FFF2-40B4-BE49-F238E27FC236}">
                <a16:creationId xmlns:a16="http://schemas.microsoft.com/office/drawing/2014/main" id="{7F5FDC76-F946-4827-A773-FCD68068B859}"/>
              </a:ext>
            </a:extLst>
          </p:cNvPr>
          <p:cNvSpPr>
            <a:spLocks noGrp="1"/>
          </p:cNvSpPr>
          <p:nvPr>
            <p:ph type="ftr" sz="quarter" idx="11"/>
          </p:nvPr>
        </p:nvSpPr>
        <p:spPr/>
        <p:txBody>
          <a:bodyPr/>
          <a:lstStyle/>
          <a:p>
            <a:r>
              <a:rPr lang="en-US"/>
              <a:t>STOCK OPTIONS AND RSU’S - (E.2208/2020)</a:t>
            </a:r>
            <a:endParaRPr lang="en-US" dirty="0"/>
          </a:p>
        </p:txBody>
      </p:sp>
      <p:sp>
        <p:nvSpPr>
          <p:cNvPr id="5" name="Slide Number Placeholder 4">
            <a:extLst>
              <a:ext uri="{FF2B5EF4-FFF2-40B4-BE49-F238E27FC236}">
                <a16:creationId xmlns:a16="http://schemas.microsoft.com/office/drawing/2014/main" id="{2ABF873B-E40B-4AF7-8D2F-967775EB8EA6}"/>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136554701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1_Cover alternate">
    <p:spTree>
      <p:nvGrpSpPr>
        <p:cNvPr id="1" name=""/>
        <p:cNvGrpSpPr/>
        <p:nvPr/>
      </p:nvGrpSpPr>
      <p:grpSpPr>
        <a:xfrm>
          <a:off x="0" y="0"/>
          <a:ext cx="0" cy="0"/>
          <a:chOff x="0" y="0"/>
          <a:chExt cx="0" cy="0"/>
        </a:xfrm>
      </p:grpSpPr>
      <p:sp>
        <p:nvSpPr>
          <p:cNvPr id="16" name="Freeform 56">
            <a:extLst>
              <a:ext uri="{FF2B5EF4-FFF2-40B4-BE49-F238E27FC236}">
                <a16:creationId xmlns:a16="http://schemas.microsoft.com/office/drawing/2014/main" id="{13A7AC18-CF42-4EC5-8D40-441EAE30A06C}"/>
              </a:ext>
            </a:extLst>
          </p:cNvPr>
          <p:cNvSpPr/>
          <p:nvPr userDrawn="1"/>
        </p:nvSpPr>
        <p:spPr>
          <a:xfrm>
            <a:off x="498115" y="795662"/>
            <a:ext cx="4930412"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EYInterstate Light" panose="02000506000000020004" pitchFamily="2" charset="0"/>
            </a:endParaRPr>
          </a:p>
        </p:txBody>
      </p:sp>
      <p:sp>
        <p:nvSpPr>
          <p:cNvPr id="11" name="Title 1"/>
          <p:cNvSpPr>
            <a:spLocks noGrp="1"/>
          </p:cNvSpPr>
          <p:nvPr>
            <p:ph type="ctrTitle"/>
          </p:nvPr>
        </p:nvSpPr>
        <p:spPr>
          <a:xfrm>
            <a:off x="775504" y="1954221"/>
            <a:ext cx="4328932" cy="979702"/>
          </a:xfrm>
        </p:spPr>
        <p:txBody>
          <a:bodyPr/>
          <a:lstStyle>
            <a:lvl1pPr>
              <a:defRPr sz="3000"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775504" y="3046158"/>
            <a:ext cx="4328932" cy="1046323"/>
          </a:xfrm>
        </p:spPr>
        <p:txBody>
          <a:bodyPr/>
          <a:lstStyle>
            <a:lvl1pPr marL="0" indent="0" algn="l">
              <a:spcAft>
                <a:spcPts val="1200"/>
              </a:spcAft>
              <a:buNone/>
              <a:defRPr sz="2000">
                <a:solidFill>
                  <a:schemeClr val="bg1"/>
                </a:solidFill>
                <a:latin typeface="EYInterstate" panose="02000503020000020004" pitchFamily="2" charset="0"/>
                <a:cs typeface="Arial"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cxnSp>
        <p:nvCxnSpPr>
          <p:cNvPr id="7" name="Straight Connector 6">
            <a:extLst>
              <a:ext uri="{FF2B5EF4-FFF2-40B4-BE49-F238E27FC236}">
                <a16:creationId xmlns:a16="http://schemas.microsoft.com/office/drawing/2014/main" id="{F93BD223-2224-476C-AB5C-300C248C1618}"/>
              </a:ext>
            </a:extLst>
          </p:cNvPr>
          <p:cNvCxnSpPr>
            <a:cxnSpLocks/>
          </p:cNvCxnSpPr>
          <p:nvPr userDrawn="1"/>
        </p:nvCxnSpPr>
        <p:spPr>
          <a:xfrm>
            <a:off x="1333184" y="5709060"/>
            <a:ext cx="8122101" cy="0"/>
          </a:xfrm>
          <a:prstGeom prst="line">
            <a:avLst/>
          </a:prstGeom>
          <a:ln>
            <a:solidFill>
              <a:srgbClr val="82829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51B4C43-E5F8-400E-A971-58A3766B1BF0}"/>
              </a:ext>
            </a:extLst>
          </p:cNvPr>
          <p:cNvSpPr txBox="1"/>
          <p:nvPr userDrawn="1"/>
        </p:nvSpPr>
        <p:spPr>
          <a:xfrm>
            <a:off x="461984" y="5605200"/>
            <a:ext cx="1045073" cy="197581"/>
          </a:xfrm>
          <a:prstGeom prst="rect">
            <a:avLst/>
          </a:prstGeom>
          <a:noFill/>
        </p:spPr>
        <p:txBody>
          <a:bodyPr wrap="square" lIns="0" tIns="0" rIns="0" bIns="0" rtlCol="0" anchor="ctr" anchorCtr="0">
            <a:noAutofit/>
          </a:bodyPr>
          <a:lstStyle/>
          <a:p>
            <a:r>
              <a:rPr lang="en-GB" sz="1200" dirty="0">
                <a:solidFill>
                  <a:srgbClr val="828290"/>
                </a:solidFill>
                <a:latin typeface="EYInterstate Light" panose="02000506000000020004" pitchFamily="2" charset="0"/>
              </a:rPr>
              <a:t>Written by</a:t>
            </a:r>
          </a:p>
        </p:txBody>
      </p:sp>
      <p:sp>
        <p:nvSpPr>
          <p:cNvPr id="10" name="Text Placeholder 16">
            <a:extLst>
              <a:ext uri="{FF2B5EF4-FFF2-40B4-BE49-F238E27FC236}">
                <a16:creationId xmlns:a16="http://schemas.microsoft.com/office/drawing/2014/main" id="{A9465B6B-DFD4-4E0C-9ACE-E88CA2220464}"/>
              </a:ext>
            </a:extLst>
          </p:cNvPr>
          <p:cNvSpPr>
            <a:spLocks noGrp="1"/>
          </p:cNvSpPr>
          <p:nvPr>
            <p:ph type="body" sz="quarter" idx="14" hasCustomPrompt="1"/>
          </p:nvPr>
        </p:nvSpPr>
        <p:spPr>
          <a:xfrm>
            <a:off x="461984" y="6019189"/>
            <a:ext cx="3089275" cy="180000"/>
          </a:xfrm>
        </p:spPr>
        <p:txBody>
          <a:bodyPr/>
          <a:lstStyle>
            <a:lvl1pPr marL="0" indent="0">
              <a:buNone/>
              <a:defRPr sz="1200">
                <a:solidFill>
                  <a:schemeClr val="bg1"/>
                </a:solidFill>
              </a:defRPr>
            </a:lvl1pPr>
          </a:lstStyle>
          <a:p>
            <a:pPr lvl="0"/>
            <a:r>
              <a:rPr lang="en-US" dirty="0"/>
              <a:t>Name Surname</a:t>
            </a:r>
            <a:endParaRPr lang="en-GB" dirty="0"/>
          </a:p>
        </p:txBody>
      </p:sp>
      <p:sp>
        <p:nvSpPr>
          <p:cNvPr id="13" name="Text Placeholder 16">
            <a:extLst>
              <a:ext uri="{FF2B5EF4-FFF2-40B4-BE49-F238E27FC236}">
                <a16:creationId xmlns:a16="http://schemas.microsoft.com/office/drawing/2014/main" id="{A1F2ED22-5637-4AB8-ABD8-3693A6EA55FD}"/>
              </a:ext>
            </a:extLst>
          </p:cNvPr>
          <p:cNvSpPr>
            <a:spLocks noGrp="1"/>
          </p:cNvSpPr>
          <p:nvPr>
            <p:ph type="body" sz="quarter" idx="15" hasCustomPrompt="1"/>
          </p:nvPr>
        </p:nvSpPr>
        <p:spPr>
          <a:xfrm>
            <a:off x="461984" y="6216807"/>
            <a:ext cx="3089275" cy="180000"/>
          </a:xfrm>
        </p:spPr>
        <p:txBody>
          <a:bodyPr/>
          <a:lstStyle>
            <a:lvl1pPr marL="0" indent="0">
              <a:buNone/>
              <a:defRPr sz="1200">
                <a:solidFill>
                  <a:schemeClr val="bg1"/>
                </a:solidFill>
              </a:defRPr>
            </a:lvl1pPr>
          </a:lstStyle>
          <a:p>
            <a:pPr lvl="0"/>
            <a:r>
              <a:rPr lang="en-US" dirty="0"/>
              <a:t>Job Title</a:t>
            </a:r>
            <a:endParaRPr lang="en-GB" dirty="0"/>
          </a:p>
        </p:txBody>
      </p:sp>
      <p:grpSp>
        <p:nvGrpSpPr>
          <p:cNvPr id="14" name="Group 4">
            <a:extLst>
              <a:ext uri="{FF2B5EF4-FFF2-40B4-BE49-F238E27FC236}">
                <a16:creationId xmlns:a16="http://schemas.microsoft.com/office/drawing/2014/main" id="{5CE71800-5B4B-4F94-8DA1-A2C05D9E8750}"/>
              </a:ext>
            </a:extLst>
          </p:cNvPr>
          <p:cNvGrpSpPr>
            <a:grpSpLocks noChangeAspect="1"/>
          </p:cNvGrpSpPr>
          <p:nvPr userDrawn="1"/>
        </p:nvGrpSpPr>
        <p:grpSpPr bwMode="auto">
          <a:xfrm>
            <a:off x="10364788" y="4960938"/>
            <a:ext cx="1225550" cy="1435100"/>
            <a:chOff x="6529" y="3125"/>
            <a:chExt cx="772" cy="904"/>
          </a:xfrm>
        </p:grpSpPr>
        <p:sp>
          <p:nvSpPr>
            <p:cNvPr id="15" name="Freeform 5">
              <a:extLst>
                <a:ext uri="{FF2B5EF4-FFF2-40B4-BE49-F238E27FC236}">
                  <a16:creationId xmlns:a16="http://schemas.microsoft.com/office/drawing/2014/main" id="{58FB548F-77B7-4F42-8CF1-C53943386AA5}"/>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7" name="Freeform 6">
              <a:extLst>
                <a:ext uri="{FF2B5EF4-FFF2-40B4-BE49-F238E27FC236}">
                  <a16:creationId xmlns:a16="http://schemas.microsoft.com/office/drawing/2014/main" id="{40005A69-42DA-4C6D-A41C-62C78DAFEFB7}"/>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grpSp>
    </p:spTree>
    <p:extLst>
      <p:ext uri="{BB962C8B-B14F-4D97-AF65-F5344CB8AC3E}">
        <p14:creationId xmlns:p14="http://schemas.microsoft.com/office/powerpoint/2010/main" val="152480370"/>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Approved question wide">
    <p:spTree>
      <p:nvGrpSpPr>
        <p:cNvPr id="1" name=""/>
        <p:cNvGrpSpPr/>
        <p:nvPr/>
      </p:nvGrpSpPr>
      <p:grpSpPr>
        <a:xfrm>
          <a:off x="0" y="0"/>
          <a:ext cx="0" cy="0"/>
          <a:chOff x="0" y="0"/>
          <a:chExt cx="0" cy="0"/>
        </a:xfrm>
      </p:grpSpPr>
      <p:grpSp>
        <p:nvGrpSpPr>
          <p:cNvPr id="235" name="Group 234">
            <a:extLst>
              <a:ext uri="{FF2B5EF4-FFF2-40B4-BE49-F238E27FC236}">
                <a16:creationId xmlns:a16="http://schemas.microsoft.com/office/drawing/2014/main" id="{5342E118-6F1D-4C46-956E-4CCCBCAA7952}"/>
              </a:ext>
            </a:extLst>
          </p:cNvPr>
          <p:cNvGrpSpPr/>
          <p:nvPr userDrawn="1"/>
        </p:nvGrpSpPr>
        <p:grpSpPr>
          <a:xfrm>
            <a:off x="498115" y="5826612"/>
            <a:ext cx="3878023" cy="570195"/>
            <a:chOff x="498115" y="5951018"/>
            <a:chExt cx="3878023" cy="570195"/>
          </a:xfrm>
        </p:grpSpPr>
        <p:sp>
          <p:nvSpPr>
            <p:cNvPr id="168" name="Rectangle 167">
              <a:extLst>
                <a:ext uri="{FF2B5EF4-FFF2-40B4-BE49-F238E27FC236}">
                  <a16:creationId xmlns:a16="http://schemas.microsoft.com/office/drawing/2014/main" id="{A22049CA-64AE-409F-988D-A7317F8AD136}"/>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69" name="Rectangle 6">
              <a:extLst>
                <a:ext uri="{FF2B5EF4-FFF2-40B4-BE49-F238E27FC236}">
                  <a16:creationId xmlns:a16="http://schemas.microsoft.com/office/drawing/2014/main" id="{E37A0A05-0A78-44A7-8873-0A1A20C87175}"/>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70" name="Rectangle 7">
              <a:extLst>
                <a:ext uri="{FF2B5EF4-FFF2-40B4-BE49-F238E27FC236}">
                  <a16:creationId xmlns:a16="http://schemas.microsoft.com/office/drawing/2014/main" id="{0DEA0CBE-8527-4287-BF98-DA48947875F5}"/>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71" name="Freeform 8">
              <a:extLst>
                <a:ext uri="{FF2B5EF4-FFF2-40B4-BE49-F238E27FC236}">
                  <a16:creationId xmlns:a16="http://schemas.microsoft.com/office/drawing/2014/main" id="{444058C6-612A-446E-8F68-0E5CC4CFF366}"/>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2" name="Freeform 9">
              <a:extLst>
                <a:ext uri="{FF2B5EF4-FFF2-40B4-BE49-F238E27FC236}">
                  <a16:creationId xmlns:a16="http://schemas.microsoft.com/office/drawing/2014/main" id="{1011EC31-E0C3-404F-93B3-EFD3DADC11CB}"/>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3" name="Freeform 10">
              <a:extLst>
                <a:ext uri="{FF2B5EF4-FFF2-40B4-BE49-F238E27FC236}">
                  <a16:creationId xmlns:a16="http://schemas.microsoft.com/office/drawing/2014/main" id="{3C9D076B-D88C-4089-8D58-9A31CFCDB02A}"/>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4" name="Freeform 11">
              <a:extLst>
                <a:ext uri="{FF2B5EF4-FFF2-40B4-BE49-F238E27FC236}">
                  <a16:creationId xmlns:a16="http://schemas.microsoft.com/office/drawing/2014/main" id="{29DB43AC-B765-4ECB-B483-562473BD4A38}"/>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5" name="Freeform 12">
              <a:extLst>
                <a:ext uri="{FF2B5EF4-FFF2-40B4-BE49-F238E27FC236}">
                  <a16:creationId xmlns:a16="http://schemas.microsoft.com/office/drawing/2014/main" id="{AF1DE1B8-EA4B-4A98-A97D-BA5EEA42B197}"/>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6" name="Freeform 13">
              <a:extLst>
                <a:ext uri="{FF2B5EF4-FFF2-40B4-BE49-F238E27FC236}">
                  <a16:creationId xmlns:a16="http://schemas.microsoft.com/office/drawing/2014/main" id="{F8F60B79-7AF5-4C5E-A5EF-126F117D591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7" name="Freeform 14">
              <a:extLst>
                <a:ext uri="{FF2B5EF4-FFF2-40B4-BE49-F238E27FC236}">
                  <a16:creationId xmlns:a16="http://schemas.microsoft.com/office/drawing/2014/main" id="{0A0438AD-9937-4C25-AB9E-7F8C8CCA23F7}"/>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8" name="Freeform 15">
              <a:extLst>
                <a:ext uri="{FF2B5EF4-FFF2-40B4-BE49-F238E27FC236}">
                  <a16:creationId xmlns:a16="http://schemas.microsoft.com/office/drawing/2014/main" id="{6FDE2726-7032-4BE4-A420-0ECF49A32A8B}"/>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9" name="Freeform 16">
              <a:extLst>
                <a:ext uri="{FF2B5EF4-FFF2-40B4-BE49-F238E27FC236}">
                  <a16:creationId xmlns:a16="http://schemas.microsoft.com/office/drawing/2014/main" id="{50C22C21-F8DB-486D-9042-765D68AE3A7C}"/>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0" name="Freeform 17">
              <a:extLst>
                <a:ext uri="{FF2B5EF4-FFF2-40B4-BE49-F238E27FC236}">
                  <a16:creationId xmlns:a16="http://schemas.microsoft.com/office/drawing/2014/main" id="{7F763F72-BB8F-482C-9FDA-40EDD6EE5FF8}"/>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1" name="Freeform 18">
              <a:extLst>
                <a:ext uri="{FF2B5EF4-FFF2-40B4-BE49-F238E27FC236}">
                  <a16:creationId xmlns:a16="http://schemas.microsoft.com/office/drawing/2014/main" id="{710F466C-6BEC-4970-9707-40D8002740B0}"/>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2" name="Freeform 19">
              <a:extLst>
                <a:ext uri="{FF2B5EF4-FFF2-40B4-BE49-F238E27FC236}">
                  <a16:creationId xmlns:a16="http://schemas.microsoft.com/office/drawing/2014/main" id="{3332407D-F423-41B2-985F-8A4482C61D9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3" name="Freeform 20">
              <a:extLst>
                <a:ext uri="{FF2B5EF4-FFF2-40B4-BE49-F238E27FC236}">
                  <a16:creationId xmlns:a16="http://schemas.microsoft.com/office/drawing/2014/main" id="{44E3286F-1188-47B1-8B46-3498795DF2DC}"/>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4" name="Freeform 21">
              <a:extLst>
                <a:ext uri="{FF2B5EF4-FFF2-40B4-BE49-F238E27FC236}">
                  <a16:creationId xmlns:a16="http://schemas.microsoft.com/office/drawing/2014/main" id="{E7BD9E0B-920A-4409-95E7-40A47107B346}"/>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5" name="Freeform 22">
              <a:extLst>
                <a:ext uri="{FF2B5EF4-FFF2-40B4-BE49-F238E27FC236}">
                  <a16:creationId xmlns:a16="http://schemas.microsoft.com/office/drawing/2014/main" id="{9D2625B8-0A5B-46EF-8302-77353AB0D3A9}"/>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6" name="Freeform 23">
              <a:extLst>
                <a:ext uri="{FF2B5EF4-FFF2-40B4-BE49-F238E27FC236}">
                  <a16:creationId xmlns:a16="http://schemas.microsoft.com/office/drawing/2014/main" id="{DE6C9E0E-C49B-4FBE-97F3-BB6DFAC57421}"/>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7" name="Freeform 24">
              <a:extLst>
                <a:ext uri="{FF2B5EF4-FFF2-40B4-BE49-F238E27FC236}">
                  <a16:creationId xmlns:a16="http://schemas.microsoft.com/office/drawing/2014/main" id="{580801ED-9260-41DB-A0B7-5AF24B32272B}"/>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8" name="Freeform 25">
              <a:extLst>
                <a:ext uri="{FF2B5EF4-FFF2-40B4-BE49-F238E27FC236}">
                  <a16:creationId xmlns:a16="http://schemas.microsoft.com/office/drawing/2014/main" id="{3A9842FB-6E95-4D11-B5B9-58C4CB82C2F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9" name="Freeform 26">
              <a:extLst>
                <a:ext uri="{FF2B5EF4-FFF2-40B4-BE49-F238E27FC236}">
                  <a16:creationId xmlns:a16="http://schemas.microsoft.com/office/drawing/2014/main" id="{076538BB-C266-42BE-916B-458AF9EFB224}"/>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0" name="Freeform 27">
              <a:extLst>
                <a:ext uri="{FF2B5EF4-FFF2-40B4-BE49-F238E27FC236}">
                  <a16:creationId xmlns:a16="http://schemas.microsoft.com/office/drawing/2014/main" id="{A7C95C0F-A1E9-46B5-B9DB-284F35C72801}"/>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1" name="Freeform 28">
              <a:extLst>
                <a:ext uri="{FF2B5EF4-FFF2-40B4-BE49-F238E27FC236}">
                  <a16:creationId xmlns:a16="http://schemas.microsoft.com/office/drawing/2014/main" id="{BEEA6186-B2B9-4E5E-9631-B6332C7FDBA3}"/>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2" name="Freeform 29">
              <a:extLst>
                <a:ext uri="{FF2B5EF4-FFF2-40B4-BE49-F238E27FC236}">
                  <a16:creationId xmlns:a16="http://schemas.microsoft.com/office/drawing/2014/main" id="{E9B00A5D-BE04-4D7D-B4A2-204E2D0E0485}"/>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3" name="Freeform 30">
              <a:extLst>
                <a:ext uri="{FF2B5EF4-FFF2-40B4-BE49-F238E27FC236}">
                  <a16:creationId xmlns:a16="http://schemas.microsoft.com/office/drawing/2014/main" id="{72C85502-C007-49A3-A8AB-2BCC8C53945F}"/>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4" name="Freeform 31">
              <a:extLst>
                <a:ext uri="{FF2B5EF4-FFF2-40B4-BE49-F238E27FC236}">
                  <a16:creationId xmlns:a16="http://schemas.microsoft.com/office/drawing/2014/main" id="{9A42586B-B388-4323-82EB-ED3423EDC5DE}"/>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5" name="Freeform 32">
              <a:extLst>
                <a:ext uri="{FF2B5EF4-FFF2-40B4-BE49-F238E27FC236}">
                  <a16:creationId xmlns:a16="http://schemas.microsoft.com/office/drawing/2014/main" id="{558D2F0C-3796-492F-9EBD-4BB822191F30}"/>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6" name="Freeform 33">
              <a:extLst>
                <a:ext uri="{FF2B5EF4-FFF2-40B4-BE49-F238E27FC236}">
                  <a16:creationId xmlns:a16="http://schemas.microsoft.com/office/drawing/2014/main" id="{DE4E3633-17EF-414F-A86D-0B6A9F2F098F}"/>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7" name="Freeform 34">
              <a:extLst>
                <a:ext uri="{FF2B5EF4-FFF2-40B4-BE49-F238E27FC236}">
                  <a16:creationId xmlns:a16="http://schemas.microsoft.com/office/drawing/2014/main" id="{2572AE39-9386-47FC-B6AF-FBCF804BEBF8}"/>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8" name="Freeform 35">
              <a:extLst>
                <a:ext uri="{FF2B5EF4-FFF2-40B4-BE49-F238E27FC236}">
                  <a16:creationId xmlns:a16="http://schemas.microsoft.com/office/drawing/2014/main" id="{7096AEC6-B8C0-4212-842F-89677AE7D800}"/>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9" name="Freeform 36">
              <a:extLst>
                <a:ext uri="{FF2B5EF4-FFF2-40B4-BE49-F238E27FC236}">
                  <a16:creationId xmlns:a16="http://schemas.microsoft.com/office/drawing/2014/main" id="{406AD873-E434-40CF-BFBD-6D1D1CA7CB89}"/>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0" name="Freeform 37">
              <a:extLst>
                <a:ext uri="{FF2B5EF4-FFF2-40B4-BE49-F238E27FC236}">
                  <a16:creationId xmlns:a16="http://schemas.microsoft.com/office/drawing/2014/main" id="{74857EE2-44CC-4E8F-B1BB-355509B3EFE5}"/>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1" name="Freeform 38">
              <a:extLst>
                <a:ext uri="{FF2B5EF4-FFF2-40B4-BE49-F238E27FC236}">
                  <a16:creationId xmlns:a16="http://schemas.microsoft.com/office/drawing/2014/main" id="{D39EC8B1-952E-4BF5-9735-6A38584161BC}"/>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2" name="Freeform 39">
              <a:extLst>
                <a:ext uri="{FF2B5EF4-FFF2-40B4-BE49-F238E27FC236}">
                  <a16:creationId xmlns:a16="http://schemas.microsoft.com/office/drawing/2014/main" id="{EA37D3DF-3401-44BD-97F4-F423BFC87A1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3" name="Freeform 40">
              <a:extLst>
                <a:ext uri="{FF2B5EF4-FFF2-40B4-BE49-F238E27FC236}">
                  <a16:creationId xmlns:a16="http://schemas.microsoft.com/office/drawing/2014/main" id="{7DFA4B46-95EA-4D4D-800F-4D2DB7BB66E0}"/>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4" name="Freeform 41">
              <a:extLst>
                <a:ext uri="{FF2B5EF4-FFF2-40B4-BE49-F238E27FC236}">
                  <a16:creationId xmlns:a16="http://schemas.microsoft.com/office/drawing/2014/main" id="{EF5012BA-3255-4BEF-8F4F-9117A6BEF324}"/>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5" name="Freeform 42">
              <a:extLst>
                <a:ext uri="{FF2B5EF4-FFF2-40B4-BE49-F238E27FC236}">
                  <a16:creationId xmlns:a16="http://schemas.microsoft.com/office/drawing/2014/main" id="{223989A0-E246-4806-AF7E-9D6C2B1DD489}"/>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6" name="Freeform 43">
              <a:extLst>
                <a:ext uri="{FF2B5EF4-FFF2-40B4-BE49-F238E27FC236}">
                  <a16:creationId xmlns:a16="http://schemas.microsoft.com/office/drawing/2014/main" id="{5FED967A-F1ED-4489-A689-A9A49A278085}"/>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7" name="Freeform 44">
              <a:extLst>
                <a:ext uri="{FF2B5EF4-FFF2-40B4-BE49-F238E27FC236}">
                  <a16:creationId xmlns:a16="http://schemas.microsoft.com/office/drawing/2014/main" id="{DA362954-FE74-40B7-AB98-CC8AC60FFC8D}"/>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8" name="Freeform 45">
              <a:extLst>
                <a:ext uri="{FF2B5EF4-FFF2-40B4-BE49-F238E27FC236}">
                  <a16:creationId xmlns:a16="http://schemas.microsoft.com/office/drawing/2014/main" id="{C1C7EF3F-CB28-4C69-901C-8F9F09C5B597}"/>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9" name="Freeform 46">
              <a:extLst>
                <a:ext uri="{FF2B5EF4-FFF2-40B4-BE49-F238E27FC236}">
                  <a16:creationId xmlns:a16="http://schemas.microsoft.com/office/drawing/2014/main" id="{80D5AA14-D31C-42E8-B89F-2FCABF204007}"/>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0" name="Freeform 47">
              <a:extLst>
                <a:ext uri="{FF2B5EF4-FFF2-40B4-BE49-F238E27FC236}">
                  <a16:creationId xmlns:a16="http://schemas.microsoft.com/office/drawing/2014/main" id="{3894EB82-A456-47F8-BB06-FE894AF4B86B}"/>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1" name="Freeform 48">
              <a:extLst>
                <a:ext uri="{FF2B5EF4-FFF2-40B4-BE49-F238E27FC236}">
                  <a16:creationId xmlns:a16="http://schemas.microsoft.com/office/drawing/2014/main" id="{A88F5C3F-FAE1-4A50-86D3-E9A1CAA89A96}"/>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2" name="Freeform 49">
              <a:extLst>
                <a:ext uri="{FF2B5EF4-FFF2-40B4-BE49-F238E27FC236}">
                  <a16:creationId xmlns:a16="http://schemas.microsoft.com/office/drawing/2014/main" id="{1EFCBDA7-FA42-4391-9872-95EB6DDEA684}"/>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3" name="Freeform 50">
              <a:extLst>
                <a:ext uri="{FF2B5EF4-FFF2-40B4-BE49-F238E27FC236}">
                  <a16:creationId xmlns:a16="http://schemas.microsoft.com/office/drawing/2014/main" id="{721D8C30-DB23-4A0B-8A74-BC467086477D}"/>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4" name="Freeform 51">
              <a:extLst>
                <a:ext uri="{FF2B5EF4-FFF2-40B4-BE49-F238E27FC236}">
                  <a16:creationId xmlns:a16="http://schemas.microsoft.com/office/drawing/2014/main" id="{01AD00CA-8BC7-4B62-AC64-03851855A7AE}"/>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5" name="Freeform 52">
              <a:extLst>
                <a:ext uri="{FF2B5EF4-FFF2-40B4-BE49-F238E27FC236}">
                  <a16:creationId xmlns:a16="http://schemas.microsoft.com/office/drawing/2014/main" id="{BC957590-E3D7-48BF-A1DF-73DCD7673857}"/>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6" name="Freeform 53">
              <a:extLst>
                <a:ext uri="{FF2B5EF4-FFF2-40B4-BE49-F238E27FC236}">
                  <a16:creationId xmlns:a16="http://schemas.microsoft.com/office/drawing/2014/main" id="{9BC2125B-AF0E-4411-AFA7-3F79B873BFBA}"/>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7" name="Freeform 54">
              <a:extLst>
                <a:ext uri="{FF2B5EF4-FFF2-40B4-BE49-F238E27FC236}">
                  <a16:creationId xmlns:a16="http://schemas.microsoft.com/office/drawing/2014/main" id="{1E5BE33C-9675-423A-802C-0A789DB1851B}"/>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8" name="Freeform 55">
              <a:extLst>
                <a:ext uri="{FF2B5EF4-FFF2-40B4-BE49-F238E27FC236}">
                  <a16:creationId xmlns:a16="http://schemas.microsoft.com/office/drawing/2014/main" id="{FB04A8AC-9DA2-4FB3-985A-DD8E6439135C}"/>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9" name="Freeform 56">
              <a:extLst>
                <a:ext uri="{FF2B5EF4-FFF2-40B4-BE49-F238E27FC236}">
                  <a16:creationId xmlns:a16="http://schemas.microsoft.com/office/drawing/2014/main" id="{F365BB87-C861-4F40-A844-477BAA1EAA5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0" name="Freeform 57">
              <a:extLst>
                <a:ext uri="{FF2B5EF4-FFF2-40B4-BE49-F238E27FC236}">
                  <a16:creationId xmlns:a16="http://schemas.microsoft.com/office/drawing/2014/main" id="{8B7E2806-AAFA-45B5-B801-55C79A927799}"/>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1" name="Freeform 58">
              <a:extLst>
                <a:ext uri="{FF2B5EF4-FFF2-40B4-BE49-F238E27FC236}">
                  <a16:creationId xmlns:a16="http://schemas.microsoft.com/office/drawing/2014/main" id="{7A49B80F-B4C0-4F31-9238-8123D3E20D16}"/>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2" name="Freeform 59">
              <a:extLst>
                <a:ext uri="{FF2B5EF4-FFF2-40B4-BE49-F238E27FC236}">
                  <a16:creationId xmlns:a16="http://schemas.microsoft.com/office/drawing/2014/main" id="{9C60C45F-865F-4118-A4B0-174C696B472F}"/>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3" name="Freeform 60">
              <a:extLst>
                <a:ext uri="{FF2B5EF4-FFF2-40B4-BE49-F238E27FC236}">
                  <a16:creationId xmlns:a16="http://schemas.microsoft.com/office/drawing/2014/main" id="{15FBF980-B96C-472B-A46B-A731CA164E92}"/>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4" name="Freeform 61">
              <a:extLst>
                <a:ext uri="{FF2B5EF4-FFF2-40B4-BE49-F238E27FC236}">
                  <a16:creationId xmlns:a16="http://schemas.microsoft.com/office/drawing/2014/main" id="{64F1DD18-05EE-4F9F-9E6B-E03C4C500F21}"/>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5" name="Freeform 62">
              <a:extLst>
                <a:ext uri="{FF2B5EF4-FFF2-40B4-BE49-F238E27FC236}">
                  <a16:creationId xmlns:a16="http://schemas.microsoft.com/office/drawing/2014/main" id="{6051CC00-BFF2-4334-9855-62AD588546F7}"/>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6" name="Freeform 63">
              <a:extLst>
                <a:ext uri="{FF2B5EF4-FFF2-40B4-BE49-F238E27FC236}">
                  <a16:creationId xmlns:a16="http://schemas.microsoft.com/office/drawing/2014/main" id="{905DD261-B224-46ED-8CEE-E8D180BA4B72}"/>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7" name="Freeform 64">
              <a:extLst>
                <a:ext uri="{FF2B5EF4-FFF2-40B4-BE49-F238E27FC236}">
                  <a16:creationId xmlns:a16="http://schemas.microsoft.com/office/drawing/2014/main" id="{A23129DF-0296-4CA9-9723-124682F0A70E}"/>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8" name="Freeform 65">
              <a:extLst>
                <a:ext uri="{FF2B5EF4-FFF2-40B4-BE49-F238E27FC236}">
                  <a16:creationId xmlns:a16="http://schemas.microsoft.com/office/drawing/2014/main" id="{A2A2BF8E-DA3A-4AC0-B7EB-7CAABFC9E699}"/>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9" name="Freeform 66">
              <a:extLst>
                <a:ext uri="{FF2B5EF4-FFF2-40B4-BE49-F238E27FC236}">
                  <a16:creationId xmlns:a16="http://schemas.microsoft.com/office/drawing/2014/main" id="{BEBFC1A4-92B9-418F-A0A9-2E210A37BCFF}"/>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0" name="Freeform 67">
              <a:extLst>
                <a:ext uri="{FF2B5EF4-FFF2-40B4-BE49-F238E27FC236}">
                  <a16:creationId xmlns:a16="http://schemas.microsoft.com/office/drawing/2014/main" id="{A28B9FD0-8354-4DD6-856A-157C5F8768EB}"/>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1" name="Freeform 68">
              <a:extLst>
                <a:ext uri="{FF2B5EF4-FFF2-40B4-BE49-F238E27FC236}">
                  <a16:creationId xmlns:a16="http://schemas.microsoft.com/office/drawing/2014/main" id="{83D3DEEE-A610-48BE-BADD-6BA188B5B86D}"/>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2" name="Freeform 69">
              <a:extLst>
                <a:ext uri="{FF2B5EF4-FFF2-40B4-BE49-F238E27FC236}">
                  <a16:creationId xmlns:a16="http://schemas.microsoft.com/office/drawing/2014/main" id="{463C7ADB-C654-4D24-9055-0B6003A770A3}"/>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3" name="Freeform 70">
              <a:extLst>
                <a:ext uri="{FF2B5EF4-FFF2-40B4-BE49-F238E27FC236}">
                  <a16:creationId xmlns:a16="http://schemas.microsoft.com/office/drawing/2014/main" id="{40CF3793-E792-4DB3-8064-4B43F4706A3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grpSp>
      <p:sp>
        <p:nvSpPr>
          <p:cNvPr id="18" name="Title 1"/>
          <p:cNvSpPr>
            <a:spLocks noGrp="1"/>
          </p:cNvSpPr>
          <p:nvPr userDrawn="1">
            <p:ph type="ctrTitle"/>
          </p:nvPr>
        </p:nvSpPr>
        <p:spPr>
          <a:xfrm>
            <a:off x="944880" y="2158329"/>
            <a:ext cx="4783882" cy="860400"/>
          </a:xfrm>
          <a:prstGeom prst="rect">
            <a:avLst/>
          </a:prstGeom>
        </p:spPr>
        <p:txBody>
          <a:bodyPr/>
          <a:lstStyle>
            <a:lvl1pPr>
              <a:defRPr sz="3000"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9" name="Subtitle 2"/>
          <p:cNvSpPr>
            <a:spLocks noGrp="1"/>
          </p:cNvSpPr>
          <p:nvPr userDrawn="1">
            <p:ph type="subTitle" idx="1"/>
          </p:nvPr>
        </p:nvSpPr>
        <p:spPr>
          <a:xfrm>
            <a:off x="945072" y="3200329"/>
            <a:ext cx="4808028" cy="645742"/>
          </a:xfrm>
          <a:prstGeom prst="rect">
            <a:avLst/>
          </a:prstGeom>
        </p:spPr>
        <p:txBody>
          <a:bodyPr/>
          <a:lstStyle>
            <a:lvl1pPr marL="0" indent="0" algn="l">
              <a:buNone/>
              <a:defRPr sz="2000">
                <a:solidFill>
                  <a:schemeClr val="bg1"/>
                </a:solidFill>
                <a:latin typeface="EYInterstate Light" panose="02000506000000020004" pitchFamily="2" charset="0"/>
                <a:cs typeface="Arial"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sp>
        <p:nvSpPr>
          <p:cNvPr id="3" name="Freeform: Shape 2">
            <a:extLst>
              <a:ext uri="{FF2B5EF4-FFF2-40B4-BE49-F238E27FC236}">
                <a16:creationId xmlns:a16="http://schemas.microsoft.com/office/drawing/2014/main" id="{44A731D0-020D-4D8E-955D-2354AF0FE452}"/>
              </a:ext>
            </a:extLst>
          </p:cNvPr>
          <p:cNvSpPr/>
          <p:nvPr userDrawn="1"/>
        </p:nvSpPr>
        <p:spPr>
          <a:xfrm>
            <a:off x="489366" y="723658"/>
            <a:ext cx="5680945" cy="3452894"/>
          </a:xfrm>
          <a:custGeom>
            <a:avLst/>
            <a:gdLst>
              <a:gd name="connsiteX0" fmla="*/ 8749 w 5680945"/>
              <a:gd name="connsiteY0" fmla="*/ 1021520 h 3452894"/>
              <a:gd name="connsiteX1" fmla="*/ 8749 w 5680945"/>
              <a:gd name="connsiteY1" fmla="*/ 3164181 h 3452894"/>
              <a:gd name="connsiteX2" fmla="*/ 151414 w 5680945"/>
              <a:gd name="connsiteY2" fmla="*/ 3164181 h 3452894"/>
              <a:gd name="connsiteX3" fmla="*/ 151414 w 5680945"/>
              <a:gd name="connsiteY3" fmla="*/ 1140155 h 3452894"/>
              <a:gd name="connsiteX4" fmla="*/ 5534897 w 5680945"/>
              <a:gd name="connsiteY4" fmla="*/ 179294 h 3452894"/>
              <a:gd name="connsiteX5" fmla="*/ 5534897 w 5680945"/>
              <a:gd name="connsiteY5" fmla="*/ 3306846 h 3452894"/>
              <a:gd name="connsiteX6" fmla="*/ 864624 w 5680945"/>
              <a:gd name="connsiteY6" fmla="*/ 3306846 h 3452894"/>
              <a:gd name="connsiteX7" fmla="*/ 864624 w 5680945"/>
              <a:gd name="connsiteY7" fmla="*/ 3449395 h 3452894"/>
              <a:gd name="connsiteX8" fmla="*/ 5677562 w 5680945"/>
              <a:gd name="connsiteY8" fmla="*/ 3449395 h 3452894"/>
              <a:gd name="connsiteX9" fmla="*/ 5677562 w 5680945"/>
              <a:gd name="connsiteY9" fmla="*/ 8749 h 3452894"/>
              <a:gd name="connsiteX10" fmla="*/ 8749 w 5680945"/>
              <a:gd name="connsiteY10" fmla="*/ 1021520 h 345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80945" h="3452894">
                <a:moveTo>
                  <a:pt x="8749" y="1021520"/>
                </a:moveTo>
                <a:lnTo>
                  <a:pt x="8749" y="3164181"/>
                </a:lnTo>
                <a:lnTo>
                  <a:pt x="151414" y="3164181"/>
                </a:lnTo>
                <a:lnTo>
                  <a:pt x="151414" y="1140155"/>
                </a:lnTo>
                <a:lnTo>
                  <a:pt x="5534897" y="179294"/>
                </a:lnTo>
                <a:lnTo>
                  <a:pt x="5534897" y="3306846"/>
                </a:lnTo>
                <a:lnTo>
                  <a:pt x="864624" y="3306846"/>
                </a:lnTo>
                <a:lnTo>
                  <a:pt x="864624" y="3449395"/>
                </a:lnTo>
                <a:lnTo>
                  <a:pt x="5677562" y="3449395"/>
                </a:lnTo>
                <a:lnTo>
                  <a:pt x="5677562" y="8749"/>
                </a:lnTo>
                <a:lnTo>
                  <a:pt x="8749" y="1021520"/>
                </a:lnTo>
                <a:close/>
              </a:path>
            </a:pathLst>
          </a:custGeom>
          <a:solidFill>
            <a:schemeClr val="tx2"/>
          </a:solidFill>
          <a:ln w="9525" cap="flat">
            <a:noFill/>
            <a:prstDash val="solid"/>
            <a:miter/>
          </a:ln>
        </p:spPr>
        <p:txBody>
          <a:bodyPr rtlCol="0" anchor="ctr"/>
          <a:lstStyle/>
          <a:p>
            <a:endParaRPr lang="en-IN" dirty="0">
              <a:latin typeface="EYInterstate Light" panose="02000506000000020004" pitchFamily="2" charset="0"/>
            </a:endParaRPr>
          </a:p>
        </p:txBody>
      </p:sp>
      <p:sp>
        <p:nvSpPr>
          <p:cNvPr id="4" name="Freeform: Shape 3">
            <a:extLst>
              <a:ext uri="{FF2B5EF4-FFF2-40B4-BE49-F238E27FC236}">
                <a16:creationId xmlns:a16="http://schemas.microsoft.com/office/drawing/2014/main" id="{15324C54-B75E-4AC0-90C2-FA558C7716F7}"/>
              </a:ext>
            </a:extLst>
          </p:cNvPr>
          <p:cNvSpPr/>
          <p:nvPr/>
        </p:nvSpPr>
        <p:spPr>
          <a:xfrm>
            <a:off x="489366"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dirty="0">
              <a:latin typeface="EYInterstate Light" panose="02000506000000020004" pitchFamily="2" charset="0"/>
            </a:endParaRPr>
          </a:p>
        </p:txBody>
      </p:sp>
      <p:sp>
        <p:nvSpPr>
          <p:cNvPr id="5" name="Freeform: Shape 4">
            <a:extLst>
              <a:ext uri="{FF2B5EF4-FFF2-40B4-BE49-F238E27FC236}">
                <a16:creationId xmlns:a16="http://schemas.microsoft.com/office/drawing/2014/main" id="{CAA95478-C099-485F-AD95-A617656C6C7C}"/>
              </a:ext>
            </a:extLst>
          </p:cNvPr>
          <p:cNvSpPr/>
          <p:nvPr/>
        </p:nvSpPr>
        <p:spPr>
          <a:xfrm>
            <a:off x="774697"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dirty="0">
              <a:latin typeface="EYInterstate Light" panose="02000506000000020004" pitchFamily="2" charset="0"/>
            </a:endParaRPr>
          </a:p>
        </p:txBody>
      </p:sp>
      <p:sp>
        <p:nvSpPr>
          <p:cNvPr id="6" name="Freeform: Shape 5">
            <a:extLst>
              <a:ext uri="{FF2B5EF4-FFF2-40B4-BE49-F238E27FC236}">
                <a16:creationId xmlns:a16="http://schemas.microsoft.com/office/drawing/2014/main" id="{D65680A1-86D1-44C2-AA38-0DF5735F1F26}"/>
              </a:ext>
            </a:extLst>
          </p:cNvPr>
          <p:cNvSpPr/>
          <p:nvPr/>
        </p:nvSpPr>
        <p:spPr>
          <a:xfrm>
            <a:off x="1059910"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dirty="0">
              <a:latin typeface="EYInterstate Light" panose="02000506000000020004" pitchFamily="2" charset="0"/>
            </a:endParaRPr>
          </a:p>
        </p:txBody>
      </p:sp>
      <p:grpSp>
        <p:nvGrpSpPr>
          <p:cNvPr id="76" name="Group 4">
            <a:extLst>
              <a:ext uri="{FF2B5EF4-FFF2-40B4-BE49-F238E27FC236}">
                <a16:creationId xmlns:a16="http://schemas.microsoft.com/office/drawing/2014/main" id="{9D60B6B0-F7ED-4B9F-A77C-632AC4EA661D}"/>
              </a:ext>
            </a:extLst>
          </p:cNvPr>
          <p:cNvGrpSpPr>
            <a:grpSpLocks noChangeAspect="1"/>
          </p:cNvGrpSpPr>
          <p:nvPr userDrawn="1"/>
        </p:nvGrpSpPr>
        <p:grpSpPr bwMode="auto">
          <a:xfrm>
            <a:off x="10364788" y="4960938"/>
            <a:ext cx="1225550" cy="1435100"/>
            <a:chOff x="6529" y="3125"/>
            <a:chExt cx="772" cy="904"/>
          </a:xfrm>
        </p:grpSpPr>
        <p:sp>
          <p:nvSpPr>
            <p:cNvPr id="77" name="Freeform 5">
              <a:extLst>
                <a:ext uri="{FF2B5EF4-FFF2-40B4-BE49-F238E27FC236}">
                  <a16:creationId xmlns:a16="http://schemas.microsoft.com/office/drawing/2014/main" id="{CC1B45B9-64DF-4C5B-9711-FA69AD537071}"/>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78" name="Freeform 6">
              <a:extLst>
                <a:ext uri="{FF2B5EF4-FFF2-40B4-BE49-F238E27FC236}">
                  <a16:creationId xmlns:a16="http://schemas.microsoft.com/office/drawing/2014/main" id="{BA55CB73-EE25-43B6-9720-855E16C4B153}"/>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grpSp>
    </p:spTree>
    <p:extLst>
      <p:ext uri="{BB962C8B-B14F-4D97-AF65-F5344CB8AC3E}">
        <p14:creationId xmlns:p14="http://schemas.microsoft.com/office/powerpoint/2010/main" val="1761285936"/>
      </p:ext>
    </p:extLst>
  </p:cSld>
  <p:clrMapOvr>
    <a:masterClrMapping/>
  </p:clrMapOvr>
  <p:extLst>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Approved question tall">
    <p:spTree>
      <p:nvGrpSpPr>
        <p:cNvPr id="1" name=""/>
        <p:cNvGrpSpPr/>
        <p:nvPr/>
      </p:nvGrpSpPr>
      <p:grpSpPr>
        <a:xfrm>
          <a:off x="0" y="0"/>
          <a:ext cx="0" cy="0"/>
          <a:chOff x="0" y="0"/>
          <a:chExt cx="0" cy="0"/>
        </a:xfrm>
      </p:grpSpPr>
      <p:grpSp>
        <p:nvGrpSpPr>
          <p:cNvPr id="186" name="Group 185">
            <a:extLst>
              <a:ext uri="{FF2B5EF4-FFF2-40B4-BE49-F238E27FC236}">
                <a16:creationId xmlns:a16="http://schemas.microsoft.com/office/drawing/2014/main" id="{9CDE954B-B280-441B-9B2D-3DC58AAE3926}"/>
              </a:ext>
            </a:extLst>
          </p:cNvPr>
          <p:cNvGrpSpPr/>
          <p:nvPr userDrawn="1"/>
        </p:nvGrpSpPr>
        <p:grpSpPr>
          <a:xfrm>
            <a:off x="498115" y="5826612"/>
            <a:ext cx="3878023" cy="570195"/>
            <a:chOff x="498115" y="5951018"/>
            <a:chExt cx="3878023" cy="570195"/>
          </a:xfrm>
        </p:grpSpPr>
        <p:sp>
          <p:nvSpPr>
            <p:cNvPr id="187" name="Rectangle 186">
              <a:extLst>
                <a:ext uri="{FF2B5EF4-FFF2-40B4-BE49-F238E27FC236}">
                  <a16:creationId xmlns:a16="http://schemas.microsoft.com/office/drawing/2014/main" id="{93D8FAC8-9530-49D4-8284-D35D1B1509D3}"/>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88" name="Rectangle 6">
              <a:extLst>
                <a:ext uri="{FF2B5EF4-FFF2-40B4-BE49-F238E27FC236}">
                  <a16:creationId xmlns:a16="http://schemas.microsoft.com/office/drawing/2014/main" id="{FD924F44-93C1-4254-B594-53DB14FD995E}"/>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89" name="Rectangle 7">
              <a:extLst>
                <a:ext uri="{FF2B5EF4-FFF2-40B4-BE49-F238E27FC236}">
                  <a16:creationId xmlns:a16="http://schemas.microsoft.com/office/drawing/2014/main" id="{2A2DA425-7935-45A1-B63F-2D14CF8D5F9C}"/>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90" name="Freeform 8">
              <a:extLst>
                <a:ext uri="{FF2B5EF4-FFF2-40B4-BE49-F238E27FC236}">
                  <a16:creationId xmlns:a16="http://schemas.microsoft.com/office/drawing/2014/main" id="{91EFF75E-13E7-4E35-B108-D9FD5E9C802C}"/>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1" name="Freeform 9">
              <a:extLst>
                <a:ext uri="{FF2B5EF4-FFF2-40B4-BE49-F238E27FC236}">
                  <a16:creationId xmlns:a16="http://schemas.microsoft.com/office/drawing/2014/main" id="{4411951F-E009-4FE7-B2EC-47771CA8E178}"/>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2" name="Freeform 10">
              <a:extLst>
                <a:ext uri="{FF2B5EF4-FFF2-40B4-BE49-F238E27FC236}">
                  <a16:creationId xmlns:a16="http://schemas.microsoft.com/office/drawing/2014/main" id="{B28EE49C-5F5A-49C6-AEB8-6D12DDF344ED}"/>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3" name="Freeform 11">
              <a:extLst>
                <a:ext uri="{FF2B5EF4-FFF2-40B4-BE49-F238E27FC236}">
                  <a16:creationId xmlns:a16="http://schemas.microsoft.com/office/drawing/2014/main" id="{6E2B7D76-D660-491F-8B04-169C6F138B0A}"/>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4" name="Freeform 12">
              <a:extLst>
                <a:ext uri="{FF2B5EF4-FFF2-40B4-BE49-F238E27FC236}">
                  <a16:creationId xmlns:a16="http://schemas.microsoft.com/office/drawing/2014/main" id="{41BE51DE-402B-48B5-99C8-D8BB9A32DF35}"/>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5" name="Freeform 13">
              <a:extLst>
                <a:ext uri="{FF2B5EF4-FFF2-40B4-BE49-F238E27FC236}">
                  <a16:creationId xmlns:a16="http://schemas.microsoft.com/office/drawing/2014/main" id="{8D5E878B-8859-44FA-A69D-DCE630AAB0D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6" name="Freeform 14">
              <a:extLst>
                <a:ext uri="{FF2B5EF4-FFF2-40B4-BE49-F238E27FC236}">
                  <a16:creationId xmlns:a16="http://schemas.microsoft.com/office/drawing/2014/main" id="{08D55808-ECDC-4E9B-84ED-7301E9E716C2}"/>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7" name="Freeform 15">
              <a:extLst>
                <a:ext uri="{FF2B5EF4-FFF2-40B4-BE49-F238E27FC236}">
                  <a16:creationId xmlns:a16="http://schemas.microsoft.com/office/drawing/2014/main" id="{3436B310-313E-4A53-A70D-CA0D0D97FE7A}"/>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8" name="Freeform 16">
              <a:extLst>
                <a:ext uri="{FF2B5EF4-FFF2-40B4-BE49-F238E27FC236}">
                  <a16:creationId xmlns:a16="http://schemas.microsoft.com/office/drawing/2014/main" id="{F3CE55A9-AE55-4169-A58D-8171D9916EC9}"/>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9" name="Freeform 17">
              <a:extLst>
                <a:ext uri="{FF2B5EF4-FFF2-40B4-BE49-F238E27FC236}">
                  <a16:creationId xmlns:a16="http://schemas.microsoft.com/office/drawing/2014/main" id="{FA01BC48-4605-46FC-A7AC-192C7DBCA046}"/>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0" name="Freeform 18">
              <a:extLst>
                <a:ext uri="{FF2B5EF4-FFF2-40B4-BE49-F238E27FC236}">
                  <a16:creationId xmlns:a16="http://schemas.microsoft.com/office/drawing/2014/main" id="{870190F3-472B-4296-B88D-D6904B9F3085}"/>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1" name="Freeform 19">
              <a:extLst>
                <a:ext uri="{FF2B5EF4-FFF2-40B4-BE49-F238E27FC236}">
                  <a16:creationId xmlns:a16="http://schemas.microsoft.com/office/drawing/2014/main" id="{6CEA0F2B-4AAB-4A16-B7F1-CFCB0C0DCEE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2" name="Freeform 20">
              <a:extLst>
                <a:ext uri="{FF2B5EF4-FFF2-40B4-BE49-F238E27FC236}">
                  <a16:creationId xmlns:a16="http://schemas.microsoft.com/office/drawing/2014/main" id="{CD64F657-7EE7-4AF2-ADE4-160C87E64D6B}"/>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3" name="Freeform 21">
              <a:extLst>
                <a:ext uri="{FF2B5EF4-FFF2-40B4-BE49-F238E27FC236}">
                  <a16:creationId xmlns:a16="http://schemas.microsoft.com/office/drawing/2014/main" id="{FA80A690-9084-4519-8D88-A01963C02369}"/>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4" name="Freeform 22">
              <a:extLst>
                <a:ext uri="{FF2B5EF4-FFF2-40B4-BE49-F238E27FC236}">
                  <a16:creationId xmlns:a16="http://schemas.microsoft.com/office/drawing/2014/main" id="{E847401D-2482-482A-AC12-D2E83C13546D}"/>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5" name="Freeform 23">
              <a:extLst>
                <a:ext uri="{FF2B5EF4-FFF2-40B4-BE49-F238E27FC236}">
                  <a16:creationId xmlns:a16="http://schemas.microsoft.com/office/drawing/2014/main" id="{86054F72-4509-4465-B9A8-8DAE3EFD35B0}"/>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6" name="Freeform 24">
              <a:extLst>
                <a:ext uri="{FF2B5EF4-FFF2-40B4-BE49-F238E27FC236}">
                  <a16:creationId xmlns:a16="http://schemas.microsoft.com/office/drawing/2014/main" id="{813850E4-4B62-4FDA-ABD6-F5A5AA5E7C28}"/>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7" name="Freeform 25">
              <a:extLst>
                <a:ext uri="{FF2B5EF4-FFF2-40B4-BE49-F238E27FC236}">
                  <a16:creationId xmlns:a16="http://schemas.microsoft.com/office/drawing/2014/main" id="{1B4F0124-2FAE-4D54-9ECC-E88A8031BBD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8" name="Freeform 26">
              <a:extLst>
                <a:ext uri="{FF2B5EF4-FFF2-40B4-BE49-F238E27FC236}">
                  <a16:creationId xmlns:a16="http://schemas.microsoft.com/office/drawing/2014/main" id="{2A730E5F-DF9C-488E-B4E0-EE9F501529EE}"/>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9" name="Freeform 27">
              <a:extLst>
                <a:ext uri="{FF2B5EF4-FFF2-40B4-BE49-F238E27FC236}">
                  <a16:creationId xmlns:a16="http://schemas.microsoft.com/office/drawing/2014/main" id="{39861D7E-D8DA-436F-9E2F-5C08A8BFB4D5}"/>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0" name="Freeform 28">
              <a:extLst>
                <a:ext uri="{FF2B5EF4-FFF2-40B4-BE49-F238E27FC236}">
                  <a16:creationId xmlns:a16="http://schemas.microsoft.com/office/drawing/2014/main" id="{8B038F9F-6A9C-4E57-A659-0090AF470598}"/>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1" name="Freeform 29">
              <a:extLst>
                <a:ext uri="{FF2B5EF4-FFF2-40B4-BE49-F238E27FC236}">
                  <a16:creationId xmlns:a16="http://schemas.microsoft.com/office/drawing/2014/main" id="{15E4EB7D-754D-4053-9A23-596C7CFDA987}"/>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2" name="Freeform 30">
              <a:extLst>
                <a:ext uri="{FF2B5EF4-FFF2-40B4-BE49-F238E27FC236}">
                  <a16:creationId xmlns:a16="http://schemas.microsoft.com/office/drawing/2014/main" id="{28E147CB-2B8F-497B-B00B-C25E679DC5EB}"/>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3" name="Freeform 31">
              <a:extLst>
                <a:ext uri="{FF2B5EF4-FFF2-40B4-BE49-F238E27FC236}">
                  <a16:creationId xmlns:a16="http://schemas.microsoft.com/office/drawing/2014/main" id="{E68BC676-C787-429D-B59B-1A5CE062F78A}"/>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4" name="Freeform 32">
              <a:extLst>
                <a:ext uri="{FF2B5EF4-FFF2-40B4-BE49-F238E27FC236}">
                  <a16:creationId xmlns:a16="http://schemas.microsoft.com/office/drawing/2014/main" id="{71266960-73CB-44B9-9A97-810858989148}"/>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5" name="Freeform 33">
              <a:extLst>
                <a:ext uri="{FF2B5EF4-FFF2-40B4-BE49-F238E27FC236}">
                  <a16:creationId xmlns:a16="http://schemas.microsoft.com/office/drawing/2014/main" id="{3FF3AC5A-B742-4B29-8E04-03A71D82B9A6}"/>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6" name="Freeform 34">
              <a:extLst>
                <a:ext uri="{FF2B5EF4-FFF2-40B4-BE49-F238E27FC236}">
                  <a16:creationId xmlns:a16="http://schemas.microsoft.com/office/drawing/2014/main" id="{0C912743-E24B-4E48-8196-5FBD1ECEE9AD}"/>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7" name="Freeform 35">
              <a:extLst>
                <a:ext uri="{FF2B5EF4-FFF2-40B4-BE49-F238E27FC236}">
                  <a16:creationId xmlns:a16="http://schemas.microsoft.com/office/drawing/2014/main" id="{6E2F01F4-1410-4FE1-B043-EA97A1541F32}"/>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8" name="Freeform 36">
              <a:extLst>
                <a:ext uri="{FF2B5EF4-FFF2-40B4-BE49-F238E27FC236}">
                  <a16:creationId xmlns:a16="http://schemas.microsoft.com/office/drawing/2014/main" id="{58ACFF1C-49F0-414E-B9E3-DE4E9FFAA38A}"/>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9" name="Freeform 37">
              <a:extLst>
                <a:ext uri="{FF2B5EF4-FFF2-40B4-BE49-F238E27FC236}">
                  <a16:creationId xmlns:a16="http://schemas.microsoft.com/office/drawing/2014/main" id="{DACBD04B-22FF-4A4F-8B29-A2F31A05423A}"/>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0" name="Freeform 38">
              <a:extLst>
                <a:ext uri="{FF2B5EF4-FFF2-40B4-BE49-F238E27FC236}">
                  <a16:creationId xmlns:a16="http://schemas.microsoft.com/office/drawing/2014/main" id="{A13F6E37-C22B-4FD3-ADFE-9C53ECB44692}"/>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1" name="Freeform 39">
              <a:extLst>
                <a:ext uri="{FF2B5EF4-FFF2-40B4-BE49-F238E27FC236}">
                  <a16:creationId xmlns:a16="http://schemas.microsoft.com/office/drawing/2014/main" id="{76256F1D-405A-49F9-8592-A899623F2DB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2" name="Freeform 40">
              <a:extLst>
                <a:ext uri="{FF2B5EF4-FFF2-40B4-BE49-F238E27FC236}">
                  <a16:creationId xmlns:a16="http://schemas.microsoft.com/office/drawing/2014/main" id="{2F9CAE14-DB05-4B70-867F-3F6164BDB74F}"/>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3" name="Freeform 41">
              <a:extLst>
                <a:ext uri="{FF2B5EF4-FFF2-40B4-BE49-F238E27FC236}">
                  <a16:creationId xmlns:a16="http://schemas.microsoft.com/office/drawing/2014/main" id="{30C7B10F-7027-41F9-BEE2-F1575CB690D6}"/>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4" name="Freeform 42">
              <a:extLst>
                <a:ext uri="{FF2B5EF4-FFF2-40B4-BE49-F238E27FC236}">
                  <a16:creationId xmlns:a16="http://schemas.microsoft.com/office/drawing/2014/main" id="{16B384B2-A2D9-4CB4-AF87-AF1004852B5B}"/>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5" name="Freeform 43">
              <a:extLst>
                <a:ext uri="{FF2B5EF4-FFF2-40B4-BE49-F238E27FC236}">
                  <a16:creationId xmlns:a16="http://schemas.microsoft.com/office/drawing/2014/main" id="{DC309D60-84B9-4652-BEF1-F71EFAD3A402}"/>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6" name="Freeform 44">
              <a:extLst>
                <a:ext uri="{FF2B5EF4-FFF2-40B4-BE49-F238E27FC236}">
                  <a16:creationId xmlns:a16="http://schemas.microsoft.com/office/drawing/2014/main" id="{A4440044-5486-483F-B652-7EE3849461B3}"/>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7" name="Freeform 45">
              <a:extLst>
                <a:ext uri="{FF2B5EF4-FFF2-40B4-BE49-F238E27FC236}">
                  <a16:creationId xmlns:a16="http://schemas.microsoft.com/office/drawing/2014/main" id="{446771E9-EA09-4256-8955-FE392C07AFC4}"/>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8" name="Freeform 46">
              <a:extLst>
                <a:ext uri="{FF2B5EF4-FFF2-40B4-BE49-F238E27FC236}">
                  <a16:creationId xmlns:a16="http://schemas.microsoft.com/office/drawing/2014/main" id="{FE985025-CAA5-44F2-9174-87CD1D8BA182}"/>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9" name="Freeform 47">
              <a:extLst>
                <a:ext uri="{FF2B5EF4-FFF2-40B4-BE49-F238E27FC236}">
                  <a16:creationId xmlns:a16="http://schemas.microsoft.com/office/drawing/2014/main" id="{1105FBBE-AD06-4F22-94D8-E2E98185FAA9}"/>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0" name="Freeform 48">
              <a:extLst>
                <a:ext uri="{FF2B5EF4-FFF2-40B4-BE49-F238E27FC236}">
                  <a16:creationId xmlns:a16="http://schemas.microsoft.com/office/drawing/2014/main" id="{8141824A-6AD4-4B53-B837-71461DD538CC}"/>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1" name="Freeform 49">
              <a:extLst>
                <a:ext uri="{FF2B5EF4-FFF2-40B4-BE49-F238E27FC236}">
                  <a16:creationId xmlns:a16="http://schemas.microsoft.com/office/drawing/2014/main" id="{1CEF1D95-CD6C-417A-9539-CB4DBAA5E07D}"/>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2" name="Freeform 50">
              <a:extLst>
                <a:ext uri="{FF2B5EF4-FFF2-40B4-BE49-F238E27FC236}">
                  <a16:creationId xmlns:a16="http://schemas.microsoft.com/office/drawing/2014/main" id="{BF6CB5D3-9648-4D73-AB7C-5374814E5BA2}"/>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3" name="Freeform 51">
              <a:extLst>
                <a:ext uri="{FF2B5EF4-FFF2-40B4-BE49-F238E27FC236}">
                  <a16:creationId xmlns:a16="http://schemas.microsoft.com/office/drawing/2014/main" id="{55F0E322-3AEE-482E-8E59-9FB04FACA931}"/>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4" name="Freeform 52">
              <a:extLst>
                <a:ext uri="{FF2B5EF4-FFF2-40B4-BE49-F238E27FC236}">
                  <a16:creationId xmlns:a16="http://schemas.microsoft.com/office/drawing/2014/main" id="{0D3C59AD-7CCF-4166-9D21-3C3484889312}"/>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5" name="Freeform 53">
              <a:extLst>
                <a:ext uri="{FF2B5EF4-FFF2-40B4-BE49-F238E27FC236}">
                  <a16:creationId xmlns:a16="http://schemas.microsoft.com/office/drawing/2014/main" id="{9C9DA4CE-7B4D-42AE-9264-92B7D7757DD8}"/>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6" name="Freeform 54">
              <a:extLst>
                <a:ext uri="{FF2B5EF4-FFF2-40B4-BE49-F238E27FC236}">
                  <a16:creationId xmlns:a16="http://schemas.microsoft.com/office/drawing/2014/main" id="{DBCBD0D2-5C9C-4B12-8CF8-9CA320825ED7}"/>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7" name="Freeform 55">
              <a:extLst>
                <a:ext uri="{FF2B5EF4-FFF2-40B4-BE49-F238E27FC236}">
                  <a16:creationId xmlns:a16="http://schemas.microsoft.com/office/drawing/2014/main" id="{CDCFBD31-7961-4587-876E-1FAFC4E74AB8}"/>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8" name="Freeform 56">
              <a:extLst>
                <a:ext uri="{FF2B5EF4-FFF2-40B4-BE49-F238E27FC236}">
                  <a16:creationId xmlns:a16="http://schemas.microsoft.com/office/drawing/2014/main" id="{52482C08-723A-4738-9787-3516B3C1714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9" name="Freeform 57">
              <a:extLst>
                <a:ext uri="{FF2B5EF4-FFF2-40B4-BE49-F238E27FC236}">
                  <a16:creationId xmlns:a16="http://schemas.microsoft.com/office/drawing/2014/main" id="{5B72A8F0-33E3-42CD-88C2-C35BEC0E9833}"/>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0" name="Freeform 58">
              <a:extLst>
                <a:ext uri="{FF2B5EF4-FFF2-40B4-BE49-F238E27FC236}">
                  <a16:creationId xmlns:a16="http://schemas.microsoft.com/office/drawing/2014/main" id="{73FC54A2-6588-499B-968A-79F4CA9CF5F3}"/>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1" name="Freeform 59">
              <a:extLst>
                <a:ext uri="{FF2B5EF4-FFF2-40B4-BE49-F238E27FC236}">
                  <a16:creationId xmlns:a16="http://schemas.microsoft.com/office/drawing/2014/main" id="{1E6AB002-C130-4648-A18E-BA496FF1756C}"/>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2" name="Freeform 60">
              <a:extLst>
                <a:ext uri="{FF2B5EF4-FFF2-40B4-BE49-F238E27FC236}">
                  <a16:creationId xmlns:a16="http://schemas.microsoft.com/office/drawing/2014/main" id="{B0044278-9F7F-4596-96D2-ACFBE0DEC0B1}"/>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3" name="Freeform 61">
              <a:extLst>
                <a:ext uri="{FF2B5EF4-FFF2-40B4-BE49-F238E27FC236}">
                  <a16:creationId xmlns:a16="http://schemas.microsoft.com/office/drawing/2014/main" id="{79F75E0D-27A7-44C1-BF19-495F4768F995}"/>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4" name="Freeform 62">
              <a:extLst>
                <a:ext uri="{FF2B5EF4-FFF2-40B4-BE49-F238E27FC236}">
                  <a16:creationId xmlns:a16="http://schemas.microsoft.com/office/drawing/2014/main" id="{E5B9E395-C74C-4D98-8911-EE2C765D8BEB}"/>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5" name="Freeform 63">
              <a:extLst>
                <a:ext uri="{FF2B5EF4-FFF2-40B4-BE49-F238E27FC236}">
                  <a16:creationId xmlns:a16="http://schemas.microsoft.com/office/drawing/2014/main" id="{53BB8418-388C-4142-9A80-8BF00A87F7B0}"/>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6" name="Freeform 64">
              <a:extLst>
                <a:ext uri="{FF2B5EF4-FFF2-40B4-BE49-F238E27FC236}">
                  <a16:creationId xmlns:a16="http://schemas.microsoft.com/office/drawing/2014/main" id="{0256DB41-B3C1-4FEB-B394-9762C00E7F70}"/>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7" name="Freeform 65">
              <a:extLst>
                <a:ext uri="{FF2B5EF4-FFF2-40B4-BE49-F238E27FC236}">
                  <a16:creationId xmlns:a16="http://schemas.microsoft.com/office/drawing/2014/main" id="{F2BC9C1F-3F30-47A6-B503-20FB179B7F3A}"/>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8" name="Freeform 66">
              <a:extLst>
                <a:ext uri="{FF2B5EF4-FFF2-40B4-BE49-F238E27FC236}">
                  <a16:creationId xmlns:a16="http://schemas.microsoft.com/office/drawing/2014/main" id="{F2E1921C-CA0E-4886-93CA-956A6497CF03}"/>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9" name="Freeform 67">
              <a:extLst>
                <a:ext uri="{FF2B5EF4-FFF2-40B4-BE49-F238E27FC236}">
                  <a16:creationId xmlns:a16="http://schemas.microsoft.com/office/drawing/2014/main" id="{33147323-CD74-4B45-8B3D-9FC2D6ABC4D5}"/>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50" name="Freeform 68">
              <a:extLst>
                <a:ext uri="{FF2B5EF4-FFF2-40B4-BE49-F238E27FC236}">
                  <a16:creationId xmlns:a16="http://schemas.microsoft.com/office/drawing/2014/main" id="{646502BE-8655-4E99-B8D3-19E6C1D2B9F4}"/>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51" name="Freeform 69">
              <a:extLst>
                <a:ext uri="{FF2B5EF4-FFF2-40B4-BE49-F238E27FC236}">
                  <a16:creationId xmlns:a16="http://schemas.microsoft.com/office/drawing/2014/main" id="{7B89F1B5-6B06-45D2-838B-039A44EFFD1B}"/>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52" name="Freeform 70">
              <a:extLst>
                <a:ext uri="{FF2B5EF4-FFF2-40B4-BE49-F238E27FC236}">
                  <a16:creationId xmlns:a16="http://schemas.microsoft.com/office/drawing/2014/main" id="{07A005EC-C937-4146-8D02-C00C5931EBC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grpSp>
      <p:sp>
        <p:nvSpPr>
          <p:cNvPr id="263" name="Title 1">
            <a:extLst>
              <a:ext uri="{FF2B5EF4-FFF2-40B4-BE49-F238E27FC236}">
                <a16:creationId xmlns:a16="http://schemas.microsoft.com/office/drawing/2014/main" id="{3F36D6CC-3534-47CC-AECE-83EDA4639FB5}"/>
              </a:ext>
            </a:extLst>
          </p:cNvPr>
          <p:cNvSpPr>
            <a:spLocks noGrp="1"/>
          </p:cNvSpPr>
          <p:nvPr>
            <p:ph type="ctrTitle"/>
          </p:nvPr>
        </p:nvSpPr>
        <p:spPr>
          <a:xfrm>
            <a:off x="944880" y="2158329"/>
            <a:ext cx="4000436" cy="860400"/>
          </a:xfrm>
          <a:prstGeom prst="rect">
            <a:avLst/>
          </a:prstGeom>
        </p:spPr>
        <p:txBody>
          <a:bodyPr/>
          <a:lstStyle>
            <a:lvl1pPr>
              <a:defRPr sz="3000"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264" name="Subtitle 2">
            <a:extLst>
              <a:ext uri="{FF2B5EF4-FFF2-40B4-BE49-F238E27FC236}">
                <a16:creationId xmlns:a16="http://schemas.microsoft.com/office/drawing/2014/main" id="{C26FB38E-4E99-4AFB-8C8C-F03F7A963D9C}"/>
              </a:ext>
            </a:extLst>
          </p:cNvPr>
          <p:cNvSpPr>
            <a:spLocks noGrp="1"/>
          </p:cNvSpPr>
          <p:nvPr>
            <p:ph type="subTitle" idx="1"/>
          </p:nvPr>
        </p:nvSpPr>
        <p:spPr>
          <a:xfrm>
            <a:off x="945072" y="3200329"/>
            <a:ext cx="4020628" cy="645742"/>
          </a:xfrm>
          <a:prstGeom prst="rect">
            <a:avLst/>
          </a:prstGeom>
        </p:spPr>
        <p:txBody>
          <a:bodyPr/>
          <a:lstStyle>
            <a:lvl1pPr marL="0" indent="0" algn="l">
              <a:buNone/>
              <a:defRPr sz="2000">
                <a:solidFill>
                  <a:schemeClr val="bg1"/>
                </a:solidFill>
                <a:latin typeface="EYInterstate Light" panose="02000506000000020004" pitchFamily="2" charset="0"/>
                <a:cs typeface="Arial"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grpSp>
        <p:nvGrpSpPr>
          <p:cNvPr id="77" name="Group 76">
            <a:extLst>
              <a:ext uri="{FF2B5EF4-FFF2-40B4-BE49-F238E27FC236}">
                <a16:creationId xmlns:a16="http://schemas.microsoft.com/office/drawing/2014/main" id="{AE95BC52-A56D-4358-A294-750179EBB698}"/>
              </a:ext>
            </a:extLst>
          </p:cNvPr>
          <p:cNvGrpSpPr/>
          <p:nvPr userDrawn="1"/>
        </p:nvGrpSpPr>
        <p:grpSpPr>
          <a:xfrm>
            <a:off x="489366" y="876058"/>
            <a:ext cx="4855295" cy="3374475"/>
            <a:chOff x="6855933" y="899048"/>
            <a:chExt cx="4855295" cy="3374475"/>
          </a:xfrm>
          <a:solidFill>
            <a:schemeClr val="tx2"/>
          </a:solidFill>
        </p:grpSpPr>
        <p:sp>
          <p:nvSpPr>
            <p:cNvPr id="78" name="Freeform: Shape 77">
              <a:extLst>
                <a:ext uri="{FF2B5EF4-FFF2-40B4-BE49-F238E27FC236}">
                  <a16:creationId xmlns:a16="http://schemas.microsoft.com/office/drawing/2014/main" id="{ECBD2AD5-9A79-4CFE-A808-769ADC8898F3}"/>
                </a:ext>
              </a:extLst>
            </p:cNvPr>
            <p:cNvSpPr/>
            <p:nvPr/>
          </p:nvSpPr>
          <p:spPr>
            <a:xfrm>
              <a:off x="6855933" y="899048"/>
              <a:ext cx="4855295" cy="3374475"/>
            </a:xfrm>
            <a:custGeom>
              <a:avLst/>
              <a:gdLst>
                <a:gd name="connsiteX0" fmla="*/ 6731 w 4855294"/>
                <a:gd name="connsiteY0" fmla="*/ 863542 h 3374474"/>
                <a:gd name="connsiteX1" fmla="*/ 6731 w 4855294"/>
                <a:gd name="connsiteY1" fmla="*/ 3095901 h 3374474"/>
                <a:gd name="connsiteX2" fmla="*/ 145659 w 4855294"/>
                <a:gd name="connsiteY2" fmla="*/ 3095901 h 3374474"/>
                <a:gd name="connsiteX3" fmla="*/ 145659 w 4855294"/>
                <a:gd name="connsiteY3" fmla="*/ 988380 h 3374474"/>
                <a:gd name="connsiteX4" fmla="*/ 4715918 w 4855294"/>
                <a:gd name="connsiteY4" fmla="*/ 179673 h 3374474"/>
                <a:gd name="connsiteX5" fmla="*/ 4715918 w 4855294"/>
                <a:gd name="connsiteY5" fmla="*/ 3234829 h 3374474"/>
                <a:gd name="connsiteX6" fmla="*/ 840208 w 4855294"/>
                <a:gd name="connsiteY6" fmla="*/ 3234829 h 3374474"/>
                <a:gd name="connsiteX7" fmla="*/ 840208 w 4855294"/>
                <a:gd name="connsiteY7" fmla="*/ 3373757 h 3374474"/>
                <a:gd name="connsiteX8" fmla="*/ 4854846 w 4855294"/>
                <a:gd name="connsiteY8" fmla="*/ 3373757 h 3374474"/>
                <a:gd name="connsiteX9" fmla="*/ 4854846 w 4855294"/>
                <a:gd name="connsiteY9" fmla="*/ 6731 h 3374474"/>
                <a:gd name="connsiteX10" fmla="*/ 6731 w 4855294"/>
                <a:gd name="connsiteY10" fmla="*/ 863542 h 3374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55294" h="3374474">
                  <a:moveTo>
                    <a:pt x="6731" y="863542"/>
                  </a:moveTo>
                  <a:lnTo>
                    <a:pt x="6731" y="3095901"/>
                  </a:lnTo>
                  <a:lnTo>
                    <a:pt x="145659" y="3095901"/>
                  </a:lnTo>
                  <a:lnTo>
                    <a:pt x="145659" y="988380"/>
                  </a:lnTo>
                  <a:lnTo>
                    <a:pt x="4715918" y="179673"/>
                  </a:lnTo>
                  <a:lnTo>
                    <a:pt x="4715918" y="3234829"/>
                  </a:lnTo>
                  <a:lnTo>
                    <a:pt x="840208" y="3234829"/>
                  </a:lnTo>
                  <a:lnTo>
                    <a:pt x="840208" y="3373757"/>
                  </a:lnTo>
                  <a:lnTo>
                    <a:pt x="4854846" y="3373757"/>
                  </a:lnTo>
                  <a:lnTo>
                    <a:pt x="4854846" y="6731"/>
                  </a:lnTo>
                  <a:lnTo>
                    <a:pt x="6731" y="863542"/>
                  </a:lnTo>
                  <a:close/>
                </a:path>
              </a:pathLst>
            </a:custGeom>
            <a:grpFill/>
            <a:ln w="9525" cap="flat">
              <a:noFill/>
              <a:prstDash val="solid"/>
              <a:miter/>
            </a:ln>
          </p:spPr>
          <p:txBody>
            <a:bodyPr rtlCol="0" anchor="ctr"/>
            <a:lstStyle/>
            <a:p>
              <a:endParaRPr lang="en-IN" dirty="0">
                <a:latin typeface="EYInterstate Light" panose="02000506000000020004" pitchFamily="2" charset="0"/>
              </a:endParaRPr>
            </a:p>
          </p:txBody>
        </p:sp>
        <p:sp>
          <p:nvSpPr>
            <p:cNvPr id="79" name="Freeform: Shape 78">
              <a:extLst>
                <a:ext uri="{FF2B5EF4-FFF2-40B4-BE49-F238E27FC236}">
                  <a16:creationId xmlns:a16="http://schemas.microsoft.com/office/drawing/2014/main" id="{9EE673CB-A779-4F64-B72D-93428DD2B26D}"/>
                </a:ext>
              </a:extLst>
            </p:cNvPr>
            <p:cNvSpPr/>
            <p:nvPr/>
          </p:nvSpPr>
          <p:spPr>
            <a:xfrm>
              <a:off x="6855933"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dirty="0">
                <a:latin typeface="EYInterstate Light" panose="02000506000000020004" pitchFamily="2" charset="0"/>
              </a:endParaRPr>
            </a:p>
          </p:txBody>
        </p:sp>
        <p:sp>
          <p:nvSpPr>
            <p:cNvPr id="80" name="Freeform: Shape 79">
              <a:extLst>
                <a:ext uri="{FF2B5EF4-FFF2-40B4-BE49-F238E27FC236}">
                  <a16:creationId xmlns:a16="http://schemas.microsoft.com/office/drawing/2014/main" id="{88144C98-507D-403B-8819-FBBF64A82FA3}"/>
                </a:ext>
              </a:extLst>
            </p:cNvPr>
            <p:cNvSpPr/>
            <p:nvPr/>
          </p:nvSpPr>
          <p:spPr>
            <a:xfrm>
              <a:off x="7133789"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dirty="0">
                <a:latin typeface="EYInterstate Light" panose="02000506000000020004" pitchFamily="2" charset="0"/>
              </a:endParaRPr>
            </a:p>
          </p:txBody>
        </p:sp>
        <p:sp>
          <p:nvSpPr>
            <p:cNvPr id="81" name="Freeform: Shape 80">
              <a:extLst>
                <a:ext uri="{FF2B5EF4-FFF2-40B4-BE49-F238E27FC236}">
                  <a16:creationId xmlns:a16="http://schemas.microsoft.com/office/drawing/2014/main" id="{21919CB3-2430-4DA6-BF41-59A1EF9C03CB}"/>
                </a:ext>
              </a:extLst>
            </p:cNvPr>
            <p:cNvSpPr/>
            <p:nvPr/>
          </p:nvSpPr>
          <p:spPr>
            <a:xfrm>
              <a:off x="7411555"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dirty="0">
                <a:latin typeface="EYInterstate Light" panose="02000506000000020004" pitchFamily="2" charset="0"/>
              </a:endParaRPr>
            </a:p>
          </p:txBody>
        </p:sp>
      </p:grpSp>
      <p:grpSp>
        <p:nvGrpSpPr>
          <p:cNvPr id="82" name="Group 4">
            <a:extLst>
              <a:ext uri="{FF2B5EF4-FFF2-40B4-BE49-F238E27FC236}">
                <a16:creationId xmlns:a16="http://schemas.microsoft.com/office/drawing/2014/main" id="{C5FADEE5-07C4-41A9-88D6-C6D2ED1362B8}"/>
              </a:ext>
            </a:extLst>
          </p:cNvPr>
          <p:cNvGrpSpPr>
            <a:grpSpLocks noChangeAspect="1"/>
          </p:cNvGrpSpPr>
          <p:nvPr userDrawn="1"/>
        </p:nvGrpSpPr>
        <p:grpSpPr bwMode="auto">
          <a:xfrm>
            <a:off x="10364788" y="4960938"/>
            <a:ext cx="1225550" cy="1435100"/>
            <a:chOff x="6529" y="3125"/>
            <a:chExt cx="772" cy="904"/>
          </a:xfrm>
        </p:grpSpPr>
        <p:sp>
          <p:nvSpPr>
            <p:cNvPr id="83" name="Freeform 5">
              <a:extLst>
                <a:ext uri="{FF2B5EF4-FFF2-40B4-BE49-F238E27FC236}">
                  <a16:creationId xmlns:a16="http://schemas.microsoft.com/office/drawing/2014/main" id="{5A2C465B-7D43-431D-A35E-50762E7696FC}"/>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84" name="Freeform 6">
              <a:extLst>
                <a:ext uri="{FF2B5EF4-FFF2-40B4-BE49-F238E27FC236}">
                  <a16:creationId xmlns:a16="http://schemas.microsoft.com/office/drawing/2014/main" id="{AC35E6C1-71A8-4C9D-A1A5-682B0BD0A03F}"/>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grpSp>
    </p:spTree>
    <p:extLst>
      <p:ext uri="{BB962C8B-B14F-4D97-AF65-F5344CB8AC3E}">
        <p14:creationId xmlns:p14="http://schemas.microsoft.com/office/powerpoint/2010/main" val="111574529"/>
      </p:ext>
    </p:extLst>
  </p:cSld>
  <p:clrMapOvr>
    <a:masterClrMapping/>
  </p:clrMapOvr>
  <p:extLst>
    <p:ext uri="{DCECCB84-F9BA-43D5-87BE-67443E8EF086}">
      <p15:sldGuideLst xmlns:p15="http://schemas.microsoft.com/office/powerpoint/2012/main"/>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sz="2400">
                <a:solidFill>
                  <a:schemeClr val="bg1"/>
                </a:solidFill>
              </a:defRPr>
            </a:lvl1pPr>
          </a:lstStyle>
          <a:p>
            <a:r>
              <a:rPr lang="en-US" dirty="0"/>
              <a:t>Click to edit Master title style</a:t>
            </a:r>
            <a:endParaRPr lang="en-GB" dirty="0"/>
          </a:p>
        </p:txBody>
      </p:sp>
      <p:sp>
        <p:nvSpPr>
          <p:cNvPr id="12" name="Line 10">
            <a:extLst>
              <a:ext uri="{FF2B5EF4-FFF2-40B4-BE49-F238E27FC236}">
                <a16:creationId xmlns:a16="http://schemas.microsoft.com/office/drawing/2014/main" id="{DA9741B6-D337-4A18-8ECB-FB21A6953E44}"/>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8" name="Text Placeholder 2">
            <a:extLst>
              <a:ext uri="{FF2B5EF4-FFF2-40B4-BE49-F238E27FC236}">
                <a16:creationId xmlns:a16="http://schemas.microsoft.com/office/drawing/2014/main" id="{90356C28-34FC-48BD-943E-82B485EB0C49}"/>
              </a:ext>
            </a:extLst>
          </p:cNvPr>
          <p:cNvSpPr>
            <a:spLocks noGrp="1"/>
          </p:cNvSpPr>
          <p:nvPr>
            <p:ph idx="1"/>
          </p:nvPr>
        </p:nvSpPr>
        <p:spPr>
          <a:xfrm>
            <a:off x="609918" y="1137920"/>
            <a:ext cx="10978515" cy="494792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 name="Date Placeholder 2">
            <a:extLst>
              <a:ext uri="{FF2B5EF4-FFF2-40B4-BE49-F238E27FC236}">
                <a16:creationId xmlns:a16="http://schemas.microsoft.com/office/drawing/2014/main" id="{39369FE1-2141-4E78-8B01-84E57EEFE06A}"/>
              </a:ext>
            </a:extLst>
          </p:cNvPr>
          <p:cNvSpPr>
            <a:spLocks noGrp="1"/>
          </p:cNvSpPr>
          <p:nvPr>
            <p:ph type="dt" sz="half" idx="10"/>
          </p:nvPr>
        </p:nvSpPr>
        <p:spPr/>
        <p:txBody>
          <a:bodyPr/>
          <a:lstStyle/>
          <a:p>
            <a:fld id="{919F4905-7FBE-486E-A68B-259EEE045784}" type="datetime3">
              <a:rPr lang="en-US" smtClean="0"/>
              <a:t>23 October 2023</a:t>
            </a:fld>
            <a:endParaRPr lang="en-IN" dirty="0"/>
          </a:p>
        </p:txBody>
      </p:sp>
      <p:sp>
        <p:nvSpPr>
          <p:cNvPr id="4" name="Footer Placeholder 3">
            <a:extLst>
              <a:ext uri="{FF2B5EF4-FFF2-40B4-BE49-F238E27FC236}">
                <a16:creationId xmlns:a16="http://schemas.microsoft.com/office/drawing/2014/main" id="{714482B3-B946-42D6-98EA-72EE48EEB847}"/>
              </a:ext>
            </a:extLst>
          </p:cNvPr>
          <p:cNvSpPr>
            <a:spLocks noGrp="1"/>
          </p:cNvSpPr>
          <p:nvPr>
            <p:ph type="ftr" sz="quarter" idx="11"/>
          </p:nvPr>
        </p:nvSpPr>
        <p:spPr/>
        <p:txBody>
          <a:bodyPr/>
          <a:lstStyle/>
          <a:p>
            <a:r>
              <a:rPr lang="en-US"/>
              <a:t>STOCK OPTIONS AND RSU’S - (E.2208/2020)</a:t>
            </a:r>
            <a:endParaRPr lang="en-IN" dirty="0"/>
          </a:p>
        </p:txBody>
      </p:sp>
      <p:sp>
        <p:nvSpPr>
          <p:cNvPr id="5" name="Slide Number Placeholder 4">
            <a:extLst>
              <a:ext uri="{FF2B5EF4-FFF2-40B4-BE49-F238E27FC236}">
                <a16:creationId xmlns:a16="http://schemas.microsoft.com/office/drawing/2014/main" id="{272DD5AC-66F0-425C-A9DE-0484513193A1}"/>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2783233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_Standard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918" y="294200"/>
            <a:ext cx="10978515" cy="590400"/>
          </a:xfrm>
        </p:spPr>
        <p:txBody>
          <a:bodyPr/>
          <a:lstStyle>
            <a:lvl1pPr>
              <a:defRPr sz="2400">
                <a:solidFill>
                  <a:schemeClr val="bg1"/>
                </a:solidFill>
              </a:defRPr>
            </a:lvl1pPr>
          </a:lstStyle>
          <a:p>
            <a:r>
              <a:rPr lang="en-US" dirty="0"/>
              <a:t>Standard slide</a:t>
            </a:r>
            <a:endParaRPr lang="en-GB" dirty="0"/>
          </a:p>
        </p:txBody>
      </p:sp>
      <p:sp>
        <p:nvSpPr>
          <p:cNvPr id="80" name="Line 10">
            <a:extLst>
              <a:ext uri="{FF2B5EF4-FFF2-40B4-BE49-F238E27FC236}">
                <a16:creationId xmlns:a16="http://schemas.microsoft.com/office/drawing/2014/main" id="{EF8E9275-C0E0-4ABA-8699-73E5E292EC85}"/>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3" name="Date Placeholder 2">
            <a:extLst>
              <a:ext uri="{FF2B5EF4-FFF2-40B4-BE49-F238E27FC236}">
                <a16:creationId xmlns:a16="http://schemas.microsoft.com/office/drawing/2014/main" id="{7BD5E823-546D-4100-9D33-42F450A382EF}"/>
              </a:ext>
            </a:extLst>
          </p:cNvPr>
          <p:cNvSpPr>
            <a:spLocks noGrp="1"/>
          </p:cNvSpPr>
          <p:nvPr>
            <p:ph type="dt" sz="half" idx="10"/>
          </p:nvPr>
        </p:nvSpPr>
        <p:spPr/>
        <p:txBody>
          <a:bodyPr/>
          <a:lstStyle/>
          <a:p>
            <a:fld id="{92C0D6A8-D83F-44AB-9389-0CDEB659714B}" type="datetime3">
              <a:rPr lang="en-US" smtClean="0"/>
              <a:t>23 October 2023</a:t>
            </a:fld>
            <a:endParaRPr lang="en-IN" dirty="0"/>
          </a:p>
        </p:txBody>
      </p:sp>
      <p:sp>
        <p:nvSpPr>
          <p:cNvPr id="4" name="Footer Placeholder 3">
            <a:extLst>
              <a:ext uri="{FF2B5EF4-FFF2-40B4-BE49-F238E27FC236}">
                <a16:creationId xmlns:a16="http://schemas.microsoft.com/office/drawing/2014/main" id="{D4EEA008-3E80-49A8-A128-C1EEB8A02F06}"/>
              </a:ext>
            </a:extLst>
          </p:cNvPr>
          <p:cNvSpPr>
            <a:spLocks noGrp="1"/>
          </p:cNvSpPr>
          <p:nvPr>
            <p:ph type="ftr" sz="quarter" idx="11"/>
          </p:nvPr>
        </p:nvSpPr>
        <p:spPr/>
        <p:txBody>
          <a:bodyPr/>
          <a:lstStyle/>
          <a:p>
            <a:r>
              <a:rPr lang="en-US"/>
              <a:t>STOCK OPTIONS AND RSU’S - (E.2208/2020)</a:t>
            </a:r>
            <a:endParaRPr lang="en-IN" dirty="0"/>
          </a:p>
        </p:txBody>
      </p:sp>
      <p:sp>
        <p:nvSpPr>
          <p:cNvPr id="5" name="Slide Number Placeholder 4">
            <a:extLst>
              <a:ext uri="{FF2B5EF4-FFF2-40B4-BE49-F238E27FC236}">
                <a16:creationId xmlns:a16="http://schemas.microsoft.com/office/drawing/2014/main" id="{0A192330-2E70-49F4-A5DA-F82320E7080E}"/>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354570419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2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8199120" y="1"/>
            <a:ext cx="3999231" cy="6156104"/>
          </a:xfrm>
        </p:spPr>
        <p:txBody>
          <a:bodyPr/>
          <a:lstStyle/>
          <a:p>
            <a:endParaRPr lang="en-IN" dirty="0"/>
          </a:p>
        </p:txBody>
      </p:sp>
      <p:sp>
        <p:nvSpPr>
          <p:cNvPr id="2" name="Title 1"/>
          <p:cNvSpPr>
            <a:spLocks noGrp="1"/>
          </p:cNvSpPr>
          <p:nvPr>
            <p:ph type="title"/>
          </p:nvPr>
        </p:nvSpPr>
        <p:spPr>
          <a:xfrm>
            <a:off x="609919" y="294200"/>
            <a:ext cx="7444422" cy="590400"/>
          </a:xfrm>
        </p:spPr>
        <p:txBody>
          <a:bodyPr/>
          <a:lstStyle>
            <a:lvl1pPr>
              <a:defRPr sz="2400">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609918" y="1137921"/>
            <a:ext cx="7299642" cy="873760"/>
          </a:xfrm>
        </p:spPr>
        <p:txBody>
          <a:bodyPr/>
          <a:lstStyle>
            <a:lvl1pPr marL="0" indent="0">
              <a:buNone/>
              <a:defRPr sz="18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609918" y="2311401"/>
            <a:ext cx="3580117" cy="3844704"/>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2" name="Content Placeholder 2">
            <a:extLst>
              <a:ext uri="{FF2B5EF4-FFF2-40B4-BE49-F238E27FC236}">
                <a16:creationId xmlns:a16="http://schemas.microsoft.com/office/drawing/2014/main" id="{0C7BD71A-882B-40FB-A05F-48ECC69FF73D}"/>
              </a:ext>
            </a:extLst>
          </p:cNvPr>
          <p:cNvSpPr>
            <a:spLocks noGrp="1"/>
          </p:cNvSpPr>
          <p:nvPr>
            <p:ph idx="12" hasCustomPrompt="1"/>
          </p:nvPr>
        </p:nvSpPr>
        <p:spPr>
          <a:xfrm>
            <a:off x="4329443" y="2311401"/>
            <a:ext cx="3580117" cy="1254759"/>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4" name="Content Placeholder 2">
            <a:extLst>
              <a:ext uri="{FF2B5EF4-FFF2-40B4-BE49-F238E27FC236}">
                <a16:creationId xmlns:a16="http://schemas.microsoft.com/office/drawing/2014/main" id="{D87D58C8-1517-42AA-8B2A-E449A3F6F028}"/>
              </a:ext>
            </a:extLst>
          </p:cNvPr>
          <p:cNvSpPr>
            <a:spLocks noGrp="1"/>
          </p:cNvSpPr>
          <p:nvPr>
            <p:ph idx="13" hasCustomPrompt="1"/>
          </p:nvPr>
        </p:nvSpPr>
        <p:spPr>
          <a:xfrm>
            <a:off x="4329443" y="4236721"/>
            <a:ext cx="3580117" cy="1944160"/>
          </a:xfrm>
        </p:spPr>
        <p:txBody>
          <a:bodyPr numCol="1"/>
          <a:lstStyle>
            <a:lvl1pPr marL="0" indent="0">
              <a:buNone/>
              <a:defRPr sz="1800">
                <a:solidFill>
                  <a:schemeClr val="bg1"/>
                </a:solidFill>
                <a:latin typeface="Georgia" panose="02040502050405020303" pitchFamily="18" charset="0"/>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Quote</a:t>
            </a:r>
          </a:p>
        </p:txBody>
      </p:sp>
      <p:sp>
        <p:nvSpPr>
          <p:cNvPr id="23" name="Line 10">
            <a:extLst>
              <a:ext uri="{FF2B5EF4-FFF2-40B4-BE49-F238E27FC236}">
                <a16:creationId xmlns:a16="http://schemas.microsoft.com/office/drawing/2014/main" id="{E820DC59-E206-4DC0-9012-584F8EBAF730}"/>
              </a:ext>
            </a:extLst>
          </p:cNvPr>
          <p:cNvSpPr>
            <a:spLocks noChangeShapeType="1"/>
          </p:cNvSpPr>
          <p:nvPr userDrawn="1"/>
        </p:nvSpPr>
        <p:spPr bwMode="auto">
          <a:xfrm>
            <a:off x="609918" y="907750"/>
            <a:ext cx="772385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4" name="Date Placeholder 3">
            <a:extLst>
              <a:ext uri="{FF2B5EF4-FFF2-40B4-BE49-F238E27FC236}">
                <a16:creationId xmlns:a16="http://schemas.microsoft.com/office/drawing/2014/main" id="{2073C7F4-1F66-48B4-8A7F-96C64986A204}"/>
              </a:ext>
            </a:extLst>
          </p:cNvPr>
          <p:cNvSpPr>
            <a:spLocks noGrp="1"/>
          </p:cNvSpPr>
          <p:nvPr>
            <p:ph type="dt" sz="half" idx="14"/>
          </p:nvPr>
        </p:nvSpPr>
        <p:spPr/>
        <p:txBody>
          <a:bodyPr/>
          <a:lstStyle/>
          <a:p>
            <a:fld id="{B3689FFA-F6C8-4869-A29D-E2A427BFE967}" type="datetime3">
              <a:rPr lang="en-US" smtClean="0"/>
              <a:t>23 October 2023</a:t>
            </a:fld>
            <a:endParaRPr lang="en-IN" dirty="0"/>
          </a:p>
        </p:txBody>
      </p:sp>
      <p:sp>
        <p:nvSpPr>
          <p:cNvPr id="6" name="Footer Placeholder 5">
            <a:extLst>
              <a:ext uri="{FF2B5EF4-FFF2-40B4-BE49-F238E27FC236}">
                <a16:creationId xmlns:a16="http://schemas.microsoft.com/office/drawing/2014/main" id="{628F1198-1F5C-4C8B-A7E4-2658430FBCFA}"/>
              </a:ext>
            </a:extLst>
          </p:cNvPr>
          <p:cNvSpPr>
            <a:spLocks noGrp="1"/>
          </p:cNvSpPr>
          <p:nvPr>
            <p:ph type="ftr" sz="quarter" idx="15"/>
          </p:nvPr>
        </p:nvSpPr>
        <p:spPr/>
        <p:txBody>
          <a:bodyPr/>
          <a:lstStyle/>
          <a:p>
            <a:r>
              <a:rPr lang="en-US"/>
              <a:t>STOCK OPTIONS AND RSU’S - (E.2208/2020)</a:t>
            </a:r>
            <a:endParaRPr lang="en-IN" dirty="0"/>
          </a:p>
        </p:txBody>
      </p:sp>
      <p:sp>
        <p:nvSpPr>
          <p:cNvPr id="7" name="Slide Number Placeholder 6">
            <a:extLst>
              <a:ext uri="{FF2B5EF4-FFF2-40B4-BE49-F238E27FC236}">
                <a16:creationId xmlns:a16="http://schemas.microsoft.com/office/drawing/2014/main" id="{86EA2D1B-5973-42E9-87B4-02C40C0EF1B0}"/>
              </a:ext>
            </a:extLst>
          </p:cNvPr>
          <p:cNvSpPr>
            <a:spLocks noGrp="1"/>
          </p:cNvSpPr>
          <p:nvPr>
            <p:ph type="sldNum" sz="quarter" idx="16"/>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145001323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0" y="0"/>
            <a:ext cx="2384460" cy="6857999"/>
          </a:xfrm>
        </p:spPr>
        <p:txBody>
          <a:bodyPr/>
          <a:lstStyle/>
          <a:p>
            <a:endParaRPr lang="en-IN"/>
          </a:p>
        </p:txBody>
      </p:sp>
      <p:sp>
        <p:nvSpPr>
          <p:cNvPr id="2" name="Title 1"/>
          <p:cNvSpPr>
            <a:spLocks noGrp="1"/>
          </p:cNvSpPr>
          <p:nvPr>
            <p:ph type="title"/>
          </p:nvPr>
        </p:nvSpPr>
        <p:spPr>
          <a:xfrm>
            <a:off x="2695294" y="294200"/>
            <a:ext cx="8892000" cy="590400"/>
          </a:xfrm>
        </p:spPr>
        <p:txBody>
          <a:bodyPr/>
          <a:lstStyle>
            <a:lvl1pPr>
              <a:defRPr sz="2400">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2695293" y="1137921"/>
            <a:ext cx="2742882" cy="5018184"/>
          </a:xfrm>
        </p:spPr>
        <p:txBody>
          <a:bodyPr/>
          <a:lstStyle>
            <a:lvl1pPr marL="0" indent="0">
              <a:buNone/>
              <a:defRPr sz="18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5727083" y="1137921"/>
            <a:ext cx="2803842" cy="5018184"/>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23" name="Content Placeholder 2">
            <a:extLst>
              <a:ext uri="{FF2B5EF4-FFF2-40B4-BE49-F238E27FC236}">
                <a16:creationId xmlns:a16="http://schemas.microsoft.com/office/drawing/2014/main" id="{6FF4A6F8-D9C6-4FEE-9324-5200D308BB1F}"/>
              </a:ext>
            </a:extLst>
          </p:cNvPr>
          <p:cNvSpPr>
            <a:spLocks noGrp="1"/>
          </p:cNvSpPr>
          <p:nvPr userDrawn="1">
            <p:ph idx="12" hasCustomPrompt="1"/>
          </p:nvPr>
        </p:nvSpPr>
        <p:spPr>
          <a:xfrm>
            <a:off x="8819832" y="1137921"/>
            <a:ext cx="2768600" cy="2796151"/>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9" name="Line 10">
            <a:extLst>
              <a:ext uri="{FF2B5EF4-FFF2-40B4-BE49-F238E27FC236}">
                <a16:creationId xmlns:a16="http://schemas.microsoft.com/office/drawing/2014/main" id="{B63A7CBA-3151-452E-BD2F-D3E65CE1595F}"/>
              </a:ext>
            </a:extLst>
          </p:cNvPr>
          <p:cNvSpPr>
            <a:spLocks noChangeShapeType="1"/>
          </p:cNvSpPr>
          <p:nvPr userDrawn="1"/>
        </p:nvSpPr>
        <p:spPr bwMode="auto">
          <a:xfrm>
            <a:off x="2695294" y="907750"/>
            <a:ext cx="8892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4" name="Date Placeholder 3">
            <a:extLst>
              <a:ext uri="{FF2B5EF4-FFF2-40B4-BE49-F238E27FC236}">
                <a16:creationId xmlns:a16="http://schemas.microsoft.com/office/drawing/2014/main" id="{118571DE-086F-444C-976E-D386CED54CF9}"/>
              </a:ext>
            </a:extLst>
          </p:cNvPr>
          <p:cNvSpPr>
            <a:spLocks noGrp="1"/>
          </p:cNvSpPr>
          <p:nvPr>
            <p:ph type="dt" sz="half" idx="13"/>
          </p:nvPr>
        </p:nvSpPr>
        <p:spPr/>
        <p:txBody>
          <a:bodyPr/>
          <a:lstStyle/>
          <a:p>
            <a:fld id="{89CD1907-AB30-41C5-805D-78B7190C9AA5}" type="datetime3">
              <a:rPr lang="en-US" smtClean="0"/>
              <a:t>23 October 2023</a:t>
            </a:fld>
            <a:endParaRPr lang="en-IN" dirty="0"/>
          </a:p>
        </p:txBody>
      </p:sp>
      <p:sp>
        <p:nvSpPr>
          <p:cNvPr id="6" name="Footer Placeholder 5">
            <a:extLst>
              <a:ext uri="{FF2B5EF4-FFF2-40B4-BE49-F238E27FC236}">
                <a16:creationId xmlns:a16="http://schemas.microsoft.com/office/drawing/2014/main" id="{A5178D09-F6E9-4981-B6E0-209D099207E6}"/>
              </a:ext>
            </a:extLst>
          </p:cNvPr>
          <p:cNvSpPr>
            <a:spLocks noGrp="1"/>
          </p:cNvSpPr>
          <p:nvPr>
            <p:ph type="ftr" sz="quarter" idx="14"/>
          </p:nvPr>
        </p:nvSpPr>
        <p:spPr/>
        <p:txBody>
          <a:bodyPr/>
          <a:lstStyle/>
          <a:p>
            <a:r>
              <a:rPr lang="en-US"/>
              <a:t>STOCK OPTIONS AND RSU’S - (E.2208/2020)</a:t>
            </a:r>
            <a:endParaRPr lang="en-IN" dirty="0"/>
          </a:p>
        </p:txBody>
      </p:sp>
      <p:sp>
        <p:nvSpPr>
          <p:cNvPr id="7" name="Slide Number Placeholder 6">
            <a:extLst>
              <a:ext uri="{FF2B5EF4-FFF2-40B4-BE49-F238E27FC236}">
                <a16:creationId xmlns:a16="http://schemas.microsoft.com/office/drawing/2014/main" id="{BAE170B6-45D3-4E0A-A799-1F973EAAC5EC}"/>
              </a:ext>
            </a:extLst>
          </p:cNvPr>
          <p:cNvSpPr>
            <a:spLocks noGrp="1"/>
          </p:cNvSpPr>
          <p:nvPr>
            <p:ph type="sldNum" sz="quarter" idx="15"/>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27108949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918" y="1137920"/>
            <a:ext cx="8238744" cy="4834800"/>
          </a:xfrm>
        </p:spPr>
        <p:txBody>
          <a:bodyPr/>
          <a:lstStyle>
            <a:lvl1pPr marL="0" indent="0">
              <a:spcBef>
                <a:spcPts val="0"/>
              </a:spcBef>
              <a:buNone/>
              <a:defRPr>
                <a:solidFill>
                  <a:schemeClr val="bg1"/>
                </a:solidFill>
              </a:defRPr>
            </a:lvl1pPr>
            <a:lvl2pPr marL="0" indent="0">
              <a:spcBef>
                <a:spcPts val="0"/>
              </a:spcBef>
              <a:buNone/>
              <a:defRPr sz="1800">
                <a:solidFill>
                  <a:schemeClr val="bg1"/>
                </a:solidFill>
              </a:defRPr>
            </a:lvl2pPr>
            <a:lvl3pPr marL="0" indent="0">
              <a:spcBef>
                <a:spcPts val="0"/>
              </a:spcBef>
              <a:buNone/>
              <a:defRPr sz="1600">
                <a:solidFill>
                  <a:schemeClr val="bg1"/>
                </a:solidFill>
              </a:defRPr>
            </a:lvl3pPr>
            <a:lvl4pPr marL="0" indent="0">
              <a:spcBef>
                <a:spcPts val="0"/>
              </a:spcBef>
              <a:buNone/>
              <a:defRPr sz="1400">
                <a:solidFill>
                  <a:schemeClr val="bg1"/>
                </a:solidFill>
              </a:defRPr>
            </a:lvl4pPr>
            <a:lvl5pPr marL="0" indent="0">
              <a:spcBef>
                <a:spcPts val="0"/>
              </a:spcBef>
              <a:buNone/>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9" name="Line 10">
            <a:extLst>
              <a:ext uri="{FF2B5EF4-FFF2-40B4-BE49-F238E27FC236}">
                <a16:creationId xmlns:a16="http://schemas.microsoft.com/office/drawing/2014/main" id="{CF130104-FAF2-4309-9701-573F37743137}"/>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4" name="Date Placeholder 3">
            <a:extLst>
              <a:ext uri="{FF2B5EF4-FFF2-40B4-BE49-F238E27FC236}">
                <a16:creationId xmlns:a16="http://schemas.microsoft.com/office/drawing/2014/main" id="{40354617-5A1F-4D8E-8075-F2918D0E9DCE}"/>
              </a:ext>
            </a:extLst>
          </p:cNvPr>
          <p:cNvSpPr>
            <a:spLocks noGrp="1"/>
          </p:cNvSpPr>
          <p:nvPr>
            <p:ph type="dt" sz="half" idx="10"/>
          </p:nvPr>
        </p:nvSpPr>
        <p:spPr/>
        <p:txBody>
          <a:bodyPr/>
          <a:lstStyle/>
          <a:p>
            <a:fld id="{1C13E460-833C-4171-BC37-AC438C930AD6}" type="datetime3">
              <a:rPr lang="en-US" smtClean="0"/>
              <a:t>23 October 2023</a:t>
            </a:fld>
            <a:endParaRPr lang="en-IN" dirty="0"/>
          </a:p>
        </p:txBody>
      </p:sp>
      <p:sp>
        <p:nvSpPr>
          <p:cNvPr id="5" name="Footer Placeholder 4">
            <a:extLst>
              <a:ext uri="{FF2B5EF4-FFF2-40B4-BE49-F238E27FC236}">
                <a16:creationId xmlns:a16="http://schemas.microsoft.com/office/drawing/2014/main" id="{C9DAB026-E283-44F4-8795-984385684671}"/>
              </a:ext>
            </a:extLst>
          </p:cNvPr>
          <p:cNvSpPr>
            <a:spLocks noGrp="1"/>
          </p:cNvSpPr>
          <p:nvPr>
            <p:ph type="ftr" sz="quarter" idx="11"/>
          </p:nvPr>
        </p:nvSpPr>
        <p:spPr/>
        <p:txBody>
          <a:bodyPr/>
          <a:lstStyle/>
          <a:p>
            <a:r>
              <a:rPr lang="en-US"/>
              <a:t>STOCK OPTIONS AND RSU’S - (E.2208/2020)</a:t>
            </a:r>
            <a:endParaRPr lang="en-IN" dirty="0"/>
          </a:p>
        </p:txBody>
      </p:sp>
      <p:sp>
        <p:nvSpPr>
          <p:cNvPr id="6" name="Slide Number Placeholder 5">
            <a:extLst>
              <a:ext uri="{FF2B5EF4-FFF2-40B4-BE49-F238E27FC236}">
                <a16:creationId xmlns:a16="http://schemas.microsoft.com/office/drawing/2014/main" id="{AA3657FA-64A4-4818-8A20-F1ACA6AC5921}"/>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64607897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4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352800" y="2851522"/>
            <a:ext cx="4447800" cy="1202318"/>
          </a:xfrm>
        </p:spPr>
        <p:txBody>
          <a:bodyPr vert="horz" lIns="0" tIns="0" rIns="0" bIns="0" rtlCol="0" anchor="ctr" anchorCtr="0">
            <a:noAutofit/>
          </a:bodyPr>
          <a:lstStyle>
            <a:lvl1pPr marL="0" indent="0">
              <a:buNone/>
              <a:defRPr kumimoji="0" lang="en-IN" sz="3600" b="0" i="0" u="none" strike="noStrike" cap="none" spc="0" normalizeH="0" baseline="0" dirty="0">
                <a:ln>
                  <a:noFill/>
                </a:ln>
                <a:solidFill>
                  <a:schemeClr val="bg1"/>
                </a:solidFill>
                <a:effectLst/>
                <a:uLnTx/>
                <a:uFillTx/>
                <a:latin typeface="EYInterstate Light" panose="02000506000000020004" pitchFamily="2" charset="0"/>
                <a:ea typeface="+mj-ea"/>
                <a:cs typeface="+mj-cs"/>
              </a:defRPr>
            </a:lvl1pPr>
          </a:lstStyle>
          <a:p>
            <a:pPr marL="356616" marR="0" lvl="0" indent="-356616" defTabSz="1007887" fontAlgn="auto">
              <a:lnSpc>
                <a:spcPct val="100000"/>
              </a:lnSpc>
              <a:spcBef>
                <a:spcPct val="0"/>
              </a:spcBef>
              <a:spcAft>
                <a:spcPts val="0"/>
              </a:spcAft>
              <a:buClrTx/>
              <a:buSzTx/>
              <a:tabLst/>
            </a:pPr>
            <a:r>
              <a:rPr lang="en-US" dirty="0"/>
              <a:t>Chapter Title</a:t>
            </a:r>
            <a:endParaRPr lang="en-IN" dirty="0"/>
          </a:p>
        </p:txBody>
      </p:sp>
      <p:sp>
        <p:nvSpPr>
          <p:cNvPr id="2" name="Date Placeholder 1">
            <a:extLst>
              <a:ext uri="{FF2B5EF4-FFF2-40B4-BE49-F238E27FC236}">
                <a16:creationId xmlns:a16="http://schemas.microsoft.com/office/drawing/2014/main" id="{D00C2D9D-B0D7-494E-9184-FCD6E94AACE5}"/>
              </a:ext>
            </a:extLst>
          </p:cNvPr>
          <p:cNvSpPr>
            <a:spLocks noGrp="1"/>
          </p:cNvSpPr>
          <p:nvPr>
            <p:ph type="dt" sz="half" idx="11"/>
          </p:nvPr>
        </p:nvSpPr>
        <p:spPr/>
        <p:txBody>
          <a:bodyPr/>
          <a:lstStyle/>
          <a:p>
            <a:fld id="{76B740F0-7719-4FC5-A1F7-2D553D747D27}" type="datetime3">
              <a:rPr lang="en-US" smtClean="0"/>
              <a:t>23 October 2023</a:t>
            </a:fld>
            <a:endParaRPr lang="en-IN" dirty="0"/>
          </a:p>
        </p:txBody>
      </p:sp>
      <p:sp>
        <p:nvSpPr>
          <p:cNvPr id="3" name="Footer Placeholder 2">
            <a:extLst>
              <a:ext uri="{FF2B5EF4-FFF2-40B4-BE49-F238E27FC236}">
                <a16:creationId xmlns:a16="http://schemas.microsoft.com/office/drawing/2014/main" id="{587FD91A-AB40-450B-8784-9A5D99C62D81}"/>
              </a:ext>
            </a:extLst>
          </p:cNvPr>
          <p:cNvSpPr>
            <a:spLocks noGrp="1"/>
          </p:cNvSpPr>
          <p:nvPr>
            <p:ph type="ftr" sz="quarter" idx="12"/>
          </p:nvPr>
        </p:nvSpPr>
        <p:spPr/>
        <p:txBody>
          <a:bodyPr/>
          <a:lstStyle/>
          <a:p>
            <a:r>
              <a:rPr lang="en-US"/>
              <a:t>STOCK OPTIONS AND RSU’S - (E.2208/2020)</a:t>
            </a:r>
            <a:endParaRPr lang="en-IN" dirty="0"/>
          </a:p>
        </p:txBody>
      </p:sp>
      <p:sp>
        <p:nvSpPr>
          <p:cNvPr id="4" name="Slide Number Placeholder 3">
            <a:extLst>
              <a:ext uri="{FF2B5EF4-FFF2-40B4-BE49-F238E27FC236}">
                <a16:creationId xmlns:a16="http://schemas.microsoft.com/office/drawing/2014/main" id="{C2CE5F90-7113-4FA1-AFCF-3BC8EF010002}"/>
              </a:ext>
            </a:extLst>
          </p:cNvPr>
          <p:cNvSpPr>
            <a:spLocks noGrp="1"/>
          </p:cNvSpPr>
          <p:nvPr>
            <p:ph type="sldNum" sz="quarter" idx="13"/>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362943626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5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352800" y="2851522"/>
            <a:ext cx="4447800" cy="1202318"/>
          </a:xfrm>
        </p:spPr>
        <p:txBody>
          <a:bodyPr vert="horz" lIns="0" tIns="0" rIns="0" bIns="0" rtlCol="0" anchor="ctr" anchorCtr="0">
            <a:noAutofit/>
          </a:bodyPr>
          <a:lstStyle>
            <a:lvl1pPr marL="0" indent="0">
              <a:buNone/>
              <a:defRPr kumimoji="0" lang="en-IN" sz="3600" b="0" i="0" u="none" strike="noStrike" cap="none" spc="0" normalizeH="0" baseline="0" dirty="0">
                <a:ln>
                  <a:noFill/>
                </a:ln>
                <a:solidFill>
                  <a:srgbClr val="FFFFFF"/>
                </a:solidFill>
                <a:effectLst/>
                <a:uLnTx/>
                <a:uFillTx/>
                <a:latin typeface="EYInterstate Light" panose="02000506000000020004" pitchFamily="2" charset="0"/>
                <a:ea typeface="+mj-ea"/>
                <a:cs typeface="+mj-cs"/>
              </a:defRPr>
            </a:lvl1pPr>
          </a:lstStyle>
          <a:p>
            <a:pPr marL="356616" marR="0" lvl="0" indent="-356616" defTabSz="1007887" fontAlgn="auto">
              <a:lnSpc>
                <a:spcPct val="100000"/>
              </a:lnSpc>
              <a:spcBef>
                <a:spcPct val="0"/>
              </a:spcBef>
              <a:spcAft>
                <a:spcPts val="0"/>
              </a:spcAft>
              <a:buClrTx/>
              <a:buSzTx/>
              <a:tabLst/>
            </a:pPr>
            <a:r>
              <a:rPr lang="en-US" dirty="0"/>
              <a:t>Chapter Title</a:t>
            </a:r>
            <a:endParaRPr lang="en-IN" dirty="0"/>
          </a:p>
        </p:txBody>
      </p:sp>
      <p:sp>
        <p:nvSpPr>
          <p:cNvPr id="2" name="Date Placeholder 1">
            <a:extLst>
              <a:ext uri="{FF2B5EF4-FFF2-40B4-BE49-F238E27FC236}">
                <a16:creationId xmlns:a16="http://schemas.microsoft.com/office/drawing/2014/main" id="{88C87A56-4269-4E89-A9DC-9C8F44424A97}"/>
              </a:ext>
            </a:extLst>
          </p:cNvPr>
          <p:cNvSpPr>
            <a:spLocks noGrp="1"/>
          </p:cNvSpPr>
          <p:nvPr>
            <p:ph type="dt" sz="half" idx="11"/>
          </p:nvPr>
        </p:nvSpPr>
        <p:spPr/>
        <p:txBody>
          <a:bodyPr/>
          <a:lstStyle/>
          <a:p>
            <a:fld id="{43F9C583-4B9F-4FFC-8E30-E01E090EDD09}" type="datetime3">
              <a:rPr lang="en-US" smtClean="0"/>
              <a:t>23 October 2023</a:t>
            </a:fld>
            <a:endParaRPr lang="en-IN" dirty="0"/>
          </a:p>
        </p:txBody>
      </p:sp>
      <p:sp>
        <p:nvSpPr>
          <p:cNvPr id="3" name="Footer Placeholder 2">
            <a:extLst>
              <a:ext uri="{FF2B5EF4-FFF2-40B4-BE49-F238E27FC236}">
                <a16:creationId xmlns:a16="http://schemas.microsoft.com/office/drawing/2014/main" id="{E0FA45C8-6E1A-407F-B671-050EFF08143B}"/>
              </a:ext>
            </a:extLst>
          </p:cNvPr>
          <p:cNvSpPr>
            <a:spLocks noGrp="1"/>
          </p:cNvSpPr>
          <p:nvPr>
            <p:ph type="ftr" sz="quarter" idx="12"/>
          </p:nvPr>
        </p:nvSpPr>
        <p:spPr/>
        <p:txBody>
          <a:bodyPr/>
          <a:lstStyle/>
          <a:p>
            <a:r>
              <a:rPr lang="en-US"/>
              <a:t>STOCK OPTIONS AND RSU’S - (E.2208/2020)</a:t>
            </a:r>
            <a:endParaRPr lang="en-IN" dirty="0"/>
          </a:p>
        </p:txBody>
      </p:sp>
      <p:sp>
        <p:nvSpPr>
          <p:cNvPr id="4" name="Slide Number Placeholder 3">
            <a:extLst>
              <a:ext uri="{FF2B5EF4-FFF2-40B4-BE49-F238E27FC236}">
                <a16:creationId xmlns:a16="http://schemas.microsoft.com/office/drawing/2014/main" id="{91A593FC-3F10-4238-9F6D-C447302109D8}"/>
              </a:ext>
            </a:extLst>
          </p:cNvPr>
          <p:cNvSpPr>
            <a:spLocks noGrp="1"/>
          </p:cNvSpPr>
          <p:nvPr>
            <p:ph type="sldNum" sz="quarter" idx="13"/>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4931197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8199120" y="1"/>
            <a:ext cx="3999231" cy="6156104"/>
          </a:xfrm>
        </p:spPr>
        <p:txBody>
          <a:bodyPr/>
          <a:lstStyle/>
          <a:p>
            <a:endParaRPr lang="en-IN" dirty="0"/>
          </a:p>
        </p:txBody>
      </p:sp>
      <p:sp>
        <p:nvSpPr>
          <p:cNvPr id="2" name="Title 1"/>
          <p:cNvSpPr>
            <a:spLocks noGrp="1"/>
          </p:cNvSpPr>
          <p:nvPr>
            <p:ph type="title"/>
          </p:nvPr>
        </p:nvSpPr>
        <p:spPr>
          <a:xfrm>
            <a:off x="609919" y="294200"/>
            <a:ext cx="7444422" cy="590400"/>
          </a:xfrm>
        </p:spPr>
        <p:txBody>
          <a:bodyPr/>
          <a:lstStyle>
            <a:lvl1pPr>
              <a:defRPr sz="2400">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609918" y="1137921"/>
            <a:ext cx="7299642" cy="873760"/>
          </a:xfrm>
        </p:spPr>
        <p:txBody>
          <a:bodyPr/>
          <a:lstStyle>
            <a:lvl1pPr marL="0" indent="0">
              <a:buNone/>
              <a:defRPr sz="18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609918" y="2311401"/>
            <a:ext cx="3580117" cy="3844704"/>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2" name="Content Placeholder 2">
            <a:extLst>
              <a:ext uri="{FF2B5EF4-FFF2-40B4-BE49-F238E27FC236}">
                <a16:creationId xmlns:a16="http://schemas.microsoft.com/office/drawing/2014/main" id="{0C7BD71A-882B-40FB-A05F-48ECC69FF73D}"/>
              </a:ext>
            </a:extLst>
          </p:cNvPr>
          <p:cNvSpPr>
            <a:spLocks noGrp="1"/>
          </p:cNvSpPr>
          <p:nvPr>
            <p:ph idx="12" hasCustomPrompt="1"/>
          </p:nvPr>
        </p:nvSpPr>
        <p:spPr>
          <a:xfrm>
            <a:off x="4329443" y="2311401"/>
            <a:ext cx="3580117" cy="1254759"/>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4" name="Content Placeholder 2">
            <a:extLst>
              <a:ext uri="{FF2B5EF4-FFF2-40B4-BE49-F238E27FC236}">
                <a16:creationId xmlns:a16="http://schemas.microsoft.com/office/drawing/2014/main" id="{D87D58C8-1517-42AA-8B2A-E449A3F6F028}"/>
              </a:ext>
            </a:extLst>
          </p:cNvPr>
          <p:cNvSpPr>
            <a:spLocks noGrp="1"/>
          </p:cNvSpPr>
          <p:nvPr>
            <p:ph idx="13" hasCustomPrompt="1"/>
          </p:nvPr>
        </p:nvSpPr>
        <p:spPr>
          <a:xfrm>
            <a:off x="4329443" y="4236721"/>
            <a:ext cx="3580117" cy="1944160"/>
          </a:xfrm>
        </p:spPr>
        <p:txBody>
          <a:bodyPr numCol="1"/>
          <a:lstStyle>
            <a:lvl1pPr marL="0" indent="0">
              <a:buNone/>
              <a:defRPr sz="1800">
                <a:solidFill>
                  <a:schemeClr val="bg1"/>
                </a:solidFill>
                <a:latin typeface="Georgia" panose="02040502050405020303" pitchFamily="18" charset="0"/>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Quote</a:t>
            </a:r>
          </a:p>
        </p:txBody>
      </p:sp>
      <p:sp>
        <p:nvSpPr>
          <p:cNvPr id="23" name="Line 10">
            <a:extLst>
              <a:ext uri="{FF2B5EF4-FFF2-40B4-BE49-F238E27FC236}">
                <a16:creationId xmlns:a16="http://schemas.microsoft.com/office/drawing/2014/main" id="{E820DC59-E206-4DC0-9012-584F8EBAF730}"/>
              </a:ext>
            </a:extLst>
          </p:cNvPr>
          <p:cNvSpPr>
            <a:spLocks noChangeShapeType="1"/>
          </p:cNvSpPr>
          <p:nvPr userDrawn="1"/>
        </p:nvSpPr>
        <p:spPr bwMode="auto">
          <a:xfrm>
            <a:off x="609918" y="907750"/>
            <a:ext cx="772385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4" name="Date Placeholder 3">
            <a:extLst>
              <a:ext uri="{FF2B5EF4-FFF2-40B4-BE49-F238E27FC236}">
                <a16:creationId xmlns:a16="http://schemas.microsoft.com/office/drawing/2014/main" id="{38FDA286-FC7C-4768-AFFF-1618056D687D}"/>
              </a:ext>
            </a:extLst>
          </p:cNvPr>
          <p:cNvSpPr>
            <a:spLocks noGrp="1"/>
          </p:cNvSpPr>
          <p:nvPr>
            <p:ph type="dt" sz="half" idx="14"/>
          </p:nvPr>
        </p:nvSpPr>
        <p:spPr/>
        <p:txBody>
          <a:bodyPr/>
          <a:lstStyle/>
          <a:p>
            <a:fld id="{5527FBF5-160E-4F3C-817B-8E83880D3D71}" type="datetime3">
              <a:rPr lang="en-US" smtClean="0"/>
              <a:t>23 October 2023</a:t>
            </a:fld>
            <a:endParaRPr lang="en-IN" dirty="0"/>
          </a:p>
        </p:txBody>
      </p:sp>
      <p:sp>
        <p:nvSpPr>
          <p:cNvPr id="6" name="Footer Placeholder 5">
            <a:extLst>
              <a:ext uri="{FF2B5EF4-FFF2-40B4-BE49-F238E27FC236}">
                <a16:creationId xmlns:a16="http://schemas.microsoft.com/office/drawing/2014/main" id="{69C73E4D-1EBD-404A-B8F4-9B8AD7336F33}"/>
              </a:ext>
            </a:extLst>
          </p:cNvPr>
          <p:cNvSpPr>
            <a:spLocks noGrp="1"/>
          </p:cNvSpPr>
          <p:nvPr>
            <p:ph type="ftr" sz="quarter" idx="15"/>
          </p:nvPr>
        </p:nvSpPr>
        <p:spPr/>
        <p:txBody>
          <a:bodyPr/>
          <a:lstStyle/>
          <a:p>
            <a:r>
              <a:rPr lang="en-US"/>
              <a:t>STOCK OPTIONS AND RSU’S - (E.2208/2020)</a:t>
            </a:r>
            <a:endParaRPr lang="en-US" dirty="0"/>
          </a:p>
        </p:txBody>
      </p:sp>
      <p:sp>
        <p:nvSpPr>
          <p:cNvPr id="7" name="Slide Number Placeholder 6">
            <a:extLst>
              <a:ext uri="{FF2B5EF4-FFF2-40B4-BE49-F238E27FC236}">
                <a16:creationId xmlns:a16="http://schemas.microsoft.com/office/drawing/2014/main" id="{D159C267-49E7-46A8-B353-C5EB81154AB5}"/>
              </a:ext>
            </a:extLst>
          </p:cNvPr>
          <p:cNvSpPr>
            <a:spLocks noGrp="1"/>
          </p:cNvSpPr>
          <p:nvPr>
            <p:ph type="sldNum" sz="quarter" idx="16"/>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140639128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Standard slide_Quotes">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8F291EB0-15F5-4E9A-A38B-CE3AC1452E21}"/>
              </a:ext>
            </a:extLst>
          </p:cNvPr>
          <p:cNvSpPr txBox="1">
            <a:spLocks/>
          </p:cNvSpPr>
          <p:nvPr userDrawn="1"/>
        </p:nvSpPr>
        <p:spPr>
          <a:xfrm>
            <a:off x="477351" y="1488927"/>
            <a:ext cx="2338388" cy="858838"/>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1200" dirty="0">
                <a:solidFill>
                  <a:schemeClr val="tx2"/>
                </a:solidFill>
                <a:latin typeface="Georgia" panose="02040502050405020303" pitchFamily="18" charset="0"/>
              </a:rPr>
              <a:t>“</a:t>
            </a:r>
          </a:p>
        </p:txBody>
      </p:sp>
      <p:sp>
        <p:nvSpPr>
          <p:cNvPr id="7" name="Text Placeholder 6">
            <a:extLst>
              <a:ext uri="{FF2B5EF4-FFF2-40B4-BE49-F238E27FC236}">
                <a16:creationId xmlns:a16="http://schemas.microsoft.com/office/drawing/2014/main" id="{FB5D2AC0-B4F7-4455-9AE0-201966050A6D}"/>
              </a:ext>
            </a:extLst>
          </p:cNvPr>
          <p:cNvSpPr>
            <a:spLocks noGrp="1"/>
          </p:cNvSpPr>
          <p:nvPr>
            <p:ph type="body" sz="quarter" idx="10"/>
          </p:nvPr>
        </p:nvSpPr>
        <p:spPr>
          <a:xfrm>
            <a:off x="513350" y="2526765"/>
            <a:ext cx="5292000" cy="1800000"/>
          </a:xfrm>
        </p:spPr>
        <p:txBody>
          <a:bodyPr lIns="90000" tIns="46800" rIns="90000" bIns="46800"/>
          <a:lstStyle>
            <a:lvl1pPr marL="0" indent="0">
              <a:buNone/>
              <a:defRPr lang="en-US" sz="2800" dirty="0" smtClean="0">
                <a:latin typeface="Georgia" panose="02040502050405020303" pitchFamily="18" charset="0"/>
              </a:defRPr>
            </a:lvl1pPr>
          </a:lstStyle>
          <a:p>
            <a:pPr marL="356616" lvl="0" indent="-356616">
              <a:spcBef>
                <a:spcPts val="0"/>
              </a:spcBef>
            </a:pPr>
            <a:r>
              <a:rPr lang="en-US" dirty="0"/>
              <a:t>Edit Master text styles</a:t>
            </a:r>
          </a:p>
        </p:txBody>
      </p:sp>
      <p:sp>
        <p:nvSpPr>
          <p:cNvPr id="8" name="Text Placeholder 6">
            <a:extLst>
              <a:ext uri="{FF2B5EF4-FFF2-40B4-BE49-F238E27FC236}">
                <a16:creationId xmlns:a16="http://schemas.microsoft.com/office/drawing/2014/main" id="{F1BA83A2-78F0-4F7E-836B-9B4B87820F96}"/>
              </a:ext>
            </a:extLst>
          </p:cNvPr>
          <p:cNvSpPr>
            <a:spLocks noGrp="1"/>
          </p:cNvSpPr>
          <p:nvPr>
            <p:ph type="body" sz="quarter" idx="11" hasCustomPrompt="1"/>
          </p:nvPr>
        </p:nvSpPr>
        <p:spPr>
          <a:xfrm>
            <a:off x="513350" y="4632765"/>
            <a:ext cx="5292000"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rgbClr val="2E2E38"/>
                </a:solidFill>
                <a:latin typeface="EYInterstate Light" panose="02000506000000020004" pitchFamily="2" charset="0"/>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dirty="0"/>
              <a:t>Name Surname</a:t>
            </a:r>
          </a:p>
        </p:txBody>
      </p:sp>
      <p:sp>
        <p:nvSpPr>
          <p:cNvPr id="9" name="Text Placeholder 6">
            <a:extLst>
              <a:ext uri="{FF2B5EF4-FFF2-40B4-BE49-F238E27FC236}">
                <a16:creationId xmlns:a16="http://schemas.microsoft.com/office/drawing/2014/main" id="{034CE9DD-CE12-4D9F-8FD6-A2522F36C807}"/>
              </a:ext>
            </a:extLst>
          </p:cNvPr>
          <p:cNvSpPr>
            <a:spLocks noGrp="1"/>
          </p:cNvSpPr>
          <p:nvPr>
            <p:ph type="body" sz="quarter" idx="12" hasCustomPrompt="1"/>
          </p:nvPr>
        </p:nvSpPr>
        <p:spPr>
          <a:xfrm>
            <a:off x="513350" y="4971442"/>
            <a:ext cx="5292000"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rgbClr val="2E2E38"/>
                </a:solidFill>
                <a:latin typeface="EYInterstate Light" panose="02000506000000020004" pitchFamily="2" charset="0"/>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dirty="0"/>
              <a:t>Job Title</a:t>
            </a:r>
          </a:p>
        </p:txBody>
      </p:sp>
    </p:spTree>
    <p:extLst>
      <p:ext uri="{BB962C8B-B14F-4D97-AF65-F5344CB8AC3E}">
        <p14:creationId xmlns:p14="http://schemas.microsoft.com/office/powerpoint/2010/main" val="422173724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2_Standard slide_Quotes">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E28D7EA5-A532-4D8B-9984-8F3D1FEA98DB}"/>
              </a:ext>
            </a:extLst>
          </p:cNvPr>
          <p:cNvSpPr>
            <a:spLocks noGrp="1"/>
          </p:cNvSpPr>
          <p:nvPr>
            <p:ph type="body" sz="quarter" idx="10"/>
          </p:nvPr>
        </p:nvSpPr>
        <p:spPr>
          <a:xfrm>
            <a:off x="3453175" y="2060235"/>
            <a:ext cx="5292000" cy="3025522"/>
          </a:xfrm>
        </p:spPr>
        <p:txBody>
          <a:bodyPr lIns="0" tIns="0" rIns="0" bIns="0">
            <a:noAutofit/>
          </a:bodyPr>
          <a:lstStyle>
            <a:lvl1pPr marL="0" indent="0" algn="ctr">
              <a:buNone/>
              <a:defRPr lang="en-US" sz="2800" dirty="0" smtClean="0">
                <a:latin typeface="Georgia" panose="02040502050405020303" pitchFamily="18" charset="0"/>
              </a:defRPr>
            </a:lvl1pPr>
          </a:lstStyle>
          <a:p>
            <a:pPr marL="356616" lvl="0" indent="-356616" algn="ctr">
              <a:spcBef>
                <a:spcPts val="0"/>
              </a:spcBef>
            </a:pPr>
            <a:r>
              <a:rPr lang="en-US" dirty="0"/>
              <a:t>Edit Master text styles</a:t>
            </a:r>
          </a:p>
        </p:txBody>
      </p:sp>
      <p:sp>
        <p:nvSpPr>
          <p:cNvPr id="5" name="Text Placeholder 6">
            <a:extLst>
              <a:ext uri="{FF2B5EF4-FFF2-40B4-BE49-F238E27FC236}">
                <a16:creationId xmlns:a16="http://schemas.microsoft.com/office/drawing/2014/main" id="{9F9B9C3C-16F2-40B2-A460-0480520ECF89}"/>
              </a:ext>
            </a:extLst>
          </p:cNvPr>
          <p:cNvSpPr>
            <a:spLocks noGrp="1"/>
          </p:cNvSpPr>
          <p:nvPr>
            <p:ph type="body" sz="quarter" idx="11" hasCustomPrompt="1"/>
          </p:nvPr>
        </p:nvSpPr>
        <p:spPr>
          <a:xfrm>
            <a:off x="3453175" y="5506678"/>
            <a:ext cx="5292000" cy="316838"/>
          </a:xfrm>
        </p:spPr>
        <p:txBody>
          <a:bodyPr lIns="0" tIns="0" rIns="0" bIns="0">
            <a:noAutofit/>
          </a:bodyPr>
          <a:lstStyle>
            <a:lvl1pPr marL="0" indent="0" algn="ctr">
              <a:buNone/>
              <a:defRPr lang="en-US" sz="1600" dirty="0" smtClean="0">
                <a:solidFill>
                  <a:srgbClr val="2E2E38"/>
                </a:solidFill>
                <a:latin typeface="EYInterstate Light" panose="02000506000000020004" pitchFamily="2" charset="0"/>
              </a:defRPr>
            </a:lvl1pPr>
          </a:lstStyle>
          <a:p>
            <a:pPr marL="356616" lvl="0" indent="-356616" algn="ctr">
              <a:spcBef>
                <a:spcPts val="0"/>
              </a:spcBef>
              <a:spcAft>
                <a:spcPts val="600"/>
              </a:spcAft>
            </a:pPr>
            <a:r>
              <a:rPr lang="en-US" dirty="0"/>
              <a:t>Name Surname</a:t>
            </a:r>
          </a:p>
        </p:txBody>
      </p:sp>
      <p:sp>
        <p:nvSpPr>
          <p:cNvPr id="6" name="Text Placeholder 6">
            <a:extLst>
              <a:ext uri="{FF2B5EF4-FFF2-40B4-BE49-F238E27FC236}">
                <a16:creationId xmlns:a16="http://schemas.microsoft.com/office/drawing/2014/main" id="{8E04541C-CC5D-4455-8271-73223AE0A881}"/>
              </a:ext>
            </a:extLst>
          </p:cNvPr>
          <p:cNvSpPr>
            <a:spLocks noGrp="1"/>
          </p:cNvSpPr>
          <p:nvPr>
            <p:ph type="body" sz="quarter" idx="12" hasCustomPrompt="1"/>
          </p:nvPr>
        </p:nvSpPr>
        <p:spPr>
          <a:xfrm>
            <a:off x="3453175" y="5818717"/>
            <a:ext cx="5292000" cy="316838"/>
          </a:xfrm>
        </p:spPr>
        <p:txBody>
          <a:bodyPr vert="horz" lIns="0" tIns="0" rIns="0" bIns="0" rtlCol="0" anchor="t" anchorCtr="0">
            <a:noAutofit/>
          </a:bodyPr>
          <a:lstStyle>
            <a:lvl1pPr marL="0" indent="0" algn="ctr">
              <a:buNone/>
              <a:defRPr lang="en-US" sz="1600" dirty="0" smtClean="0">
                <a:solidFill>
                  <a:srgbClr val="2E2E38"/>
                </a:solidFill>
                <a:latin typeface="EYInterstate Light" panose="02000506000000020004" pitchFamily="2" charset="0"/>
              </a:defRPr>
            </a:lvl1pPr>
          </a:lstStyle>
          <a:p>
            <a:pPr marL="356616" lvl="0" indent="-356616" algn="ctr">
              <a:spcBef>
                <a:spcPts val="0"/>
              </a:spcBef>
              <a:spcAft>
                <a:spcPts val="600"/>
              </a:spcAft>
            </a:pPr>
            <a:r>
              <a:rPr lang="en-US" dirty="0"/>
              <a:t>Job Title</a:t>
            </a:r>
          </a:p>
        </p:txBody>
      </p:sp>
      <p:sp>
        <p:nvSpPr>
          <p:cNvPr id="9" name="Text Placeholder 11">
            <a:extLst>
              <a:ext uri="{FF2B5EF4-FFF2-40B4-BE49-F238E27FC236}">
                <a16:creationId xmlns:a16="http://schemas.microsoft.com/office/drawing/2014/main" id="{FBD672D3-B116-471A-8511-D80D5D920D93}"/>
              </a:ext>
            </a:extLst>
          </p:cNvPr>
          <p:cNvSpPr txBox="1">
            <a:spLocks/>
          </p:cNvSpPr>
          <p:nvPr userDrawn="1"/>
        </p:nvSpPr>
        <p:spPr>
          <a:xfrm>
            <a:off x="4929981" y="979787"/>
            <a:ext cx="2338388" cy="882687"/>
          </a:xfrm>
          <a:prstGeom prst="rect">
            <a:avLst/>
          </a:prstGeom>
        </p:spPr>
        <p:txBody>
          <a:bodyPr lIns="0" tIns="0" rIns="0" bIns="0">
            <a:noAutofit/>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sz="11200" dirty="0">
                <a:solidFill>
                  <a:schemeClr val="tx2"/>
                </a:solidFill>
                <a:latin typeface="Georgia" panose="02040502050405020303" pitchFamily="18" charset="0"/>
              </a:rPr>
              <a:t>“ </a:t>
            </a:r>
          </a:p>
        </p:txBody>
      </p:sp>
    </p:spTree>
    <p:extLst>
      <p:ext uri="{BB962C8B-B14F-4D97-AF65-F5344CB8AC3E}">
        <p14:creationId xmlns:p14="http://schemas.microsoft.com/office/powerpoint/2010/main" val="304899167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2_Standard slide_no bulle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28F8CDB-776D-4811-AE2C-217236ECDECA}"/>
              </a:ext>
            </a:extLst>
          </p:cNvPr>
          <p:cNvSpPr>
            <a:spLocks noGrp="1"/>
          </p:cNvSpPr>
          <p:nvPr>
            <p:ph type="pic" sz="quarter" idx="12"/>
          </p:nvPr>
        </p:nvSpPr>
        <p:spPr>
          <a:xfrm>
            <a:off x="6227180" y="0"/>
            <a:ext cx="5971170" cy="6858000"/>
          </a:xfrm>
        </p:spPr>
        <p:txBody>
          <a:bodyPr/>
          <a:lstStyle/>
          <a:p>
            <a:endParaRPr lang="en-IN"/>
          </a:p>
        </p:txBody>
      </p:sp>
      <p:sp>
        <p:nvSpPr>
          <p:cNvPr id="5" name="Text Placeholder 4">
            <a:extLst>
              <a:ext uri="{FF2B5EF4-FFF2-40B4-BE49-F238E27FC236}">
                <a16:creationId xmlns:a16="http://schemas.microsoft.com/office/drawing/2014/main" id="{626E96BA-E9E4-496B-8CA5-6DA27B8AD7E4}"/>
              </a:ext>
            </a:extLst>
          </p:cNvPr>
          <p:cNvSpPr>
            <a:spLocks noGrp="1"/>
          </p:cNvSpPr>
          <p:nvPr>
            <p:ph type="body" sz="quarter" idx="10" hasCustomPrompt="1"/>
          </p:nvPr>
        </p:nvSpPr>
        <p:spPr>
          <a:xfrm>
            <a:off x="369705" y="2578743"/>
            <a:ext cx="4537959" cy="1055708"/>
          </a:xfrm>
        </p:spPr>
        <p:txBody>
          <a:bodyPr/>
          <a:lstStyle>
            <a:lvl1pPr marL="0" indent="0">
              <a:buNone/>
              <a:defRPr sz="3000"/>
            </a:lvl1pPr>
          </a:lstStyle>
          <a:p>
            <a:pPr lvl="0"/>
            <a:r>
              <a:rPr lang="en-IN" dirty="0"/>
              <a:t>Chapter Title</a:t>
            </a:r>
          </a:p>
          <a:p>
            <a:pPr lvl="0"/>
            <a:r>
              <a:rPr lang="en-IN" dirty="0"/>
              <a:t>EY Interstate Light</a:t>
            </a:r>
          </a:p>
        </p:txBody>
      </p:sp>
      <p:sp>
        <p:nvSpPr>
          <p:cNvPr id="14" name="Text Placeholder 4">
            <a:extLst>
              <a:ext uri="{FF2B5EF4-FFF2-40B4-BE49-F238E27FC236}">
                <a16:creationId xmlns:a16="http://schemas.microsoft.com/office/drawing/2014/main" id="{1173C8A3-BA2F-497B-A214-45B02D73AF20}"/>
              </a:ext>
            </a:extLst>
          </p:cNvPr>
          <p:cNvSpPr>
            <a:spLocks noGrp="1"/>
          </p:cNvSpPr>
          <p:nvPr>
            <p:ph type="body" sz="quarter" idx="11" hasCustomPrompt="1"/>
          </p:nvPr>
        </p:nvSpPr>
        <p:spPr>
          <a:xfrm>
            <a:off x="369705" y="3840384"/>
            <a:ext cx="4537959" cy="1055708"/>
          </a:xfrm>
        </p:spPr>
        <p:txBody>
          <a:bodyPr/>
          <a:lstStyle>
            <a:lvl1pPr marL="0" indent="0">
              <a:buNone/>
              <a:defRPr sz="1600"/>
            </a:lvl1pPr>
          </a:lstStyle>
          <a:p>
            <a:pPr lvl="0"/>
            <a:r>
              <a:rPr lang="en-IN" dirty="0"/>
              <a:t>text</a:t>
            </a:r>
          </a:p>
        </p:txBody>
      </p:sp>
      <p:sp>
        <p:nvSpPr>
          <p:cNvPr id="2" name="Date Placeholder 1">
            <a:extLst>
              <a:ext uri="{FF2B5EF4-FFF2-40B4-BE49-F238E27FC236}">
                <a16:creationId xmlns:a16="http://schemas.microsoft.com/office/drawing/2014/main" id="{E3EABBDA-A77F-45A2-9996-90CD0EE5C388}"/>
              </a:ext>
            </a:extLst>
          </p:cNvPr>
          <p:cNvSpPr>
            <a:spLocks noGrp="1"/>
          </p:cNvSpPr>
          <p:nvPr>
            <p:ph type="dt" sz="half" idx="13"/>
          </p:nvPr>
        </p:nvSpPr>
        <p:spPr/>
        <p:txBody>
          <a:bodyPr/>
          <a:lstStyle/>
          <a:p>
            <a:fld id="{D53A8E6F-57FA-46C9-8E76-392E417A4F83}" type="datetime3">
              <a:rPr lang="en-US" smtClean="0"/>
              <a:t>23 October 2023</a:t>
            </a:fld>
            <a:endParaRPr lang="en-IN" dirty="0"/>
          </a:p>
        </p:txBody>
      </p:sp>
      <p:sp>
        <p:nvSpPr>
          <p:cNvPr id="3" name="Footer Placeholder 2">
            <a:extLst>
              <a:ext uri="{FF2B5EF4-FFF2-40B4-BE49-F238E27FC236}">
                <a16:creationId xmlns:a16="http://schemas.microsoft.com/office/drawing/2014/main" id="{0F883B36-3BA3-42B4-A811-65C0AF01A86F}"/>
              </a:ext>
            </a:extLst>
          </p:cNvPr>
          <p:cNvSpPr>
            <a:spLocks noGrp="1"/>
          </p:cNvSpPr>
          <p:nvPr>
            <p:ph type="ftr" sz="quarter" idx="14"/>
          </p:nvPr>
        </p:nvSpPr>
        <p:spPr/>
        <p:txBody>
          <a:bodyPr/>
          <a:lstStyle/>
          <a:p>
            <a:r>
              <a:rPr lang="en-US"/>
              <a:t>STOCK OPTIONS AND RSU’S - (E.2208/2020)</a:t>
            </a:r>
            <a:endParaRPr lang="en-IN" dirty="0"/>
          </a:p>
        </p:txBody>
      </p:sp>
      <p:sp>
        <p:nvSpPr>
          <p:cNvPr id="4" name="Slide Number Placeholder 3">
            <a:extLst>
              <a:ext uri="{FF2B5EF4-FFF2-40B4-BE49-F238E27FC236}">
                <a16:creationId xmlns:a16="http://schemas.microsoft.com/office/drawing/2014/main" id="{89D9C98C-F30E-45BC-A1D9-67DB57119DCE}"/>
              </a:ext>
            </a:extLst>
          </p:cNvPr>
          <p:cNvSpPr>
            <a:spLocks noGrp="1"/>
          </p:cNvSpPr>
          <p:nvPr>
            <p:ph type="sldNum" sz="quarter" idx="15"/>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167862739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a:solidFill>
                  <a:schemeClr val="bg1"/>
                </a:solidFill>
              </a:defRPr>
            </a:lvl1pPr>
          </a:lstStyle>
          <a:p>
            <a:r>
              <a:rPr lang="en-US" dirty="0"/>
              <a:t>Click to edit Master title style</a:t>
            </a:r>
            <a:endParaRPr lang="en-GB" dirty="0"/>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609917" y="1137920"/>
            <a:ext cx="4957505" cy="4267457"/>
          </a:xfrm>
        </p:spPr>
        <p:txBody>
          <a:bodyPr/>
          <a:lstStyle/>
          <a:p>
            <a:endParaRPr lang="en-IN"/>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7133461" y="3813288"/>
            <a:ext cx="3089275" cy="180000"/>
          </a:xfrm>
        </p:spPr>
        <p:txBody>
          <a:bodyPr/>
          <a:lstStyle>
            <a:lvl1pPr marL="0" indent="0">
              <a:buNone/>
              <a:defRPr sz="1200">
                <a:solidFill>
                  <a:schemeClr val="bg1"/>
                </a:solidFill>
              </a:defRPr>
            </a:lvl1pPr>
          </a:lstStyle>
          <a:p>
            <a:pPr lvl="0"/>
            <a:r>
              <a:rPr lang="en-US" dirty="0"/>
              <a:t>Name Surname</a:t>
            </a:r>
            <a:endParaRPr lang="en-GB" dirty="0"/>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7133461" y="4055931"/>
            <a:ext cx="3089275" cy="180000"/>
          </a:xfrm>
        </p:spPr>
        <p:txBody>
          <a:bodyPr/>
          <a:lstStyle>
            <a:lvl1pPr marL="0" indent="0">
              <a:buNone/>
              <a:defRPr sz="1200">
                <a:solidFill>
                  <a:schemeClr val="bg1"/>
                </a:solidFill>
              </a:defRPr>
            </a:lvl1pPr>
          </a:lstStyle>
          <a:p>
            <a:pPr lvl="0"/>
            <a:r>
              <a:rPr lang="en-US" dirty="0"/>
              <a:t>Job Title to go here</a:t>
            </a:r>
            <a:endParaRPr lang="en-GB" dirty="0"/>
          </a:p>
        </p:txBody>
      </p:sp>
      <p:sp>
        <p:nvSpPr>
          <p:cNvPr id="14" name="Picture Placeholder 19">
            <a:extLst>
              <a:ext uri="{FF2B5EF4-FFF2-40B4-BE49-F238E27FC236}">
                <a16:creationId xmlns:a16="http://schemas.microsoft.com/office/drawing/2014/main" id="{00A15EA9-2372-4E06-83C2-1E13AB1FA626}"/>
              </a:ext>
            </a:extLst>
          </p:cNvPr>
          <p:cNvSpPr>
            <a:spLocks noGrp="1"/>
          </p:cNvSpPr>
          <p:nvPr>
            <p:ph type="pic" sz="quarter" idx="16"/>
          </p:nvPr>
        </p:nvSpPr>
        <p:spPr>
          <a:xfrm>
            <a:off x="6123007" y="3578083"/>
            <a:ext cx="778959" cy="778959"/>
          </a:xfrm>
          <a:prstGeom prst="ellipse">
            <a:avLst/>
          </a:prstGeom>
        </p:spPr>
        <p:txBody>
          <a:bodyPr anchor="ctr"/>
          <a:lstStyle>
            <a:lvl1pPr marL="0" indent="0" algn="ctr">
              <a:buNone/>
              <a:defRPr sz="900">
                <a:solidFill>
                  <a:schemeClr val="bg1"/>
                </a:solidFill>
              </a:defRPr>
            </a:lvl1pPr>
          </a:lstStyle>
          <a:p>
            <a:endParaRPr lang="en-GB" dirty="0"/>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6123008" y="1137920"/>
            <a:ext cx="5465425" cy="373807"/>
          </a:xfrm>
        </p:spPr>
        <p:txBody>
          <a:bodyPr/>
          <a:lstStyle>
            <a:lvl1pPr marL="0" indent="0">
              <a:buNone/>
              <a:defRPr/>
            </a:lvl1pPr>
          </a:lstStyle>
          <a:p>
            <a:pPr lvl="0"/>
            <a:r>
              <a:rPr lang="en-US" dirty="0"/>
              <a:t>Key Takeaways</a:t>
            </a:r>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hasCustomPrompt="1"/>
          </p:nvPr>
        </p:nvSpPr>
        <p:spPr>
          <a:xfrm>
            <a:off x="6123008" y="1635009"/>
            <a:ext cx="5465425" cy="1611554"/>
          </a:xfrm>
        </p:spPr>
        <p:txBody>
          <a:bodyPr/>
          <a:lstStyle>
            <a:lvl1pPr marL="0" indent="0">
              <a:buNone/>
              <a:defRPr sz="1600"/>
            </a:lvl1pPr>
          </a:lstStyle>
          <a:p>
            <a:pPr lvl="0"/>
            <a:r>
              <a:rPr lang="en-US" dirty="0"/>
              <a:t>Content EY Interstate Light, 16pt, Lorem ipsum dolor, 12pt, </a:t>
            </a:r>
            <a:r>
              <a:rPr lang="en-US" dirty="0" err="1"/>
              <a:t>Utinam</a:t>
            </a:r>
            <a:r>
              <a:rPr lang="en-US" dirty="0"/>
              <a:t> </a:t>
            </a:r>
            <a:r>
              <a:rPr lang="en-US" dirty="0" err="1"/>
              <a:t>nonumy</a:t>
            </a:r>
            <a:r>
              <a:rPr lang="en-US" dirty="0"/>
              <a:t> </a:t>
            </a:r>
            <a:r>
              <a:rPr lang="en-US" dirty="0" err="1"/>
              <a:t>abhorreant</a:t>
            </a:r>
            <a:r>
              <a:rPr lang="en-US" dirty="0"/>
              <a:t> </a:t>
            </a:r>
            <a:r>
              <a:rPr lang="en-US" dirty="0" err="1"/>
              <a:t>sead</a:t>
            </a:r>
            <a:r>
              <a:rPr lang="en-US" dirty="0"/>
              <a:t>. </a:t>
            </a:r>
            <a:r>
              <a:rPr lang="en-US" dirty="0" err="1"/>
              <a:t>Putant</a:t>
            </a:r>
            <a:r>
              <a:rPr lang="en-US" dirty="0"/>
              <a:t> </a:t>
            </a:r>
            <a:r>
              <a:rPr lang="en-US" dirty="0" err="1"/>
              <a:t>probatus</a:t>
            </a:r>
            <a:r>
              <a:rPr lang="en-US" dirty="0"/>
              <a:t> id vis, ad his </a:t>
            </a:r>
            <a:r>
              <a:rPr lang="en-US" dirty="0" err="1"/>
              <a:t>meis</a:t>
            </a:r>
            <a:r>
              <a:rPr lang="en-US" dirty="0"/>
              <a:t> </a:t>
            </a:r>
            <a:r>
              <a:rPr lang="en-US" dirty="0" err="1"/>
              <a:t>habemus</a:t>
            </a:r>
            <a:r>
              <a:rPr lang="en-US" dirty="0"/>
              <a:t> </a:t>
            </a:r>
            <a:r>
              <a:rPr lang="en-US" dirty="0" err="1"/>
              <a:t>repudiare</a:t>
            </a:r>
            <a:r>
              <a:rPr lang="en-US" dirty="0"/>
              <a:t>, has an </a:t>
            </a:r>
            <a:r>
              <a:rPr lang="en-US" dirty="0" err="1"/>
              <a:t>pericula</a:t>
            </a:r>
            <a:r>
              <a:rPr lang="en-US" dirty="0"/>
              <a:t> </a:t>
            </a:r>
            <a:r>
              <a:rPr lang="en-US" dirty="0" err="1"/>
              <a:t>tractatos</a:t>
            </a:r>
            <a:r>
              <a:rPr lang="en-US" dirty="0"/>
              <a:t>. </a:t>
            </a:r>
            <a:r>
              <a:rPr lang="en-US" dirty="0" err="1"/>
              <a:t>Nec</a:t>
            </a:r>
            <a:r>
              <a:rPr lang="en-US" dirty="0"/>
              <a:t> </a:t>
            </a:r>
            <a:r>
              <a:rPr lang="en-US" dirty="0" err="1"/>
              <a:t>debitis</a:t>
            </a:r>
            <a:r>
              <a:rPr lang="en-US" dirty="0"/>
              <a:t> </a:t>
            </a:r>
            <a:r>
              <a:rPr lang="en-US" dirty="0" err="1"/>
              <a:t>dissentias</a:t>
            </a:r>
            <a:r>
              <a:rPr lang="en-US" dirty="0"/>
              <a:t> ad. </a:t>
            </a:r>
            <a:r>
              <a:rPr lang="en-US" dirty="0" err="1"/>
              <a:t>Patrioque</a:t>
            </a:r>
            <a:r>
              <a:rPr lang="en-US" dirty="0"/>
              <a:t> </a:t>
            </a:r>
            <a:r>
              <a:rPr lang="en-US" dirty="0" err="1"/>
              <a:t>voluptatum</a:t>
            </a:r>
            <a:r>
              <a:rPr lang="en-US" dirty="0"/>
              <a:t> </a:t>
            </a:r>
            <a:r>
              <a:rPr lang="en-US" dirty="0" err="1"/>
              <a:t>sed</a:t>
            </a:r>
            <a:r>
              <a:rPr lang="en-US" dirty="0"/>
              <a:t> ex, id </a:t>
            </a:r>
            <a:r>
              <a:rPr lang="en-US" dirty="0" err="1"/>
              <a:t>admodum</a:t>
            </a:r>
            <a:r>
              <a:rPr lang="en-US" dirty="0"/>
              <a:t>.</a:t>
            </a:r>
          </a:p>
          <a:p>
            <a:pPr lvl="0"/>
            <a:endParaRPr lang="en-US" dirty="0"/>
          </a:p>
        </p:txBody>
      </p:sp>
      <p:sp>
        <p:nvSpPr>
          <p:cNvPr id="20" name="Line 10">
            <a:extLst>
              <a:ext uri="{FF2B5EF4-FFF2-40B4-BE49-F238E27FC236}">
                <a16:creationId xmlns:a16="http://schemas.microsoft.com/office/drawing/2014/main" id="{B69EB865-6B86-419B-923C-F7DDC68C9C66}"/>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3" name="Date Placeholder 2">
            <a:extLst>
              <a:ext uri="{FF2B5EF4-FFF2-40B4-BE49-F238E27FC236}">
                <a16:creationId xmlns:a16="http://schemas.microsoft.com/office/drawing/2014/main" id="{DA661012-3455-4F88-94AD-14869D2D5405}"/>
              </a:ext>
            </a:extLst>
          </p:cNvPr>
          <p:cNvSpPr>
            <a:spLocks noGrp="1"/>
          </p:cNvSpPr>
          <p:nvPr>
            <p:ph type="dt" sz="half" idx="19"/>
          </p:nvPr>
        </p:nvSpPr>
        <p:spPr/>
        <p:txBody>
          <a:bodyPr/>
          <a:lstStyle/>
          <a:p>
            <a:fld id="{466AB235-8F5A-4F28-BE62-4793486B0B53}" type="datetime3">
              <a:rPr lang="en-US" smtClean="0"/>
              <a:t>23 October 2023</a:t>
            </a:fld>
            <a:endParaRPr lang="en-IN" dirty="0"/>
          </a:p>
        </p:txBody>
      </p:sp>
      <p:sp>
        <p:nvSpPr>
          <p:cNvPr id="4" name="Footer Placeholder 3">
            <a:extLst>
              <a:ext uri="{FF2B5EF4-FFF2-40B4-BE49-F238E27FC236}">
                <a16:creationId xmlns:a16="http://schemas.microsoft.com/office/drawing/2014/main" id="{F21FBA45-9D10-4CA1-B5FE-DF08BC4B79DE}"/>
              </a:ext>
            </a:extLst>
          </p:cNvPr>
          <p:cNvSpPr>
            <a:spLocks noGrp="1"/>
          </p:cNvSpPr>
          <p:nvPr>
            <p:ph type="ftr" sz="quarter" idx="20"/>
          </p:nvPr>
        </p:nvSpPr>
        <p:spPr/>
        <p:txBody>
          <a:bodyPr/>
          <a:lstStyle/>
          <a:p>
            <a:r>
              <a:rPr lang="en-US"/>
              <a:t>STOCK OPTIONS AND RSU’S - (E.2208/2020)</a:t>
            </a:r>
            <a:endParaRPr lang="en-IN" dirty="0"/>
          </a:p>
        </p:txBody>
      </p:sp>
      <p:sp>
        <p:nvSpPr>
          <p:cNvPr id="6" name="Slide Number Placeholder 5">
            <a:extLst>
              <a:ext uri="{FF2B5EF4-FFF2-40B4-BE49-F238E27FC236}">
                <a16:creationId xmlns:a16="http://schemas.microsoft.com/office/drawing/2014/main" id="{611C45D8-BA71-4A92-82B2-C059AF6B6702}"/>
              </a:ext>
            </a:extLst>
          </p:cNvPr>
          <p:cNvSpPr>
            <a:spLocks noGrp="1"/>
          </p:cNvSpPr>
          <p:nvPr>
            <p:ph type="sldNum" sz="quarter" idx="21"/>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252544142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Standard slide_Quotes">
    <p:spTree>
      <p:nvGrpSpPr>
        <p:cNvPr id="1" name=""/>
        <p:cNvGrpSpPr/>
        <p:nvPr/>
      </p:nvGrpSpPr>
      <p:grpSpPr>
        <a:xfrm>
          <a:off x="0" y="0"/>
          <a:ext cx="0" cy="0"/>
          <a:chOff x="0" y="0"/>
          <a:chExt cx="0" cy="0"/>
        </a:xfrm>
      </p:grpSpPr>
      <p:sp>
        <p:nvSpPr>
          <p:cNvPr id="2" name="Date Placeholder 2">
            <a:extLst>
              <a:ext uri="{FF2B5EF4-FFF2-40B4-BE49-F238E27FC236}">
                <a16:creationId xmlns:a16="http://schemas.microsoft.com/office/drawing/2014/main" id="{4C1DA39D-5D13-4872-BC0A-CB8AB5BA72E1}"/>
              </a:ext>
            </a:extLst>
          </p:cNvPr>
          <p:cNvSpPr>
            <a:spLocks noGrp="1"/>
          </p:cNvSpPr>
          <p:nvPr>
            <p:ph type="dt" sz="half" idx="19"/>
          </p:nvPr>
        </p:nvSpPr>
        <p:spPr>
          <a:xfrm>
            <a:off x="1428928" y="6471244"/>
            <a:ext cx="1191258" cy="180000"/>
          </a:xfrm>
        </p:spPr>
        <p:txBody>
          <a:bodyPr/>
          <a:lstStyle>
            <a:lvl1pPr>
              <a:defRPr>
                <a:solidFill>
                  <a:schemeClr val="tx1"/>
                </a:solidFill>
              </a:defRPr>
            </a:lvl1pPr>
          </a:lstStyle>
          <a:p>
            <a:fld id="{C3521D19-F291-4C9F-836A-EAA735EE9B9A}" type="datetime3">
              <a:rPr lang="en-US" smtClean="0"/>
              <a:t>23 October 2023</a:t>
            </a:fld>
            <a:endParaRPr lang="en-US" dirty="0"/>
          </a:p>
        </p:txBody>
      </p:sp>
      <p:sp>
        <p:nvSpPr>
          <p:cNvPr id="3" name="Footer Placeholder 3">
            <a:extLst>
              <a:ext uri="{FF2B5EF4-FFF2-40B4-BE49-F238E27FC236}">
                <a16:creationId xmlns:a16="http://schemas.microsoft.com/office/drawing/2014/main" id="{C6805F9C-AE33-484C-B4D0-CAEB9CD9CE08}"/>
              </a:ext>
            </a:extLst>
          </p:cNvPr>
          <p:cNvSpPr>
            <a:spLocks noGrp="1"/>
          </p:cNvSpPr>
          <p:nvPr>
            <p:ph type="ftr" sz="quarter" idx="20"/>
          </p:nvPr>
        </p:nvSpPr>
        <p:spPr>
          <a:xfrm>
            <a:off x="3239188" y="6471244"/>
            <a:ext cx="3086100" cy="180000"/>
          </a:xfrm>
        </p:spPr>
        <p:txBody>
          <a:bodyPr/>
          <a:lstStyle>
            <a:lvl1pPr>
              <a:defRPr>
                <a:solidFill>
                  <a:schemeClr val="tx1"/>
                </a:solidFill>
              </a:defRPr>
            </a:lvl1pPr>
          </a:lstStyle>
          <a:p>
            <a:r>
              <a:rPr lang="en-US"/>
              <a:t>STOCK OPTIONS AND RSU’S - (E.2208/2020)</a:t>
            </a:r>
            <a:endParaRPr lang="en-IN" dirty="0"/>
          </a:p>
        </p:txBody>
      </p:sp>
      <p:sp>
        <p:nvSpPr>
          <p:cNvPr id="4" name="Slide Number Placeholder 5">
            <a:extLst>
              <a:ext uri="{FF2B5EF4-FFF2-40B4-BE49-F238E27FC236}">
                <a16:creationId xmlns:a16="http://schemas.microsoft.com/office/drawing/2014/main" id="{12804EB2-F7DB-4D56-A6D4-7706480DB272}"/>
              </a:ext>
            </a:extLst>
          </p:cNvPr>
          <p:cNvSpPr>
            <a:spLocks noGrp="1"/>
          </p:cNvSpPr>
          <p:nvPr>
            <p:ph type="sldNum" sz="quarter" idx="21"/>
          </p:nvPr>
        </p:nvSpPr>
        <p:spPr>
          <a:xfrm>
            <a:off x="617221" y="6471244"/>
            <a:ext cx="663066" cy="180000"/>
          </a:xfrm>
        </p:spPr>
        <p:txBody>
          <a:bodyPr/>
          <a:lstStyle>
            <a:lvl1pPr>
              <a:defRPr>
                <a:solidFill>
                  <a:schemeClr val="tx1"/>
                </a:solidFill>
              </a:defRPr>
            </a:lvl1p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8956502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 preserve="1">
  <p:cSld name="Standard slide_no_first_level_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918" y="1137920"/>
            <a:ext cx="8238744" cy="4834800"/>
          </a:xfrm>
        </p:spPr>
        <p:txBody>
          <a:bodyPr/>
          <a:lstStyle>
            <a:lvl1pPr marL="0" indent="0">
              <a:buNone/>
              <a:defRPr>
                <a:solidFill>
                  <a:schemeClr val="bg1"/>
                </a:solidFill>
              </a:defRPr>
            </a:lvl1pPr>
            <a:lvl2pPr marL="356616">
              <a:defRPr>
                <a:solidFill>
                  <a:schemeClr val="bg1"/>
                </a:solidFill>
              </a:defRPr>
            </a:lvl2pPr>
            <a:lvl3pPr marL="713232">
              <a:defRPr>
                <a:solidFill>
                  <a:schemeClr val="bg1"/>
                </a:solidFill>
              </a:defRPr>
            </a:lvl3pPr>
            <a:lvl4pPr marL="1069848">
              <a:defRPr>
                <a:solidFill>
                  <a:schemeClr val="bg1"/>
                </a:solidFill>
              </a:defRPr>
            </a:lvl4pPr>
            <a:lvl5pPr marL="1426464">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Line 10">
            <a:extLst>
              <a:ext uri="{FF2B5EF4-FFF2-40B4-BE49-F238E27FC236}">
                <a16:creationId xmlns:a16="http://schemas.microsoft.com/office/drawing/2014/main" id="{8D4CA674-C969-4C5C-9EA4-6D41FE961DE2}"/>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4" name="Date Placeholder 3">
            <a:extLst>
              <a:ext uri="{FF2B5EF4-FFF2-40B4-BE49-F238E27FC236}">
                <a16:creationId xmlns:a16="http://schemas.microsoft.com/office/drawing/2014/main" id="{8BEFDBB3-7C34-4E5E-AD13-1B49910A2654}"/>
              </a:ext>
            </a:extLst>
          </p:cNvPr>
          <p:cNvSpPr>
            <a:spLocks noGrp="1"/>
          </p:cNvSpPr>
          <p:nvPr>
            <p:ph type="dt" sz="half" idx="10"/>
          </p:nvPr>
        </p:nvSpPr>
        <p:spPr/>
        <p:txBody>
          <a:bodyPr/>
          <a:lstStyle/>
          <a:p>
            <a:fld id="{A132DED8-1A50-42DD-8E4C-9C3F84EF4ADC}" type="datetime3">
              <a:rPr lang="en-US" smtClean="0"/>
              <a:t>23 October 2023</a:t>
            </a:fld>
            <a:endParaRPr lang="en-IN" dirty="0"/>
          </a:p>
        </p:txBody>
      </p:sp>
      <p:sp>
        <p:nvSpPr>
          <p:cNvPr id="5" name="Footer Placeholder 4">
            <a:extLst>
              <a:ext uri="{FF2B5EF4-FFF2-40B4-BE49-F238E27FC236}">
                <a16:creationId xmlns:a16="http://schemas.microsoft.com/office/drawing/2014/main" id="{DAD0F565-A080-4523-A04C-6DEE2789C33A}"/>
              </a:ext>
            </a:extLst>
          </p:cNvPr>
          <p:cNvSpPr>
            <a:spLocks noGrp="1"/>
          </p:cNvSpPr>
          <p:nvPr>
            <p:ph type="ftr" sz="quarter" idx="11"/>
          </p:nvPr>
        </p:nvSpPr>
        <p:spPr/>
        <p:txBody>
          <a:bodyPr/>
          <a:lstStyle/>
          <a:p>
            <a:r>
              <a:rPr lang="en-US"/>
              <a:t>STOCK OPTIONS AND RSU’S - (E.2208/2020)</a:t>
            </a:r>
            <a:endParaRPr lang="en-IN" dirty="0"/>
          </a:p>
        </p:txBody>
      </p:sp>
      <p:sp>
        <p:nvSpPr>
          <p:cNvPr id="6" name="Slide Number Placeholder 5">
            <a:extLst>
              <a:ext uri="{FF2B5EF4-FFF2-40B4-BE49-F238E27FC236}">
                <a16:creationId xmlns:a16="http://schemas.microsoft.com/office/drawing/2014/main" id="{A6977AFB-BAAB-4831-9B67-3646A934EC34}"/>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260758110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itle only, no line">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880"/>
          </a:xfrm>
        </p:spPr>
        <p:txBody>
          <a:bodyPr/>
          <a:lstStyle>
            <a:lvl1pPr>
              <a:defRPr>
                <a:solidFill>
                  <a:schemeClr val="bg1"/>
                </a:solidFill>
              </a:defRPr>
            </a:lvl1pPr>
          </a:lstStyle>
          <a:p>
            <a:r>
              <a:rPr lang="en-US" dirty="0"/>
              <a:t>Click to edit Master title style</a:t>
            </a:r>
            <a:endParaRPr lang="en-GB" dirty="0"/>
          </a:p>
        </p:txBody>
      </p:sp>
      <p:sp>
        <p:nvSpPr>
          <p:cNvPr id="6" name="Line 10">
            <a:extLst>
              <a:ext uri="{FF2B5EF4-FFF2-40B4-BE49-F238E27FC236}">
                <a16:creationId xmlns:a16="http://schemas.microsoft.com/office/drawing/2014/main" id="{97A26880-8DD7-4A78-ADAF-91ED2E744A7C}"/>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3" name="Date Placeholder 2">
            <a:extLst>
              <a:ext uri="{FF2B5EF4-FFF2-40B4-BE49-F238E27FC236}">
                <a16:creationId xmlns:a16="http://schemas.microsoft.com/office/drawing/2014/main" id="{8C197511-0A94-4CF5-9020-59041E7FD02E}"/>
              </a:ext>
            </a:extLst>
          </p:cNvPr>
          <p:cNvSpPr>
            <a:spLocks noGrp="1"/>
          </p:cNvSpPr>
          <p:nvPr>
            <p:ph type="dt" sz="half" idx="10"/>
          </p:nvPr>
        </p:nvSpPr>
        <p:spPr/>
        <p:txBody>
          <a:bodyPr/>
          <a:lstStyle/>
          <a:p>
            <a:fld id="{A041D48F-F060-4F48-AA32-5F3378BB2167}" type="datetime3">
              <a:rPr lang="en-US" smtClean="0"/>
              <a:t>23 October 2023</a:t>
            </a:fld>
            <a:endParaRPr lang="en-IN" dirty="0"/>
          </a:p>
        </p:txBody>
      </p:sp>
      <p:sp>
        <p:nvSpPr>
          <p:cNvPr id="4" name="Footer Placeholder 3">
            <a:extLst>
              <a:ext uri="{FF2B5EF4-FFF2-40B4-BE49-F238E27FC236}">
                <a16:creationId xmlns:a16="http://schemas.microsoft.com/office/drawing/2014/main" id="{C2EEF30F-48C0-4828-BF78-0AF655745C19}"/>
              </a:ext>
            </a:extLst>
          </p:cNvPr>
          <p:cNvSpPr>
            <a:spLocks noGrp="1"/>
          </p:cNvSpPr>
          <p:nvPr>
            <p:ph type="ftr" sz="quarter" idx="11"/>
          </p:nvPr>
        </p:nvSpPr>
        <p:spPr/>
        <p:txBody>
          <a:bodyPr/>
          <a:lstStyle/>
          <a:p>
            <a:r>
              <a:rPr lang="en-US"/>
              <a:t>STOCK OPTIONS AND RSU’S - (E.2208/2020)</a:t>
            </a:r>
            <a:endParaRPr lang="en-IN" dirty="0"/>
          </a:p>
        </p:txBody>
      </p:sp>
      <p:sp>
        <p:nvSpPr>
          <p:cNvPr id="5" name="Slide Number Placeholder 4">
            <a:extLst>
              <a:ext uri="{FF2B5EF4-FFF2-40B4-BE49-F238E27FC236}">
                <a16:creationId xmlns:a16="http://schemas.microsoft.com/office/drawing/2014/main" id="{9284586F-9A9C-4BEB-AF2F-2F8B1B885C37}"/>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57615930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880"/>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sz="half" idx="1"/>
          </p:nvPr>
        </p:nvSpPr>
        <p:spPr>
          <a:xfrm>
            <a:off x="609918" y="1137919"/>
            <a:ext cx="5387605" cy="4834800"/>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200828" y="1137919"/>
            <a:ext cx="5387605" cy="4834800"/>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Line 10">
            <a:extLst>
              <a:ext uri="{FF2B5EF4-FFF2-40B4-BE49-F238E27FC236}">
                <a16:creationId xmlns:a16="http://schemas.microsoft.com/office/drawing/2014/main" id="{9B070B28-7AAC-47E5-9EB5-96B8B8B88057}"/>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5" name="Date Placeholder 4">
            <a:extLst>
              <a:ext uri="{FF2B5EF4-FFF2-40B4-BE49-F238E27FC236}">
                <a16:creationId xmlns:a16="http://schemas.microsoft.com/office/drawing/2014/main" id="{D64DE21E-2E07-4ED3-B534-8AED469C8F64}"/>
              </a:ext>
            </a:extLst>
          </p:cNvPr>
          <p:cNvSpPr>
            <a:spLocks noGrp="1"/>
          </p:cNvSpPr>
          <p:nvPr>
            <p:ph type="dt" sz="half" idx="10"/>
          </p:nvPr>
        </p:nvSpPr>
        <p:spPr/>
        <p:txBody>
          <a:bodyPr/>
          <a:lstStyle/>
          <a:p>
            <a:fld id="{FE28F65B-6AD7-4A3E-B100-9F41B40192C0}" type="datetime3">
              <a:rPr lang="en-US" smtClean="0"/>
              <a:t>23 October 2023</a:t>
            </a:fld>
            <a:endParaRPr lang="en-IN" dirty="0"/>
          </a:p>
        </p:txBody>
      </p:sp>
      <p:sp>
        <p:nvSpPr>
          <p:cNvPr id="6" name="Footer Placeholder 5">
            <a:extLst>
              <a:ext uri="{FF2B5EF4-FFF2-40B4-BE49-F238E27FC236}">
                <a16:creationId xmlns:a16="http://schemas.microsoft.com/office/drawing/2014/main" id="{D8601461-720E-4840-BF9B-D9C7BF8C9E4E}"/>
              </a:ext>
            </a:extLst>
          </p:cNvPr>
          <p:cNvSpPr>
            <a:spLocks noGrp="1"/>
          </p:cNvSpPr>
          <p:nvPr>
            <p:ph type="ftr" sz="quarter" idx="11"/>
          </p:nvPr>
        </p:nvSpPr>
        <p:spPr/>
        <p:txBody>
          <a:bodyPr/>
          <a:lstStyle/>
          <a:p>
            <a:r>
              <a:rPr lang="en-US"/>
              <a:t>STOCK OPTIONS AND RSU’S - (E.2208/2020)</a:t>
            </a:r>
            <a:endParaRPr lang="en-IN" dirty="0"/>
          </a:p>
        </p:txBody>
      </p:sp>
      <p:sp>
        <p:nvSpPr>
          <p:cNvPr id="7" name="Slide Number Placeholder 6">
            <a:extLst>
              <a:ext uri="{FF2B5EF4-FFF2-40B4-BE49-F238E27FC236}">
                <a16:creationId xmlns:a16="http://schemas.microsoft.com/office/drawing/2014/main" id="{AAACE970-AAFF-42C7-8A32-759BAA7BA43A}"/>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395464408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12648" y="1869440"/>
            <a:ext cx="5393208" cy="4256075"/>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9632" y="1869440"/>
            <a:ext cx="5393208" cy="4256075"/>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p:cNvSpPr>
            <a:spLocks noGrp="1"/>
          </p:cNvSpPr>
          <p:nvPr>
            <p:ph type="body" sz="quarter" idx="12"/>
          </p:nvPr>
        </p:nvSpPr>
        <p:spPr>
          <a:xfrm>
            <a:off x="609918" y="1137920"/>
            <a:ext cx="5393208" cy="640800"/>
          </a:xfrm>
        </p:spPr>
        <p:txBody>
          <a:bodyPr anchor="t" anchorCtr="0"/>
          <a:lstStyle>
            <a:lvl1pPr>
              <a:buNone/>
              <a:defRPr b="1">
                <a:solidFill>
                  <a:schemeClr val="bg1"/>
                </a:solidFill>
              </a:defRPr>
            </a:lvl1pPr>
          </a:lstStyle>
          <a:p>
            <a:pPr lvl="0"/>
            <a:endParaRPr lang="en-GB" dirty="0"/>
          </a:p>
        </p:txBody>
      </p:sp>
      <p:sp>
        <p:nvSpPr>
          <p:cNvPr id="11" name="Text Placeholder 9"/>
          <p:cNvSpPr>
            <a:spLocks noGrp="1"/>
          </p:cNvSpPr>
          <p:nvPr>
            <p:ph type="body" sz="quarter" idx="13"/>
          </p:nvPr>
        </p:nvSpPr>
        <p:spPr>
          <a:xfrm>
            <a:off x="6199632" y="1137920"/>
            <a:ext cx="5393208" cy="640800"/>
          </a:xfrm>
        </p:spPr>
        <p:txBody>
          <a:bodyPr anchor="t" anchorCtr="0"/>
          <a:lstStyle>
            <a:lvl1pPr>
              <a:buNone/>
              <a:defRPr b="1">
                <a:solidFill>
                  <a:schemeClr val="bg1"/>
                </a:solidFill>
              </a:defRPr>
            </a:lvl1pPr>
          </a:lstStyle>
          <a:p>
            <a:pPr lvl="0"/>
            <a:endParaRPr lang="en-GB" dirty="0"/>
          </a:p>
        </p:txBody>
      </p:sp>
      <p:sp>
        <p:nvSpPr>
          <p:cNvPr id="2" name="Title 1"/>
          <p:cNvSpPr>
            <a:spLocks noGrp="1"/>
          </p:cNvSpPr>
          <p:nvPr>
            <p:ph type="title"/>
          </p:nvPr>
        </p:nvSpPr>
        <p:spPr>
          <a:xfrm>
            <a:off x="609918" y="294200"/>
            <a:ext cx="10978515" cy="590880"/>
          </a:xfrm>
        </p:spPr>
        <p:txBody>
          <a:bodyPr/>
          <a:lstStyle>
            <a:lvl1pPr>
              <a:defRPr>
                <a:solidFill>
                  <a:schemeClr val="bg1"/>
                </a:solidFill>
              </a:defRPr>
            </a:lvl1pPr>
          </a:lstStyle>
          <a:p>
            <a:r>
              <a:rPr lang="en-US" dirty="0"/>
              <a:t>Click to edit Master title style</a:t>
            </a:r>
          </a:p>
        </p:txBody>
      </p:sp>
      <p:sp>
        <p:nvSpPr>
          <p:cNvPr id="14" name="Line 10">
            <a:extLst>
              <a:ext uri="{FF2B5EF4-FFF2-40B4-BE49-F238E27FC236}">
                <a16:creationId xmlns:a16="http://schemas.microsoft.com/office/drawing/2014/main" id="{9773E7D9-2434-4381-A00D-27B62C086733}"/>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5" name="Date Placeholder 4">
            <a:extLst>
              <a:ext uri="{FF2B5EF4-FFF2-40B4-BE49-F238E27FC236}">
                <a16:creationId xmlns:a16="http://schemas.microsoft.com/office/drawing/2014/main" id="{6A3CD3F7-62DC-4CC4-8F34-C353DB087D7C}"/>
              </a:ext>
            </a:extLst>
          </p:cNvPr>
          <p:cNvSpPr>
            <a:spLocks noGrp="1"/>
          </p:cNvSpPr>
          <p:nvPr>
            <p:ph type="dt" sz="half" idx="14"/>
          </p:nvPr>
        </p:nvSpPr>
        <p:spPr/>
        <p:txBody>
          <a:bodyPr/>
          <a:lstStyle/>
          <a:p>
            <a:fld id="{D4279B40-6C5B-45AA-8EA8-063249B6BD8B}" type="datetime3">
              <a:rPr lang="en-US" smtClean="0"/>
              <a:t>23 October 2023</a:t>
            </a:fld>
            <a:endParaRPr lang="en-IN" dirty="0"/>
          </a:p>
        </p:txBody>
      </p:sp>
      <p:sp>
        <p:nvSpPr>
          <p:cNvPr id="6" name="Footer Placeholder 5">
            <a:extLst>
              <a:ext uri="{FF2B5EF4-FFF2-40B4-BE49-F238E27FC236}">
                <a16:creationId xmlns:a16="http://schemas.microsoft.com/office/drawing/2014/main" id="{4BD2EC01-3D34-4D32-9B76-5269D1AA4651}"/>
              </a:ext>
            </a:extLst>
          </p:cNvPr>
          <p:cNvSpPr>
            <a:spLocks noGrp="1"/>
          </p:cNvSpPr>
          <p:nvPr>
            <p:ph type="ftr" sz="quarter" idx="15"/>
          </p:nvPr>
        </p:nvSpPr>
        <p:spPr/>
        <p:txBody>
          <a:bodyPr/>
          <a:lstStyle/>
          <a:p>
            <a:r>
              <a:rPr lang="en-US"/>
              <a:t>STOCK OPTIONS AND RSU’S - (E.2208/2020)</a:t>
            </a:r>
            <a:endParaRPr lang="en-IN" dirty="0"/>
          </a:p>
        </p:txBody>
      </p:sp>
      <p:sp>
        <p:nvSpPr>
          <p:cNvPr id="7" name="Slide Number Placeholder 6">
            <a:extLst>
              <a:ext uri="{FF2B5EF4-FFF2-40B4-BE49-F238E27FC236}">
                <a16:creationId xmlns:a16="http://schemas.microsoft.com/office/drawing/2014/main" id="{24BE1C2B-4DA4-468F-9976-85F6CBF826F1}"/>
              </a:ext>
            </a:extLst>
          </p:cNvPr>
          <p:cNvSpPr>
            <a:spLocks noGrp="1"/>
          </p:cNvSpPr>
          <p:nvPr>
            <p:ph type="sldNum" sz="quarter" idx="16"/>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59664102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C37B5C6B-B98B-4A4C-A8A7-B006989B59BC}"/>
              </a:ext>
            </a:extLst>
          </p:cNvPr>
          <p:cNvSpPr>
            <a:spLocks noGrp="1"/>
          </p:cNvSpPr>
          <p:nvPr>
            <p:ph type="dt" sz="half" idx="10"/>
          </p:nvPr>
        </p:nvSpPr>
        <p:spPr/>
        <p:txBody>
          <a:bodyPr/>
          <a:lstStyle/>
          <a:p>
            <a:fld id="{9BFB153F-1516-4578-B57C-2EAB4D904688}" type="datetime3">
              <a:rPr lang="en-US" smtClean="0"/>
              <a:t>23 October 2023</a:t>
            </a:fld>
            <a:endParaRPr lang="en-IN" dirty="0"/>
          </a:p>
        </p:txBody>
      </p:sp>
      <p:sp>
        <p:nvSpPr>
          <p:cNvPr id="6" name="Footer Placeholder 5">
            <a:extLst>
              <a:ext uri="{FF2B5EF4-FFF2-40B4-BE49-F238E27FC236}">
                <a16:creationId xmlns:a16="http://schemas.microsoft.com/office/drawing/2014/main" id="{3CEF6675-2050-4038-B9E1-B80DB63D730E}"/>
              </a:ext>
            </a:extLst>
          </p:cNvPr>
          <p:cNvSpPr>
            <a:spLocks noGrp="1"/>
          </p:cNvSpPr>
          <p:nvPr>
            <p:ph type="ftr" sz="quarter" idx="11"/>
          </p:nvPr>
        </p:nvSpPr>
        <p:spPr/>
        <p:txBody>
          <a:bodyPr/>
          <a:lstStyle/>
          <a:p>
            <a:r>
              <a:rPr lang="en-US"/>
              <a:t>STOCK OPTIONS AND RSU’S - (E.2208/2020)</a:t>
            </a:r>
            <a:endParaRPr lang="en-IN" dirty="0"/>
          </a:p>
        </p:txBody>
      </p:sp>
      <p:sp>
        <p:nvSpPr>
          <p:cNvPr id="7" name="Slide Number Placeholder 6">
            <a:extLst>
              <a:ext uri="{FF2B5EF4-FFF2-40B4-BE49-F238E27FC236}">
                <a16:creationId xmlns:a16="http://schemas.microsoft.com/office/drawing/2014/main" id="{BBA4D6F3-1431-4069-B814-25584667728F}"/>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302180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0" y="0"/>
            <a:ext cx="2384460" cy="6857999"/>
          </a:xfrm>
        </p:spPr>
        <p:txBody>
          <a:bodyPr/>
          <a:lstStyle/>
          <a:p>
            <a:endParaRPr lang="en-IN"/>
          </a:p>
        </p:txBody>
      </p:sp>
      <p:sp>
        <p:nvSpPr>
          <p:cNvPr id="2" name="Title 1"/>
          <p:cNvSpPr>
            <a:spLocks noGrp="1"/>
          </p:cNvSpPr>
          <p:nvPr>
            <p:ph type="title"/>
          </p:nvPr>
        </p:nvSpPr>
        <p:spPr>
          <a:xfrm>
            <a:off x="2695294" y="294200"/>
            <a:ext cx="8892000" cy="590400"/>
          </a:xfrm>
        </p:spPr>
        <p:txBody>
          <a:bodyPr/>
          <a:lstStyle>
            <a:lvl1pPr>
              <a:defRPr sz="2400">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2695293" y="1137921"/>
            <a:ext cx="2742882" cy="5018184"/>
          </a:xfrm>
        </p:spPr>
        <p:txBody>
          <a:bodyPr/>
          <a:lstStyle>
            <a:lvl1pPr marL="0" indent="0">
              <a:buNone/>
              <a:defRPr sz="18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5727083" y="1137921"/>
            <a:ext cx="2803842" cy="5018184"/>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23" name="Content Placeholder 2">
            <a:extLst>
              <a:ext uri="{FF2B5EF4-FFF2-40B4-BE49-F238E27FC236}">
                <a16:creationId xmlns:a16="http://schemas.microsoft.com/office/drawing/2014/main" id="{6FF4A6F8-D9C6-4FEE-9324-5200D308BB1F}"/>
              </a:ext>
            </a:extLst>
          </p:cNvPr>
          <p:cNvSpPr>
            <a:spLocks noGrp="1"/>
          </p:cNvSpPr>
          <p:nvPr userDrawn="1">
            <p:ph idx="12" hasCustomPrompt="1"/>
          </p:nvPr>
        </p:nvSpPr>
        <p:spPr>
          <a:xfrm>
            <a:off x="8819832" y="1137921"/>
            <a:ext cx="2768600" cy="2796151"/>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9" name="Line 10">
            <a:extLst>
              <a:ext uri="{FF2B5EF4-FFF2-40B4-BE49-F238E27FC236}">
                <a16:creationId xmlns:a16="http://schemas.microsoft.com/office/drawing/2014/main" id="{B63A7CBA-3151-452E-BD2F-D3E65CE1595F}"/>
              </a:ext>
            </a:extLst>
          </p:cNvPr>
          <p:cNvSpPr>
            <a:spLocks noChangeShapeType="1"/>
          </p:cNvSpPr>
          <p:nvPr userDrawn="1"/>
        </p:nvSpPr>
        <p:spPr bwMode="auto">
          <a:xfrm>
            <a:off x="2695294" y="907750"/>
            <a:ext cx="8892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4" name="Date Placeholder 3">
            <a:extLst>
              <a:ext uri="{FF2B5EF4-FFF2-40B4-BE49-F238E27FC236}">
                <a16:creationId xmlns:a16="http://schemas.microsoft.com/office/drawing/2014/main" id="{457DDD53-DA5D-4F66-8EAA-913A40461E30}"/>
              </a:ext>
            </a:extLst>
          </p:cNvPr>
          <p:cNvSpPr>
            <a:spLocks noGrp="1"/>
          </p:cNvSpPr>
          <p:nvPr>
            <p:ph type="dt" sz="half" idx="13"/>
          </p:nvPr>
        </p:nvSpPr>
        <p:spPr/>
        <p:txBody>
          <a:bodyPr/>
          <a:lstStyle/>
          <a:p>
            <a:fld id="{BBE83925-9CCC-4E75-B91F-62C33E1A52AE}" type="datetime3">
              <a:rPr lang="en-US" smtClean="0"/>
              <a:t>23 October 2023</a:t>
            </a:fld>
            <a:endParaRPr lang="en-IN" dirty="0"/>
          </a:p>
        </p:txBody>
      </p:sp>
      <p:sp>
        <p:nvSpPr>
          <p:cNvPr id="6" name="Footer Placeholder 5">
            <a:extLst>
              <a:ext uri="{FF2B5EF4-FFF2-40B4-BE49-F238E27FC236}">
                <a16:creationId xmlns:a16="http://schemas.microsoft.com/office/drawing/2014/main" id="{89A18168-B280-402E-8310-35BC958D390B}"/>
              </a:ext>
            </a:extLst>
          </p:cNvPr>
          <p:cNvSpPr>
            <a:spLocks noGrp="1"/>
          </p:cNvSpPr>
          <p:nvPr>
            <p:ph type="ftr" sz="quarter" idx="14"/>
          </p:nvPr>
        </p:nvSpPr>
        <p:spPr/>
        <p:txBody>
          <a:bodyPr/>
          <a:lstStyle/>
          <a:p>
            <a:r>
              <a:rPr lang="en-US"/>
              <a:t>STOCK OPTIONS AND RSU’S - (E.2208/2020)</a:t>
            </a:r>
            <a:endParaRPr lang="en-US" dirty="0"/>
          </a:p>
        </p:txBody>
      </p:sp>
      <p:sp>
        <p:nvSpPr>
          <p:cNvPr id="7" name="Slide Number Placeholder 6">
            <a:extLst>
              <a:ext uri="{FF2B5EF4-FFF2-40B4-BE49-F238E27FC236}">
                <a16:creationId xmlns:a16="http://schemas.microsoft.com/office/drawing/2014/main" id="{97D562B9-5194-4705-ABBD-89576E2CC7A3}"/>
              </a:ext>
            </a:extLst>
          </p:cNvPr>
          <p:cNvSpPr>
            <a:spLocks noGrp="1"/>
          </p:cNvSpPr>
          <p:nvPr>
            <p:ph type="sldNum" sz="quarter" idx="15"/>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35313813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Focused dat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897186E-D73E-46D0-965A-D83686BA73F7}"/>
              </a:ext>
            </a:extLst>
          </p:cNvPr>
          <p:cNvSpPr>
            <a:spLocks noGrp="1"/>
          </p:cNvSpPr>
          <p:nvPr>
            <p:ph type="dt" sz="half" idx="10"/>
          </p:nvPr>
        </p:nvSpPr>
        <p:spPr/>
        <p:txBody>
          <a:bodyPr/>
          <a:lstStyle/>
          <a:p>
            <a:fld id="{0D3C128A-D548-402D-B65E-8F8AE46F2751}" type="datetime3">
              <a:rPr lang="en-US" smtClean="0"/>
              <a:t>23 October 2023</a:t>
            </a:fld>
            <a:endParaRPr lang="en-IN" dirty="0"/>
          </a:p>
        </p:txBody>
      </p:sp>
      <p:sp>
        <p:nvSpPr>
          <p:cNvPr id="3" name="Footer Placeholder 2">
            <a:extLst>
              <a:ext uri="{FF2B5EF4-FFF2-40B4-BE49-F238E27FC236}">
                <a16:creationId xmlns:a16="http://schemas.microsoft.com/office/drawing/2014/main" id="{9DEF40EA-FE63-4D50-8C90-EC25A860C0C3}"/>
              </a:ext>
            </a:extLst>
          </p:cNvPr>
          <p:cNvSpPr>
            <a:spLocks noGrp="1"/>
          </p:cNvSpPr>
          <p:nvPr>
            <p:ph type="ftr" sz="quarter" idx="11"/>
          </p:nvPr>
        </p:nvSpPr>
        <p:spPr/>
        <p:txBody>
          <a:bodyPr/>
          <a:lstStyle/>
          <a:p>
            <a:r>
              <a:rPr lang="en-US"/>
              <a:t>STOCK OPTIONS AND RSU’S - (E.2208/2020)</a:t>
            </a:r>
            <a:endParaRPr lang="en-IN" dirty="0"/>
          </a:p>
        </p:txBody>
      </p:sp>
      <p:sp>
        <p:nvSpPr>
          <p:cNvPr id="4" name="Slide Number Placeholder 3">
            <a:extLst>
              <a:ext uri="{FF2B5EF4-FFF2-40B4-BE49-F238E27FC236}">
                <a16:creationId xmlns:a16="http://schemas.microsoft.com/office/drawing/2014/main" id="{3F37420B-CF82-4784-8E9C-5C496E27C509}"/>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240407928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D5388A-86DF-494E-B137-EE20B7E1CF99}"/>
              </a:ext>
            </a:extLst>
          </p:cNvPr>
          <p:cNvSpPr>
            <a:spLocks noGrp="1"/>
          </p:cNvSpPr>
          <p:nvPr>
            <p:ph type="dt" sz="half" idx="10"/>
          </p:nvPr>
        </p:nvSpPr>
        <p:spPr/>
        <p:txBody>
          <a:bodyPr/>
          <a:lstStyle/>
          <a:p>
            <a:fld id="{AE6B014B-B57E-4042-9B2E-B270CB8C0433}" type="datetime3">
              <a:rPr lang="en-US" smtClean="0"/>
              <a:t>23 October 2023</a:t>
            </a:fld>
            <a:endParaRPr lang="en-IN" dirty="0"/>
          </a:p>
        </p:txBody>
      </p:sp>
      <p:sp>
        <p:nvSpPr>
          <p:cNvPr id="3" name="Footer Placeholder 2">
            <a:extLst>
              <a:ext uri="{FF2B5EF4-FFF2-40B4-BE49-F238E27FC236}">
                <a16:creationId xmlns:a16="http://schemas.microsoft.com/office/drawing/2014/main" id="{7297E548-6FF4-4D89-ADE0-60181F5365D0}"/>
              </a:ext>
            </a:extLst>
          </p:cNvPr>
          <p:cNvSpPr>
            <a:spLocks noGrp="1"/>
          </p:cNvSpPr>
          <p:nvPr>
            <p:ph type="ftr" sz="quarter" idx="11"/>
          </p:nvPr>
        </p:nvSpPr>
        <p:spPr/>
        <p:txBody>
          <a:bodyPr/>
          <a:lstStyle/>
          <a:p>
            <a:r>
              <a:rPr lang="en-US"/>
              <a:t>STOCK OPTIONS AND RSU’S - (E.2208/2020)</a:t>
            </a:r>
            <a:endParaRPr lang="en-IN" dirty="0"/>
          </a:p>
        </p:txBody>
      </p:sp>
      <p:sp>
        <p:nvSpPr>
          <p:cNvPr id="4" name="Slide Number Placeholder 3">
            <a:extLst>
              <a:ext uri="{FF2B5EF4-FFF2-40B4-BE49-F238E27FC236}">
                <a16:creationId xmlns:a16="http://schemas.microsoft.com/office/drawing/2014/main" id="{810B0A8B-D001-432B-877C-21558412BB33}"/>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2139393885"/>
      </p:ext>
    </p:extLst>
  </p:cSld>
  <p:clrMapOvr>
    <a:masterClrMapping/>
  </p:clrMapOvr>
  <p:extLst>
    <p:ext uri="{DCECCB84-F9BA-43D5-87BE-67443E8EF086}">
      <p15:sldGuideLst xmlns:p15="http://schemas.microsoft.com/office/powerpoint/2012/main"/>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D9F631-BCA2-47E9-B382-A1254CE498E4}"/>
              </a:ext>
            </a:extLst>
          </p:cNvPr>
          <p:cNvSpPr>
            <a:spLocks noGrp="1"/>
          </p:cNvSpPr>
          <p:nvPr>
            <p:ph type="dt" sz="half" idx="10"/>
          </p:nvPr>
        </p:nvSpPr>
        <p:spPr/>
        <p:txBody>
          <a:bodyPr/>
          <a:lstStyle/>
          <a:p>
            <a:fld id="{FE20CADF-8A13-4252-A842-C8DBBDB77983}" type="datetime3">
              <a:rPr lang="en-US" smtClean="0"/>
              <a:t>23 October 2023</a:t>
            </a:fld>
            <a:endParaRPr lang="en-IN" dirty="0"/>
          </a:p>
        </p:txBody>
      </p:sp>
      <p:sp>
        <p:nvSpPr>
          <p:cNvPr id="3" name="Footer Placeholder 2">
            <a:extLst>
              <a:ext uri="{FF2B5EF4-FFF2-40B4-BE49-F238E27FC236}">
                <a16:creationId xmlns:a16="http://schemas.microsoft.com/office/drawing/2014/main" id="{EC1D1872-1F65-44DE-8D43-3328C27B5870}"/>
              </a:ext>
            </a:extLst>
          </p:cNvPr>
          <p:cNvSpPr>
            <a:spLocks noGrp="1"/>
          </p:cNvSpPr>
          <p:nvPr>
            <p:ph type="ftr" sz="quarter" idx="11"/>
          </p:nvPr>
        </p:nvSpPr>
        <p:spPr/>
        <p:txBody>
          <a:bodyPr/>
          <a:lstStyle/>
          <a:p>
            <a:r>
              <a:rPr lang="en-US"/>
              <a:t>STOCK OPTIONS AND RSU’S - (E.2208/2020)</a:t>
            </a:r>
            <a:endParaRPr lang="en-IN" dirty="0"/>
          </a:p>
        </p:txBody>
      </p:sp>
      <p:sp>
        <p:nvSpPr>
          <p:cNvPr id="4" name="Slide Number Placeholder 3">
            <a:extLst>
              <a:ext uri="{FF2B5EF4-FFF2-40B4-BE49-F238E27FC236}">
                <a16:creationId xmlns:a16="http://schemas.microsoft.com/office/drawing/2014/main" id="{A06C50CF-7368-4D25-B2B5-360BA59E76C3}"/>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1895198702"/>
      </p:ext>
    </p:extLst>
  </p:cSld>
  <p:clrMapOvr>
    <a:masterClrMapping/>
  </p:clrMapOvr>
  <p:extLst>
    <p:ext uri="{DCECCB84-F9BA-43D5-87BE-67443E8EF086}">
      <p15:sldGuideLst xmlns:p15="http://schemas.microsoft.com/office/powerpoint/2012/main"/>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60053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_Empty">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052CFA6-7CF5-41BD-9D94-2D0DAE108428}"/>
              </a:ext>
            </a:extLst>
          </p:cNvPr>
          <p:cNvSpPr>
            <a:spLocks noGrp="1"/>
          </p:cNvSpPr>
          <p:nvPr>
            <p:ph type="media" sz="quarter" idx="10" hasCustomPrompt="1"/>
          </p:nvPr>
        </p:nvSpPr>
        <p:spPr>
          <a:xfrm>
            <a:off x="0" y="0"/>
            <a:ext cx="12198350" cy="6858000"/>
          </a:xfrm>
        </p:spPr>
        <p:txBody>
          <a:bodyPr anchor="ctr"/>
          <a:lstStyle>
            <a:lvl1pPr marL="0" indent="0" algn="ctr">
              <a:buNone/>
              <a:defRPr/>
            </a:lvl1pPr>
          </a:lstStyle>
          <a:p>
            <a:r>
              <a:rPr lang="en-IN" dirty="0"/>
              <a:t>Video</a:t>
            </a:r>
          </a:p>
        </p:txBody>
      </p:sp>
      <p:sp>
        <p:nvSpPr>
          <p:cNvPr id="2" name="Date Placeholder 1">
            <a:extLst>
              <a:ext uri="{FF2B5EF4-FFF2-40B4-BE49-F238E27FC236}">
                <a16:creationId xmlns:a16="http://schemas.microsoft.com/office/drawing/2014/main" id="{E943830C-23AE-48E4-B9DE-E91E6CE0B8B9}"/>
              </a:ext>
            </a:extLst>
          </p:cNvPr>
          <p:cNvSpPr>
            <a:spLocks noGrp="1"/>
          </p:cNvSpPr>
          <p:nvPr>
            <p:ph type="dt" sz="half" idx="11"/>
          </p:nvPr>
        </p:nvSpPr>
        <p:spPr/>
        <p:txBody>
          <a:bodyPr/>
          <a:lstStyle/>
          <a:p>
            <a:fld id="{3021CB41-B3C6-412D-8275-8536D343E474}" type="datetime3">
              <a:rPr lang="en-US" smtClean="0"/>
              <a:t>23 October 2023</a:t>
            </a:fld>
            <a:endParaRPr lang="en-IN" dirty="0"/>
          </a:p>
        </p:txBody>
      </p:sp>
      <p:sp>
        <p:nvSpPr>
          <p:cNvPr id="4" name="Footer Placeholder 3">
            <a:extLst>
              <a:ext uri="{FF2B5EF4-FFF2-40B4-BE49-F238E27FC236}">
                <a16:creationId xmlns:a16="http://schemas.microsoft.com/office/drawing/2014/main" id="{B0F742A9-BF69-4BF2-966C-3D76FC687FBA}"/>
              </a:ext>
            </a:extLst>
          </p:cNvPr>
          <p:cNvSpPr>
            <a:spLocks noGrp="1"/>
          </p:cNvSpPr>
          <p:nvPr>
            <p:ph type="ftr" sz="quarter" idx="12"/>
          </p:nvPr>
        </p:nvSpPr>
        <p:spPr/>
        <p:txBody>
          <a:bodyPr/>
          <a:lstStyle/>
          <a:p>
            <a:r>
              <a:rPr lang="en-US"/>
              <a:t>STOCK OPTIONS AND RSU’S - (E.2208/2020)</a:t>
            </a:r>
            <a:endParaRPr lang="en-IN" dirty="0"/>
          </a:p>
        </p:txBody>
      </p:sp>
      <p:sp>
        <p:nvSpPr>
          <p:cNvPr id="5" name="Slide Number Placeholder 4">
            <a:extLst>
              <a:ext uri="{FF2B5EF4-FFF2-40B4-BE49-F238E27FC236}">
                <a16:creationId xmlns:a16="http://schemas.microsoft.com/office/drawing/2014/main" id="{9B65F912-EBE8-413B-A241-0FB3A540BA82}"/>
              </a:ext>
            </a:extLst>
          </p:cNvPr>
          <p:cNvSpPr>
            <a:spLocks noGrp="1"/>
          </p:cNvSpPr>
          <p:nvPr>
            <p:ph type="sldNum" sz="quarter" idx="13"/>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319215703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Final legal tex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4223874-3AD1-4756-B25E-8234DD3717B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75" y="0"/>
            <a:ext cx="12192000" cy="6858000"/>
          </a:xfrm>
          <a:prstGeom prst="rect">
            <a:avLst/>
          </a:prstGeom>
        </p:spPr>
      </p:pic>
      <p:sp>
        <p:nvSpPr>
          <p:cNvPr id="8" name="Content Placeholder 2"/>
          <p:cNvSpPr>
            <a:spLocks noGrp="1"/>
          </p:cNvSpPr>
          <p:nvPr>
            <p:ph idx="1"/>
          </p:nvPr>
        </p:nvSpPr>
        <p:spPr>
          <a:xfrm>
            <a:off x="607799" y="719139"/>
            <a:ext cx="4677635"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EYInterstate Light" panose="02000506000000020004" pitchFamily="2"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213" indent="-176213" algn="l" defTabSz="995363"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913" indent="-188913" algn="l" defTabSz="995363"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253105487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1_Final legal text">
    <p:spTree>
      <p:nvGrpSpPr>
        <p:cNvPr id="1" name=""/>
        <p:cNvGrpSpPr/>
        <p:nvPr/>
      </p:nvGrpSpPr>
      <p:grpSpPr>
        <a:xfrm>
          <a:off x="0" y="0"/>
          <a:ext cx="0" cy="0"/>
          <a:chOff x="0" y="0"/>
          <a:chExt cx="0" cy="0"/>
        </a:xfrm>
      </p:grpSpPr>
      <p:pic>
        <p:nvPicPr>
          <p:cNvPr id="3" name="Content Placeholder 3">
            <a:extLst>
              <a:ext uri="{FF2B5EF4-FFF2-40B4-BE49-F238E27FC236}">
                <a16:creationId xmlns:a16="http://schemas.microsoft.com/office/drawing/2014/main" id="{C94B4409-2B48-4C2E-B122-78CAC0F697B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55" y="0"/>
            <a:ext cx="12192000" cy="6858000"/>
          </a:xfrm>
          <a:prstGeom prst="rect">
            <a:avLst/>
          </a:prstGeom>
        </p:spPr>
      </p:pic>
      <p:sp>
        <p:nvSpPr>
          <p:cNvPr id="8" name="Content Placeholder 2"/>
          <p:cNvSpPr>
            <a:spLocks noGrp="1"/>
          </p:cNvSpPr>
          <p:nvPr>
            <p:ph idx="1"/>
          </p:nvPr>
        </p:nvSpPr>
        <p:spPr>
          <a:xfrm>
            <a:off x="607799" y="719139"/>
            <a:ext cx="4677635"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EYInterstate Light" panose="02000506000000020004" pitchFamily="2"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213" indent="-176213" algn="l" defTabSz="995363"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913" indent="-188913" algn="l" defTabSz="995363"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57559399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2_Final legal text">
    <p:spTree>
      <p:nvGrpSpPr>
        <p:cNvPr id="1" name=""/>
        <p:cNvGrpSpPr/>
        <p:nvPr/>
      </p:nvGrpSpPr>
      <p:grpSpPr>
        <a:xfrm>
          <a:off x="0" y="0"/>
          <a:ext cx="0" cy="0"/>
          <a:chOff x="0" y="0"/>
          <a:chExt cx="0" cy="0"/>
        </a:xfrm>
      </p:grpSpPr>
      <p:pic>
        <p:nvPicPr>
          <p:cNvPr id="3" name="Content Placeholder 3">
            <a:extLst>
              <a:ext uri="{FF2B5EF4-FFF2-40B4-BE49-F238E27FC236}">
                <a16:creationId xmlns:a16="http://schemas.microsoft.com/office/drawing/2014/main" id="{512A84B0-F10A-4A02-AD57-E01F7676B6B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53" y="0"/>
            <a:ext cx="12192005" cy="6858000"/>
          </a:xfrm>
          <a:prstGeom prst="rect">
            <a:avLst/>
          </a:prstGeom>
        </p:spPr>
      </p:pic>
      <p:sp>
        <p:nvSpPr>
          <p:cNvPr id="8" name="Content Placeholder 2"/>
          <p:cNvSpPr>
            <a:spLocks noGrp="1"/>
          </p:cNvSpPr>
          <p:nvPr>
            <p:ph idx="1"/>
          </p:nvPr>
        </p:nvSpPr>
        <p:spPr>
          <a:xfrm>
            <a:off x="607799" y="719139"/>
            <a:ext cx="4677635"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EYInterstate Light" panose="02000506000000020004" pitchFamily="2"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213" indent="-176213" algn="l" defTabSz="995363"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913" indent="-188913" algn="l" defTabSz="995363"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13714509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4854436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userDrawn="1">
  <p:cSld name="2_Cover alternate">
    <p:spTree>
      <p:nvGrpSpPr>
        <p:cNvPr id="1" name=""/>
        <p:cNvGrpSpPr/>
        <p:nvPr/>
      </p:nvGrpSpPr>
      <p:grpSpPr>
        <a:xfrm>
          <a:off x="0" y="0"/>
          <a:ext cx="0" cy="0"/>
          <a:chOff x="0" y="0"/>
          <a:chExt cx="0" cy="0"/>
        </a:xfrm>
      </p:grpSpPr>
      <p:sp>
        <p:nvSpPr>
          <p:cNvPr id="16" name="Freeform 56">
            <a:extLst>
              <a:ext uri="{FF2B5EF4-FFF2-40B4-BE49-F238E27FC236}">
                <a16:creationId xmlns:a16="http://schemas.microsoft.com/office/drawing/2014/main" id="{13A7AC18-CF42-4EC5-8D40-441EAE30A06C}"/>
              </a:ext>
            </a:extLst>
          </p:cNvPr>
          <p:cNvSpPr/>
          <p:nvPr userDrawn="1"/>
        </p:nvSpPr>
        <p:spPr>
          <a:xfrm>
            <a:off x="498115" y="795662"/>
            <a:ext cx="4930412"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EYInterstate Light" panose="02000506000000020004" pitchFamily="2" charset="0"/>
            </a:endParaRPr>
          </a:p>
        </p:txBody>
      </p:sp>
      <p:sp>
        <p:nvSpPr>
          <p:cNvPr id="11" name="Title 1"/>
          <p:cNvSpPr>
            <a:spLocks noGrp="1"/>
          </p:cNvSpPr>
          <p:nvPr>
            <p:ph type="ctrTitle"/>
          </p:nvPr>
        </p:nvSpPr>
        <p:spPr>
          <a:xfrm>
            <a:off x="775504" y="1954221"/>
            <a:ext cx="4328932" cy="979702"/>
          </a:xfrm>
        </p:spPr>
        <p:txBody>
          <a:bodyPr/>
          <a:lstStyle>
            <a:lvl1pPr>
              <a:defRPr sz="3000"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775504" y="3046158"/>
            <a:ext cx="4328932" cy="1046323"/>
          </a:xfrm>
        </p:spPr>
        <p:txBody>
          <a:bodyPr/>
          <a:lstStyle>
            <a:lvl1pPr marL="0" indent="0" algn="l">
              <a:spcAft>
                <a:spcPts val="1200"/>
              </a:spcAft>
              <a:buNone/>
              <a:defRPr sz="2000">
                <a:solidFill>
                  <a:schemeClr val="bg1"/>
                </a:solidFill>
                <a:latin typeface="EYInterstate" panose="02000503020000020004" pitchFamily="2" charset="0"/>
                <a:cs typeface="Arial"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grpSp>
        <p:nvGrpSpPr>
          <p:cNvPr id="14" name="Group 4">
            <a:extLst>
              <a:ext uri="{FF2B5EF4-FFF2-40B4-BE49-F238E27FC236}">
                <a16:creationId xmlns:a16="http://schemas.microsoft.com/office/drawing/2014/main" id="{C8422AE9-8257-41A9-AB41-1F10585C886F}"/>
              </a:ext>
            </a:extLst>
          </p:cNvPr>
          <p:cNvGrpSpPr>
            <a:grpSpLocks noChangeAspect="1"/>
          </p:cNvGrpSpPr>
          <p:nvPr userDrawn="1"/>
        </p:nvGrpSpPr>
        <p:grpSpPr bwMode="auto">
          <a:xfrm>
            <a:off x="10364788" y="4960938"/>
            <a:ext cx="1225550" cy="1435100"/>
            <a:chOff x="6529" y="3125"/>
            <a:chExt cx="772" cy="904"/>
          </a:xfrm>
        </p:grpSpPr>
        <p:sp>
          <p:nvSpPr>
            <p:cNvPr id="15" name="Freeform 5">
              <a:extLst>
                <a:ext uri="{FF2B5EF4-FFF2-40B4-BE49-F238E27FC236}">
                  <a16:creationId xmlns:a16="http://schemas.microsoft.com/office/drawing/2014/main" id="{D19659BD-653C-4300-9060-420AFAE39587}"/>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7" name="Freeform 6">
              <a:extLst>
                <a:ext uri="{FF2B5EF4-FFF2-40B4-BE49-F238E27FC236}">
                  <a16:creationId xmlns:a16="http://schemas.microsoft.com/office/drawing/2014/main" id="{A4669336-72A1-4233-827A-C41AB4C1CC04}"/>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grpSp>
    </p:spTree>
    <p:extLst>
      <p:ext uri="{BB962C8B-B14F-4D97-AF65-F5344CB8AC3E}">
        <p14:creationId xmlns:p14="http://schemas.microsoft.com/office/powerpoint/2010/main" val="500507324"/>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918" y="1137920"/>
            <a:ext cx="8238744" cy="4834800"/>
          </a:xfrm>
        </p:spPr>
        <p:txBody>
          <a:bodyPr/>
          <a:lstStyle>
            <a:lvl1pPr marL="0" indent="0">
              <a:spcBef>
                <a:spcPts val="0"/>
              </a:spcBef>
              <a:buNone/>
              <a:defRPr>
                <a:solidFill>
                  <a:schemeClr val="bg1"/>
                </a:solidFill>
              </a:defRPr>
            </a:lvl1pPr>
            <a:lvl2pPr marL="0" indent="0">
              <a:spcBef>
                <a:spcPts val="0"/>
              </a:spcBef>
              <a:buNone/>
              <a:defRPr sz="1800">
                <a:solidFill>
                  <a:schemeClr val="bg1"/>
                </a:solidFill>
              </a:defRPr>
            </a:lvl2pPr>
            <a:lvl3pPr marL="0" indent="0">
              <a:spcBef>
                <a:spcPts val="0"/>
              </a:spcBef>
              <a:buNone/>
              <a:defRPr sz="1600">
                <a:solidFill>
                  <a:schemeClr val="bg1"/>
                </a:solidFill>
              </a:defRPr>
            </a:lvl3pPr>
            <a:lvl4pPr marL="0" indent="0">
              <a:spcBef>
                <a:spcPts val="0"/>
              </a:spcBef>
              <a:buNone/>
              <a:defRPr sz="1400">
                <a:solidFill>
                  <a:schemeClr val="bg1"/>
                </a:solidFill>
              </a:defRPr>
            </a:lvl4pPr>
            <a:lvl5pPr marL="0" indent="0">
              <a:spcBef>
                <a:spcPts val="0"/>
              </a:spcBef>
              <a:buNone/>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9" name="Line 10">
            <a:extLst>
              <a:ext uri="{FF2B5EF4-FFF2-40B4-BE49-F238E27FC236}">
                <a16:creationId xmlns:a16="http://schemas.microsoft.com/office/drawing/2014/main" id="{CF130104-FAF2-4309-9701-573F37743137}"/>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4" name="Date Placeholder 3">
            <a:extLst>
              <a:ext uri="{FF2B5EF4-FFF2-40B4-BE49-F238E27FC236}">
                <a16:creationId xmlns:a16="http://schemas.microsoft.com/office/drawing/2014/main" id="{00869D6F-A030-48CA-9C7C-9FC3A6F1F671}"/>
              </a:ext>
            </a:extLst>
          </p:cNvPr>
          <p:cNvSpPr>
            <a:spLocks noGrp="1"/>
          </p:cNvSpPr>
          <p:nvPr>
            <p:ph type="dt" sz="half" idx="10"/>
          </p:nvPr>
        </p:nvSpPr>
        <p:spPr/>
        <p:txBody>
          <a:bodyPr/>
          <a:lstStyle/>
          <a:p>
            <a:fld id="{44D95BC8-39AF-4D0D-A062-FE3FD9EBEA4F}" type="datetime3">
              <a:rPr lang="en-US" smtClean="0"/>
              <a:t>23 October 2023</a:t>
            </a:fld>
            <a:endParaRPr lang="en-IN" dirty="0"/>
          </a:p>
        </p:txBody>
      </p:sp>
      <p:sp>
        <p:nvSpPr>
          <p:cNvPr id="5" name="Footer Placeholder 4">
            <a:extLst>
              <a:ext uri="{FF2B5EF4-FFF2-40B4-BE49-F238E27FC236}">
                <a16:creationId xmlns:a16="http://schemas.microsoft.com/office/drawing/2014/main" id="{2F02C3F7-BD0A-4AD4-95D8-328DA6F539AD}"/>
              </a:ext>
            </a:extLst>
          </p:cNvPr>
          <p:cNvSpPr>
            <a:spLocks noGrp="1"/>
          </p:cNvSpPr>
          <p:nvPr>
            <p:ph type="ftr" sz="quarter" idx="11"/>
          </p:nvPr>
        </p:nvSpPr>
        <p:spPr/>
        <p:txBody>
          <a:bodyPr/>
          <a:lstStyle/>
          <a:p>
            <a:r>
              <a:rPr lang="en-US"/>
              <a:t>STOCK OPTIONS AND RSU’S - (E.2208/2020)</a:t>
            </a:r>
            <a:endParaRPr lang="en-US" dirty="0"/>
          </a:p>
        </p:txBody>
      </p:sp>
      <p:sp>
        <p:nvSpPr>
          <p:cNvPr id="6" name="Slide Number Placeholder 5">
            <a:extLst>
              <a:ext uri="{FF2B5EF4-FFF2-40B4-BE49-F238E27FC236}">
                <a16:creationId xmlns:a16="http://schemas.microsoft.com/office/drawing/2014/main" id="{DE4422C8-68BE-4650-89F1-3BECCFF9B514}"/>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25345761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1_Cover alternat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F4B0007-DA02-48C7-9137-9386DFC24A9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8350" cy="6858000"/>
          </a:xfrm>
          <a:prstGeom prst="rect">
            <a:avLst/>
          </a:prstGeom>
        </p:spPr>
      </p:pic>
      <p:sp>
        <p:nvSpPr>
          <p:cNvPr id="16" name="Freeform 56">
            <a:extLst>
              <a:ext uri="{FF2B5EF4-FFF2-40B4-BE49-F238E27FC236}">
                <a16:creationId xmlns:a16="http://schemas.microsoft.com/office/drawing/2014/main" id="{13A7AC18-CF42-4EC5-8D40-441EAE30A06C}"/>
              </a:ext>
            </a:extLst>
          </p:cNvPr>
          <p:cNvSpPr/>
          <p:nvPr userDrawn="1"/>
        </p:nvSpPr>
        <p:spPr>
          <a:xfrm>
            <a:off x="498115" y="795662"/>
            <a:ext cx="4930412"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EYInterstate Light" panose="02000506000000020004" pitchFamily="2" charset="0"/>
            </a:endParaRPr>
          </a:p>
        </p:txBody>
      </p:sp>
      <p:sp>
        <p:nvSpPr>
          <p:cNvPr id="11" name="Title 1"/>
          <p:cNvSpPr>
            <a:spLocks noGrp="1"/>
          </p:cNvSpPr>
          <p:nvPr>
            <p:ph type="ctrTitle"/>
          </p:nvPr>
        </p:nvSpPr>
        <p:spPr>
          <a:xfrm>
            <a:off x="775504" y="1954221"/>
            <a:ext cx="4328932" cy="979702"/>
          </a:xfrm>
        </p:spPr>
        <p:txBody>
          <a:bodyPr/>
          <a:lstStyle>
            <a:lvl1pPr>
              <a:defRPr sz="3000" b="0">
                <a:solidFill>
                  <a:schemeClr val="tx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775504" y="3046158"/>
            <a:ext cx="4328932" cy="1046323"/>
          </a:xfrm>
        </p:spPr>
        <p:txBody>
          <a:bodyPr/>
          <a:lstStyle>
            <a:lvl1pPr marL="0" indent="0" algn="l">
              <a:spcAft>
                <a:spcPts val="1200"/>
              </a:spcAft>
              <a:buNone/>
              <a:defRPr sz="2000">
                <a:solidFill>
                  <a:schemeClr val="tx1"/>
                </a:solidFill>
                <a:latin typeface="EYInterstate" panose="02000503020000020004" pitchFamily="2" charset="0"/>
                <a:cs typeface="Arial"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grpSp>
        <p:nvGrpSpPr>
          <p:cNvPr id="14" name="Group 4">
            <a:extLst>
              <a:ext uri="{FF2B5EF4-FFF2-40B4-BE49-F238E27FC236}">
                <a16:creationId xmlns:a16="http://schemas.microsoft.com/office/drawing/2014/main" id="{C8422AE9-8257-41A9-AB41-1F10585C886F}"/>
              </a:ext>
            </a:extLst>
          </p:cNvPr>
          <p:cNvGrpSpPr>
            <a:grpSpLocks noChangeAspect="1"/>
          </p:cNvGrpSpPr>
          <p:nvPr userDrawn="1"/>
        </p:nvGrpSpPr>
        <p:grpSpPr bwMode="auto">
          <a:xfrm>
            <a:off x="10364788" y="4960938"/>
            <a:ext cx="1225550" cy="1435100"/>
            <a:chOff x="6529" y="3125"/>
            <a:chExt cx="772" cy="904"/>
          </a:xfrm>
        </p:grpSpPr>
        <p:sp>
          <p:nvSpPr>
            <p:cNvPr id="15" name="Freeform 5">
              <a:extLst>
                <a:ext uri="{FF2B5EF4-FFF2-40B4-BE49-F238E27FC236}">
                  <a16:creationId xmlns:a16="http://schemas.microsoft.com/office/drawing/2014/main" id="{D19659BD-653C-4300-9060-420AFAE39587}"/>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7" name="Freeform 6">
              <a:extLst>
                <a:ext uri="{FF2B5EF4-FFF2-40B4-BE49-F238E27FC236}">
                  <a16:creationId xmlns:a16="http://schemas.microsoft.com/office/drawing/2014/main" id="{A4669336-72A1-4233-827A-C41AB4C1CC04}"/>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grpSp>
    </p:spTree>
    <p:extLst>
      <p:ext uri="{BB962C8B-B14F-4D97-AF65-F5344CB8AC3E}">
        <p14:creationId xmlns:p14="http://schemas.microsoft.com/office/powerpoint/2010/main" val="1963915186"/>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Approved question wide">
    <p:spTree>
      <p:nvGrpSpPr>
        <p:cNvPr id="1" name=""/>
        <p:cNvGrpSpPr/>
        <p:nvPr/>
      </p:nvGrpSpPr>
      <p:grpSpPr>
        <a:xfrm>
          <a:off x="0" y="0"/>
          <a:ext cx="0" cy="0"/>
          <a:chOff x="0" y="0"/>
          <a:chExt cx="0" cy="0"/>
        </a:xfrm>
      </p:grpSpPr>
      <p:grpSp>
        <p:nvGrpSpPr>
          <p:cNvPr id="235" name="Group 234">
            <a:extLst>
              <a:ext uri="{FF2B5EF4-FFF2-40B4-BE49-F238E27FC236}">
                <a16:creationId xmlns:a16="http://schemas.microsoft.com/office/drawing/2014/main" id="{5342E118-6F1D-4C46-956E-4CCCBCAA7952}"/>
              </a:ext>
            </a:extLst>
          </p:cNvPr>
          <p:cNvGrpSpPr/>
          <p:nvPr userDrawn="1"/>
        </p:nvGrpSpPr>
        <p:grpSpPr>
          <a:xfrm>
            <a:off x="498115" y="5826612"/>
            <a:ext cx="3878023" cy="570195"/>
            <a:chOff x="498115" y="5951018"/>
            <a:chExt cx="3878023" cy="570195"/>
          </a:xfrm>
        </p:grpSpPr>
        <p:sp>
          <p:nvSpPr>
            <p:cNvPr id="168" name="Rectangle 167">
              <a:extLst>
                <a:ext uri="{FF2B5EF4-FFF2-40B4-BE49-F238E27FC236}">
                  <a16:creationId xmlns:a16="http://schemas.microsoft.com/office/drawing/2014/main" id="{A22049CA-64AE-409F-988D-A7317F8AD136}"/>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69" name="Rectangle 6">
              <a:extLst>
                <a:ext uri="{FF2B5EF4-FFF2-40B4-BE49-F238E27FC236}">
                  <a16:creationId xmlns:a16="http://schemas.microsoft.com/office/drawing/2014/main" id="{E37A0A05-0A78-44A7-8873-0A1A20C87175}"/>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70" name="Rectangle 7">
              <a:extLst>
                <a:ext uri="{FF2B5EF4-FFF2-40B4-BE49-F238E27FC236}">
                  <a16:creationId xmlns:a16="http://schemas.microsoft.com/office/drawing/2014/main" id="{0DEA0CBE-8527-4287-BF98-DA48947875F5}"/>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71" name="Freeform 8">
              <a:extLst>
                <a:ext uri="{FF2B5EF4-FFF2-40B4-BE49-F238E27FC236}">
                  <a16:creationId xmlns:a16="http://schemas.microsoft.com/office/drawing/2014/main" id="{444058C6-612A-446E-8F68-0E5CC4CFF366}"/>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2" name="Freeform 9">
              <a:extLst>
                <a:ext uri="{FF2B5EF4-FFF2-40B4-BE49-F238E27FC236}">
                  <a16:creationId xmlns:a16="http://schemas.microsoft.com/office/drawing/2014/main" id="{1011EC31-E0C3-404F-93B3-EFD3DADC11CB}"/>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3" name="Freeform 10">
              <a:extLst>
                <a:ext uri="{FF2B5EF4-FFF2-40B4-BE49-F238E27FC236}">
                  <a16:creationId xmlns:a16="http://schemas.microsoft.com/office/drawing/2014/main" id="{3C9D076B-D88C-4089-8D58-9A31CFCDB02A}"/>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4" name="Freeform 11">
              <a:extLst>
                <a:ext uri="{FF2B5EF4-FFF2-40B4-BE49-F238E27FC236}">
                  <a16:creationId xmlns:a16="http://schemas.microsoft.com/office/drawing/2014/main" id="{29DB43AC-B765-4ECB-B483-562473BD4A38}"/>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5" name="Freeform 12">
              <a:extLst>
                <a:ext uri="{FF2B5EF4-FFF2-40B4-BE49-F238E27FC236}">
                  <a16:creationId xmlns:a16="http://schemas.microsoft.com/office/drawing/2014/main" id="{AF1DE1B8-EA4B-4A98-A97D-BA5EEA42B197}"/>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6" name="Freeform 13">
              <a:extLst>
                <a:ext uri="{FF2B5EF4-FFF2-40B4-BE49-F238E27FC236}">
                  <a16:creationId xmlns:a16="http://schemas.microsoft.com/office/drawing/2014/main" id="{F8F60B79-7AF5-4C5E-A5EF-126F117D591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7" name="Freeform 14">
              <a:extLst>
                <a:ext uri="{FF2B5EF4-FFF2-40B4-BE49-F238E27FC236}">
                  <a16:creationId xmlns:a16="http://schemas.microsoft.com/office/drawing/2014/main" id="{0A0438AD-9937-4C25-AB9E-7F8C8CCA23F7}"/>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8" name="Freeform 15">
              <a:extLst>
                <a:ext uri="{FF2B5EF4-FFF2-40B4-BE49-F238E27FC236}">
                  <a16:creationId xmlns:a16="http://schemas.microsoft.com/office/drawing/2014/main" id="{6FDE2726-7032-4BE4-A420-0ECF49A32A8B}"/>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79" name="Freeform 16">
              <a:extLst>
                <a:ext uri="{FF2B5EF4-FFF2-40B4-BE49-F238E27FC236}">
                  <a16:creationId xmlns:a16="http://schemas.microsoft.com/office/drawing/2014/main" id="{50C22C21-F8DB-486D-9042-765D68AE3A7C}"/>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0" name="Freeform 17">
              <a:extLst>
                <a:ext uri="{FF2B5EF4-FFF2-40B4-BE49-F238E27FC236}">
                  <a16:creationId xmlns:a16="http://schemas.microsoft.com/office/drawing/2014/main" id="{7F763F72-BB8F-482C-9FDA-40EDD6EE5FF8}"/>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1" name="Freeform 18">
              <a:extLst>
                <a:ext uri="{FF2B5EF4-FFF2-40B4-BE49-F238E27FC236}">
                  <a16:creationId xmlns:a16="http://schemas.microsoft.com/office/drawing/2014/main" id="{710F466C-6BEC-4970-9707-40D8002740B0}"/>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2" name="Freeform 19">
              <a:extLst>
                <a:ext uri="{FF2B5EF4-FFF2-40B4-BE49-F238E27FC236}">
                  <a16:creationId xmlns:a16="http://schemas.microsoft.com/office/drawing/2014/main" id="{3332407D-F423-41B2-985F-8A4482C61D9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3" name="Freeform 20">
              <a:extLst>
                <a:ext uri="{FF2B5EF4-FFF2-40B4-BE49-F238E27FC236}">
                  <a16:creationId xmlns:a16="http://schemas.microsoft.com/office/drawing/2014/main" id="{44E3286F-1188-47B1-8B46-3498795DF2DC}"/>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4" name="Freeform 21">
              <a:extLst>
                <a:ext uri="{FF2B5EF4-FFF2-40B4-BE49-F238E27FC236}">
                  <a16:creationId xmlns:a16="http://schemas.microsoft.com/office/drawing/2014/main" id="{E7BD9E0B-920A-4409-95E7-40A47107B346}"/>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5" name="Freeform 22">
              <a:extLst>
                <a:ext uri="{FF2B5EF4-FFF2-40B4-BE49-F238E27FC236}">
                  <a16:creationId xmlns:a16="http://schemas.microsoft.com/office/drawing/2014/main" id="{9D2625B8-0A5B-46EF-8302-77353AB0D3A9}"/>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6" name="Freeform 23">
              <a:extLst>
                <a:ext uri="{FF2B5EF4-FFF2-40B4-BE49-F238E27FC236}">
                  <a16:creationId xmlns:a16="http://schemas.microsoft.com/office/drawing/2014/main" id="{DE6C9E0E-C49B-4FBE-97F3-BB6DFAC57421}"/>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7" name="Freeform 24">
              <a:extLst>
                <a:ext uri="{FF2B5EF4-FFF2-40B4-BE49-F238E27FC236}">
                  <a16:creationId xmlns:a16="http://schemas.microsoft.com/office/drawing/2014/main" id="{580801ED-9260-41DB-A0B7-5AF24B32272B}"/>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8" name="Freeform 25">
              <a:extLst>
                <a:ext uri="{FF2B5EF4-FFF2-40B4-BE49-F238E27FC236}">
                  <a16:creationId xmlns:a16="http://schemas.microsoft.com/office/drawing/2014/main" id="{3A9842FB-6E95-4D11-B5B9-58C4CB82C2F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89" name="Freeform 26">
              <a:extLst>
                <a:ext uri="{FF2B5EF4-FFF2-40B4-BE49-F238E27FC236}">
                  <a16:creationId xmlns:a16="http://schemas.microsoft.com/office/drawing/2014/main" id="{076538BB-C266-42BE-916B-458AF9EFB224}"/>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0" name="Freeform 27">
              <a:extLst>
                <a:ext uri="{FF2B5EF4-FFF2-40B4-BE49-F238E27FC236}">
                  <a16:creationId xmlns:a16="http://schemas.microsoft.com/office/drawing/2014/main" id="{A7C95C0F-A1E9-46B5-B9DB-284F35C72801}"/>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1" name="Freeform 28">
              <a:extLst>
                <a:ext uri="{FF2B5EF4-FFF2-40B4-BE49-F238E27FC236}">
                  <a16:creationId xmlns:a16="http://schemas.microsoft.com/office/drawing/2014/main" id="{BEEA6186-B2B9-4E5E-9631-B6332C7FDBA3}"/>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2" name="Freeform 29">
              <a:extLst>
                <a:ext uri="{FF2B5EF4-FFF2-40B4-BE49-F238E27FC236}">
                  <a16:creationId xmlns:a16="http://schemas.microsoft.com/office/drawing/2014/main" id="{E9B00A5D-BE04-4D7D-B4A2-204E2D0E0485}"/>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3" name="Freeform 30">
              <a:extLst>
                <a:ext uri="{FF2B5EF4-FFF2-40B4-BE49-F238E27FC236}">
                  <a16:creationId xmlns:a16="http://schemas.microsoft.com/office/drawing/2014/main" id="{72C85502-C007-49A3-A8AB-2BCC8C53945F}"/>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4" name="Freeform 31">
              <a:extLst>
                <a:ext uri="{FF2B5EF4-FFF2-40B4-BE49-F238E27FC236}">
                  <a16:creationId xmlns:a16="http://schemas.microsoft.com/office/drawing/2014/main" id="{9A42586B-B388-4323-82EB-ED3423EDC5DE}"/>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5" name="Freeform 32">
              <a:extLst>
                <a:ext uri="{FF2B5EF4-FFF2-40B4-BE49-F238E27FC236}">
                  <a16:creationId xmlns:a16="http://schemas.microsoft.com/office/drawing/2014/main" id="{558D2F0C-3796-492F-9EBD-4BB822191F30}"/>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6" name="Freeform 33">
              <a:extLst>
                <a:ext uri="{FF2B5EF4-FFF2-40B4-BE49-F238E27FC236}">
                  <a16:creationId xmlns:a16="http://schemas.microsoft.com/office/drawing/2014/main" id="{DE4E3633-17EF-414F-A86D-0B6A9F2F098F}"/>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7" name="Freeform 34">
              <a:extLst>
                <a:ext uri="{FF2B5EF4-FFF2-40B4-BE49-F238E27FC236}">
                  <a16:creationId xmlns:a16="http://schemas.microsoft.com/office/drawing/2014/main" id="{2572AE39-9386-47FC-B6AF-FBCF804BEBF8}"/>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8" name="Freeform 35">
              <a:extLst>
                <a:ext uri="{FF2B5EF4-FFF2-40B4-BE49-F238E27FC236}">
                  <a16:creationId xmlns:a16="http://schemas.microsoft.com/office/drawing/2014/main" id="{7096AEC6-B8C0-4212-842F-89677AE7D800}"/>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9" name="Freeform 36">
              <a:extLst>
                <a:ext uri="{FF2B5EF4-FFF2-40B4-BE49-F238E27FC236}">
                  <a16:creationId xmlns:a16="http://schemas.microsoft.com/office/drawing/2014/main" id="{406AD873-E434-40CF-BFBD-6D1D1CA7CB89}"/>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0" name="Freeform 37">
              <a:extLst>
                <a:ext uri="{FF2B5EF4-FFF2-40B4-BE49-F238E27FC236}">
                  <a16:creationId xmlns:a16="http://schemas.microsoft.com/office/drawing/2014/main" id="{74857EE2-44CC-4E8F-B1BB-355509B3EFE5}"/>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1" name="Freeform 38">
              <a:extLst>
                <a:ext uri="{FF2B5EF4-FFF2-40B4-BE49-F238E27FC236}">
                  <a16:creationId xmlns:a16="http://schemas.microsoft.com/office/drawing/2014/main" id="{D39EC8B1-952E-4BF5-9735-6A38584161BC}"/>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2" name="Freeform 39">
              <a:extLst>
                <a:ext uri="{FF2B5EF4-FFF2-40B4-BE49-F238E27FC236}">
                  <a16:creationId xmlns:a16="http://schemas.microsoft.com/office/drawing/2014/main" id="{EA37D3DF-3401-44BD-97F4-F423BFC87A1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3" name="Freeform 40">
              <a:extLst>
                <a:ext uri="{FF2B5EF4-FFF2-40B4-BE49-F238E27FC236}">
                  <a16:creationId xmlns:a16="http://schemas.microsoft.com/office/drawing/2014/main" id="{7DFA4B46-95EA-4D4D-800F-4D2DB7BB66E0}"/>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4" name="Freeform 41">
              <a:extLst>
                <a:ext uri="{FF2B5EF4-FFF2-40B4-BE49-F238E27FC236}">
                  <a16:creationId xmlns:a16="http://schemas.microsoft.com/office/drawing/2014/main" id="{EF5012BA-3255-4BEF-8F4F-9117A6BEF324}"/>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5" name="Freeform 42">
              <a:extLst>
                <a:ext uri="{FF2B5EF4-FFF2-40B4-BE49-F238E27FC236}">
                  <a16:creationId xmlns:a16="http://schemas.microsoft.com/office/drawing/2014/main" id="{223989A0-E246-4806-AF7E-9D6C2B1DD489}"/>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6" name="Freeform 43">
              <a:extLst>
                <a:ext uri="{FF2B5EF4-FFF2-40B4-BE49-F238E27FC236}">
                  <a16:creationId xmlns:a16="http://schemas.microsoft.com/office/drawing/2014/main" id="{5FED967A-F1ED-4489-A689-A9A49A278085}"/>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7" name="Freeform 44">
              <a:extLst>
                <a:ext uri="{FF2B5EF4-FFF2-40B4-BE49-F238E27FC236}">
                  <a16:creationId xmlns:a16="http://schemas.microsoft.com/office/drawing/2014/main" id="{DA362954-FE74-40B7-AB98-CC8AC60FFC8D}"/>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8" name="Freeform 45">
              <a:extLst>
                <a:ext uri="{FF2B5EF4-FFF2-40B4-BE49-F238E27FC236}">
                  <a16:creationId xmlns:a16="http://schemas.microsoft.com/office/drawing/2014/main" id="{C1C7EF3F-CB28-4C69-901C-8F9F09C5B597}"/>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9" name="Freeform 46">
              <a:extLst>
                <a:ext uri="{FF2B5EF4-FFF2-40B4-BE49-F238E27FC236}">
                  <a16:creationId xmlns:a16="http://schemas.microsoft.com/office/drawing/2014/main" id="{80D5AA14-D31C-42E8-B89F-2FCABF204007}"/>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0" name="Freeform 47">
              <a:extLst>
                <a:ext uri="{FF2B5EF4-FFF2-40B4-BE49-F238E27FC236}">
                  <a16:creationId xmlns:a16="http://schemas.microsoft.com/office/drawing/2014/main" id="{3894EB82-A456-47F8-BB06-FE894AF4B86B}"/>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1" name="Freeform 48">
              <a:extLst>
                <a:ext uri="{FF2B5EF4-FFF2-40B4-BE49-F238E27FC236}">
                  <a16:creationId xmlns:a16="http://schemas.microsoft.com/office/drawing/2014/main" id="{A88F5C3F-FAE1-4A50-86D3-E9A1CAA89A96}"/>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2" name="Freeform 49">
              <a:extLst>
                <a:ext uri="{FF2B5EF4-FFF2-40B4-BE49-F238E27FC236}">
                  <a16:creationId xmlns:a16="http://schemas.microsoft.com/office/drawing/2014/main" id="{1EFCBDA7-FA42-4391-9872-95EB6DDEA684}"/>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3" name="Freeform 50">
              <a:extLst>
                <a:ext uri="{FF2B5EF4-FFF2-40B4-BE49-F238E27FC236}">
                  <a16:creationId xmlns:a16="http://schemas.microsoft.com/office/drawing/2014/main" id="{721D8C30-DB23-4A0B-8A74-BC467086477D}"/>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4" name="Freeform 51">
              <a:extLst>
                <a:ext uri="{FF2B5EF4-FFF2-40B4-BE49-F238E27FC236}">
                  <a16:creationId xmlns:a16="http://schemas.microsoft.com/office/drawing/2014/main" id="{01AD00CA-8BC7-4B62-AC64-03851855A7AE}"/>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5" name="Freeform 52">
              <a:extLst>
                <a:ext uri="{FF2B5EF4-FFF2-40B4-BE49-F238E27FC236}">
                  <a16:creationId xmlns:a16="http://schemas.microsoft.com/office/drawing/2014/main" id="{BC957590-E3D7-48BF-A1DF-73DCD7673857}"/>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6" name="Freeform 53">
              <a:extLst>
                <a:ext uri="{FF2B5EF4-FFF2-40B4-BE49-F238E27FC236}">
                  <a16:creationId xmlns:a16="http://schemas.microsoft.com/office/drawing/2014/main" id="{9BC2125B-AF0E-4411-AFA7-3F79B873BFBA}"/>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7" name="Freeform 54">
              <a:extLst>
                <a:ext uri="{FF2B5EF4-FFF2-40B4-BE49-F238E27FC236}">
                  <a16:creationId xmlns:a16="http://schemas.microsoft.com/office/drawing/2014/main" id="{1E5BE33C-9675-423A-802C-0A789DB1851B}"/>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8" name="Freeform 55">
              <a:extLst>
                <a:ext uri="{FF2B5EF4-FFF2-40B4-BE49-F238E27FC236}">
                  <a16:creationId xmlns:a16="http://schemas.microsoft.com/office/drawing/2014/main" id="{FB04A8AC-9DA2-4FB3-985A-DD8E6439135C}"/>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9" name="Freeform 56">
              <a:extLst>
                <a:ext uri="{FF2B5EF4-FFF2-40B4-BE49-F238E27FC236}">
                  <a16:creationId xmlns:a16="http://schemas.microsoft.com/office/drawing/2014/main" id="{F365BB87-C861-4F40-A844-477BAA1EAA5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0" name="Freeform 57">
              <a:extLst>
                <a:ext uri="{FF2B5EF4-FFF2-40B4-BE49-F238E27FC236}">
                  <a16:creationId xmlns:a16="http://schemas.microsoft.com/office/drawing/2014/main" id="{8B7E2806-AAFA-45B5-B801-55C79A927799}"/>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1" name="Freeform 58">
              <a:extLst>
                <a:ext uri="{FF2B5EF4-FFF2-40B4-BE49-F238E27FC236}">
                  <a16:creationId xmlns:a16="http://schemas.microsoft.com/office/drawing/2014/main" id="{7A49B80F-B4C0-4F31-9238-8123D3E20D16}"/>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2" name="Freeform 59">
              <a:extLst>
                <a:ext uri="{FF2B5EF4-FFF2-40B4-BE49-F238E27FC236}">
                  <a16:creationId xmlns:a16="http://schemas.microsoft.com/office/drawing/2014/main" id="{9C60C45F-865F-4118-A4B0-174C696B472F}"/>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3" name="Freeform 60">
              <a:extLst>
                <a:ext uri="{FF2B5EF4-FFF2-40B4-BE49-F238E27FC236}">
                  <a16:creationId xmlns:a16="http://schemas.microsoft.com/office/drawing/2014/main" id="{15FBF980-B96C-472B-A46B-A731CA164E92}"/>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4" name="Freeform 61">
              <a:extLst>
                <a:ext uri="{FF2B5EF4-FFF2-40B4-BE49-F238E27FC236}">
                  <a16:creationId xmlns:a16="http://schemas.microsoft.com/office/drawing/2014/main" id="{64F1DD18-05EE-4F9F-9E6B-E03C4C500F21}"/>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5" name="Freeform 62">
              <a:extLst>
                <a:ext uri="{FF2B5EF4-FFF2-40B4-BE49-F238E27FC236}">
                  <a16:creationId xmlns:a16="http://schemas.microsoft.com/office/drawing/2014/main" id="{6051CC00-BFF2-4334-9855-62AD588546F7}"/>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6" name="Freeform 63">
              <a:extLst>
                <a:ext uri="{FF2B5EF4-FFF2-40B4-BE49-F238E27FC236}">
                  <a16:creationId xmlns:a16="http://schemas.microsoft.com/office/drawing/2014/main" id="{905DD261-B224-46ED-8CEE-E8D180BA4B72}"/>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7" name="Freeform 64">
              <a:extLst>
                <a:ext uri="{FF2B5EF4-FFF2-40B4-BE49-F238E27FC236}">
                  <a16:creationId xmlns:a16="http://schemas.microsoft.com/office/drawing/2014/main" id="{A23129DF-0296-4CA9-9723-124682F0A70E}"/>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8" name="Freeform 65">
              <a:extLst>
                <a:ext uri="{FF2B5EF4-FFF2-40B4-BE49-F238E27FC236}">
                  <a16:creationId xmlns:a16="http://schemas.microsoft.com/office/drawing/2014/main" id="{A2A2BF8E-DA3A-4AC0-B7EB-7CAABFC9E699}"/>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9" name="Freeform 66">
              <a:extLst>
                <a:ext uri="{FF2B5EF4-FFF2-40B4-BE49-F238E27FC236}">
                  <a16:creationId xmlns:a16="http://schemas.microsoft.com/office/drawing/2014/main" id="{BEBFC1A4-92B9-418F-A0A9-2E210A37BCFF}"/>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0" name="Freeform 67">
              <a:extLst>
                <a:ext uri="{FF2B5EF4-FFF2-40B4-BE49-F238E27FC236}">
                  <a16:creationId xmlns:a16="http://schemas.microsoft.com/office/drawing/2014/main" id="{A28B9FD0-8354-4DD6-856A-157C5F8768EB}"/>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1" name="Freeform 68">
              <a:extLst>
                <a:ext uri="{FF2B5EF4-FFF2-40B4-BE49-F238E27FC236}">
                  <a16:creationId xmlns:a16="http://schemas.microsoft.com/office/drawing/2014/main" id="{83D3DEEE-A610-48BE-BADD-6BA188B5B86D}"/>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2" name="Freeform 69">
              <a:extLst>
                <a:ext uri="{FF2B5EF4-FFF2-40B4-BE49-F238E27FC236}">
                  <a16:creationId xmlns:a16="http://schemas.microsoft.com/office/drawing/2014/main" id="{463C7ADB-C654-4D24-9055-0B6003A770A3}"/>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3" name="Freeform 70">
              <a:extLst>
                <a:ext uri="{FF2B5EF4-FFF2-40B4-BE49-F238E27FC236}">
                  <a16:creationId xmlns:a16="http://schemas.microsoft.com/office/drawing/2014/main" id="{40CF3793-E792-4DB3-8064-4B43F4706A3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grpSp>
      <p:sp>
        <p:nvSpPr>
          <p:cNvPr id="18" name="Title 1"/>
          <p:cNvSpPr>
            <a:spLocks noGrp="1"/>
          </p:cNvSpPr>
          <p:nvPr userDrawn="1">
            <p:ph type="ctrTitle"/>
          </p:nvPr>
        </p:nvSpPr>
        <p:spPr>
          <a:xfrm>
            <a:off x="944880" y="2158329"/>
            <a:ext cx="4783882" cy="860400"/>
          </a:xfrm>
          <a:prstGeom prst="rect">
            <a:avLst/>
          </a:prstGeom>
        </p:spPr>
        <p:txBody>
          <a:bodyPr/>
          <a:lstStyle>
            <a:lvl1pPr>
              <a:defRPr sz="3000"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9" name="Subtitle 2"/>
          <p:cNvSpPr>
            <a:spLocks noGrp="1"/>
          </p:cNvSpPr>
          <p:nvPr userDrawn="1">
            <p:ph type="subTitle" idx="1"/>
          </p:nvPr>
        </p:nvSpPr>
        <p:spPr>
          <a:xfrm>
            <a:off x="945072" y="3200329"/>
            <a:ext cx="4808028" cy="645742"/>
          </a:xfrm>
          <a:prstGeom prst="rect">
            <a:avLst/>
          </a:prstGeom>
        </p:spPr>
        <p:txBody>
          <a:bodyPr/>
          <a:lstStyle>
            <a:lvl1pPr marL="0" indent="0" algn="l">
              <a:buNone/>
              <a:defRPr sz="2000">
                <a:solidFill>
                  <a:schemeClr val="bg1"/>
                </a:solidFill>
                <a:latin typeface="EYInterstate Light" panose="02000506000000020004" pitchFamily="2" charset="0"/>
                <a:cs typeface="Arial"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sp>
        <p:nvSpPr>
          <p:cNvPr id="3" name="Freeform: Shape 2">
            <a:extLst>
              <a:ext uri="{FF2B5EF4-FFF2-40B4-BE49-F238E27FC236}">
                <a16:creationId xmlns:a16="http://schemas.microsoft.com/office/drawing/2014/main" id="{44A731D0-020D-4D8E-955D-2354AF0FE452}"/>
              </a:ext>
            </a:extLst>
          </p:cNvPr>
          <p:cNvSpPr/>
          <p:nvPr userDrawn="1"/>
        </p:nvSpPr>
        <p:spPr>
          <a:xfrm>
            <a:off x="489366" y="723658"/>
            <a:ext cx="5680945" cy="3452894"/>
          </a:xfrm>
          <a:custGeom>
            <a:avLst/>
            <a:gdLst>
              <a:gd name="connsiteX0" fmla="*/ 8749 w 5680945"/>
              <a:gd name="connsiteY0" fmla="*/ 1021520 h 3452894"/>
              <a:gd name="connsiteX1" fmla="*/ 8749 w 5680945"/>
              <a:gd name="connsiteY1" fmla="*/ 3164181 h 3452894"/>
              <a:gd name="connsiteX2" fmla="*/ 151414 w 5680945"/>
              <a:gd name="connsiteY2" fmla="*/ 3164181 h 3452894"/>
              <a:gd name="connsiteX3" fmla="*/ 151414 w 5680945"/>
              <a:gd name="connsiteY3" fmla="*/ 1140155 h 3452894"/>
              <a:gd name="connsiteX4" fmla="*/ 5534897 w 5680945"/>
              <a:gd name="connsiteY4" fmla="*/ 179294 h 3452894"/>
              <a:gd name="connsiteX5" fmla="*/ 5534897 w 5680945"/>
              <a:gd name="connsiteY5" fmla="*/ 3306846 h 3452894"/>
              <a:gd name="connsiteX6" fmla="*/ 864624 w 5680945"/>
              <a:gd name="connsiteY6" fmla="*/ 3306846 h 3452894"/>
              <a:gd name="connsiteX7" fmla="*/ 864624 w 5680945"/>
              <a:gd name="connsiteY7" fmla="*/ 3449395 h 3452894"/>
              <a:gd name="connsiteX8" fmla="*/ 5677562 w 5680945"/>
              <a:gd name="connsiteY8" fmla="*/ 3449395 h 3452894"/>
              <a:gd name="connsiteX9" fmla="*/ 5677562 w 5680945"/>
              <a:gd name="connsiteY9" fmla="*/ 8749 h 3452894"/>
              <a:gd name="connsiteX10" fmla="*/ 8749 w 5680945"/>
              <a:gd name="connsiteY10" fmla="*/ 1021520 h 345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80945" h="3452894">
                <a:moveTo>
                  <a:pt x="8749" y="1021520"/>
                </a:moveTo>
                <a:lnTo>
                  <a:pt x="8749" y="3164181"/>
                </a:lnTo>
                <a:lnTo>
                  <a:pt x="151414" y="3164181"/>
                </a:lnTo>
                <a:lnTo>
                  <a:pt x="151414" y="1140155"/>
                </a:lnTo>
                <a:lnTo>
                  <a:pt x="5534897" y="179294"/>
                </a:lnTo>
                <a:lnTo>
                  <a:pt x="5534897" y="3306846"/>
                </a:lnTo>
                <a:lnTo>
                  <a:pt x="864624" y="3306846"/>
                </a:lnTo>
                <a:lnTo>
                  <a:pt x="864624" y="3449395"/>
                </a:lnTo>
                <a:lnTo>
                  <a:pt x="5677562" y="3449395"/>
                </a:lnTo>
                <a:lnTo>
                  <a:pt x="5677562" y="8749"/>
                </a:lnTo>
                <a:lnTo>
                  <a:pt x="8749" y="1021520"/>
                </a:lnTo>
                <a:close/>
              </a:path>
            </a:pathLst>
          </a:custGeom>
          <a:solidFill>
            <a:schemeClr val="tx2"/>
          </a:solidFill>
          <a:ln w="9525" cap="flat">
            <a:noFill/>
            <a:prstDash val="solid"/>
            <a:miter/>
          </a:ln>
        </p:spPr>
        <p:txBody>
          <a:bodyPr rtlCol="0" anchor="ctr"/>
          <a:lstStyle/>
          <a:p>
            <a:endParaRPr lang="en-IN" dirty="0">
              <a:latin typeface="EYInterstate Light" panose="02000506000000020004" pitchFamily="2" charset="0"/>
            </a:endParaRPr>
          </a:p>
        </p:txBody>
      </p:sp>
      <p:sp>
        <p:nvSpPr>
          <p:cNvPr id="4" name="Freeform: Shape 3">
            <a:extLst>
              <a:ext uri="{FF2B5EF4-FFF2-40B4-BE49-F238E27FC236}">
                <a16:creationId xmlns:a16="http://schemas.microsoft.com/office/drawing/2014/main" id="{15324C54-B75E-4AC0-90C2-FA558C7716F7}"/>
              </a:ext>
            </a:extLst>
          </p:cNvPr>
          <p:cNvSpPr/>
          <p:nvPr/>
        </p:nvSpPr>
        <p:spPr>
          <a:xfrm>
            <a:off x="489366"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dirty="0">
              <a:latin typeface="EYInterstate Light" panose="02000506000000020004" pitchFamily="2" charset="0"/>
            </a:endParaRPr>
          </a:p>
        </p:txBody>
      </p:sp>
      <p:sp>
        <p:nvSpPr>
          <p:cNvPr id="5" name="Freeform: Shape 4">
            <a:extLst>
              <a:ext uri="{FF2B5EF4-FFF2-40B4-BE49-F238E27FC236}">
                <a16:creationId xmlns:a16="http://schemas.microsoft.com/office/drawing/2014/main" id="{CAA95478-C099-485F-AD95-A617656C6C7C}"/>
              </a:ext>
            </a:extLst>
          </p:cNvPr>
          <p:cNvSpPr/>
          <p:nvPr/>
        </p:nvSpPr>
        <p:spPr>
          <a:xfrm>
            <a:off x="774697"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dirty="0">
              <a:latin typeface="EYInterstate Light" panose="02000506000000020004" pitchFamily="2" charset="0"/>
            </a:endParaRPr>
          </a:p>
        </p:txBody>
      </p:sp>
      <p:sp>
        <p:nvSpPr>
          <p:cNvPr id="6" name="Freeform: Shape 5">
            <a:extLst>
              <a:ext uri="{FF2B5EF4-FFF2-40B4-BE49-F238E27FC236}">
                <a16:creationId xmlns:a16="http://schemas.microsoft.com/office/drawing/2014/main" id="{D65680A1-86D1-44C2-AA38-0DF5735F1F26}"/>
              </a:ext>
            </a:extLst>
          </p:cNvPr>
          <p:cNvSpPr/>
          <p:nvPr/>
        </p:nvSpPr>
        <p:spPr>
          <a:xfrm>
            <a:off x="1059910"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dirty="0">
              <a:latin typeface="EYInterstate Light" panose="02000506000000020004" pitchFamily="2" charset="0"/>
            </a:endParaRPr>
          </a:p>
        </p:txBody>
      </p:sp>
      <p:grpSp>
        <p:nvGrpSpPr>
          <p:cNvPr id="104" name="Group 4">
            <a:extLst>
              <a:ext uri="{FF2B5EF4-FFF2-40B4-BE49-F238E27FC236}">
                <a16:creationId xmlns:a16="http://schemas.microsoft.com/office/drawing/2014/main" id="{89402076-F24D-44C5-B8A7-1127F9C4B9B7}"/>
              </a:ext>
            </a:extLst>
          </p:cNvPr>
          <p:cNvGrpSpPr>
            <a:grpSpLocks noChangeAspect="1"/>
          </p:cNvGrpSpPr>
          <p:nvPr userDrawn="1"/>
        </p:nvGrpSpPr>
        <p:grpSpPr bwMode="auto">
          <a:xfrm>
            <a:off x="10364788" y="4960938"/>
            <a:ext cx="1225550" cy="1435100"/>
            <a:chOff x="6529" y="3125"/>
            <a:chExt cx="772" cy="904"/>
          </a:xfrm>
        </p:grpSpPr>
        <p:sp>
          <p:nvSpPr>
            <p:cNvPr id="105" name="Freeform 5">
              <a:extLst>
                <a:ext uri="{FF2B5EF4-FFF2-40B4-BE49-F238E27FC236}">
                  <a16:creationId xmlns:a16="http://schemas.microsoft.com/office/drawing/2014/main" id="{A239DDBF-0740-4B20-9CF3-A05C2A0BF592}"/>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06" name="Freeform 6">
              <a:extLst>
                <a:ext uri="{FF2B5EF4-FFF2-40B4-BE49-F238E27FC236}">
                  <a16:creationId xmlns:a16="http://schemas.microsoft.com/office/drawing/2014/main" id="{380EECCA-3396-425E-AB04-F11ABB1B5092}"/>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grpSp>
    </p:spTree>
    <p:extLst>
      <p:ext uri="{BB962C8B-B14F-4D97-AF65-F5344CB8AC3E}">
        <p14:creationId xmlns:p14="http://schemas.microsoft.com/office/powerpoint/2010/main" val="1692324638"/>
      </p:ext>
    </p:extLst>
  </p:cSld>
  <p:clrMapOvr>
    <a:masterClrMapping/>
  </p:clrMapOvr>
  <p:extLst>
    <p:ext uri="{DCECCB84-F9BA-43D5-87BE-67443E8EF086}">
      <p15:sldGuideLst xmlns:p15="http://schemas.microsoft.com/office/powerpoint/2012/main"/>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Approved question tall">
    <p:spTree>
      <p:nvGrpSpPr>
        <p:cNvPr id="1" name=""/>
        <p:cNvGrpSpPr/>
        <p:nvPr/>
      </p:nvGrpSpPr>
      <p:grpSpPr>
        <a:xfrm>
          <a:off x="0" y="0"/>
          <a:ext cx="0" cy="0"/>
          <a:chOff x="0" y="0"/>
          <a:chExt cx="0" cy="0"/>
        </a:xfrm>
      </p:grpSpPr>
      <p:pic>
        <p:nvPicPr>
          <p:cNvPr id="75" name="Picture 74">
            <a:extLst>
              <a:ext uri="{FF2B5EF4-FFF2-40B4-BE49-F238E27FC236}">
                <a16:creationId xmlns:a16="http://schemas.microsoft.com/office/drawing/2014/main" id="{32889845-07EE-48FB-A972-F8ECF1EF871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0644" b="5020"/>
          <a:stretch/>
        </p:blipFill>
        <p:spPr>
          <a:xfrm>
            <a:off x="0" y="0"/>
            <a:ext cx="12198350" cy="6858000"/>
          </a:xfrm>
          <a:prstGeom prst="rect">
            <a:avLst/>
          </a:prstGeom>
        </p:spPr>
      </p:pic>
      <p:pic>
        <p:nvPicPr>
          <p:cNvPr id="85" name="Graphic 84">
            <a:extLst>
              <a:ext uri="{FF2B5EF4-FFF2-40B4-BE49-F238E27FC236}">
                <a16:creationId xmlns:a16="http://schemas.microsoft.com/office/drawing/2014/main" id="{819BCB30-E1AA-4383-BEF0-0BE30C6425DE}"/>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89366" y="869576"/>
            <a:ext cx="4848024" cy="3933825"/>
          </a:xfrm>
          <a:prstGeom prst="rect">
            <a:avLst/>
          </a:prstGeom>
        </p:spPr>
      </p:pic>
      <p:grpSp>
        <p:nvGrpSpPr>
          <p:cNvPr id="186" name="Group 185">
            <a:extLst>
              <a:ext uri="{FF2B5EF4-FFF2-40B4-BE49-F238E27FC236}">
                <a16:creationId xmlns:a16="http://schemas.microsoft.com/office/drawing/2014/main" id="{9CDE954B-B280-441B-9B2D-3DC58AAE3926}"/>
              </a:ext>
            </a:extLst>
          </p:cNvPr>
          <p:cNvGrpSpPr/>
          <p:nvPr userDrawn="1"/>
        </p:nvGrpSpPr>
        <p:grpSpPr>
          <a:xfrm>
            <a:off x="498115" y="5826612"/>
            <a:ext cx="3878023" cy="570195"/>
            <a:chOff x="498115" y="5951018"/>
            <a:chExt cx="3878023" cy="570195"/>
          </a:xfrm>
        </p:grpSpPr>
        <p:sp>
          <p:nvSpPr>
            <p:cNvPr id="187" name="Rectangle 186">
              <a:extLst>
                <a:ext uri="{FF2B5EF4-FFF2-40B4-BE49-F238E27FC236}">
                  <a16:creationId xmlns:a16="http://schemas.microsoft.com/office/drawing/2014/main" id="{93D8FAC8-9530-49D4-8284-D35D1B1509D3}"/>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88" name="Rectangle 6">
              <a:extLst>
                <a:ext uri="{FF2B5EF4-FFF2-40B4-BE49-F238E27FC236}">
                  <a16:creationId xmlns:a16="http://schemas.microsoft.com/office/drawing/2014/main" id="{FD924F44-93C1-4254-B594-53DB14FD995E}"/>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89" name="Rectangle 7">
              <a:extLst>
                <a:ext uri="{FF2B5EF4-FFF2-40B4-BE49-F238E27FC236}">
                  <a16:creationId xmlns:a16="http://schemas.microsoft.com/office/drawing/2014/main" id="{2A2DA425-7935-45A1-B63F-2D14CF8D5F9C}"/>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90" name="Freeform 8">
              <a:extLst>
                <a:ext uri="{FF2B5EF4-FFF2-40B4-BE49-F238E27FC236}">
                  <a16:creationId xmlns:a16="http://schemas.microsoft.com/office/drawing/2014/main" id="{91EFF75E-13E7-4E35-B108-D9FD5E9C802C}"/>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1" name="Freeform 9">
              <a:extLst>
                <a:ext uri="{FF2B5EF4-FFF2-40B4-BE49-F238E27FC236}">
                  <a16:creationId xmlns:a16="http://schemas.microsoft.com/office/drawing/2014/main" id="{4411951F-E009-4FE7-B2EC-47771CA8E178}"/>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2" name="Freeform 10">
              <a:extLst>
                <a:ext uri="{FF2B5EF4-FFF2-40B4-BE49-F238E27FC236}">
                  <a16:creationId xmlns:a16="http://schemas.microsoft.com/office/drawing/2014/main" id="{B28EE49C-5F5A-49C6-AEB8-6D12DDF344ED}"/>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3" name="Freeform 11">
              <a:extLst>
                <a:ext uri="{FF2B5EF4-FFF2-40B4-BE49-F238E27FC236}">
                  <a16:creationId xmlns:a16="http://schemas.microsoft.com/office/drawing/2014/main" id="{6E2B7D76-D660-491F-8B04-169C6F138B0A}"/>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4" name="Freeform 12">
              <a:extLst>
                <a:ext uri="{FF2B5EF4-FFF2-40B4-BE49-F238E27FC236}">
                  <a16:creationId xmlns:a16="http://schemas.microsoft.com/office/drawing/2014/main" id="{41BE51DE-402B-48B5-99C8-D8BB9A32DF35}"/>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5" name="Freeform 13">
              <a:extLst>
                <a:ext uri="{FF2B5EF4-FFF2-40B4-BE49-F238E27FC236}">
                  <a16:creationId xmlns:a16="http://schemas.microsoft.com/office/drawing/2014/main" id="{8D5E878B-8859-44FA-A69D-DCE630AAB0D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6" name="Freeform 14">
              <a:extLst>
                <a:ext uri="{FF2B5EF4-FFF2-40B4-BE49-F238E27FC236}">
                  <a16:creationId xmlns:a16="http://schemas.microsoft.com/office/drawing/2014/main" id="{08D55808-ECDC-4E9B-84ED-7301E9E716C2}"/>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7" name="Freeform 15">
              <a:extLst>
                <a:ext uri="{FF2B5EF4-FFF2-40B4-BE49-F238E27FC236}">
                  <a16:creationId xmlns:a16="http://schemas.microsoft.com/office/drawing/2014/main" id="{3436B310-313E-4A53-A70D-CA0D0D97FE7A}"/>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8" name="Freeform 16">
              <a:extLst>
                <a:ext uri="{FF2B5EF4-FFF2-40B4-BE49-F238E27FC236}">
                  <a16:creationId xmlns:a16="http://schemas.microsoft.com/office/drawing/2014/main" id="{F3CE55A9-AE55-4169-A58D-8171D9916EC9}"/>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199" name="Freeform 17">
              <a:extLst>
                <a:ext uri="{FF2B5EF4-FFF2-40B4-BE49-F238E27FC236}">
                  <a16:creationId xmlns:a16="http://schemas.microsoft.com/office/drawing/2014/main" id="{FA01BC48-4605-46FC-A7AC-192C7DBCA046}"/>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0" name="Freeform 18">
              <a:extLst>
                <a:ext uri="{FF2B5EF4-FFF2-40B4-BE49-F238E27FC236}">
                  <a16:creationId xmlns:a16="http://schemas.microsoft.com/office/drawing/2014/main" id="{870190F3-472B-4296-B88D-D6904B9F3085}"/>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1" name="Freeform 19">
              <a:extLst>
                <a:ext uri="{FF2B5EF4-FFF2-40B4-BE49-F238E27FC236}">
                  <a16:creationId xmlns:a16="http://schemas.microsoft.com/office/drawing/2014/main" id="{6CEA0F2B-4AAB-4A16-B7F1-CFCB0C0DCEE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2" name="Freeform 20">
              <a:extLst>
                <a:ext uri="{FF2B5EF4-FFF2-40B4-BE49-F238E27FC236}">
                  <a16:creationId xmlns:a16="http://schemas.microsoft.com/office/drawing/2014/main" id="{CD64F657-7EE7-4AF2-ADE4-160C87E64D6B}"/>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3" name="Freeform 21">
              <a:extLst>
                <a:ext uri="{FF2B5EF4-FFF2-40B4-BE49-F238E27FC236}">
                  <a16:creationId xmlns:a16="http://schemas.microsoft.com/office/drawing/2014/main" id="{FA80A690-9084-4519-8D88-A01963C02369}"/>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4" name="Freeform 22">
              <a:extLst>
                <a:ext uri="{FF2B5EF4-FFF2-40B4-BE49-F238E27FC236}">
                  <a16:creationId xmlns:a16="http://schemas.microsoft.com/office/drawing/2014/main" id="{E847401D-2482-482A-AC12-D2E83C13546D}"/>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5" name="Freeform 23">
              <a:extLst>
                <a:ext uri="{FF2B5EF4-FFF2-40B4-BE49-F238E27FC236}">
                  <a16:creationId xmlns:a16="http://schemas.microsoft.com/office/drawing/2014/main" id="{86054F72-4509-4465-B9A8-8DAE3EFD35B0}"/>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6" name="Freeform 24">
              <a:extLst>
                <a:ext uri="{FF2B5EF4-FFF2-40B4-BE49-F238E27FC236}">
                  <a16:creationId xmlns:a16="http://schemas.microsoft.com/office/drawing/2014/main" id="{813850E4-4B62-4FDA-ABD6-F5A5AA5E7C28}"/>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7" name="Freeform 25">
              <a:extLst>
                <a:ext uri="{FF2B5EF4-FFF2-40B4-BE49-F238E27FC236}">
                  <a16:creationId xmlns:a16="http://schemas.microsoft.com/office/drawing/2014/main" id="{1B4F0124-2FAE-4D54-9ECC-E88A8031BBD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8" name="Freeform 26">
              <a:extLst>
                <a:ext uri="{FF2B5EF4-FFF2-40B4-BE49-F238E27FC236}">
                  <a16:creationId xmlns:a16="http://schemas.microsoft.com/office/drawing/2014/main" id="{2A730E5F-DF9C-488E-B4E0-EE9F501529EE}"/>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09" name="Freeform 27">
              <a:extLst>
                <a:ext uri="{FF2B5EF4-FFF2-40B4-BE49-F238E27FC236}">
                  <a16:creationId xmlns:a16="http://schemas.microsoft.com/office/drawing/2014/main" id="{39861D7E-D8DA-436F-9E2F-5C08A8BFB4D5}"/>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0" name="Freeform 28">
              <a:extLst>
                <a:ext uri="{FF2B5EF4-FFF2-40B4-BE49-F238E27FC236}">
                  <a16:creationId xmlns:a16="http://schemas.microsoft.com/office/drawing/2014/main" id="{8B038F9F-6A9C-4E57-A659-0090AF470598}"/>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1" name="Freeform 29">
              <a:extLst>
                <a:ext uri="{FF2B5EF4-FFF2-40B4-BE49-F238E27FC236}">
                  <a16:creationId xmlns:a16="http://schemas.microsoft.com/office/drawing/2014/main" id="{15E4EB7D-754D-4053-9A23-596C7CFDA987}"/>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2" name="Freeform 30">
              <a:extLst>
                <a:ext uri="{FF2B5EF4-FFF2-40B4-BE49-F238E27FC236}">
                  <a16:creationId xmlns:a16="http://schemas.microsoft.com/office/drawing/2014/main" id="{28E147CB-2B8F-497B-B00B-C25E679DC5EB}"/>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3" name="Freeform 31">
              <a:extLst>
                <a:ext uri="{FF2B5EF4-FFF2-40B4-BE49-F238E27FC236}">
                  <a16:creationId xmlns:a16="http://schemas.microsoft.com/office/drawing/2014/main" id="{E68BC676-C787-429D-B59B-1A5CE062F78A}"/>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4" name="Freeform 32">
              <a:extLst>
                <a:ext uri="{FF2B5EF4-FFF2-40B4-BE49-F238E27FC236}">
                  <a16:creationId xmlns:a16="http://schemas.microsoft.com/office/drawing/2014/main" id="{71266960-73CB-44B9-9A97-810858989148}"/>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5" name="Freeform 33">
              <a:extLst>
                <a:ext uri="{FF2B5EF4-FFF2-40B4-BE49-F238E27FC236}">
                  <a16:creationId xmlns:a16="http://schemas.microsoft.com/office/drawing/2014/main" id="{3FF3AC5A-B742-4B29-8E04-03A71D82B9A6}"/>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6" name="Freeform 34">
              <a:extLst>
                <a:ext uri="{FF2B5EF4-FFF2-40B4-BE49-F238E27FC236}">
                  <a16:creationId xmlns:a16="http://schemas.microsoft.com/office/drawing/2014/main" id="{0C912743-E24B-4E48-8196-5FBD1ECEE9AD}"/>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7" name="Freeform 35">
              <a:extLst>
                <a:ext uri="{FF2B5EF4-FFF2-40B4-BE49-F238E27FC236}">
                  <a16:creationId xmlns:a16="http://schemas.microsoft.com/office/drawing/2014/main" id="{6E2F01F4-1410-4FE1-B043-EA97A1541F32}"/>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8" name="Freeform 36">
              <a:extLst>
                <a:ext uri="{FF2B5EF4-FFF2-40B4-BE49-F238E27FC236}">
                  <a16:creationId xmlns:a16="http://schemas.microsoft.com/office/drawing/2014/main" id="{58ACFF1C-49F0-414E-B9E3-DE4E9FFAA38A}"/>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19" name="Freeform 37">
              <a:extLst>
                <a:ext uri="{FF2B5EF4-FFF2-40B4-BE49-F238E27FC236}">
                  <a16:creationId xmlns:a16="http://schemas.microsoft.com/office/drawing/2014/main" id="{DACBD04B-22FF-4A4F-8B29-A2F31A05423A}"/>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0" name="Freeform 38">
              <a:extLst>
                <a:ext uri="{FF2B5EF4-FFF2-40B4-BE49-F238E27FC236}">
                  <a16:creationId xmlns:a16="http://schemas.microsoft.com/office/drawing/2014/main" id="{A13F6E37-C22B-4FD3-ADFE-9C53ECB44692}"/>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1" name="Freeform 39">
              <a:extLst>
                <a:ext uri="{FF2B5EF4-FFF2-40B4-BE49-F238E27FC236}">
                  <a16:creationId xmlns:a16="http://schemas.microsoft.com/office/drawing/2014/main" id="{76256F1D-405A-49F9-8592-A899623F2DB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2" name="Freeform 40">
              <a:extLst>
                <a:ext uri="{FF2B5EF4-FFF2-40B4-BE49-F238E27FC236}">
                  <a16:creationId xmlns:a16="http://schemas.microsoft.com/office/drawing/2014/main" id="{2F9CAE14-DB05-4B70-867F-3F6164BDB74F}"/>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3" name="Freeform 41">
              <a:extLst>
                <a:ext uri="{FF2B5EF4-FFF2-40B4-BE49-F238E27FC236}">
                  <a16:creationId xmlns:a16="http://schemas.microsoft.com/office/drawing/2014/main" id="{30C7B10F-7027-41F9-BEE2-F1575CB690D6}"/>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4" name="Freeform 42">
              <a:extLst>
                <a:ext uri="{FF2B5EF4-FFF2-40B4-BE49-F238E27FC236}">
                  <a16:creationId xmlns:a16="http://schemas.microsoft.com/office/drawing/2014/main" id="{16B384B2-A2D9-4CB4-AF87-AF1004852B5B}"/>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5" name="Freeform 43">
              <a:extLst>
                <a:ext uri="{FF2B5EF4-FFF2-40B4-BE49-F238E27FC236}">
                  <a16:creationId xmlns:a16="http://schemas.microsoft.com/office/drawing/2014/main" id="{DC309D60-84B9-4652-BEF1-F71EFAD3A402}"/>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6" name="Freeform 44">
              <a:extLst>
                <a:ext uri="{FF2B5EF4-FFF2-40B4-BE49-F238E27FC236}">
                  <a16:creationId xmlns:a16="http://schemas.microsoft.com/office/drawing/2014/main" id="{A4440044-5486-483F-B652-7EE3849461B3}"/>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7" name="Freeform 45">
              <a:extLst>
                <a:ext uri="{FF2B5EF4-FFF2-40B4-BE49-F238E27FC236}">
                  <a16:creationId xmlns:a16="http://schemas.microsoft.com/office/drawing/2014/main" id="{446771E9-EA09-4256-8955-FE392C07AFC4}"/>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8" name="Freeform 46">
              <a:extLst>
                <a:ext uri="{FF2B5EF4-FFF2-40B4-BE49-F238E27FC236}">
                  <a16:creationId xmlns:a16="http://schemas.microsoft.com/office/drawing/2014/main" id="{FE985025-CAA5-44F2-9174-87CD1D8BA182}"/>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29" name="Freeform 47">
              <a:extLst>
                <a:ext uri="{FF2B5EF4-FFF2-40B4-BE49-F238E27FC236}">
                  <a16:creationId xmlns:a16="http://schemas.microsoft.com/office/drawing/2014/main" id="{1105FBBE-AD06-4F22-94D8-E2E98185FAA9}"/>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0" name="Freeform 48">
              <a:extLst>
                <a:ext uri="{FF2B5EF4-FFF2-40B4-BE49-F238E27FC236}">
                  <a16:creationId xmlns:a16="http://schemas.microsoft.com/office/drawing/2014/main" id="{8141824A-6AD4-4B53-B837-71461DD538CC}"/>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1" name="Freeform 49">
              <a:extLst>
                <a:ext uri="{FF2B5EF4-FFF2-40B4-BE49-F238E27FC236}">
                  <a16:creationId xmlns:a16="http://schemas.microsoft.com/office/drawing/2014/main" id="{1CEF1D95-CD6C-417A-9539-CB4DBAA5E07D}"/>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2" name="Freeform 50">
              <a:extLst>
                <a:ext uri="{FF2B5EF4-FFF2-40B4-BE49-F238E27FC236}">
                  <a16:creationId xmlns:a16="http://schemas.microsoft.com/office/drawing/2014/main" id="{BF6CB5D3-9648-4D73-AB7C-5374814E5BA2}"/>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3" name="Freeform 51">
              <a:extLst>
                <a:ext uri="{FF2B5EF4-FFF2-40B4-BE49-F238E27FC236}">
                  <a16:creationId xmlns:a16="http://schemas.microsoft.com/office/drawing/2014/main" id="{55F0E322-3AEE-482E-8E59-9FB04FACA931}"/>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4" name="Freeform 52">
              <a:extLst>
                <a:ext uri="{FF2B5EF4-FFF2-40B4-BE49-F238E27FC236}">
                  <a16:creationId xmlns:a16="http://schemas.microsoft.com/office/drawing/2014/main" id="{0D3C59AD-7CCF-4166-9D21-3C3484889312}"/>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5" name="Freeform 53">
              <a:extLst>
                <a:ext uri="{FF2B5EF4-FFF2-40B4-BE49-F238E27FC236}">
                  <a16:creationId xmlns:a16="http://schemas.microsoft.com/office/drawing/2014/main" id="{9C9DA4CE-7B4D-42AE-9264-92B7D7757DD8}"/>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6" name="Freeform 54">
              <a:extLst>
                <a:ext uri="{FF2B5EF4-FFF2-40B4-BE49-F238E27FC236}">
                  <a16:creationId xmlns:a16="http://schemas.microsoft.com/office/drawing/2014/main" id="{DBCBD0D2-5C9C-4B12-8CF8-9CA320825ED7}"/>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7" name="Freeform 55">
              <a:extLst>
                <a:ext uri="{FF2B5EF4-FFF2-40B4-BE49-F238E27FC236}">
                  <a16:creationId xmlns:a16="http://schemas.microsoft.com/office/drawing/2014/main" id="{CDCFBD31-7961-4587-876E-1FAFC4E74AB8}"/>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8" name="Freeform 56">
              <a:extLst>
                <a:ext uri="{FF2B5EF4-FFF2-40B4-BE49-F238E27FC236}">
                  <a16:creationId xmlns:a16="http://schemas.microsoft.com/office/drawing/2014/main" id="{52482C08-723A-4738-9787-3516B3C1714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39" name="Freeform 57">
              <a:extLst>
                <a:ext uri="{FF2B5EF4-FFF2-40B4-BE49-F238E27FC236}">
                  <a16:creationId xmlns:a16="http://schemas.microsoft.com/office/drawing/2014/main" id="{5B72A8F0-33E3-42CD-88C2-C35BEC0E9833}"/>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0" name="Freeform 58">
              <a:extLst>
                <a:ext uri="{FF2B5EF4-FFF2-40B4-BE49-F238E27FC236}">
                  <a16:creationId xmlns:a16="http://schemas.microsoft.com/office/drawing/2014/main" id="{73FC54A2-6588-499B-968A-79F4CA9CF5F3}"/>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1" name="Freeform 59">
              <a:extLst>
                <a:ext uri="{FF2B5EF4-FFF2-40B4-BE49-F238E27FC236}">
                  <a16:creationId xmlns:a16="http://schemas.microsoft.com/office/drawing/2014/main" id="{1E6AB002-C130-4648-A18E-BA496FF1756C}"/>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2" name="Freeform 60">
              <a:extLst>
                <a:ext uri="{FF2B5EF4-FFF2-40B4-BE49-F238E27FC236}">
                  <a16:creationId xmlns:a16="http://schemas.microsoft.com/office/drawing/2014/main" id="{B0044278-9F7F-4596-96D2-ACFBE0DEC0B1}"/>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3" name="Freeform 61">
              <a:extLst>
                <a:ext uri="{FF2B5EF4-FFF2-40B4-BE49-F238E27FC236}">
                  <a16:creationId xmlns:a16="http://schemas.microsoft.com/office/drawing/2014/main" id="{79F75E0D-27A7-44C1-BF19-495F4768F995}"/>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4" name="Freeform 62">
              <a:extLst>
                <a:ext uri="{FF2B5EF4-FFF2-40B4-BE49-F238E27FC236}">
                  <a16:creationId xmlns:a16="http://schemas.microsoft.com/office/drawing/2014/main" id="{E5B9E395-C74C-4D98-8911-EE2C765D8BEB}"/>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5" name="Freeform 63">
              <a:extLst>
                <a:ext uri="{FF2B5EF4-FFF2-40B4-BE49-F238E27FC236}">
                  <a16:creationId xmlns:a16="http://schemas.microsoft.com/office/drawing/2014/main" id="{53BB8418-388C-4142-9A80-8BF00A87F7B0}"/>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6" name="Freeform 64">
              <a:extLst>
                <a:ext uri="{FF2B5EF4-FFF2-40B4-BE49-F238E27FC236}">
                  <a16:creationId xmlns:a16="http://schemas.microsoft.com/office/drawing/2014/main" id="{0256DB41-B3C1-4FEB-B394-9762C00E7F70}"/>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7" name="Freeform 65">
              <a:extLst>
                <a:ext uri="{FF2B5EF4-FFF2-40B4-BE49-F238E27FC236}">
                  <a16:creationId xmlns:a16="http://schemas.microsoft.com/office/drawing/2014/main" id="{F2BC9C1F-3F30-47A6-B503-20FB179B7F3A}"/>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8" name="Freeform 66">
              <a:extLst>
                <a:ext uri="{FF2B5EF4-FFF2-40B4-BE49-F238E27FC236}">
                  <a16:creationId xmlns:a16="http://schemas.microsoft.com/office/drawing/2014/main" id="{F2E1921C-CA0E-4886-93CA-956A6497CF03}"/>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49" name="Freeform 67">
              <a:extLst>
                <a:ext uri="{FF2B5EF4-FFF2-40B4-BE49-F238E27FC236}">
                  <a16:creationId xmlns:a16="http://schemas.microsoft.com/office/drawing/2014/main" id="{33147323-CD74-4B45-8B3D-9FC2D6ABC4D5}"/>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50" name="Freeform 68">
              <a:extLst>
                <a:ext uri="{FF2B5EF4-FFF2-40B4-BE49-F238E27FC236}">
                  <a16:creationId xmlns:a16="http://schemas.microsoft.com/office/drawing/2014/main" id="{646502BE-8655-4E99-B8D3-19E6C1D2B9F4}"/>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51" name="Freeform 69">
              <a:extLst>
                <a:ext uri="{FF2B5EF4-FFF2-40B4-BE49-F238E27FC236}">
                  <a16:creationId xmlns:a16="http://schemas.microsoft.com/office/drawing/2014/main" id="{7B89F1B5-6B06-45D2-838B-039A44EFFD1B}"/>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sp>
          <p:nvSpPr>
            <p:cNvPr id="252" name="Freeform 70">
              <a:extLst>
                <a:ext uri="{FF2B5EF4-FFF2-40B4-BE49-F238E27FC236}">
                  <a16:creationId xmlns:a16="http://schemas.microsoft.com/office/drawing/2014/main" id="{07A005EC-C937-4146-8D02-C00C5931EBC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EYInterstate Light" panose="02000506000000020004" pitchFamily="2" charset="0"/>
              </a:endParaRPr>
            </a:p>
          </p:txBody>
        </p:sp>
      </p:grpSp>
      <p:sp>
        <p:nvSpPr>
          <p:cNvPr id="263" name="Title 1">
            <a:extLst>
              <a:ext uri="{FF2B5EF4-FFF2-40B4-BE49-F238E27FC236}">
                <a16:creationId xmlns:a16="http://schemas.microsoft.com/office/drawing/2014/main" id="{3F36D6CC-3534-47CC-AECE-83EDA4639FB5}"/>
              </a:ext>
            </a:extLst>
          </p:cNvPr>
          <p:cNvSpPr>
            <a:spLocks noGrp="1"/>
          </p:cNvSpPr>
          <p:nvPr>
            <p:ph type="ctrTitle"/>
          </p:nvPr>
        </p:nvSpPr>
        <p:spPr>
          <a:xfrm>
            <a:off x="944880" y="2158329"/>
            <a:ext cx="4000436" cy="860400"/>
          </a:xfrm>
          <a:prstGeom prst="rect">
            <a:avLst/>
          </a:prstGeom>
        </p:spPr>
        <p:txBody>
          <a:bodyPr/>
          <a:lstStyle>
            <a:lvl1pPr>
              <a:defRPr sz="3000"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264" name="Subtitle 2">
            <a:extLst>
              <a:ext uri="{FF2B5EF4-FFF2-40B4-BE49-F238E27FC236}">
                <a16:creationId xmlns:a16="http://schemas.microsoft.com/office/drawing/2014/main" id="{C26FB38E-4E99-4AFB-8C8C-F03F7A963D9C}"/>
              </a:ext>
            </a:extLst>
          </p:cNvPr>
          <p:cNvSpPr>
            <a:spLocks noGrp="1"/>
          </p:cNvSpPr>
          <p:nvPr>
            <p:ph type="subTitle" idx="1"/>
          </p:nvPr>
        </p:nvSpPr>
        <p:spPr>
          <a:xfrm>
            <a:off x="945072" y="3200329"/>
            <a:ext cx="4020628" cy="645742"/>
          </a:xfrm>
          <a:prstGeom prst="rect">
            <a:avLst/>
          </a:prstGeom>
        </p:spPr>
        <p:txBody>
          <a:bodyPr/>
          <a:lstStyle>
            <a:lvl1pPr marL="0" indent="0" algn="l">
              <a:buNone/>
              <a:defRPr sz="2000">
                <a:solidFill>
                  <a:schemeClr val="bg1"/>
                </a:solidFill>
                <a:latin typeface="EYInterstate Light" panose="02000506000000020004" pitchFamily="2" charset="0"/>
                <a:cs typeface="Arial"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grpSp>
        <p:nvGrpSpPr>
          <p:cNvPr id="82" name="Group 4">
            <a:extLst>
              <a:ext uri="{FF2B5EF4-FFF2-40B4-BE49-F238E27FC236}">
                <a16:creationId xmlns:a16="http://schemas.microsoft.com/office/drawing/2014/main" id="{A63454B3-EB4E-450A-98AA-6B5943D89732}"/>
              </a:ext>
            </a:extLst>
          </p:cNvPr>
          <p:cNvGrpSpPr>
            <a:grpSpLocks noChangeAspect="1"/>
          </p:cNvGrpSpPr>
          <p:nvPr userDrawn="1"/>
        </p:nvGrpSpPr>
        <p:grpSpPr bwMode="auto">
          <a:xfrm>
            <a:off x="10364788" y="4960938"/>
            <a:ext cx="1225550" cy="1435100"/>
            <a:chOff x="6529" y="3125"/>
            <a:chExt cx="772" cy="904"/>
          </a:xfrm>
        </p:grpSpPr>
        <p:sp>
          <p:nvSpPr>
            <p:cNvPr id="83" name="Freeform 5">
              <a:extLst>
                <a:ext uri="{FF2B5EF4-FFF2-40B4-BE49-F238E27FC236}">
                  <a16:creationId xmlns:a16="http://schemas.microsoft.com/office/drawing/2014/main" id="{C4ED221A-C963-42C0-91ED-C597F6BDAF9C}"/>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84" name="Freeform 6">
              <a:extLst>
                <a:ext uri="{FF2B5EF4-FFF2-40B4-BE49-F238E27FC236}">
                  <a16:creationId xmlns:a16="http://schemas.microsoft.com/office/drawing/2014/main" id="{7956D1CB-5F24-4766-80AE-D75515383444}"/>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grpSp>
    </p:spTree>
    <p:extLst>
      <p:ext uri="{BB962C8B-B14F-4D97-AF65-F5344CB8AC3E}">
        <p14:creationId xmlns:p14="http://schemas.microsoft.com/office/powerpoint/2010/main" val="447084088"/>
      </p:ext>
    </p:extLst>
  </p:cSld>
  <p:clrMapOvr>
    <a:masterClrMapping/>
  </p:clrMapOvr>
  <p:extLst>
    <p:ext uri="{DCECCB84-F9BA-43D5-87BE-67443E8EF086}">
      <p15:sldGuideLst xmlns:p15="http://schemas.microsoft.com/office/powerpoint/2012/main"/>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sz="2400">
                <a:solidFill>
                  <a:schemeClr val="bg1"/>
                </a:solidFill>
              </a:defRPr>
            </a:lvl1pPr>
          </a:lstStyle>
          <a:p>
            <a:r>
              <a:rPr lang="en-US" dirty="0"/>
              <a:t>Click to edit Master title style</a:t>
            </a:r>
            <a:endParaRPr lang="en-GB" dirty="0"/>
          </a:p>
        </p:txBody>
      </p:sp>
      <p:sp>
        <p:nvSpPr>
          <p:cNvPr id="12" name="Line 10">
            <a:extLst>
              <a:ext uri="{FF2B5EF4-FFF2-40B4-BE49-F238E27FC236}">
                <a16:creationId xmlns:a16="http://schemas.microsoft.com/office/drawing/2014/main" id="{DA9741B6-D337-4A18-8ECB-FB21A6953E44}"/>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4" name="Date Placeholder 3">
            <a:extLst>
              <a:ext uri="{FF2B5EF4-FFF2-40B4-BE49-F238E27FC236}">
                <a16:creationId xmlns:a16="http://schemas.microsoft.com/office/drawing/2014/main" id="{148806A2-2AA7-4EC7-8FA5-6DD8E9FC1AD1}"/>
              </a:ext>
            </a:extLst>
          </p:cNvPr>
          <p:cNvSpPr>
            <a:spLocks noGrp="1"/>
          </p:cNvSpPr>
          <p:nvPr>
            <p:ph type="dt" sz="half" idx="10"/>
          </p:nvPr>
        </p:nvSpPr>
        <p:spPr/>
        <p:txBody>
          <a:bodyPr/>
          <a:lstStyle/>
          <a:p>
            <a:endParaRPr lang="en-IN" dirty="0"/>
          </a:p>
        </p:txBody>
      </p:sp>
      <p:sp>
        <p:nvSpPr>
          <p:cNvPr id="5" name="Footer Placeholder 4">
            <a:extLst>
              <a:ext uri="{FF2B5EF4-FFF2-40B4-BE49-F238E27FC236}">
                <a16:creationId xmlns:a16="http://schemas.microsoft.com/office/drawing/2014/main" id="{8C56F6B4-9E49-490D-8FE1-DB9035090F2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3C35AEC-478D-4BBF-9883-4CE09EB36AB9}"/>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
        <p:nvSpPr>
          <p:cNvPr id="8" name="Text Placeholder 2">
            <a:extLst>
              <a:ext uri="{FF2B5EF4-FFF2-40B4-BE49-F238E27FC236}">
                <a16:creationId xmlns:a16="http://schemas.microsoft.com/office/drawing/2014/main" id="{AC5F387F-0A77-424D-88D8-FFE5F0CA22D3}"/>
              </a:ext>
            </a:extLst>
          </p:cNvPr>
          <p:cNvSpPr>
            <a:spLocks noGrp="1"/>
          </p:cNvSpPr>
          <p:nvPr>
            <p:ph idx="1"/>
          </p:nvPr>
        </p:nvSpPr>
        <p:spPr>
          <a:xfrm>
            <a:off x="609918" y="1137920"/>
            <a:ext cx="10978515" cy="494792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678947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3_Standard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918" y="294200"/>
            <a:ext cx="10978515" cy="590400"/>
          </a:xfrm>
        </p:spPr>
        <p:txBody>
          <a:bodyPr/>
          <a:lstStyle>
            <a:lvl1pPr>
              <a:defRPr sz="2400">
                <a:solidFill>
                  <a:schemeClr val="bg1"/>
                </a:solidFill>
              </a:defRPr>
            </a:lvl1pPr>
          </a:lstStyle>
          <a:p>
            <a:r>
              <a:rPr lang="en-US" dirty="0"/>
              <a:t>Standard slide</a:t>
            </a:r>
            <a:endParaRPr lang="en-GB" dirty="0"/>
          </a:p>
        </p:txBody>
      </p:sp>
      <p:sp>
        <p:nvSpPr>
          <p:cNvPr id="80" name="Line 10">
            <a:extLst>
              <a:ext uri="{FF2B5EF4-FFF2-40B4-BE49-F238E27FC236}">
                <a16:creationId xmlns:a16="http://schemas.microsoft.com/office/drawing/2014/main" id="{EF8E9275-C0E0-4ABA-8699-73E5E292EC85}"/>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3" name="Date Placeholder 2">
            <a:extLst>
              <a:ext uri="{FF2B5EF4-FFF2-40B4-BE49-F238E27FC236}">
                <a16:creationId xmlns:a16="http://schemas.microsoft.com/office/drawing/2014/main" id="{40F0AABF-D862-4E52-856A-98A908BD81E4}"/>
              </a:ext>
            </a:extLst>
          </p:cNvPr>
          <p:cNvSpPr>
            <a:spLocks noGrp="1"/>
          </p:cNvSpPr>
          <p:nvPr>
            <p:ph type="dt" sz="half" idx="10"/>
          </p:nvPr>
        </p:nvSpPr>
        <p:spPr/>
        <p:txBody>
          <a:bodyPr/>
          <a:lstStyle/>
          <a:p>
            <a:endParaRPr lang="en-IN" dirty="0"/>
          </a:p>
        </p:txBody>
      </p:sp>
      <p:sp>
        <p:nvSpPr>
          <p:cNvPr id="4" name="Footer Placeholder 3">
            <a:extLst>
              <a:ext uri="{FF2B5EF4-FFF2-40B4-BE49-F238E27FC236}">
                <a16:creationId xmlns:a16="http://schemas.microsoft.com/office/drawing/2014/main" id="{7F5FDC76-F946-4827-A773-FCD68068B859}"/>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2ABF873B-E40B-4AF7-8D2F-967775EB8EA6}"/>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296922849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2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8199120" y="1"/>
            <a:ext cx="3999231" cy="6156104"/>
          </a:xfrm>
        </p:spPr>
        <p:txBody>
          <a:bodyPr/>
          <a:lstStyle/>
          <a:p>
            <a:endParaRPr lang="en-IN" dirty="0"/>
          </a:p>
        </p:txBody>
      </p:sp>
      <p:sp>
        <p:nvSpPr>
          <p:cNvPr id="2" name="Title 1"/>
          <p:cNvSpPr>
            <a:spLocks noGrp="1"/>
          </p:cNvSpPr>
          <p:nvPr>
            <p:ph type="title"/>
          </p:nvPr>
        </p:nvSpPr>
        <p:spPr>
          <a:xfrm>
            <a:off x="609919" y="294200"/>
            <a:ext cx="7444422" cy="590400"/>
          </a:xfrm>
        </p:spPr>
        <p:txBody>
          <a:bodyPr/>
          <a:lstStyle>
            <a:lvl1pPr>
              <a:defRPr sz="2400">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609918" y="1137921"/>
            <a:ext cx="7299642" cy="873760"/>
          </a:xfrm>
        </p:spPr>
        <p:txBody>
          <a:bodyPr/>
          <a:lstStyle>
            <a:lvl1pPr marL="0" indent="0">
              <a:buNone/>
              <a:defRPr sz="18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609918" y="2311401"/>
            <a:ext cx="3580117" cy="3844704"/>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2" name="Content Placeholder 2">
            <a:extLst>
              <a:ext uri="{FF2B5EF4-FFF2-40B4-BE49-F238E27FC236}">
                <a16:creationId xmlns:a16="http://schemas.microsoft.com/office/drawing/2014/main" id="{0C7BD71A-882B-40FB-A05F-48ECC69FF73D}"/>
              </a:ext>
            </a:extLst>
          </p:cNvPr>
          <p:cNvSpPr>
            <a:spLocks noGrp="1"/>
          </p:cNvSpPr>
          <p:nvPr>
            <p:ph idx="12" hasCustomPrompt="1"/>
          </p:nvPr>
        </p:nvSpPr>
        <p:spPr>
          <a:xfrm>
            <a:off x="4329443" y="2311401"/>
            <a:ext cx="3580117" cy="1254759"/>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4" name="Content Placeholder 2">
            <a:extLst>
              <a:ext uri="{FF2B5EF4-FFF2-40B4-BE49-F238E27FC236}">
                <a16:creationId xmlns:a16="http://schemas.microsoft.com/office/drawing/2014/main" id="{D87D58C8-1517-42AA-8B2A-E449A3F6F028}"/>
              </a:ext>
            </a:extLst>
          </p:cNvPr>
          <p:cNvSpPr>
            <a:spLocks noGrp="1"/>
          </p:cNvSpPr>
          <p:nvPr>
            <p:ph idx="13" hasCustomPrompt="1"/>
          </p:nvPr>
        </p:nvSpPr>
        <p:spPr>
          <a:xfrm>
            <a:off x="4329443" y="4236721"/>
            <a:ext cx="3580117" cy="1944160"/>
          </a:xfrm>
        </p:spPr>
        <p:txBody>
          <a:bodyPr numCol="1"/>
          <a:lstStyle>
            <a:lvl1pPr marL="0" indent="0">
              <a:buNone/>
              <a:defRPr sz="1800">
                <a:solidFill>
                  <a:schemeClr val="bg1"/>
                </a:solidFill>
                <a:latin typeface="Georgia" panose="02040502050405020303" pitchFamily="18" charset="0"/>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Quote</a:t>
            </a:r>
          </a:p>
        </p:txBody>
      </p:sp>
      <p:sp>
        <p:nvSpPr>
          <p:cNvPr id="23" name="Line 10">
            <a:extLst>
              <a:ext uri="{FF2B5EF4-FFF2-40B4-BE49-F238E27FC236}">
                <a16:creationId xmlns:a16="http://schemas.microsoft.com/office/drawing/2014/main" id="{E820DC59-E206-4DC0-9012-584F8EBAF730}"/>
              </a:ext>
            </a:extLst>
          </p:cNvPr>
          <p:cNvSpPr>
            <a:spLocks noChangeShapeType="1"/>
          </p:cNvSpPr>
          <p:nvPr userDrawn="1"/>
        </p:nvSpPr>
        <p:spPr bwMode="auto">
          <a:xfrm>
            <a:off x="609918" y="907750"/>
            <a:ext cx="772385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4" name="Date Placeholder 3">
            <a:extLst>
              <a:ext uri="{FF2B5EF4-FFF2-40B4-BE49-F238E27FC236}">
                <a16:creationId xmlns:a16="http://schemas.microsoft.com/office/drawing/2014/main" id="{38FDA286-FC7C-4768-AFFF-1618056D687D}"/>
              </a:ext>
            </a:extLst>
          </p:cNvPr>
          <p:cNvSpPr>
            <a:spLocks noGrp="1"/>
          </p:cNvSpPr>
          <p:nvPr>
            <p:ph type="dt" sz="half" idx="14"/>
          </p:nvPr>
        </p:nvSpPr>
        <p:spPr/>
        <p:txBody>
          <a:bodyPr/>
          <a:lstStyle/>
          <a:p>
            <a:endParaRPr lang="en-IN" dirty="0"/>
          </a:p>
        </p:txBody>
      </p:sp>
      <p:sp>
        <p:nvSpPr>
          <p:cNvPr id="6" name="Footer Placeholder 5">
            <a:extLst>
              <a:ext uri="{FF2B5EF4-FFF2-40B4-BE49-F238E27FC236}">
                <a16:creationId xmlns:a16="http://schemas.microsoft.com/office/drawing/2014/main" id="{69C73E4D-1EBD-404A-B8F4-9B8AD7336F33}"/>
              </a:ext>
            </a:extLst>
          </p:cNvPr>
          <p:cNvSpPr>
            <a:spLocks noGrp="1"/>
          </p:cNvSpPr>
          <p:nvPr>
            <p:ph type="ftr" sz="quarter" idx="15"/>
          </p:nvPr>
        </p:nvSpPr>
        <p:spPr/>
        <p:txBody>
          <a:bodyPr/>
          <a:lstStyle/>
          <a:p>
            <a:endParaRPr lang="en-US" dirty="0"/>
          </a:p>
        </p:txBody>
      </p:sp>
      <p:sp>
        <p:nvSpPr>
          <p:cNvPr id="7" name="Slide Number Placeholder 6">
            <a:extLst>
              <a:ext uri="{FF2B5EF4-FFF2-40B4-BE49-F238E27FC236}">
                <a16:creationId xmlns:a16="http://schemas.microsoft.com/office/drawing/2014/main" id="{D159C267-49E7-46A8-B353-C5EB81154AB5}"/>
              </a:ext>
            </a:extLst>
          </p:cNvPr>
          <p:cNvSpPr>
            <a:spLocks noGrp="1"/>
          </p:cNvSpPr>
          <p:nvPr>
            <p:ph type="sldNum" sz="quarter" idx="16"/>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260583119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1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0" y="0"/>
            <a:ext cx="2384460" cy="6857999"/>
          </a:xfrm>
        </p:spPr>
        <p:txBody>
          <a:bodyPr/>
          <a:lstStyle/>
          <a:p>
            <a:endParaRPr lang="en-IN"/>
          </a:p>
        </p:txBody>
      </p:sp>
      <p:sp>
        <p:nvSpPr>
          <p:cNvPr id="2" name="Title 1"/>
          <p:cNvSpPr>
            <a:spLocks noGrp="1"/>
          </p:cNvSpPr>
          <p:nvPr>
            <p:ph type="title"/>
          </p:nvPr>
        </p:nvSpPr>
        <p:spPr>
          <a:xfrm>
            <a:off x="2695294" y="294200"/>
            <a:ext cx="8892000" cy="590400"/>
          </a:xfrm>
        </p:spPr>
        <p:txBody>
          <a:bodyPr/>
          <a:lstStyle>
            <a:lvl1pPr>
              <a:defRPr sz="2400">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2695293" y="1137921"/>
            <a:ext cx="2742882" cy="5018184"/>
          </a:xfrm>
        </p:spPr>
        <p:txBody>
          <a:bodyPr/>
          <a:lstStyle>
            <a:lvl1pPr marL="0" indent="0">
              <a:buNone/>
              <a:defRPr sz="18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5727083" y="1137921"/>
            <a:ext cx="2803842" cy="5018184"/>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23" name="Content Placeholder 2">
            <a:extLst>
              <a:ext uri="{FF2B5EF4-FFF2-40B4-BE49-F238E27FC236}">
                <a16:creationId xmlns:a16="http://schemas.microsoft.com/office/drawing/2014/main" id="{6FF4A6F8-D9C6-4FEE-9324-5200D308BB1F}"/>
              </a:ext>
            </a:extLst>
          </p:cNvPr>
          <p:cNvSpPr>
            <a:spLocks noGrp="1"/>
          </p:cNvSpPr>
          <p:nvPr userDrawn="1">
            <p:ph idx="12" hasCustomPrompt="1"/>
          </p:nvPr>
        </p:nvSpPr>
        <p:spPr>
          <a:xfrm>
            <a:off x="8819832" y="1137921"/>
            <a:ext cx="2768600" cy="2796151"/>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9" name="Line 10">
            <a:extLst>
              <a:ext uri="{FF2B5EF4-FFF2-40B4-BE49-F238E27FC236}">
                <a16:creationId xmlns:a16="http://schemas.microsoft.com/office/drawing/2014/main" id="{B63A7CBA-3151-452E-BD2F-D3E65CE1595F}"/>
              </a:ext>
            </a:extLst>
          </p:cNvPr>
          <p:cNvSpPr>
            <a:spLocks noChangeShapeType="1"/>
          </p:cNvSpPr>
          <p:nvPr userDrawn="1"/>
        </p:nvSpPr>
        <p:spPr bwMode="auto">
          <a:xfrm>
            <a:off x="2695294" y="907750"/>
            <a:ext cx="8892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4" name="Date Placeholder 3">
            <a:extLst>
              <a:ext uri="{FF2B5EF4-FFF2-40B4-BE49-F238E27FC236}">
                <a16:creationId xmlns:a16="http://schemas.microsoft.com/office/drawing/2014/main" id="{457DDD53-DA5D-4F66-8EAA-913A40461E30}"/>
              </a:ext>
            </a:extLst>
          </p:cNvPr>
          <p:cNvSpPr>
            <a:spLocks noGrp="1"/>
          </p:cNvSpPr>
          <p:nvPr>
            <p:ph type="dt" sz="half" idx="13"/>
          </p:nvPr>
        </p:nvSpPr>
        <p:spPr/>
        <p:txBody>
          <a:bodyPr/>
          <a:lstStyle/>
          <a:p>
            <a:endParaRPr lang="en-IN" dirty="0"/>
          </a:p>
        </p:txBody>
      </p:sp>
      <p:sp>
        <p:nvSpPr>
          <p:cNvPr id="6" name="Footer Placeholder 5">
            <a:extLst>
              <a:ext uri="{FF2B5EF4-FFF2-40B4-BE49-F238E27FC236}">
                <a16:creationId xmlns:a16="http://schemas.microsoft.com/office/drawing/2014/main" id="{89A18168-B280-402E-8310-35BC958D390B}"/>
              </a:ext>
            </a:extLst>
          </p:cNvPr>
          <p:cNvSpPr>
            <a:spLocks noGrp="1"/>
          </p:cNvSpPr>
          <p:nvPr>
            <p:ph type="ftr" sz="quarter" idx="14"/>
          </p:nvPr>
        </p:nvSpPr>
        <p:spPr/>
        <p:txBody>
          <a:bodyPr/>
          <a:lstStyle/>
          <a:p>
            <a:endParaRPr lang="en-US" dirty="0"/>
          </a:p>
        </p:txBody>
      </p:sp>
      <p:sp>
        <p:nvSpPr>
          <p:cNvPr id="7" name="Slide Number Placeholder 6">
            <a:extLst>
              <a:ext uri="{FF2B5EF4-FFF2-40B4-BE49-F238E27FC236}">
                <a16:creationId xmlns:a16="http://schemas.microsoft.com/office/drawing/2014/main" id="{97D562B9-5194-4705-ABBD-89576E2CC7A3}"/>
              </a:ext>
            </a:extLst>
          </p:cNvPr>
          <p:cNvSpPr>
            <a:spLocks noGrp="1"/>
          </p:cNvSpPr>
          <p:nvPr>
            <p:ph type="sldNum" sz="quarter" idx="15"/>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353874423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918" y="1137920"/>
            <a:ext cx="8238744" cy="4834800"/>
          </a:xfrm>
        </p:spPr>
        <p:txBody>
          <a:bodyPr/>
          <a:lstStyle>
            <a:lvl1pPr marL="0" indent="0">
              <a:spcBef>
                <a:spcPts val="0"/>
              </a:spcBef>
              <a:buNone/>
              <a:defRPr>
                <a:solidFill>
                  <a:schemeClr val="bg1"/>
                </a:solidFill>
              </a:defRPr>
            </a:lvl1pPr>
            <a:lvl2pPr marL="0" indent="0">
              <a:spcBef>
                <a:spcPts val="0"/>
              </a:spcBef>
              <a:buNone/>
              <a:defRPr sz="1800">
                <a:solidFill>
                  <a:schemeClr val="bg1"/>
                </a:solidFill>
              </a:defRPr>
            </a:lvl2pPr>
            <a:lvl3pPr marL="0" indent="0">
              <a:spcBef>
                <a:spcPts val="0"/>
              </a:spcBef>
              <a:buNone/>
              <a:defRPr sz="1600">
                <a:solidFill>
                  <a:schemeClr val="bg1"/>
                </a:solidFill>
              </a:defRPr>
            </a:lvl3pPr>
            <a:lvl4pPr marL="0" indent="0">
              <a:spcBef>
                <a:spcPts val="0"/>
              </a:spcBef>
              <a:buNone/>
              <a:defRPr sz="1400">
                <a:solidFill>
                  <a:schemeClr val="bg1"/>
                </a:solidFill>
              </a:defRPr>
            </a:lvl4pPr>
            <a:lvl5pPr marL="0" indent="0">
              <a:spcBef>
                <a:spcPts val="0"/>
              </a:spcBef>
              <a:buNone/>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9" name="Line 10">
            <a:extLst>
              <a:ext uri="{FF2B5EF4-FFF2-40B4-BE49-F238E27FC236}">
                <a16:creationId xmlns:a16="http://schemas.microsoft.com/office/drawing/2014/main" id="{CF130104-FAF2-4309-9701-573F37743137}"/>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4" name="Date Placeholder 3">
            <a:extLst>
              <a:ext uri="{FF2B5EF4-FFF2-40B4-BE49-F238E27FC236}">
                <a16:creationId xmlns:a16="http://schemas.microsoft.com/office/drawing/2014/main" id="{00869D6F-A030-48CA-9C7C-9FC3A6F1F671}"/>
              </a:ext>
            </a:extLst>
          </p:cNvPr>
          <p:cNvSpPr>
            <a:spLocks noGrp="1"/>
          </p:cNvSpPr>
          <p:nvPr>
            <p:ph type="dt" sz="half" idx="10"/>
          </p:nvPr>
        </p:nvSpPr>
        <p:spPr/>
        <p:txBody>
          <a:bodyPr/>
          <a:lstStyle/>
          <a:p>
            <a:endParaRPr lang="en-IN" dirty="0"/>
          </a:p>
        </p:txBody>
      </p:sp>
      <p:sp>
        <p:nvSpPr>
          <p:cNvPr id="5" name="Footer Placeholder 4">
            <a:extLst>
              <a:ext uri="{FF2B5EF4-FFF2-40B4-BE49-F238E27FC236}">
                <a16:creationId xmlns:a16="http://schemas.microsoft.com/office/drawing/2014/main" id="{2F02C3F7-BD0A-4AD4-95D8-328DA6F539A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E4422C8-68BE-4650-89F1-3BECCFF9B514}"/>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306708595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3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352800" y="2851522"/>
            <a:ext cx="4447800" cy="1202318"/>
          </a:xfrm>
        </p:spPr>
        <p:txBody>
          <a:bodyPr vert="horz" lIns="0" tIns="0" rIns="0" bIns="0" rtlCol="0" anchor="ctr" anchorCtr="0">
            <a:noAutofit/>
          </a:bodyPr>
          <a:lstStyle>
            <a:lvl1pPr marL="0" indent="0">
              <a:buNone/>
              <a:defRPr kumimoji="0" lang="en-IN" sz="3600" b="0" i="0" u="none" strike="noStrike" cap="none" spc="0" normalizeH="0" baseline="0" dirty="0">
                <a:ln>
                  <a:noFill/>
                </a:ln>
                <a:solidFill>
                  <a:srgbClr val="FFFFFF"/>
                </a:solidFill>
                <a:effectLst/>
                <a:uLnTx/>
                <a:uFillTx/>
                <a:latin typeface="EYInterstate Light" panose="02000506000000020004" pitchFamily="2" charset="0"/>
                <a:ea typeface="+mj-ea"/>
                <a:cs typeface="+mj-cs"/>
              </a:defRPr>
            </a:lvl1pPr>
          </a:lstStyle>
          <a:p>
            <a:pPr marL="356616" marR="0" lvl="0" indent="-356616" defTabSz="1007887" fontAlgn="auto">
              <a:lnSpc>
                <a:spcPct val="100000"/>
              </a:lnSpc>
              <a:spcBef>
                <a:spcPct val="0"/>
              </a:spcBef>
              <a:spcAft>
                <a:spcPts val="0"/>
              </a:spcAft>
              <a:buClrTx/>
              <a:buSzTx/>
              <a:tabLst/>
            </a:pPr>
            <a:r>
              <a:rPr lang="en-US" dirty="0"/>
              <a:t>Chapter Title</a:t>
            </a:r>
            <a:endParaRPr lang="en-IN" dirty="0"/>
          </a:p>
        </p:txBody>
      </p:sp>
      <p:sp>
        <p:nvSpPr>
          <p:cNvPr id="2" name="Date Placeholder 1">
            <a:extLst>
              <a:ext uri="{FF2B5EF4-FFF2-40B4-BE49-F238E27FC236}">
                <a16:creationId xmlns:a16="http://schemas.microsoft.com/office/drawing/2014/main" id="{984443D1-37A3-4969-A6D3-4E99E05604B9}"/>
              </a:ext>
            </a:extLst>
          </p:cNvPr>
          <p:cNvSpPr>
            <a:spLocks noGrp="1"/>
          </p:cNvSpPr>
          <p:nvPr>
            <p:ph type="dt" sz="half" idx="11"/>
          </p:nvPr>
        </p:nvSpPr>
        <p:spPr/>
        <p:txBody>
          <a:bodyPr/>
          <a:lstStyle/>
          <a:p>
            <a:endParaRPr lang="en-IN" dirty="0"/>
          </a:p>
        </p:txBody>
      </p:sp>
      <p:sp>
        <p:nvSpPr>
          <p:cNvPr id="3" name="Footer Placeholder 2">
            <a:extLst>
              <a:ext uri="{FF2B5EF4-FFF2-40B4-BE49-F238E27FC236}">
                <a16:creationId xmlns:a16="http://schemas.microsoft.com/office/drawing/2014/main" id="{61AB04F4-59F4-4102-9BBD-DB62B48E184D}"/>
              </a:ext>
            </a:extLst>
          </p:cNvPr>
          <p:cNvSpPr>
            <a:spLocks noGrp="1"/>
          </p:cNvSpPr>
          <p:nvPr>
            <p:ph type="ftr" sz="quarter" idx="12"/>
          </p:nvPr>
        </p:nvSpPr>
        <p:spPr/>
        <p:txBody>
          <a:bodyPr/>
          <a:lstStyle/>
          <a:p>
            <a:endParaRPr lang="en-US" dirty="0"/>
          </a:p>
        </p:txBody>
      </p:sp>
      <p:sp>
        <p:nvSpPr>
          <p:cNvPr id="4" name="Slide Number Placeholder 3">
            <a:extLst>
              <a:ext uri="{FF2B5EF4-FFF2-40B4-BE49-F238E27FC236}">
                <a16:creationId xmlns:a16="http://schemas.microsoft.com/office/drawing/2014/main" id="{E499AB0A-887B-46B8-BA72-781970F002C7}"/>
              </a:ext>
            </a:extLst>
          </p:cNvPr>
          <p:cNvSpPr>
            <a:spLocks noGrp="1"/>
          </p:cNvSpPr>
          <p:nvPr>
            <p:ph type="sldNum" sz="quarter" idx="13"/>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354889124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2_Standard slide_no bulle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28F8CDB-776D-4811-AE2C-217236ECDECA}"/>
              </a:ext>
            </a:extLst>
          </p:cNvPr>
          <p:cNvSpPr>
            <a:spLocks noGrp="1"/>
          </p:cNvSpPr>
          <p:nvPr>
            <p:ph type="pic" sz="quarter" idx="12"/>
          </p:nvPr>
        </p:nvSpPr>
        <p:spPr>
          <a:xfrm>
            <a:off x="6227180" y="0"/>
            <a:ext cx="5971170" cy="6858000"/>
          </a:xfrm>
        </p:spPr>
        <p:txBody>
          <a:bodyPr/>
          <a:lstStyle/>
          <a:p>
            <a:endParaRPr lang="en-IN"/>
          </a:p>
        </p:txBody>
      </p:sp>
      <p:sp>
        <p:nvSpPr>
          <p:cNvPr id="5" name="Text Placeholder 4">
            <a:extLst>
              <a:ext uri="{FF2B5EF4-FFF2-40B4-BE49-F238E27FC236}">
                <a16:creationId xmlns:a16="http://schemas.microsoft.com/office/drawing/2014/main" id="{626E96BA-E9E4-496B-8CA5-6DA27B8AD7E4}"/>
              </a:ext>
            </a:extLst>
          </p:cNvPr>
          <p:cNvSpPr>
            <a:spLocks noGrp="1"/>
          </p:cNvSpPr>
          <p:nvPr>
            <p:ph type="body" sz="quarter" idx="10" hasCustomPrompt="1"/>
          </p:nvPr>
        </p:nvSpPr>
        <p:spPr>
          <a:xfrm>
            <a:off x="369705" y="2578743"/>
            <a:ext cx="4537959" cy="1055708"/>
          </a:xfrm>
        </p:spPr>
        <p:txBody>
          <a:bodyPr/>
          <a:lstStyle>
            <a:lvl1pPr marL="0" indent="0">
              <a:buNone/>
              <a:defRPr sz="3000"/>
            </a:lvl1pPr>
          </a:lstStyle>
          <a:p>
            <a:pPr lvl="0"/>
            <a:r>
              <a:rPr lang="en-IN" dirty="0"/>
              <a:t>Chapter Title</a:t>
            </a:r>
          </a:p>
          <a:p>
            <a:pPr lvl="0"/>
            <a:r>
              <a:rPr lang="en-IN" dirty="0"/>
              <a:t>EY Interstate Light</a:t>
            </a:r>
          </a:p>
        </p:txBody>
      </p:sp>
      <p:sp>
        <p:nvSpPr>
          <p:cNvPr id="14" name="Text Placeholder 4">
            <a:extLst>
              <a:ext uri="{FF2B5EF4-FFF2-40B4-BE49-F238E27FC236}">
                <a16:creationId xmlns:a16="http://schemas.microsoft.com/office/drawing/2014/main" id="{1173C8A3-BA2F-497B-A214-45B02D73AF20}"/>
              </a:ext>
            </a:extLst>
          </p:cNvPr>
          <p:cNvSpPr>
            <a:spLocks noGrp="1"/>
          </p:cNvSpPr>
          <p:nvPr>
            <p:ph type="body" sz="quarter" idx="11" hasCustomPrompt="1"/>
          </p:nvPr>
        </p:nvSpPr>
        <p:spPr>
          <a:xfrm>
            <a:off x="369705" y="3840384"/>
            <a:ext cx="4537959" cy="1055708"/>
          </a:xfrm>
        </p:spPr>
        <p:txBody>
          <a:bodyPr/>
          <a:lstStyle>
            <a:lvl1pPr marL="0" indent="0">
              <a:buNone/>
              <a:defRPr sz="1600"/>
            </a:lvl1pPr>
          </a:lstStyle>
          <a:p>
            <a:pPr lvl="0"/>
            <a:r>
              <a:rPr lang="en-IN" dirty="0"/>
              <a:t>text</a:t>
            </a:r>
          </a:p>
        </p:txBody>
      </p:sp>
      <p:sp>
        <p:nvSpPr>
          <p:cNvPr id="2" name="Date Placeholder 1">
            <a:extLst>
              <a:ext uri="{FF2B5EF4-FFF2-40B4-BE49-F238E27FC236}">
                <a16:creationId xmlns:a16="http://schemas.microsoft.com/office/drawing/2014/main" id="{F656DB61-969F-46BA-942C-3600269FA4D1}"/>
              </a:ext>
            </a:extLst>
          </p:cNvPr>
          <p:cNvSpPr>
            <a:spLocks noGrp="1"/>
          </p:cNvSpPr>
          <p:nvPr>
            <p:ph type="dt" sz="half" idx="13"/>
          </p:nvPr>
        </p:nvSpPr>
        <p:spPr/>
        <p:txBody>
          <a:bodyPr/>
          <a:lstStyle/>
          <a:p>
            <a:endParaRPr lang="en-IN" dirty="0"/>
          </a:p>
        </p:txBody>
      </p:sp>
      <p:sp>
        <p:nvSpPr>
          <p:cNvPr id="3" name="Footer Placeholder 2">
            <a:extLst>
              <a:ext uri="{FF2B5EF4-FFF2-40B4-BE49-F238E27FC236}">
                <a16:creationId xmlns:a16="http://schemas.microsoft.com/office/drawing/2014/main" id="{C7C562FF-E912-4424-B259-AED677C026AF}"/>
              </a:ext>
            </a:extLst>
          </p:cNvPr>
          <p:cNvSpPr>
            <a:spLocks noGrp="1"/>
          </p:cNvSpPr>
          <p:nvPr>
            <p:ph type="ftr" sz="quarter" idx="14"/>
          </p:nvPr>
        </p:nvSpPr>
        <p:spPr/>
        <p:txBody>
          <a:bodyPr/>
          <a:lstStyle/>
          <a:p>
            <a:endParaRPr lang="en-US" dirty="0"/>
          </a:p>
        </p:txBody>
      </p:sp>
      <p:sp>
        <p:nvSpPr>
          <p:cNvPr id="4" name="Slide Number Placeholder 3">
            <a:extLst>
              <a:ext uri="{FF2B5EF4-FFF2-40B4-BE49-F238E27FC236}">
                <a16:creationId xmlns:a16="http://schemas.microsoft.com/office/drawing/2014/main" id="{E82C1B82-1A85-4CFD-98C3-C21698A96B67}"/>
              </a:ext>
            </a:extLst>
          </p:cNvPr>
          <p:cNvSpPr>
            <a:spLocks noGrp="1"/>
          </p:cNvSpPr>
          <p:nvPr>
            <p:ph type="sldNum" sz="quarter" idx="15"/>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448070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352800" y="2851522"/>
            <a:ext cx="4447800" cy="1202318"/>
          </a:xfrm>
        </p:spPr>
        <p:txBody>
          <a:bodyPr vert="horz" lIns="0" tIns="0" rIns="0" bIns="0" rtlCol="0" anchor="ctr" anchorCtr="0">
            <a:noAutofit/>
          </a:bodyPr>
          <a:lstStyle>
            <a:lvl1pPr marL="0" indent="0">
              <a:buNone/>
              <a:defRPr kumimoji="0" lang="en-IN" sz="3600" b="0" i="0" u="none" strike="noStrike" cap="none" spc="0" normalizeH="0" baseline="0" dirty="0">
                <a:ln>
                  <a:noFill/>
                </a:ln>
                <a:solidFill>
                  <a:srgbClr val="FFFFFF"/>
                </a:solidFill>
                <a:effectLst/>
                <a:uLnTx/>
                <a:uFillTx/>
                <a:latin typeface="EYInterstate Light" panose="02000506000000020004" pitchFamily="2" charset="0"/>
                <a:ea typeface="+mj-ea"/>
                <a:cs typeface="+mj-cs"/>
              </a:defRPr>
            </a:lvl1pPr>
          </a:lstStyle>
          <a:p>
            <a:pPr marL="356616" marR="0" lvl="0" indent="-356616" defTabSz="1007887" fontAlgn="auto">
              <a:lnSpc>
                <a:spcPct val="100000"/>
              </a:lnSpc>
              <a:spcBef>
                <a:spcPct val="0"/>
              </a:spcBef>
              <a:spcAft>
                <a:spcPts val="0"/>
              </a:spcAft>
              <a:buClrTx/>
              <a:buSzTx/>
              <a:tabLst/>
            </a:pPr>
            <a:r>
              <a:rPr lang="en-US" dirty="0"/>
              <a:t>Chapter Title</a:t>
            </a:r>
            <a:endParaRPr lang="en-IN" dirty="0"/>
          </a:p>
        </p:txBody>
      </p:sp>
      <p:sp>
        <p:nvSpPr>
          <p:cNvPr id="2" name="Date Placeholder 1">
            <a:extLst>
              <a:ext uri="{FF2B5EF4-FFF2-40B4-BE49-F238E27FC236}">
                <a16:creationId xmlns:a16="http://schemas.microsoft.com/office/drawing/2014/main" id="{984443D1-37A3-4969-A6D3-4E99E05604B9}"/>
              </a:ext>
            </a:extLst>
          </p:cNvPr>
          <p:cNvSpPr>
            <a:spLocks noGrp="1"/>
          </p:cNvSpPr>
          <p:nvPr>
            <p:ph type="dt" sz="half" idx="11"/>
          </p:nvPr>
        </p:nvSpPr>
        <p:spPr/>
        <p:txBody>
          <a:bodyPr/>
          <a:lstStyle/>
          <a:p>
            <a:fld id="{7C7C61FE-7914-475A-AD1E-E4AB90EB9B0C}" type="datetime3">
              <a:rPr lang="en-US" smtClean="0"/>
              <a:t>23 October 2023</a:t>
            </a:fld>
            <a:endParaRPr lang="en-IN" dirty="0"/>
          </a:p>
        </p:txBody>
      </p:sp>
      <p:sp>
        <p:nvSpPr>
          <p:cNvPr id="3" name="Footer Placeholder 2">
            <a:extLst>
              <a:ext uri="{FF2B5EF4-FFF2-40B4-BE49-F238E27FC236}">
                <a16:creationId xmlns:a16="http://schemas.microsoft.com/office/drawing/2014/main" id="{61AB04F4-59F4-4102-9BBD-DB62B48E184D}"/>
              </a:ext>
            </a:extLst>
          </p:cNvPr>
          <p:cNvSpPr>
            <a:spLocks noGrp="1"/>
          </p:cNvSpPr>
          <p:nvPr>
            <p:ph type="ftr" sz="quarter" idx="12"/>
          </p:nvPr>
        </p:nvSpPr>
        <p:spPr/>
        <p:txBody>
          <a:bodyPr/>
          <a:lstStyle/>
          <a:p>
            <a:r>
              <a:rPr lang="en-US"/>
              <a:t>STOCK OPTIONS AND RSU’S - (E.2208/2020)</a:t>
            </a:r>
            <a:endParaRPr lang="en-US" dirty="0"/>
          </a:p>
        </p:txBody>
      </p:sp>
      <p:sp>
        <p:nvSpPr>
          <p:cNvPr id="4" name="Slide Number Placeholder 3">
            <a:extLst>
              <a:ext uri="{FF2B5EF4-FFF2-40B4-BE49-F238E27FC236}">
                <a16:creationId xmlns:a16="http://schemas.microsoft.com/office/drawing/2014/main" id="{E499AB0A-887B-46B8-BA72-781970F002C7}"/>
              </a:ext>
            </a:extLst>
          </p:cNvPr>
          <p:cNvSpPr>
            <a:spLocks noGrp="1"/>
          </p:cNvSpPr>
          <p:nvPr>
            <p:ph type="sldNum" sz="quarter" idx="13"/>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389370449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1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a:solidFill>
                  <a:schemeClr val="bg1"/>
                </a:solidFill>
              </a:defRPr>
            </a:lvl1pPr>
          </a:lstStyle>
          <a:p>
            <a:r>
              <a:rPr lang="en-US" dirty="0"/>
              <a:t>Click to edit Master title style</a:t>
            </a:r>
            <a:endParaRPr lang="en-GB" dirty="0"/>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609917" y="1137920"/>
            <a:ext cx="4957505" cy="4267457"/>
          </a:xfrm>
        </p:spPr>
        <p:txBody>
          <a:bodyPr/>
          <a:lstStyle/>
          <a:p>
            <a:endParaRPr lang="en-IN" dirty="0"/>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7133461" y="3813288"/>
            <a:ext cx="3089275" cy="180000"/>
          </a:xfrm>
        </p:spPr>
        <p:txBody>
          <a:bodyPr/>
          <a:lstStyle>
            <a:lvl1pPr marL="0" indent="0">
              <a:buNone/>
              <a:defRPr sz="1200">
                <a:solidFill>
                  <a:schemeClr val="bg1"/>
                </a:solidFill>
              </a:defRPr>
            </a:lvl1pPr>
          </a:lstStyle>
          <a:p>
            <a:pPr lvl="0"/>
            <a:r>
              <a:rPr lang="en-US" dirty="0"/>
              <a:t>Name Surname</a:t>
            </a:r>
            <a:endParaRPr lang="en-GB" dirty="0"/>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7133461" y="4055931"/>
            <a:ext cx="3089275" cy="180000"/>
          </a:xfrm>
        </p:spPr>
        <p:txBody>
          <a:bodyPr/>
          <a:lstStyle>
            <a:lvl1pPr marL="0" indent="0">
              <a:buNone/>
              <a:defRPr sz="1200">
                <a:solidFill>
                  <a:schemeClr val="bg1"/>
                </a:solidFill>
              </a:defRPr>
            </a:lvl1pPr>
          </a:lstStyle>
          <a:p>
            <a:pPr lvl="0"/>
            <a:r>
              <a:rPr lang="en-US" dirty="0"/>
              <a:t>Job Title to go here</a:t>
            </a:r>
            <a:endParaRPr lang="en-GB" dirty="0"/>
          </a:p>
        </p:txBody>
      </p:sp>
      <p:sp>
        <p:nvSpPr>
          <p:cNvPr id="14" name="Picture Placeholder 19">
            <a:extLst>
              <a:ext uri="{FF2B5EF4-FFF2-40B4-BE49-F238E27FC236}">
                <a16:creationId xmlns:a16="http://schemas.microsoft.com/office/drawing/2014/main" id="{00A15EA9-2372-4E06-83C2-1E13AB1FA626}"/>
              </a:ext>
            </a:extLst>
          </p:cNvPr>
          <p:cNvSpPr>
            <a:spLocks noGrp="1"/>
          </p:cNvSpPr>
          <p:nvPr>
            <p:ph type="pic" sz="quarter" idx="16"/>
          </p:nvPr>
        </p:nvSpPr>
        <p:spPr>
          <a:xfrm>
            <a:off x="6123007" y="3578083"/>
            <a:ext cx="778959" cy="778959"/>
          </a:xfrm>
          <a:prstGeom prst="ellipse">
            <a:avLst/>
          </a:prstGeom>
        </p:spPr>
        <p:txBody>
          <a:bodyPr anchor="ctr"/>
          <a:lstStyle>
            <a:lvl1pPr marL="0" indent="0" algn="ctr">
              <a:buNone/>
              <a:defRPr sz="900">
                <a:solidFill>
                  <a:schemeClr val="bg1"/>
                </a:solidFill>
              </a:defRPr>
            </a:lvl1pPr>
          </a:lstStyle>
          <a:p>
            <a:endParaRPr lang="en-GB" dirty="0"/>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6123008" y="1137920"/>
            <a:ext cx="5465425" cy="373807"/>
          </a:xfrm>
        </p:spPr>
        <p:txBody>
          <a:bodyPr/>
          <a:lstStyle>
            <a:lvl1pPr marL="0" indent="0">
              <a:buNone/>
              <a:defRPr/>
            </a:lvl1pPr>
          </a:lstStyle>
          <a:p>
            <a:pPr lvl="0"/>
            <a:r>
              <a:rPr lang="en-US" dirty="0"/>
              <a:t>Key Takeaways</a:t>
            </a:r>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hasCustomPrompt="1"/>
          </p:nvPr>
        </p:nvSpPr>
        <p:spPr>
          <a:xfrm>
            <a:off x="6123008" y="1635009"/>
            <a:ext cx="5465425" cy="1611554"/>
          </a:xfrm>
        </p:spPr>
        <p:txBody>
          <a:bodyPr/>
          <a:lstStyle>
            <a:lvl1pPr marL="0" indent="0">
              <a:buNone/>
              <a:defRPr sz="1600"/>
            </a:lvl1pPr>
          </a:lstStyle>
          <a:p>
            <a:pPr lvl="0"/>
            <a:r>
              <a:rPr lang="en-US" dirty="0"/>
              <a:t>Content EY Interstate Light, 16pt, Lorem ipsum dolor, 12pt, </a:t>
            </a:r>
            <a:r>
              <a:rPr lang="en-US" dirty="0" err="1"/>
              <a:t>Utinam</a:t>
            </a:r>
            <a:r>
              <a:rPr lang="en-US" dirty="0"/>
              <a:t> </a:t>
            </a:r>
            <a:r>
              <a:rPr lang="en-US" dirty="0" err="1"/>
              <a:t>nonumy</a:t>
            </a:r>
            <a:r>
              <a:rPr lang="en-US" dirty="0"/>
              <a:t> </a:t>
            </a:r>
            <a:r>
              <a:rPr lang="en-US" dirty="0" err="1"/>
              <a:t>abhorreant</a:t>
            </a:r>
            <a:r>
              <a:rPr lang="en-US" dirty="0"/>
              <a:t> </a:t>
            </a:r>
            <a:r>
              <a:rPr lang="en-US" dirty="0" err="1"/>
              <a:t>sead</a:t>
            </a:r>
            <a:r>
              <a:rPr lang="en-US" dirty="0"/>
              <a:t>. </a:t>
            </a:r>
            <a:r>
              <a:rPr lang="en-US" dirty="0" err="1"/>
              <a:t>Putant</a:t>
            </a:r>
            <a:r>
              <a:rPr lang="en-US" dirty="0"/>
              <a:t> </a:t>
            </a:r>
            <a:r>
              <a:rPr lang="en-US" dirty="0" err="1"/>
              <a:t>probatus</a:t>
            </a:r>
            <a:r>
              <a:rPr lang="en-US" dirty="0"/>
              <a:t> id vis, ad his </a:t>
            </a:r>
            <a:r>
              <a:rPr lang="en-US" dirty="0" err="1"/>
              <a:t>meis</a:t>
            </a:r>
            <a:r>
              <a:rPr lang="en-US" dirty="0"/>
              <a:t> </a:t>
            </a:r>
            <a:r>
              <a:rPr lang="en-US" dirty="0" err="1"/>
              <a:t>habemus</a:t>
            </a:r>
            <a:r>
              <a:rPr lang="en-US" dirty="0"/>
              <a:t> </a:t>
            </a:r>
            <a:r>
              <a:rPr lang="en-US" dirty="0" err="1"/>
              <a:t>repudiare</a:t>
            </a:r>
            <a:r>
              <a:rPr lang="en-US" dirty="0"/>
              <a:t>, has an </a:t>
            </a:r>
            <a:r>
              <a:rPr lang="en-US" dirty="0" err="1"/>
              <a:t>pericula</a:t>
            </a:r>
            <a:r>
              <a:rPr lang="en-US" dirty="0"/>
              <a:t> </a:t>
            </a:r>
            <a:r>
              <a:rPr lang="en-US" dirty="0" err="1"/>
              <a:t>tractatos</a:t>
            </a:r>
            <a:r>
              <a:rPr lang="en-US" dirty="0"/>
              <a:t>. </a:t>
            </a:r>
            <a:r>
              <a:rPr lang="en-US" dirty="0" err="1"/>
              <a:t>Nec</a:t>
            </a:r>
            <a:r>
              <a:rPr lang="en-US" dirty="0"/>
              <a:t> </a:t>
            </a:r>
            <a:r>
              <a:rPr lang="en-US" dirty="0" err="1"/>
              <a:t>debitis</a:t>
            </a:r>
            <a:r>
              <a:rPr lang="en-US" dirty="0"/>
              <a:t> </a:t>
            </a:r>
            <a:r>
              <a:rPr lang="en-US" dirty="0" err="1"/>
              <a:t>dissentias</a:t>
            </a:r>
            <a:r>
              <a:rPr lang="en-US" dirty="0"/>
              <a:t> ad. </a:t>
            </a:r>
            <a:r>
              <a:rPr lang="en-US" dirty="0" err="1"/>
              <a:t>Patrioque</a:t>
            </a:r>
            <a:r>
              <a:rPr lang="en-US" dirty="0"/>
              <a:t> </a:t>
            </a:r>
            <a:r>
              <a:rPr lang="en-US" dirty="0" err="1"/>
              <a:t>voluptatum</a:t>
            </a:r>
            <a:r>
              <a:rPr lang="en-US" dirty="0"/>
              <a:t> </a:t>
            </a:r>
            <a:r>
              <a:rPr lang="en-US" dirty="0" err="1"/>
              <a:t>sed</a:t>
            </a:r>
            <a:r>
              <a:rPr lang="en-US" dirty="0"/>
              <a:t> ex, id </a:t>
            </a:r>
            <a:r>
              <a:rPr lang="en-US" dirty="0" err="1"/>
              <a:t>admodum</a:t>
            </a:r>
            <a:r>
              <a:rPr lang="en-US" dirty="0"/>
              <a:t>.</a:t>
            </a:r>
          </a:p>
          <a:p>
            <a:pPr lvl="0"/>
            <a:endParaRPr lang="en-US" dirty="0"/>
          </a:p>
        </p:txBody>
      </p:sp>
      <p:sp>
        <p:nvSpPr>
          <p:cNvPr id="20" name="Line 10">
            <a:extLst>
              <a:ext uri="{FF2B5EF4-FFF2-40B4-BE49-F238E27FC236}">
                <a16:creationId xmlns:a16="http://schemas.microsoft.com/office/drawing/2014/main" id="{B69EB865-6B86-419B-923C-F7DDC68C9C66}"/>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3" name="Date Placeholder 2">
            <a:extLst>
              <a:ext uri="{FF2B5EF4-FFF2-40B4-BE49-F238E27FC236}">
                <a16:creationId xmlns:a16="http://schemas.microsoft.com/office/drawing/2014/main" id="{C5822E28-B24F-4CF6-8F50-70ED7C22A114}"/>
              </a:ext>
            </a:extLst>
          </p:cNvPr>
          <p:cNvSpPr>
            <a:spLocks noGrp="1"/>
          </p:cNvSpPr>
          <p:nvPr>
            <p:ph type="dt" sz="half" idx="19"/>
          </p:nvPr>
        </p:nvSpPr>
        <p:spPr/>
        <p:txBody>
          <a:bodyPr/>
          <a:lstStyle/>
          <a:p>
            <a:endParaRPr lang="en-IN" dirty="0"/>
          </a:p>
        </p:txBody>
      </p:sp>
      <p:sp>
        <p:nvSpPr>
          <p:cNvPr id="4" name="Footer Placeholder 3">
            <a:extLst>
              <a:ext uri="{FF2B5EF4-FFF2-40B4-BE49-F238E27FC236}">
                <a16:creationId xmlns:a16="http://schemas.microsoft.com/office/drawing/2014/main" id="{6865E1CD-A05B-41DC-B488-E4BA204E7AE5}"/>
              </a:ext>
            </a:extLst>
          </p:cNvPr>
          <p:cNvSpPr>
            <a:spLocks noGrp="1"/>
          </p:cNvSpPr>
          <p:nvPr>
            <p:ph type="ftr" sz="quarter" idx="20"/>
          </p:nvPr>
        </p:nvSpPr>
        <p:spPr/>
        <p:txBody>
          <a:bodyPr/>
          <a:lstStyle/>
          <a:p>
            <a:endParaRPr lang="en-US" dirty="0"/>
          </a:p>
        </p:txBody>
      </p:sp>
      <p:sp>
        <p:nvSpPr>
          <p:cNvPr id="6" name="Slide Number Placeholder 5">
            <a:extLst>
              <a:ext uri="{FF2B5EF4-FFF2-40B4-BE49-F238E27FC236}">
                <a16:creationId xmlns:a16="http://schemas.microsoft.com/office/drawing/2014/main" id="{5716ABDB-CF45-4001-9487-F3BA3DD8DACD}"/>
              </a:ext>
            </a:extLst>
          </p:cNvPr>
          <p:cNvSpPr>
            <a:spLocks noGrp="1"/>
          </p:cNvSpPr>
          <p:nvPr>
            <p:ph type="sldNum" sz="quarter" idx="21"/>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366929823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Standard slide_Quotes">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1CD06B42-27A8-4223-AE57-EB729EB5FC27}"/>
              </a:ext>
            </a:extLst>
          </p:cNvPr>
          <p:cNvSpPr>
            <a:spLocks noGrp="1"/>
          </p:cNvSpPr>
          <p:nvPr>
            <p:ph type="dt" sz="half" idx="10"/>
          </p:nvPr>
        </p:nvSpPr>
        <p:spPr/>
        <p:txBody>
          <a:bodyPr/>
          <a:lstStyle/>
          <a:p>
            <a:endParaRPr lang="en-IN" dirty="0"/>
          </a:p>
        </p:txBody>
      </p:sp>
      <p:sp>
        <p:nvSpPr>
          <p:cNvPr id="4" name="Footer Placeholder 3">
            <a:extLst>
              <a:ext uri="{FF2B5EF4-FFF2-40B4-BE49-F238E27FC236}">
                <a16:creationId xmlns:a16="http://schemas.microsoft.com/office/drawing/2014/main" id="{5C1F4AD2-0FC3-4A7D-B553-FC19C918C14E}"/>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7E89B92-9E6D-4E4B-A5F6-7BC8B1612D1D}"/>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145824373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2_Standard slide_Quotes">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E28D7EA5-A532-4D8B-9984-8F3D1FEA98DB}"/>
              </a:ext>
            </a:extLst>
          </p:cNvPr>
          <p:cNvSpPr>
            <a:spLocks noGrp="1"/>
          </p:cNvSpPr>
          <p:nvPr>
            <p:ph type="body" sz="quarter" idx="10"/>
          </p:nvPr>
        </p:nvSpPr>
        <p:spPr>
          <a:xfrm>
            <a:off x="3453175" y="2060235"/>
            <a:ext cx="5292000" cy="3025522"/>
          </a:xfrm>
        </p:spPr>
        <p:txBody>
          <a:bodyPr lIns="0" tIns="0" rIns="0" bIns="0">
            <a:noAutofit/>
          </a:bodyPr>
          <a:lstStyle>
            <a:lvl1pPr marL="0" indent="0" algn="ctr">
              <a:buNone/>
              <a:defRPr lang="en-US" sz="2800" dirty="0" smtClean="0">
                <a:latin typeface="Georgia" panose="02040502050405020303" pitchFamily="18" charset="0"/>
              </a:defRPr>
            </a:lvl1pPr>
          </a:lstStyle>
          <a:p>
            <a:pPr marL="356616" lvl="0" indent="-356616" algn="ctr">
              <a:spcBef>
                <a:spcPts val="0"/>
              </a:spcBef>
            </a:pPr>
            <a:r>
              <a:rPr lang="en-US" dirty="0"/>
              <a:t>Edit Master text styles</a:t>
            </a:r>
          </a:p>
        </p:txBody>
      </p:sp>
      <p:sp>
        <p:nvSpPr>
          <p:cNvPr id="5" name="Text Placeholder 6">
            <a:extLst>
              <a:ext uri="{FF2B5EF4-FFF2-40B4-BE49-F238E27FC236}">
                <a16:creationId xmlns:a16="http://schemas.microsoft.com/office/drawing/2014/main" id="{9F9B9C3C-16F2-40B2-A460-0480520ECF89}"/>
              </a:ext>
            </a:extLst>
          </p:cNvPr>
          <p:cNvSpPr>
            <a:spLocks noGrp="1"/>
          </p:cNvSpPr>
          <p:nvPr>
            <p:ph type="body" sz="quarter" idx="11" hasCustomPrompt="1"/>
          </p:nvPr>
        </p:nvSpPr>
        <p:spPr>
          <a:xfrm>
            <a:off x="3453175" y="5506678"/>
            <a:ext cx="5292000" cy="316838"/>
          </a:xfrm>
        </p:spPr>
        <p:txBody>
          <a:bodyPr lIns="0" tIns="0" rIns="0" bIns="0">
            <a:noAutofit/>
          </a:bodyPr>
          <a:lstStyle>
            <a:lvl1pPr marL="0" indent="0" algn="ctr">
              <a:buNone/>
              <a:defRPr lang="en-US" sz="1600" dirty="0" smtClean="0">
                <a:solidFill>
                  <a:srgbClr val="FFE600"/>
                </a:solidFill>
                <a:latin typeface="EYInterstate Light" panose="02000506000000020004" pitchFamily="2" charset="0"/>
              </a:defRPr>
            </a:lvl1pPr>
          </a:lstStyle>
          <a:p>
            <a:pPr marL="356616" lvl="0" indent="-356616" algn="ctr">
              <a:spcBef>
                <a:spcPts val="0"/>
              </a:spcBef>
              <a:spcAft>
                <a:spcPts val="600"/>
              </a:spcAft>
            </a:pPr>
            <a:r>
              <a:rPr lang="en-US" dirty="0"/>
              <a:t>Name Surname</a:t>
            </a:r>
          </a:p>
        </p:txBody>
      </p:sp>
      <p:sp>
        <p:nvSpPr>
          <p:cNvPr id="6" name="Text Placeholder 6">
            <a:extLst>
              <a:ext uri="{FF2B5EF4-FFF2-40B4-BE49-F238E27FC236}">
                <a16:creationId xmlns:a16="http://schemas.microsoft.com/office/drawing/2014/main" id="{8E04541C-CC5D-4455-8271-73223AE0A881}"/>
              </a:ext>
            </a:extLst>
          </p:cNvPr>
          <p:cNvSpPr>
            <a:spLocks noGrp="1"/>
          </p:cNvSpPr>
          <p:nvPr>
            <p:ph type="body" sz="quarter" idx="12" hasCustomPrompt="1"/>
          </p:nvPr>
        </p:nvSpPr>
        <p:spPr>
          <a:xfrm>
            <a:off x="3453175" y="5818717"/>
            <a:ext cx="5292000" cy="316838"/>
          </a:xfrm>
        </p:spPr>
        <p:txBody>
          <a:bodyPr vert="horz" lIns="0" tIns="0" rIns="0" bIns="0" rtlCol="0" anchor="t" anchorCtr="0">
            <a:noAutofit/>
          </a:bodyPr>
          <a:lstStyle>
            <a:lvl1pPr marL="0" indent="0" algn="ctr">
              <a:buNone/>
              <a:defRPr lang="en-US" sz="1600" dirty="0" smtClean="0">
                <a:latin typeface="EYInterstate Light" panose="02000506000000020004" pitchFamily="2" charset="0"/>
              </a:defRPr>
            </a:lvl1pPr>
          </a:lstStyle>
          <a:p>
            <a:pPr marL="356616" lvl="0" indent="-356616" algn="ctr">
              <a:spcBef>
                <a:spcPts val="0"/>
              </a:spcBef>
              <a:spcAft>
                <a:spcPts val="600"/>
              </a:spcAft>
            </a:pPr>
            <a:r>
              <a:rPr lang="en-US" dirty="0"/>
              <a:t>Job Title</a:t>
            </a:r>
          </a:p>
        </p:txBody>
      </p:sp>
      <p:sp>
        <p:nvSpPr>
          <p:cNvPr id="9" name="Text Placeholder 11">
            <a:extLst>
              <a:ext uri="{FF2B5EF4-FFF2-40B4-BE49-F238E27FC236}">
                <a16:creationId xmlns:a16="http://schemas.microsoft.com/office/drawing/2014/main" id="{FBD672D3-B116-471A-8511-D80D5D920D93}"/>
              </a:ext>
            </a:extLst>
          </p:cNvPr>
          <p:cNvSpPr txBox="1">
            <a:spLocks/>
          </p:cNvSpPr>
          <p:nvPr userDrawn="1"/>
        </p:nvSpPr>
        <p:spPr>
          <a:xfrm>
            <a:off x="4929981" y="979787"/>
            <a:ext cx="2338388" cy="882687"/>
          </a:xfrm>
          <a:prstGeom prst="rect">
            <a:avLst/>
          </a:prstGeom>
        </p:spPr>
        <p:txBody>
          <a:bodyPr lIns="0" tIns="0" rIns="0" bIns="0">
            <a:noAutofit/>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sz="11200" dirty="0">
                <a:solidFill>
                  <a:schemeClr val="tx2"/>
                </a:solidFill>
                <a:latin typeface="Georgia" panose="02040502050405020303" pitchFamily="18" charset="0"/>
              </a:rPr>
              <a:t>“ </a:t>
            </a:r>
          </a:p>
        </p:txBody>
      </p:sp>
    </p:spTree>
    <p:extLst>
      <p:ext uri="{BB962C8B-B14F-4D97-AF65-F5344CB8AC3E}">
        <p14:creationId xmlns:p14="http://schemas.microsoft.com/office/powerpoint/2010/main" val="178184070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1_Standard slide_Quotes">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8F291EB0-15F5-4E9A-A38B-CE3AC1452E21}"/>
              </a:ext>
            </a:extLst>
          </p:cNvPr>
          <p:cNvSpPr txBox="1">
            <a:spLocks/>
          </p:cNvSpPr>
          <p:nvPr userDrawn="1"/>
        </p:nvSpPr>
        <p:spPr>
          <a:xfrm>
            <a:off x="477351" y="1488927"/>
            <a:ext cx="2338388" cy="858838"/>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1200" dirty="0">
                <a:solidFill>
                  <a:schemeClr val="tx2"/>
                </a:solidFill>
                <a:latin typeface="Georgia" panose="02040502050405020303" pitchFamily="18" charset="0"/>
              </a:rPr>
              <a:t>“</a:t>
            </a:r>
          </a:p>
        </p:txBody>
      </p:sp>
      <p:sp>
        <p:nvSpPr>
          <p:cNvPr id="7" name="Text Placeholder 6">
            <a:extLst>
              <a:ext uri="{FF2B5EF4-FFF2-40B4-BE49-F238E27FC236}">
                <a16:creationId xmlns:a16="http://schemas.microsoft.com/office/drawing/2014/main" id="{FB5D2AC0-B4F7-4455-9AE0-201966050A6D}"/>
              </a:ext>
            </a:extLst>
          </p:cNvPr>
          <p:cNvSpPr>
            <a:spLocks noGrp="1"/>
          </p:cNvSpPr>
          <p:nvPr>
            <p:ph type="body" sz="quarter" idx="10"/>
          </p:nvPr>
        </p:nvSpPr>
        <p:spPr>
          <a:xfrm>
            <a:off x="513350" y="2526765"/>
            <a:ext cx="5292000" cy="1800000"/>
          </a:xfrm>
        </p:spPr>
        <p:txBody>
          <a:bodyPr lIns="90000" tIns="46800" rIns="90000" bIns="46800"/>
          <a:lstStyle>
            <a:lvl1pPr marL="0" indent="0">
              <a:buNone/>
              <a:defRPr lang="en-US" sz="2800" dirty="0" smtClean="0">
                <a:latin typeface="Georgia" panose="02040502050405020303" pitchFamily="18" charset="0"/>
              </a:defRPr>
            </a:lvl1pPr>
          </a:lstStyle>
          <a:p>
            <a:pPr marL="356616" lvl="0" indent="-356616">
              <a:spcBef>
                <a:spcPts val="0"/>
              </a:spcBef>
            </a:pPr>
            <a:r>
              <a:rPr lang="en-US" dirty="0"/>
              <a:t>Edit Master text styles</a:t>
            </a:r>
          </a:p>
        </p:txBody>
      </p:sp>
      <p:sp>
        <p:nvSpPr>
          <p:cNvPr id="8" name="Text Placeholder 6">
            <a:extLst>
              <a:ext uri="{FF2B5EF4-FFF2-40B4-BE49-F238E27FC236}">
                <a16:creationId xmlns:a16="http://schemas.microsoft.com/office/drawing/2014/main" id="{F1BA83A2-78F0-4F7E-836B-9B4B87820F96}"/>
              </a:ext>
            </a:extLst>
          </p:cNvPr>
          <p:cNvSpPr>
            <a:spLocks noGrp="1"/>
          </p:cNvSpPr>
          <p:nvPr>
            <p:ph type="body" sz="quarter" idx="11" hasCustomPrompt="1"/>
          </p:nvPr>
        </p:nvSpPr>
        <p:spPr>
          <a:xfrm>
            <a:off x="513350" y="4632765"/>
            <a:ext cx="5292000"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chemeClr val="tx2"/>
                </a:solidFill>
                <a:latin typeface="EYInterstate Light" panose="02000506000000020004" pitchFamily="2" charset="0"/>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dirty="0"/>
              <a:t>Name Surname</a:t>
            </a:r>
          </a:p>
        </p:txBody>
      </p:sp>
      <p:sp>
        <p:nvSpPr>
          <p:cNvPr id="9" name="Text Placeholder 6">
            <a:extLst>
              <a:ext uri="{FF2B5EF4-FFF2-40B4-BE49-F238E27FC236}">
                <a16:creationId xmlns:a16="http://schemas.microsoft.com/office/drawing/2014/main" id="{034CE9DD-CE12-4D9F-8FD6-A2522F36C807}"/>
              </a:ext>
            </a:extLst>
          </p:cNvPr>
          <p:cNvSpPr>
            <a:spLocks noGrp="1"/>
          </p:cNvSpPr>
          <p:nvPr>
            <p:ph type="body" sz="quarter" idx="12" hasCustomPrompt="1"/>
          </p:nvPr>
        </p:nvSpPr>
        <p:spPr>
          <a:xfrm>
            <a:off x="513350" y="4971442"/>
            <a:ext cx="5292000"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chemeClr val="bg1"/>
                </a:solidFill>
                <a:latin typeface="EYInterstate Light" panose="02000506000000020004" pitchFamily="2" charset="0"/>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dirty="0"/>
              <a:t>Job Title</a:t>
            </a:r>
          </a:p>
        </p:txBody>
      </p:sp>
    </p:spTree>
    <p:extLst>
      <p:ext uri="{BB962C8B-B14F-4D97-AF65-F5344CB8AC3E}">
        <p14:creationId xmlns:p14="http://schemas.microsoft.com/office/powerpoint/2010/main" val="141261776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 preserve="1">
  <p:cSld name="Standard slide_no_first_level_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918" y="1137920"/>
            <a:ext cx="8238744" cy="4834800"/>
          </a:xfrm>
        </p:spPr>
        <p:txBody>
          <a:bodyPr/>
          <a:lstStyle>
            <a:lvl1pPr marL="0" indent="0">
              <a:buNone/>
              <a:defRPr>
                <a:solidFill>
                  <a:schemeClr val="bg1"/>
                </a:solidFill>
              </a:defRPr>
            </a:lvl1pPr>
            <a:lvl2pPr marL="356616">
              <a:defRPr>
                <a:solidFill>
                  <a:schemeClr val="bg1"/>
                </a:solidFill>
              </a:defRPr>
            </a:lvl2pPr>
            <a:lvl3pPr marL="713232">
              <a:defRPr>
                <a:solidFill>
                  <a:schemeClr val="bg1"/>
                </a:solidFill>
              </a:defRPr>
            </a:lvl3pPr>
            <a:lvl4pPr marL="1069848">
              <a:defRPr>
                <a:solidFill>
                  <a:schemeClr val="bg1"/>
                </a:solidFill>
              </a:defRPr>
            </a:lvl4pPr>
            <a:lvl5pPr marL="1426464">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Line 10">
            <a:extLst>
              <a:ext uri="{FF2B5EF4-FFF2-40B4-BE49-F238E27FC236}">
                <a16:creationId xmlns:a16="http://schemas.microsoft.com/office/drawing/2014/main" id="{8D4CA674-C969-4C5C-9EA4-6D41FE961DE2}"/>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4" name="Date Placeholder 3">
            <a:extLst>
              <a:ext uri="{FF2B5EF4-FFF2-40B4-BE49-F238E27FC236}">
                <a16:creationId xmlns:a16="http://schemas.microsoft.com/office/drawing/2014/main" id="{E7DAEB49-9ADD-490C-B904-979B3953B8CD}"/>
              </a:ext>
            </a:extLst>
          </p:cNvPr>
          <p:cNvSpPr>
            <a:spLocks noGrp="1"/>
          </p:cNvSpPr>
          <p:nvPr>
            <p:ph type="dt" sz="half" idx="10"/>
          </p:nvPr>
        </p:nvSpPr>
        <p:spPr/>
        <p:txBody>
          <a:bodyPr/>
          <a:lstStyle/>
          <a:p>
            <a:endParaRPr lang="en-IN" dirty="0"/>
          </a:p>
        </p:txBody>
      </p:sp>
      <p:sp>
        <p:nvSpPr>
          <p:cNvPr id="5" name="Footer Placeholder 4">
            <a:extLst>
              <a:ext uri="{FF2B5EF4-FFF2-40B4-BE49-F238E27FC236}">
                <a16:creationId xmlns:a16="http://schemas.microsoft.com/office/drawing/2014/main" id="{36528C68-2511-4745-B448-A5AA41E7BFE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B5C8157-0191-4E69-819F-DB443768675C}"/>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313795283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itle only, no line">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880"/>
          </a:xfrm>
        </p:spPr>
        <p:txBody>
          <a:bodyPr/>
          <a:lstStyle>
            <a:lvl1pPr>
              <a:defRPr>
                <a:solidFill>
                  <a:schemeClr val="bg1"/>
                </a:solidFill>
              </a:defRPr>
            </a:lvl1pPr>
          </a:lstStyle>
          <a:p>
            <a:r>
              <a:rPr lang="en-US" dirty="0"/>
              <a:t>Click to edit Master title style</a:t>
            </a:r>
            <a:endParaRPr lang="en-GB" dirty="0"/>
          </a:p>
        </p:txBody>
      </p:sp>
      <p:sp>
        <p:nvSpPr>
          <p:cNvPr id="6" name="Line 10">
            <a:extLst>
              <a:ext uri="{FF2B5EF4-FFF2-40B4-BE49-F238E27FC236}">
                <a16:creationId xmlns:a16="http://schemas.microsoft.com/office/drawing/2014/main" id="{97A26880-8DD7-4A78-ADAF-91ED2E744A7C}"/>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3" name="Date Placeholder 2">
            <a:extLst>
              <a:ext uri="{FF2B5EF4-FFF2-40B4-BE49-F238E27FC236}">
                <a16:creationId xmlns:a16="http://schemas.microsoft.com/office/drawing/2014/main" id="{0B88B559-CD59-4D3D-87C0-5D51BCF9B731}"/>
              </a:ext>
            </a:extLst>
          </p:cNvPr>
          <p:cNvSpPr>
            <a:spLocks noGrp="1"/>
          </p:cNvSpPr>
          <p:nvPr>
            <p:ph type="dt" sz="half" idx="10"/>
          </p:nvPr>
        </p:nvSpPr>
        <p:spPr/>
        <p:txBody>
          <a:bodyPr/>
          <a:lstStyle/>
          <a:p>
            <a:endParaRPr lang="en-IN" dirty="0"/>
          </a:p>
        </p:txBody>
      </p:sp>
      <p:sp>
        <p:nvSpPr>
          <p:cNvPr id="4" name="Footer Placeholder 3">
            <a:extLst>
              <a:ext uri="{FF2B5EF4-FFF2-40B4-BE49-F238E27FC236}">
                <a16:creationId xmlns:a16="http://schemas.microsoft.com/office/drawing/2014/main" id="{136FB98F-FBCE-4F2C-978B-A5576B577450}"/>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01A95690-F0A7-4101-82DB-B17CE6B7A487}"/>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287098657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880"/>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sz="half" idx="1"/>
          </p:nvPr>
        </p:nvSpPr>
        <p:spPr>
          <a:xfrm>
            <a:off x="609918" y="1137919"/>
            <a:ext cx="5387605" cy="4834800"/>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200828" y="1137919"/>
            <a:ext cx="5387605" cy="4834800"/>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Line 10">
            <a:extLst>
              <a:ext uri="{FF2B5EF4-FFF2-40B4-BE49-F238E27FC236}">
                <a16:creationId xmlns:a16="http://schemas.microsoft.com/office/drawing/2014/main" id="{9B070B28-7AAC-47E5-9EB5-96B8B8B88057}"/>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5" name="Date Placeholder 4">
            <a:extLst>
              <a:ext uri="{FF2B5EF4-FFF2-40B4-BE49-F238E27FC236}">
                <a16:creationId xmlns:a16="http://schemas.microsoft.com/office/drawing/2014/main" id="{B20B9B26-E95B-4DC1-A613-4C0C0933C72B}"/>
              </a:ext>
            </a:extLst>
          </p:cNvPr>
          <p:cNvSpPr>
            <a:spLocks noGrp="1"/>
          </p:cNvSpPr>
          <p:nvPr>
            <p:ph type="dt" sz="half" idx="10"/>
          </p:nvPr>
        </p:nvSpPr>
        <p:spPr/>
        <p:txBody>
          <a:bodyPr/>
          <a:lstStyle/>
          <a:p>
            <a:endParaRPr lang="en-IN" dirty="0"/>
          </a:p>
        </p:txBody>
      </p:sp>
      <p:sp>
        <p:nvSpPr>
          <p:cNvPr id="6" name="Footer Placeholder 5">
            <a:extLst>
              <a:ext uri="{FF2B5EF4-FFF2-40B4-BE49-F238E27FC236}">
                <a16:creationId xmlns:a16="http://schemas.microsoft.com/office/drawing/2014/main" id="{ED7373D8-2AB5-4625-822C-B1F2B5CDC39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76E3B4B-D68B-4AFA-A20D-2ECE69120F7E}"/>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120438275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12648" y="1869440"/>
            <a:ext cx="5393208" cy="4256075"/>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9632" y="1869440"/>
            <a:ext cx="5393208" cy="4256075"/>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p:cNvSpPr>
            <a:spLocks noGrp="1"/>
          </p:cNvSpPr>
          <p:nvPr>
            <p:ph type="body" sz="quarter" idx="12"/>
          </p:nvPr>
        </p:nvSpPr>
        <p:spPr>
          <a:xfrm>
            <a:off x="609918" y="1137920"/>
            <a:ext cx="5393208" cy="640800"/>
          </a:xfrm>
        </p:spPr>
        <p:txBody>
          <a:bodyPr anchor="t" anchorCtr="0"/>
          <a:lstStyle>
            <a:lvl1pPr>
              <a:buNone/>
              <a:defRPr b="1">
                <a:solidFill>
                  <a:schemeClr val="bg1"/>
                </a:solidFill>
              </a:defRPr>
            </a:lvl1pPr>
          </a:lstStyle>
          <a:p>
            <a:pPr lvl="0"/>
            <a:endParaRPr lang="en-GB" dirty="0"/>
          </a:p>
        </p:txBody>
      </p:sp>
      <p:sp>
        <p:nvSpPr>
          <p:cNvPr id="11" name="Text Placeholder 9"/>
          <p:cNvSpPr>
            <a:spLocks noGrp="1"/>
          </p:cNvSpPr>
          <p:nvPr>
            <p:ph type="body" sz="quarter" idx="13"/>
          </p:nvPr>
        </p:nvSpPr>
        <p:spPr>
          <a:xfrm>
            <a:off x="6199632" y="1137920"/>
            <a:ext cx="5393208" cy="640800"/>
          </a:xfrm>
        </p:spPr>
        <p:txBody>
          <a:bodyPr anchor="t" anchorCtr="0"/>
          <a:lstStyle>
            <a:lvl1pPr>
              <a:buNone/>
              <a:defRPr b="1">
                <a:solidFill>
                  <a:schemeClr val="bg1"/>
                </a:solidFill>
              </a:defRPr>
            </a:lvl1pPr>
          </a:lstStyle>
          <a:p>
            <a:pPr lvl="0"/>
            <a:endParaRPr lang="en-GB" dirty="0"/>
          </a:p>
        </p:txBody>
      </p:sp>
      <p:sp>
        <p:nvSpPr>
          <p:cNvPr id="2" name="Title 1"/>
          <p:cNvSpPr>
            <a:spLocks noGrp="1"/>
          </p:cNvSpPr>
          <p:nvPr>
            <p:ph type="title"/>
          </p:nvPr>
        </p:nvSpPr>
        <p:spPr>
          <a:xfrm>
            <a:off x="609918" y="294200"/>
            <a:ext cx="10978515" cy="590880"/>
          </a:xfrm>
        </p:spPr>
        <p:txBody>
          <a:bodyPr/>
          <a:lstStyle>
            <a:lvl1pPr>
              <a:defRPr>
                <a:solidFill>
                  <a:schemeClr val="bg1"/>
                </a:solidFill>
              </a:defRPr>
            </a:lvl1pPr>
          </a:lstStyle>
          <a:p>
            <a:r>
              <a:rPr lang="en-US" dirty="0"/>
              <a:t>Click to edit Master title style</a:t>
            </a:r>
          </a:p>
        </p:txBody>
      </p:sp>
      <p:sp>
        <p:nvSpPr>
          <p:cNvPr id="14" name="Line 10">
            <a:extLst>
              <a:ext uri="{FF2B5EF4-FFF2-40B4-BE49-F238E27FC236}">
                <a16:creationId xmlns:a16="http://schemas.microsoft.com/office/drawing/2014/main" id="{9773E7D9-2434-4381-A00D-27B62C086733}"/>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5" name="Date Placeholder 4">
            <a:extLst>
              <a:ext uri="{FF2B5EF4-FFF2-40B4-BE49-F238E27FC236}">
                <a16:creationId xmlns:a16="http://schemas.microsoft.com/office/drawing/2014/main" id="{409FCCF0-19BC-4024-9BCA-E14DB77EAF2F}"/>
              </a:ext>
            </a:extLst>
          </p:cNvPr>
          <p:cNvSpPr>
            <a:spLocks noGrp="1"/>
          </p:cNvSpPr>
          <p:nvPr>
            <p:ph type="dt" sz="half" idx="14"/>
          </p:nvPr>
        </p:nvSpPr>
        <p:spPr/>
        <p:txBody>
          <a:bodyPr/>
          <a:lstStyle/>
          <a:p>
            <a:endParaRPr lang="en-IN" dirty="0"/>
          </a:p>
        </p:txBody>
      </p:sp>
      <p:sp>
        <p:nvSpPr>
          <p:cNvPr id="6" name="Footer Placeholder 5">
            <a:extLst>
              <a:ext uri="{FF2B5EF4-FFF2-40B4-BE49-F238E27FC236}">
                <a16:creationId xmlns:a16="http://schemas.microsoft.com/office/drawing/2014/main" id="{12B54F7E-BDC4-4386-B2E2-1FC66609D14F}"/>
              </a:ext>
            </a:extLst>
          </p:cNvPr>
          <p:cNvSpPr>
            <a:spLocks noGrp="1"/>
          </p:cNvSpPr>
          <p:nvPr>
            <p:ph type="ftr" sz="quarter" idx="15"/>
          </p:nvPr>
        </p:nvSpPr>
        <p:spPr/>
        <p:txBody>
          <a:bodyPr/>
          <a:lstStyle/>
          <a:p>
            <a:endParaRPr lang="en-US" dirty="0"/>
          </a:p>
        </p:txBody>
      </p:sp>
      <p:sp>
        <p:nvSpPr>
          <p:cNvPr id="7" name="Slide Number Placeholder 6">
            <a:extLst>
              <a:ext uri="{FF2B5EF4-FFF2-40B4-BE49-F238E27FC236}">
                <a16:creationId xmlns:a16="http://schemas.microsoft.com/office/drawing/2014/main" id="{B94FBF9A-EC9A-41E4-A24C-ECB5DC15CCD7}"/>
              </a:ext>
            </a:extLst>
          </p:cNvPr>
          <p:cNvSpPr>
            <a:spLocks noGrp="1"/>
          </p:cNvSpPr>
          <p:nvPr>
            <p:ph type="sldNum" sz="quarter" idx="16"/>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51973494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EDF149-816A-4257-A64D-E23E91A5063C}"/>
              </a:ext>
            </a:extLst>
          </p:cNvPr>
          <p:cNvSpPr>
            <a:spLocks noGrp="1"/>
          </p:cNvSpPr>
          <p:nvPr>
            <p:ph type="dt" sz="half" idx="10"/>
          </p:nvPr>
        </p:nvSpPr>
        <p:spPr/>
        <p:txBody>
          <a:bodyPr/>
          <a:lstStyle/>
          <a:p>
            <a:endParaRPr lang="en-IN" dirty="0"/>
          </a:p>
        </p:txBody>
      </p:sp>
      <p:sp>
        <p:nvSpPr>
          <p:cNvPr id="4" name="Footer Placeholder 3">
            <a:extLst>
              <a:ext uri="{FF2B5EF4-FFF2-40B4-BE49-F238E27FC236}">
                <a16:creationId xmlns:a16="http://schemas.microsoft.com/office/drawing/2014/main" id="{4678256F-B716-4FA1-B0CC-85D20C72FCE5}"/>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32344F6A-D6D0-4CE3-8495-873C004D38DC}"/>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51158037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Focused dat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139B669-D18F-448E-A005-0A353671C9CB}"/>
              </a:ext>
            </a:extLst>
          </p:cNvPr>
          <p:cNvSpPr>
            <a:spLocks noGrp="1"/>
          </p:cNvSpPr>
          <p:nvPr>
            <p:ph type="dt" sz="half" idx="10"/>
          </p:nvPr>
        </p:nvSpPr>
        <p:spPr/>
        <p:txBody>
          <a:bodyPr/>
          <a:lstStyle/>
          <a:p>
            <a:endParaRPr lang="en-IN" dirty="0"/>
          </a:p>
        </p:txBody>
      </p:sp>
      <p:sp>
        <p:nvSpPr>
          <p:cNvPr id="3" name="Footer Placeholder 2">
            <a:extLst>
              <a:ext uri="{FF2B5EF4-FFF2-40B4-BE49-F238E27FC236}">
                <a16:creationId xmlns:a16="http://schemas.microsoft.com/office/drawing/2014/main" id="{A7031300-352D-4FEE-9216-28FB241372A5}"/>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CAADEB71-FD7D-4974-99DD-0F48E0466750}"/>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110579712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ags" Target="../tags/tag2.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18" Type="http://schemas.openxmlformats.org/officeDocument/2006/relationships/slideLayout" Target="../slideLayouts/slideLayout66.xml"/><Relationship Id="rId26" Type="http://schemas.openxmlformats.org/officeDocument/2006/relationships/slideLayout" Target="../slideLayouts/slideLayout74.xml"/><Relationship Id="rId3" Type="http://schemas.openxmlformats.org/officeDocument/2006/relationships/slideLayout" Target="../slideLayouts/slideLayout51.xml"/><Relationship Id="rId21" Type="http://schemas.openxmlformats.org/officeDocument/2006/relationships/slideLayout" Target="../slideLayouts/slideLayout69.xml"/><Relationship Id="rId34" Type="http://schemas.openxmlformats.org/officeDocument/2006/relationships/oleObject" Target="../embeddings/oleObject2.bin"/><Relationship Id="rId7" Type="http://schemas.openxmlformats.org/officeDocument/2006/relationships/slideLayout" Target="../slideLayouts/slideLayout55.xml"/><Relationship Id="rId12" Type="http://schemas.openxmlformats.org/officeDocument/2006/relationships/slideLayout" Target="../slideLayouts/slideLayout60.xml"/><Relationship Id="rId17" Type="http://schemas.openxmlformats.org/officeDocument/2006/relationships/slideLayout" Target="../slideLayouts/slideLayout65.xml"/><Relationship Id="rId25" Type="http://schemas.openxmlformats.org/officeDocument/2006/relationships/slideLayout" Target="../slideLayouts/slideLayout73.xml"/><Relationship Id="rId33" Type="http://schemas.openxmlformats.org/officeDocument/2006/relationships/tags" Target="../tags/tag3.xml"/><Relationship Id="rId2" Type="http://schemas.openxmlformats.org/officeDocument/2006/relationships/slideLayout" Target="../slideLayouts/slideLayout50.xml"/><Relationship Id="rId16" Type="http://schemas.openxmlformats.org/officeDocument/2006/relationships/slideLayout" Target="../slideLayouts/slideLayout64.xml"/><Relationship Id="rId20" Type="http://schemas.openxmlformats.org/officeDocument/2006/relationships/slideLayout" Target="../slideLayouts/slideLayout68.xml"/><Relationship Id="rId29" Type="http://schemas.openxmlformats.org/officeDocument/2006/relationships/slideLayout" Target="../slideLayouts/slideLayout77.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24" Type="http://schemas.openxmlformats.org/officeDocument/2006/relationships/slideLayout" Target="../slideLayouts/slideLayout72.xml"/><Relationship Id="rId32" Type="http://schemas.openxmlformats.org/officeDocument/2006/relationships/theme" Target="../theme/theme2.xml"/><Relationship Id="rId5" Type="http://schemas.openxmlformats.org/officeDocument/2006/relationships/slideLayout" Target="../slideLayouts/slideLayout53.xml"/><Relationship Id="rId15" Type="http://schemas.openxmlformats.org/officeDocument/2006/relationships/slideLayout" Target="../slideLayouts/slideLayout63.xml"/><Relationship Id="rId23" Type="http://schemas.openxmlformats.org/officeDocument/2006/relationships/slideLayout" Target="../slideLayouts/slideLayout71.xml"/><Relationship Id="rId28" Type="http://schemas.openxmlformats.org/officeDocument/2006/relationships/slideLayout" Target="../slideLayouts/slideLayout76.xml"/><Relationship Id="rId10" Type="http://schemas.openxmlformats.org/officeDocument/2006/relationships/slideLayout" Target="../slideLayouts/slideLayout58.xml"/><Relationship Id="rId19" Type="http://schemas.openxmlformats.org/officeDocument/2006/relationships/slideLayout" Target="../slideLayouts/slideLayout67.xml"/><Relationship Id="rId31" Type="http://schemas.openxmlformats.org/officeDocument/2006/relationships/slideLayout" Target="../slideLayouts/slideLayout79.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slideLayout" Target="../slideLayouts/slideLayout62.xml"/><Relationship Id="rId22" Type="http://schemas.openxmlformats.org/officeDocument/2006/relationships/slideLayout" Target="../slideLayouts/slideLayout70.xml"/><Relationship Id="rId27" Type="http://schemas.openxmlformats.org/officeDocument/2006/relationships/slideLayout" Target="../slideLayouts/slideLayout75.xml"/><Relationship Id="rId30" Type="http://schemas.openxmlformats.org/officeDocument/2006/relationships/slideLayout" Target="../slideLayouts/slideLayout78.xml"/><Relationship Id="rId35" Type="http://schemas.openxmlformats.org/officeDocument/2006/relationships/image" Target="../media/image1.emf"/></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92.xml"/><Relationship Id="rId18" Type="http://schemas.openxmlformats.org/officeDocument/2006/relationships/slideLayout" Target="../slideLayouts/slideLayout97.xml"/><Relationship Id="rId26" Type="http://schemas.openxmlformats.org/officeDocument/2006/relationships/slideLayout" Target="../slideLayouts/slideLayout105.xml"/><Relationship Id="rId39" Type="http://schemas.openxmlformats.org/officeDocument/2006/relationships/slideLayout" Target="../slideLayouts/slideLayout118.xml"/><Relationship Id="rId3" Type="http://schemas.openxmlformats.org/officeDocument/2006/relationships/slideLayout" Target="../slideLayouts/slideLayout82.xml"/><Relationship Id="rId21" Type="http://schemas.openxmlformats.org/officeDocument/2006/relationships/slideLayout" Target="../slideLayouts/slideLayout100.xml"/><Relationship Id="rId34" Type="http://schemas.openxmlformats.org/officeDocument/2006/relationships/slideLayout" Target="../slideLayouts/slideLayout113.xml"/><Relationship Id="rId42" Type="http://schemas.openxmlformats.org/officeDocument/2006/relationships/slideLayout" Target="../slideLayouts/slideLayout121.xml"/><Relationship Id="rId47" Type="http://schemas.openxmlformats.org/officeDocument/2006/relationships/slideLayout" Target="../slideLayouts/slideLayout126.xml"/><Relationship Id="rId50" Type="http://schemas.openxmlformats.org/officeDocument/2006/relationships/tags" Target="../tags/tag4.xml"/><Relationship Id="rId7" Type="http://schemas.openxmlformats.org/officeDocument/2006/relationships/slideLayout" Target="../slideLayouts/slideLayout86.xml"/><Relationship Id="rId12" Type="http://schemas.openxmlformats.org/officeDocument/2006/relationships/slideLayout" Target="../slideLayouts/slideLayout91.xml"/><Relationship Id="rId17" Type="http://schemas.openxmlformats.org/officeDocument/2006/relationships/slideLayout" Target="../slideLayouts/slideLayout96.xml"/><Relationship Id="rId25" Type="http://schemas.openxmlformats.org/officeDocument/2006/relationships/slideLayout" Target="../slideLayouts/slideLayout104.xml"/><Relationship Id="rId33" Type="http://schemas.openxmlformats.org/officeDocument/2006/relationships/slideLayout" Target="../slideLayouts/slideLayout112.xml"/><Relationship Id="rId38" Type="http://schemas.openxmlformats.org/officeDocument/2006/relationships/slideLayout" Target="../slideLayouts/slideLayout117.xml"/><Relationship Id="rId46" Type="http://schemas.openxmlformats.org/officeDocument/2006/relationships/slideLayout" Target="../slideLayouts/slideLayout125.xml"/><Relationship Id="rId2" Type="http://schemas.openxmlformats.org/officeDocument/2006/relationships/slideLayout" Target="../slideLayouts/slideLayout81.xml"/><Relationship Id="rId16" Type="http://schemas.openxmlformats.org/officeDocument/2006/relationships/slideLayout" Target="../slideLayouts/slideLayout95.xml"/><Relationship Id="rId20" Type="http://schemas.openxmlformats.org/officeDocument/2006/relationships/slideLayout" Target="../slideLayouts/slideLayout99.xml"/><Relationship Id="rId29" Type="http://schemas.openxmlformats.org/officeDocument/2006/relationships/slideLayout" Target="../slideLayouts/slideLayout108.xml"/><Relationship Id="rId41" Type="http://schemas.openxmlformats.org/officeDocument/2006/relationships/slideLayout" Target="../slideLayouts/slideLayout120.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24" Type="http://schemas.openxmlformats.org/officeDocument/2006/relationships/slideLayout" Target="../slideLayouts/slideLayout103.xml"/><Relationship Id="rId32" Type="http://schemas.openxmlformats.org/officeDocument/2006/relationships/slideLayout" Target="../slideLayouts/slideLayout111.xml"/><Relationship Id="rId37" Type="http://schemas.openxmlformats.org/officeDocument/2006/relationships/slideLayout" Target="../slideLayouts/slideLayout116.xml"/><Relationship Id="rId40" Type="http://schemas.openxmlformats.org/officeDocument/2006/relationships/slideLayout" Target="../slideLayouts/slideLayout119.xml"/><Relationship Id="rId45" Type="http://schemas.openxmlformats.org/officeDocument/2006/relationships/slideLayout" Target="../slideLayouts/slideLayout124.xml"/><Relationship Id="rId5" Type="http://schemas.openxmlformats.org/officeDocument/2006/relationships/slideLayout" Target="../slideLayouts/slideLayout84.xml"/><Relationship Id="rId15" Type="http://schemas.openxmlformats.org/officeDocument/2006/relationships/slideLayout" Target="../slideLayouts/slideLayout94.xml"/><Relationship Id="rId23" Type="http://schemas.openxmlformats.org/officeDocument/2006/relationships/slideLayout" Target="../slideLayouts/slideLayout102.xml"/><Relationship Id="rId28" Type="http://schemas.openxmlformats.org/officeDocument/2006/relationships/slideLayout" Target="../slideLayouts/slideLayout107.xml"/><Relationship Id="rId36" Type="http://schemas.openxmlformats.org/officeDocument/2006/relationships/slideLayout" Target="../slideLayouts/slideLayout115.xml"/><Relationship Id="rId49" Type="http://schemas.openxmlformats.org/officeDocument/2006/relationships/theme" Target="../theme/theme3.xml"/><Relationship Id="rId10" Type="http://schemas.openxmlformats.org/officeDocument/2006/relationships/slideLayout" Target="../slideLayouts/slideLayout89.xml"/><Relationship Id="rId19" Type="http://schemas.openxmlformats.org/officeDocument/2006/relationships/slideLayout" Target="../slideLayouts/slideLayout98.xml"/><Relationship Id="rId31" Type="http://schemas.openxmlformats.org/officeDocument/2006/relationships/slideLayout" Target="../slideLayouts/slideLayout110.xml"/><Relationship Id="rId44" Type="http://schemas.openxmlformats.org/officeDocument/2006/relationships/slideLayout" Target="../slideLayouts/slideLayout123.xml"/><Relationship Id="rId52" Type="http://schemas.openxmlformats.org/officeDocument/2006/relationships/image" Target="../media/image1.emf"/><Relationship Id="rId4" Type="http://schemas.openxmlformats.org/officeDocument/2006/relationships/slideLayout" Target="../slideLayouts/slideLayout83.xml"/><Relationship Id="rId9" Type="http://schemas.openxmlformats.org/officeDocument/2006/relationships/slideLayout" Target="../slideLayouts/slideLayout88.xml"/><Relationship Id="rId14" Type="http://schemas.openxmlformats.org/officeDocument/2006/relationships/slideLayout" Target="../slideLayouts/slideLayout93.xml"/><Relationship Id="rId22" Type="http://schemas.openxmlformats.org/officeDocument/2006/relationships/slideLayout" Target="../slideLayouts/slideLayout101.xml"/><Relationship Id="rId27" Type="http://schemas.openxmlformats.org/officeDocument/2006/relationships/slideLayout" Target="../slideLayouts/slideLayout106.xml"/><Relationship Id="rId30" Type="http://schemas.openxmlformats.org/officeDocument/2006/relationships/slideLayout" Target="../slideLayouts/slideLayout109.xml"/><Relationship Id="rId35" Type="http://schemas.openxmlformats.org/officeDocument/2006/relationships/slideLayout" Target="../slideLayouts/slideLayout114.xml"/><Relationship Id="rId43" Type="http://schemas.openxmlformats.org/officeDocument/2006/relationships/slideLayout" Target="../slideLayouts/slideLayout122.xml"/><Relationship Id="rId48" Type="http://schemas.openxmlformats.org/officeDocument/2006/relationships/slideLayout" Target="../slideLayouts/slideLayout127.xml"/><Relationship Id="rId8" Type="http://schemas.openxmlformats.org/officeDocument/2006/relationships/slideLayout" Target="../slideLayouts/slideLayout87.xml"/><Relationship Id="rId51" Type="http://schemas.openxmlformats.org/officeDocument/2006/relationships/oleObject" Target="../embeddings/oleObject3.bin"/></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40.xml"/><Relationship Id="rId18" Type="http://schemas.openxmlformats.org/officeDocument/2006/relationships/slideLayout" Target="../slideLayouts/slideLayout145.xml"/><Relationship Id="rId26" Type="http://schemas.openxmlformats.org/officeDocument/2006/relationships/slideLayout" Target="../slideLayouts/slideLayout153.xml"/><Relationship Id="rId39" Type="http://schemas.openxmlformats.org/officeDocument/2006/relationships/slideLayout" Target="../slideLayouts/slideLayout166.xml"/><Relationship Id="rId3" Type="http://schemas.openxmlformats.org/officeDocument/2006/relationships/slideLayout" Target="../slideLayouts/slideLayout130.xml"/><Relationship Id="rId21" Type="http://schemas.openxmlformats.org/officeDocument/2006/relationships/slideLayout" Target="../slideLayouts/slideLayout148.xml"/><Relationship Id="rId34" Type="http://schemas.openxmlformats.org/officeDocument/2006/relationships/slideLayout" Target="../slideLayouts/slideLayout161.xml"/><Relationship Id="rId42" Type="http://schemas.openxmlformats.org/officeDocument/2006/relationships/slideLayout" Target="../slideLayouts/slideLayout169.xml"/><Relationship Id="rId47" Type="http://schemas.openxmlformats.org/officeDocument/2006/relationships/slideLayout" Target="../slideLayouts/slideLayout174.xml"/><Relationship Id="rId50" Type="http://schemas.openxmlformats.org/officeDocument/2006/relationships/tags" Target="../tags/tag5.xml"/><Relationship Id="rId7" Type="http://schemas.openxmlformats.org/officeDocument/2006/relationships/slideLayout" Target="../slideLayouts/slideLayout134.xml"/><Relationship Id="rId12" Type="http://schemas.openxmlformats.org/officeDocument/2006/relationships/slideLayout" Target="../slideLayouts/slideLayout139.xml"/><Relationship Id="rId17" Type="http://schemas.openxmlformats.org/officeDocument/2006/relationships/slideLayout" Target="../slideLayouts/slideLayout144.xml"/><Relationship Id="rId25" Type="http://schemas.openxmlformats.org/officeDocument/2006/relationships/slideLayout" Target="../slideLayouts/slideLayout152.xml"/><Relationship Id="rId33" Type="http://schemas.openxmlformats.org/officeDocument/2006/relationships/slideLayout" Target="../slideLayouts/slideLayout160.xml"/><Relationship Id="rId38" Type="http://schemas.openxmlformats.org/officeDocument/2006/relationships/slideLayout" Target="../slideLayouts/slideLayout165.xml"/><Relationship Id="rId46" Type="http://schemas.openxmlformats.org/officeDocument/2006/relationships/slideLayout" Target="../slideLayouts/slideLayout173.xml"/><Relationship Id="rId2" Type="http://schemas.openxmlformats.org/officeDocument/2006/relationships/slideLayout" Target="../slideLayouts/slideLayout129.xml"/><Relationship Id="rId16" Type="http://schemas.openxmlformats.org/officeDocument/2006/relationships/slideLayout" Target="../slideLayouts/slideLayout143.xml"/><Relationship Id="rId20" Type="http://schemas.openxmlformats.org/officeDocument/2006/relationships/slideLayout" Target="../slideLayouts/slideLayout147.xml"/><Relationship Id="rId29" Type="http://schemas.openxmlformats.org/officeDocument/2006/relationships/slideLayout" Target="../slideLayouts/slideLayout156.xml"/><Relationship Id="rId41" Type="http://schemas.openxmlformats.org/officeDocument/2006/relationships/slideLayout" Target="../slideLayouts/slideLayout168.xml"/><Relationship Id="rId1" Type="http://schemas.openxmlformats.org/officeDocument/2006/relationships/slideLayout" Target="../slideLayouts/slideLayout128.xml"/><Relationship Id="rId6" Type="http://schemas.openxmlformats.org/officeDocument/2006/relationships/slideLayout" Target="../slideLayouts/slideLayout133.xml"/><Relationship Id="rId11" Type="http://schemas.openxmlformats.org/officeDocument/2006/relationships/slideLayout" Target="../slideLayouts/slideLayout138.xml"/><Relationship Id="rId24" Type="http://schemas.openxmlformats.org/officeDocument/2006/relationships/slideLayout" Target="../slideLayouts/slideLayout151.xml"/><Relationship Id="rId32" Type="http://schemas.openxmlformats.org/officeDocument/2006/relationships/slideLayout" Target="../slideLayouts/slideLayout159.xml"/><Relationship Id="rId37" Type="http://schemas.openxmlformats.org/officeDocument/2006/relationships/slideLayout" Target="../slideLayouts/slideLayout164.xml"/><Relationship Id="rId40" Type="http://schemas.openxmlformats.org/officeDocument/2006/relationships/slideLayout" Target="../slideLayouts/slideLayout167.xml"/><Relationship Id="rId45" Type="http://schemas.openxmlformats.org/officeDocument/2006/relationships/slideLayout" Target="../slideLayouts/slideLayout172.xml"/><Relationship Id="rId5" Type="http://schemas.openxmlformats.org/officeDocument/2006/relationships/slideLayout" Target="../slideLayouts/slideLayout132.xml"/><Relationship Id="rId15" Type="http://schemas.openxmlformats.org/officeDocument/2006/relationships/slideLayout" Target="../slideLayouts/slideLayout142.xml"/><Relationship Id="rId23" Type="http://schemas.openxmlformats.org/officeDocument/2006/relationships/slideLayout" Target="../slideLayouts/slideLayout150.xml"/><Relationship Id="rId28" Type="http://schemas.openxmlformats.org/officeDocument/2006/relationships/slideLayout" Target="../slideLayouts/slideLayout155.xml"/><Relationship Id="rId36" Type="http://schemas.openxmlformats.org/officeDocument/2006/relationships/slideLayout" Target="../slideLayouts/slideLayout163.xml"/><Relationship Id="rId49" Type="http://schemas.openxmlformats.org/officeDocument/2006/relationships/theme" Target="../theme/theme4.xml"/><Relationship Id="rId10" Type="http://schemas.openxmlformats.org/officeDocument/2006/relationships/slideLayout" Target="../slideLayouts/slideLayout137.xml"/><Relationship Id="rId19" Type="http://schemas.openxmlformats.org/officeDocument/2006/relationships/slideLayout" Target="../slideLayouts/slideLayout146.xml"/><Relationship Id="rId31" Type="http://schemas.openxmlformats.org/officeDocument/2006/relationships/slideLayout" Target="../slideLayouts/slideLayout158.xml"/><Relationship Id="rId44" Type="http://schemas.openxmlformats.org/officeDocument/2006/relationships/slideLayout" Target="../slideLayouts/slideLayout171.xml"/><Relationship Id="rId52" Type="http://schemas.openxmlformats.org/officeDocument/2006/relationships/image" Target="../media/image1.emf"/><Relationship Id="rId4" Type="http://schemas.openxmlformats.org/officeDocument/2006/relationships/slideLayout" Target="../slideLayouts/slideLayout131.xml"/><Relationship Id="rId9" Type="http://schemas.openxmlformats.org/officeDocument/2006/relationships/slideLayout" Target="../slideLayouts/slideLayout136.xml"/><Relationship Id="rId14" Type="http://schemas.openxmlformats.org/officeDocument/2006/relationships/slideLayout" Target="../slideLayouts/slideLayout141.xml"/><Relationship Id="rId22" Type="http://schemas.openxmlformats.org/officeDocument/2006/relationships/slideLayout" Target="../slideLayouts/slideLayout149.xml"/><Relationship Id="rId27" Type="http://schemas.openxmlformats.org/officeDocument/2006/relationships/slideLayout" Target="../slideLayouts/slideLayout154.xml"/><Relationship Id="rId30" Type="http://schemas.openxmlformats.org/officeDocument/2006/relationships/slideLayout" Target="../slideLayouts/slideLayout157.xml"/><Relationship Id="rId35" Type="http://schemas.openxmlformats.org/officeDocument/2006/relationships/slideLayout" Target="../slideLayouts/slideLayout162.xml"/><Relationship Id="rId43" Type="http://schemas.openxmlformats.org/officeDocument/2006/relationships/slideLayout" Target="../slideLayouts/slideLayout170.xml"/><Relationship Id="rId48" Type="http://schemas.openxmlformats.org/officeDocument/2006/relationships/slideLayout" Target="../slideLayouts/slideLayout175.xml"/><Relationship Id="rId8" Type="http://schemas.openxmlformats.org/officeDocument/2006/relationships/slideLayout" Target="../slideLayouts/slideLayout135.xml"/><Relationship Id="rId51" Type="http://schemas.openxmlformats.org/officeDocument/2006/relationships/oleObject" Target="../embeddings/oleObject4.bin"/></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83.xml"/><Relationship Id="rId13" Type="http://schemas.openxmlformats.org/officeDocument/2006/relationships/slideLayout" Target="../slideLayouts/slideLayout188.xml"/><Relationship Id="rId18" Type="http://schemas.openxmlformats.org/officeDocument/2006/relationships/slideLayout" Target="../slideLayouts/slideLayout193.xml"/><Relationship Id="rId26" Type="http://schemas.openxmlformats.org/officeDocument/2006/relationships/slideLayout" Target="../slideLayouts/slideLayout201.xml"/><Relationship Id="rId3" Type="http://schemas.openxmlformats.org/officeDocument/2006/relationships/slideLayout" Target="../slideLayouts/slideLayout178.xml"/><Relationship Id="rId21" Type="http://schemas.openxmlformats.org/officeDocument/2006/relationships/slideLayout" Target="../slideLayouts/slideLayout196.xml"/><Relationship Id="rId34" Type="http://schemas.openxmlformats.org/officeDocument/2006/relationships/image" Target="../media/image12.wmf"/><Relationship Id="rId7" Type="http://schemas.openxmlformats.org/officeDocument/2006/relationships/slideLayout" Target="../slideLayouts/slideLayout182.xml"/><Relationship Id="rId12" Type="http://schemas.openxmlformats.org/officeDocument/2006/relationships/slideLayout" Target="../slideLayouts/slideLayout187.xml"/><Relationship Id="rId17" Type="http://schemas.openxmlformats.org/officeDocument/2006/relationships/slideLayout" Target="../slideLayouts/slideLayout192.xml"/><Relationship Id="rId25" Type="http://schemas.openxmlformats.org/officeDocument/2006/relationships/slideLayout" Target="../slideLayouts/slideLayout200.xml"/><Relationship Id="rId33" Type="http://schemas.openxmlformats.org/officeDocument/2006/relationships/theme" Target="../theme/theme5.xml"/><Relationship Id="rId2" Type="http://schemas.openxmlformats.org/officeDocument/2006/relationships/slideLayout" Target="../slideLayouts/slideLayout177.xml"/><Relationship Id="rId16" Type="http://schemas.openxmlformats.org/officeDocument/2006/relationships/slideLayout" Target="../slideLayouts/slideLayout191.xml"/><Relationship Id="rId20" Type="http://schemas.openxmlformats.org/officeDocument/2006/relationships/slideLayout" Target="../slideLayouts/slideLayout195.xml"/><Relationship Id="rId29" Type="http://schemas.openxmlformats.org/officeDocument/2006/relationships/slideLayout" Target="../slideLayouts/slideLayout204.xml"/><Relationship Id="rId1" Type="http://schemas.openxmlformats.org/officeDocument/2006/relationships/slideLayout" Target="../slideLayouts/slideLayout176.xml"/><Relationship Id="rId6" Type="http://schemas.openxmlformats.org/officeDocument/2006/relationships/slideLayout" Target="../slideLayouts/slideLayout181.xml"/><Relationship Id="rId11" Type="http://schemas.openxmlformats.org/officeDocument/2006/relationships/slideLayout" Target="../slideLayouts/slideLayout186.xml"/><Relationship Id="rId24" Type="http://schemas.openxmlformats.org/officeDocument/2006/relationships/slideLayout" Target="../slideLayouts/slideLayout199.xml"/><Relationship Id="rId32" Type="http://schemas.openxmlformats.org/officeDocument/2006/relationships/slideLayout" Target="../slideLayouts/slideLayout207.xml"/><Relationship Id="rId5" Type="http://schemas.openxmlformats.org/officeDocument/2006/relationships/slideLayout" Target="../slideLayouts/slideLayout180.xml"/><Relationship Id="rId15" Type="http://schemas.openxmlformats.org/officeDocument/2006/relationships/slideLayout" Target="../slideLayouts/slideLayout190.xml"/><Relationship Id="rId23" Type="http://schemas.openxmlformats.org/officeDocument/2006/relationships/slideLayout" Target="../slideLayouts/slideLayout198.xml"/><Relationship Id="rId28" Type="http://schemas.openxmlformats.org/officeDocument/2006/relationships/slideLayout" Target="../slideLayouts/slideLayout203.xml"/><Relationship Id="rId10" Type="http://schemas.openxmlformats.org/officeDocument/2006/relationships/slideLayout" Target="../slideLayouts/slideLayout185.xml"/><Relationship Id="rId19" Type="http://schemas.openxmlformats.org/officeDocument/2006/relationships/slideLayout" Target="../slideLayouts/slideLayout194.xml"/><Relationship Id="rId31" Type="http://schemas.openxmlformats.org/officeDocument/2006/relationships/slideLayout" Target="../slideLayouts/slideLayout206.xml"/><Relationship Id="rId4" Type="http://schemas.openxmlformats.org/officeDocument/2006/relationships/slideLayout" Target="../slideLayouts/slideLayout179.xml"/><Relationship Id="rId9" Type="http://schemas.openxmlformats.org/officeDocument/2006/relationships/slideLayout" Target="../slideLayouts/slideLayout184.xml"/><Relationship Id="rId14" Type="http://schemas.openxmlformats.org/officeDocument/2006/relationships/slideLayout" Target="../slideLayouts/slideLayout189.xml"/><Relationship Id="rId22" Type="http://schemas.openxmlformats.org/officeDocument/2006/relationships/slideLayout" Target="../slideLayouts/slideLayout197.xml"/><Relationship Id="rId27" Type="http://schemas.openxmlformats.org/officeDocument/2006/relationships/slideLayout" Target="../slideLayouts/slideLayout202.xml"/><Relationship Id="rId30" Type="http://schemas.openxmlformats.org/officeDocument/2006/relationships/slideLayout" Target="../slideLayouts/slideLayout205.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220.xml"/><Relationship Id="rId18" Type="http://schemas.openxmlformats.org/officeDocument/2006/relationships/slideLayout" Target="../slideLayouts/slideLayout225.xml"/><Relationship Id="rId26" Type="http://schemas.openxmlformats.org/officeDocument/2006/relationships/slideLayout" Target="../slideLayouts/slideLayout233.xml"/><Relationship Id="rId39" Type="http://schemas.openxmlformats.org/officeDocument/2006/relationships/slideLayout" Target="../slideLayouts/slideLayout246.xml"/><Relationship Id="rId3" Type="http://schemas.openxmlformats.org/officeDocument/2006/relationships/slideLayout" Target="../slideLayouts/slideLayout210.xml"/><Relationship Id="rId21" Type="http://schemas.openxmlformats.org/officeDocument/2006/relationships/slideLayout" Target="../slideLayouts/slideLayout228.xml"/><Relationship Id="rId34" Type="http://schemas.openxmlformats.org/officeDocument/2006/relationships/slideLayout" Target="../slideLayouts/slideLayout241.xml"/><Relationship Id="rId42" Type="http://schemas.openxmlformats.org/officeDocument/2006/relationships/slideLayout" Target="../slideLayouts/slideLayout249.xml"/><Relationship Id="rId47" Type="http://schemas.openxmlformats.org/officeDocument/2006/relationships/slideLayout" Target="../slideLayouts/slideLayout254.xml"/><Relationship Id="rId50" Type="http://schemas.openxmlformats.org/officeDocument/2006/relationships/theme" Target="../theme/theme6.xml"/><Relationship Id="rId7" Type="http://schemas.openxmlformats.org/officeDocument/2006/relationships/slideLayout" Target="../slideLayouts/slideLayout214.xml"/><Relationship Id="rId12" Type="http://schemas.openxmlformats.org/officeDocument/2006/relationships/slideLayout" Target="../slideLayouts/slideLayout219.xml"/><Relationship Id="rId17" Type="http://schemas.openxmlformats.org/officeDocument/2006/relationships/slideLayout" Target="../slideLayouts/slideLayout224.xml"/><Relationship Id="rId25" Type="http://schemas.openxmlformats.org/officeDocument/2006/relationships/slideLayout" Target="../slideLayouts/slideLayout232.xml"/><Relationship Id="rId33" Type="http://schemas.openxmlformats.org/officeDocument/2006/relationships/slideLayout" Target="../slideLayouts/slideLayout240.xml"/><Relationship Id="rId38" Type="http://schemas.openxmlformats.org/officeDocument/2006/relationships/slideLayout" Target="../slideLayouts/slideLayout245.xml"/><Relationship Id="rId46" Type="http://schemas.openxmlformats.org/officeDocument/2006/relationships/slideLayout" Target="../slideLayouts/slideLayout253.xml"/><Relationship Id="rId2" Type="http://schemas.openxmlformats.org/officeDocument/2006/relationships/slideLayout" Target="../slideLayouts/slideLayout209.xml"/><Relationship Id="rId16" Type="http://schemas.openxmlformats.org/officeDocument/2006/relationships/slideLayout" Target="../slideLayouts/slideLayout223.xml"/><Relationship Id="rId20" Type="http://schemas.openxmlformats.org/officeDocument/2006/relationships/slideLayout" Target="../slideLayouts/slideLayout227.xml"/><Relationship Id="rId29" Type="http://schemas.openxmlformats.org/officeDocument/2006/relationships/slideLayout" Target="../slideLayouts/slideLayout236.xml"/><Relationship Id="rId41" Type="http://schemas.openxmlformats.org/officeDocument/2006/relationships/slideLayout" Target="../slideLayouts/slideLayout248.xml"/><Relationship Id="rId1" Type="http://schemas.openxmlformats.org/officeDocument/2006/relationships/slideLayout" Target="../slideLayouts/slideLayout208.xml"/><Relationship Id="rId6" Type="http://schemas.openxmlformats.org/officeDocument/2006/relationships/slideLayout" Target="../slideLayouts/slideLayout213.xml"/><Relationship Id="rId11" Type="http://schemas.openxmlformats.org/officeDocument/2006/relationships/slideLayout" Target="../slideLayouts/slideLayout218.xml"/><Relationship Id="rId24" Type="http://schemas.openxmlformats.org/officeDocument/2006/relationships/slideLayout" Target="../slideLayouts/slideLayout231.xml"/><Relationship Id="rId32" Type="http://schemas.openxmlformats.org/officeDocument/2006/relationships/slideLayout" Target="../slideLayouts/slideLayout239.xml"/><Relationship Id="rId37" Type="http://schemas.openxmlformats.org/officeDocument/2006/relationships/slideLayout" Target="../slideLayouts/slideLayout244.xml"/><Relationship Id="rId40" Type="http://schemas.openxmlformats.org/officeDocument/2006/relationships/slideLayout" Target="../slideLayouts/slideLayout247.xml"/><Relationship Id="rId45" Type="http://schemas.openxmlformats.org/officeDocument/2006/relationships/slideLayout" Target="../slideLayouts/slideLayout252.xml"/><Relationship Id="rId5" Type="http://schemas.openxmlformats.org/officeDocument/2006/relationships/slideLayout" Target="../slideLayouts/slideLayout212.xml"/><Relationship Id="rId15" Type="http://schemas.openxmlformats.org/officeDocument/2006/relationships/slideLayout" Target="../slideLayouts/slideLayout222.xml"/><Relationship Id="rId23" Type="http://schemas.openxmlformats.org/officeDocument/2006/relationships/slideLayout" Target="../slideLayouts/slideLayout230.xml"/><Relationship Id="rId28" Type="http://schemas.openxmlformats.org/officeDocument/2006/relationships/slideLayout" Target="../slideLayouts/slideLayout235.xml"/><Relationship Id="rId36" Type="http://schemas.openxmlformats.org/officeDocument/2006/relationships/slideLayout" Target="../slideLayouts/slideLayout243.xml"/><Relationship Id="rId49" Type="http://schemas.openxmlformats.org/officeDocument/2006/relationships/slideLayout" Target="../slideLayouts/slideLayout256.xml"/><Relationship Id="rId10" Type="http://schemas.openxmlformats.org/officeDocument/2006/relationships/slideLayout" Target="../slideLayouts/slideLayout217.xml"/><Relationship Id="rId19" Type="http://schemas.openxmlformats.org/officeDocument/2006/relationships/slideLayout" Target="../slideLayouts/slideLayout226.xml"/><Relationship Id="rId31" Type="http://schemas.openxmlformats.org/officeDocument/2006/relationships/slideLayout" Target="../slideLayouts/slideLayout238.xml"/><Relationship Id="rId44" Type="http://schemas.openxmlformats.org/officeDocument/2006/relationships/slideLayout" Target="../slideLayouts/slideLayout251.xml"/><Relationship Id="rId4" Type="http://schemas.openxmlformats.org/officeDocument/2006/relationships/slideLayout" Target="../slideLayouts/slideLayout211.xml"/><Relationship Id="rId9" Type="http://schemas.openxmlformats.org/officeDocument/2006/relationships/slideLayout" Target="../slideLayouts/slideLayout216.xml"/><Relationship Id="rId14" Type="http://schemas.openxmlformats.org/officeDocument/2006/relationships/slideLayout" Target="../slideLayouts/slideLayout221.xml"/><Relationship Id="rId22" Type="http://schemas.openxmlformats.org/officeDocument/2006/relationships/slideLayout" Target="../slideLayouts/slideLayout229.xml"/><Relationship Id="rId27" Type="http://schemas.openxmlformats.org/officeDocument/2006/relationships/slideLayout" Target="../slideLayouts/slideLayout234.xml"/><Relationship Id="rId30" Type="http://schemas.openxmlformats.org/officeDocument/2006/relationships/slideLayout" Target="../slideLayouts/slideLayout237.xml"/><Relationship Id="rId35" Type="http://schemas.openxmlformats.org/officeDocument/2006/relationships/slideLayout" Target="../slideLayouts/slideLayout242.xml"/><Relationship Id="rId43" Type="http://schemas.openxmlformats.org/officeDocument/2006/relationships/slideLayout" Target="../slideLayouts/slideLayout250.xml"/><Relationship Id="rId48" Type="http://schemas.openxmlformats.org/officeDocument/2006/relationships/slideLayout" Target="../slideLayouts/slideLayout255.xml"/><Relationship Id="rId8" Type="http://schemas.openxmlformats.org/officeDocument/2006/relationships/slideLayout" Target="../slideLayouts/slideLayout21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2C2D0BC0-1C3E-4E1E-8716-F09431BBC0A1}"/>
              </a:ext>
            </a:extLst>
          </p:cNvPr>
          <p:cNvGraphicFramePr>
            <a:graphicFrameLocks noChangeAspect="1"/>
          </p:cNvGraphicFramePr>
          <p:nvPr userDrawn="1">
            <p:custDataLst>
              <p:tags r:id="rId50"/>
            </p:custDataLst>
            <p:extLst>
              <p:ext uri="{D42A27DB-BD31-4B8C-83A1-F6EECF244321}">
                <p14:modId xmlns:p14="http://schemas.microsoft.com/office/powerpoint/2010/main" val="417663253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1" imgW="347" imgH="348" progId="TCLayout.ActiveDocument.1">
                  <p:embed/>
                </p:oleObj>
              </mc:Choice>
              <mc:Fallback>
                <p:oleObj name="think-cell Slide" r:id="rId51" imgW="347" imgH="348" progId="TCLayout.ActiveDocument.1">
                  <p:embed/>
                  <p:pic>
                    <p:nvPicPr>
                      <p:cNvPr id="5" name="Object 4" hidden="1">
                        <a:extLst>
                          <a:ext uri="{FF2B5EF4-FFF2-40B4-BE49-F238E27FC236}">
                            <a16:creationId xmlns:a16="http://schemas.microsoft.com/office/drawing/2014/main" id="{2C2D0BC0-1C3E-4E1E-8716-F09431BBC0A1}"/>
                          </a:ext>
                        </a:extLst>
                      </p:cNvPr>
                      <p:cNvPicPr/>
                      <p:nvPr/>
                    </p:nvPicPr>
                    <p:blipFill>
                      <a:blip r:embed="rId52"/>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609918" y="294200"/>
            <a:ext cx="10978515" cy="590880"/>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p:cNvSpPr>
            <a:spLocks noGrp="1"/>
          </p:cNvSpPr>
          <p:nvPr>
            <p:ph type="body" idx="1"/>
          </p:nvPr>
        </p:nvSpPr>
        <p:spPr>
          <a:xfrm>
            <a:off x="609918" y="1137920"/>
            <a:ext cx="10978515" cy="494792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grpSp>
        <p:nvGrpSpPr>
          <p:cNvPr id="9" name="Group 4">
            <a:extLst>
              <a:ext uri="{FF2B5EF4-FFF2-40B4-BE49-F238E27FC236}">
                <a16:creationId xmlns:a16="http://schemas.microsoft.com/office/drawing/2014/main" id="{ABA621AC-91DA-4716-A450-56540FA39C36}"/>
              </a:ext>
            </a:extLst>
          </p:cNvPr>
          <p:cNvGrpSpPr>
            <a:grpSpLocks noChangeAspect="1"/>
          </p:cNvGrpSpPr>
          <p:nvPr userDrawn="1"/>
        </p:nvGrpSpPr>
        <p:grpSpPr bwMode="auto">
          <a:xfrm>
            <a:off x="11287125" y="6356350"/>
            <a:ext cx="303213" cy="311150"/>
            <a:chOff x="7110" y="4004"/>
            <a:chExt cx="191" cy="196"/>
          </a:xfrm>
        </p:grpSpPr>
        <p:sp>
          <p:nvSpPr>
            <p:cNvPr id="11" name="Freeform 5">
              <a:extLst>
                <a:ext uri="{FF2B5EF4-FFF2-40B4-BE49-F238E27FC236}">
                  <a16:creationId xmlns:a16="http://schemas.microsoft.com/office/drawing/2014/main" id="{76E3EDA9-8EAC-419E-8C11-4E1E158AF762}"/>
                </a:ext>
              </a:extLst>
            </p:cNvPr>
            <p:cNvSpPr>
              <a:spLocks/>
            </p:cNvSpPr>
            <p:nvPr userDrawn="1"/>
          </p:nvSpPr>
          <p:spPr bwMode="auto">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2" name="Freeform 6">
              <a:extLst>
                <a:ext uri="{FF2B5EF4-FFF2-40B4-BE49-F238E27FC236}">
                  <a16:creationId xmlns:a16="http://schemas.microsoft.com/office/drawing/2014/main" id="{ABC9458B-8C2C-486A-8ADE-F22CCDC7E2F8}"/>
                </a:ext>
              </a:extLst>
            </p:cNvPr>
            <p:cNvSpPr>
              <a:spLocks/>
            </p:cNvSpPr>
            <p:nvPr userDrawn="1"/>
          </p:nvSpPr>
          <p:spPr bwMode="auto">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4" name="Freeform 7">
              <a:extLst>
                <a:ext uri="{FF2B5EF4-FFF2-40B4-BE49-F238E27FC236}">
                  <a16:creationId xmlns:a16="http://schemas.microsoft.com/office/drawing/2014/main" id="{0A4C4046-69B4-41DA-AA2E-E892AEC9AA90}"/>
                </a:ext>
              </a:extLst>
            </p:cNvPr>
            <p:cNvSpPr>
              <a:spLocks/>
            </p:cNvSpPr>
            <p:nvPr userDrawn="1"/>
          </p:nvSpPr>
          <p:spPr bwMode="auto">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grpSp>
      <p:sp>
        <p:nvSpPr>
          <p:cNvPr id="19" name="Date Placeholder 3">
            <a:extLst>
              <a:ext uri="{FF2B5EF4-FFF2-40B4-BE49-F238E27FC236}">
                <a16:creationId xmlns:a16="http://schemas.microsoft.com/office/drawing/2014/main" id="{600772EA-C6B0-4F5D-AA59-01C0858EFADB}"/>
              </a:ext>
            </a:extLst>
          </p:cNvPr>
          <p:cNvSpPr>
            <a:spLocks noGrp="1"/>
          </p:cNvSpPr>
          <p:nvPr>
            <p:ph type="dt" sz="half" idx="2"/>
          </p:nvPr>
        </p:nvSpPr>
        <p:spPr>
          <a:xfrm>
            <a:off x="1428928" y="6471244"/>
            <a:ext cx="1191258" cy="180000"/>
          </a:xfrm>
          <a:prstGeom prst="rect">
            <a:avLst/>
          </a:prstGeom>
        </p:spPr>
        <p:txBody>
          <a:bodyPr vert="horz" lIns="0" tIns="0" rIns="0" bIns="0" rtlCol="0" anchor="ctr"/>
          <a:lstStyle>
            <a:lvl1pPr marL="0" algn="l" defTabSz="914400" rtl="0" eaLnBrk="1" latinLnBrk="0" hangingPunct="1">
              <a:defRPr lang="en-IN" sz="800" kern="1200" smtClean="0">
                <a:solidFill>
                  <a:schemeClr val="bg1"/>
                </a:solidFill>
                <a:latin typeface="EYInterstate" panose="02000503020000020004" pitchFamily="2" charset="0"/>
                <a:ea typeface="+mn-ea"/>
                <a:cs typeface="+mn-cs"/>
              </a:defRPr>
            </a:lvl1pPr>
          </a:lstStyle>
          <a:p>
            <a:fld id="{DB2C4398-0FB7-45CF-BE93-A212DF786C07}" type="datetime3">
              <a:rPr lang="en-US" smtClean="0"/>
              <a:t>23 October 2023</a:t>
            </a:fld>
            <a:endParaRPr lang="en-IN" dirty="0"/>
          </a:p>
        </p:txBody>
      </p:sp>
      <p:sp>
        <p:nvSpPr>
          <p:cNvPr id="20" name="Footer Placeholder 4">
            <a:extLst>
              <a:ext uri="{FF2B5EF4-FFF2-40B4-BE49-F238E27FC236}">
                <a16:creationId xmlns:a16="http://schemas.microsoft.com/office/drawing/2014/main" id="{AC28FA70-87E4-49F4-AFDE-345AA28E0BE7}"/>
              </a:ext>
            </a:extLst>
          </p:cNvPr>
          <p:cNvSpPr>
            <a:spLocks noGrp="1"/>
          </p:cNvSpPr>
          <p:nvPr>
            <p:ph type="ftr" sz="quarter" idx="3"/>
          </p:nvPr>
        </p:nvSpPr>
        <p:spPr>
          <a:xfrm>
            <a:off x="3239188" y="6471244"/>
            <a:ext cx="3086100" cy="180000"/>
          </a:xfrm>
          <a:prstGeom prst="rect">
            <a:avLst/>
          </a:prstGeom>
        </p:spPr>
        <p:txBody>
          <a:bodyPr vert="horz" lIns="0" tIns="0" rIns="0" bIns="0" rtlCol="0" anchor="ctr"/>
          <a:lstStyle>
            <a:lvl1pPr marL="0" algn="l" defTabSz="914400" rtl="0" eaLnBrk="1" latinLnBrk="0" hangingPunct="1">
              <a:defRPr lang="en-IN" sz="800" kern="1200" dirty="0">
                <a:solidFill>
                  <a:schemeClr val="bg1"/>
                </a:solidFill>
                <a:latin typeface="EYInterstate" panose="02000503020000020004" pitchFamily="2" charset="0"/>
                <a:ea typeface="+mn-ea"/>
                <a:cs typeface="+mn-cs"/>
              </a:defRPr>
            </a:lvl1pPr>
          </a:lstStyle>
          <a:p>
            <a:r>
              <a:rPr lang="en-US"/>
              <a:t>STOCK OPTIONS AND RSU’S - (E.2208/2020)</a:t>
            </a:r>
            <a:endParaRPr lang="en-US" dirty="0"/>
          </a:p>
        </p:txBody>
      </p:sp>
      <p:sp>
        <p:nvSpPr>
          <p:cNvPr id="21" name="Slide Number Placeholder 5">
            <a:extLst>
              <a:ext uri="{FF2B5EF4-FFF2-40B4-BE49-F238E27FC236}">
                <a16:creationId xmlns:a16="http://schemas.microsoft.com/office/drawing/2014/main" id="{3B540F9A-D485-4BD0-B905-41F8A52593F8}"/>
              </a:ext>
            </a:extLst>
          </p:cNvPr>
          <p:cNvSpPr>
            <a:spLocks noGrp="1"/>
          </p:cNvSpPr>
          <p:nvPr>
            <p:ph type="sldNum" sz="quarter" idx="4"/>
          </p:nvPr>
        </p:nvSpPr>
        <p:spPr>
          <a:xfrm>
            <a:off x="617221" y="6471244"/>
            <a:ext cx="663066" cy="180000"/>
          </a:xfrm>
          <a:prstGeom prst="rect">
            <a:avLst/>
          </a:prstGeom>
        </p:spPr>
        <p:txBody>
          <a:bodyPr vert="horz" lIns="0" tIns="0" rIns="0" bIns="0" rtlCol="0" anchor="ctr"/>
          <a:lstStyle>
            <a:lvl1pPr marL="0" algn="l" defTabSz="914400" rtl="0" eaLnBrk="1" latinLnBrk="0" hangingPunct="1">
              <a:defRPr lang="en-IN" sz="800" kern="1200" smtClean="0">
                <a:solidFill>
                  <a:schemeClr val="bg1"/>
                </a:solidFill>
                <a:latin typeface="EYInterstate" panose="02000503020000020004" pitchFamily="2" charset="0"/>
                <a:ea typeface="+mn-ea"/>
                <a:cs typeface="+mn-cs"/>
              </a:defRPr>
            </a:lvl1p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1919714218"/>
      </p:ext>
    </p:extLst>
  </p:cSld>
  <p:clrMap bg1="lt1" tx1="dk1" bg2="lt2" tx2="dk2" accent1="accent1" accent2="accent2" accent3="accent3" accent4="accent4" accent5="accent5" accent6="accent6" hlink="hlink" folHlink="folHlink"/>
  <p:sldLayoutIdLst>
    <p:sldLayoutId id="2147483890" r:id="rId1"/>
    <p:sldLayoutId id="2147483825" r:id="rId2"/>
    <p:sldLayoutId id="2147483826" r:id="rId3"/>
    <p:sldLayoutId id="2147483827" r:id="rId4"/>
    <p:sldLayoutId id="2147483875" r:id="rId5"/>
    <p:sldLayoutId id="2147483873" r:id="rId6"/>
    <p:sldLayoutId id="2147483872" r:id="rId7"/>
    <p:sldLayoutId id="2147483828" r:id="rId8"/>
    <p:sldLayoutId id="2147483877" r:id="rId9"/>
    <p:sldLayoutId id="2147483876" r:id="rId10"/>
    <p:sldLayoutId id="2147483871" r:id="rId11"/>
    <p:sldLayoutId id="2147483829" r:id="rId12"/>
    <p:sldLayoutId id="2147483923" r:id="rId13"/>
    <p:sldLayoutId id="2147483921" r:id="rId14"/>
    <p:sldLayoutId id="2147483830" r:id="rId15"/>
    <p:sldLayoutId id="2147483831" r:id="rId16"/>
    <p:sldLayoutId id="2147483832" r:id="rId17"/>
    <p:sldLayoutId id="2147483833" r:id="rId18"/>
    <p:sldLayoutId id="2147483834" r:id="rId19"/>
    <p:sldLayoutId id="2147483835" r:id="rId20"/>
    <p:sldLayoutId id="2147483836" r:id="rId21"/>
    <p:sldLayoutId id="2147483837" r:id="rId22"/>
    <p:sldLayoutId id="2147483838" r:id="rId23"/>
    <p:sldLayoutId id="2147483874" r:id="rId24"/>
    <p:sldLayoutId id="2147483839" r:id="rId25"/>
    <p:sldLayoutId id="2147483925" r:id="rId26"/>
    <p:sldLayoutId id="2147483926" r:id="rId27"/>
    <p:sldLayoutId id="2147483840" r:id="rId28"/>
    <p:sldLayoutId id="2147483947" r:id="rId29"/>
    <p:sldLayoutId id="2147483948" r:id="rId30"/>
    <p:sldLayoutId id="2147483949" r:id="rId31"/>
    <p:sldLayoutId id="2147483950" r:id="rId32"/>
    <p:sldLayoutId id="2147483952" r:id="rId33"/>
    <p:sldLayoutId id="2147483953" r:id="rId34"/>
    <p:sldLayoutId id="2147483954" r:id="rId35"/>
    <p:sldLayoutId id="2147483955" r:id="rId36"/>
    <p:sldLayoutId id="2147483956" r:id="rId37"/>
    <p:sldLayoutId id="2147483957" r:id="rId38"/>
    <p:sldLayoutId id="2147483958" r:id="rId39"/>
    <p:sldLayoutId id="2147483959" r:id="rId40"/>
    <p:sldLayoutId id="2147483960" r:id="rId41"/>
    <p:sldLayoutId id="2147483961" r:id="rId42"/>
    <p:sldLayoutId id="2147483962" r:id="rId43"/>
    <p:sldLayoutId id="2147483963" r:id="rId44"/>
    <p:sldLayoutId id="2147483964" r:id="rId45"/>
    <p:sldLayoutId id="2147483965" r:id="rId46"/>
    <p:sldLayoutId id="2147483966" r:id="rId47"/>
    <p:sldLayoutId id="2147484098" r:id="rId48"/>
  </p:sldLayoutIdLst>
  <p:hf hdr="0"/>
  <p:txStyles>
    <p:titleStyle>
      <a:lvl1pPr algn="l" defTabSz="914400" rtl="0" eaLnBrk="1" latinLnBrk="0" hangingPunct="1">
        <a:lnSpc>
          <a:spcPct val="85000"/>
        </a:lnSpc>
        <a:spcBef>
          <a:spcPct val="0"/>
        </a:spcBef>
        <a:buNone/>
        <a:defRPr sz="2800" b="0" kern="1200">
          <a:solidFill>
            <a:schemeClr val="bg1"/>
          </a:solidFill>
          <a:latin typeface="EYInterstate Light" panose="02000506000000020004" pitchFamily="2" charset="0"/>
          <a:ea typeface="+mj-ea"/>
          <a:cs typeface="Arial" pitchFamily="34" charset="0"/>
        </a:defRPr>
      </a:lvl1pPr>
    </p:titleStyle>
    <p:bodyStyle>
      <a:lvl1pPr marL="356616" indent="-356616" algn="l" defTabSz="914400" rtl="0" eaLnBrk="1" latinLnBrk="0" hangingPunct="1">
        <a:spcBef>
          <a:spcPct val="20000"/>
        </a:spcBef>
        <a:buClr>
          <a:schemeClr val="tx2"/>
        </a:buClr>
        <a:buSzPct val="110000"/>
        <a:buFont typeface="EYInterstate Light" panose="02000506000000020004" pitchFamily="2" charset="0"/>
        <a:buChar char="•"/>
        <a:defRPr sz="2000" kern="1200">
          <a:solidFill>
            <a:schemeClr val="bg1"/>
          </a:solidFill>
          <a:latin typeface="EYInterstate Light" panose="02000506000000020004" pitchFamily="2" charset="0"/>
          <a:ea typeface="+mn-ea"/>
          <a:cs typeface="+mn-cs"/>
        </a:defRPr>
      </a:lvl1pPr>
      <a:lvl2pPr marL="713232" indent="-356616" algn="l" defTabSz="914400" rtl="0" eaLnBrk="1" latinLnBrk="0" hangingPunct="1">
        <a:spcBef>
          <a:spcPct val="20000"/>
        </a:spcBef>
        <a:buClr>
          <a:schemeClr val="tx2"/>
        </a:buClr>
        <a:buSzPct val="110000"/>
        <a:buFont typeface="EYInterstate Light" panose="02000506000000020004" pitchFamily="2" charset="0"/>
        <a:buChar char="•"/>
        <a:defRPr sz="1800" kern="1200">
          <a:solidFill>
            <a:schemeClr val="bg1"/>
          </a:solidFill>
          <a:latin typeface="EYInterstate Light" panose="02000506000000020004" pitchFamily="2" charset="0"/>
          <a:ea typeface="+mn-ea"/>
          <a:cs typeface="+mn-cs"/>
        </a:defRPr>
      </a:lvl2pPr>
      <a:lvl3pPr marL="1069848" indent="-356616" algn="l" defTabSz="914400" rtl="0" eaLnBrk="1" latinLnBrk="0" hangingPunct="1">
        <a:spcBef>
          <a:spcPct val="20000"/>
        </a:spcBef>
        <a:buClr>
          <a:schemeClr val="tx2"/>
        </a:buClr>
        <a:buSzPct val="110000"/>
        <a:buFont typeface="EYInterstate Light" panose="02000506000000020004" pitchFamily="2" charset="0"/>
        <a:buChar char="•"/>
        <a:defRPr sz="1600" kern="1200">
          <a:solidFill>
            <a:schemeClr val="bg1"/>
          </a:solidFill>
          <a:latin typeface="EYInterstate Light" panose="02000506000000020004" pitchFamily="2" charset="0"/>
          <a:ea typeface="+mn-ea"/>
          <a:cs typeface="+mn-cs"/>
        </a:defRPr>
      </a:lvl3pPr>
      <a:lvl4pPr marL="1426464" indent="-356616" algn="l" defTabSz="914400" rtl="0" eaLnBrk="1" latinLnBrk="0" hangingPunct="1">
        <a:spcBef>
          <a:spcPct val="20000"/>
        </a:spcBef>
        <a:buClr>
          <a:schemeClr val="tx2"/>
        </a:buClr>
        <a:buSzPct val="110000"/>
        <a:buFont typeface="EYInterstate Light" panose="02000506000000020004" pitchFamily="2" charset="0"/>
        <a:buChar char="•"/>
        <a:defRPr sz="1400" kern="1200">
          <a:solidFill>
            <a:schemeClr val="bg1"/>
          </a:solidFill>
          <a:latin typeface="EYInterstate Light" panose="02000506000000020004" pitchFamily="2" charset="0"/>
          <a:ea typeface="+mn-ea"/>
          <a:cs typeface="+mn-cs"/>
        </a:defRPr>
      </a:lvl4pPr>
      <a:lvl5pPr marL="1783080" indent="-356616" algn="l" defTabSz="914400" rtl="0" eaLnBrk="1" latinLnBrk="0" hangingPunct="1">
        <a:spcBef>
          <a:spcPct val="20000"/>
        </a:spcBef>
        <a:buClr>
          <a:schemeClr val="tx2"/>
        </a:buClr>
        <a:buSzPct val="110000"/>
        <a:buFont typeface="EYInterstate Light" panose="02000506000000020004" pitchFamily="2" charset="0"/>
        <a:buChar char="•"/>
        <a:defRPr sz="1200" kern="1200">
          <a:solidFill>
            <a:schemeClr val="bg1"/>
          </a:solidFill>
          <a:latin typeface="EYInterstate Light" panose="02000506000000020004"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F5418D7B-651B-42C5-80F5-F45FF2020D70}"/>
              </a:ext>
            </a:extLst>
          </p:cNvPr>
          <p:cNvGraphicFramePr>
            <a:graphicFrameLocks noChangeAspect="1"/>
          </p:cNvGraphicFramePr>
          <p:nvPr userDrawn="1">
            <p:custDataLst>
              <p:tags r:id="rId33"/>
            </p:custDataLst>
            <p:extLst>
              <p:ext uri="{D42A27DB-BD31-4B8C-83A1-F6EECF244321}">
                <p14:modId xmlns:p14="http://schemas.microsoft.com/office/powerpoint/2010/main" val="11266363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4" imgW="347" imgH="348" progId="TCLayout.ActiveDocument.1">
                  <p:embed/>
                </p:oleObj>
              </mc:Choice>
              <mc:Fallback>
                <p:oleObj name="think-cell Slide" r:id="rId34" imgW="347" imgH="348" progId="TCLayout.ActiveDocument.1">
                  <p:embed/>
                  <p:pic>
                    <p:nvPicPr>
                      <p:cNvPr id="5" name="Object 4" hidden="1">
                        <a:extLst>
                          <a:ext uri="{FF2B5EF4-FFF2-40B4-BE49-F238E27FC236}">
                            <a16:creationId xmlns:a16="http://schemas.microsoft.com/office/drawing/2014/main" id="{F5418D7B-651B-42C5-80F5-F45FF2020D70}"/>
                          </a:ext>
                        </a:extLst>
                      </p:cNvPr>
                      <p:cNvPicPr/>
                      <p:nvPr/>
                    </p:nvPicPr>
                    <p:blipFill>
                      <a:blip r:embed="rId35"/>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609918" y="294200"/>
            <a:ext cx="10978515" cy="590880"/>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p:cNvSpPr>
            <a:spLocks noGrp="1"/>
          </p:cNvSpPr>
          <p:nvPr>
            <p:ph type="body" idx="1"/>
          </p:nvPr>
        </p:nvSpPr>
        <p:spPr>
          <a:xfrm>
            <a:off x="609918" y="1137920"/>
            <a:ext cx="10978515" cy="494792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grpSp>
        <p:nvGrpSpPr>
          <p:cNvPr id="14" name="Group 4">
            <a:extLst>
              <a:ext uri="{FF2B5EF4-FFF2-40B4-BE49-F238E27FC236}">
                <a16:creationId xmlns:a16="http://schemas.microsoft.com/office/drawing/2014/main" id="{7E89FB01-0304-4B7A-83F4-087FD710583C}"/>
              </a:ext>
            </a:extLst>
          </p:cNvPr>
          <p:cNvGrpSpPr>
            <a:grpSpLocks noChangeAspect="1"/>
          </p:cNvGrpSpPr>
          <p:nvPr userDrawn="1"/>
        </p:nvGrpSpPr>
        <p:grpSpPr bwMode="auto">
          <a:xfrm>
            <a:off x="11287125" y="6356350"/>
            <a:ext cx="303213" cy="311150"/>
            <a:chOff x="7110" y="4004"/>
            <a:chExt cx="191" cy="196"/>
          </a:xfrm>
        </p:grpSpPr>
        <p:sp>
          <p:nvSpPr>
            <p:cNvPr id="15" name="Freeform 5">
              <a:extLst>
                <a:ext uri="{FF2B5EF4-FFF2-40B4-BE49-F238E27FC236}">
                  <a16:creationId xmlns:a16="http://schemas.microsoft.com/office/drawing/2014/main" id="{4DE1CE93-8A80-4A24-92CA-71C05E453718}"/>
                </a:ext>
              </a:extLst>
            </p:cNvPr>
            <p:cNvSpPr>
              <a:spLocks/>
            </p:cNvSpPr>
            <p:nvPr userDrawn="1"/>
          </p:nvSpPr>
          <p:spPr bwMode="auto">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6" name="Freeform 6">
              <a:extLst>
                <a:ext uri="{FF2B5EF4-FFF2-40B4-BE49-F238E27FC236}">
                  <a16:creationId xmlns:a16="http://schemas.microsoft.com/office/drawing/2014/main" id="{769AC85D-6BA0-4E5B-A206-FB7E85E0DDBE}"/>
                </a:ext>
              </a:extLst>
            </p:cNvPr>
            <p:cNvSpPr>
              <a:spLocks/>
            </p:cNvSpPr>
            <p:nvPr userDrawn="1"/>
          </p:nvSpPr>
          <p:spPr bwMode="auto">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rgbClr val="2E2E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7" name="Freeform 7">
              <a:extLst>
                <a:ext uri="{FF2B5EF4-FFF2-40B4-BE49-F238E27FC236}">
                  <a16:creationId xmlns:a16="http://schemas.microsoft.com/office/drawing/2014/main" id="{5A99D1FF-A731-4C56-AEC5-4C61FAC74874}"/>
                </a:ext>
              </a:extLst>
            </p:cNvPr>
            <p:cNvSpPr>
              <a:spLocks/>
            </p:cNvSpPr>
            <p:nvPr userDrawn="1"/>
          </p:nvSpPr>
          <p:spPr bwMode="auto">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rgbClr val="2E2E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grpSp>
      <p:sp>
        <p:nvSpPr>
          <p:cNvPr id="20" name="Date Placeholder 3">
            <a:extLst>
              <a:ext uri="{FF2B5EF4-FFF2-40B4-BE49-F238E27FC236}">
                <a16:creationId xmlns:a16="http://schemas.microsoft.com/office/drawing/2014/main" id="{7FA7D49F-D989-4CDB-9335-913430F7425F}"/>
              </a:ext>
            </a:extLst>
          </p:cNvPr>
          <p:cNvSpPr>
            <a:spLocks noGrp="1"/>
          </p:cNvSpPr>
          <p:nvPr>
            <p:ph type="dt" sz="half" idx="2"/>
          </p:nvPr>
        </p:nvSpPr>
        <p:spPr>
          <a:xfrm>
            <a:off x="1428928" y="6471244"/>
            <a:ext cx="1191258" cy="180000"/>
          </a:xfrm>
          <a:prstGeom prst="rect">
            <a:avLst/>
          </a:prstGeom>
        </p:spPr>
        <p:txBody>
          <a:bodyPr/>
          <a:lstStyle>
            <a:lvl1pPr marL="0" algn="l" defTabSz="914400" rtl="0" eaLnBrk="1" latinLnBrk="0" hangingPunct="1">
              <a:defRPr lang="en-US" sz="800" kern="1200" smtClean="0">
                <a:solidFill>
                  <a:schemeClr val="bg1"/>
                </a:solidFill>
                <a:latin typeface="EYInterstate" panose="02000503020000020004" pitchFamily="2" charset="0"/>
                <a:ea typeface="+mn-ea"/>
                <a:cs typeface="+mn-cs"/>
              </a:defRPr>
            </a:lvl1pPr>
          </a:lstStyle>
          <a:p>
            <a:fld id="{7F9C03E4-67C1-4EE7-87EC-293C0E218A77}" type="datetime3">
              <a:rPr lang="en-US" smtClean="0"/>
              <a:t>23 October 2023</a:t>
            </a:fld>
            <a:endParaRPr lang="en-IN" dirty="0"/>
          </a:p>
        </p:txBody>
      </p:sp>
      <p:sp>
        <p:nvSpPr>
          <p:cNvPr id="21" name="Footer Placeholder 4">
            <a:extLst>
              <a:ext uri="{FF2B5EF4-FFF2-40B4-BE49-F238E27FC236}">
                <a16:creationId xmlns:a16="http://schemas.microsoft.com/office/drawing/2014/main" id="{26944631-E8AF-4601-B721-3347E3AFB2F4}"/>
              </a:ext>
            </a:extLst>
          </p:cNvPr>
          <p:cNvSpPr>
            <a:spLocks noGrp="1"/>
          </p:cNvSpPr>
          <p:nvPr>
            <p:ph type="ftr" sz="quarter" idx="3"/>
          </p:nvPr>
        </p:nvSpPr>
        <p:spPr>
          <a:xfrm>
            <a:off x="3239188" y="6471244"/>
            <a:ext cx="3086100" cy="180000"/>
          </a:xfrm>
          <a:prstGeom prst="rect">
            <a:avLst/>
          </a:prstGeom>
        </p:spPr>
        <p:txBody>
          <a:bodyPr/>
          <a:lstStyle>
            <a:lvl1pPr marL="0" algn="l" defTabSz="914400" rtl="0" eaLnBrk="1" latinLnBrk="0" hangingPunct="1">
              <a:defRPr lang="en-US" sz="800" kern="1200" smtClean="0">
                <a:solidFill>
                  <a:schemeClr val="bg1"/>
                </a:solidFill>
                <a:latin typeface="EYInterstate" panose="02000503020000020004" pitchFamily="2" charset="0"/>
                <a:ea typeface="+mn-ea"/>
                <a:cs typeface="+mn-cs"/>
              </a:defRPr>
            </a:lvl1pPr>
          </a:lstStyle>
          <a:p>
            <a:r>
              <a:rPr lang="en-US"/>
              <a:t>STOCK OPTIONS AND RSU’S - (E.2208/2020)</a:t>
            </a:r>
            <a:endParaRPr lang="en-IN" dirty="0"/>
          </a:p>
        </p:txBody>
      </p:sp>
      <p:sp>
        <p:nvSpPr>
          <p:cNvPr id="22" name="Slide Number Placeholder 5">
            <a:extLst>
              <a:ext uri="{FF2B5EF4-FFF2-40B4-BE49-F238E27FC236}">
                <a16:creationId xmlns:a16="http://schemas.microsoft.com/office/drawing/2014/main" id="{1E733AAD-1BCD-417D-A2A4-521F133E28CB}"/>
              </a:ext>
            </a:extLst>
          </p:cNvPr>
          <p:cNvSpPr>
            <a:spLocks noGrp="1"/>
          </p:cNvSpPr>
          <p:nvPr>
            <p:ph type="sldNum" sz="quarter" idx="4"/>
          </p:nvPr>
        </p:nvSpPr>
        <p:spPr>
          <a:xfrm>
            <a:off x="617221" y="6471244"/>
            <a:ext cx="663066" cy="180000"/>
          </a:xfrm>
          <a:prstGeom prst="rect">
            <a:avLst/>
          </a:prstGeom>
        </p:spPr>
        <p:txBody>
          <a:bodyPr/>
          <a:lstStyle>
            <a:lvl1pPr marL="0" algn="l" defTabSz="914400" rtl="0" eaLnBrk="1" latinLnBrk="0" hangingPunct="1">
              <a:defRPr lang="en-GB" sz="800" kern="1200" smtClean="0">
                <a:solidFill>
                  <a:schemeClr val="bg1"/>
                </a:solidFill>
                <a:latin typeface="EYInterstate" panose="02000503020000020004" pitchFamily="2" charset="0"/>
                <a:ea typeface="+mn-ea"/>
                <a:cs typeface="+mn-cs"/>
              </a:defRPr>
            </a:lvl1p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2945010009"/>
      </p:ext>
    </p:extLst>
  </p:cSld>
  <p:clrMap bg1="lt1" tx1="dk1" bg2="lt2" tx2="dk2" accent1="accent1" accent2="accent2" accent3="accent3" accent4="accent4" accent5="accent5" accent6="accent6" hlink="hlink" folHlink="folHlink"/>
  <p:sldLayoutIdLst>
    <p:sldLayoutId id="2147483893" r:id="rId1"/>
    <p:sldLayoutId id="2147483894" r:id="rId2"/>
    <p:sldLayoutId id="2147483895" r:id="rId3"/>
    <p:sldLayoutId id="2147483896" r:id="rId4"/>
    <p:sldLayoutId id="2147483897" r:id="rId5"/>
    <p:sldLayoutId id="2147483898" r:id="rId6"/>
    <p:sldLayoutId id="2147483899" r:id="rId7"/>
    <p:sldLayoutId id="2147483900" r:id="rId8"/>
    <p:sldLayoutId id="2147483901" r:id="rId9"/>
    <p:sldLayoutId id="2147483903" r:id="rId10"/>
    <p:sldLayoutId id="2147483919" r:id="rId11"/>
    <p:sldLayoutId id="2147483922" r:id="rId12"/>
    <p:sldLayoutId id="2147483924" r:id="rId13"/>
    <p:sldLayoutId id="2147483904" r:id="rId14"/>
    <p:sldLayoutId id="2147483905" r:id="rId15"/>
    <p:sldLayoutId id="2147483906" r:id="rId16"/>
    <p:sldLayoutId id="2147483907" r:id="rId17"/>
    <p:sldLayoutId id="2147483908" r:id="rId18"/>
    <p:sldLayoutId id="2147483909" r:id="rId19"/>
    <p:sldLayoutId id="2147483910" r:id="rId20"/>
    <p:sldLayoutId id="2147483911" r:id="rId21"/>
    <p:sldLayoutId id="2147483912" r:id="rId22"/>
    <p:sldLayoutId id="2147483913" r:id="rId23"/>
    <p:sldLayoutId id="2147483914" r:id="rId24"/>
    <p:sldLayoutId id="2147483915" r:id="rId25"/>
    <p:sldLayoutId id="2147483916" r:id="rId26"/>
    <p:sldLayoutId id="2147483917" r:id="rId27"/>
    <p:sldLayoutId id="2147483927" r:id="rId28"/>
    <p:sldLayoutId id="2147483928" r:id="rId29"/>
    <p:sldLayoutId id="2147483918" r:id="rId30"/>
    <p:sldLayoutId id="2147483920" r:id="rId31"/>
  </p:sldLayoutIdLst>
  <p:hf hdr="0"/>
  <p:txStyles>
    <p:titleStyle>
      <a:lvl1pPr algn="l" defTabSz="914400" rtl="0" eaLnBrk="1" latinLnBrk="0" hangingPunct="1">
        <a:lnSpc>
          <a:spcPct val="85000"/>
        </a:lnSpc>
        <a:spcBef>
          <a:spcPct val="0"/>
        </a:spcBef>
        <a:buNone/>
        <a:defRPr sz="2400" b="0" kern="1200">
          <a:solidFill>
            <a:schemeClr val="bg1"/>
          </a:solidFill>
          <a:latin typeface="EYInterstate Light" panose="02000506000000020004" pitchFamily="2" charset="0"/>
          <a:ea typeface="+mj-ea"/>
          <a:cs typeface="Arial" pitchFamily="34" charset="0"/>
        </a:defRPr>
      </a:lvl1pPr>
    </p:titleStyle>
    <p:bodyStyle>
      <a:lvl1pPr marL="356616" indent="-356616" algn="l" defTabSz="914400" rtl="0" eaLnBrk="1" latinLnBrk="0" hangingPunct="1">
        <a:spcBef>
          <a:spcPct val="20000"/>
        </a:spcBef>
        <a:buClr>
          <a:schemeClr val="tx2"/>
        </a:buClr>
        <a:buSzPct val="110000"/>
        <a:buFont typeface="EYInterstate Light" panose="02000506000000020004" pitchFamily="2" charset="0"/>
        <a:buChar char="•"/>
        <a:defRPr sz="2000" kern="1200">
          <a:solidFill>
            <a:schemeClr val="bg1"/>
          </a:solidFill>
          <a:latin typeface="EYInterstate Light" panose="02000506000000020004" pitchFamily="2" charset="0"/>
          <a:ea typeface="+mn-ea"/>
          <a:cs typeface="+mn-cs"/>
        </a:defRPr>
      </a:lvl1pPr>
      <a:lvl2pPr marL="713232" indent="-356616" algn="l" defTabSz="914400" rtl="0" eaLnBrk="1" latinLnBrk="0" hangingPunct="1">
        <a:spcBef>
          <a:spcPct val="20000"/>
        </a:spcBef>
        <a:buClr>
          <a:schemeClr val="tx2"/>
        </a:buClr>
        <a:buSzPct val="110000"/>
        <a:buFont typeface="EYInterstate Light" panose="02000506000000020004" pitchFamily="2" charset="0"/>
        <a:buChar char="•"/>
        <a:defRPr sz="1800" kern="1200">
          <a:solidFill>
            <a:schemeClr val="bg1"/>
          </a:solidFill>
          <a:latin typeface="EYInterstate Light" panose="02000506000000020004" pitchFamily="2" charset="0"/>
          <a:ea typeface="+mn-ea"/>
          <a:cs typeface="+mn-cs"/>
        </a:defRPr>
      </a:lvl2pPr>
      <a:lvl3pPr marL="1069848" indent="-356616" algn="l" defTabSz="914400" rtl="0" eaLnBrk="1" latinLnBrk="0" hangingPunct="1">
        <a:spcBef>
          <a:spcPct val="20000"/>
        </a:spcBef>
        <a:buClr>
          <a:schemeClr val="tx2"/>
        </a:buClr>
        <a:buSzPct val="110000"/>
        <a:buFont typeface="EYInterstate Light" panose="02000506000000020004" pitchFamily="2" charset="0"/>
        <a:buChar char="•"/>
        <a:defRPr sz="1600" kern="1200">
          <a:solidFill>
            <a:schemeClr val="bg1"/>
          </a:solidFill>
          <a:latin typeface="EYInterstate Light" panose="02000506000000020004" pitchFamily="2" charset="0"/>
          <a:ea typeface="+mn-ea"/>
          <a:cs typeface="+mn-cs"/>
        </a:defRPr>
      </a:lvl3pPr>
      <a:lvl4pPr marL="1426464" indent="-356616" algn="l" defTabSz="914400" rtl="0" eaLnBrk="1" latinLnBrk="0" hangingPunct="1">
        <a:spcBef>
          <a:spcPct val="20000"/>
        </a:spcBef>
        <a:buClr>
          <a:schemeClr val="tx2"/>
        </a:buClr>
        <a:buSzPct val="110000"/>
        <a:buFont typeface="EYInterstate Light" panose="02000506000000020004" pitchFamily="2" charset="0"/>
        <a:buChar char="•"/>
        <a:defRPr sz="1400" kern="1200">
          <a:solidFill>
            <a:schemeClr val="bg1"/>
          </a:solidFill>
          <a:latin typeface="EYInterstate Light" panose="02000506000000020004" pitchFamily="2" charset="0"/>
          <a:ea typeface="+mn-ea"/>
          <a:cs typeface="+mn-cs"/>
        </a:defRPr>
      </a:lvl4pPr>
      <a:lvl5pPr marL="1783080" indent="-356616" algn="l" defTabSz="914400" rtl="0" eaLnBrk="1" latinLnBrk="0" hangingPunct="1">
        <a:spcBef>
          <a:spcPct val="20000"/>
        </a:spcBef>
        <a:buClr>
          <a:schemeClr val="tx2"/>
        </a:buClr>
        <a:buSzPct val="110000"/>
        <a:buFont typeface="EYInterstate Light" panose="02000506000000020004" pitchFamily="2" charset="0"/>
        <a:buChar char="•"/>
        <a:defRPr sz="1200" kern="1200">
          <a:solidFill>
            <a:schemeClr val="bg1"/>
          </a:solidFill>
          <a:latin typeface="EYInterstate Light" panose="02000506000000020004"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2C2D0BC0-1C3E-4E1E-8716-F09431BBC0A1}"/>
              </a:ext>
            </a:extLst>
          </p:cNvPr>
          <p:cNvGraphicFramePr>
            <a:graphicFrameLocks noChangeAspect="1"/>
          </p:cNvGraphicFramePr>
          <p:nvPr userDrawn="1">
            <p:custDataLst>
              <p:tags r:id="rId50"/>
            </p:custDataLst>
            <p:extLst>
              <p:ext uri="{D42A27DB-BD31-4B8C-83A1-F6EECF244321}">
                <p14:modId xmlns:p14="http://schemas.microsoft.com/office/powerpoint/2010/main" val="12846259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1" imgW="347" imgH="348" progId="TCLayout.ActiveDocument.1">
                  <p:embed/>
                </p:oleObj>
              </mc:Choice>
              <mc:Fallback>
                <p:oleObj name="think-cell Slide" r:id="rId51" imgW="347" imgH="348" progId="TCLayout.ActiveDocument.1">
                  <p:embed/>
                  <p:pic>
                    <p:nvPicPr>
                      <p:cNvPr id="5" name="Object 4" hidden="1">
                        <a:extLst>
                          <a:ext uri="{FF2B5EF4-FFF2-40B4-BE49-F238E27FC236}">
                            <a16:creationId xmlns:a16="http://schemas.microsoft.com/office/drawing/2014/main" id="{2C2D0BC0-1C3E-4E1E-8716-F09431BBC0A1}"/>
                          </a:ext>
                        </a:extLst>
                      </p:cNvPr>
                      <p:cNvPicPr/>
                      <p:nvPr/>
                    </p:nvPicPr>
                    <p:blipFill>
                      <a:blip r:embed="rId52"/>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609918" y="294200"/>
            <a:ext cx="10978515" cy="590880"/>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p:cNvSpPr>
            <a:spLocks noGrp="1"/>
          </p:cNvSpPr>
          <p:nvPr>
            <p:ph type="body" idx="1"/>
          </p:nvPr>
        </p:nvSpPr>
        <p:spPr>
          <a:xfrm>
            <a:off x="609918" y="1137920"/>
            <a:ext cx="10978515" cy="494792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grpSp>
        <p:nvGrpSpPr>
          <p:cNvPr id="9" name="Group 4">
            <a:extLst>
              <a:ext uri="{FF2B5EF4-FFF2-40B4-BE49-F238E27FC236}">
                <a16:creationId xmlns:a16="http://schemas.microsoft.com/office/drawing/2014/main" id="{ABA621AC-91DA-4716-A450-56540FA39C36}"/>
              </a:ext>
            </a:extLst>
          </p:cNvPr>
          <p:cNvGrpSpPr>
            <a:grpSpLocks noChangeAspect="1"/>
          </p:cNvGrpSpPr>
          <p:nvPr userDrawn="1"/>
        </p:nvGrpSpPr>
        <p:grpSpPr bwMode="auto">
          <a:xfrm>
            <a:off x="11287125" y="6356350"/>
            <a:ext cx="303213" cy="311150"/>
            <a:chOff x="7110" y="4004"/>
            <a:chExt cx="191" cy="196"/>
          </a:xfrm>
        </p:grpSpPr>
        <p:sp>
          <p:nvSpPr>
            <p:cNvPr id="11" name="Freeform 5">
              <a:extLst>
                <a:ext uri="{FF2B5EF4-FFF2-40B4-BE49-F238E27FC236}">
                  <a16:creationId xmlns:a16="http://schemas.microsoft.com/office/drawing/2014/main" id="{76E3EDA9-8EAC-419E-8C11-4E1E158AF762}"/>
                </a:ext>
              </a:extLst>
            </p:cNvPr>
            <p:cNvSpPr>
              <a:spLocks/>
            </p:cNvSpPr>
            <p:nvPr userDrawn="1"/>
          </p:nvSpPr>
          <p:spPr bwMode="auto">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2" name="Freeform 6">
              <a:extLst>
                <a:ext uri="{FF2B5EF4-FFF2-40B4-BE49-F238E27FC236}">
                  <a16:creationId xmlns:a16="http://schemas.microsoft.com/office/drawing/2014/main" id="{ABC9458B-8C2C-486A-8ADE-F22CCDC7E2F8}"/>
                </a:ext>
              </a:extLst>
            </p:cNvPr>
            <p:cNvSpPr>
              <a:spLocks/>
            </p:cNvSpPr>
            <p:nvPr userDrawn="1"/>
          </p:nvSpPr>
          <p:spPr bwMode="auto">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4" name="Freeform 7">
              <a:extLst>
                <a:ext uri="{FF2B5EF4-FFF2-40B4-BE49-F238E27FC236}">
                  <a16:creationId xmlns:a16="http://schemas.microsoft.com/office/drawing/2014/main" id="{0A4C4046-69B4-41DA-AA2E-E892AEC9AA90}"/>
                </a:ext>
              </a:extLst>
            </p:cNvPr>
            <p:cNvSpPr>
              <a:spLocks/>
            </p:cNvSpPr>
            <p:nvPr userDrawn="1"/>
          </p:nvSpPr>
          <p:spPr bwMode="auto">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grpSp>
      <p:sp>
        <p:nvSpPr>
          <p:cNvPr id="19" name="Date Placeholder 3">
            <a:extLst>
              <a:ext uri="{FF2B5EF4-FFF2-40B4-BE49-F238E27FC236}">
                <a16:creationId xmlns:a16="http://schemas.microsoft.com/office/drawing/2014/main" id="{600772EA-C6B0-4F5D-AA59-01C0858EFADB}"/>
              </a:ext>
            </a:extLst>
          </p:cNvPr>
          <p:cNvSpPr>
            <a:spLocks noGrp="1"/>
          </p:cNvSpPr>
          <p:nvPr>
            <p:ph type="dt" sz="half" idx="2"/>
          </p:nvPr>
        </p:nvSpPr>
        <p:spPr>
          <a:xfrm>
            <a:off x="1428928" y="6471244"/>
            <a:ext cx="1191258" cy="180000"/>
          </a:xfrm>
          <a:prstGeom prst="rect">
            <a:avLst/>
          </a:prstGeom>
        </p:spPr>
        <p:txBody>
          <a:bodyPr vert="horz" lIns="0" tIns="0" rIns="0" bIns="0" rtlCol="0" anchor="ctr"/>
          <a:lstStyle>
            <a:lvl1pPr marL="0" algn="l" defTabSz="914400" rtl="0" eaLnBrk="1" latinLnBrk="0" hangingPunct="1">
              <a:defRPr lang="en-IN" sz="800" kern="1200" smtClean="0">
                <a:solidFill>
                  <a:schemeClr val="bg1"/>
                </a:solidFill>
                <a:latin typeface="EYInterstate" panose="02000503020000020004" pitchFamily="2" charset="0"/>
                <a:ea typeface="+mn-ea"/>
                <a:cs typeface="+mn-cs"/>
              </a:defRPr>
            </a:lvl1pPr>
          </a:lstStyle>
          <a:p>
            <a:endParaRPr lang="en-IN" dirty="0"/>
          </a:p>
        </p:txBody>
      </p:sp>
      <p:sp>
        <p:nvSpPr>
          <p:cNvPr id="20" name="Footer Placeholder 4">
            <a:extLst>
              <a:ext uri="{FF2B5EF4-FFF2-40B4-BE49-F238E27FC236}">
                <a16:creationId xmlns:a16="http://schemas.microsoft.com/office/drawing/2014/main" id="{AC28FA70-87E4-49F4-AFDE-345AA28E0BE7}"/>
              </a:ext>
            </a:extLst>
          </p:cNvPr>
          <p:cNvSpPr>
            <a:spLocks noGrp="1"/>
          </p:cNvSpPr>
          <p:nvPr>
            <p:ph type="ftr" sz="quarter" idx="3"/>
          </p:nvPr>
        </p:nvSpPr>
        <p:spPr>
          <a:xfrm>
            <a:off x="3239188" y="6471244"/>
            <a:ext cx="3086100" cy="180000"/>
          </a:xfrm>
          <a:prstGeom prst="rect">
            <a:avLst/>
          </a:prstGeom>
        </p:spPr>
        <p:txBody>
          <a:bodyPr vert="horz" lIns="0" tIns="0" rIns="0" bIns="0" rtlCol="0" anchor="ctr"/>
          <a:lstStyle>
            <a:lvl1pPr marL="0" algn="l" defTabSz="914400" rtl="0" eaLnBrk="1" latinLnBrk="0" hangingPunct="1">
              <a:defRPr lang="en-IN" sz="800" kern="1200" dirty="0">
                <a:solidFill>
                  <a:schemeClr val="bg1"/>
                </a:solidFill>
                <a:latin typeface="EYInterstate" panose="02000503020000020004" pitchFamily="2" charset="0"/>
                <a:ea typeface="+mn-ea"/>
                <a:cs typeface="+mn-cs"/>
              </a:defRPr>
            </a:lvl1pPr>
          </a:lstStyle>
          <a:p>
            <a:endParaRPr lang="en-US" dirty="0"/>
          </a:p>
        </p:txBody>
      </p:sp>
      <p:sp>
        <p:nvSpPr>
          <p:cNvPr id="21" name="Slide Number Placeholder 5">
            <a:extLst>
              <a:ext uri="{FF2B5EF4-FFF2-40B4-BE49-F238E27FC236}">
                <a16:creationId xmlns:a16="http://schemas.microsoft.com/office/drawing/2014/main" id="{3B540F9A-D485-4BD0-B905-41F8A52593F8}"/>
              </a:ext>
            </a:extLst>
          </p:cNvPr>
          <p:cNvSpPr>
            <a:spLocks noGrp="1"/>
          </p:cNvSpPr>
          <p:nvPr>
            <p:ph type="sldNum" sz="quarter" idx="4"/>
          </p:nvPr>
        </p:nvSpPr>
        <p:spPr>
          <a:xfrm>
            <a:off x="617221" y="6471244"/>
            <a:ext cx="663066" cy="180000"/>
          </a:xfrm>
          <a:prstGeom prst="rect">
            <a:avLst/>
          </a:prstGeom>
        </p:spPr>
        <p:txBody>
          <a:bodyPr vert="horz" lIns="0" tIns="0" rIns="0" bIns="0" rtlCol="0" anchor="ctr"/>
          <a:lstStyle>
            <a:lvl1pPr marL="0" algn="l" defTabSz="914400" rtl="0" eaLnBrk="1" latinLnBrk="0" hangingPunct="1">
              <a:defRPr lang="en-IN" sz="800" kern="1200" smtClean="0">
                <a:solidFill>
                  <a:schemeClr val="bg1"/>
                </a:solidFill>
                <a:latin typeface="EYInterstate" panose="02000503020000020004" pitchFamily="2" charset="0"/>
                <a:ea typeface="+mn-ea"/>
                <a:cs typeface="+mn-cs"/>
              </a:defRPr>
            </a:lvl1p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211745260"/>
      </p:ext>
    </p:extLst>
  </p:cSld>
  <p:clrMap bg1="lt1" tx1="dk1" bg2="lt2" tx2="dk2" accent1="accent1" accent2="accent2" accent3="accent3" accent4="accent4" accent5="accent5" accent6="accent6" hlink="hlink" folHlink="folHlink"/>
  <p:sldLayoutIdLst>
    <p:sldLayoutId id="2147483969" r:id="rId1"/>
    <p:sldLayoutId id="2147483970" r:id="rId2"/>
    <p:sldLayoutId id="2147483971" r:id="rId3"/>
    <p:sldLayoutId id="2147483972" r:id="rId4"/>
    <p:sldLayoutId id="2147483973" r:id="rId5"/>
    <p:sldLayoutId id="2147483974" r:id="rId6"/>
    <p:sldLayoutId id="2147483975" r:id="rId7"/>
    <p:sldLayoutId id="2147483976" r:id="rId8"/>
    <p:sldLayoutId id="2147483977" r:id="rId9"/>
    <p:sldLayoutId id="2147483978" r:id="rId10"/>
    <p:sldLayoutId id="2147483979" r:id="rId11"/>
    <p:sldLayoutId id="2147483980" r:id="rId12"/>
    <p:sldLayoutId id="2147483981" r:id="rId13"/>
    <p:sldLayoutId id="2147483982" r:id="rId14"/>
    <p:sldLayoutId id="2147483983" r:id="rId15"/>
    <p:sldLayoutId id="2147483984" r:id="rId16"/>
    <p:sldLayoutId id="2147483985" r:id="rId17"/>
    <p:sldLayoutId id="2147483986" r:id="rId18"/>
    <p:sldLayoutId id="2147483987" r:id="rId19"/>
    <p:sldLayoutId id="2147483988" r:id="rId20"/>
    <p:sldLayoutId id="2147483989" r:id="rId21"/>
    <p:sldLayoutId id="2147483990" r:id="rId22"/>
    <p:sldLayoutId id="2147483991" r:id="rId23"/>
    <p:sldLayoutId id="2147483992" r:id="rId24"/>
    <p:sldLayoutId id="2147483993" r:id="rId25"/>
    <p:sldLayoutId id="2147483994" r:id="rId26"/>
    <p:sldLayoutId id="2147483995" r:id="rId27"/>
    <p:sldLayoutId id="2147483996" r:id="rId28"/>
    <p:sldLayoutId id="2147483997" r:id="rId29"/>
    <p:sldLayoutId id="2147483998" r:id="rId30"/>
    <p:sldLayoutId id="2147483999" r:id="rId31"/>
    <p:sldLayoutId id="2147484000" r:id="rId32"/>
    <p:sldLayoutId id="2147484001" r:id="rId33"/>
    <p:sldLayoutId id="2147484002" r:id="rId34"/>
    <p:sldLayoutId id="2147484003" r:id="rId35"/>
    <p:sldLayoutId id="2147484004" r:id="rId36"/>
    <p:sldLayoutId id="2147484005" r:id="rId37"/>
    <p:sldLayoutId id="2147484006" r:id="rId38"/>
    <p:sldLayoutId id="2147484007" r:id="rId39"/>
    <p:sldLayoutId id="2147484008" r:id="rId40"/>
    <p:sldLayoutId id="2147484009" r:id="rId41"/>
    <p:sldLayoutId id="2147484010" r:id="rId42"/>
    <p:sldLayoutId id="2147484011" r:id="rId43"/>
    <p:sldLayoutId id="2147484012" r:id="rId44"/>
    <p:sldLayoutId id="2147484013" r:id="rId45"/>
    <p:sldLayoutId id="2147484014" r:id="rId46"/>
    <p:sldLayoutId id="2147484015" r:id="rId47"/>
    <p:sldLayoutId id="2147484016" r:id="rId48"/>
  </p:sldLayoutIdLst>
  <p:hf sldNum="0" hdr="0" ftr="0" dt="0"/>
  <p:txStyles>
    <p:titleStyle>
      <a:lvl1pPr algn="l" defTabSz="914400" rtl="0" eaLnBrk="1" latinLnBrk="0" hangingPunct="1">
        <a:lnSpc>
          <a:spcPct val="85000"/>
        </a:lnSpc>
        <a:spcBef>
          <a:spcPct val="0"/>
        </a:spcBef>
        <a:buNone/>
        <a:defRPr sz="2400" b="0" kern="1200">
          <a:solidFill>
            <a:schemeClr val="bg1"/>
          </a:solidFill>
          <a:latin typeface="EYInterstate Light" panose="02000506000000020004" pitchFamily="2" charset="0"/>
          <a:ea typeface="+mj-ea"/>
          <a:cs typeface="Arial" pitchFamily="34" charset="0"/>
        </a:defRPr>
      </a:lvl1pPr>
    </p:titleStyle>
    <p:bodyStyle>
      <a:lvl1pPr marL="356616" indent="-356616" algn="l" defTabSz="914400" rtl="0" eaLnBrk="1" latinLnBrk="0" hangingPunct="1">
        <a:spcBef>
          <a:spcPct val="20000"/>
        </a:spcBef>
        <a:buClr>
          <a:schemeClr val="tx2"/>
        </a:buClr>
        <a:buSzPct val="110000"/>
        <a:buFont typeface="EYInterstate Light" panose="02000506000000020004" pitchFamily="2" charset="0"/>
        <a:buChar char="•"/>
        <a:defRPr sz="2000" kern="1200">
          <a:solidFill>
            <a:schemeClr val="bg1"/>
          </a:solidFill>
          <a:latin typeface="EYInterstate Light" panose="02000506000000020004" pitchFamily="2" charset="0"/>
          <a:ea typeface="+mn-ea"/>
          <a:cs typeface="+mn-cs"/>
        </a:defRPr>
      </a:lvl1pPr>
      <a:lvl2pPr marL="713232" indent="-356616" algn="l" defTabSz="914400" rtl="0" eaLnBrk="1" latinLnBrk="0" hangingPunct="1">
        <a:spcBef>
          <a:spcPct val="20000"/>
        </a:spcBef>
        <a:buClr>
          <a:schemeClr val="tx2"/>
        </a:buClr>
        <a:buSzPct val="110000"/>
        <a:buFont typeface="EYInterstate Light" panose="02000506000000020004" pitchFamily="2" charset="0"/>
        <a:buChar char="•"/>
        <a:defRPr sz="1800" kern="1200">
          <a:solidFill>
            <a:schemeClr val="bg1"/>
          </a:solidFill>
          <a:latin typeface="EYInterstate Light" panose="02000506000000020004" pitchFamily="2" charset="0"/>
          <a:ea typeface="+mn-ea"/>
          <a:cs typeface="+mn-cs"/>
        </a:defRPr>
      </a:lvl2pPr>
      <a:lvl3pPr marL="1069848" indent="-356616" algn="l" defTabSz="914400" rtl="0" eaLnBrk="1" latinLnBrk="0" hangingPunct="1">
        <a:spcBef>
          <a:spcPct val="20000"/>
        </a:spcBef>
        <a:buClr>
          <a:schemeClr val="tx2"/>
        </a:buClr>
        <a:buSzPct val="110000"/>
        <a:buFont typeface="EYInterstate Light" panose="02000506000000020004" pitchFamily="2" charset="0"/>
        <a:buChar char="•"/>
        <a:defRPr sz="1600" kern="1200">
          <a:solidFill>
            <a:schemeClr val="bg1"/>
          </a:solidFill>
          <a:latin typeface="EYInterstate Light" panose="02000506000000020004" pitchFamily="2" charset="0"/>
          <a:ea typeface="+mn-ea"/>
          <a:cs typeface="+mn-cs"/>
        </a:defRPr>
      </a:lvl3pPr>
      <a:lvl4pPr marL="1426464" indent="-356616" algn="l" defTabSz="914400" rtl="0" eaLnBrk="1" latinLnBrk="0" hangingPunct="1">
        <a:spcBef>
          <a:spcPct val="20000"/>
        </a:spcBef>
        <a:buClr>
          <a:schemeClr val="tx2"/>
        </a:buClr>
        <a:buSzPct val="110000"/>
        <a:buFont typeface="EYInterstate Light" panose="02000506000000020004" pitchFamily="2" charset="0"/>
        <a:buChar char="•"/>
        <a:defRPr sz="1400" kern="1200">
          <a:solidFill>
            <a:schemeClr val="bg1"/>
          </a:solidFill>
          <a:latin typeface="EYInterstate Light" panose="02000506000000020004" pitchFamily="2" charset="0"/>
          <a:ea typeface="+mn-ea"/>
          <a:cs typeface="+mn-cs"/>
        </a:defRPr>
      </a:lvl4pPr>
      <a:lvl5pPr marL="1783080" indent="-356616" algn="l" defTabSz="914400" rtl="0" eaLnBrk="1" latinLnBrk="0" hangingPunct="1">
        <a:spcBef>
          <a:spcPct val="20000"/>
        </a:spcBef>
        <a:buClr>
          <a:schemeClr val="tx2"/>
        </a:buClr>
        <a:buSzPct val="110000"/>
        <a:buFont typeface="EYInterstate Light" panose="02000506000000020004" pitchFamily="2" charset="0"/>
        <a:buChar char="•"/>
        <a:defRPr sz="1200" kern="1200">
          <a:solidFill>
            <a:schemeClr val="bg1"/>
          </a:solidFill>
          <a:latin typeface="EYInterstate Light" panose="02000506000000020004"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2C2D0BC0-1C3E-4E1E-8716-F09431BBC0A1}"/>
              </a:ext>
            </a:extLst>
          </p:cNvPr>
          <p:cNvGraphicFramePr>
            <a:graphicFrameLocks noChangeAspect="1"/>
          </p:cNvGraphicFramePr>
          <p:nvPr userDrawn="1">
            <p:custDataLst>
              <p:tags r:id="rId50"/>
            </p:custDataLst>
            <p:extLst>
              <p:ext uri="{D42A27DB-BD31-4B8C-83A1-F6EECF244321}">
                <p14:modId xmlns:p14="http://schemas.microsoft.com/office/powerpoint/2010/main" val="9345423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1" imgW="347" imgH="348" progId="TCLayout.ActiveDocument.1">
                  <p:embed/>
                </p:oleObj>
              </mc:Choice>
              <mc:Fallback>
                <p:oleObj name="think-cell Slide" r:id="rId51" imgW="347" imgH="348" progId="TCLayout.ActiveDocument.1">
                  <p:embed/>
                  <p:pic>
                    <p:nvPicPr>
                      <p:cNvPr id="5" name="Object 4" hidden="1">
                        <a:extLst>
                          <a:ext uri="{FF2B5EF4-FFF2-40B4-BE49-F238E27FC236}">
                            <a16:creationId xmlns:a16="http://schemas.microsoft.com/office/drawing/2014/main" id="{2C2D0BC0-1C3E-4E1E-8716-F09431BBC0A1}"/>
                          </a:ext>
                        </a:extLst>
                      </p:cNvPr>
                      <p:cNvPicPr/>
                      <p:nvPr/>
                    </p:nvPicPr>
                    <p:blipFill>
                      <a:blip r:embed="rId52"/>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609918" y="294200"/>
            <a:ext cx="10978515" cy="590880"/>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p:cNvSpPr>
            <a:spLocks noGrp="1"/>
          </p:cNvSpPr>
          <p:nvPr>
            <p:ph type="body" idx="1"/>
          </p:nvPr>
        </p:nvSpPr>
        <p:spPr>
          <a:xfrm>
            <a:off x="609918" y="1137920"/>
            <a:ext cx="10978515" cy="494792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grpSp>
        <p:nvGrpSpPr>
          <p:cNvPr id="9" name="Group 4">
            <a:extLst>
              <a:ext uri="{FF2B5EF4-FFF2-40B4-BE49-F238E27FC236}">
                <a16:creationId xmlns:a16="http://schemas.microsoft.com/office/drawing/2014/main" id="{ABA621AC-91DA-4716-A450-56540FA39C36}"/>
              </a:ext>
            </a:extLst>
          </p:cNvPr>
          <p:cNvGrpSpPr>
            <a:grpSpLocks noChangeAspect="1"/>
          </p:cNvGrpSpPr>
          <p:nvPr userDrawn="1"/>
        </p:nvGrpSpPr>
        <p:grpSpPr bwMode="auto">
          <a:xfrm>
            <a:off x="11287125" y="6356350"/>
            <a:ext cx="303213" cy="311150"/>
            <a:chOff x="7110" y="4004"/>
            <a:chExt cx="191" cy="196"/>
          </a:xfrm>
        </p:grpSpPr>
        <p:sp>
          <p:nvSpPr>
            <p:cNvPr id="11" name="Freeform 5">
              <a:extLst>
                <a:ext uri="{FF2B5EF4-FFF2-40B4-BE49-F238E27FC236}">
                  <a16:creationId xmlns:a16="http://schemas.microsoft.com/office/drawing/2014/main" id="{76E3EDA9-8EAC-419E-8C11-4E1E158AF762}"/>
                </a:ext>
              </a:extLst>
            </p:cNvPr>
            <p:cNvSpPr>
              <a:spLocks/>
            </p:cNvSpPr>
            <p:nvPr userDrawn="1"/>
          </p:nvSpPr>
          <p:spPr bwMode="auto">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2" name="Freeform 6">
              <a:extLst>
                <a:ext uri="{FF2B5EF4-FFF2-40B4-BE49-F238E27FC236}">
                  <a16:creationId xmlns:a16="http://schemas.microsoft.com/office/drawing/2014/main" id="{ABC9458B-8C2C-486A-8ADE-F22CCDC7E2F8}"/>
                </a:ext>
              </a:extLst>
            </p:cNvPr>
            <p:cNvSpPr>
              <a:spLocks/>
            </p:cNvSpPr>
            <p:nvPr userDrawn="1"/>
          </p:nvSpPr>
          <p:spPr bwMode="auto">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4" name="Freeform 7">
              <a:extLst>
                <a:ext uri="{FF2B5EF4-FFF2-40B4-BE49-F238E27FC236}">
                  <a16:creationId xmlns:a16="http://schemas.microsoft.com/office/drawing/2014/main" id="{0A4C4046-69B4-41DA-AA2E-E892AEC9AA90}"/>
                </a:ext>
              </a:extLst>
            </p:cNvPr>
            <p:cNvSpPr>
              <a:spLocks/>
            </p:cNvSpPr>
            <p:nvPr userDrawn="1"/>
          </p:nvSpPr>
          <p:spPr bwMode="auto">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grpSp>
      <p:sp>
        <p:nvSpPr>
          <p:cNvPr id="19" name="Date Placeholder 3">
            <a:extLst>
              <a:ext uri="{FF2B5EF4-FFF2-40B4-BE49-F238E27FC236}">
                <a16:creationId xmlns:a16="http://schemas.microsoft.com/office/drawing/2014/main" id="{600772EA-C6B0-4F5D-AA59-01C0858EFADB}"/>
              </a:ext>
            </a:extLst>
          </p:cNvPr>
          <p:cNvSpPr>
            <a:spLocks noGrp="1"/>
          </p:cNvSpPr>
          <p:nvPr>
            <p:ph type="dt" sz="half" idx="2"/>
          </p:nvPr>
        </p:nvSpPr>
        <p:spPr>
          <a:xfrm>
            <a:off x="1428928" y="6471244"/>
            <a:ext cx="1191258" cy="180000"/>
          </a:xfrm>
          <a:prstGeom prst="rect">
            <a:avLst/>
          </a:prstGeom>
        </p:spPr>
        <p:txBody>
          <a:bodyPr vert="horz" lIns="0" tIns="0" rIns="0" bIns="0" rtlCol="0" anchor="ctr"/>
          <a:lstStyle>
            <a:lvl1pPr marL="0" algn="l" defTabSz="914400" rtl="0" eaLnBrk="1" latinLnBrk="0" hangingPunct="1">
              <a:defRPr lang="en-IN" sz="800" kern="1200" smtClean="0">
                <a:solidFill>
                  <a:schemeClr val="bg1"/>
                </a:solidFill>
                <a:latin typeface="EYInterstate" panose="02000503020000020004" pitchFamily="2" charset="0"/>
                <a:ea typeface="+mn-ea"/>
                <a:cs typeface="+mn-cs"/>
              </a:defRPr>
            </a:lvl1pPr>
          </a:lstStyle>
          <a:p>
            <a:endParaRPr lang="en-IN" dirty="0"/>
          </a:p>
        </p:txBody>
      </p:sp>
      <p:sp>
        <p:nvSpPr>
          <p:cNvPr id="20" name="Footer Placeholder 4">
            <a:extLst>
              <a:ext uri="{FF2B5EF4-FFF2-40B4-BE49-F238E27FC236}">
                <a16:creationId xmlns:a16="http://schemas.microsoft.com/office/drawing/2014/main" id="{AC28FA70-87E4-49F4-AFDE-345AA28E0BE7}"/>
              </a:ext>
            </a:extLst>
          </p:cNvPr>
          <p:cNvSpPr>
            <a:spLocks noGrp="1"/>
          </p:cNvSpPr>
          <p:nvPr>
            <p:ph type="ftr" sz="quarter" idx="3"/>
          </p:nvPr>
        </p:nvSpPr>
        <p:spPr>
          <a:xfrm>
            <a:off x="3239188" y="6471244"/>
            <a:ext cx="3086100" cy="180000"/>
          </a:xfrm>
          <a:prstGeom prst="rect">
            <a:avLst/>
          </a:prstGeom>
        </p:spPr>
        <p:txBody>
          <a:bodyPr vert="horz" lIns="0" tIns="0" rIns="0" bIns="0" rtlCol="0" anchor="ctr"/>
          <a:lstStyle>
            <a:lvl1pPr marL="0" algn="l" defTabSz="914400" rtl="0" eaLnBrk="1" latinLnBrk="0" hangingPunct="1">
              <a:defRPr lang="en-IN" sz="800" kern="1200" dirty="0">
                <a:solidFill>
                  <a:schemeClr val="bg1"/>
                </a:solidFill>
                <a:latin typeface="EYInterstate" panose="02000503020000020004" pitchFamily="2" charset="0"/>
                <a:ea typeface="+mn-ea"/>
                <a:cs typeface="+mn-cs"/>
              </a:defRPr>
            </a:lvl1pPr>
          </a:lstStyle>
          <a:p>
            <a:endParaRPr lang="en-US" dirty="0"/>
          </a:p>
        </p:txBody>
      </p:sp>
      <p:sp>
        <p:nvSpPr>
          <p:cNvPr id="21" name="Slide Number Placeholder 5">
            <a:extLst>
              <a:ext uri="{FF2B5EF4-FFF2-40B4-BE49-F238E27FC236}">
                <a16:creationId xmlns:a16="http://schemas.microsoft.com/office/drawing/2014/main" id="{3B540F9A-D485-4BD0-B905-41F8A52593F8}"/>
              </a:ext>
            </a:extLst>
          </p:cNvPr>
          <p:cNvSpPr>
            <a:spLocks noGrp="1"/>
          </p:cNvSpPr>
          <p:nvPr>
            <p:ph type="sldNum" sz="quarter" idx="4"/>
          </p:nvPr>
        </p:nvSpPr>
        <p:spPr>
          <a:xfrm>
            <a:off x="617221" y="6471244"/>
            <a:ext cx="663066" cy="180000"/>
          </a:xfrm>
          <a:prstGeom prst="rect">
            <a:avLst/>
          </a:prstGeom>
        </p:spPr>
        <p:txBody>
          <a:bodyPr vert="horz" lIns="0" tIns="0" rIns="0" bIns="0" rtlCol="0" anchor="ctr"/>
          <a:lstStyle>
            <a:lvl1pPr marL="0" algn="l" defTabSz="914400" rtl="0" eaLnBrk="1" latinLnBrk="0" hangingPunct="1">
              <a:defRPr lang="en-IN" sz="800" kern="1200" smtClean="0">
                <a:solidFill>
                  <a:schemeClr val="bg1"/>
                </a:solidFill>
                <a:latin typeface="EYInterstate" panose="02000503020000020004" pitchFamily="2" charset="0"/>
                <a:ea typeface="+mn-ea"/>
                <a:cs typeface="+mn-cs"/>
              </a:defRPr>
            </a:lvl1p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2145276383"/>
      </p:ext>
    </p:extLst>
  </p:cSld>
  <p:clrMap bg1="lt1" tx1="dk1" bg2="lt2" tx2="dk2" accent1="accent1" accent2="accent2" accent3="accent3" accent4="accent4" accent5="accent5" accent6="accent6" hlink="hlink" folHlink="folHlink"/>
  <p:sldLayoutIdLst>
    <p:sldLayoutId id="2147484018" r:id="rId1"/>
    <p:sldLayoutId id="2147484019" r:id="rId2"/>
    <p:sldLayoutId id="2147484020" r:id="rId3"/>
    <p:sldLayoutId id="2147484021" r:id="rId4"/>
    <p:sldLayoutId id="2147484022" r:id="rId5"/>
    <p:sldLayoutId id="2147484023" r:id="rId6"/>
    <p:sldLayoutId id="2147484024" r:id="rId7"/>
    <p:sldLayoutId id="2147484025" r:id="rId8"/>
    <p:sldLayoutId id="2147484026" r:id="rId9"/>
    <p:sldLayoutId id="2147484027" r:id="rId10"/>
    <p:sldLayoutId id="2147484028" r:id="rId11"/>
    <p:sldLayoutId id="2147484029" r:id="rId12"/>
    <p:sldLayoutId id="2147484030" r:id="rId13"/>
    <p:sldLayoutId id="2147484031" r:id="rId14"/>
    <p:sldLayoutId id="2147484032" r:id="rId15"/>
    <p:sldLayoutId id="2147484033" r:id="rId16"/>
    <p:sldLayoutId id="2147484034" r:id="rId17"/>
    <p:sldLayoutId id="2147484035" r:id="rId18"/>
    <p:sldLayoutId id="2147484036" r:id="rId19"/>
    <p:sldLayoutId id="2147484037" r:id="rId20"/>
    <p:sldLayoutId id="2147484038" r:id="rId21"/>
    <p:sldLayoutId id="2147484039" r:id="rId22"/>
    <p:sldLayoutId id="2147484040" r:id="rId23"/>
    <p:sldLayoutId id="2147484041" r:id="rId24"/>
    <p:sldLayoutId id="2147484042" r:id="rId25"/>
    <p:sldLayoutId id="2147484043" r:id="rId26"/>
    <p:sldLayoutId id="2147484044" r:id="rId27"/>
    <p:sldLayoutId id="2147484045" r:id="rId28"/>
    <p:sldLayoutId id="2147484046" r:id="rId29"/>
    <p:sldLayoutId id="2147484047" r:id="rId30"/>
    <p:sldLayoutId id="2147484048" r:id="rId31"/>
    <p:sldLayoutId id="2147484049" r:id="rId32"/>
    <p:sldLayoutId id="2147484050" r:id="rId33"/>
    <p:sldLayoutId id="2147484051" r:id="rId34"/>
    <p:sldLayoutId id="2147484052" r:id="rId35"/>
    <p:sldLayoutId id="2147484053" r:id="rId36"/>
    <p:sldLayoutId id="2147484054" r:id="rId37"/>
    <p:sldLayoutId id="2147484055" r:id="rId38"/>
    <p:sldLayoutId id="2147484056" r:id="rId39"/>
    <p:sldLayoutId id="2147484057" r:id="rId40"/>
    <p:sldLayoutId id="2147484058" r:id="rId41"/>
    <p:sldLayoutId id="2147484059" r:id="rId42"/>
    <p:sldLayoutId id="2147484060" r:id="rId43"/>
    <p:sldLayoutId id="2147484061" r:id="rId44"/>
    <p:sldLayoutId id="2147484062" r:id="rId45"/>
    <p:sldLayoutId id="2147484063" r:id="rId46"/>
    <p:sldLayoutId id="2147484064" r:id="rId47"/>
    <p:sldLayoutId id="2147484065" r:id="rId48"/>
  </p:sldLayoutIdLst>
  <p:hf sldNum="0" hdr="0" ftr="0" dt="0"/>
  <p:txStyles>
    <p:titleStyle>
      <a:lvl1pPr algn="l" defTabSz="914400" rtl="0" eaLnBrk="1" latinLnBrk="0" hangingPunct="1">
        <a:lnSpc>
          <a:spcPct val="85000"/>
        </a:lnSpc>
        <a:spcBef>
          <a:spcPct val="0"/>
        </a:spcBef>
        <a:buNone/>
        <a:defRPr sz="2400" b="0" kern="1200">
          <a:solidFill>
            <a:schemeClr val="bg1"/>
          </a:solidFill>
          <a:latin typeface="EYInterstate Light" panose="02000506000000020004" pitchFamily="2" charset="0"/>
          <a:ea typeface="+mj-ea"/>
          <a:cs typeface="Arial" pitchFamily="34" charset="0"/>
        </a:defRPr>
      </a:lvl1pPr>
    </p:titleStyle>
    <p:bodyStyle>
      <a:lvl1pPr marL="356616" indent="-356616" algn="l" defTabSz="914400" rtl="0" eaLnBrk="1" latinLnBrk="0" hangingPunct="1">
        <a:spcBef>
          <a:spcPct val="20000"/>
        </a:spcBef>
        <a:buClr>
          <a:schemeClr val="tx2"/>
        </a:buClr>
        <a:buSzPct val="110000"/>
        <a:buFont typeface="EYInterstate Light" panose="02000506000000020004" pitchFamily="2" charset="0"/>
        <a:buChar char="•"/>
        <a:defRPr sz="2000" kern="1200">
          <a:solidFill>
            <a:schemeClr val="bg1"/>
          </a:solidFill>
          <a:latin typeface="EYInterstate Light" panose="02000506000000020004" pitchFamily="2" charset="0"/>
          <a:ea typeface="+mn-ea"/>
          <a:cs typeface="+mn-cs"/>
        </a:defRPr>
      </a:lvl1pPr>
      <a:lvl2pPr marL="713232" indent="-356616" algn="l" defTabSz="914400" rtl="0" eaLnBrk="1" latinLnBrk="0" hangingPunct="1">
        <a:spcBef>
          <a:spcPct val="20000"/>
        </a:spcBef>
        <a:buClr>
          <a:schemeClr val="tx2"/>
        </a:buClr>
        <a:buSzPct val="110000"/>
        <a:buFont typeface="EYInterstate Light" panose="02000506000000020004" pitchFamily="2" charset="0"/>
        <a:buChar char="•"/>
        <a:defRPr sz="1800" kern="1200">
          <a:solidFill>
            <a:schemeClr val="bg1"/>
          </a:solidFill>
          <a:latin typeface="EYInterstate Light" panose="02000506000000020004" pitchFamily="2" charset="0"/>
          <a:ea typeface="+mn-ea"/>
          <a:cs typeface="+mn-cs"/>
        </a:defRPr>
      </a:lvl2pPr>
      <a:lvl3pPr marL="1069848" indent="-356616" algn="l" defTabSz="914400" rtl="0" eaLnBrk="1" latinLnBrk="0" hangingPunct="1">
        <a:spcBef>
          <a:spcPct val="20000"/>
        </a:spcBef>
        <a:buClr>
          <a:schemeClr val="tx2"/>
        </a:buClr>
        <a:buSzPct val="110000"/>
        <a:buFont typeface="EYInterstate Light" panose="02000506000000020004" pitchFamily="2" charset="0"/>
        <a:buChar char="•"/>
        <a:defRPr sz="1600" kern="1200">
          <a:solidFill>
            <a:schemeClr val="bg1"/>
          </a:solidFill>
          <a:latin typeface="EYInterstate Light" panose="02000506000000020004" pitchFamily="2" charset="0"/>
          <a:ea typeface="+mn-ea"/>
          <a:cs typeface="+mn-cs"/>
        </a:defRPr>
      </a:lvl3pPr>
      <a:lvl4pPr marL="1426464" indent="-356616" algn="l" defTabSz="914400" rtl="0" eaLnBrk="1" latinLnBrk="0" hangingPunct="1">
        <a:spcBef>
          <a:spcPct val="20000"/>
        </a:spcBef>
        <a:buClr>
          <a:schemeClr val="tx2"/>
        </a:buClr>
        <a:buSzPct val="110000"/>
        <a:buFont typeface="EYInterstate Light" panose="02000506000000020004" pitchFamily="2" charset="0"/>
        <a:buChar char="•"/>
        <a:defRPr sz="1400" kern="1200">
          <a:solidFill>
            <a:schemeClr val="bg1"/>
          </a:solidFill>
          <a:latin typeface="EYInterstate Light" panose="02000506000000020004" pitchFamily="2" charset="0"/>
          <a:ea typeface="+mn-ea"/>
          <a:cs typeface="+mn-cs"/>
        </a:defRPr>
      </a:lvl4pPr>
      <a:lvl5pPr marL="1783080" indent="-356616" algn="l" defTabSz="914400" rtl="0" eaLnBrk="1" latinLnBrk="0" hangingPunct="1">
        <a:spcBef>
          <a:spcPct val="20000"/>
        </a:spcBef>
        <a:buClr>
          <a:schemeClr val="tx2"/>
        </a:buClr>
        <a:buSzPct val="110000"/>
        <a:buFont typeface="EYInterstate Light" panose="02000506000000020004" pitchFamily="2" charset="0"/>
        <a:buChar char="•"/>
        <a:defRPr sz="1200" kern="1200">
          <a:solidFill>
            <a:schemeClr val="bg1"/>
          </a:solidFill>
          <a:latin typeface="EYInterstate Light" panose="02000506000000020004"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919" y="294200"/>
            <a:ext cx="10978515" cy="590880"/>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p:cNvSpPr>
            <a:spLocks noGrp="1"/>
          </p:cNvSpPr>
          <p:nvPr>
            <p:ph type="body" idx="1"/>
          </p:nvPr>
        </p:nvSpPr>
        <p:spPr>
          <a:xfrm>
            <a:off x="609919" y="1137920"/>
            <a:ext cx="10978515" cy="4947920"/>
          </a:xfrm>
          <a:prstGeom prst="rect">
            <a:avLst/>
          </a:prstGeom>
        </p:spPr>
        <p:txBody>
          <a:bodyPr vert="horz" lIns="0" tIns="0" rIns="0" bIns="0" rtlCol="0" anchor="t" anchorCtr="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7" name="Picture 16">
            <a:extLst>
              <a:ext uri="{FF2B5EF4-FFF2-40B4-BE49-F238E27FC236}">
                <a16:creationId xmlns:a16="http://schemas.microsoft.com/office/drawing/2014/main" id="{63A56E9B-FDEB-4900-88BD-F0B34334DB41}"/>
              </a:ext>
            </a:extLst>
          </p:cNvPr>
          <p:cNvPicPr>
            <a:picLocks noChangeAspect="1"/>
          </p:cNvPicPr>
          <p:nvPr userDrawn="1"/>
        </p:nvPicPr>
        <p:blipFill>
          <a:blip r:embed="rId34" cstate="print">
            <a:extLst>
              <a:ext uri="{28A0092B-C50C-407E-A947-70E740481C1C}">
                <a14:useLocalDpi xmlns:a14="http://schemas.microsoft.com/office/drawing/2010/main" val="0"/>
              </a:ext>
            </a:extLst>
          </a:blip>
          <a:stretch>
            <a:fillRect/>
          </a:stretch>
        </p:blipFill>
        <p:spPr>
          <a:xfrm>
            <a:off x="11051705" y="6327648"/>
            <a:ext cx="536952" cy="411480"/>
          </a:xfrm>
          <a:prstGeom prst="rect">
            <a:avLst/>
          </a:prstGeom>
        </p:spPr>
      </p:pic>
      <p:sp>
        <p:nvSpPr>
          <p:cNvPr id="4" name="Date Placeholder 3">
            <a:extLst>
              <a:ext uri="{FF2B5EF4-FFF2-40B4-BE49-F238E27FC236}">
                <a16:creationId xmlns:a16="http://schemas.microsoft.com/office/drawing/2014/main" id="{DE69E1F1-58AD-46F1-B809-9D59D36060CB}"/>
              </a:ext>
            </a:extLst>
          </p:cNvPr>
          <p:cNvSpPr>
            <a:spLocks noGrp="1"/>
          </p:cNvSpPr>
          <p:nvPr>
            <p:ph type="dt" sz="half" idx="2"/>
          </p:nvPr>
        </p:nvSpPr>
        <p:spPr>
          <a:xfrm>
            <a:off x="2678792" y="6516456"/>
            <a:ext cx="1589171" cy="180000"/>
          </a:xfrm>
          <a:prstGeom prst="rect">
            <a:avLst/>
          </a:prstGeom>
        </p:spPr>
        <p:txBody>
          <a:bodyPr vert="horz" lIns="0" tIns="0" rIns="0" bIns="0" rtlCol="0" anchor="ctr"/>
          <a:lstStyle>
            <a:lvl1pPr marL="0" algn="l" defTabSz="914400" rtl="0" eaLnBrk="1" latinLnBrk="0" hangingPunct="1">
              <a:defRPr lang="en-IN" sz="800" kern="1200" smtClean="0">
                <a:solidFill>
                  <a:schemeClr val="bg1"/>
                </a:solidFill>
                <a:latin typeface="EYInterstate" panose="02000503020000020004" pitchFamily="2" charset="0"/>
                <a:ea typeface="+mn-ea"/>
                <a:cs typeface="+mn-cs"/>
              </a:defRPr>
            </a:lvl1pPr>
          </a:lstStyle>
          <a:p>
            <a:fld id="{133B53C9-86B3-410D-B753-02185D1723B5}" type="datetime3">
              <a:rPr lang="en-US" smtClean="0"/>
              <a:t>23 October 2023</a:t>
            </a:fld>
            <a:endParaRPr lang="en-IN" dirty="0"/>
          </a:p>
        </p:txBody>
      </p:sp>
      <p:sp>
        <p:nvSpPr>
          <p:cNvPr id="5" name="Footer Placeholder 4">
            <a:extLst>
              <a:ext uri="{FF2B5EF4-FFF2-40B4-BE49-F238E27FC236}">
                <a16:creationId xmlns:a16="http://schemas.microsoft.com/office/drawing/2014/main" id="{D6E0BE3A-850C-4403-A5AC-24F2FB2AC93A}"/>
              </a:ext>
            </a:extLst>
          </p:cNvPr>
          <p:cNvSpPr>
            <a:spLocks noGrp="1"/>
          </p:cNvSpPr>
          <p:nvPr>
            <p:ph type="ftr" sz="quarter" idx="3"/>
          </p:nvPr>
        </p:nvSpPr>
        <p:spPr>
          <a:xfrm>
            <a:off x="4585464" y="6516456"/>
            <a:ext cx="4116943" cy="180000"/>
          </a:xfrm>
          <a:prstGeom prst="rect">
            <a:avLst/>
          </a:prstGeom>
        </p:spPr>
        <p:txBody>
          <a:bodyPr vert="horz" lIns="0" tIns="0" rIns="0" bIns="0" rtlCol="0" anchor="ctr"/>
          <a:lstStyle>
            <a:lvl1pPr marL="0" algn="l" defTabSz="914400" rtl="0" eaLnBrk="1" latinLnBrk="0" hangingPunct="1">
              <a:defRPr lang="en-IN" sz="800" kern="1200" dirty="0">
                <a:solidFill>
                  <a:schemeClr val="bg1"/>
                </a:solidFill>
                <a:latin typeface="EYInterstate" panose="02000503020000020004" pitchFamily="2" charset="0"/>
                <a:ea typeface="+mn-ea"/>
                <a:cs typeface="+mn-cs"/>
              </a:defRPr>
            </a:lvl1pPr>
          </a:lstStyle>
          <a:p>
            <a:r>
              <a:rPr lang="en-US" dirty="0" err="1"/>
              <a:t>myData</a:t>
            </a:r>
            <a:r>
              <a:rPr lang="en-US" dirty="0"/>
              <a:t>_</a:t>
            </a:r>
            <a:r>
              <a:rPr lang="el-GR" dirty="0"/>
              <a:t>Σεπτέμβριος 2021</a:t>
            </a:r>
            <a:endParaRPr lang="en-US" dirty="0"/>
          </a:p>
        </p:txBody>
      </p:sp>
      <p:sp>
        <p:nvSpPr>
          <p:cNvPr id="6" name="Slide Number Placeholder 5">
            <a:extLst>
              <a:ext uri="{FF2B5EF4-FFF2-40B4-BE49-F238E27FC236}">
                <a16:creationId xmlns:a16="http://schemas.microsoft.com/office/drawing/2014/main" id="{8B1FFE43-22D2-44DE-9910-040934A9AD6B}"/>
              </a:ext>
            </a:extLst>
          </p:cNvPr>
          <p:cNvSpPr>
            <a:spLocks noGrp="1"/>
          </p:cNvSpPr>
          <p:nvPr>
            <p:ph type="sldNum" sz="quarter" idx="4"/>
          </p:nvPr>
        </p:nvSpPr>
        <p:spPr>
          <a:xfrm>
            <a:off x="609919" y="6516456"/>
            <a:ext cx="884548" cy="180000"/>
          </a:xfrm>
          <a:prstGeom prst="rect">
            <a:avLst/>
          </a:prstGeom>
        </p:spPr>
        <p:txBody>
          <a:bodyPr vert="horz" lIns="0" tIns="0" rIns="0" bIns="0" rtlCol="0" anchor="ctr"/>
          <a:lstStyle>
            <a:lvl1pPr marL="0" algn="l" defTabSz="914400" rtl="0" eaLnBrk="1" latinLnBrk="0" hangingPunct="1">
              <a:defRPr lang="en-IN" sz="800" kern="1200" smtClean="0">
                <a:solidFill>
                  <a:schemeClr val="bg1"/>
                </a:solidFill>
                <a:latin typeface="EYInterstate" panose="02000503020000020004" pitchFamily="2" charset="0"/>
                <a:ea typeface="+mn-ea"/>
                <a:cs typeface="+mn-cs"/>
              </a:defRPr>
            </a:lvl1p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3852599955"/>
      </p:ext>
    </p:extLst>
  </p:cSld>
  <p:clrMap bg1="lt1" tx1="dk1" bg2="lt2" tx2="dk2" accent1="accent1" accent2="accent2" accent3="accent3" accent4="accent4" accent5="accent5" accent6="accent6" hlink="hlink" folHlink="folHlink"/>
  <p:sldLayoutIdLst>
    <p:sldLayoutId id="2147484067" r:id="rId1"/>
    <p:sldLayoutId id="2147484068" r:id="rId2"/>
    <p:sldLayoutId id="2147484069" r:id="rId3"/>
    <p:sldLayoutId id="2147484070" r:id="rId4"/>
    <p:sldLayoutId id="2147484071" r:id="rId5"/>
    <p:sldLayoutId id="2147484072" r:id="rId6"/>
    <p:sldLayoutId id="2147484073" r:id="rId7"/>
    <p:sldLayoutId id="2147484074" r:id="rId8"/>
    <p:sldLayoutId id="2147484075" r:id="rId9"/>
    <p:sldLayoutId id="2147484076" r:id="rId10"/>
    <p:sldLayoutId id="2147484077" r:id="rId11"/>
    <p:sldLayoutId id="2147484078" r:id="rId12"/>
    <p:sldLayoutId id="2147484079" r:id="rId13"/>
    <p:sldLayoutId id="2147484080" r:id="rId14"/>
    <p:sldLayoutId id="2147484081" r:id="rId15"/>
    <p:sldLayoutId id="2147484082" r:id="rId16"/>
    <p:sldLayoutId id="2147484083" r:id="rId17"/>
    <p:sldLayoutId id="2147484084" r:id="rId18"/>
    <p:sldLayoutId id="2147484085" r:id="rId19"/>
    <p:sldLayoutId id="2147484086" r:id="rId20"/>
    <p:sldLayoutId id="2147484087" r:id="rId21"/>
    <p:sldLayoutId id="2147484088" r:id="rId22"/>
    <p:sldLayoutId id="2147484089" r:id="rId23"/>
    <p:sldLayoutId id="2147484090" r:id="rId24"/>
    <p:sldLayoutId id="2147484091" r:id="rId25"/>
    <p:sldLayoutId id="2147484092" r:id="rId26"/>
    <p:sldLayoutId id="2147484093" r:id="rId27"/>
    <p:sldLayoutId id="2147484094" r:id="rId28"/>
    <p:sldLayoutId id="2147484095" r:id="rId29"/>
    <p:sldLayoutId id="2147484096" r:id="rId30"/>
    <p:sldLayoutId id="2147484097" r:id="rId31"/>
    <p:sldLayoutId id="2147484099" r:id="rId32"/>
  </p:sldLayoutIdLst>
  <p:hf sldNum="0" hdr="0" dt="0"/>
  <p:txStyles>
    <p:titleStyle>
      <a:lvl1pPr algn="l" defTabSz="685434" rtl="0" eaLnBrk="1" latinLnBrk="0" hangingPunct="1">
        <a:lnSpc>
          <a:spcPct val="85000"/>
        </a:lnSpc>
        <a:spcBef>
          <a:spcPct val="0"/>
        </a:spcBef>
        <a:buNone/>
        <a:defRPr sz="2400" b="0" kern="1200">
          <a:solidFill>
            <a:schemeClr val="bg1"/>
          </a:solidFill>
          <a:latin typeface="EYInterstate Light" panose="02000506000000020004" pitchFamily="2" charset="0"/>
          <a:ea typeface="+mj-ea"/>
          <a:cs typeface="Arial" pitchFamily="34" charset="0"/>
        </a:defRPr>
      </a:lvl1pPr>
    </p:titleStyle>
    <p:bodyStyle>
      <a:lvl1pPr marL="267319" indent="-267319" algn="l" defTabSz="685434" rtl="0" eaLnBrk="1" latinLnBrk="0" hangingPunct="1">
        <a:spcBef>
          <a:spcPct val="20000"/>
        </a:spcBef>
        <a:buClr>
          <a:schemeClr val="tx2"/>
        </a:buClr>
        <a:buSzPct val="110000"/>
        <a:buFont typeface="EYInterstate Light" panose="02000506000000020004" pitchFamily="2" charset="0"/>
        <a:buChar char="•"/>
        <a:defRPr sz="2000" kern="1200">
          <a:solidFill>
            <a:schemeClr val="bg1"/>
          </a:solidFill>
          <a:latin typeface="EYInterstate Light" panose="02000506000000020004" pitchFamily="2" charset="0"/>
          <a:ea typeface="+mn-ea"/>
          <a:cs typeface="+mn-cs"/>
        </a:defRPr>
      </a:lvl1pPr>
      <a:lvl2pPr marL="534639" indent="-267319" algn="l" defTabSz="685434" rtl="0" eaLnBrk="1" latinLnBrk="0" hangingPunct="1">
        <a:spcBef>
          <a:spcPct val="20000"/>
        </a:spcBef>
        <a:buClr>
          <a:schemeClr val="tx2"/>
        </a:buClr>
        <a:buSzPct val="110000"/>
        <a:buFont typeface="EYInterstate Light" panose="02000506000000020004" pitchFamily="2" charset="0"/>
        <a:buChar char="•"/>
        <a:defRPr sz="1800" kern="1200">
          <a:solidFill>
            <a:schemeClr val="bg1"/>
          </a:solidFill>
          <a:latin typeface="EYInterstate Light" panose="02000506000000020004" pitchFamily="2" charset="0"/>
          <a:ea typeface="+mn-ea"/>
          <a:cs typeface="+mn-cs"/>
        </a:defRPr>
      </a:lvl2pPr>
      <a:lvl3pPr marL="801958" indent="-267319" algn="l" defTabSz="685434" rtl="0" eaLnBrk="1" latinLnBrk="0" hangingPunct="1">
        <a:spcBef>
          <a:spcPct val="20000"/>
        </a:spcBef>
        <a:buClr>
          <a:schemeClr val="tx2"/>
        </a:buClr>
        <a:buSzPct val="110000"/>
        <a:buFont typeface="EYInterstate Light" panose="02000506000000020004" pitchFamily="2" charset="0"/>
        <a:buChar char="•"/>
        <a:defRPr sz="1600" kern="1200">
          <a:solidFill>
            <a:schemeClr val="bg1"/>
          </a:solidFill>
          <a:latin typeface="EYInterstate Light" panose="02000506000000020004" pitchFamily="2" charset="0"/>
          <a:ea typeface="+mn-ea"/>
          <a:cs typeface="+mn-cs"/>
        </a:defRPr>
      </a:lvl3pPr>
      <a:lvl4pPr marL="1069277" indent="-267319" algn="l" defTabSz="685434" rtl="0" eaLnBrk="1" latinLnBrk="0" hangingPunct="1">
        <a:spcBef>
          <a:spcPct val="20000"/>
        </a:spcBef>
        <a:buClr>
          <a:schemeClr val="tx2"/>
        </a:buClr>
        <a:buSzPct val="110000"/>
        <a:buFont typeface="EYInterstate Light" panose="02000506000000020004" pitchFamily="2" charset="0"/>
        <a:buChar char="•"/>
        <a:defRPr sz="1400" kern="1200">
          <a:solidFill>
            <a:schemeClr val="bg1"/>
          </a:solidFill>
          <a:latin typeface="EYInterstate Light" panose="02000506000000020004" pitchFamily="2" charset="0"/>
          <a:ea typeface="+mn-ea"/>
          <a:cs typeface="+mn-cs"/>
        </a:defRPr>
      </a:lvl4pPr>
      <a:lvl5pPr marL="1336597" indent="-267319" algn="l" defTabSz="685434" rtl="0" eaLnBrk="1" latinLnBrk="0" hangingPunct="1">
        <a:spcBef>
          <a:spcPct val="20000"/>
        </a:spcBef>
        <a:buClr>
          <a:schemeClr val="tx2"/>
        </a:buClr>
        <a:buSzPct val="110000"/>
        <a:buFont typeface="EYInterstate Light" panose="02000506000000020004" pitchFamily="2" charset="0"/>
        <a:buChar char="•"/>
        <a:defRPr sz="1200" kern="1200">
          <a:solidFill>
            <a:schemeClr val="bg1"/>
          </a:solidFill>
          <a:latin typeface="EYInterstate Light" panose="02000506000000020004" pitchFamily="2" charset="0"/>
          <a:ea typeface="+mn-ea"/>
          <a:cs typeface="+mn-cs"/>
        </a:defRPr>
      </a:lvl5pPr>
      <a:lvl6pPr marL="1884944"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6pPr>
      <a:lvl7pPr marL="2227661"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7pPr>
      <a:lvl8pPr marL="2570378"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8pPr>
      <a:lvl9pPr marL="2913096"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9pPr>
    </p:bodyStyle>
    <p:otherStyle>
      <a:defPPr>
        <a:defRPr lang="en-US"/>
      </a:defPPr>
      <a:lvl1pPr marL="0" algn="l" defTabSz="685434" rtl="0" eaLnBrk="1" latinLnBrk="0" hangingPunct="1">
        <a:defRPr sz="1349" kern="1200">
          <a:solidFill>
            <a:schemeClr val="tx1"/>
          </a:solidFill>
          <a:latin typeface="+mn-lt"/>
          <a:ea typeface="+mn-ea"/>
          <a:cs typeface="+mn-cs"/>
        </a:defRPr>
      </a:lvl1pPr>
      <a:lvl2pPr marL="342717" algn="l" defTabSz="685434" rtl="0" eaLnBrk="1" latinLnBrk="0" hangingPunct="1">
        <a:defRPr sz="1349" kern="1200">
          <a:solidFill>
            <a:schemeClr val="tx1"/>
          </a:solidFill>
          <a:latin typeface="+mn-lt"/>
          <a:ea typeface="+mn-ea"/>
          <a:cs typeface="+mn-cs"/>
        </a:defRPr>
      </a:lvl2pPr>
      <a:lvl3pPr marL="685434" algn="l" defTabSz="685434" rtl="0" eaLnBrk="1" latinLnBrk="0" hangingPunct="1">
        <a:defRPr sz="1349" kern="1200">
          <a:solidFill>
            <a:schemeClr val="tx1"/>
          </a:solidFill>
          <a:latin typeface="+mn-lt"/>
          <a:ea typeface="+mn-ea"/>
          <a:cs typeface="+mn-cs"/>
        </a:defRPr>
      </a:lvl3pPr>
      <a:lvl4pPr marL="1028151" algn="l" defTabSz="685434" rtl="0" eaLnBrk="1" latinLnBrk="0" hangingPunct="1">
        <a:defRPr sz="1349" kern="1200">
          <a:solidFill>
            <a:schemeClr val="tx1"/>
          </a:solidFill>
          <a:latin typeface="+mn-lt"/>
          <a:ea typeface="+mn-ea"/>
          <a:cs typeface="+mn-cs"/>
        </a:defRPr>
      </a:lvl4pPr>
      <a:lvl5pPr marL="1370868" algn="l" defTabSz="685434" rtl="0" eaLnBrk="1" latinLnBrk="0" hangingPunct="1">
        <a:defRPr sz="1349" kern="1200">
          <a:solidFill>
            <a:schemeClr val="tx1"/>
          </a:solidFill>
          <a:latin typeface="+mn-lt"/>
          <a:ea typeface="+mn-ea"/>
          <a:cs typeface="+mn-cs"/>
        </a:defRPr>
      </a:lvl5pPr>
      <a:lvl6pPr marL="1713586" algn="l" defTabSz="685434" rtl="0" eaLnBrk="1" latinLnBrk="0" hangingPunct="1">
        <a:defRPr sz="1349" kern="1200">
          <a:solidFill>
            <a:schemeClr val="tx1"/>
          </a:solidFill>
          <a:latin typeface="+mn-lt"/>
          <a:ea typeface="+mn-ea"/>
          <a:cs typeface="+mn-cs"/>
        </a:defRPr>
      </a:lvl6pPr>
      <a:lvl7pPr marL="2056303" algn="l" defTabSz="685434" rtl="0" eaLnBrk="1" latinLnBrk="0" hangingPunct="1">
        <a:defRPr sz="1349" kern="1200">
          <a:solidFill>
            <a:schemeClr val="tx1"/>
          </a:solidFill>
          <a:latin typeface="+mn-lt"/>
          <a:ea typeface="+mn-ea"/>
          <a:cs typeface="+mn-cs"/>
        </a:defRPr>
      </a:lvl7pPr>
      <a:lvl8pPr marL="2399020" algn="l" defTabSz="685434" rtl="0" eaLnBrk="1" latinLnBrk="0" hangingPunct="1">
        <a:defRPr sz="1349" kern="1200">
          <a:solidFill>
            <a:schemeClr val="tx1"/>
          </a:solidFill>
          <a:latin typeface="+mn-lt"/>
          <a:ea typeface="+mn-ea"/>
          <a:cs typeface="+mn-cs"/>
        </a:defRPr>
      </a:lvl8pPr>
      <a:lvl9pPr marL="2741737" algn="l" defTabSz="685434" rtl="0" eaLnBrk="1" latinLnBrk="0" hangingPunct="1">
        <a:defRPr sz="1349"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918" y="294200"/>
            <a:ext cx="10978515" cy="590880"/>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p:cNvSpPr>
            <a:spLocks noGrp="1"/>
          </p:cNvSpPr>
          <p:nvPr>
            <p:ph type="body" idx="1"/>
          </p:nvPr>
        </p:nvSpPr>
        <p:spPr>
          <a:xfrm>
            <a:off x="609918" y="1137920"/>
            <a:ext cx="10978515" cy="494792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grpSp>
        <p:nvGrpSpPr>
          <p:cNvPr id="9" name="Group 4">
            <a:extLst>
              <a:ext uri="{FF2B5EF4-FFF2-40B4-BE49-F238E27FC236}">
                <a16:creationId xmlns:a16="http://schemas.microsoft.com/office/drawing/2014/main" id="{ABA621AC-91DA-4716-A450-56540FA39C36}"/>
              </a:ext>
            </a:extLst>
          </p:cNvPr>
          <p:cNvGrpSpPr>
            <a:grpSpLocks noChangeAspect="1"/>
          </p:cNvGrpSpPr>
          <p:nvPr userDrawn="1"/>
        </p:nvGrpSpPr>
        <p:grpSpPr bwMode="auto">
          <a:xfrm>
            <a:off x="11287125" y="6356350"/>
            <a:ext cx="303213" cy="311150"/>
            <a:chOff x="7110" y="4004"/>
            <a:chExt cx="191" cy="196"/>
          </a:xfrm>
        </p:grpSpPr>
        <p:sp>
          <p:nvSpPr>
            <p:cNvPr id="11" name="Freeform 5">
              <a:extLst>
                <a:ext uri="{FF2B5EF4-FFF2-40B4-BE49-F238E27FC236}">
                  <a16:creationId xmlns:a16="http://schemas.microsoft.com/office/drawing/2014/main" id="{76E3EDA9-8EAC-419E-8C11-4E1E158AF762}"/>
                </a:ext>
              </a:extLst>
            </p:cNvPr>
            <p:cNvSpPr>
              <a:spLocks/>
            </p:cNvSpPr>
            <p:nvPr userDrawn="1"/>
          </p:nvSpPr>
          <p:spPr bwMode="auto">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2" name="Freeform 6">
              <a:extLst>
                <a:ext uri="{FF2B5EF4-FFF2-40B4-BE49-F238E27FC236}">
                  <a16:creationId xmlns:a16="http://schemas.microsoft.com/office/drawing/2014/main" id="{ABC9458B-8C2C-486A-8ADE-F22CCDC7E2F8}"/>
                </a:ext>
              </a:extLst>
            </p:cNvPr>
            <p:cNvSpPr>
              <a:spLocks/>
            </p:cNvSpPr>
            <p:nvPr userDrawn="1"/>
          </p:nvSpPr>
          <p:spPr bwMode="auto">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4" name="Freeform 7">
              <a:extLst>
                <a:ext uri="{FF2B5EF4-FFF2-40B4-BE49-F238E27FC236}">
                  <a16:creationId xmlns:a16="http://schemas.microsoft.com/office/drawing/2014/main" id="{0A4C4046-69B4-41DA-AA2E-E892AEC9AA90}"/>
                </a:ext>
              </a:extLst>
            </p:cNvPr>
            <p:cNvSpPr>
              <a:spLocks/>
            </p:cNvSpPr>
            <p:nvPr userDrawn="1"/>
          </p:nvSpPr>
          <p:spPr bwMode="auto">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grpSp>
      <p:sp>
        <p:nvSpPr>
          <p:cNvPr id="19" name="Date Placeholder 3">
            <a:extLst>
              <a:ext uri="{FF2B5EF4-FFF2-40B4-BE49-F238E27FC236}">
                <a16:creationId xmlns:a16="http://schemas.microsoft.com/office/drawing/2014/main" id="{600772EA-C6B0-4F5D-AA59-01C0858EFADB}"/>
              </a:ext>
            </a:extLst>
          </p:cNvPr>
          <p:cNvSpPr>
            <a:spLocks noGrp="1"/>
          </p:cNvSpPr>
          <p:nvPr>
            <p:ph type="dt" sz="half" idx="2"/>
          </p:nvPr>
        </p:nvSpPr>
        <p:spPr>
          <a:xfrm>
            <a:off x="1428928" y="6471244"/>
            <a:ext cx="1191258" cy="180000"/>
          </a:xfrm>
          <a:prstGeom prst="rect">
            <a:avLst/>
          </a:prstGeom>
        </p:spPr>
        <p:txBody>
          <a:bodyPr vert="horz" lIns="0" tIns="0" rIns="0" bIns="0" rtlCol="0" anchor="ctr"/>
          <a:lstStyle>
            <a:lvl1pPr marL="0" algn="l" defTabSz="914400" rtl="0" eaLnBrk="1" latinLnBrk="0" hangingPunct="1">
              <a:defRPr lang="en-IN" sz="800" kern="1200" smtClean="0">
                <a:solidFill>
                  <a:schemeClr val="bg1"/>
                </a:solidFill>
                <a:latin typeface="EYInterstate" panose="02000503020000020004" pitchFamily="2" charset="0"/>
                <a:ea typeface="+mn-ea"/>
                <a:cs typeface="+mn-cs"/>
              </a:defRPr>
            </a:lvl1pPr>
          </a:lstStyle>
          <a:p>
            <a:fld id="{CD05BAC6-7084-4B5E-A926-4CA635F89C64}" type="datetime3">
              <a:rPr lang="en-US" smtClean="0"/>
              <a:t>23 October 2023</a:t>
            </a:fld>
            <a:endParaRPr lang="en-IN" dirty="0"/>
          </a:p>
        </p:txBody>
      </p:sp>
      <p:sp>
        <p:nvSpPr>
          <p:cNvPr id="20" name="Footer Placeholder 4">
            <a:extLst>
              <a:ext uri="{FF2B5EF4-FFF2-40B4-BE49-F238E27FC236}">
                <a16:creationId xmlns:a16="http://schemas.microsoft.com/office/drawing/2014/main" id="{AC28FA70-87E4-49F4-AFDE-345AA28E0BE7}"/>
              </a:ext>
            </a:extLst>
          </p:cNvPr>
          <p:cNvSpPr>
            <a:spLocks noGrp="1"/>
          </p:cNvSpPr>
          <p:nvPr>
            <p:ph type="ftr" sz="quarter" idx="3"/>
          </p:nvPr>
        </p:nvSpPr>
        <p:spPr>
          <a:xfrm>
            <a:off x="3239188" y="6471244"/>
            <a:ext cx="3086100" cy="180000"/>
          </a:xfrm>
          <a:prstGeom prst="rect">
            <a:avLst/>
          </a:prstGeom>
        </p:spPr>
        <p:txBody>
          <a:bodyPr vert="horz" lIns="0" tIns="0" rIns="0" bIns="0" rtlCol="0" anchor="ctr"/>
          <a:lstStyle>
            <a:lvl1pPr marL="0" algn="l" defTabSz="914400" rtl="0" eaLnBrk="1" latinLnBrk="0" hangingPunct="1">
              <a:defRPr lang="en-IN" sz="800" kern="1200" dirty="0">
                <a:solidFill>
                  <a:schemeClr val="bg1"/>
                </a:solidFill>
                <a:latin typeface="EYInterstate" panose="02000503020000020004" pitchFamily="2" charset="0"/>
                <a:ea typeface="+mn-ea"/>
                <a:cs typeface="+mn-cs"/>
              </a:defRPr>
            </a:lvl1pPr>
          </a:lstStyle>
          <a:p>
            <a:r>
              <a:rPr lang="en-US"/>
              <a:t>Presentation title</a:t>
            </a:r>
            <a:endParaRPr lang="en-US" dirty="0"/>
          </a:p>
        </p:txBody>
      </p:sp>
      <p:sp>
        <p:nvSpPr>
          <p:cNvPr id="21" name="Slide Number Placeholder 5">
            <a:extLst>
              <a:ext uri="{FF2B5EF4-FFF2-40B4-BE49-F238E27FC236}">
                <a16:creationId xmlns:a16="http://schemas.microsoft.com/office/drawing/2014/main" id="{3B540F9A-D485-4BD0-B905-41F8A52593F8}"/>
              </a:ext>
            </a:extLst>
          </p:cNvPr>
          <p:cNvSpPr>
            <a:spLocks noGrp="1"/>
          </p:cNvSpPr>
          <p:nvPr>
            <p:ph type="sldNum" sz="quarter" idx="4"/>
          </p:nvPr>
        </p:nvSpPr>
        <p:spPr>
          <a:xfrm>
            <a:off x="617221" y="6471244"/>
            <a:ext cx="663066" cy="180000"/>
          </a:xfrm>
          <a:prstGeom prst="rect">
            <a:avLst/>
          </a:prstGeom>
        </p:spPr>
        <p:txBody>
          <a:bodyPr vert="horz" lIns="0" tIns="0" rIns="0" bIns="0" rtlCol="0" anchor="ctr"/>
          <a:lstStyle>
            <a:lvl1pPr marL="0" algn="l" defTabSz="914400" rtl="0" eaLnBrk="1" latinLnBrk="0" hangingPunct="1">
              <a:defRPr lang="en-IN" sz="800" kern="1200" smtClean="0">
                <a:solidFill>
                  <a:schemeClr val="bg1"/>
                </a:solidFill>
                <a:latin typeface="EYInterstate" panose="02000503020000020004" pitchFamily="2" charset="0"/>
                <a:ea typeface="+mn-ea"/>
                <a:cs typeface="+mn-cs"/>
              </a:defRPr>
            </a:lvl1p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4095761793"/>
      </p:ext>
    </p:extLst>
  </p:cSld>
  <p:clrMap bg1="lt1" tx1="dk1" bg2="lt2" tx2="dk2" accent1="accent1" accent2="accent2" accent3="accent3" accent4="accent4" accent5="accent5" accent6="accent6" hlink="hlink" folHlink="folHlink"/>
  <p:sldLayoutIdLst>
    <p:sldLayoutId id="2147484101" r:id="rId1"/>
    <p:sldLayoutId id="2147484102" r:id="rId2"/>
    <p:sldLayoutId id="2147484103" r:id="rId3"/>
    <p:sldLayoutId id="2147484104" r:id="rId4"/>
    <p:sldLayoutId id="2147484105" r:id="rId5"/>
    <p:sldLayoutId id="2147484106" r:id="rId6"/>
    <p:sldLayoutId id="2147484107" r:id="rId7"/>
    <p:sldLayoutId id="2147484108" r:id="rId8"/>
    <p:sldLayoutId id="2147484109" r:id="rId9"/>
    <p:sldLayoutId id="2147484110" r:id="rId10"/>
    <p:sldLayoutId id="2147484111" r:id="rId11"/>
    <p:sldLayoutId id="2147484112" r:id="rId12"/>
    <p:sldLayoutId id="2147484113" r:id="rId13"/>
    <p:sldLayoutId id="2147484114" r:id="rId14"/>
    <p:sldLayoutId id="2147484115" r:id="rId15"/>
    <p:sldLayoutId id="2147484116" r:id="rId16"/>
    <p:sldLayoutId id="2147484117" r:id="rId17"/>
    <p:sldLayoutId id="2147484118" r:id="rId18"/>
    <p:sldLayoutId id="2147484119" r:id="rId19"/>
    <p:sldLayoutId id="2147484120" r:id="rId20"/>
    <p:sldLayoutId id="2147484121" r:id="rId21"/>
    <p:sldLayoutId id="2147484122" r:id="rId22"/>
    <p:sldLayoutId id="2147484123" r:id="rId23"/>
    <p:sldLayoutId id="2147484124" r:id="rId24"/>
    <p:sldLayoutId id="2147484125" r:id="rId25"/>
    <p:sldLayoutId id="2147484126" r:id="rId26"/>
    <p:sldLayoutId id="2147484127" r:id="rId27"/>
    <p:sldLayoutId id="2147484128" r:id="rId28"/>
    <p:sldLayoutId id="2147484129" r:id="rId29"/>
    <p:sldLayoutId id="2147484130" r:id="rId30"/>
    <p:sldLayoutId id="2147484131" r:id="rId31"/>
    <p:sldLayoutId id="2147484132" r:id="rId32"/>
    <p:sldLayoutId id="2147484133" r:id="rId33"/>
    <p:sldLayoutId id="2147484134" r:id="rId34"/>
    <p:sldLayoutId id="2147484135" r:id="rId35"/>
    <p:sldLayoutId id="2147484136" r:id="rId36"/>
    <p:sldLayoutId id="2147484137" r:id="rId37"/>
    <p:sldLayoutId id="2147484138" r:id="rId38"/>
    <p:sldLayoutId id="2147484139" r:id="rId39"/>
    <p:sldLayoutId id="2147484140" r:id="rId40"/>
    <p:sldLayoutId id="2147484141" r:id="rId41"/>
    <p:sldLayoutId id="2147484142" r:id="rId42"/>
    <p:sldLayoutId id="2147484143" r:id="rId43"/>
    <p:sldLayoutId id="2147484144" r:id="rId44"/>
    <p:sldLayoutId id="2147484145" r:id="rId45"/>
    <p:sldLayoutId id="2147484146" r:id="rId46"/>
    <p:sldLayoutId id="2147484147" r:id="rId47"/>
    <p:sldLayoutId id="2147484148" r:id="rId48"/>
    <p:sldLayoutId id="2147484149" r:id="rId49"/>
  </p:sldLayoutIdLst>
  <p:hf hdr="0"/>
  <p:txStyles>
    <p:titleStyle>
      <a:lvl1pPr algn="l" defTabSz="914400" rtl="0" eaLnBrk="1" latinLnBrk="0" hangingPunct="1">
        <a:lnSpc>
          <a:spcPct val="85000"/>
        </a:lnSpc>
        <a:spcBef>
          <a:spcPct val="0"/>
        </a:spcBef>
        <a:buNone/>
        <a:defRPr sz="2400" b="0" kern="1200">
          <a:solidFill>
            <a:schemeClr val="bg1"/>
          </a:solidFill>
          <a:latin typeface="EYInterstate Light" panose="02000506000000020004" pitchFamily="2" charset="0"/>
          <a:ea typeface="+mj-ea"/>
          <a:cs typeface="Arial" pitchFamily="34" charset="0"/>
        </a:defRPr>
      </a:lvl1pPr>
    </p:titleStyle>
    <p:bodyStyle>
      <a:lvl1pPr marL="356616" indent="-356616" algn="l" defTabSz="914400" rtl="0" eaLnBrk="1" latinLnBrk="0" hangingPunct="1">
        <a:spcBef>
          <a:spcPct val="20000"/>
        </a:spcBef>
        <a:buClr>
          <a:schemeClr val="tx2"/>
        </a:buClr>
        <a:buSzPct val="110000"/>
        <a:buFont typeface="EYInterstate Light" panose="02000506000000020004" pitchFamily="2" charset="0"/>
        <a:buChar char="•"/>
        <a:defRPr sz="2000" kern="1200">
          <a:solidFill>
            <a:schemeClr val="bg1"/>
          </a:solidFill>
          <a:latin typeface="EYInterstate Light" panose="02000506000000020004" pitchFamily="2" charset="0"/>
          <a:ea typeface="+mn-ea"/>
          <a:cs typeface="+mn-cs"/>
        </a:defRPr>
      </a:lvl1pPr>
      <a:lvl2pPr marL="713232" indent="-356616" algn="l" defTabSz="914400" rtl="0" eaLnBrk="1" latinLnBrk="0" hangingPunct="1">
        <a:spcBef>
          <a:spcPct val="20000"/>
        </a:spcBef>
        <a:buClr>
          <a:schemeClr val="tx2"/>
        </a:buClr>
        <a:buSzPct val="110000"/>
        <a:buFont typeface="EYInterstate Light" panose="02000506000000020004" pitchFamily="2" charset="0"/>
        <a:buChar char="•"/>
        <a:defRPr sz="1800" kern="1200">
          <a:solidFill>
            <a:schemeClr val="bg1"/>
          </a:solidFill>
          <a:latin typeface="EYInterstate Light" panose="02000506000000020004" pitchFamily="2" charset="0"/>
          <a:ea typeface="+mn-ea"/>
          <a:cs typeface="+mn-cs"/>
        </a:defRPr>
      </a:lvl2pPr>
      <a:lvl3pPr marL="1069848" indent="-356616" algn="l" defTabSz="914400" rtl="0" eaLnBrk="1" latinLnBrk="0" hangingPunct="1">
        <a:spcBef>
          <a:spcPct val="20000"/>
        </a:spcBef>
        <a:buClr>
          <a:schemeClr val="tx2"/>
        </a:buClr>
        <a:buSzPct val="110000"/>
        <a:buFont typeface="EYInterstate Light" panose="02000506000000020004" pitchFamily="2" charset="0"/>
        <a:buChar char="•"/>
        <a:defRPr sz="1600" kern="1200">
          <a:solidFill>
            <a:schemeClr val="bg1"/>
          </a:solidFill>
          <a:latin typeface="EYInterstate Light" panose="02000506000000020004" pitchFamily="2" charset="0"/>
          <a:ea typeface="+mn-ea"/>
          <a:cs typeface="+mn-cs"/>
        </a:defRPr>
      </a:lvl3pPr>
      <a:lvl4pPr marL="1426464" indent="-356616" algn="l" defTabSz="914400" rtl="0" eaLnBrk="1" latinLnBrk="0" hangingPunct="1">
        <a:spcBef>
          <a:spcPct val="20000"/>
        </a:spcBef>
        <a:buClr>
          <a:schemeClr val="tx2"/>
        </a:buClr>
        <a:buSzPct val="110000"/>
        <a:buFont typeface="EYInterstate Light" panose="02000506000000020004" pitchFamily="2" charset="0"/>
        <a:buChar char="•"/>
        <a:defRPr sz="1400" kern="1200">
          <a:solidFill>
            <a:schemeClr val="bg1"/>
          </a:solidFill>
          <a:latin typeface="EYInterstate Light" panose="02000506000000020004" pitchFamily="2" charset="0"/>
          <a:ea typeface="+mn-ea"/>
          <a:cs typeface="+mn-cs"/>
        </a:defRPr>
      </a:lvl4pPr>
      <a:lvl5pPr marL="1783080" indent="-356616" algn="l" defTabSz="914400" rtl="0" eaLnBrk="1" latinLnBrk="0" hangingPunct="1">
        <a:spcBef>
          <a:spcPct val="20000"/>
        </a:spcBef>
        <a:buClr>
          <a:schemeClr val="tx2"/>
        </a:buClr>
        <a:buSzPct val="110000"/>
        <a:buFont typeface="EYInterstate Light" panose="02000506000000020004" pitchFamily="2" charset="0"/>
        <a:buChar char="•"/>
        <a:defRPr sz="1200" kern="1200">
          <a:solidFill>
            <a:schemeClr val="bg1"/>
          </a:solidFill>
          <a:latin typeface="EYInterstate Light" panose="02000506000000020004"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svg"/><Relationship Id="rId7" Type="http://schemas.openxmlformats.org/officeDocument/2006/relationships/image" Target="../media/image32.svg"/><Relationship Id="rId2" Type="http://schemas.openxmlformats.org/officeDocument/2006/relationships/image" Target="../media/image27.png"/><Relationship Id="rId1" Type="http://schemas.openxmlformats.org/officeDocument/2006/relationships/slideLayout" Target="../slideLayouts/slideLayout5.xml"/><Relationship Id="rId6" Type="http://schemas.openxmlformats.org/officeDocument/2006/relationships/image" Target="../media/image31.png"/><Relationship Id="rId5" Type="http://schemas.openxmlformats.org/officeDocument/2006/relationships/image" Target="../media/image30.svg"/><Relationship Id="rId4" Type="http://schemas.openxmlformats.org/officeDocument/2006/relationships/image" Target="../media/image29.png"/><Relationship Id="rId9" Type="http://schemas.openxmlformats.org/officeDocument/2006/relationships/image" Target="../media/image34.svg"/></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xml"/><Relationship Id="rId1" Type="http://schemas.openxmlformats.org/officeDocument/2006/relationships/slideLayout" Target="../slideLayouts/slideLayout10.xml"/><Relationship Id="rId4" Type="http://schemas.openxmlformats.org/officeDocument/2006/relationships/hyperlink" Target="https://www.capterra.com/p/154907/Square-POS/"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xml"/><Relationship Id="rId1" Type="http://schemas.openxmlformats.org/officeDocument/2006/relationships/slideLayout" Target="../slideLayouts/slideLayout10.xml"/><Relationship Id="rId4" Type="http://schemas.openxmlformats.org/officeDocument/2006/relationships/hyperlink" Target="https://ok.org.br/noticia/okbr-busca-estagiario-para-levantamento-do-indice-de-dados-abertos-open-data-index-no-brasil/"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sonary.com/content/business/digital-invoices-einvoices-and-ebilling-understanding-the-differences/" TargetMode="External"/><Relationship Id="rId2" Type="http://schemas.openxmlformats.org/officeDocument/2006/relationships/image" Target="../media/image19.jp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3.xml"/><Relationship Id="rId1" Type="http://schemas.openxmlformats.org/officeDocument/2006/relationships/slideLayout" Target="../slideLayouts/slideLayout10.xml"/><Relationship Id="rId4" Type="http://schemas.openxmlformats.org/officeDocument/2006/relationships/hyperlink" Target="https://www.marketing-management.io/blog/digitalisation-reunion-articles"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5.xml"/><Relationship Id="rId4" Type="http://schemas.openxmlformats.org/officeDocument/2006/relationships/image" Target="../media/image25.jpeg"/></Relationships>
</file>

<file path=ppt/slides/_rels/slide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hyperlink" Target="https://proconnect.co.in/service/transportatio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1">
            <a:extLst>
              <a:ext uri="{FF2B5EF4-FFF2-40B4-BE49-F238E27FC236}">
                <a16:creationId xmlns:a16="http://schemas.microsoft.com/office/drawing/2014/main" id="{64788787-A96F-6FCA-717F-2783CC6AD0A2}"/>
              </a:ext>
            </a:extLst>
          </p:cNvPr>
          <p:cNvSpPr txBox="1">
            <a:spLocks/>
          </p:cNvSpPr>
          <p:nvPr/>
        </p:nvSpPr>
        <p:spPr>
          <a:xfrm>
            <a:off x="784295" y="4255478"/>
            <a:ext cx="4420751" cy="1811955"/>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3000" b="0" kern="1200">
                <a:solidFill>
                  <a:schemeClr val="tx1"/>
                </a:solidFill>
                <a:latin typeface="EYInterstate Light" panose="02000506000000020004" pitchFamily="2" charset="0"/>
                <a:ea typeface="+mj-ea"/>
                <a:cs typeface="Arial" pitchFamily="34" charset="0"/>
              </a:defRPr>
            </a:lvl1pPr>
          </a:lstStyle>
          <a:p>
            <a:pPr>
              <a:lnSpc>
                <a:spcPct val="100000"/>
              </a:lnSpc>
            </a:pPr>
            <a:r>
              <a:rPr lang="el-GR" sz="2800" b="1" dirty="0">
                <a:solidFill>
                  <a:srgbClr val="2E2E38"/>
                </a:solidFill>
              </a:rPr>
              <a:t>Εξελίξεις στο ψηφιακό φορολογικό περιβάλλον</a:t>
            </a:r>
            <a:endParaRPr lang="en-US" sz="2800" b="1" dirty="0">
              <a:solidFill>
                <a:srgbClr val="2E2E38"/>
              </a:solidFill>
            </a:endParaRPr>
          </a:p>
          <a:p>
            <a:pPr>
              <a:lnSpc>
                <a:spcPct val="100000"/>
              </a:lnSpc>
            </a:pPr>
            <a:r>
              <a:rPr lang="el-GR" sz="1050" dirty="0">
                <a:solidFill>
                  <a:srgbClr val="2E2E38"/>
                </a:solidFill>
              </a:rPr>
              <a:t>Φορολογικές Μεταρρυθμίσεις – Επενδυτικά &amp; Αναπτυξιακά Κίνητρα</a:t>
            </a:r>
          </a:p>
          <a:p>
            <a:pPr>
              <a:lnSpc>
                <a:spcPct val="100000"/>
              </a:lnSpc>
            </a:pPr>
            <a:r>
              <a:rPr lang="el-GR" sz="1050" dirty="0">
                <a:solidFill>
                  <a:srgbClr val="2E2E38"/>
                </a:solidFill>
              </a:rPr>
              <a:t>Προοπτικές 2024</a:t>
            </a:r>
            <a:br>
              <a:rPr lang="en-US" sz="1050" dirty="0">
                <a:solidFill>
                  <a:srgbClr val="2E2E38"/>
                </a:solidFill>
              </a:rPr>
            </a:br>
            <a:r>
              <a:rPr lang="en-US" sz="1600" dirty="0">
                <a:solidFill>
                  <a:srgbClr val="2E2E38"/>
                </a:solidFill>
              </a:rPr>
              <a:t> </a:t>
            </a:r>
          </a:p>
        </p:txBody>
      </p:sp>
      <p:sp>
        <p:nvSpPr>
          <p:cNvPr id="10" name="Subtitle 12">
            <a:extLst>
              <a:ext uri="{FF2B5EF4-FFF2-40B4-BE49-F238E27FC236}">
                <a16:creationId xmlns:a16="http://schemas.microsoft.com/office/drawing/2014/main" id="{A2660E8A-1692-3EE2-6380-10FE8E25BC54}"/>
              </a:ext>
            </a:extLst>
          </p:cNvPr>
          <p:cNvSpPr>
            <a:spLocks noGrp="1"/>
          </p:cNvSpPr>
          <p:nvPr>
            <p:ph type="subTitle" idx="1"/>
          </p:nvPr>
        </p:nvSpPr>
        <p:spPr>
          <a:xfrm>
            <a:off x="784295" y="5861540"/>
            <a:ext cx="4328932" cy="391221"/>
          </a:xfrm>
        </p:spPr>
        <p:txBody>
          <a:bodyPr>
            <a:normAutofit/>
          </a:bodyPr>
          <a:lstStyle/>
          <a:p>
            <a:pPr lvl="1"/>
            <a:r>
              <a:rPr lang="el-GR" sz="1400" dirty="0">
                <a:solidFill>
                  <a:srgbClr val="2E2E38"/>
                </a:solidFill>
                <a:latin typeface="EYInterstate" panose="02000503020000020004" pitchFamily="2" charset="0"/>
              </a:rPr>
              <a:t>24 Οκτωβρίου </a:t>
            </a:r>
            <a:r>
              <a:rPr lang="en-GB" sz="1400" dirty="0">
                <a:solidFill>
                  <a:srgbClr val="2E2E38"/>
                </a:solidFill>
                <a:latin typeface="EYInterstate" panose="02000503020000020004" pitchFamily="2" charset="0"/>
              </a:rPr>
              <a:t>2023</a:t>
            </a:r>
          </a:p>
        </p:txBody>
      </p:sp>
    </p:spTree>
    <p:extLst>
      <p:ext uri="{BB962C8B-B14F-4D97-AF65-F5344CB8AC3E}">
        <p14:creationId xmlns:p14="http://schemas.microsoft.com/office/powerpoint/2010/main" val="12170888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DEF809-5D36-421F-97F3-469979B5D898}"/>
              </a:ext>
            </a:extLst>
          </p:cNvPr>
          <p:cNvSpPr>
            <a:spLocks noGrp="1"/>
          </p:cNvSpPr>
          <p:nvPr>
            <p:ph type="title"/>
          </p:nvPr>
        </p:nvSpPr>
        <p:spPr>
          <a:xfrm>
            <a:off x="609918" y="294200"/>
            <a:ext cx="10978515" cy="590400"/>
          </a:xfrm>
        </p:spPr>
        <p:txBody>
          <a:bodyPr vert="horz" lIns="0" tIns="0" rIns="0" bIns="0" rtlCol="0" anchor="t" anchorCtr="0">
            <a:noAutofit/>
          </a:bodyPr>
          <a:lstStyle/>
          <a:p>
            <a:pPr>
              <a:lnSpc>
                <a:spcPct val="100000"/>
              </a:lnSpc>
            </a:pPr>
            <a:r>
              <a:rPr lang="el-GR" dirty="0"/>
              <a:t>Ηλεκτρονικά στοιχεία διακίνησης </a:t>
            </a:r>
            <a:br>
              <a:rPr lang="el-GR" dirty="0"/>
            </a:br>
            <a:r>
              <a:rPr lang="el-GR" dirty="0"/>
              <a:t>(</a:t>
            </a:r>
            <a:r>
              <a:rPr lang="en-US" dirty="0"/>
              <a:t>e-delivery notes</a:t>
            </a:r>
            <a:r>
              <a:rPr lang="el-GR" dirty="0"/>
              <a:t>)</a:t>
            </a:r>
          </a:p>
        </p:txBody>
      </p:sp>
      <p:sp>
        <p:nvSpPr>
          <p:cNvPr id="12" name="Freeform 3">
            <a:extLst>
              <a:ext uri="{FF2B5EF4-FFF2-40B4-BE49-F238E27FC236}">
                <a16:creationId xmlns:a16="http://schemas.microsoft.com/office/drawing/2014/main" id="{7C1EC5C6-E701-18D8-D895-ECDB0AE2C274}"/>
              </a:ext>
            </a:extLst>
          </p:cNvPr>
          <p:cNvSpPr/>
          <p:nvPr/>
        </p:nvSpPr>
        <p:spPr>
          <a:xfrm rot="16200000">
            <a:off x="915918" y="881430"/>
            <a:ext cx="72000" cy="684000"/>
          </a:xfrm>
          <a:custGeom>
            <a:avLst/>
            <a:gdLst/>
            <a:ahLst/>
            <a:cxnLst/>
            <a:rect l="l" t="t" r="r" b="b"/>
            <a:pathLst>
              <a:path w="55859" h="1354667">
                <a:moveTo>
                  <a:pt x="0" y="0"/>
                </a:moveTo>
                <a:lnTo>
                  <a:pt x="55859" y="0"/>
                </a:lnTo>
                <a:lnTo>
                  <a:pt x="55859" y="1354667"/>
                </a:lnTo>
                <a:lnTo>
                  <a:pt x="0" y="1354667"/>
                </a:lnTo>
                <a:close/>
              </a:path>
            </a:pathLst>
          </a:custGeom>
          <a:solidFill>
            <a:schemeClr val="tx2"/>
          </a:solidFill>
          <a:ln>
            <a:noFill/>
          </a:ln>
        </p:spPr>
        <p:txBody>
          <a:bodyPr/>
          <a:lstStyle/>
          <a:p>
            <a:endParaRPr lang="el-GR" dirty="0">
              <a:latin typeface="EYInterstate Light" panose="02000506000000020004" pitchFamily="2" charset="0"/>
            </a:endParaRPr>
          </a:p>
        </p:txBody>
      </p:sp>
      <p:sp>
        <p:nvSpPr>
          <p:cNvPr id="17" name="TextBox 16">
            <a:extLst>
              <a:ext uri="{FF2B5EF4-FFF2-40B4-BE49-F238E27FC236}">
                <a16:creationId xmlns:a16="http://schemas.microsoft.com/office/drawing/2014/main" id="{108FEA3F-ADE2-0138-7FA0-4414D722B8E7}"/>
              </a:ext>
            </a:extLst>
          </p:cNvPr>
          <p:cNvSpPr txBox="1"/>
          <p:nvPr/>
        </p:nvSpPr>
        <p:spPr>
          <a:xfrm>
            <a:off x="6184413" y="1089329"/>
            <a:ext cx="5558166" cy="4860279"/>
          </a:xfrm>
          <a:prstGeom prst="roundRect">
            <a:avLst>
              <a:gd name="adj" fmla="val 5865"/>
            </a:avLst>
          </a:prstGeom>
          <a:noFill/>
          <a:ln>
            <a:solidFill>
              <a:schemeClr val="tx1">
                <a:lumMod val="60000"/>
                <a:lumOff val="40000"/>
              </a:schemeClr>
            </a:solidFill>
          </a:ln>
        </p:spPr>
        <p:txBody>
          <a:bodyPr wrap="square" lIns="108000" tIns="108000" rIns="108000" bIns="108000" anchor="ctr">
            <a:noAutofit/>
          </a:bodyPr>
          <a:lstStyle/>
          <a:p>
            <a:pPr algn="ctr">
              <a:spcAft>
                <a:spcPts val="600"/>
              </a:spcAft>
              <a:buClr>
                <a:schemeClr val="bg1">
                  <a:lumMod val="50000"/>
                </a:schemeClr>
              </a:buClr>
              <a:buSzPct val="90000"/>
              <a:defRPr/>
            </a:pPr>
            <a:endParaRPr lang="en-US" b="1" dirty="0">
              <a:solidFill>
                <a:schemeClr val="bg1"/>
              </a:solidFill>
              <a:latin typeface="open sans" panose="020B0606030504020204" pitchFamily="34" charset="0"/>
            </a:endParaRPr>
          </a:p>
          <a:p>
            <a:pPr algn="ctr">
              <a:spcAft>
                <a:spcPts val="600"/>
              </a:spcAft>
              <a:buClr>
                <a:schemeClr val="bg1">
                  <a:lumMod val="50000"/>
                </a:schemeClr>
              </a:buClr>
              <a:buSzPct val="90000"/>
              <a:defRPr/>
            </a:pPr>
            <a:r>
              <a:rPr lang="el-GR" sz="2000" b="1" dirty="0">
                <a:solidFill>
                  <a:schemeClr val="tx2"/>
                </a:solidFill>
                <a:latin typeface="+mj-lt"/>
              </a:rPr>
              <a:t>Εξαγγελίες ΔΕΘ</a:t>
            </a:r>
            <a:br>
              <a:rPr lang="en-US" b="1" dirty="0">
                <a:solidFill>
                  <a:schemeClr val="tx2"/>
                </a:solidFill>
                <a:latin typeface="+mj-lt"/>
              </a:rPr>
            </a:br>
            <a:endParaRPr lang="en-US" b="1" dirty="0">
              <a:solidFill>
                <a:schemeClr val="tx2"/>
              </a:solidFill>
              <a:latin typeface="+mj-lt"/>
            </a:endParaRPr>
          </a:p>
          <a:p>
            <a:pPr marL="285750" indent="-285750">
              <a:spcBef>
                <a:spcPts val="600"/>
              </a:spcBef>
              <a:spcAft>
                <a:spcPts val="600"/>
              </a:spcAft>
              <a:buClr>
                <a:schemeClr val="tx2"/>
              </a:buClr>
              <a:buSzPct val="80000"/>
              <a:buFont typeface="Arial" panose="020B0604020202020204" pitchFamily="34" charset="0"/>
              <a:buChar char="►"/>
              <a:defRPr/>
            </a:pPr>
            <a:r>
              <a:rPr lang="el-GR" dirty="0">
                <a:solidFill>
                  <a:schemeClr val="bg1"/>
                </a:solidFill>
                <a:latin typeface="EYInterstate Light" panose="02000506000000020004" pitchFamily="2" charset="0"/>
                <a:cs typeface="Arial" pitchFamily="34" charset="0"/>
              </a:rPr>
              <a:t>Ενεργοποίηση του e-στοιχείου διακίνησης πιλοτικά από τις </a:t>
            </a:r>
            <a:r>
              <a:rPr lang="el-GR" dirty="0">
                <a:solidFill>
                  <a:schemeClr val="tx2"/>
                </a:solidFill>
                <a:latin typeface="EYInterstate Light" panose="02000506000000020004" pitchFamily="2" charset="0"/>
                <a:cs typeface="Arial" pitchFamily="34" charset="0"/>
              </a:rPr>
              <a:t>αρχές του 2024 </a:t>
            </a:r>
            <a:r>
              <a:rPr lang="el-GR" dirty="0">
                <a:solidFill>
                  <a:schemeClr val="bg1"/>
                </a:solidFill>
                <a:latin typeface="EYInterstate Light" panose="02000506000000020004" pitchFamily="2" charset="0"/>
                <a:cs typeface="Arial" pitchFamily="34" charset="0"/>
              </a:rPr>
              <a:t>και πλήρως πριν από το τέλος του ίδιου έτους.</a:t>
            </a:r>
          </a:p>
          <a:p>
            <a:pPr marL="285750" indent="-285750">
              <a:spcBef>
                <a:spcPts val="600"/>
              </a:spcBef>
              <a:spcAft>
                <a:spcPts val="600"/>
              </a:spcAft>
              <a:buClr>
                <a:schemeClr val="tx2"/>
              </a:buClr>
              <a:buSzPct val="80000"/>
              <a:buFont typeface="Arial" panose="020B0604020202020204" pitchFamily="34" charset="0"/>
              <a:buChar char="►"/>
              <a:defRPr/>
            </a:pPr>
            <a:r>
              <a:rPr lang="el-GR" dirty="0">
                <a:solidFill>
                  <a:schemeClr val="tx2"/>
                </a:solidFill>
                <a:latin typeface="EYInterstate Light" panose="02000506000000020004" pitchFamily="2" charset="0"/>
                <a:cs typeface="Arial" pitchFamily="34" charset="0"/>
              </a:rPr>
              <a:t>Real </a:t>
            </a:r>
            <a:r>
              <a:rPr lang="el-GR" dirty="0" err="1">
                <a:solidFill>
                  <a:schemeClr val="tx2"/>
                </a:solidFill>
                <a:latin typeface="EYInterstate Light" panose="02000506000000020004" pitchFamily="2" charset="0"/>
                <a:cs typeface="Arial" pitchFamily="34" charset="0"/>
              </a:rPr>
              <a:t>time</a:t>
            </a:r>
            <a:r>
              <a:rPr lang="el-GR" dirty="0">
                <a:solidFill>
                  <a:schemeClr val="tx2"/>
                </a:solidFill>
                <a:latin typeface="EYInterstate Light" panose="02000506000000020004" pitchFamily="2" charset="0"/>
                <a:cs typeface="Arial" pitchFamily="34" charset="0"/>
              </a:rPr>
              <a:t> </a:t>
            </a:r>
            <a:r>
              <a:rPr lang="el-GR" dirty="0">
                <a:solidFill>
                  <a:schemeClr val="bg1"/>
                </a:solidFill>
                <a:latin typeface="EYInterstate Light" panose="02000506000000020004" pitchFamily="2" charset="0"/>
                <a:cs typeface="Arial" pitchFamily="34" charset="0"/>
              </a:rPr>
              <a:t>παρακολούθηση των διακινούμενων αγαθών στην Ελλάδα.</a:t>
            </a:r>
          </a:p>
          <a:p>
            <a:pPr marL="285750" indent="-285750">
              <a:spcBef>
                <a:spcPts val="600"/>
              </a:spcBef>
              <a:spcAft>
                <a:spcPts val="600"/>
              </a:spcAft>
              <a:buClr>
                <a:schemeClr val="tx2"/>
              </a:buClr>
              <a:buSzPct val="80000"/>
              <a:buFont typeface="Arial" panose="020B0604020202020204" pitchFamily="34" charset="0"/>
              <a:buChar char="►"/>
              <a:defRPr/>
            </a:pPr>
            <a:r>
              <a:rPr lang="el-GR" dirty="0">
                <a:solidFill>
                  <a:schemeClr val="bg1"/>
                </a:solidFill>
                <a:latin typeface="EYInterstate Light" panose="02000506000000020004" pitchFamily="2" charset="0"/>
                <a:cs typeface="Arial" pitchFamily="34" charset="0"/>
              </a:rPr>
              <a:t>Δημιουργία ψηφιοποιημένης διαδικασίας διαχείρισης των διακινήσεων, με αξιοποίηση του </a:t>
            </a:r>
            <a:r>
              <a:rPr lang="el-GR" dirty="0" err="1">
                <a:solidFill>
                  <a:schemeClr val="tx2"/>
                </a:solidFill>
                <a:latin typeface="EYInterstate Light" panose="02000506000000020004" pitchFamily="2" charset="0"/>
                <a:cs typeface="Arial" pitchFamily="34" charset="0"/>
              </a:rPr>
              <a:t>myDATA</a:t>
            </a:r>
            <a:r>
              <a:rPr lang="el-GR" dirty="0">
                <a:solidFill>
                  <a:schemeClr val="tx2"/>
                </a:solidFill>
                <a:latin typeface="EYInterstate Light" panose="02000506000000020004" pitchFamily="2" charset="0"/>
                <a:cs typeface="Arial" pitchFamily="34" charset="0"/>
              </a:rPr>
              <a:t>.</a:t>
            </a:r>
          </a:p>
          <a:p>
            <a:pPr marL="285750" indent="-285750">
              <a:spcBef>
                <a:spcPts val="600"/>
              </a:spcBef>
              <a:spcAft>
                <a:spcPts val="600"/>
              </a:spcAft>
              <a:buClr>
                <a:schemeClr val="tx2"/>
              </a:buClr>
              <a:buSzPct val="80000"/>
              <a:buFont typeface="Arial" panose="020B0604020202020204" pitchFamily="34" charset="0"/>
              <a:buChar char="►"/>
              <a:defRPr/>
            </a:pPr>
            <a:r>
              <a:rPr lang="el-GR" dirty="0">
                <a:solidFill>
                  <a:schemeClr val="bg1"/>
                </a:solidFill>
                <a:latin typeface="EYInterstate Light" panose="02000506000000020004" pitchFamily="2" charset="0"/>
                <a:cs typeface="Arial" pitchFamily="34" charset="0"/>
              </a:rPr>
              <a:t>Το </a:t>
            </a:r>
            <a:r>
              <a:rPr lang="el-GR" dirty="0">
                <a:solidFill>
                  <a:schemeClr val="tx2"/>
                </a:solidFill>
                <a:latin typeface="EYInterstate Light" panose="02000506000000020004" pitchFamily="2" charset="0"/>
                <a:cs typeface="Arial" pitchFamily="34" charset="0"/>
              </a:rPr>
              <a:t>e-στοιχείο διακίνησης </a:t>
            </a:r>
            <a:r>
              <a:rPr lang="el-GR" dirty="0">
                <a:solidFill>
                  <a:schemeClr val="bg1"/>
                </a:solidFill>
                <a:latin typeface="EYInterstate Light" panose="02000506000000020004" pitchFamily="2" charset="0"/>
                <a:cs typeface="Arial" pitchFamily="34" charset="0"/>
              </a:rPr>
              <a:t>θα περιλαμβάνει τα στοιχεία που απαιτούνται για την διευκόλυνση των ελέγχων της ΑΑΔΕ </a:t>
            </a:r>
          </a:p>
          <a:p>
            <a:pPr>
              <a:spcAft>
                <a:spcPts val="600"/>
              </a:spcAft>
              <a:buSzPct val="90000"/>
              <a:defRPr/>
            </a:pPr>
            <a:endParaRPr lang="en-US" sz="1600" dirty="0">
              <a:solidFill>
                <a:schemeClr val="bg1"/>
              </a:solidFill>
              <a:latin typeface="EYInterstate Light" panose="02000506000000020004" pitchFamily="2" charset="0"/>
              <a:cs typeface="Arial" pitchFamily="34" charset="0"/>
            </a:endParaRPr>
          </a:p>
        </p:txBody>
      </p:sp>
      <p:sp>
        <p:nvSpPr>
          <p:cNvPr id="4" name="TextBox 3">
            <a:extLst>
              <a:ext uri="{FF2B5EF4-FFF2-40B4-BE49-F238E27FC236}">
                <a16:creationId xmlns:a16="http://schemas.microsoft.com/office/drawing/2014/main" id="{109DA126-7691-7BBD-76A3-3534B0985E59}"/>
              </a:ext>
            </a:extLst>
          </p:cNvPr>
          <p:cNvSpPr txBox="1"/>
          <p:nvPr/>
        </p:nvSpPr>
        <p:spPr>
          <a:xfrm>
            <a:off x="609919" y="5020842"/>
            <a:ext cx="5404020" cy="936000"/>
          </a:xfrm>
          <a:prstGeom prst="rect">
            <a:avLst/>
          </a:prstGeom>
          <a:solidFill>
            <a:schemeClr val="tx2"/>
          </a:solidFill>
        </p:spPr>
        <p:txBody>
          <a:bodyPr wrap="square" lIns="108000" tIns="108000" rIns="72000" bIns="108000" anchor="ctr">
            <a:noAutofit/>
          </a:bodyPr>
          <a:lstStyle/>
          <a:p>
            <a:pPr defTabSz="685434">
              <a:spcBef>
                <a:spcPct val="20000"/>
              </a:spcBef>
              <a:buClr>
                <a:srgbClr val="FFE600"/>
              </a:buClr>
              <a:buSzPct val="70000"/>
              <a:defRPr/>
            </a:pPr>
            <a:endParaRPr lang="en-US" dirty="0">
              <a:latin typeface="EYInterstate Light" panose="02000506000000020004" pitchFamily="2" charset="0"/>
              <a:cs typeface="Arial" panose="020B0604020202020204" pitchFamily="34" charset="0"/>
            </a:endParaRPr>
          </a:p>
          <a:p>
            <a:pPr defTabSz="685434">
              <a:spcBef>
                <a:spcPct val="20000"/>
              </a:spcBef>
              <a:buClr>
                <a:srgbClr val="FFE600"/>
              </a:buClr>
              <a:buSzPct val="70000"/>
              <a:defRPr/>
            </a:pPr>
            <a:r>
              <a:rPr lang="el-GR" dirty="0">
                <a:latin typeface="EYInterstate Light" panose="02000506000000020004" pitchFamily="2" charset="0"/>
                <a:cs typeface="Arial" panose="020B0604020202020204" pitchFamily="34" charset="0"/>
              </a:rPr>
              <a:t>Φαίνεται ότι η διαδικασία της ψηφιακής </a:t>
            </a:r>
            <a:br>
              <a:rPr lang="el-GR" dirty="0">
                <a:latin typeface="EYInterstate Light" panose="02000506000000020004" pitchFamily="2" charset="0"/>
                <a:cs typeface="Arial" panose="020B0604020202020204" pitchFamily="34" charset="0"/>
              </a:rPr>
            </a:br>
            <a:r>
              <a:rPr lang="el-GR" dirty="0">
                <a:latin typeface="EYInterstate Light" panose="02000506000000020004" pitchFamily="2" charset="0"/>
                <a:cs typeface="Arial" panose="020B0604020202020204" pitchFamily="34" charset="0"/>
              </a:rPr>
              <a:t>διακίνησης αγαθών θα υλοποιηθεί </a:t>
            </a:r>
            <a:r>
              <a:rPr lang="el-GR" b="1" dirty="0">
                <a:latin typeface="EYInterstate" panose="02000503020000020004" pitchFamily="2" charset="0"/>
                <a:cs typeface="Arial" panose="020B0604020202020204" pitchFamily="34" charset="0"/>
              </a:rPr>
              <a:t>σε δύο φάσεις</a:t>
            </a:r>
          </a:p>
          <a:p>
            <a:pPr marR="0" lvl="0" defTabSz="685434" rtl="0" eaLnBrk="1" fontAlgn="auto" latinLnBrk="0" hangingPunct="1">
              <a:lnSpc>
                <a:spcPct val="100000"/>
              </a:lnSpc>
              <a:spcBef>
                <a:spcPct val="20000"/>
              </a:spcBef>
              <a:spcAft>
                <a:spcPts val="0"/>
              </a:spcAft>
              <a:buClr>
                <a:srgbClr val="FFE600"/>
              </a:buClr>
              <a:buSzPct val="70000"/>
              <a:tabLst/>
              <a:defRPr/>
            </a:pPr>
            <a:endParaRPr lang="el-GR" sz="1400" dirty="0">
              <a:latin typeface="EYInterstate Light" panose="02000506000000020004" pitchFamily="2" charset="0"/>
              <a:cs typeface="Arial" panose="020B0604020202020204" pitchFamily="34" charset="0"/>
            </a:endParaRPr>
          </a:p>
        </p:txBody>
      </p:sp>
      <p:sp>
        <p:nvSpPr>
          <p:cNvPr id="5" name="Oval 4">
            <a:extLst>
              <a:ext uri="{FF2B5EF4-FFF2-40B4-BE49-F238E27FC236}">
                <a16:creationId xmlns:a16="http://schemas.microsoft.com/office/drawing/2014/main" id="{F49B8B61-0FA6-04DE-8D29-56A01240D79C}"/>
              </a:ext>
            </a:extLst>
          </p:cNvPr>
          <p:cNvSpPr/>
          <p:nvPr/>
        </p:nvSpPr>
        <p:spPr>
          <a:xfrm>
            <a:off x="4830968" y="4492076"/>
            <a:ext cx="936000" cy="936000"/>
          </a:xfrm>
          <a:prstGeom prst="ellipse">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l-GR" sz="1200" dirty="0">
              <a:solidFill>
                <a:schemeClr val="tx1"/>
              </a:solidFill>
            </a:endParaRPr>
          </a:p>
        </p:txBody>
      </p:sp>
      <p:pic>
        <p:nvPicPr>
          <p:cNvPr id="6" name="Graphic 5" descr="Lights On with solid fill">
            <a:extLst>
              <a:ext uri="{FF2B5EF4-FFF2-40B4-BE49-F238E27FC236}">
                <a16:creationId xmlns:a16="http://schemas.microsoft.com/office/drawing/2014/main" id="{47D1D279-9DBF-510D-80C5-3DB6D610CB2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937219" y="4585197"/>
            <a:ext cx="723499" cy="723499"/>
          </a:xfrm>
          <a:prstGeom prst="rect">
            <a:avLst/>
          </a:prstGeom>
        </p:spPr>
      </p:pic>
      <p:pic>
        <p:nvPicPr>
          <p:cNvPr id="8" name="Graphic 7" descr="Barcode outline">
            <a:extLst>
              <a:ext uri="{FF2B5EF4-FFF2-40B4-BE49-F238E27FC236}">
                <a16:creationId xmlns:a16="http://schemas.microsoft.com/office/drawing/2014/main" id="{120534FA-582A-CA02-4A4D-65442228881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471321" y="3577676"/>
            <a:ext cx="914400" cy="914400"/>
          </a:xfrm>
          <a:prstGeom prst="rect">
            <a:avLst/>
          </a:prstGeom>
        </p:spPr>
      </p:pic>
      <p:pic>
        <p:nvPicPr>
          <p:cNvPr id="10" name="Graphic 9" descr="Clipboard outline">
            <a:extLst>
              <a:ext uri="{FF2B5EF4-FFF2-40B4-BE49-F238E27FC236}">
                <a16:creationId xmlns:a16="http://schemas.microsoft.com/office/drawing/2014/main" id="{DB12D91E-9264-D21E-7B36-22612FDE09D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51078" y="1642168"/>
            <a:ext cx="3160851" cy="3160851"/>
          </a:xfrm>
          <a:prstGeom prst="rect">
            <a:avLst/>
          </a:prstGeom>
        </p:spPr>
      </p:pic>
      <p:pic>
        <p:nvPicPr>
          <p:cNvPr id="13" name="Graphic 12" descr="Box outline">
            <a:extLst>
              <a:ext uri="{FF2B5EF4-FFF2-40B4-BE49-F238E27FC236}">
                <a16:creationId xmlns:a16="http://schemas.microsoft.com/office/drawing/2014/main" id="{5E6E260F-7E3F-298C-6C66-52E30E5C9D39}"/>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325902" y="1187429"/>
            <a:ext cx="3836621" cy="3836621"/>
          </a:xfrm>
          <a:prstGeom prst="rect">
            <a:avLst/>
          </a:prstGeom>
        </p:spPr>
      </p:pic>
    </p:spTree>
    <p:extLst>
      <p:ext uri="{BB962C8B-B14F-4D97-AF65-F5344CB8AC3E}">
        <p14:creationId xmlns:p14="http://schemas.microsoft.com/office/powerpoint/2010/main" val="34061234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DEF809-5D36-421F-97F3-469979B5D898}"/>
              </a:ext>
            </a:extLst>
          </p:cNvPr>
          <p:cNvSpPr>
            <a:spLocks noGrp="1"/>
          </p:cNvSpPr>
          <p:nvPr>
            <p:ph type="title"/>
          </p:nvPr>
        </p:nvSpPr>
        <p:spPr>
          <a:xfrm>
            <a:off x="609918" y="294200"/>
            <a:ext cx="10978515" cy="590400"/>
          </a:xfrm>
        </p:spPr>
        <p:txBody>
          <a:bodyPr vert="horz" lIns="0" tIns="0" rIns="0" bIns="0" rtlCol="0" anchor="t" anchorCtr="0">
            <a:noAutofit/>
          </a:bodyPr>
          <a:lstStyle/>
          <a:p>
            <a:pPr>
              <a:lnSpc>
                <a:spcPct val="100000"/>
              </a:lnSpc>
            </a:pPr>
            <a:r>
              <a:rPr lang="el-GR" dirty="0"/>
              <a:t>Ηλεκτρονικά στοιχεία διακίνησης </a:t>
            </a:r>
            <a:br>
              <a:rPr lang="el-GR" dirty="0"/>
            </a:br>
            <a:r>
              <a:rPr lang="el-GR" dirty="0"/>
              <a:t>(</a:t>
            </a:r>
            <a:r>
              <a:rPr lang="en-US" dirty="0"/>
              <a:t>e-delivery notes</a:t>
            </a:r>
            <a:r>
              <a:rPr lang="el-GR" dirty="0"/>
              <a:t>)</a:t>
            </a:r>
          </a:p>
        </p:txBody>
      </p:sp>
      <p:sp>
        <p:nvSpPr>
          <p:cNvPr id="12" name="Freeform 3">
            <a:extLst>
              <a:ext uri="{FF2B5EF4-FFF2-40B4-BE49-F238E27FC236}">
                <a16:creationId xmlns:a16="http://schemas.microsoft.com/office/drawing/2014/main" id="{7C1EC5C6-E701-18D8-D895-ECDB0AE2C274}"/>
              </a:ext>
            </a:extLst>
          </p:cNvPr>
          <p:cNvSpPr/>
          <p:nvPr/>
        </p:nvSpPr>
        <p:spPr>
          <a:xfrm rot="16200000">
            <a:off x="915918" y="881430"/>
            <a:ext cx="72000" cy="684000"/>
          </a:xfrm>
          <a:custGeom>
            <a:avLst/>
            <a:gdLst/>
            <a:ahLst/>
            <a:cxnLst/>
            <a:rect l="l" t="t" r="r" b="b"/>
            <a:pathLst>
              <a:path w="55859" h="1354667">
                <a:moveTo>
                  <a:pt x="0" y="0"/>
                </a:moveTo>
                <a:lnTo>
                  <a:pt x="55859" y="0"/>
                </a:lnTo>
                <a:lnTo>
                  <a:pt x="55859" y="1354667"/>
                </a:lnTo>
                <a:lnTo>
                  <a:pt x="0" y="1354667"/>
                </a:lnTo>
                <a:close/>
              </a:path>
            </a:pathLst>
          </a:custGeom>
          <a:solidFill>
            <a:schemeClr val="tx2"/>
          </a:solidFill>
          <a:ln>
            <a:noFill/>
          </a:ln>
        </p:spPr>
        <p:txBody>
          <a:bodyPr/>
          <a:lstStyle/>
          <a:p>
            <a:endParaRPr lang="el-GR" dirty="0">
              <a:latin typeface="EYInterstate Light" panose="02000506000000020004" pitchFamily="2" charset="0"/>
            </a:endParaRPr>
          </a:p>
        </p:txBody>
      </p:sp>
      <p:sp>
        <p:nvSpPr>
          <p:cNvPr id="7" name="Rectangle 6">
            <a:extLst>
              <a:ext uri="{FF2B5EF4-FFF2-40B4-BE49-F238E27FC236}">
                <a16:creationId xmlns:a16="http://schemas.microsoft.com/office/drawing/2014/main" id="{CB664061-CA70-DCFA-F667-555A5925BC68}"/>
              </a:ext>
            </a:extLst>
          </p:cNvPr>
          <p:cNvSpPr/>
          <p:nvPr/>
        </p:nvSpPr>
        <p:spPr>
          <a:xfrm>
            <a:off x="609917" y="4067476"/>
            <a:ext cx="7448013" cy="2194343"/>
          </a:xfrm>
          <a:prstGeom prst="rect">
            <a:avLst/>
          </a:prstGeom>
          <a:noFill/>
          <a:ln w="3175">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nchorCtr="0"/>
          <a:lstStyle/>
          <a:p>
            <a:pPr marL="0" marR="0" lvl="0" indent="0" algn="l" defTabSz="914400" rtl="0" eaLnBrk="1" fontAlgn="auto" latinLnBrk="0" hangingPunct="1">
              <a:lnSpc>
                <a:spcPct val="100000"/>
              </a:lnSpc>
              <a:spcBef>
                <a:spcPct val="20000"/>
              </a:spcBef>
              <a:spcAft>
                <a:spcPts val="600"/>
              </a:spcAft>
              <a:buClr>
                <a:srgbClr val="FFE600">
                  <a:lumMod val="60000"/>
                  <a:lumOff val="40000"/>
                </a:srgbClr>
              </a:buClr>
              <a:buSzPct val="90000"/>
              <a:buFontTx/>
              <a:buNone/>
              <a:tabLst/>
              <a:defRPr/>
            </a:pPr>
            <a:r>
              <a:rPr kumimoji="0" lang="el-GR" i="0" u="none" strike="noStrike" kern="1200" cap="none" spc="0" normalizeH="0" baseline="0" noProof="0" dirty="0">
                <a:ln>
                  <a:noFill/>
                </a:ln>
                <a:solidFill>
                  <a:srgbClr val="FFE600"/>
                </a:solidFill>
                <a:effectLst/>
                <a:uLnTx/>
                <a:uFillTx/>
                <a:latin typeface="EYInterstate Light" panose="02000506000000020004" pitchFamily="2" charset="0"/>
                <a:ea typeface="+mn-ea"/>
                <a:cs typeface="+mn-cs"/>
              </a:rPr>
              <a:t>Επερχόμενες εξελίξεις</a:t>
            </a:r>
          </a:p>
          <a:p>
            <a:pPr marL="342900" marR="0" lvl="0" indent="-342900" algn="l" defTabSz="914400" rtl="0" eaLnBrk="1" fontAlgn="auto" latinLnBrk="0" hangingPunct="1">
              <a:lnSpc>
                <a:spcPct val="100000"/>
              </a:lnSpc>
              <a:spcBef>
                <a:spcPct val="20000"/>
              </a:spcBef>
              <a:spcAft>
                <a:spcPts val="600"/>
              </a:spcAft>
              <a:buClr>
                <a:srgbClr val="FFE600">
                  <a:lumMod val="60000"/>
                  <a:lumOff val="40000"/>
                </a:srgbClr>
              </a:buClr>
              <a:buSzPct val="80000"/>
              <a:buFont typeface="Arial" panose="020B0604020202020204" pitchFamily="34" charset="0"/>
              <a:buChar char="►"/>
              <a:tabLst/>
              <a:defRPr/>
            </a:pPr>
            <a:r>
              <a:rPr kumimoji="0" lang="el-GR"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Arial" pitchFamily="34" charset="0"/>
              </a:rPr>
              <a:t>Ποιοι επηρεάζονται: Αποστολέας, Λήπτης, Μεταφορέας αγαθών</a:t>
            </a:r>
          </a:p>
          <a:p>
            <a:pPr marL="342900" marR="0" lvl="0" indent="-342900" algn="l" defTabSz="914400" rtl="0" eaLnBrk="1" fontAlgn="auto" latinLnBrk="0" hangingPunct="1">
              <a:lnSpc>
                <a:spcPct val="100000"/>
              </a:lnSpc>
              <a:spcBef>
                <a:spcPct val="20000"/>
              </a:spcBef>
              <a:spcAft>
                <a:spcPts val="600"/>
              </a:spcAft>
              <a:buClr>
                <a:srgbClr val="FFE600">
                  <a:lumMod val="60000"/>
                  <a:lumOff val="40000"/>
                </a:srgbClr>
              </a:buClr>
              <a:buSzPct val="80000"/>
              <a:buFont typeface="Arial" panose="020B0604020202020204" pitchFamily="34" charset="0"/>
              <a:buChar char="►"/>
              <a:tabLst/>
              <a:defRPr/>
            </a:pPr>
            <a:r>
              <a:rPr kumimoji="0" lang="el-GR"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Arial" pitchFamily="34" charset="0"/>
              </a:rPr>
              <a:t>Σύνδεση στοιχείων διακίνησης με στοιχεία αξίας</a:t>
            </a:r>
          </a:p>
          <a:p>
            <a:pPr marL="342900" indent="-342900">
              <a:spcBef>
                <a:spcPct val="20000"/>
              </a:spcBef>
              <a:spcAft>
                <a:spcPts val="600"/>
              </a:spcAft>
              <a:buClr>
                <a:srgbClr val="FFE600">
                  <a:lumMod val="60000"/>
                  <a:lumOff val="40000"/>
                </a:srgbClr>
              </a:buClr>
              <a:buSzPct val="80000"/>
              <a:buFont typeface="Arial" panose="020B0604020202020204" pitchFamily="34" charset="0"/>
              <a:buChar char="►"/>
              <a:defRPr/>
            </a:pPr>
            <a:r>
              <a:rPr kumimoji="0" lang="el-GR"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Arial" pitchFamily="34" charset="0"/>
              </a:rPr>
              <a:t>Σε δεύτερο χρόνο, χρήση </a:t>
            </a:r>
            <a:r>
              <a:rPr kumimoji="0" lang="el-GR" i="0" u="none" strike="noStrike" kern="1200" cap="none" spc="0" normalizeH="0" baseline="0" noProof="0" dirty="0" err="1">
                <a:ln>
                  <a:noFill/>
                </a:ln>
                <a:solidFill>
                  <a:prstClr val="white"/>
                </a:solidFill>
                <a:effectLst/>
                <a:uLnTx/>
                <a:uFillTx/>
                <a:latin typeface="EYInterstate Light" panose="02000506000000020004" pitchFamily="2" charset="0"/>
                <a:ea typeface="+mn-ea"/>
                <a:cs typeface="Arial" pitchFamily="34" charset="0"/>
              </a:rPr>
              <a:t>κωδικολογίου</a:t>
            </a:r>
            <a:r>
              <a:rPr kumimoji="0" lang="el-GR"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Arial" pitchFamily="34" charset="0"/>
              </a:rPr>
              <a:t> </a:t>
            </a:r>
            <a:r>
              <a:rPr kumimoji="0" lang="el-GR" i="0" u="none" strike="noStrike" kern="1200" cap="none" spc="0" normalizeH="0" baseline="0" dirty="0" err="1">
                <a:ln>
                  <a:noFill/>
                </a:ln>
                <a:solidFill>
                  <a:prstClr val="white"/>
                </a:solidFill>
                <a:effectLst/>
                <a:uLnTx/>
                <a:uFillTx/>
                <a:latin typeface="EYInterstate Light" panose="02000506000000020004" pitchFamily="2" charset="0"/>
                <a:ea typeface="+mn-ea"/>
                <a:cs typeface="Arial" pitchFamily="34" charset="0"/>
              </a:rPr>
              <a:t>taric</a:t>
            </a:r>
            <a:r>
              <a:rPr kumimoji="0" lang="el-GR" i="0" u="none" strike="noStrike" kern="1200" cap="none" spc="0" normalizeH="0" baseline="0" dirty="0">
                <a:ln>
                  <a:noFill/>
                </a:ln>
                <a:solidFill>
                  <a:prstClr val="white"/>
                </a:solidFill>
                <a:effectLst/>
                <a:uLnTx/>
                <a:uFillTx/>
                <a:latin typeface="EYInterstate Light" panose="02000506000000020004" pitchFamily="2" charset="0"/>
                <a:ea typeface="+mn-ea"/>
                <a:cs typeface="Arial" pitchFamily="34" charset="0"/>
              </a:rPr>
              <a:t>, παρακολούθηση εμπορευμάτων μέσω</a:t>
            </a:r>
            <a:r>
              <a:rPr kumimoji="0" lang="en-US" i="0" u="none" strike="noStrike" kern="1200" cap="none" spc="0" normalizeH="0" baseline="0" dirty="0">
                <a:ln>
                  <a:noFill/>
                </a:ln>
                <a:solidFill>
                  <a:prstClr val="white"/>
                </a:solidFill>
                <a:effectLst/>
                <a:uLnTx/>
                <a:uFillTx/>
                <a:latin typeface="EYInterstate Light" panose="02000506000000020004" pitchFamily="2" charset="0"/>
                <a:ea typeface="+mn-ea"/>
                <a:cs typeface="Arial" pitchFamily="34" charset="0"/>
              </a:rPr>
              <a:t> scanning</a:t>
            </a:r>
            <a:r>
              <a:rPr kumimoji="0" lang="el-GR" i="0" u="none" strike="noStrike" kern="1200" cap="none" spc="0" normalizeH="0" baseline="0" dirty="0">
                <a:ln>
                  <a:noFill/>
                </a:ln>
                <a:solidFill>
                  <a:prstClr val="white"/>
                </a:solidFill>
                <a:effectLst/>
                <a:uLnTx/>
                <a:uFillTx/>
                <a:latin typeface="EYInterstate Light" panose="02000506000000020004" pitchFamily="2" charset="0"/>
                <a:ea typeface="+mn-ea"/>
                <a:cs typeface="Arial" pitchFamily="34" charset="0"/>
              </a:rPr>
              <a:t> </a:t>
            </a:r>
            <a:r>
              <a:rPr kumimoji="0" lang="en-US" i="0" u="none" strike="noStrike" kern="1200" cap="none" spc="0" normalizeH="0" baseline="0" dirty="0">
                <a:ln>
                  <a:noFill/>
                </a:ln>
                <a:solidFill>
                  <a:prstClr val="white"/>
                </a:solidFill>
                <a:effectLst/>
                <a:uLnTx/>
                <a:uFillTx/>
                <a:latin typeface="EYInterstate Light" panose="02000506000000020004" pitchFamily="2" charset="0"/>
                <a:ea typeface="+mn-ea"/>
                <a:cs typeface="Arial" pitchFamily="34" charset="0"/>
              </a:rPr>
              <a:t>QR code,</a:t>
            </a:r>
            <a:r>
              <a:rPr kumimoji="0" lang="el-GR"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Arial" pitchFamily="34" charset="0"/>
              </a:rPr>
              <a:t> συμφωνία κόστους </a:t>
            </a:r>
            <a:r>
              <a:rPr kumimoji="0" lang="el-GR" i="0" u="none" strike="noStrike" kern="1200" cap="none" spc="0" normalizeH="0" baseline="0" noProof="0" dirty="0" err="1">
                <a:ln>
                  <a:noFill/>
                </a:ln>
                <a:solidFill>
                  <a:prstClr val="white"/>
                </a:solidFill>
                <a:effectLst/>
                <a:uLnTx/>
                <a:uFillTx/>
                <a:latin typeface="EYInterstate Light" panose="02000506000000020004" pitchFamily="2" charset="0"/>
                <a:ea typeface="+mn-ea"/>
                <a:cs typeface="Arial" pitchFamily="34" charset="0"/>
              </a:rPr>
              <a:t>πωληθέντων</a:t>
            </a:r>
            <a:r>
              <a:rPr kumimoji="0" lang="el-GR"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Arial" pitchFamily="34" charset="0"/>
              </a:rPr>
              <a:t> ανά κωδικό προϊόντος</a:t>
            </a:r>
          </a:p>
        </p:txBody>
      </p:sp>
      <p:sp>
        <p:nvSpPr>
          <p:cNvPr id="8" name="TextBox 7">
            <a:extLst>
              <a:ext uri="{FF2B5EF4-FFF2-40B4-BE49-F238E27FC236}">
                <a16:creationId xmlns:a16="http://schemas.microsoft.com/office/drawing/2014/main" id="{15DE6AF7-15A7-D8BB-D7EC-465DEA327836}"/>
              </a:ext>
            </a:extLst>
          </p:cNvPr>
          <p:cNvSpPr txBox="1"/>
          <p:nvPr/>
        </p:nvSpPr>
        <p:spPr>
          <a:xfrm>
            <a:off x="8132659" y="1515097"/>
            <a:ext cx="1245461" cy="2441592"/>
          </a:xfrm>
          <a:prstGeom prst="rect">
            <a:avLst/>
          </a:prstGeom>
          <a:solidFill>
            <a:schemeClr val="tx2"/>
          </a:solidFill>
        </p:spPr>
        <p:txBody>
          <a:bodyPr wrap="square" lIns="108000" tIns="108000" rIns="72000" bIns="108000" anchor="t">
            <a:noAutofit/>
          </a:bodyPr>
          <a:lstStyle/>
          <a:p>
            <a:pPr marL="0" marR="0" lvl="0" indent="0" algn="ctr" defTabSz="685434" rtl="0" eaLnBrk="1" fontAlgn="auto" latinLnBrk="0" hangingPunct="1">
              <a:lnSpc>
                <a:spcPct val="100000"/>
              </a:lnSpc>
              <a:spcBef>
                <a:spcPct val="20000"/>
              </a:spcBef>
              <a:spcAft>
                <a:spcPts val="0"/>
              </a:spcAft>
              <a:buClr>
                <a:srgbClr val="FFE600"/>
              </a:buClr>
              <a:buSzPct val="70000"/>
              <a:buFontTx/>
              <a:buNone/>
              <a:tabLst/>
              <a:defRPr/>
            </a:pPr>
            <a:r>
              <a:rPr kumimoji="0" lang="el-GR" sz="1600" b="1" i="1" u="none" strike="noStrike" kern="1200" cap="none" spc="0" normalizeH="0" baseline="0" noProof="0" dirty="0">
                <a:ln>
                  <a:noFill/>
                </a:ln>
                <a:solidFill>
                  <a:srgbClr val="2E2E38"/>
                </a:solidFill>
                <a:effectLst/>
                <a:uLnTx/>
                <a:uFillTx/>
                <a:latin typeface="EYInterstate Light" panose="02000506000000020004" pitchFamily="2" charset="0"/>
                <a:ea typeface="+mn-ea"/>
                <a:cs typeface="Arial" panose="020B0604020202020204" pitchFamily="34" charset="0"/>
              </a:rPr>
              <a:t>Επίκειται έκδοση απόφασης</a:t>
            </a:r>
            <a:endParaRPr kumimoji="0" lang="el-GR" sz="1600" b="1" i="0" u="none" strike="noStrike" kern="1200" cap="none" spc="0" normalizeH="0" baseline="0" noProof="0" dirty="0">
              <a:ln>
                <a:noFill/>
              </a:ln>
              <a:solidFill>
                <a:srgbClr val="2E2E38"/>
              </a:solidFill>
              <a:effectLst/>
              <a:uLnTx/>
              <a:uFillTx/>
              <a:latin typeface="EYInterstate Light" panose="02000506000000020004" pitchFamily="2" charset="0"/>
              <a:ea typeface="+mn-ea"/>
              <a:cs typeface="Arial" panose="020B0604020202020204" pitchFamily="34" charset="0"/>
            </a:endParaRPr>
          </a:p>
        </p:txBody>
      </p:sp>
      <p:sp>
        <p:nvSpPr>
          <p:cNvPr id="9" name="TextBox 8">
            <a:extLst>
              <a:ext uri="{FF2B5EF4-FFF2-40B4-BE49-F238E27FC236}">
                <a16:creationId xmlns:a16="http://schemas.microsoft.com/office/drawing/2014/main" id="{7530620C-9F3A-6B73-0F1D-F79DB936CD0C}"/>
              </a:ext>
            </a:extLst>
          </p:cNvPr>
          <p:cNvSpPr txBox="1"/>
          <p:nvPr/>
        </p:nvSpPr>
        <p:spPr>
          <a:xfrm>
            <a:off x="9437442" y="1515097"/>
            <a:ext cx="2550159" cy="4746722"/>
          </a:xfrm>
          <a:prstGeom prst="rect">
            <a:avLst/>
          </a:prstGeom>
          <a:solidFill>
            <a:schemeClr val="tx1">
              <a:lumMod val="50000"/>
            </a:schemeClr>
          </a:solidFill>
        </p:spPr>
        <p:txBody>
          <a:bodyPr wrap="square" lIns="108000" tIns="108000" rIns="108000" bIns="108000" anchor="ctr">
            <a:noAutofit/>
          </a:bodyPr>
          <a:lstStyle/>
          <a:p>
            <a:pPr marL="0" marR="0" lvl="0" indent="0" defTabSz="685434" rtl="0" eaLnBrk="1" fontAlgn="auto" latinLnBrk="0" hangingPunct="1">
              <a:lnSpc>
                <a:spcPct val="100000"/>
              </a:lnSpc>
              <a:spcBef>
                <a:spcPct val="20000"/>
              </a:spcBef>
              <a:spcAft>
                <a:spcPts val="0"/>
              </a:spcAft>
              <a:buClr>
                <a:srgbClr val="FFE600"/>
              </a:buClr>
              <a:buSzPct val="70000"/>
              <a:buFontTx/>
              <a:buNone/>
              <a:tabLst/>
              <a:defRPr/>
            </a:pPr>
            <a:r>
              <a:rPr kumimoji="0" lang="el-GR" b="1" i="1" strike="noStrike" kern="1200" cap="none" spc="0" normalizeH="0" baseline="0" noProof="0" dirty="0">
                <a:ln>
                  <a:noFill/>
                </a:ln>
                <a:solidFill>
                  <a:schemeClr val="tx2"/>
                </a:solidFill>
                <a:effectLst/>
                <a:uLnTx/>
                <a:uFillTx/>
                <a:latin typeface="EYInterstate Light" panose="02000506000000020004" pitchFamily="2" charset="0"/>
                <a:ea typeface="+mn-ea"/>
                <a:cs typeface="Arial" panose="020B0604020202020204" pitchFamily="34" charset="0"/>
              </a:rPr>
              <a:t>Ηλεκτρονική έκδοση και διαβίβαση στοιχείων διακίνησης</a:t>
            </a:r>
          </a:p>
          <a:p>
            <a:pPr marL="0" marR="0" lvl="0" indent="0" defTabSz="685434" rtl="0" eaLnBrk="1" fontAlgn="auto" latinLnBrk="0" hangingPunct="1">
              <a:lnSpc>
                <a:spcPct val="100000"/>
              </a:lnSpc>
              <a:spcBef>
                <a:spcPct val="20000"/>
              </a:spcBef>
              <a:spcAft>
                <a:spcPts val="0"/>
              </a:spcAft>
              <a:buClr>
                <a:srgbClr val="FFE600"/>
              </a:buClr>
              <a:buSzPct val="70000"/>
              <a:buFontTx/>
              <a:buNone/>
              <a:tabLst/>
              <a:defRPr/>
            </a:pPr>
            <a:r>
              <a:rPr kumimoji="0" lang="el-GR" b="0" i="1" u="none" strike="noStrike" kern="1200" cap="none" spc="0" normalizeH="0" baseline="0" noProof="0" dirty="0">
                <a:ln>
                  <a:noFill/>
                </a:ln>
                <a:solidFill>
                  <a:schemeClr val="bg1"/>
                </a:solidFill>
                <a:effectLst/>
                <a:uLnTx/>
                <a:uFillTx/>
                <a:latin typeface="EYInterstate Light" panose="02000506000000020004" pitchFamily="2" charset="0"/>
                <a:ea typeface="+mn-ea"/>
                <a:cs typeface="Arial" panose="020B0604020202020204" pitchFamily="34" charset="0"/>
              </a:rPr>
              <a:t>παράγραφοι 9Α, 9Β και 9Γ του άρθρου 5 Ν.4308/2014 όπως τροποποιήθηκε από </a:t>
            </a:r>
            <a:br>
              <a:rPr kumimoji="0" lang="el-GR" b="0" i="1" u="none" strike="noStrike" kern="1200" cap="none" spc="0" normalizeH="0" baseline="0" noProof="0" dirty="0">
                <a:ln>
                  <a:noFill/>
                </a:ln>
                <a:solidFill>
                  <a:schemeClr val="bg1"/>
                </a:solidFill>
                <a:effectLst/>
                <a:uLnTx/>
                <a:uFillTx/>
                <a:latin typeface="EYInterstate Light" panose="02000506000000020004" pitchFamily="2" charset="0"/>
                <a:ea typeface="+mn-ea"/>
                <a:cs typeface="Arial" panose="020B0604020202020204" pitchFamily="34" charset="0"/>
              </a:rPr>
            </a:br>
            <a:r>
              <a:rPr kumimoji="0" lang="el-GR" b="0" i="1" u="none" strike="noStrike" kern="1200" cap="none" spc="0" normalizeH="0" baseline="0" noProof="0" dirty="0">
                <a:ln>
                  <a:noFill/>
                </a:ln>
                <a:solidFill>
                  <a:schemeClr val="bg1"/>
                </a:solidFill>
                <a:effectLst/>
                <a:uLnTx/>
                <a:uFillTx/>
                <a:latin typeface="EYInterstate Light" panose="02000506000000020004" pitchFamily="2" charset="0"/>
                <a:ea typeface="+mn-ea"/>
                <a:cs typeface="Arial" panose="020B0604020202020204" pitchFamily="34" charset="0"/>
              </a:rPr>
              <a:t>το Ν.5036/2023 και </a:t>
            </a:r>
            <a:r>
              <a:rPr kumimoji="0" lang="el-GR" sz="2400" b="1" i="1" u="none" strike="noStrike" kern="1200" cap="none" spc="0" normalizeH="0" baseline="0" noProof="0" dirty="0">
                <a:ln>
                  <a:noFill/>
                </a:ln>
                <a:solidFill>
                  <a:schemeClr val="tx2"/>
                </a:solidFill>
                <a:effectLst/>
                <a:uLnTx/>
                <a:uFillTx/>
                <a:latin typeface="EYInterstate Light" panose="02000506000000020004" pitchFamily="2" charset="0"/>
                <a:ea typeface="+mn-ea"/>
                <a:cs typeface="Arial" panose="020B0604020202020204" pitchFamily="34" charset="0"/>
              </a:rPr>
              <a:t>ισχύει από 28/03/2023.</a:t>
            </a:r>
            <a:endParaRPr kumimoji="0" lang="el-GR" b="1" i="0" u="none" strike="noStrike" kern="1200" cap="none" spc="0" normalizeH="0" baseline="0" noProof="0" dirty="0">
              <a:ln>
                <a:noFill/>
              </a:ln>
              <a:solidFill>
                <a:schemeClr val="tx2"/>
              </a:solidFill>
              <a:effectLst/>
              <a:uLnTx/>
              <a:uFillTx/>
              <a:latin typeface="EYInterstate Light" panose="02000506000000020004" pitchFamily="2" charset="0"/>
              <a:ea typeface="+mn-ea"/>
              <a:cs typeface="Arial" panose="020B0604020202020204" pitchFamily="34" charset="0"/>
            </a:endParaRPr>
          </a:p>
        </p:txBody>
      </p:sp>
      <p:sp>
        <p:nvSpPr>
          <p:cNvPr id="10" name="Rectangle 9">
            <a:extLst>
              <a:ext uri="{FF2B5EF4-FFF2-40B4-BE49-F238E27FC236}">
                <a16:creationId xmlns:a16="http://schemas.microsoft.com/office/drawing/2014/main" id="{9920265E-CD8B-BD10-21BD-8364353265D8}"/>
              </a:ext>
            </a:extLst>
          </p:cNvPr>
          <p:cNvSpPr/>
          <p:nvPr/>
        </p:nvSpPr>
        <p:spPr>
          <a:xfrm>
            <a:off x="3616944" y="1390281"/>
            <a:ext cx="7448013" cy="4627968"/>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252000" tIns="72000" rIns="36000" bIns="72000" rtlCol="0" anchor="t" anchorCtr="0"/>
          <a:lstStyle/>
          <a:p>
            <a:pPr marL="268288" marR="0" lvl="0" indent="-268288" algn="l" defTabSz="914400" rtl="0" eaLnBrk="1" fontAlgn="auto" latinLnBrk="0" hangingPunct="1">
              <a:lnSpc>
                <a:spcPct val="100000"/>
              </a:lnSpc>
              <a:spcBef>
                <a:spcPts val="0"/>
              </a:spcBef>
              <a:spcAft>
                <a:spcPts val="600"/>
              </a:spcAft>
              <a:buClr>
                <a:srgbClr val="FFE600"/>
              </a:buClr>
              <a:buSzPct val="70000"/>
              <a:buFont typeface="Wingdings" panose="05000000000000000000" pitchFamily="2" charset="2"/>
              <a:buChar char="ü"/>
              <a:tabLst/>
              <a:defRPr/>
            </a:pPr>
            <a:endParaRPr kumimoji="0" lang="el-GR" sz="1600" b="0"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Arial" pitchFamily="34" charset="0"/>
            </a:endParaRPr>
          </a:p>
        </p:txBody>
      </p:sp>
      <p:grpSp>
        <p:nvGrpSpPr>
          <p:cNvPr id="11" name="Group 4">
            <a:extLst>
              <a:ext uri="{FF2B5EF4-FFF2-40B4-BE49-F238E27FC236}">
                <a16:creationId xmlns:a16="http://schemas.microsoft.com/office/drawing/2014/main" id="{19398A5A-0721-588F-6F76-C7CAAADF4F9E}"/>
              </a:ext>
            </a:extLst>
          </p:cNvPr>
          <p:cNvGrpSpPr>
            <a:grpSpLocks noChangeAspect="1"/>
          </p:cNvGrpSpPr>
          <p:nvPr/>
        </p:nvGrpSpPr>
        <p:grpSpPr bwMode="auto">
          <a:xfrm>
            <a:off x="11287125" y="6356350"/>
            <a:ext cx="303213" cy="311150"/>
            <a:chOff x="7110" y="4004"/>
            <a:chExt cx="191" cy="196"/>
          </a:xfrm>
        </p:grpSpPr>
        <p:sp>
          <p:nvSpPr>
            <p:cNvPr id="13" name="Freeform 5">
              <a:extLst>
                <a:ext uri="{FF2B5EF4-FFF2-40B4-BE49-F238E27FC236}">
                  <a16:creationId xmlns:a16="http://schemas.microsoft.com/office/drawing/2014/main" id="{354C4B82-0954-3953-5704-C3F2613F2CAD}"/>
                </a:ext>
              </a:extLst>
            </p:cNvPr>
            <p:cNvSpPr>
              <a:spLocks/>
            </p:cNvSpPr>
            <p:nvPr userDrawn="1"/>
          </p:nvSpPr>
          <p:spPr bwMode="auto">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srgbClr val="2E2E38"/>
                </a:solidFill>
                <a:effectLst/>
                <a:uLnTx/>
                <a:uFillTx/>
                <a:latin typeface="EYInterstate Light" panose="02000506000000020004" pitchFamily="2" charset="0"/>
                <a:ea typeface="+mn-ea"/>
                <a:cs typeface="+mn-cs"/>
              </a:endParaRPr>
            </a:p>
          </p:txBody>
        </p:sp>
        <p:sp>
          <p:nvSpPr>
            <p:cNvPr id="14" name="Freeform 6">
              <a:extLst>
                <a:ext uri="{FF2B5EF4-FFF2-40B4-BE49-F238E27FC236}">
                  <a16:creationId xmlns:a16="http://schemas.microsoft.com/office/drawing/2014/main" id="{CF9CE771-B3E1-9D7C-D6C5-1F18FD534EAE}"/>
                </a:ext>
              </a:extLst>
            </p:cNvPr>
            <p:cNvSpPr>
              <a:spLocks/>
            </p:cNvSpPr>
            <p:nvPr userDrawn="1"/>
          </p:nvSpPr>
          <p:spPr bwMode="auto">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srgbClr val="2E2E38"/>
                </a:solidFill>
                <a:effectLst/>
                <a:uLnTx/>
                <a:uFillTx/>
                <a:latin typeface="EYInterstate Light" panose="02000506000000020004" pitchFamily="2" charset="0"/>
                <a:ea typeface="+mn-ea"/>
                <a:cs typeface="+mn-cs"/>
              </a:endParaRPr>
            </a:p>
          </p:txBody>
        </p:sp>
        <p:sp>
          <p:nvSpPr>
            <p:cNvPr id="15" name="Freeform 7">
              <a:extLst>
                <a:ext uri="{FF2B5EF4-FFF2-40B4-BE49-F238E27FC236}">
                  <a16:creationId xmlns:a16="http://schemas.microsoft.com/office/drawing/2014/main" id="{552ECC68-CE6C-65CE-0D57-D5521BFB0F90}"/>
                </a:ext>
              </a:extLst>
            </p:cNvPr>
            <p:cNvSpPr>
              <a:spLocks/>
            </p:cNvSpPr>
            <p:nvPr userDrawn="1"/>
          </p:nvSpPr>
          <p:spPr bwMode="auto">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srgbClr val="2E2E38"/>
                </a:solidFill>
                <a:effectLst/>
                <a:uLnTx/>
                <a:uFillTx/>
                <a:latin typeface="EYInterstate Light" panose="02000506000000020004" pitchFamily="2" charset="0"/>
                <a:ea typeface="+mn-ea"/>
                <a:cs typeface="+mn-cs"/>
              </a:endParaRPr>
            </a:p>
          </p:txBody>
        </p:sp>
      </p:grpSp>
      <p:sp>
        <p:nvSpPr>
          <p:cNvPr id="18" name="Rectangle 17">
            <a:extLst>
              <a:ext uri="{FF2B5EF4-FFF2-40B4-BE49-F238E27FC236}">
                <a16:creationId xmlns:a16="http://schemas.microsoft.com/office/drawing/2014/main" id="{80758629-C60E-79BD-2443-B6826D349BA5}"/>
              </a:ext>
            </a:extLst>
          </p:cNvPr>
          <p:cNvSpPr/>
          <p:nvPr/>
        </p:nvSpPr>
        <p:spPr>
          <a:xfrm>
            <a:off x="609917" y="1515097"/>
            <a:ext cx="7448013" cy="2441592"/>
          </a:xfrm>
          <a:prstGeom prst="rect">
            <a:avLst/>
          </a:prstGeom>
          <a:noFill/>
          <a:ln w="3175">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nchorCtr="0"/>
          <a:lstStyle/>
          <a:p>
            <a:pPr marL="342900" indent="-342900">
              <a:spcBef>
                <a:spcPct val="20000"/>
              </a:spcBef>
              <a:spcAft>
                <a:spcPts val="600"/>
              </a:spcAft>
              <a:buClr>
                <a:srgbClr val="FFE600">
                  <a:lumMod val="60000"/>
                  <a:lumOff val="40000"/>
                </a:srgbClr>
              </a:buClr>
              <a:buSzPct val="80000"/>
              <a:buFont typeface="Arial" panose="020B0604020202020204" pitchFamily="34" charset="0"/>
              <a:buChar char="►"/>
              <a:defRPr/>
            </a:pPr>
            <a:r>
              <a:rPr lang="el-GR" dirty="0">
                <a:solidFill>
                  <a:prstClr val="white"/>
                </a:solidFill>
                <a:latin typeface="EYInterstate Light" panose="02000506000000020004" pitchFamily="2" charset="0"/>
                <a:cs typeface="Arial" pitchFamily="34" charset="0"/>
              </a:rPr>
              <a:t>Με την εισαγωγή των νεών διατάξεων προβλέπεται η ψηφιακή έκδοση των στοιχείων διακίνησης αγαθών, καθώς και η διαβίβασή τους στην Α.Α.Δ.Ε. με στόχο τη διευκόλυνση:</a:t>
            </a:r>
          </a:p>
          <a:p>
            <a:pPr marL="342900" indent="-342900">
              <a:spcBef>
                <a:spcPct val="20000"/>
              </a:spcBef>
              <a:spcAft>
                <a:spcPts val="600"/>
              </a:spcAft>
              <a:buClr>
                <a:srgbClr val="FFE600">
                  <a:lumMod val="60000"/>
                  <a:lumOff val="40000"/>
                </a:srgbClr>
              </a:buClr>
              <a:buSzPct val="80000"/>
              <a:buFont typeface="Arial" panose="020B0604020202020204" pitchFamily="34" charset="0"/>
              <a:buChar char="►"/>
              <a:defRPr/>
            </a:pPr>
            <a:r>
              <a:rPr lang="el-GR" dirty="0">
                <a:solidFill>
                  <a:prstClr val="white"/>
                </a:solidFill>
                <a:latin typeface="EYInterstate Light" panose="02000506000000020004" pitchFamily="2" charset="0"/>
                <a:cs typeface="Arial" pitchFamily="34" charset="0"/>
              </a:rPr>
              <a:t>των </a:t>
            </a:r>
            <a:r>
              <a:rPr lang="el-GR" dirty="0">
                <a:solidFill>
                  <a:schemeClr val="tx2"/>
                </a:solidFill>
                <a:latin typeface="EYInterstate Light" panose="02000506000000020004" pitchFamily="2" charset="0"/>
                <a:cs typeface="Arial" pitchFamily="34" charset="0"/>
              </a:rPr>
              <a:t>επιχειρήσεων</a:t>
            </a:r>
            <a:r>
              <a:rPr lang="el-GR" dirty="0">
                <a:solidFill>
                  <a:prstClr val="white"/>
                </a:solidFill>
                <a:latin typeface="EYInterstate Light" panose="02000506000000020004" pitchFamily="2" charset="0"/>
                <a:cs typeface="Arial" pitchFamily="34" charset="0"/>
              </a:rPr>
              <a:t> για την τεκμηρίωση της διακίνησης των αγαθών τους και των </a:t>
            </a:r>
            <a:r>
              <a:rPr lang="el-GR" dirty="0">
                <a:solidFill>
                  <a:schemeClr val="tx2"/>
                </a:solidFill>
                <a:latin typeface="EYInterstate Light" panose="02000506000000020004" pitchFamily="2" charset="0"/>
                <a:cs typeface="Arial" pitchFamily="34" charset="0"/>
              </a:rPr>
              <a:t>ελεγκτικών υπηρεσιών της Α.Α.Δ.Ε, </a:t>
            </a:r>
            <a:r>
              <a:rPr lang="el-GR" dirty="0">
                <a:solidFill>
                  <a:prstClr val="white"/>
                </a:solidFill>
                <a:latin typeface="EYInterstate Light" panose="02000506000000020004" pitchFamily="2" charset="0"/>
                <a:cs typeface="Arial" pitchFamily="34" charset="0"/>
              </a:rPr>
              <a:t>στο πλαίσιο των διενεργούμενων επαληθεύσεων και διασταυρώσεων των διακινούμενων αγαθών των επιχειρήσεων.</a:t>
            </a:r>
          </a:p>
        </p:txBody>
      </p:sp>
      <p:sp>
        <p:nvSpPr>
          <p:cNvPr id="19" name="TextBox 18">
            <a:extLst>
              <a:ext uri="{FF2B5EF4-FFF2-40B4-BE49-F238E27FC236}">
                <a16:creationId xmlns:a16="http://schemas.microsoft.com/office/drawing/2014/main" id="{2C556DCF-72E7-BCBF-8C70-98D100FB7BE4}"/>
              </a:ext>
            </a:extLst>
          </p:cNvPr>
          <p:cNvSpPr txBox="1"/>
          <p:nvPr/>
        </p:nvSpPr>
        <p:spPr>
          <a:xfrm>
            <a:off x="8132659" y="4067476"/>
            <a:ext cx="1245461" cy="2194343"/>
          </a:xfrm>
          <a:prstGeom prst="rect">
            <a:avLst/>
          </a:prstGeom>
          <a:solidFill>
            <a:schemeClr val="bg1"/>
          </a:solidFill>
        </p:spPr>
        <p:txBody>
          <a:bodyPr wrap="square" lIns="108000" tIns="108000" rIns="72000" bIns="108000" anchor="ctr">
            <a:noAutofit/>
          </a:bodyPr>
          <a:lstStyle/>
          <a:p>
            <a:pPr marL="0" marR="0" lvl="0" indent="0" algn="ctr" defTabSz="685434" rtl="0" eaLnBrk="1" fontAlgn="auto" latinLnBrk="0" hangingPunct="1">
              <a:lnSpc>
                <a:spcPct val="100000"/>
              </a:lnSpc>
              <a:spcBef>
                <a:spcPct val="20000"/>
              </a:spcBef>
              <a:spcAft>
                <a:spcPts val="0"/>
              </a:spcAft>
              <a:buClr>
                <a:srgbClr val="FFE600"/>
              </a:buClr>
              <a:buSzPct val="70000"/>
              <a:buFontTx/>
              <a:buNone/>
              <a:tabLst/>
              <a:defRPr/>
            </a:pPr>
            <a:endParaRPr kumimoji="0" lang="el-GR" sz="1600" b="1" i="0" u="none" strike="noStrike" kern="1200" cap="none" spc="0" normalizeH="0" baseline="0" noProof="0" dirty="0">
              <a:ln>
                <a:noFill/>
              </a:ln>
              <a:solidFill>
                <a:srgbClr val="2E2E38"/>
              </a:solidFill>
              <a:effectLst/>
              <a:uLnTx/>
              <a:uFillTx/>
              <a:latin typeface="EYInterstate Light" panose="02000506000000020004" pitchFamily="2" charset="0"/>
              <a:ea typeface="+mn-ea"/>
              <a:cs typeface="Arial" panose="020B0604020202020204" pitchFamily="34" charset="0"/>
            </a:endParaRPr>
          </a:p>
        </p:txBody>
      </p:sp>
      <p:pic>
        <p:nvPicPr>
          <p:cNvPr id="20" name="Picture 2" descr="Pending Decision Icon - Free PNG &amp; SVG 1485904 - Noun Project">
            <a:extLst>
              <a:ext uri="{FF2B5EF4-FFF2-40B4-BE49-F238E27FC236}">
                <a16:creationId xmlns:a16="http://schemas.microsoft.com/office/drawing/2014/main" id="{804AB7B3-41D6-A844-CD66-537C42AF553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61351" y="2750689"/>
            <a:ext cx="775823" cy="77582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descr="Upcoming Icons - Free SVG &amp; PNG Upcoming Images - Noun Project">
            <a:extLst>
              <a:ext uri="{FF2B5EF4-FFF2-40B4-BE49-F238E27FC236}">
                <a16:creationId xmlns:a16="http://schemas.microsoft.com/office/drawing/2014/main" id="{0F2531F3-3DCD-D0BB-A328-0E8361BEAFC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61351" y="4778312"/>
            <a:ext cx="772670" cy="7726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41337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79120AE-262C-475D-D99B-5B46C1440AD3}"/>
              </a:ext>
            </a:extLst>
          </p:cNvPr>
          <p:cNvSpPr>
            <a:spLocks noGrp="1"/>
          </p:cNvSpPr>
          <p:nvPr>
            <p:ph type="body" sz="quarter" idx="10"/>
          </p:nvPr>
        </p:nvSpPr>
        <p:spPr>
          <a:xfrm>
            <a:off x="551009" y="4580967"/>
            <a:ext cx="5587271" cy="1055708"/>
          </a:xfrm>
        </p:spPr>
        <p:txBody>
          <a:bodyPr/>
          <a:lstStyle/>
          <a:p>
            <a:r>
              <a:rPr lang="el-GR" dirty="0"/>
              <a:t>Υποχρεωτική διασύνδεση POS με τη Φορολογική Διοίκηση</a:t>
            </a:r>
          </a:p>
        </p:txBody>
      </p:sp>
      <p:sp>
        <p:nvSpPr>
          <p:cNvPr id="5" name="Picture Placeholder 4">
            <a:extLst>
              <a:ext uri="{FF2B5EF4-FFF2-40B4-BE49-F238E27FC236}">
                <a16:creationId xmlns:a16="http://schemas.microsoft.com/office/drawing/2014/main" id="{F38FDEF5-9702-B5B3-DB7A-4B4582360209}"/>
              </a:ext>
            </a:extLst>
          </p:cNvPr>
          <p:cNvSpPr>
            <a:spLocks noGrp="1"/>
          </p:cNvSpPr>
          <p:nvPr>
            <p:ph type="pic" sz="quarter" idx="12"/>
          </p:nvPr>
        </p:nvSpPr>
        <p:spPr/>
      </p:sp>
      <p:pic>
        <p:nvPicPr>
          <p:cNvPr id="6" name="Picture Placeholder 9" descr="A hand holding a credit card&#10;&#10;Description automatically generated">
            <a:extLst>
              <a:ext uri="{FF2B5EF4-FFF2-40B4-BE49-F238E27FC236}">
                <a16:creationId xmlns:a16="http://schemas.microsoft.com/office/drawing/2014/main" id="{17DF0875-6B4E-70D6-46CC-5C485B927832}"/>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7352" r="17352"/>
          <a:stretch>
            <a:fillRect/>
          </a:stretch>
        </p:blipFill>
        <p:spPr>
          <a:xfrm>
            <a:off x="6227763" y="0"/>
            <a:ext cx="5970587" cy="6858000"/>
          </a:xfrm>
          <a:prstGeom prst="rect">
            <a:avLst/>
          </a:prstGeom>
        </p:spPr>
      </p:pic>
      <p:sp>
        <p:nvSpPr>
          <p:cNvPr id="7" name="Rectangle 6">
            <a:extLst>
              <a:ext uri="{FF2B5EF4-FFF2-40B4-BE49-F238E27FC236}">
                <a16:creationId xmlns:a16="http://schemas.microsoft.com/office/drawing/2014/main" id="{6B85DEB6-C9FC-135D-32C9-68D6E6A76478}"/>
              </a:ext>
            </a:extLst>
          </p:cNvPr>
          <p:cNvSpPr/>
          <p:nvPr/>
        </p:nvSpPr>
        <p:spPr>
          <a:xfrm>
            <a:off x="6099175" y="0"/>
            <a:ext cx="6188075" cy="6858000"/>
          </a:xfrm>
          <a:prstGeom prst="rect">
            <a:avLst/>
          </a:prstGeom>
          <a:gradFill flip="none" rotWithShape="1">
            <a:gsLst>
              <a:gs pos="0">
                <a:schemeClr val="tx1">
                  <a:alpha val="0"/>
                </a:schemeClr>
              </a:gs>
              <a:gs pos="100000">
                <a:schemeClr val="tx1"/>
              </a:gs>
            </a:gsLst>
            <a:lin ang="108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l-GR" sz="1200" dirty="0">
              <a:solidFill>
                <a:schemeClr val="tx1"/>
              </a:solidFill>
            </a:endParaRPr>
          </a:p>
        </p:txBody>
      </p:sp>
      <p:sp>
        <p:nvSpPr>
          <p:cNvPr id="9" name="Title 3">
            <a:extLst>
              <a:ext uri="{FF2B5EF4-FFF2-40B4-BE49-F238E27FC236}">
                <a16:creationId xmlns:a16="http://schemas.microsoft.com/office/drawing/2014/main" id="{3DFDAB88-A265-0C04-E9BA-142763452033}"/>
              </a:ext>
            </a:extLst>
          </p:cNvPr>
          <p:cNvSpPr txBox="1">
            <a:spLocks/>
          </p:cNvSpPr>
          <p:nvPr/>
        </p:nvSpPr>
        <p:spPr>
          <a:xfrm>
            <a:off x="551009" y="3160530"/>
            <a:ext cx="1394711" cy="917575"/>
          </a:xfrm>
          <a:prstGeom prst="rect">
            <a:avLst/>
          </a:prstGeom>
        </p:spPr>
        <p:txBody>
          <a:bodyPr vert="horz" lIns="0" tIns="0" rIns="0" bIns="0" rtlCol="0" anchor="t" anchorCtr="0">
            <a:noAutofit/>
          </a:bodyPr>
          <a:lstStyle>
            <a:lvl1pPr algn="l" defTabSz="913943" rtl="0" eaLnBrk="1" latinLnBrk="0" hangingPunct="1">
              <a:lnSpc>
                <a:spcPct val="85000"/>
              </a:lnSpc>
              <a:spcBef>
                <a:spcPct val="0"/>
              </a:spcBef>
              <a:buNone/>
              <a:defRPr sz="2399" b="0" kern="1200">
                <a:solidFill>
                  <a:schemeClr val="bg1"/>
                </a:solidFill>
                <a:latin typeface="EYInterstate Light" panose="02000506000000020004" pitchFamily="2" charset="0"/>
                <a:ea typeface="+mj-ea"/>
                <a:cs typeface="Arial" pitchFamily="34" charset="0"/>
              </a:defRPr>
            </a:lvl1pPr>
          </a:lstStyle>
          <a:p>
            <a:pPr marL="0" marR="0" lvl="0" indent="0" algn="l" defTabSz="913943" rtl="0" eaLnBrk="1" fontAlgn="auto" latinLnBrk="0" hangingPunct="1">
              <a:lnSpc>
                <a:spcPct val="85000"/>
              </a:lnSpc>
              <a:spcBef>
                <a:spcPct val="0"/>
              </a:spcBef>
              <a:spcAft>
                <a:spcPts val="0"/>
              </a:spcAft>
              <a:buClrTx/>
              <a:buSzTx/>
              <a:buFontTx/>
              <a:buNone/>
              <a:tabLst/>
              <a:defRPr/>
            </a:pPr>
            <a:r>
              <a:rPr kumimoji="0" lang="en-US" sz="8000" b="1" i="0" u="none" strike="noStrike" kern="1200" cap="none" spc="0" normalizeH="0" baseline="0" noProof="0" dirty="0">
                <a:ln>
                  <a:noFill/>
                </a:ln>
                <a:effectLst/>
                <a:uLnTx/>
                <a:uFillTx/>
                <a:latin typeface="EYInterstate Light" panose="02000506000000020004" pitchFamily="2" charset="0"/>
                <a:ea typeface="+mj-ea"/>
                <a:cs typeface="Arial" pitchFamily="34" charset="0"/>
              </a:rPr>
              <a:t>4.</a:t>
            </a:r>
            <a:endParaRPr kumimoji="0" lang="el-GR" sz="8000" b="1" i="0" u="none" strike="noStrike" kern="1200" cap="none" spc="0" normalizeH="0" baseline="0" noProof="0" dirty="0">
              <a:ln>
                <a:noFill/>
              </a:ln>
              <a:effectLst/>
              <a:uLnTx/>
              <a:uFillTx/>
              <a:latin typeface="EYInterstate Light" panose="02000506000000020004" pitchFamily="2" charset="0"/>
              <a:ea typeface="+mj-ea"/>
              <a:cs typeface="Arial" pitchFamily="34" charset="0"/>
            </a:endParaRPr>
          </a:p>
        </p:txBody>
      </p:sp>
      <p:sp>
        <p:nvSpPr>
          <p:cNvPr id="10" name="Rectangle 9">
            <a:extLst>
              <a:ext uri="{FF2B5EF4-FFF2-40B4-BE49-F238E27FC236}">
                <a16:creationId xmlns:a16="http://schemas.microsoft.com/office/drawing/2014/main" id="{F7D762E9-B1F3-82F5-C559-09855A40F9FA}"/>
              </a:ext>
            </a:extLst>
          </p:cNvPr>
          <p:cNvSpPr/>
          <p:nvPr/>
        </p:nvSpPr>
        <p:spPr>
          <a:xfrm rot="5400000">
            <a:off x="1095377" y="3646981"/>
            <a:ext cx="197524" cy="1201517"/>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l-GR" sz="1200" dirty="0">
              <a:solidFill>
                <a:schemeClr val="tx1"/>
              </a:solidFill>
            </a:endParaRPr>
          </a:p>
        </p:txBody>
      </p:sp>
      <p:grpSp>
        <p:nvGrpSpPr>
          <p:cNvPr id="11" name="Group 4">
            <a:extLst>
              <a:ext uri="{FF2B5EF4-FFF2-40B4-BE49-F238E27FC236}">
                <a16:creationId xmlns:a16="http://schemas.microsoft.com/office/drawing/2014/main" id="{D8E7A7D6-A3BB-ECC9-7781-11DD66A8AD6C}"/>
              </a:ext>
            </a:extLst>
          </p:cNvPr>
          <p:cNvGrpSpPr>
            <a:grpSpLocks noChangeAspect="1"/>
          </p:cNvGrpSpPr>
          <p:nvPr/>
        </p:nvGrpSpPr>
        <p:grpSpPr bwMode="auto">
          <a:xfrm>
            <a:off x="11287125" y="6356350"/>
            <a:ext cx="303213" cy="311150"/>
            <a:chOff x="7110" y="4004"/>
            <a:chExt cx="191" cy="196"/>
          </a:xfrm>
        </p:grpSpPr>
        <p:sp>
          <p:nvSpPr>
            <p:cNvPr id="12" name="Freeform 5">
              <a:extLst>
                <a:ext uri="{FF2B5EF4-FFF2-40B4-BE49-F238E27FC236}">
                  <a16:creationId xmlns:a16="http://schemas.microsoft.com/office/drawing/2014/main" id="{16352498-B858-D50E-AC2A-7AA520FBAD00}"/>
                </a:ext>
              </a:extLst>
            </p:cNvPr>
            <p:cNvSpPr>
              <a:spLocks/>
            </p:cNvSpPr>
            <p:nvPr userDrawn="1"/>
          </p:nvSpPr>
          <p:spPr bwMode="auto">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3" name="Freeform 6">
              <a:extLst>
                <a:ext uri="{FF2B5EF4-FFF2-40B4-BE49-F238E27FC236}">
                  <a16:creationId xmlns:a16="http://schemas.microsoft.com/office/drawing/2014/main" id="{E6524C4A-6DFF-0310-F7AE-F4D07817D13A}"/>
                </a:ext>
              </a:extLst>
            </p:cNvPr>
            <p:cNvSpPr>
              <a:spLocks/>
            </p:cNvSpPr>
            <p:nvPr userDrawn="1"/>
          </p:nvSpPr>
          <p:spPr bwMode="auto">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5" name="Freeform 7">
              <a:extLst>
                <a:ext uri="{FF2B5EF4-FFF2-40B4-BE49-F238E27FC236}">
                  <a16:creationId xmlns:a16="http://schemas.microsoft.com/office/drawing/2014/main" id="{A3FF51AB-A4AA-F36D-2A48-29D2FBAFE143}"/>
                </a:ext>
              </a:extLst>
            </p:cNvPr>
            <p:cNvSpPr>
              <a:spLocks/>
            </p:cNvSpPr>
            <p:nvPr userDrawn="1"/>
          </p:nvSpPr>
          <p:spPr bwMode="auto">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grpSp>
    </p:spTree>
    <p:extLst>
      <p:ext uri="{BB962C8B-B14F-4D97-AF65-F5344CB8AC3E}">
        <p14:creationId xmlns:p14="http://schemas.microsoft.com/office/powerpoint/2010/main" val="9993473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9D970107-DE7E-28F3-7892-E385D230240A}"/>
              </a:ext>
            </a:extLst>
          </p:cNvPr>
          <p:cNvSpPr txBox="1"/>
          <p:nvPr/>
        </p:nvSpPr>
        <p:spPr>
          <a:xfrm>
            <a:off x="609918" y="1433937"/>
            <a:ext cx="5738078" cy="5112169"/>
          </a:xfrm>
          <a:prstGeom prst="rect">
            <a:avLst/>
          </a:prstGeom>
          <a:noFill/>
        </p:spPr>
        <p:txBody>
          <a:bodyPr wrap="square">
            <a:spAutoFit/>
          </a:bodyPr>
          <a:lstStyle/>
          <a:p>
            <a:pPr marL="342900" marR="0" lvl="0" indent="-342900" algn="l" defTabSz="914400" rtl="0" eaLnBrk="1" fontAlgn="auto" latinLnBrk="0" hangingPunct="1">
              <a:lnSpc>
                <a:spcPct val="100000"/>
              </a:lnSpc>
              <a:spcBef>
                <a:spcPct val="20000"/>
              </a:spcBef>
              <a:spcAft>
                <a:spcPts val="600"/>
              </a:spcAft>
              <a:buClr>
                <a:srgbClr val="FFE600">
                  <a:lumMod val="60000"/>
                  <a:lumOff val="40000"/>
                </a:srgbClr>
              </a:buClr>
              <a:buSzPct val="80000"/>
              <a:buFont typeface="Arial" panose="020B0604020202020204" pitchFamily="34" charset="0"/>
              <a:buChar char="►"/>
              <a:tabLst/>
              <a:defRPr/>
            </a:pPr>
            <a:r>
              <a:rPr kumimoji="0" lang="el-GR"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Arial" pitchFamily="34" charset="0"/>
              </a:rPr>
              <a:t>Επιχειρήσεις που </a:t>
            </a:r>
            <a:r>
              <a:rPr lang="el-GR" dirty="0">
                <a:solidFill>
                  <a:srgbClr val="FFE600"/>
                </a:solidFill>
                <a:latin typeface="EYInterstate Light" panose="02000506000000020004" pitchFamily="2" charset="0"/>
                <a:cs typeface="Arial" pitchFamily="34" charset="0"/>
              </a:rPr>
              <a:t>χρησιμοποιούν </a:t>
            </a:r>
            <a:r>
              <a:rPr kumimoji="0" lang="el-GR" i="0" u="none" strike="noStrike" kern="1200" cap="none" spc="0" normalizeH="0" baseline="0" noProof="0" dirty="0">
                <a:ln>
                  <a:noFill/>
                </a:ln>
                <a:solidFill>
                  <a:srgbClr val="FFE600"/>
                </a:solidFill>
                <a:effectLst/>
                <a:uLnTx/>
                <a:uFillTx/>
                <a:latin typeface="EYInterstate Light" panose="02000506000000020004" pitchFamily="2" charset="0"/>
                <a:ea typeface="+mn-ea"/>
                <a:cs typeface="Arial" pitchFamily="34" charset="0"/>
              </a:rPr>
              <a:t>EFT/POS, ημεδαπών ή αλλοδαπών </a:t>
            </a:r>
            <a:r>
              <a:rPr kumimoji="0" lang="el-GR" i="0" u="none" strike="noStrike" kern="1200" cap="none" spc="0" normalizeH="0" baseline="0" noProof="0" dirty="0" err="1">
                <a:ln>
                  <a:noFill/>
                </a:ln>
                <a:solidFill>
                  <a:srgbClr val="FFE600"/>
                </a:solidFill>
                <a:effectLst/>
                <a:uLnTx/>
                <a:uFillTx/>
                <a:latin typeface="EYInterstate Light" panose="02000506000000020004" pitchFamily="2" charset="0"/>
                <a:ea typeface="+mn-ea"/>
                <a:cs typeface="Arial" pitchFamily="34" charset="0"/>
              </a:rPr>
              <a:t>παρόχων</a:t>
            </a:r>
            <a:r>
              <a:rPr kumimoji="0" lang="el-GR" i="0" u="none" strike="noStrike" kern="1200" cap="none" spc="0" normalizeH="0" baseline="0" noProof="0" dirty="0">
                <a:ln>
                  <a:noFill/>
                </a:ln>
                <a:solidFill>
                  <a:srgbClr val="FFE600"/>
                </a:solidFill>
                <a:effectLst/>
                <a:uLnTx/>
                <a:uFillTx/>
                <a:latin typeface="EYInterstate Light" panose="02000506000000020004" pitchFamily="2" charset="0"/>
                <a:ea typeface="+mn-ea"/>
                <a:cs typeface="Arial" pitchFamily="34" charset="0"/>
              </a:rPr>
              <a:t>, υποχρεούνται </a:t>
            </a:r>
            <a:r>
              <a:rPr kumimoji="0" lang="el-GR"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Arial" pitchFamily="34" charset="0"/>
              </a:rPr>
              <a:t>να διασυνδέονται και να παρέχουν στη Φορολογική Διοίκηση πληροφορίες για τις συναλλαγές που εκτελούνται μέσω αυτών</a:t>
            </a:r>
            <a:r>
              <a:rPr kumimoji="0" lang="en-US"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Arial" pitchFamily="34" charset="0"/>
              </a:rPr>
              <a:t>:</a:t>
            </a:r>
            <a:r>
              <a:rPr kumimoji="0" lang="el-GR"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Arial" pitchFamily="34" charset="0"/>
              </a:rPr>
              <a:t> </a:t>
            </a:r>
          </a:p>
          <a:p>
            <a:pPr marL="612000" marR="0" lvl="0" indent="-342900" algn="l" defTabSz="914400" rtl="0" eaLnBrk="1" fontAlgn="auto" latinLnBrk="0" hangingPunct="1">
              <a:lnSpc>
                <a:spcPct val="100000"/>
              </a:lnSpc>
              <a:spcBef>
                <a:spcPct val="20000"/>
              </a:spcBef>
              <a:spcAft>
                <a:spcPts val="600"/>
              </a:spcAft>
              <a:buClr>
                <a:srgbClr val="FFE600">
                  <a:lumMod val="60000"/>
                  <a:lumOff val="40000"/>
                </a:srgbClr>
              </a:buClr>
              <a:buSzPct val="80000"/>
              <a:buFont typeface="Arial" panose="020B0604020202020204" pitchFamily="34" charset="0"/>
              <a:buChar char="►"/>
              <a:tabLst/>
              <a:defRPr/>
            </a:pPr>
            <a:r>
              <a:rPr kumimoji="0" lang="el-GR"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Arial" pitchFamily="34" charset="0"/>
              </a:rPr>
              <a:t>είτε μέσω διασύνδεσης των τερματικών με </a:t>
            </a:r>
            <a:r>
              <a:rPr kumimoji="0" lang="el-GR" i="0" u="none" strike="noStrike" kern="1200" cap="none" spc="0" normalizeH="0" baseline="0" noProof="0" dirty="0">
                <a:ln>
                  <a:noFill/>
                </a:ln>
                <a:solidFill>
                  <a:srgbClr val="FFE600"/>
                </a:solidFill>
                <a:effectLst/>
                <a:uLnTx/>
                <a:uFillTx/>
                <a:latin typeface="EYInterstate Light" panose="02000506000000020004" pitchFamily="2" charset="0"/>
                <a:ea typeface="+mn-ea"/>
                <a:cs typeface="Arial" pitchFamily="34" charset="0"/>
              </a:rPr>
              <a:t>Φ.Η.Μ. </a:t>
            </a:r>
          </a:p>
          <a:p>
            <a:pPr marL="612000" marR="0" lvl="0" indent="-342900" algn="l" defTabSz="914400" rtl="0" eaLnBrk="1" fontAlgn="auto" latinLnBrk="0" hangingPunct="1">
              <a:lnSpc>
                <a:spcPct val="100000"/>
              </a:lnSpc>
              <a:spcBef>
                <a:spcPct val="20000"/>
              </a:spcBef>
              <a:spcAft>
                <a:spcPts val="600"/>
              </a:spcAft>
              <a:buClr>
                <a:srgbClr val="FFE600">
                  <a:lumMod val="60000"/>
                  <a:lumOff val="40000"/>
                </a:srgbClr>
              </a:buClr>
              <a:buSzPct val="80000"/>
              <a:buFont typeface="Arial" panose="020B0604020202020204" pitchFamily="34" charset="0"/>
              <a:buChar char="►"/>
              <a:tabLst/>
              <a:defRPr/>
            </a:pPr>
            <a:r>
              <a:rPr kumimoji="0" lang="el-GR"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Arial" pitchFamily="34" charset="0"/>
              </a:rPr>
              <a:t>είτε </a:t>
            </a:r>
            <a:r>
              <a:rPr kumimoji="0" lang="el-GR" i="0" u="none" strike="noStrike" kern="1200" cap="none" spc="0" normalizeH="0" baseline="0" noProof="0" dirty="0">
                <a:ln>
                  <a:noFill/>
                </a:ln>
                <a:solidFill>
                  <a:srgbClr val="FFE600"/>
                </a:solidFill>
                <a:effectLst/>
                <a:uLnTx/>
                <a:uFillTx/>
                <a:latin typeface="EYInterstate Light" panose="02000506000000020004" pitchFamily="2" charset="0"/>
                <a:ea typeface="+mn-ea"/>
                <a:cs typeface="Arial" pitchFamily="34" charset="0"/>
              </a:rPr>
              <a:t>απευθείας με τα πληροφοριακά συστήματα Φορολογικής Διοίκησης. </a:t>
            </a:r>
            <a:r>
              <a:rPr kumimoji="0" lang="el-GR"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Arial" pitchFamily="34" charset="0"/>
              </a:rPr>
              <a:t>(άρθρο 15Β </a:t>
            </a:r>
            <a:r>
              <a:rPr lang="el-GR" dirty="0">
                <a:solidFill>
                  <a:prstClr val="white"/>
                </a:solidFill>
                <a:latin typeface="EYInterstate Light" panose="02000506000000020004" pitchFamily="2" charset="0"/>
                <a:cs typeface="Arial" pitchFamily="34" charset="0"/>
              </a:rPr>
              <a:t>ΚΦΔ</a:t>
            </a:r>
            <a:r>
              <a:rPr kumimoji="0" lang="el-GR"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Arial" pitchFamily="34" charset="0"/>
              </a:rPr>
              <a:t>)</a:t>
            </a:r>
          </a:p>
          <a:p>
            <a:pPr marL="342900" marR="0" lvl="0" indent="-342900" algn="l" defTabSz="914400" rtl="0" eaLnBrk="1" fontAlgn="auto" latinLnBrk="0" hangingPunct="1">
              <a:lnSpc>
                <a:spcPct val="100000"/>
              </a:lnSpc>
              <a:spcBef>
                <a:spcPct val="20000"/>
              </a:spcBef>
              <a:spcAft>
                <a:spcPts val="600"/>
              </a:spcAft>
              <a:buClr>
                <a:srgbClr val="FFE600">
                  <a:lumMod val="60000"/>
                  <a:lumOff val="40000"/>
                </a:srgbClr>
              </a:buClr>
              <a:buSzPct val="80000"/>
              <a:buFont typeface="Arial" panose="020B0604020202020204" pitchFamily="34" charset="0"/>
              <a:buChar char="►"/>
              <a:tabLst/>
              <a:defRPr/>
            </a:pPr>
            <a:r>
              <a:rPr kumimoji="0" lang="el-GR" i="0" u="none" strike="noStrike" kern="1200" cap="none" spc="0" normalizeH="0" baseline="0" noProof="0" dirty="0">
                <a:ln>
                  <a:noFill/>
                </a:ln>
                <a:solidFill>
                  <a:srgbClr val="FFE600"/>
                </a:solidFill>
                <a:effectLst/>
                <a:uLnTx/>
                <a:uFillTx/>
                <a:latin typeface="EYInterstate Light" panose="02000506000000020004" pitchFamily="2" charset="0"/>
                <a:ea typeface="+mn-ea"/>
                <a:cs typeface="Arial" pitchFamily="34" charset="0"/>
              </a:rPr>
              <a:t>Καθορισμός Τεχνικών Προδιαγραφών </a:t>
            </a:r>
            <a:r>
              <a:rPr kumimoji="0" lang="el-GR"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Arial" pitchFamily="34" charset="0"/>
              </a:rPr>
              <a:t>για τη διασύνδεση ΦΗΜ με </a:t>
            </a:r>
            <a:r>
              <a:rPr kumimoji="0" lang="en-US"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Arial" pitchFamily="34" charset="0"/>
              </a:rPr>
              <a:t>POS (</a:t>
            </a:r>
            <a:r>
              <a:rPr kumimoji="0" lang="el-GR"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Arial" pitchFamily="34" charset="0"/>
              </a:rPr>
              <a:t>Απόφαση 1098/2022</a:t>
            </a:r>
            <a:r>
              <a:rPr kumimoji="0" lang="en-US"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Arial" pitchFamily="34" charset="0"/>
              </a:rPr>
              <a:t>) </a:t>
            </a:r>
          </a:p>
          <a:p>
            <a:pPr marL="342900" marR="0" lvl="0" indent="-342900" algn="l" defTabSz="914400" rtl="0" eaLnBrk="1" fontAlgn="auto" latinLnBrk="0" hangingPunct="1">
              <a:lnSpc>
                <a:spcPct val="100000"/>
              </a:lnSpc>
              <a:spcBef>
                <a:spcPct val="20000"/>
              </a:spcBef>
              <a:spcAft>
                <a:spcPts val="600"/>
              </a:spcAft>
              <a:buClr>
                <a:srgbClr val="FFE600">
                  <a:lumMod val="60000"/>
                  <a:lumOff val="40000"/>
                </a:srgbClr>
              </a:buClr>
              <a:buSzPct val="80000"/>
              <a:buFont typeface="Arial" panose="020B0604020202020204" pitchFamily="34" charset="0"/>
              <a:buChar char="►"/>
              <a:tabLst/>
              <a:defRPr/>
            </a:pPr>
            <a:r>
              <a:rPr kumimoji="0" lang="el-GR" i="0" u="none" strike="noStrike" kern="1200" cap="none" spc="0" normalizeH="0" baseline="0" noProof="0" dirty="0">
                <a:ln>
                  <a:noFill/>
                </a:ln>
                <a:solidFill>
                  <a:schemeClr val="tx2"/>
                </a:solidFill>
                <a:effectLst/>
                <a:uLnTx/>
                <a:uFillTx/>
                <a:latin typeface="EYInterstate Light" panose="02000506000000020004" pitchFamily="2" charset="0"/>
                <a:ea typeface="+mn-ea"/>
                <a:cs typeface="Arial" pitchFamily="34" charset="0"/>
              </a:rPr>
              <a:t>Καθορισμός Έκτασης Εφαρμογής</a:t>
            </a:r>
            <a:r>
              <a:rPr lang="el-GR" dirty="0">
                <a:solidFill>
                  <a:prstClr val="white"/>
                </a:solidFill>
                <a:latin typeface="EYInterstate Light" panose="02000506000000020004" pitchFamily="2" charset="0"/>
                <a:cs typeface="Arial" pitchFamily="34" charset="0"/>
              </a:rPr>
              <a:t> </a:t>
            </a:r>
            <a:r>
              <a:rPr kumimoji="0" lang="el-GR"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Arial" pitchFamily="34" charset="0"/>
              </a:rPr>
              <a:t>και Διαδικασίας διασύνδεσης </a:t>
            </a:r>
            <a:r>
              <a:rPr kumimoji="0" lang="en-US"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Arial" pitchFamily="34" charset="0"/>
              </a:rPr>
              <a:t>POS </a:t>
            </a:r>
            <a:r>
              <a:rPr kumimoji="0" lang="el-GR"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Arial" pitchFamily="34" charset="0"/>
              </a:rPr>
              <a:t>με Ταμειακά Συστήματα επιχειρήσεων, </a:t>
            </a:r>
            <a:r>
              <a:rPr kumimoji="0" lang="el-GR" i="0" u="none" strike="noStrike" kern="1200" cap="none" spc="0" normalizeH="0" baseline="0" noProof="0" dirty="0" err="1">
                <a:ln>
                  <a:noFill/>
                </a:ln>
                <a:solidFill>
                  <a:prstClr val="white"/>
                </a:solidFill>
                <a:effectLst/>
                <a:uLnTx/>
                <a:uFillTx/>
                <a:latin typeface="EYInterstate Light" panose="02000506000000020004" pitchFamily="2" charset="0"/>
                <a:ea typeface="+mn-ea"/>
                <a:cs typeface="Arial" pitchFamily="34" charset="0"/>
              </a:rPr>
              <a:t>Παρόχους</a:t>
            </a:r>
            <a:r>
              <a:rPr kumimoji="0" lang="el-GR"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Arial" pitchFamily="34" charset="0"/>
              </a:rPr>
              <a:t> Υπηρεσιών Πληρωμών και ΑΑΔΕ (Απόφαση 1155/2023)</a:t>
            </a:r>
            <a:endParaRPr kumimoji="0" lang="en-US"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Arial" pitchFamily="34" charset="0"/>
            </a:endParaRPr>
          </a:p>
          <a:p>
            <a:pPr marL="285750" marR="0" lvl="0" indent="-285750" algn="l" defTabSz="914400" rtl="0" eaLnBrk="1" fontAlgn="auto" latinLnBrk="0" hangingPunct="1">
              <a:lnSpc>
                <a:spcPct val="100000"/>
              </a:lnSpc>
              <a:spcBef>
                <a:spcPct val="20000"/>
              </a:spcBef>
              <a:spcAft>
                <a:spcPts val="600"/>
              </a:spcAft>
              <a:buClr>
                <a:srgbClr val="FFE600">
                  <a:lumMod val="60000"/>
                  <a:lumOff val="40000"/>
                </a:srgbClr>
              </a:buClr>
              <a:buSzPct val="90000"/>
              <a:buFont typeface="Wingdings" panose="05000000000000000000" pitchFamily="2" charset="2"/>
              <a:buChar char="ü"/>
              <a:tabLst/>
              <a:defRPr/>
            </a:pPr>
            <a:endParaRPr kumimoji="0" lang="el-GR" sz="1400" b="0"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Arial" pitchFamily="34" charset="0"/>
            </a:endParaRPr>
          </a:p>
        </p:txBody>
      </p:sp>
      <p:sp>
        <p:nvSpPr>
          <p:cNvPr id="2" name="Title 1">
            <a:extLst>
              <a:ext uri="{FF2B5EF4-FFF2-40B4-BE49-F238E27FC236}">
                <a16:creationId xmlns:a16="http://schemas.microsoft.com/office/drawing/2014/main" id="{9ADEF809-5D36-421F-97F3-469979B5D898}"/>
              </a:ext>
            </a:extLst>
          </p:cNvPr>
          <p:cNvSpPr>
            <a:spLocks noGrp="1"/>
          </p:cNvSpPr>
          <p:nvPr>
            <p:ph type="title"/>
          </p:nvPr>
        </p:nvSpPr>
        <p:spPr>
          <a:xfrm>
            <a:off x="609918" y="294200"/>
            <a:ext cx="10978515" cy="590400"/>
          </a:xfrm>
        </p:spPr>
        <p:txBody>
          <a:bodyPr vert="horz" lIns="0" tIns="0" rIns="0" bIns="0" rtlCol="0" anchor="t" anchorCtr="0">
            <a:noAutofit/>
          </a:bodyPr>
          <a:lstStyle/>
          <a:p>
            <a:pPr>
              <a:lnSpc>
                <a:spcPct val="100000"/>
              </a:lnSpc>
            </a:pPr>
            <a:r>
              <a:rPr lang="el-GR" dirty="0"/>
              <a:t>Υποχρεωτική διασύνδεση POS </a:t>
            </a:r>
            <a:br>
              <a:rPr lang="en-US" dirty="0"/>
            </a:br>
            <a:r>
              <a:rPr lang="el-GR" dirty="0"/>
              <a:t>με τη Φορολογική Διοίκηση</a:t>
            </a:r>
          </a:p>
        </p:txBody>
      </p:sp>
      <p:sp>
        <p:nvSpPr>
          <p:cNvPr id="12" name="Freeform 3">
            <a:extLst>
              <a:ext uri="{FF2B5EF4-FFF2-40B4-BE49-F238E27FC236}">
                <a16:creationId xmlns:a16="http://schemas.microsoft.com/office/drawing/2014/main" id="{7C1EC5C6-E701-18D8-D895-ECDB0AE2C274}"/>
              </a:ext>
            </a:extLst>
          </p:cNvPr>
          <p:cNvSpPr/>
          <p:nvPr/>
        </p:nvSpPr>
        <p:spPr>
          <a:xfrm rot="16200000">
            <a:off x="915918" y="881430"/>
            <a:ext cx="72000" cy="684000"/>
          </a:xfrm>
          <a:custGeom>
            <a:avLst/>
            <a:gdLst/>
            <a:ahLst/>
            <a:cxnLst/>
            <a:rect l="l" t="t" r="r" b="b"/>
            <a:pathLst>
              <a:path w="55859" h="1354667">
                <a:moveTo>
                  <a:pt x="0" y="0"/>
                </a:moveTo>
                <a:lnTo>
                  <a:pt x="55859" y="0"/>
                </a:lnTo>
                <a:lnTo>
                  <a:pt x="55859" y="1354667"/>
                </a:lnTo>
                <a:lnTo>
                  <a:pt x="0" y="1354667"/>
                </a:lnTo>
                <a:close/>
              </a:path>
            </a:pathLst>
          </a:custGeom>
          <a:solidFill>
            <a:schemeClr val="tx2"/>
          </a:solidFill>
          <a:ln>
            <a:noFill/>
          </a:ln>
        </p:spPr>
        <p:txBody>
          <a:bodyPr/>
          <a:lstStyle/>
          <a:p>
            <a:endParaRPr lang="el-GR" dirty="0">
              <a:latin typeface="EYInterstate Light" panose="02000506000000020004" pitchFamily="2" charset="0"/>
            </a:endParaRPr>
          </a:p>
        </p:txBody>
      </p:sp>
      <p:sp>
        <p:nvSpPr>
          <p:cNvPr id="17" name="TextBox 16">
            <a:extLst>
              <a:ext uri="{FF2B5EF4-FFF2-40B4-BE49-F238E27FC236}">
                <a16:creationId xmlns:a16="http://schemas.microsoft.com/office/drawing/2014/main" id="{108FEA3F-ADE2-0138-7FA0-4414D722B8E7}"/>
              </a:ext>
            </a:extLst>
          </p:cNvPr>
          <p:cNvSpPr txBox="1"/>
          <p:nvPr/>
        </p:nvSpPr>
        <p:spPr>
          <a:xfrm>
            <a:off x="6711885" y="959989"/>
            <a:ext cx="5030694" cy="5112169"/>
          </a:xfrm>
          <a:prstGeom prst="roundRect">
            <a:avLst>
              <a:gd name="adj" fmla="val 5865"/>
            </a:avLst>
          </a:prstGeom>
          <a:noFill/>
          <a:ln>
            <a:solidFill>
              <a:schemeClr val="tx1">
                <a:lumMod val="60000"/>
                <a:lumOff val="40000"/>
              </a:schemeClr>
            </a:solidFill>
          </a:ln>
        </p:spPr>
        <p:txBody>
          <a:bodyPr wrap="square" lIns="108000" tIns="108000" rIns="108000" bIns="108000" anchor="ctr">
            <a:noAutofit/>
          </a:bodyPr>
          <a:lstStyle/>
          <a:p>
            <a:pPr algn="ctr">
              <a:spcAft>
                <a:spcPts val="600"/>
              </a:spcAft>
              <a:buClr>
                <a:schemeClr val="bg1">
                  <a:lumMod val="50000"/>
                </a:schemeClr>
              </a:buClr>
              <a:buSzPct val="90000"/>
              <a:defRPr/>
            </a:pPr>
            <a:endParaRPr lang="en-US" b="1" dirty="0">
              <a:solidFill>
                <a:schemeClr val="bg1"/>
              </a:solidFill>
              <a:latin typeface="open sans" panose="020B0606030504020204" pitchFamily="34" charset="0"/>
            </a:endParaRPr>
          </a:p>
          <a:p>
            <a:pPr algn="ctr">
              <a:spcAft>
                <a:spcPts val="600"/>
              </a:spcAft>
              <a:buClr>
                <a:schemeClr val="bg1">
                  <a:lumMod val="50000"/>
                </a:schemeClr>
              </a:buClr>
              <a:buSzPct val="90000"/>
              <a:defRPr/>
            </a:pPr>
            <a:r>
              <a:rPr lang="el-GR" b="1" dirty="0">
                <a:solidFill>
                  <a:schemeClr val="tx2"/>
                </a:solidFill>
                <a:latin typeface="+mj-lt"/>
              </a:rPr>
              <a:t>Εξαγγελίες ΔΕΘ</a:t>
            </a:r>
            <a:br>
              <a:rPr lang="en-US" b="1" dirty="0">
                <a:solidFill>
                  <a:schemeClr val="bg1"/>
                </a:solidFill>
                <a:latin typeface="+mj-lt"/>
              </a:rPr>
            </a:br>
            <a:endParaRPr lang="en-US" b="1" dirty="0">
              <a:solidFill>
                <a:schemeClr val="bg1"/>
              </a:solidFill>
              <a:latin typeface="+mj-lt"/>
            </a:endParaRPr>
          </a:p>
          <a:p>
            <a:pPr marL="285750" indent="-285750">
              <a:spcAft>
                <a:spcPts val="600"/>
              </a:spcAft>
              <a:buClr>
                <a:schemeClr val="tx2"/>
              </a:buClr>
              <a:buSzPct val="80000"/>
              <a:buFont typeface="Arial" panose="020B0604020202020204" pitchFamily="34" charset="0"/>
              <a:buChar char="►"/>
              <a:defRPr/>
            </a:pPr>
            <a:r>
              <a:rPr lang="el-GR" dirty="0">
                <a:solidFill>
                  <a:schemeClr val="bg1"/>
                </a:solidFill>
                <a:latin typeface="EYInterstate Light" panose="02000506000000020004" pitchFamily="2" charset="0"/>
                <a:cs typeface="Arial" pitchFamily="34" charset="0"/>
              </a:rPr>
              <a:t>Ολοκλήρωση διασύνδεσης </a:t>
            </a:r>
            <a:r>
              <a:rPr lang="en-US" dirty="0">
                <a:solidFill>
                  <a:schemeClr val="bg1"/>
                </a:solidFill>
                <a:latin typeface="EYInterstate Light" panose="02000506000000020004" pitchFamily="2" charset="0"/>
                <a:cs typeface="Arial" pitchFamily="34" charset="0"/>
              </a:rPr>
              <a:t>POS </a:t>
            </a:r>
            <a:r>
              <a:rPr lang="el-GR" dirty="0">
                <a:solidFill>
                  <a:schemeClr val="bg1"/>
                </a:solidFill>
                <a:latin typeface="EYInterstate Light" panose="02000506000000020004" pitchFamily="2" charset="0"/>
                <a:cs typeface="Arial" pitchFamily="34" charset="0"/>
              </a:rPr>
              <a:t>τους</a:t>
            </a:r>
            <a:r>
              <a:rPr lang="el-GR" b="1" dirty="0">
                <a:solidFill>
                  <a:schemeClr val="bg1"/>
                </a:solidFill>
                <a:latin typeface="EYInterstate Light" panose="02000506000000020004" pitchFamily="2" charset="0"/>
                <a:cs typeface="Arial" pitchFamily="34" charset="0"/>
              </a:rPr>
              <a:t> </a:t>
            </a:r>
            <a:r>
              <a:rPr lang="el-GR" b="1" dirty="0">
                <a:solidFill>
                  <a:schemeClr val="tx2"/>
                </a:solidFill>
                <a:latin typeface="EYInterstate Light" panose="02000506000000020004" pitchFamily="2" charset="0"/>
                <a:cs typeface="Arial" pitchFamily="34" charset="0"/>
              </a:rPr>
              <a:t>πρώτους μήνες του 2024</a:t>
            </a:r>
          </a:p>
          <a:p>
            <a:pPr marL="285750" indent="-285750">
              <a:spcAft>
                <a:spcPts val="600"/>
              </a:spcAft>
              <a:buClr>
                <a:schemeClr val="tx2"/>
              </a:buClr>
              <a:buSzPct val="80000"/>
              <a:buFont typeface="Arial" panose="020B0604020202020204" pitchFamily="34" charset="0"/>
              <a:buChar char="►"/>
              <a:defRPr/>
            </a:pPr>
            <a:r>
              <a:rPr lang="el-GR" b="1" dirty="0">
                <a:solidFill>
                  <a:schemeClr val="tx2"/>
                </a:solidFill>
                <a:latin typeface="EYInterstate Light" panose="02000506000000020004" pitchFamily="2" charset="0"/>
                <a:cs typeface="Arial" pitchFamily="34" charset="0"/>
              </a:rPr>
              <a:t>Καταγραφή</a:t>
            </a:r>
            <a:r>
              <a:rPr lang="el-GR" dirty="0">
                <a:solidFill>
                  <a:schemeClr val="bg1"/>
                </a:solidFill>
                <a:latin typeface="EYInterstate Light" panose="02000506000000020004" pitchFamily="2" charset="0"/>
                <a:cs typeface="Arial" pitchFamily="34" charset="0"/>
              </a:rPr>
              <a:t> κάθε συναλλαγής </a:t>
            </a:r>
            <a:r>
              <a:rPr lang="en-US" dirty="0">
                <a:solidFill>
                  <a:schemeClr val="bg1"/>
                </a:solidFill>
                <a:latin typeface="EYInterstate Light" panose="02000506000000020004" pitchFamily="2" charset="0"/>
                <a:cs typeface="Arial" pitchFamily="34" charset="0"/>
              </a:rPr>
              <a:t>POS </a:t>
            </a:r>
            <a:r>
              <a:rPr lang="el-GR" dirty="0">
                <a:solidFill>
                  <a:schemeClr val="bg1"/>
                </a:solidFill>
                <a:latin typeface="EYInterstate Light" panose="02000506000000020004" pitchFamily="2" charset="0"/>
                <a:cs typeface="Arial" pitchFamily="34" charset="0"/>
              </a:rPr>
              <a:t>στην ταμειακή μηχανή </a:t>
            </a:r>
            <a:r>
              <a:rPr lang="el-GR" b="1" dirty="0">
                <a:solidFill>
                  <a:schemeClr val="tx2"/>
                </a:solidFill>
                <a:latin typeface="EYInterstate Light" panose="02000506000000020004" pitchFamily="2" charset="0"/>
                <a:cs typeface="Arial" pitchFamily="34" charset="0"/>
              </a:rPr>
              <a:t>και διαβίβαση </a:t>
            </a:r>
            <a:r>
              <a:rPr lang="el-GR" dirty="0">
                <a:solidFill>
                  <a:schemeClr val="bg1"/>
                </a:solidFill>
                <a:latin typeface="EYInterstate Light" panose="02000506000000020004" pitchFamily="2" charset="0"/>
                <a:cs typeface="Arial" pitchFamily="34" charset="0"/>
              </a:rPr>
              <a:t>δεδομένων στην ΑΑΔΕ </a:t>
            </a:r>
            <a:r>
              <a:rPr lang="el-GR" b="1" dirty="0">
                <a:solidFill>
                  <a:schemeClr val="tx2"/>
                </a:solidFill>
                <a:latin typeface="EYInterstate Light" panose="02000506000000020004" pitchFamily="2" charset="0"/>
                <a:cs typeface="Arial" pitchFamily="34" charset="0"/>
              </a:rPr>
              <a:t>σε σχεδόν πραγματικό χρόνο</a:t>
            </a:r>
          </a:p>
          <a:p>
            <a:pPr marL="285750" indent="-285750">
              <a:spcAft>
                <a:spcPts val="600"/>
              </a:spcAft>
              <a:buClr>
                <a:schemeClr val="tx2"/>
              </a:buClr>
              <a:buSzPct val="80000"/>
              <a:buFont typeface="Arial" panose="020B0604020202020204" pitchFamily="34" charset="0"/>
              <a:buChar char="►"/>
              <a:defRPr/>
            </a:pPr>
            <a:r>
              <a:rPr lang="el-GR" b="1" dirty="0">
                <a:solidFill>
                  <a:schemeClr val="tx2"/>
                </a:solidFill>
                <a:latin typeface="EYInterstate Light" panose="02000506000000020004" pitchFamily="2" charset="0"/>
                <a:cs typeface="Arial" pitchFamily="34" charset="0"/>
              </a:rPr>
              <a:t>Εργαλείο</a:t>
            </a:r>
            <a:r>
              <a:rPr lang="el-GR" b="1" dirty="0">
                <a:solidFill>
                  <a:schemeClr val="bg1"/>
                </a:solidFill>
                <a:latin typeface="EYInterstate Light" panose="02000506000000020004" pitchFamily="2" charset="0"/>
                <a:cs typeface="Arial" pitchFamily="34" charset="0"/>
              </a:rPr>
              <a:t> </a:t>
            </a:r>
            <a:r>
              <a:rPr lang="el-GR" dirty="0">
                <a:solidFill>
                  <a:schemeClr val="bg1"/>
                </a:solidFill>
                <a:latin typeface="EYInterstate Light" panose="02000506000000020004" pitchFamily="2" charset="0"/>
                <a:cs typeface="Arial" pitchFamily="34" charset="0"/>
              </a:rPr>
              <a:t>για την περεταίρω </a:t>
            </a:r>
            <a:r>
              <a:rPr lang="el-GR" b="1" dirty="0">
                <a:solidFill>
                  <a:schemeClr val="tx2"/>
                </a:solidFill>
                <a:latin typeface="EYInterstate Light" panose="02000506000000020004" pitchFamily="2" charset="0"/>
                <a:cs typeface="Arial" pitchFamily="34" charset="0"/>
              </a:rPr>
              <a:t>αυτοματοποιημένη συμπλήρωση/ υποβολή</a:t>
            </a:r>
            <a:r>
              <a:rPr lang="el-GR" dirty="0">
                <a:solidFill>
                  <a:schemeClr val="tx2"/>
                </a:solidFill>
                <a:latin typeface="EYInterstate Light" panose="02000506000000020004" pitchFamily="2" charset="0"/>
                <a:cs typeface="Arial" pitchFamily="34" charset="0"/>
              </a:rPr>
              <a:t> </a:t>
            </a:r>
            <a:r>
              <a:rPr lang="el-GR" dirty="0">
                <a:solidFill>
                  <a:schemeClr val="bg1"/>
                </a:solidFill>
                <a:latin typeface="EYInterstate Light" panose="02000506000000020004" pitchFamily="2" charset="0"/>
                <a:cs typeface="Arial" pitchFamily="34" charset="0"/>
              </a:rPr>
              <a:t>φορολογικών δηλώσεων</a:t>
            </a:r>
          </a:p>
          <a:p>
            <a:pPr marL="285750" indent="-285750">
              <a:spcAft>
                <a:spcPts val="600"/>
              </a:spcAft>
              <a:buClr>
                <a:schemeClr val="tx2"/>
              </a:buClr>
              <a:buSzPct val="80000"/>
              <a:buFont typeface="Arial" panose="020B0604020202020204" pitchFamily="34" charset="0"/>
              <a:buChar char="►"/>
              <a:defRPr/>
            </a:pPr>
            <a:r>
              <a:rPr lang="el-GR" dirty="0">
                <a:solidFill>
                  <a:schemeClr val="bg1"/>
                </a:solidFill>
                <a:latin typeface="EYInterstate Light" panose="02000506000000020004" pitchFamily="2" charset="0"/>
                <a:cs typeface="Arial" pitchFamily="34" charset="0"/>
              </a:rPr>
              <a:t>Πρόβλεψη για </a:t>
            </a:r>
            <a:r>
              <a:rPr lang="el-GR" b="1" dirty="0">
                <a:solidFill>
                  <a:schemeClr val="tx2"/>
                </a:solidFill>
                <a:latin typeface="EYInterstate Light" panose="02000506000000020004" pitchFamily="2" charset="0"/>
                <a:cs typeface="Arial" pitchFamily="34" charset="0"/>
              </a:rPr>
              <a:t>ανάπτυξη εφαρμογών </a:t>
            </a:r>
            <a:r>
              <a:rPr lang="el-GR" dirty="0">
                <a:solidFill>
                  <a:schemeClr val="bg1"/>
                </a:solidFill>
                <a:latin typeface="EYInterstate Light" panose="02000506000000020004" pitchFamily="2" charset="0"/>
                <a:cs typeface="Arial" pitchFamily="34" charset="0"/>
              </a:rPr>
              <a:t>για</a:t>
            </a:r>
            <a:r>
              <a:rPr lang="el-GR" b="1" dirty="0">
                <a:solidFill>
                  <a:schemeClr val="bg1"/>
                </a:solidFill>
                <a:latin typeface="EYInterstate Light" panose="02000506000000020004" pitchFamily="2" charset="0"/>
                <a:cs typeface="Arial" pitchFamily="34" charset="0"/>
              </a:rPr>
              <a:t> </a:t>
            </a:r>
            <a:br>
              <a:rPr lang="en-US" b="1" dirty="0">
                <a:solidFill>
                  <a:schemeClr val="bg1"/>
                </a:solidFill>
                <a:latin typeface="EYInterstate Light" panose="02000506000000020004" pitchFamily="2" charset="0"/>
                <a:cs typeface="Arial" pitchFamily="34" charset="0"/>
              </a:rPr>
            </a:br>
            <a:r>
              <a:rPr lang="el-GR" dirty="0">
                <a:solidFill>
                  <a:schemeClr val="bg1"/>
                </a:solidFill>
                <a:latin typeface="EYInterstate Light" panose="02000506000000020004" pitchFamily="2" charset="0"/>
                <a:cs typeface="Arial" pitchFamily="34" charset="0"/>
              </a:rPr>
              <a:t>την</a:t>
            </a:r>
            <a:r>
              <a:rPr lang="el-GR" b="1" dirty="0">
                <a:solidFill>
                  <a:schemeClr val="bg1"/>
                </a:solidFill>
                <a:latin typeface="EYInterstate Light" panose="02000506000000020004" pitchFamily="2" charset="0"/>
                <a:cs typeface="Arial" pitchFamily="34" charset="0"/>
              </a:rPr>
              <a:t> </a:t>
            </a:r>
            <a:r>
              <a:rPr lang="el-GR" b="1" dirty="0">
                <a:solidFill>
                  <a:schemeClr val="tx2"/>
                </a:solidFill>
                <a:latin typeface="EYInterstate Light" panose="02000506000000020004" pitchFamily="2" charset="0"/>
                <a:cs typeface="Arial" pitchFamily="34" charset="0"/>
              </a:rPr>
              <a:t>παρακολούθηση των συναλλαγών </a:t>
            </a:r>
            <a:r>
              <a:rPr lang="el-GR" dirty="0">
                <a:solidFill>
                  <a:schemeClr val="bg1"/>
                </a:solidFill>
                <a:latin typeface="EYInterstate Light" panose="02000506000000020004" pitchFamily="2" charset="0"/>
                <a:cs typeface="Arial" pitchFamily="34" charset="0"/>
              </a:rPr>
              <a:t>των ταμειακών μηχανών</a:t>
            </a:r>
          </a:p>
          <a:p>
            <a:pPr marL="285750" indent="-285750">
              <a:spcAft>
                <a:spcPts val="600"/>
              </a:spcAft>
              <a:buClr>
                <a:schemeClr val="tx2"/>
              </a:buClr>
              <a:buSzPct val="80000"/>
              <a:buFont typeface="Arial" panose="020B0604020202020204" pitchFamily="34" charset="0"/>
              <a:buChar char="►"/>
              <a:defRPr/>
            </a:pPr>
            <a:r>
              <a:rPr lang="el-GR" dirty="0">
                <a:solidFill>
                  <a:schemeClr val="bg1"/>
                </a:solidFill>
                <a:latin typeface="EYInterstate Light" panose="02000506000000020004" pitchFamily="2" charset="0"/>
                <a:cs typeface="Arial" pitchFamily="34" charset="0"/>
              </a:rPr>
              <a:t>Επέκταση της υποχρέωσης </a:t>
            </a:r>
            <a:r>
              <a:rPr lang="el-GR" b="1" dirty="0">
                <a:solidFill>
                  <a:schemeClr val="tx2"/>
                </a:solidFill>
                <a:latin typeface="EYInterstate" panose="02000503020000020004" pitchFamily="2" charset="0"/>
                <a:cs typeface="Arial" pitchFamily="34" charset="0"/>
              </a:rPr>
              <a:t>κατοχής </a:t>
            </a:r>
            <a:r>
              <a:rPr lang="en-US" b="1" dirty="0">
                <a:solidFill>
                  <a:schemeClr val="tx2"/>
                </a:solidFill>
                <a:latin typeface="EYInterstate" panose="02000503020000020004" pitchFamily="2" charset="0"/>
                <a:cs typeface="Arial" pitchFamily="34" charset="0"/>
              </a:rPr>
              <a:t>POS </a:t>
            </a:r>
            <a:br>
              <a:rPr lang="en-US" dirty="0">
                <a:solidFill>
                  <a:schemeClr val="bg1"/>
                </a:solidFill>
                <a:latin typeface="EYInterstate Light" panose="02000506000000020004" pitchFamily="2" charset="0"/>
                <a:cs typeface="Arial" pitchFamily="34" charset="0"/>
              </a:rPr>
            </a:br>
            <a:r>
              <a:rPr lang="el-GR" dirty="0">
                <a:solidFill>
                  <a:schemeClr val="bg1"/>
                </a:solidFill>
                <a:latin typeface="EYInterstate Light" panose="02000506000000020004" pitchFamily="2" charset="0"/>
                <a:cs typeface="Arial" pitchFamily="34" charset="0"/>
              </a:rPr>
              <a:t>σε επιπλέον κλάδους της λιανικής</a:t>
            </a:r>
          </a:p>
          <a:p>
            <a:pPr>
              <a:spcAft>
                <a:spcPts val="600"/>
              </a:spcAft>
              <a:buSzPct val="90000"/>
              <a:defRPr/>
            </a:pPr>
            <a:endParaRPr lang="en-US" sz="1600" dirty="0">
              <a:solidFill>
                <a:schemeClr val="bg1"/>
              </a:solidFill>
              <a:latin typeface="EYInterstate Light" panose="02000506000000020004" pitchFamily="2" charset="0"/>
              <a:cs typeface="Arial" pitchFamily="34" charset="0"/>
            </a:endParaRPr>
          </a:p>
        </p:txBody>
      </p:sp>
    </p:spTree>
    <p:extLst>
      <p:ext uri="{BB962C8B-B14F-4D97-AF65-F5344CB8AC3E}">
        <p14:creationId xmlns:p14="http://schemas.microsoft.com/office/powerpoint/2010/main" val="37164785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DEF809-5D36-421F-97F3-469979B5D898}"/>
              </a:ext>
            </a:extLst>
          </p:cNvPr>
          <p:cNvSpPr>
            <a:spLocks noGrp="1"/>
          </p:cNvSpPr>
          <p:nvPr>
            <p:ph type="title"/>
          </p:nvPr>
        </p:nvSpPr>
        <p:spPr>
          <a:xfrm>
            <a:off x="609918" y="294200"/>
            <a:ext cx="10978515" cy="590400"/>
          </a:xfrm>
        </p:spPr>
        <p:txBody>
          <a:bodyPr vert="horz" lIns="0" tIns="0" rIns="0" bIns="0" rtlCol="0" anchor="t" anchorCtr="0">
            <a:noAutofit/>
          </a:bodyPr>
          <a:lstStyle/>
          <a:p>
            <a:pPr>
              <a:lnSpc>
                <a:spcPct val="100000"/>
              </a:lnSpc>
            </a:pPr>
            <a:r>
              <a:rPr lang="el-GR" dirty="0"/>
              <a:t>Υποβολή Δήλωσης Συμμόρφωσης </a:t>
            </a:r>
          </a:p>
        </p:txBody>
      </p:sp>
      <p:sp>
        <p:nvSpPr>
          <p:cNvPr id="10" name="TextBox 9">
            <a:extLst>
              <a:ext uri="{FF2B5EF4-FFF2-40B4-BE49-F238E27FC236}">
                <a16:creationId xmlns:a16="http://schemas.microsoft.com/office/drawing/2014/main" id="{F1E0AB93-F46F-16C7-6EA8-A716C8168E0E}"/>
              </a:ext>
            </a:extLst>
          </p:cNvPr>
          <p:cNvSpPr txBox="1"/>
          <p:nvPr/>
        </p:nvSpPr>
        <p:spPr>
          <a:xfrm>
            <a:off x="609918" y="1398572"/>
            <a:ext cx="7233396" cy="5743111"/>
          </a:xfrm>
          <a:prstGeom prst="rect">
            <a:avLst/>
          </a:prstGeom>
          <a:noFill/>
        </p:spPr>
        <p:txBody>
          <a:bodyPr wrap="square">
            <a:spAutoFit/>
          </a:bodyPr>
          <a:lstStyle/>
          <a:p>
            <a:pPr marR="0" lvl="0" defTabSz="914400" rtl="0" eaLnBrk="1" fontAlgn="auto" latinLnBrk="0" hangingPunct="1">
              <a:lnSpc>
                <a:spcPct val="100000"/>
              </a:lnSpc>
              <a:spcBef>
                <a:spcPct val="20000"/>
              </a:spcBef>
              <a:spcAft>
                <a:spcPts val="600"/>
              </a:spcAft>
              <a:buClr>
                <a:srgbClr val="FFE600">
                  <a:lumMod val="60000"/>
                  <a:lumOff val="40000"/>
                </a:srgbClr>
              </a:buClr>
              <a:buSzPct val="90000"/>
              <a:tabLst/>
              <a:defRPr/>
            </a:pPr>
            <a:r>
              <a:rPr kumimoji="0" lang="el-GR"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Arial" pitchFamily="34" charset="0"/>
              </a:rPr>
              <a:t>Οι </a:t>
            </a:r>
            <a:r>
              <a:rPr lang="el-GR" dirty="0">
                <a:solidFill>
                  <a:prstClr val="white"/>
                </a:solidFill>
                <a:latin typeface="EYInterstate Light" panose="02000506000000020004" pitchFamily="2" charset="0"/>
                <a:cs typeface="Arial" pitchFamily="34" charset="0"/>
              </a:rPr>
              <a:t>επιχειρήσεις</a:t>
            </a:r>
            <a:r>
              <a:rPr kumimoji="0" lang="el-GR"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Arial" pitchFamily="34" charset="0"/>
              </a:rPr>
              <a:t> που δραστηριοποιούνται στον </a:t>
            </a:r>
            <a:r>
              <a:rPr kumimoji="0" lang="el-GR" i="0" u="none" strike="noStrike" kern="1200" cap="none" spc="0" normalizeH="0" baseline="0" noProof="0" dirty="0">
                <a:ln>
                  <a:noFill/>
                </a:ln>
                <a:solidFill>
                  <a:srgbClr val="FFE600"/>
                </a:solidFill>
                <a:effectLst/>
                <a:uLnTx/>
                <a:uFillTx/>
                <a:latin typeface="EYInterstate Light" panose="02000506000000020004" pitchFamily="2" charset="0"/>
                <a:ea typeface="+mn-ea"/>
                <a:cs typeface="Arial" pitchFamily="34" charset="0"/>
              </a:rPr>
              <a:t>τομέα των υπηρεσιών πληρωμών μέσω κάρτας </a:t>
            </a:r>
            <a:r>
              <a:rPr lang="el-GR" dirty="0">
                <a:solidFill>
                  <a:prstClr val="white"/>
                </a:solidFill>
                <a:latin typeface="EYInterstate Light" panose="02000506000000020004" pitchFamily="2" charset="0"/>
                <a:cs typeface="Arial" pitchFamily="34" charset="0"/>
              </a:rPr>
              <a:t>υποχρεούνται να </a:t>
            </a:r>
            <a:r>
              <a:rPr kumimoji="0" lang="el-GR"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Arial" pitchFamily="34" charset="0"/>
              </a:rPr>
              <a:t>συμμορφώνονται προς τις απαιτήσεις λειτουργίας και διασύνδεσης με την Α.Α.Δ.Ε (</a:t>
            </a:r>
            <a:r>
              <a:rPr kumimoji="0" lang="en-US"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Arial" pitchFamily="34" charset="0"/>
              </a:rPr>
              <a:t>Acquirers </a:t>
            </a:r>
            <a:r>
              <a:rPr kumimoji="0" lang="el-GR"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Arial" pitchFamily="34" charset="0"/>
              </a:rPr>
              <a:t>και </a:t>
            </a:r>
            <a:r>
              <a:rPr kumimoji="0" lang="en-US"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Arial" pitchFamily="34" charset="0"/>
              </a:rPr>
              <a:t>NSPs)</a:t>
            </a:r>
            <a:r>
              <a:rPr kumimoji="0" lang="el-GR"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Arial" pitchFamily="34" charset="0"/>
              </a:rPr>
              <a:t>.</a:t>
            </a:r>
          </a:p>
          <a:p>
            <a:pPr marR="0" lvl="0" defTabSz="914400" rtl="0" eaLnBrk="1" fontAlgn="auto" latinLnBrk="0" hangingPunct="1">
              <a:lnSpc>
                <a:spcPct val="100000"/>
              </a:lnSpc>
              <a:spcBef>
                <a:spcPct val="20000"/>
              </a:spcBef>
              <a:spcAft>
                <a:spcPts val="600"/>
              </a:spcAft>
              <a:buClr>
                <a:srgbClr val="FFE600">
                  <a:lumMod val="60000"/>
                  <a:lumOff val="40000"/>
                </a:srgbClr>
              </a:buClr>
              <a:buSzPct val="90000"/>
              <a:tabLst/>
              <a:defRPr/>
            </a:pPr>
            <a:r>
              <a:rPr kumimoji="0" lang="el-GR"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Arial" pitchFamily="34" charset="0"/>
              </a:rPr>
              <a:t>Οι </a:t>
            </a:r>
            <a:r>
              <a:rPr kumimoji="0" lang="en-US"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Arial" pitchFamily="34" charset="0"/>
              </a:rPr>
              <a:t>Acquirers </a:t>
            </a:r>
            <a:r>
              <a:rPr kumimoji="0" lang="el-GR"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Arial" pitchFamily="34" charset="0"/>
              </a:rPr>
              <a:t>και</a:t>
            </a:r>
            <a:r>
              <a:rPr kumimoji="0" lang="en-US"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Arial" pitchFamily="34" charset="0"/>
              </a:rPr>
              <a:t> NSPs </a:t>
            </a:r>
            <a:r>
              <a:rPr kumimoji="0" lang="el-GR"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Arial" pitchFamily="34" charset="0"/>
              </a:rPr>
              <a:t>οφείλουν </a:t>
            </a:r>
            <a:r>
              <a:rPr kumimoji="0" lang="el-GR" i="0" u="none" strike="noStrike" kern="1200" cap="none" spc="0" normalizeH="0" baseline="0" noProof="0" dirty="0">
                <a:ln>
                  <a:noFill/>
                </a:ln>
                <a:solidFill>
                  <a:srgbClr val="FFE600"/>
                </a:solidFill>
                <a:effectLst/>
                <a:uLnTx/>
                <a:uFillTx/>
                <a:latin typeface="EYInterstate Light" panose="02000506000000020004" pitchFamily="2" charset="0"/>
                <a:ea typeface="+mn-ea"/>
                <a:cs typeface="Arial" pitchFamily="34" charset="0"/>
              </a:rPr>
              <a:t>να υποβάλλουν στην Α.Α.Δ.Ε. δήλωση συμμόρφωσης </a:t>
            </a:r>
            <a:r>
              <a:rPr kumimoji="0" lang="el-GR"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Arial" pitchFamily="34" charset="0"/>
              </a:rPr>
              <a:t>(</a:t>
            </a:r>
            <a:r>
              <a:rPr kumimoji="0" lang="el-GR" i="0" u="none" strike="noStrike" kern="1200" cap="none" spc="0" normalizeH="0" baseline="0" noProof="0" dirty="0" err="1">
                <a:ln>
                  <a:noFill/>
                </a:ln>
                <a:solidFill>
                  <a:prstClr val="white"/>
                </a:solidFill>
                <a:effectLst/>
                <a:uLnTx/>
                <a:uFillTx/>
                <a:latin typeface="EYInterstate Light" panose="02000506000000020004" pitchFamily="2" charset="0"/>
                <a:ea typeface="+mn-ea"/>
                <a:cs typeface="Arial" pitchFamily="34" charset="0"/>
              </a:rPr>
              <a:t>αρθ</a:t>
            </a:r>
            <a:r>
              <a:rPr lang="el-GR" dirty="0">
                <a:solidFill>
                  <a:prstClr val="white"/>
                </a:solidFill>
                <a:latin typeface="EYInterstate Light" panose="02000506000000020004" pitchFamily="2" charset="0"/>
                <a:cs typeface="Arial" pitchFamily="34" charset="0"/>
              </a:rPr>
              <a:t>. 15Γ ΚΦΔ)</a:t>
            </a:r>
          </a:p>
          <a:p>
            <a:pPr>
              <a:spcBef>
                <a:spcPct val="20000"/>
              </a:spcBef>
              <a:spcAft>
                <a:spcPts val="600"/>
              </a:spcAft>
              <a:buClr>
                <a:srgbClr val="FFE600">
                  <a:lumMod val="60000"/>
                  <a:lumOff val="40000"/>
                </a:srgbClr>
              </a:buClr>
              <a:buSzPct val="90000"/>
              <a:defRPr/>
            </a:pPr>
            <a:r>
              <a:rPr kumimoji="0" lang="el-GR" i="0" u="none" strike="noStrike" kern="1200" cap="none" spc="0" normalizeH="0" baseline="0" noProof="0" dirty="0">
                <a:ln>
                  <a:noFill/>
                </a:ln>
                <a:solidFill>
                  <a:schemeClr val="tx2"/>
                </a:solidFill>
                <a:effectLst/>
                <a:uLnTx/>
                <a:uFillTx/>
                <a:latin typeface="EYInterstate Light" panose="02000506000000020004" pitchFamily="2" charset="0"/>
                <a:ea typeface="+mn-ea"/>
                <a:cs typeface="Arial" pitchFamily="34" charset="0"/>
              </a:rPr>
              <a:t>Καθορισμός Τύπου</a:t>
            </a:r>
            <a:r>
              <a:rPr kumimoji="0" lang="el-GR"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Arial" pitchFamily="34" charset="0"/>
              </a:rPr>
              <a:t>, </a:t>
            </a:r>
            <a:r>
              <a:rPr lang="el-GR" dirty="0">
                <a:solidFill>
                  <a:prstClr val="white"/>
                </a:solidFill>
                <a:latin typeface="EYInterstate Light" panose="02000506000000020004" pitchFamily="2" charset="0"/>
                <a:cs typeface="Arial" pitchFamily="34" charset="0"/>
              </a:rPr>
              <a:t>Περιεχομένου, Διαδικασίας και </a:t>
            </a:r>
            <a:r>
              <a:rPr kumimoji="0" lang="el-GR"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Arial" pitchFamily="34" charset="0"/>
              </a:rPr>
              <a:t>Χρόνου Υποβολής, της </a:t>
            </a:r>
            <a:r>
              <a:rPr kumimoji="0" lang="el-GR" i="0" u="none" strike="noStrike" kern="1200" cap="none" spc="0" normalizeH="0" baseline="0" noProof="0" dirty="0">
                <a:ln>
                  <a:noFill/>
                </a:ln>
                <a:solidFill>
                  <a:schemeClr val="tx2"/>
                </a:solidFill>
                <a:effectLst/>
                <a:uLnTx/>
                <a:uFillTx/>
                <a:latin typeface="EYInterstate Light" panose="02000506000000020004" pitchFamily="2" charset="0"/>
                <a:ea typeface="+mn-ea"/>
                <a:cs typeface="Arial" pitchFamily="34" charset="0"/>
              </a:rPr>
              <a:t>Δήλωσης </a:t>
            </a:r>
            <a:r>
              <a:rPr kumimoji="0" lang="el-GR" i="0" u="none" strike="noStrike" kern="1200" cap="none" spc="0" normalizeH="0" baseline="0" noProof="0" dirty="0" err="1">
                <a:ln>
                  <a:noFill/>
                </a:ln>
                <a:solidFill>
                  <a:schemeClr val="tx2"/>
                </a:solidFill>
                <a:effectLst/>
                <a:uLnTx/>
                <a:uFillTx/>
                <a:latin typeface="EYInterstate Light" panose="02000506000000020004" pitchFamily="2" charset="0"/>
                <a:ea typeface="+mn-ea"/>
                <a:cs typeface="Arial" pitchFamily="34" charset="0"/>
              </a:rPr>
              <a:t>Συμμ</a:t>
            </a:r>
            <a:r>
              <a:rPr lang="el-GR" dirty="0" err="1">
                <a:solidFill>
                  <a:schemeClr val="tx2"/>
                </a:solidFill>
                <a:latin typeface="EYInterstate Light" panose="02000506000000020004" pitchFamily="2" charset="0"/>
                <a:cs typeface="Arial" pitchFamily="34" charset="0"/>
              </a:rPr>
              <a:t>όρφωσης</a:t>
            </a:r>
            <a:r>
              <a:rPr kumimoji="0" lang="el-GR"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Arial" pitchFamily="34" charset="0"/>
              </a:rPr>
              <a:t> (Απόφαση 1156/2023)</a:t>
            </a:r>
            <a:endParaRPr kumimoji="0" lang="en-US"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Arial" pitchFamily="34" charset="0"/>
            </a:endParaRPr>
          </a:p>
          <a:p>
            <a:pPr>
              <a:spcAft>
                <a:spcPts val="600"/>
              </a:spcAft>
              <a:buClr>
                <a:srgbClr val="FFE600">
                  <a:lumMod val="60000"/>
                  <a:lumOff val="40000"/>
                </a:srgbClr>
              </a:buClr>
              <a:buSzPct val="90000"/>
              <a:defRPr/>
            </a:pPr>
            <a:endParaRPr lang="el-GR" dirty="0">
              <a:solidFill>
                <a:schemeClr val="tx2"/>
              </a:solidFill>
              <a:latin typeface="EYInterstate" panose="02000503020000020004" pitchFamily="2" charset="0"/>
              <a:cs typeface="Arial" pitchFamily="34" charset="0"/>
            </a:endParaRPr>
          </a:p>
          <a:p>
            <a:pPr>
              <a:spcAft>
                <a:spcPts val="600"/>
              </a:spcAft>
              <a:buClr>
                <a:srgbClr val="FFE600">
                  <a:lumMod val="60000"/>
                  <a:lumOff val="40000"/>
                </a:srgbClr>
              </a:buClr>
              <a:buSzPct val="90000"/>
              <a:defRPr/>
            </a:pPr>
            <a:r>
              <a:rPr lang="el-GR" dirty="0">
                <a:solidFill>
                  <a:schemeClr val="tx2"/>
                </a:solidFill>
                <a:latin typeface="EYInterstate" panose="02000503020000020004" pitchFamily="2" charset="0"/>
                <a:cs typeface="Arial" pitchFamily="34" charset="0"/>
              </a:rPr>
              <a:t>Κυρώσεις για </a:t>
            </a:r>
            <a:r>
              <a:rPr lang="en-US" dirty="0">
                <a:solidFill>
                  <a:schemeClr val="tx2"/>
                </a:solidFill>
                <a:latin typeface="EYInterstate" panose="02000503020000020004" pitchFamily="2" charset="0"/>
                <a:cs typeface="Arial" pitchFamily="34" charset="0"/>
              </a:rPr>
              <a:t>Acquirers </a:t>
            </a:r>
            <a:r>
              <a:rPr lang="el-GR" dirty="0">
                <a:solidFill>
                  <a:schemeClr val="tx2"/>
                </a:solidFill>
                <a:latin typeface="EYInterstate" panose="02000503020000020004" pitchFamily="2" charset="0"/>
                <a:cs typeface="Arial" pitchFamily="34" charset="0"/>
              </a:rPr>
              <a:t>&amp; </a:t>
            </a:r>
            <a:r>
              <a:rPr lang="en-US" dirty="0">
                <a:solidFill>
                  <a:schemeClr val="tx2"/>
                </a:solidFill>
                <a:latin typeface="EYInterstate" panose="02000503020000020004" pitchFamily="2" charset="0"/>
                <a:cs typeface="Arial" pitchFamily="34" charset="0"/>
              </a:rPr>
              <a:t>NSPs:</a:t>
            </a:r>
            <a:r>
              <a:rPr lang="el-GR" b="1" dirty="0">
                <a:solidFill>
                  <a:prstClr val="white"/>
                </a:solidFill>
                <a:latin typeface="EYInterstate" panose="02000503020000020004" pitchFamily="2" charset="0"/>
                <a:cs typeface="Arial" pitchFamily="34" charset="0"/>
              </a:rPr>
              <a:t> </a:t>
            </a:r>
            <a:r>
              <a:rPr lang="el-GR" dirty="0">
                <a:solidFill>
                  <a:prstClr val="white"/>
                </a:solidFill>
                <a:latin typeface="EYInterstate Light" panose="02000506000000020004" pitchFamily="2" charset="0"/>
                <a:cs typeface="Arial" pitchFamily="34" charset="0"/>
              </a:rPr>
              <a:t>Πρόστιμο από </a:t>
            </a:r>
            <a:r>
              <a:rPr lang="el-GR" dirty="0">
                <a:solidFill>
                  <a:srgbClr val="FFE600"/>
                </a:solidFill>
                <a:latin typeface="EYInterstate Light" panose="02000506000000020004" pitchFamily="2" charset="0"/>
                <a:cs typeface="Arial" pitchFamily="34" charset="0"/>
              </a:rPr>
              <a:t>€1.000 </a:t>
            </a:r>
            <a:r>
              <a:rPr lang="el-GR" dirty="0">
                <a:solidFill>
                  <a:schemeClr val="bg1"/>
                </a:solidFill>
                <a:latin typeface="EYInterstate Light" panose="02000506000000020004" pitchFamily="2" charset="0"/>
                <a:cs typeface="Arial" pitchFamily="34" charset="0"/>
              </a:rPr>
              <a:t>έως</a:t>
            </a:r>
            <a:r>
              <a:rPr lang="el-GR" dirty="0">
                <a:solidFill>
                  <a:srgbClr val="FFE600"/>
                </a:solidFill>
                <a:latin typeface="EYInterstate Light" panose="02000506000000020004" pitchFamily="2" charset="0"/>
                <a:cs typeface="Arial" pitchFamily="34" charset="0"/>
              </a:rPr>
              <a:t> €200.000 </a:t>
            </a:r>
            <a:r>
              <a:rPr lang="el-GR" dirty="0">
                <a:solidFill>
                  <a:schemeClr val="bg1"/>
                </a:solidFill>
                <a:latin typeface="EYInterstate Light" panose="02000506000000020004" pitchFamily="2" charset="0"/>
                <a:cs typeface="Arial" pitchFamily="34" charset="0"/>
              </a:rPr>
              <a:t>και </a:t>
            </a:r>
            <a:r>
              <a:rPr lang="el-GR" dirty="0">
                <a:solidFill>
                  <a:schemeClr val="tx2"/>
                </a:solidFill>
                <a:latin typeface="EYInterstate Light" panose="02000506000000020004" pitchFamily="2" charset="0"/>
                <a:cs typeface="Arial" pitchFamily="34" charset="0"/>
              </a:rPr>
              <a:t>παύση της νόμιμης λειτουργίας των Μέσων Πληρωμών (</a:t>
            </a:r>
            <a:r>
              <a:rPr lang="en-US" dirty="0">
                <a:solidFill>
                  <a:schemeClr val="tx2"/>
                </a:solidFill>
                <a:latin typeface="EYInterstate Light" panose="02000506000000020004" pitchFamily="2" charset="0"/>
                <a:cs typeface="Arial" pitchFamily="34" charset="0"/>
              </a:rPr>
              <a:t>POS)</a:t>
            </a:r>
            <a:r>
              <a:rPr lang="el-GR" dirty="0">
                <a:solidFill>
                  <a:schemeClr val="bg1"/>
                </a:solidFill>
                <a:latin typeface="EYInterstate Light" panose="02000506000000020004" pitchFamily="2" charset="0"/>
                <a:cs typeface="Arial" pitchFamily="34" charset="0"/>
              </a:rPr>
              <a:t> σε περίπτωση μη υποβολής εντός 45 ημερών</a:t>
            </a:r>
          </a:p>
          <a:p>
            <a:pPr>
              <a:spcAft>
                <a:spcPts val="600"/>
              </a:spcAft>
              <a:buClr>
                <a:srgbClr val="FFE600">
                  <a:lumMod val="60000"/>
                  <a:lumOff val="40000"/>
                </a:srgbClr>
              </a:buClr>
              <a:buSzPct val="90000"/>
              <a:defRPr/>
            </a:pPr>
            <a:endParaRPr lang="el-GR" dirty="0">
              <a:solidFill>
                <a:schemeClr val="bg1"/>
              </a:solidFill>
              <a:latin typeface="EYInterstate Light" panose="02000506000000020004" pitchFamily="2" charset="0"/>
              <a:cs typeface="Arial" pitchFamily="34" charset="0"/>
            </a:endParaRPr>
          </a:p>
          <a:p>
            <a:pPr>
              <a:spcAft>
                <a:spcPts val="600"/>
              </a:spcAft>
              <a:buClr>
                <a:srgbClr val="FFE600">
                  <a:lumMod val="60000"/>
                  <a:lumOff val="40000"/>
                </a:srgbClr>
              </a:buClr>
              <a:buSzPct val="90000"/>
              <a:defRPr/>
            </a:pPr>
            <a:r>
              <a:rPr lang="el-GR" dirty="0">
                <a:solidFill>
                  <a:schemeClr val="tx2"/>
                </a:solidFill>
                <a:latin typeface="EYInterstate" panose="02000503020000020004" pitchFamily="2" charset="0"/>
                <a:cs typeface="Arial" pitchFamily="34" charset="0"/>
              </a:rPr>
              <a:t>Κυρώσεις για Χρήστες </a:t>
            </a:r>
            <a:r>
              <a:rPr lang="en-US" dirty="0">
                <a:solidFill>
                  <a:schemeClr val="tx2"/>
                </a:solidFill>
                <a:latin typeface="EYInterstate" panose="02000503020000020004" pitchFamily="2" charset="0"/>
                <a:cs typeface="Arial" pitchFamily="34" charset="0"/>
              </a:rPr>
              <a:t>POS:</a:t>
            </a:r>
            <a:r>
              <a:rPr lang="el-GR" b="1" dirty="0">
                <a:solidFill>
                  <a:prstClr val="white"/>
                </a:solidFill>
                <a:latin typeface="EYInterstate" panose="02000503020000020004" pitchFamily="2" charset="0"/>
                <a:cs typeface="Arial" pitchFamily="34" charset="0"/>
              </a:rPr>
              <a:t> </a:t>
            </a:r>
            <a:r>
              <a:rPr lang="el-GR" dirty="0">
                <a:solidFill>
                  <a:schemeClr val="bg1"/>
                </a:solidFill>
                <a:latin typeface="EYInterstate Light" panose="02000506000000020004" pitchFamily="2" charset="0"/>
                <a:cs typeface="Arial" pitchFamily="34" charset="0"/>
              </a:rPr>
              <a:t>Υποχρέωση αντικατάστασης των </a:t>
            </a:r>
            <a:r>
              <a:rPr lang="en-US" dirty="0">
                <a:solidFill>
                  <a:schemeClr val="bg1"/>
                </a:solidFill>
                <a:latin typeface="EYInterstate Light" panose="02000506000000020004" pitchFamily="2" charset="0"/>
                <a:cs typeface="Arial" pitchFamily="34" charset="0"/>
              </a:rPr>
              <a:t>POS </a:t>
            </a:r>
            <a:r>
              <a:rPr lang="el-GR" dirty="0">
                <a:solidFill>
                  <a:schemeClr val="bg1"/>
                </a:solidFill>
                <a:latin typeface="EYInterstate Light" panose="02000506000000020004" pitchFamily="2" charset="0"/>
                <a:cs typeface="Arial" pitchFamily="34" charset="0"/>
              </a:rPr>
              <a:t>με νομίμως </a:t>
            </a:r>
            <a:r>
              <a:rPr lang="el-GR" dirty="0" err="1">
                <a:solidFill>
                  <a:schemeClr val="bg1"/>
                </a:solidFill>
                <a:latin typeface="EYInterstate Light" panose="02000506000000020004" pitchFamily="2" charset="0"/>
                <a:cs typeface="Arial" pitchFamily="34" charset="0"/>
              </a:rPr>
              <a:t>λειτουργούντα</a:t>
            </a:r>
            <a:r>
              <a:rPr lang="el-GR" dirty="0">
                <a:solidFill>
                  <a:schemeClr val="bg1"/>
                </a:solidFill>
                <a:latin typeface="EYInterstate Light" panose="02000506000000020004" pitchFamily="2" charset="0"/>
                <a:cs typeface="Arial" pitchFamily="34" charset="0"/>
              </a:rPr>
              <a:t> και επιβολή προστίμου </a:t>
            </a:r>
            <a:r>
              <a:rPr lang="el-GR" b="1" dirty="0">
                <a:solidFill>
                  <a:schemeClr val="tx2"/>
                </a:solidFill>
                <a:latin typeface="EYInterstate Light" panose="02000506000000020004" pitchFamily="2" charset="0"/>
                <a:cs typeface="Arial" pitchFamily="34" charset="0"/>
              </a:rPr>
              <a:t>€1.000</a:t>
            </a:r>
            <a:r>
              <a:rPr lang="el-GR" dirty="0">
                <a:solidFill>
                  <a:schemeClr val="bg1"/>
                </a:solidFill>
                <a:latin typeface="EYInterstate Light" panose="02000506000000020004" pitchFamily="2" charset="0"/>
                <a:cs typeface="Arial" pitchFamily="34" charset="0"/>
              </a:rPr>
              <a:t> έως </a:t>
            </a:r>
            <a:r>
              <a:rPr lang="el-GR" b="1" dirty="0">
                <a:solidFill>
                  <a:schemeClr val="tx2"/>
                </a:solidFill>
                <a:latin typeface="EYInterstate Light" panose="02000506000000020004" pitchFamily="2" charset="0"/>
                <a:cs typeface="Arial" pitchFamily="34" charset="0"/>
              </a:rPr>
              <a:t>€50.000 </a:t>
            </a:r>
            <a:r>
              <a:rPr lang="el-GR" dirty="0">
                <a:solidFill>
                  <a:schemeClr val="bg1"/>
                </a:solidFill>
                <a:latin typeface="EYInterstate Light" panose="02000506000000020004" pitchFamily="2" charset="0"/>
                <a:cs typeface="Arial" pitchFamily="34" charset="0"/>
              </a:rPr>
              <a:t>σε περίπτωση μη συμμόρφωσης (Απόφαση 1156/2023)</a:t>
            </a:r>
            <a:endParaRPr lang="en-US" dirty="0">
              <a:solidFill>
                <a:schemeClr val="tx2"/>
              </a:solidFill>
              <a:latin typeface="EYInterstate Light" panose="02000506000000020004" pitchFamily="2" charset="0"/>
              <a:cs typeface="Arial" pitchFamily="34" charset="0"/>
            </a:endParaRPr>
          </a:p>
          <a:p>
            <a:pPr marL="285750" indent="-285750">
              <a:spcAft>
                <a:spcPts val="600"/>
              </a:spcAft>
              <a:buClr>
                <a:srgbClr val="FFE600">
                  <a:lumMod val="60000"/>
                  <a:lumOff val="40000"/>
                </a:srgbClr>
              </a:buClr>
              <a:buSzPct val="90000"/>
              <a:buFontTx/>
              <a:buChar char="-"/>
              <a:defRPr/>
            </a:pPr>
            <a:endParaRPr lang="en-US" sz="1600" i="1" dirty="0">
              <a:solidFill>
                <a:schemeClr val="bg1"/>
              </a:solidFill>
              <a:latin typeface="EYInterstate Light" panose="02000506000000020004" pitchFamily="2" charset="0"/>
              <a:cs typeface="Arial" pitchFamily="34" charset="0"/>
            </a:endParaRPr>
          </a:p>
          <a:p>
            <a:pPr marL="285750" indent="-285750">
              <a:spcAft>
                <a:spcPts val="600"/>
              </a:spcAft>
              <a:buClr>
                <a:srgbClr val="FFE600">
                  <a:lumMod val="60000"/>
                  <a:lumOff val="40000"/>
                </a:srgbClr>
              </a:buClr>
              <a:buSzPct val="90000"/>
              <a:buFontTx/>
              <a:buChar char="-"/>
              <a:defRPr/>
            </a:pPr>
            <a:endParaRPr lang="el-GR" sz="1600" i="1" dirty="0"/>
          </a:p>
        </p:txBody>
      </p:sp>
      <p:sp>
        <p:nvSpPr>
          <p:cNvPr id="12" name="Freeform 3">
            <a:extLst>
              <a:ext uri="{FF2B5EF4-FFF2-40B4-BE49-F238E27FC236}">
                <a16:creationId xmlns:a16="http://schemas.microsoft.com/office/drawing/2014/main" id="{7C1EC5C6-E701-18D8-D895-ECDB0AE2C274}"/>
              </a:ext>
            </a:extLst>
          </p:cNvPr>
          <p:cNvSpPr/>
          <p:nvPr/>
        </p:nvSpPr>
        <p:spPr>
          <a:xfrm rot="16200000">
            <a:off x="915918" y="881430"/>
            <a:ext cx="72000" cy="684000"/>
          </a:xfrm>
          <a:custGeom>
            <a:avLst/>
            <a:gdLst/>
            <a:ahLst/>
            <a:cxnLst/>
            <a:rect l="l" t="t" r="r" b="b"/>
            <a:pathLst>
              <a:path w="55859" h="1354667">
                <a:moveTo>
                  <a:pt x="0" y="0"/>
                </a:moveTo>
                <a:lnTo>
                  <a:pt x="55859" y="0"/>
                </a:lnTo>
                <a:lnTo>
                  <a:pt x="55859" y="1354667"/>
                </a:lnTo>
                <a:lnTo>
                  <a:pt x="0" y="1354667"/>
                </a:lnTo>
                <a:close/>
              </a:path>
            </a:pathLst>
          </a:custGeom>
          <a:solidFill>
            <a:schemeClr val="tx2"/>
          </a:solidFill>
          <a:ln>
            <a:noFill/>
          </a:ln>
        </p:spPr>
        <p:txBody>
          <a:bodyPr/>
          <a:lstStyle/>
          <a:p>
            <a:endParaRPr lang="el-GR" dirty="0">
              <a:latin typeface="EYInterstate Light" panose="02000506000000020004" pitchFamily="2" charset="0"/>
            </a:endParaRPr>
          </a:p>
        </p:txBody>
      </p:sp>
      <p:pic>
        <p:nvPicPr>
          <p:cNvPr id="13" name="Picture Placeholder 3" descr="Hands of person using credit card reader">
            <a:extLst>
              <a:ext uri="{FF2B5EF4-FFF2-40B4-BE49-F238E27FC236}">
                <a16:creationId xmlns:a16="http://schemas.microsoft.com/office/drawing/2014/main" id="{EE214A1F-533C-5C08-4EF9-8B87895BED6B}"/>
              </a:ext>
            </a:extLst>
          </p:cNvPr>
          <p:cNvPicPr>
            <a:picLocks noChangeAspect="1"/>
          </p:cNvPicPr>
          <p:nvPr/>
        </p:nvPicPr>
        <p:blipFill>
          <a:blip r:embed="rId2" cstate="print">
            <a:extLst>
              <a:ext uri="{28A0092B-C50C-407E-A947-70E740481C1C}">
                <a14:useLocalDpi xmlns:a14="http://schemas.microsoft.com/office/drawing/2010/main" val="0"/>
              </a:ext>
            </a:extLst>
          </a:blip>
          <a:srcRect l="5857" r="5857"/>
          <a:stretch>
            <a:fillRect/>
          </a:stretch>
        </p:blipFill>
        <p:spPr>
          <a:xfrm>
            <a:off x="7814820" y="0"/>
            <a:ext cx="4383529" cy="6858000"/>
          </a:xfrm>
          <a:prstGeom prst="rect">
            <a:avLst/>
          </a:prstGeom>
        </p:spPr>
      </p:pic>
      <p:grpSp>
        <p:nvGrpSpPr>
          <p:cNvPr id="3" name="Group 4">
            <a:extLst>
              <a:ext uri="{FF2B5EF4-FFF2-40B4-BE49-F238E27FC236}">
                <a16:creationId xmlns:a16="http://schemas.microsoft.com/office/drawing/2014/main" id="{DE142A21-7BA0-CC8C-3592-DA21BD7D8813}"/>
              </a:ext>
            </a:extLst>
          </p:cNvPr>
          <p:cNvGrpSpPr>
            <a:grpSpLocks noChangeAspect="1"/>
          </p:cNvGrpSpPr>
          <p:nvPr/>
        </p:nvGrpSpPr>
        <p:grpSpPr bwMode="auto">
          <a:xfrm>
            <a:off x="11287125" y="6356350"/>
            <a:ext cx="303213" cy="311150"/>
            <a:chOff x="7110" y="4004"/>
            <a:chExt cx="191" cy="196"/>
          </a:xfrm>
        </p:grpSpPr>
        <p:sp>
          <p:nvSpPr>
            <p:cNvPr id="4" name="Freeform 5">
              <a:extLst>
                <a:ext uri="{FF2B5EF4-FFF2-40B4-BE49-F238E27FC236}">
                  <a16:creationId xmlns:a16="http://schemas.microsoft.com/office/drawing/2014/main" id="{DA7E5747-3784-0723-CEF1-0EA47B5D1CFE}"/>
                </a:ext>
              </a:extLst>
            </p:cNvPr>
            <p:cNvSpPr>
              <a:spLocks/>
            </p:cNvSpPr>
            <p:nvPr userDrawn="1"/>
          </p:nvSpPr>
          <p:spPr bwMode="auto">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5" name="Freeform 6">
              <a:extLst>
                <a:ext uri="{FF2B5EF4-FFF2-40B4-BE49-F238E27FC236}">
                  <a16:creationId xmlns:a16="http://schemas.microsoft.com/office/drawing/2014/main" id="{0927B0DD-249B-AB6B-85A1-A72A31AEAFDD}"/>
                </a:ext>
              </a:extLst>
            </p:cNvPr>
            <p:cNvSpPr>
              <a:spLocks/>
            </p:cNvSpPr>
            <p:nvPr userDrawn="1"/>
          </p:nvSpPr>
          <p:spPr bwMode="auto">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6" name="Freeform 7">
              <a:extLst>
                <a:ext uri="{FF2B5EF4-FFF2-40B4-BE49-F238E27FC236}">
                  <a16:creationId xmlns:a16="http://schemas.microsoft.com/office/drawing/2014/main" id="{0ED77B74-1CE2-2EEF-898B-6A03A870AD5F}"/>
                </a:ext>
              </a:extLst>
            </p:cNvPr>
            <p:cNvSpPr>
              <a:spLocks/>
            </p:cNvSpPr>
            <p:nvPr userDrawn="1"/>
          </p:nvSpPr>
          <p:spPr bwMode="auto">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grpSp>
    </p:spTree>
    <p:extLst>
      <p:ext uri="{BB962C8B-B14F-4D97-AF65-F5344CB8AC3E}">
        <p14:creationId xmlns:p14="http://schemas.microsoft.com/office/powerpoint/2010/main" val="3087435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DEF809-5D36-421F-97F3-469979B5D898}"/>
              </a:ext>
            </a:extLst>
          </p:cNvPr>
          <p:cNvSpPr>
            <a:spLocks noGrp="1"/>
          </p:cNvSpPr>
          <p:nvPr>
            <p:ph type="title"/>
          </p:nvPr>
        </p:nvSpPr>
        <p:spPr>
          <a:xfrm>
            <a:off x="609918" y="294200"/>
            <a:ext cx="10978515" cy="590400"/>
          </a:xfrm>
        </p:spPr>
        <p:txBody>
          <a:bodyPr vert="horz" lIns="0" tIns="0" rIns="0" bIns="0" rtlCol="0" anchor="t" anchorCtr="0">
            <a:noAutofit/>
          </a:bodyPr>
          <a:lstStyle/>
          <a:p>
            <a:pPr>
              <a:lnSpc>
                <a:spcPct val="100000"/>
              </a:lnSpc>
            </a:pPr>
            <a:r>
              <a:rPr lang="el-GR" dirty="0"/>
              <a:t>Αναβάθμιση των Μέσων Πληρωμών (POS)</a:t>
            </a:r>
          </a:p>
        </p:txBody>
      </p:sp>
      <p:sp>
        <p:nvSpPr>
          <p:cNvPr id="10" name="TextBox 9">
            <a:extLst>
              <a:ext uri="{FF2B5EF4-FFF2-40B4-BE49-F238E27FC236}">
                <a16:creationId xmlns:a16="http://schemas.microsoft.com/office/drawing/2014/main" id="{F1E0AB93-F46F-16C7-6EA8-A716C8168E0E}"/>
              </a:ext>
            </a:extLst>
          </p:cNvPr>
          <p:cNvSpPr txBox="1"/>
          <p:nvPr/>
        </p:nvSpPr>
        <p:spPr>
          <a:xfrm>
            <a:off x="609918" y="1398572"/>
            <a:ext cx="7233396" cy="5016758"/>
          </a:xfrm>
          <a:prstGeom prst="rect">
            <a:avLst/>
          </a:prstGeom>
          <a:noFill/>
        </p:spPr>
        <p:txBody>
          <a:bodyPr wrap="square">
            <a:spAutoFit/>
          </a:bodyPr>
          <a:lstStyle/>
          <a:p>
            <a:pPr>
              <a:spcBef>
                <a:spcPct val="20000"/>
              </a:spcBef>
              <a:spcAft>
                <a:spcPts val="600"/>
              </a:spcAft>
              <a:buClr>
                <a:srgbClr val="FFE600">
                  <a:lumMod val="60000"/>
                  <a:lumOff val="40000"/>
                </a:srgbClr>
              </a:buClr>
              <a:buSzPct val="90000"/>
              <a:defRPr/>
            </a:pPr>
            <a:r>
              <a:rPr lang="el-GR" dirty="0">
                <a:solidFill>
                  <a:prstClr val="white"/>
                </a:solidFill>
                <a:latin typeface="EYInterstate Light" panose="02000506000000020004" pitchFamily="2" charset="0"/>
                <a:cs typeface="Arial" pitchFamily="34" charset="0"/>
              </a:rPr>
              <a:t>Καθορισμός του </a:t>
            </a:r>
            <a:r>
              <a:rPr lang="el-GR" dirty="0">
                <a:solidFill>
                  <a:schemeClr val="tx2"/>
                </a:solidFill>
                <a:latin typeface="EYInterstate Light" panose="02000506000000020004" pitchFamily="2" charset="0"/>
                <a:cs typeface="Arial" pitchFamily="34" charset="0"/>
              </a:rPr>
              <a:t>χρόνου και της διαδικασίας αναβάθμισης των </a:t>
            </a:r>
            <a:r>
              <a:rPr lang="en-US" dirty="0">
                <a:solidFill>
                  <a:schemeClr val="tx2"/>
                </a:solidFill>
                <a:latin typeface="EYInterstate Light" panose="02000506000000020004" pitchFamily="2" charset="0"/>
                <a:cs typeface="Arial" pitchFamily="34" charset="0"/>
              </a:rPr>
              <a:t>POS</a:t>
            </a:r>
            <a:r>
              <a:rPr lang="en-US" dirty="0">
                <a:solidFill>
                  <a:prstClr val="white"/>
                </a:solidFill>
                <a:latin typeface="EYInterstate Light" panose="02000506000000020004" pitchFamily="2" charset="0"/>
                <a:cs typeface="Arial" pitchFamily="34" charset="0"/>
              </a:rPr>
              <a:t> </a:t>
            </a:r>
            <a:r>
              <a:rPr lang="el-GR" dirty="0">
                <a:solidFill>
                  <a:prstClr val="white"/>
                </a:solidFill>
                <a:latin typeface="EYInterstate Light" panose="02000506000000020004" pitchFamily="2" charset="0"/>
                <a:cs typeface="Arial" pitchFamily="34" charset="0"/>
              </a:rPr>
              <a:t>από τους </a:t>
            </a:r>
            <a:r>
              <a:rPr lang="en-US" dirty="0">
                <a:solidFill>
                  <a:prstClr val="white"/>
                </a:solidFill>
                <a:latin typeface="EYInterstate Light" panose="02000506000000020004" pitchFamily="2" charset="0"/>
                <a:cs typeface="Arial" pitchFamily="34" charset="0"/>
              </a:rPr>
              <a:t>NSPs (</a:t>
            </a:r>
            <a:r>
              <a:rPr lang="el-GR" dirty="0">
                <a:solidFill>
                  <a:prstClr val="white"/>
                </a:solidFill>
                <a:latin typeface="EYInterstate Light" panose="02000506000000020004" pitchFamily="2" charset="0"/>
                <a:cs typeface="Arial" pitchFamily="34" charset="0"/>
              </a:rPr>
              <a:t>Απόφαση 1157/2023)</a:t>
            </a:r>
            <a:endParaRPr lang="en-US" dirty="0">
              <a:solidFill>
                <a:prstClr val="white"/>
              </a:solidFill>
              <a:latin typeface="EYInterstate Light" panose="02000506000000020004" pitchFamily="2" charset="0"/>
              <a:cs typeface="Arial" pitchFamily="34" charset="0"/>
            </a:endParaRPr>
          </a:p>
          <a:p>
            <a:pPr marL="342900" indent="-342900">
              <a:spcBef>
                <a:spcPct val="20000"/>
              </a:spcBef>
              <a:spcAft>
                <a:spcPts val="600"/>
              </a:spcAft>
              <a:buClr>
                <a:srgbClr val="FFE600">
                  <a:lumMod val="60000"/>
                  <a:lumOff val="40000"/>
                </a:srgbClr>
              </a:buClr>
              <a:buSzPct val="90000"/>
              <a:buFont typeface="+mj-lt"/>
              <a:buAutoNum type="arabicPeriod"/>
              <a:defRPr/>
            </a:pPr>
            <a:r>
              <a:rPr lang="el-GR" dirty="0">
                <a:solidFill>
                  <a:prstClr val="white"/>
                </a:solidFill>
                <a:latin typeface="EYInterstate Light" panose="02000506000000020004" pitchFamily="2" charset="0"/>
                <a:cs typeface="Arial" pitchFamily="34" charset="0"/>
              </a:rPr>
              <a:t>Οι </a:t>
            </a:r>
            <a:r>
              <a:rPr lang="el-GR" dirty="0">
                <a:solidFill>
                  <a:schemeClr val="tx2"/>
                </a:solidFill>
                <a:latin typeface="EYInterstate Light" panose="02000506000000020004" pitchFamily="2" charset="0"/>
                <a:cs typeface="Arial" pitchFamily="34" charset="0"/>
              </a:rPr>
              <a:t>χρήστες των </a:t>
            </a:r>
            <a:r>
              <a:rPr lang="en-US" dirty="0">
                <a:solidFill>
                  <a:schemeClr val="tx2"/>
                </a:solidFill>
                <a:latin typeface="EYInterstate Light" panose="02000506000000020004" pitchFamily="2" charset="0"/>
                <a:cs typeface="Arial" pitchFamily="34" charset="0"/>
              </a:rPr>
              <a:t>POS </a:t>
            </a:r>
            <a:r>
              <a:rPr lang="el-GR" dirty="0">
                <a:solidFill>
                  <a:schemeClr val="tx2"/>
                </a:solidFill>
                <a:latin typeface="EYInterstate Light" panose="02000506000000020004" pitchFamily="2" charset="0"/>
                <a:cs typeface="Arial" pitchFamily="34" charset="0"/>
              </a:rPr>
              <a:t>(επιχειρήσεις) υποχρεούνται εντός 30 ημερών από την παραλαβή μηνύματος από την ΑΑΔΕ και σε κάθε περίπτωση έως 29/02/2024</a:t>
            </a:r>
            <a:r>
              <a:rPr lang="el-GR" dirty="0">
                <a:solidFill>
                  <a:prstClr val="white"/>
                </a:solidFill>
                <a:latin typeface="EYInterstate Light" panose="02000506000000020004" pitchFamily="2" charset="0"/>
                <a:cs typeface="Arial" pitchFamily="34" charset="0"/>
              </a:rPr>
              <a:t> (εφόσον υπολείπονται λιγότερες των 30 ημερών από την αποστολή του μηνύματος), να προβούν σε όλες τις απαραίτητες ενέργειες για την αναβάθμιση των Ταμειακών Συστημάτων τους και τη διασύνδεση με </a:t>
            </a:r>
            <a:r>
              <a:rPr lang="en-US" dirty="0">
                <a:solidFill>
                  <a:prstClr val="white"/>
                </a:solidFill>
                <a:latin typeface="EYInterstate Light" panose="02000506000000020004" pitchFamily="2" charset="0"/>
                <a:cs typeface="Arial" pitchFamily="34" charset="0"/>
              </a:rPr>
              <a:t>POS</a:t>
            </a:r>
            <a:r>
              <a:rPr lang="el-GR" dirty="0">
                <a:solidFill>
                  <a:prstClr val="white"/>
                </a:solidFill>
                <a:latin typeface="EYInterstate Light" panose="02000506000000020004" pitchFamily="2" charset="0"/>
                <a:cs typeface="Arial" pitchFamily="34" charset="0"/>
              </a:rPr>
              <a:t>.</a:t>
            </a:r>
            <a:endParaRPr lang="en-US" dirty="0">
              <a:solidFill>
                <a:prstClr val="white"/>
              </a:solidFill>
              <a:latin typeface="EYInterstate Light" panose="02000506000000020004" pitchFamily="2" charset="0"/>
              <a:cs typeface="Arial" pitchFamily="34" charset="0"/>
            </a:endParaRPr>
          </a:p>
          <a:p>
            <a:pPr marL="342900" indent="-342900">
              <a:spcBef>
                <a:spcPct val="20000"/>
              </a:spcBef>
              <a:spcAft>
                <a:spcPts val="600"/>
              </a:spcAft>
              <a:buClr>
                <a:srgbClr val="FFE600">
                  <a:lumMod val="60000"/>
                  <a:lumOff val="40000"/>
                </a:srgbClr>
              </a:buClr>
              <a:buSzPct val="90000"/>
              <a:buFont typeface="+mj-lt"/>
              <a:buAutoNum type="arabicPeriod"/>
              <a:defRPr/>
            </a:pPr>
            <a:r>
              <a:rPr lang="el-GR" dirty="0">
                <a:solidFill>
                  <a:prstClr val="white"/>
                </a:solidFill>
                <a:latin typeface="EYInterstate Light" panose="02000506000000020004" pitchFamily="2" charset="0"/>
                <a:cs typeface="Arial" pitchFamily="34" charset="0"/>
              </a:rPr>
              <a:t>Εντός της ανωτέρω προθεσμίας και το αργότερο έως 15/01/2024, οι χρήστες των </a:t>
            </a:r>
            <a:r>
              <a:rPr lang="en-US" dirty="0">
                <a:solidFill>
                  <a:prstClr val="white"/>
                </a:solidFill>
                <a:latin typeface="EYInterstate Light" panose="02000506000000020004" pitchFamily="2" charset="0"/>
                <a:cs typeface="Arial" pitchFamily="34" charset="0"/>
              </a:rPr>
              <a:t>POS </a:t>
            </a:r>
            <a:r>
              <a:rPr lang="el-GR" dirty="0">
                <a:solidFill>
                  <a:prstClr val="white"/>
                </a:solidFill>
                <a:latin typeface="EYInterstate Light" panose="02000506000000020004" pitchFamily="2" charset="0"/>
                <a:cs typeface="Arial" pitchFamily="34" charset="0"/>
              </a:rPr>
              <a:t>(επιχειρήσεις) που προτίθενται να αντικαταστήσουν τα Ταμειακά Συστήματά τους ή τα </a:t>
            </a:r>
            <a:r>
              <a:rPr lang="en-US" dirty="0">
                <a:solidFill>
                  <a:prstClr val="white"/>
                </a:solidFill>
                <a:latin typeface="EYInterstate Light" panose="02000506000000020004" pitchFamily="2" charset="0"/>
                <a:cs typeface="Arial" pitchFamily="34" charset="0"/>
              </a:rPr>
              <a:t>POS </a:t>
            </a:r>
            <a:r>
              <a:rPr lang="el-GR" dirty="0">
                <a:solidFill>
                  <a:prstClr val="white"/>
                </a:solidFill>
                <a:latin typeface="EYInterstate Light" panose="02000506000000020004" pitchFamily="2" charset="0"/>
                <a:cs typeface="Arial" pitchFamily="34" charset="0"/>
              </a:rPr>
              <a:t>με νέα θα πρέπει να δηλώσουν την πρόθεση τους στην ψηφιακή πύλη </a:t>
            </a:r>
            <a:r>
              <a:rPr lang="en-US" dirty="0" err="1">
                <a:solidFill>
                  <a:prstClr val="white"/>
                </a:solidFill>
                <a:latin typeface="EYInterstate Light" panose="02000506000000020004" pitchFamily="2" charset="0"/>
                <a:cs typeface="Arial" pitchFamily="34" charset="0"/>
              </a:rPr>
              <a:t>myAADE</a:t>
            </a:r>
            <a:endParaRPr lang="en-US" dirty="0">
              <a:solidFill>
                <a:prstClr val="white"/>
              </a:solidFill>
              <a:latin typeface="EYInterstate Light" panose="02000506000000020004" pitchFamily="2" charset="0"/>
              <a:cs typeface="Arial" pitchFamily="34" charset="0"/>
            </a:endParaRPr>
          </a:p>
          <a:p>
            <a:pPr>
              <a:spcBef>
                <a:spcPct val="20000"/>
              </a:spcBef>
              <a:spcAft>
                <a:spcPts val="600"/>
              </a:spcAft>
              <a:buClr>
                <a:srgbClr val="FFE600">
                  <a:lumMod val="60000"/>
                  <a:lumOff val="40000"/>
                </a:srgbClr>
              </a:buClr>
              <a:buSzPct val="90000"/>
              <a:defRPr/>
            </a:pPr>
            <a:r>
              <a:rPr lang="el-GR" dirty="0">
                <a:solidFill>
                  <a:prstClr val="white"/>
                </a:solidFill>
                <a:latin typeface="EYInterstate Light" panose="02000506000000020004" pitchFamily="2" charset="0"/>
                <a:cs typeface="Arial" pitchFamily="34" charset="0"/>
              </a:rPr>
              <a:t>Σε περίπτωση μη συμμόρφωσης, </a:t>
            </a:r>
            <a:r>
              <a:rPr lang="el-GR" dirty="0">
                <a:solidFill>
                  <a:schemeClr val="bg1"/>
                </a:solidFill>
                <a:latin typeface="EYInterstate Light" panose="02000506000000020004" pitchFamily="2" charset="0"/>
                <a:cs typeface="Arial" pitchFamily="34" charset="0"/>
              </a:rPr>
              <a:t>επιβάλλεται πρόστιμο </a:t>
            </a:r>
            <a:r>
              <a:rPr lang="el-GR" b="1" dirty="0">
                <a:solidFill>
                  <a:schemeClr val="tx2"/>
                </a:solidFill>
                <a:latin typeface="EYInterstate Light" panose="02000506000000020004" pitchFamily="2" charset="0"/>
                <a:cs typeface="Arial" pitchFamily="34" charset="0"/>
              </a:rPr>
              <a:t>€1.000</a:t>
            </a:r>
            <a:r>
              <a:rPr lang="el-GR" dirty="0">
                <a:solidFill>
                  <a:schemeClr val="bg1"/>
                </a:solidFill>
                <a:latin typeface="EYInterstate Light" panose="02000506000000020004" pitchFamily="2" charset="0"/>
                <a:cs typeface="Arial" pitchFamily="34" charset="0"/>
              </a:rPr>
              <a:t> έως </a:t>
            </a:r>
            <a:r>
              <a:rPr lang="el-GR" b="1" dirty="0">
                <a:solidFill>
                  <a:schemeClr val="tx2"/>
                </a:solidFill>
                <a:latin typeface="EYInterstate Light" panose="02000506000000020004" pitchFamily="2" charset="0"/>
                <a:cs typeface="Arial" pitchFamily="34" charset="0"/>
              </a:rPr>
              <a:t>€50.000 </a:t>
            </a:r>
            <a:endParaRPr lang="el-GR" b="1" dirty="0">
              <a:solidFill>
                <a:schemeClr val="bg1"/>
              </a:solidFill>
              <a:latin typeface="EYInterstate Light" panose="02000506000000020004" pitchFamily="2" charset="0"/>
              <a:cs typeface="Arial" pitchFamily="34" charset="0"/>
            </a:endParaRPr>
          </a:p>
          <a:p>
            <a:pPr marR="0" lvl="0" defTabSz="914400" rtl="0" eaLnBrk="1" fontAlgn="auto" latinLnBrk="0" hangingPunct="1">
              <a:lnSpc>
                <a:spcPct val="100000"/>
              </a:lnSpc>
              <a:spcBef>
                <a:spcPct val="20000"/>
              </a:spcBef>
              <a:spcAft>
                <a:spcPts val="600"/>
              </a:spcAft>
              <a:buClr>
                <a:srgbClr val="FFE600">
                  <a:lumMod val="60000"/>
                  <a:lumOff val="40000"/>
                </a:srgbClr>
              </a:buClr>
              <a:buSzPct val="90000"/>
              <a:tabLst/>
              <a:defRPr/>
            </a:pPr>
            <a:endParaRPr lang="el-GR" sz="1600" i="1" dirty="0"/>
          </a:p>
        </p:txBody>
      </p:sp>
      <p:sp>
        <p:nvSpPr>
          <p:cNvPr id="12" name="Freeform 3">
            <a:extLst>
              <a:ext uri="{FF2B5EF4-FFF2-40B4-BE49-F238E27FC236}">
                <a16:creationId xmlns:a16="http://schemas.microsoft.com/office/drawing/2014/main" id="{7C1EC5C6-E701-18D8-D895-ECDB0AE2C274}"/>
              </a:ext>
            </a:extLst>
          </p:cNvPr>
          <p:cNvSpPr/>
          <p:nvPr/>
        </p:nvSpPr>
        <p:spPr>
          <a:xfrm rot="16200000">
            <a:off x="915918" y="881430"/>
            <a:ext cx="72000" cy="684000"/>
          </a:xfrm>
          <a:custGeom>
            <a:avLst/>
            <a:gdLst/>
            <a:ahLst/>
            <a:cxnLst/>
            <a:rect l="l" t="t" r="r" b="b"/>
            <a:pathLst>
              <a:path w="55859" h="1354667">
                <a:moveTo>
                  <a:pt x="0" y="0"/>
                </a:moveTo>
                <a:lnTo>
                  <a:pt x="55859" y="0"/>
                </a:lnTo>
                <a:lnTo>
                  <a:pt x="55859" y="1354667"/>
                </a:lnTo>
                <a:lnTo>
                  <a:pt x="0" y="1354667"/>
                </a:lnTo>
                <a:close/>
              </a:path>
            </a:pathLst>
          </a:custGeom>
          <a:solidFill>
            <a:schemeClr val="tx2"/>
          </a:solidFill>
          <a:ln>
            <a:noFill/>
          </a:ln>
        </p:spPr>
        <p:txBody>
          <a:bodyPr/>
          <a:lstStyle/>
          <a:p>
            <a:endParaRPr lang="el-GR" dirty="0">
              <a:latin typeface="EYInterstate Light" panose="02000506000000020004" pitchFamily="2" charset="0"/>
            </a:endParaRPr>
          </a:p>
        </p:txBody>
      </p:sp>
      <p:pic>
        <p:nvPicPr>
          <p:cNvPr id="13" name="Picture Placeholder 3" descr="Hands of person using credit card reader">
            <a:extLst>
              <a:ext uri="{FF2B5EF4-FFF2-40B4-BE49-F238E27FC236}">
                <a16:creationId xmlns:a16="http://schemas.microsoft.com/office/drawing/2014/main" id="{EE214A1F-533C-5C08-4EF9-8B87895BED6B}"/>
              </a:ext>
            </a:extLst>
          </p:cNvPr>
          <p:cNvPicPr>
            <a:picLocks noChangeAspect="1"/>
          </p:cNvPicPr>
          <p:nvPr/>
        </p:nvPicPr>
        <p:blipFill>
          <a:blip r:embed="rId2" cstate="print">
            <a:extLst>
              <a:ext uri="{28A0092B-C50C-407E-A947-70E740481C1C}">
                <a14:useLocalDpi xmlns:a14="http://schemas.microsoft.com/office/drawing/2010/main" val="0"/>
              </a:ext>
            </a:extLst>
          </a:blip>
          <a:srcRect l="5857" r="5857"/>
          <a:stretch>
            <a:fillRect/>
          </a:stretch>
        </p:blipFill>
        <p:spPr>
          <a:xfrm>
            <a:off x="7975076" y="0"/>
            <a:ext cx="4223273" cy="6858000"/>
          </a:xfrm>
          <a:prstGeom prst="rect">
            <a:avLst/>
          </a:prstGeom>
        </p:spPr>
      </p:pic>
      <p:grpSp>
        <p:nvGrpSpPr>
          <p:cNvPr id="3" name="Group 4">
            <a:extLst>
              <a:ext uri="{FF2B5EF4-FFF2-40B4-BE49-F238E27FC236}">
                <a16:creationId xmlns:a16="http://schemas.microsoft.com/office/drawing/2014/main" id="{DE142A21-7BA0-CC8C-3592-DA21BD7D8813}"/>
              </a:ext>
            </a:extLst>
          </p:cNvPr>
          <p:cNvGrpSpPr>
            <a:grpSpLocks noChangeAspect="1"/>
          </p:cNvGrpSpPr>
          <p:nvPr/>
        </p:nvGrpSpPr>
        <p:grpSpPr bwMode="auto">
          <a:xfrm>
            <a:off x="11287125" y="6356350"/>
            <a:ext cx="303213" cy="311150"/>
            <a:chOff x="7110" y="4004"/>
            <a:chExt cx="191" cy="196"/>
          </a:xfrm>
        </p:grpSpPr>
        <p:sp>
          <p:nvSpPr>
            <p:cNvPr id="4" name="Freeform 5">
              <a:extLst>
                <a:ext uri="{FF2B5EF4-FFF2-40B4-BE49-F238E27FC236}">
                  <a16:creationId xmlns:a16="http://schemas.microsoft.com/office/drawing/2014/main" id="{DA7E5747-3784-0723-CEF1-0EA47B5D1CFE}"/>
                </a:ext>
              </a:extLst>
            </p:cNvPr>
            <p:cNvSpPr>
              <a:spLocks/>
            </p:cNvSpPr>
            <p:nvPr userDrawn="1"/>
          </p:nvSpPr>
          <p:spPr bwMode="auto">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5" name="Freeform 6">
              <a:extLst>
                <a:ext uri="{FF2B5EF4-FFF2-40B4-BE49-F238E27FC236}">
                  <a16:creationId xmlns:a16="http://schemas.microsoft.com/office/drawing/2014/main" id="{0927B0DD-249B-AB6B-85A1-A72A31AEAFDD}"/>
                </a:ext>
              </a:extLst>
            </p:cNvPr>
            <p:cNvSpPr>
              <a:spLocks/>
            </p:cNvSpPr>
            <p:nvPr userDrawn="1"/>
          </p:nvSpPr>
          <p:spPr bwMode="auto">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6" name="Freeform 7">
              <a:extLst>
                <a:ext uri="{FF2B5EF4-FFF2-40B4-BE49-F238E27FC236}">
                  <a16:creationId xmlns:a16="http://schemas.microsoft.com/office/drawing/2014/main" id="{0ED77B74-1CE2-2EEF-898B-6A03A870AD5F}"/>
                </a:ext>
              </a:extLst>
            </p:cNvPr>
            <p:cNvSpPr>
              <a:spLocks/>
            </p:cNvSpPr>
            <p:nvPr userDrawn="1"/>
          </p:nvSpPr>
          <p:spPr bwMode="auto">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grpSp>
    </p:spTree>
    <p:extLst>
      <p:ext uri="{BB962C8B-B14F-4D97-AF65-F5344CB8AC3E}">
        <p14:creationId xmlns:p14="http://schemas.microsoft.com/office/powerpoint/2010/main" val="18923821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C267903-0A75-45D4-A7F0-93D77C877C40}"/>
              </a:ext>
            </a:extLst>
          </p:cNvPr>
          <p:cNvSpPr txBox="1"/>
          <p:nvPr/>
        </p:nvSpPr>
        <p:spPr>
          <a:xfrm>
            <a:off x="339664" y="597282"/>
            <a:ext cx="2584631" cy="3791038"/>
          </a:xfrm>
          <a:prstGeom prst="rect">
            <a:avLst/>
          </a:prstGeom>
          <a:noFill/>
        </p:spPr>
        <p:txBody>
          <a:bodyPr wrap="square" lIns="0" tIns="36576" rIns="0" bIns="0" rtlCol="0">
            <a:spAutoFit/>
          </a:bodyPr>
          <a:lstStyle/>
          <a:p>
            <a:pPr>
              <a:lnSpc>
                <a:spcPct val="85000"/>
              </a:lnSpc>
              <a:spcAft>
                <a:spcPts val="600"/>
              </a:spcAft>
              <a:buClr>
                <a:schemeClr val="accent2"/>
              </a:buClr>
              <a:buSzPct val="70000"/>
            </a:pPr>
            <a:r>
              <a:rPr lang="en-US" sz="28700" b="1" dirty="0">
                <a:ln>
                  <a:solidFill>
                    <a:schemeClr val="bg1"/>
                  </a:solidFill>
                </a:ln>
                <a:solidFill>
                  <a:schemeClr val="bg1"/>
                </a:solidFill>
                <a:latin typeface="EYInterstate" panose="02000503020000020004" pitchFamily="2" charset="0"/>
              </a:rPr>
              <a:t>Q</a:t>
            </a:r>
            <a:endParaRPr lang="el-GR" sz="28700" b="1" dirty="0" err="1">
              <a:ln>
                <a:solidFill>
                  <a:schemeClr val="bg1"/>
                </a:solidFill>
              </a:ln>
              <a:solidFill>
                <a:schemeClr val="bg1"/>
              </a:solidFill>
              <a:latin typeface="EYInterstate" panose="02000503020000020004" pitchFamily="2" charset="0"/>
            </a:endParaRPr>
          </a:p>
        </p:txBody>
      </p:sp>
      <p:sp>
        <p:nvSpPr>
          <p:cNvPr id="7" name="TextBox 6">
            <a:extLst>
              <a:ext uri="{FF2B5EF4-FFF2-40B4-BE49-F238E27FC236}">
                <a16:creationId xmlns:a16="http://schemas.microsoft.com/office/drawing/2014/main" id="{18E93FB8-327F-4671-970A-C1A0E5B6CA78}"/>
              </a:ext>
            </a:extLst>
          </p:cNvPr>
          <p:cNvSpPr txBox="1"/>
          <p:nvPr/>
        </p:nvSpPr>
        <p:spPr>
          <a:xfrm>
            <a:off x="3771739" y="2148579"/>
            <a:ext cx="2713524" cy="3791038"/>
          </a:xfrm>
          <a:prstGeom prst="rect">
            <a:avLst/>
          </a:prstGeom>
          <a:noFill/>
        </p:spPr>
        <p:txBody>
          <a:bodyPr wrap="square" lIns="0" tIns="36576" rIns="0" bIns="0" rtlCol="0">
            <a:spAutoFit/>
          </a:bodyPr>
          <a:lstStyle/>
          <a:p>
            <a:pPr>
              <a:lnSpc>
                <a:spcPct val="85000"/>
              </a:lnSpc>
              <a:spcAft>
                <a:spcPts val="600"/>
              </a:spcAft>
              <a:buClr>
                <a:schemeClr val="accent2"/>
              </a:buClr>
              <a:buSzPct val="70000"/>
            </a:pPr>
            <a:r>
              <a:rPr lang="en-US" sz="28700" b="1" dirty="0">
                <a:ln>
                  <a:solidFill>
                    <a:schemeClr val="bg1"/>
                  </a:solidFill>
                </a:ln>
                <a:solidFill>
                  <a:schemeClr val="bg1"/>
                </a:solidFill>
                <a:latin typeface="EYInterstate" panose="02000503020000020004" pitchFamily="2" charset="0"/>
              </a:rPr>
              <a:t>A</a:t>
            </a:r>
            <a:endParaRPr lang="el-GR" sz="28700" b="1" dirty="0" err="1">
              <a:ln>
                <a:solidFill>
                  <a:schemeClr val="bg1"/>
                </a:solidFill>
              </a:ln>
              <a:solidFill>
                <a:schemeClr val="bg1"/>
              </a:solidFill>
              <a:latin typeface="EYInterstate" panose="02000503020000020004" pitchFamily="2" charset="0"/>
            </a:endParaRPr>
          </a:p>
        </p:txBody>
      </p:sp>
      <p:sp>
        <p:nvSpPr>
          <p:cNvPr id="8" name="TextBox 7">
            <a:extLst>
              <a:ext uri="{FF2B5EF4-FFF2-40B4-BE49-F238E27FC236}">
                <a16:creationId xmlns:a16="http://schemas.microsoft.com/office/drawing/2014/main" id="{8CEDCB53-13CE-48A5-BEE5-46837162ECC1}"/>
              </a:ext>
            </a:extLst>
          </p:cNvPr>
          <p:cNvSpPr txBox="1"/>
          <p:nvPr/>
        </p:nvSpPr>
        <p:spPr>
          <a:xfrm rot="21049221">
            <a:off x="2104695" y="1579834"/>
            <a:ext cx="2176195" cy="3791038"/>
          </a:xfrm>
          <a:prstGeom prst="rect">
            <a:avLst/>
          </a:prstGeom>
          <a:noFill/>
        </p:spPr>
        <p:txBody>
          <a:bodyPr wrap="square" lIns="0" tIns="36576" rIns="0" bIns="0" rtlCol="0">
            <a:spAutoFit/>
          </a:bodyPr>
          <a:lstStyle/>
          <a:p>
            <a:pPr>
              <a:lnSpc>
                <a:spcPct val="85000"/>
              </a:lnSpc>
              <a:spcAft>
                <a:spcPts val="600"/>
              </a:spcAft>
              <a:buClr>
                <a:schemeClr val="accent2"/>
              </a:buClr>
              <a:buSzPct val="70000"/>
            </a:pPr>
            <a:r>
              <a:rPr lang="en-US" sz="28700" b="1" dirty="0">
                <a:ln w="9525">
                  <a:solidFill>
                    <a:schemeClr val="tx2"/>
                  </a:solidFill>
                </a:ln>
                <a:solidFill>
                  <a:schemeClr val="tx2"/>
                </a:solidFill>
                <a:latin typeface="EYInterstate" panose="02000503020000020004" pitchFamily="2" charset="0"/>
              </a:rPr>
              <a:t>&amp;</a:t>
            </a:r>
            <a:endParaRPr lang="el-GR" sz="28700" b="1" dirty="0" err="1">
              <a:ln w="9525">
                <a:solidFill>
                  <a:schemeClr val="tx2"/>
                </a:solidFill>
              </a:ln>
              <a:solidFill>
                <a:schemeClr val="tx2"/>
              </a:solidFill>
              <a:latin typeface="EYInterstate" panose="02000503020000020004" pitchFamily="2" charset="0"/>
            </a:endParaRPr>
          </a:p>
        </p:txBody>
      </p:sp>
      <p:sp>
        <p:nvSpPr>
          <p:cNvPr id="9" name="TextBox 8">
            <a:extLst>
              <a:ext uri="{FF2B5EF4-FFF2-40B4-BE49-F238E27FC236}">
                <a16:creationId xmlns:a16="http://schemas.microsoft.com/office/drawing/2014/main" id="{4B162DB7-2939-4D88-896D-60C482C79B9A}"/>
              </a:ext>
            </a:extLst>
          </p:cNvPr>
          <p:cNvSpPr txBox="1"/>
          <p:nvPr/>
        </p:nvSpPr>
        <p:spPr>
          <a:xfrm>
            <a:off x="5957287" y="5039371"/>
            <a:ext cx="5556008" cy="900246"/>
          </a:xfrm>
          <a:prstGeom prst="rect">
            <a:avLst/>
          </a:prstGeom>
          <a:noFill/>
        </p:spPr>
        <p:txBody>
          <a:bodyPr wrap="none" lIns="0" tIns="36576" rIns="0" bIns="0" rtlCol="0">
            <a:spAutoFit/>
          </a:bodyPr>
          <a:lstStyle/>
          <a:p>
            <a:pPr>
              <a:lnSpc>
                <a:spcPct val="85000"/>
              </a:lnSpc>
              <a:spcAft>
                <a:spcPts val="600"/>
              </a:spcAft>
              <a:buClr>
                <a:schemeClr val="accent2"/>
              </a:buClr>
              <a:buSzPct val="70000"/>
            </a:pPr>
            <a:r>
              <a:rPr lang="el-GR" sz="6600" dirty="0">
                <a:ln>
                  <a:solidFill>
                    <a:schemeClr val="tx2"/>
                  </a:solidFill>
                </a:ln>
                <a:solidFill>
                  <a:schemeClr val="tx2"/>
                </a:solidFill>
              </a:rPr>
              <a:t>Ευχαριστούμε</a:t>
            </a:r>
            <a:r>
              <a:rPr lang="en-US" sz="6600" dirty="0">
                <a:ln>
                  <a:solidFill>
                    <a:schemeClr val="tx2"/>
                  </a:solidFill>
                </a:ln>
                <a:solidFill>
                  <a:schemeClr val="tx2"/>
                </a:solidFill>
              </a:rPr>
              <a:t>!</a:t>
            </a:r>
            <a:endParaRPr lang="el-GR" sz="6600" dirty="0" err="1">
              <a:ln>
                <a:solidFill>
                  <a:schemeClr val="tx2"/>
                </a:solidFill>
              </a:ln>
              <a:solidFill>
                <a:schemeClr val="tx2"/>
              </a:solidFill>
            </a:endParaRPr>
          </a:p>
        </p:txBody>
      </p:sp>
    </p:spTree>
    <p:extLst>
      <p:ext uri="{BB962C8B-B14F-4D97-AF65-F5344CB8AC3E}">
        <p14:creationId xmlns:p14="http://schemas.microsoft.com/office/powerpoint/2010/main" val="33777550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157970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8027824-9BA1-4F29-AFEE-83D68ECFA638}"/>
              </a:ext>
            </a:extLst>
          </p:cNvPr>
          <p:cNvSpPr txBox="1"/>
          <p:nvPr/>
        </p:nvSpPr>
        <p:spPr>
          <a:xfrm>
            <a:off x="578062" y="785944"/>
            <a:ext cx="9423693" cy="738664"/>
          </a:xfrm>
          <a:prstGeom prst="rect">
            <a:avLst/>
          </a:prstGeom>
          <a:noFill/>
        </p:spPr>
        <p:txBody>
          <a:bodyPr wrap="square" lIns="0" tIns="0" rIns="0" bIns="0" rtlCol="0">
            <a:spAutoFit/>
          </a:bodyPr>
          <a:lstStyle/>
          <a:p>
            <a:pPr defTabSz="1019175">
              <a:spcAft>
                <a:spcPts val="600"/>
              </a:spcAft>
              <a:buClr>
                <a:prstClr val="white"/>
              </a:buClr>
              <a:buSzPct val="70000"/>
              <a:defRPr/>
            </a:pPr>
            <a:r>
              <a:rPr lang="el-GR" sz="4800" dirty="0">
                <a:solidFill>
                  <a:srgbClr val="FFE600"/>
                </a:solidFill>
                <a:latin typeface="EYInterstate Light"/>
              </a:rPr>
              <a:t>Σήμερα θα συζητήσουμε</a:t>
            </a:r>
            <a:r>
              <a:rPr lang="en-US" sz="4800" dirty="0">
                <a:solidFill>
                  <a:srgbClr val="FFE600"/>
                </a:solidFill>
                <a:latin typeface="EYInterstate Light"/>
              </a:rPr>
              <a:t>…</a:t>
            </a:r>
          </a:p>
        </p:txBody>
      </p:sp>
      <p:sp>
        <p:nvSpPr>
          <p:cNvPr id="3" name="TextBox 2">
            <a:extLst>
              <a:ext uri="{FF2B5EF4-FFF2-40B4-BE49-F238E27FC236}">
                <a16:creationId xmlns:a16="http://schemas.microsoft.com/office/drawing/2014/main" id="{671790DD-8761-4236-845C-B997C26A2E8F}"/>
              </a:ext>
            </a:extLst>
          </p:cNvPr>
          <p:cNvSpPr txBox="1"/>
          <p:nvPr/>
        </p:nvSpPr>
        <p:spPr>
          <a:xfrm>
            <a:off x="578062" y="2140807"/>
            <a:ext cx="2539141" cy="1692771"/>
          </a:xfrm>
          <a:prstGeom prst="rect">
            <a:avLst/>
          </a:prstGeom>
          <a:noFill/>
        </p:spPr>
        <p:txBody>
          <a:bodyPr wrap="square" lIns="0" tIns="0" rIns="0" bIns="0" rtlCol="0">
            <a:spAutoFit/>
          </a:bodyPr>
          <a:lstStyle/>
          <a:p>
            <a:pPr defTabSz="1019175">
              <a:spcAft>
                <a:spcPts val="2400"/>
              </a:spcAft>
              <a:buClr>
                <a:prstClr val="white"/>
              </a:buClr>
              <a:buSzPct val="70000"/>
              <a:defRPr/>
            </a:pPr>
            <a:r>
              <a:rPr lang="en-US" sz="3600" dirty="0">
                <a:solidFill>
                  <a:prstClr val="white"/>
                </a:solidFill>
                <a:latin typeface="EYInterstate Light"/>
              </a:rPr>
              <a:t>1</a:t>
            </a:r>
          </a:p>
          <a:p>
            <a:pPr defTabSz="1019175">
              <a:spcAft>
                <a:spcPts val="600"/>
              </a:spcAft>
              <a:buClr>
                <a:prstClr val="white"/>
              </a:buClr>
              <a:buSzPct val="70000"/>
              <a:defRPr/>
            </a:pPr>
            <a:r>
              <a:rPr lang="el-GR" dirty="0">
                <a:solidFill>
                  <a:schemeClr val="bg1"/>
                </a:solidFill>
                <a:latin typeface="EYInterstate Light"/>
              </a:rPr>
              <a:t>Ηλεκτρονικά τιμολόγια </a:t>
            </a:r>
            <a:br>
              <a:rPr lang="en-US" dirty="0">
                <a:solidFill>
                  <a:schemeClr val="bg1"/>
                </a:solidFill>
                <a:latin typeface="EYInterstate Light"/>
              </a:rPr>
            </a:br>
            <a:r>
              <a:rPr lang="el-GR" dirty="0">
                <a:solidFill>
                  <a:schemeClr val="bg1"/>
                </a:solidFill>
                <a:latin typeface="EYInterstate Light"/>
              </a:rPr>
              <a:t>(e-</a:t>
            </a:r>
            <a:r>
              <a:rPr lang="el-GR" dirty="0" err="1">
                <a:solidFill>
                  <a:schemeClr val="bg1"/>
                </a:solidFill>
                <a:latin typeface="EYInterstate Light"/>
              </a:rPr>
              <a:t>invoices</a:t>
            </a:r>
            <a:r>
              <a:rPr lang="el-GR" dirty="0">
                <a:solidFill>
                  <a:schemeClr val="bg1"/>
                </a:solidFill>
                <a:latin typeface="EYInterstate Light"/>
              </a:rPr>
              <a:t>): B2B και B2G συναλλαγές</a:t>
            </a:r>
          </a:p>
        </p:txBody>
      </p:sp>
      <p:cxnSp>
        <p:nvCxnSpPr>
          <p:cNvPr id="12" name="Straight Connector 11">
            <a:extLst>
              <a:ext uri="{FF2B5EF4-FFF2-40B4-BE49-F238E27FC236}">
                <a16:creationId xmlns:a16="http://schemas.microsoft.com/office/drawing/2014/main" id="{828E3770-7696-6B8F-19D9-99269B2E285A}"/>
              </a:ext>
            </a:extLst>
          </p:cNvPr>
          <p:cNvCxnSpPr>
            <a:cxnSpLocks/>
          </p:cNvCxnSpPr>
          <p:nvPr/>
        </p:nvCxnSpPr>
        <p:spPr>
          <a:xfrm>
            <a:off x="578062" y="2790842"/>
            <a:ext cx="2539141" cy="6245"/>
          </a:xfrm>
          <a:prstGeom prst="line">
            <a:avLst/>
          </a:prstGeom>
          <a:ln w="76200">
            <a:solidFill>
              <a:schemeClr val="tx2"/>
            </a:solidFill>
            <a:tailEnd type="none"/>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CCC6943F-4907-8ECE-515A-6684007AB4B0}"/>
              </a:ext>
            </a:extLst>
          </p:cNvPr>
          <p:cNvGrpSpPr/>
          <p:nvPr/>
        </p:nvGrpSpPr>
        <p:grpSpPr>
          <a:xfrm>
            <a:off x="578062" y="4153695"/>
            <a:ext cx="3099618" cy="1415772"/>
            <a:chOff x="578062" y="4121037"/>
            <a:chExt cx="3099618" cy="1415772"/>
          </a:xfrm>
        </p:grpSpPr>
        <p:sp>
          <p:nvSpPr>
            <p:cNvPr id="18" name="TextBox 17">
              <a:extLst>
                <a:ext uri="{FF2B5EF4-FFF2-40B4-BE49-F238E27FC236}">
                  <a16:creationId xmlns:a16="http://schemas.microsoft.com/office/drawing/2014/main" id="{C730F498-56E3-388B-6280-075BE9E82128}"/>
                </a:ext>
              </a:extLst>
            </p:cNvPr>
            <p:cNvSpPr txBox="1"/>
            <p:nvPr/>
          </p:nvSpPr>
          <p:spPr>
            <a:xfrm>
              <a:off x="578062" y="4121037"/>
              <a:ext cx="3099618" cy="1415772"/>
            </a:xfrm>
            <a:prstGeom prst="rect">
              <a:avLst/>
            </a:prstGeom>
            <a:noFill/>
          </p:spPr>
          <p:txBody>
            <a:bodyPr wrap="square" lIns="0" tIns="0" rIns="0" bIns="0" rtlCol="0">
              <a:spAutoFit/>
            </a:bodyPr>
            <a:lstStyle/>
            <a:p>
              <a:pPr defTabSz="1019175">
                <a:spcAft>
                  <a:spcPts val="2400"/>
                </a:spcAft>
                <a:buClr>
                  <a:prstClr val="white"/>
                </a:buClr>
                <a:buSzPct val="70000"/>
                <a:defRPr/>
              </a:pPr>
              <a:r>
                <a:rPr lang="el-GR" sz="3600" dirty="0">
                  <a:solidFill>
                    <a:prstClr val="white"/>
                  </a:solidFill>
                  <a:latin typeface="EYInterstate Light"/>
                </a:rPr>
                <a:t>3</a:t>
              </a:r>
              <a:endParaRPr lang="en-US" sz="3600" dirty="0">
                <a:solidFill>
                  <a:prstClr val="white"/>
                </a:solidFill>
                <a:latin typeface="EYInterstate Light"/>
              </a:endParaRPr>
            </a:p>
            <a:p>
              <a:pPr defTabSz="1019175">
                <a:spcAft>
                  <a:spcPts val="600"/>
                </a:spcAft>
                <a:buClr>
                  <a:prstClr val="white"/>
                </a:buClr>
                <a:buSzPct val="70000"/>
                <a:defRPr/>
              </a:pPr>
              <a:r>
                <a:rPr lang="el-GR" dirty="0">
                  <a:solidFill>
                    <a:schemeClr val="bg1"/>
                  </a:solidFill>
                  <a:latin typeface="EYInterstate Light"/>
                </a:rPr>
                <a:t>Ηλεκτρονικά στοιχεία </a:t>
              </a:r>
              <a:br>
                <a:rPr lang="en-US" dirty="0">
                  <a:solidFill>
                    <a:schemeClr val="bg1"/>
                  </a:solidFill>
                  <a:latin typeface="EYInterstate Light"/>
                </a:rPr>
              </a:br>
              <a:r>
                <a:rPr lang="el-GR" dirty="0">
                  <a:solidFill>
                    <a:schemeClr val="bg1"/>
                  </a:solidFill>
                  <a:latin typeface="EYInterstate Light"/>
                </a:rPr>
                <a:t>διακίνησης (e-</a:t>
              </a:r>
              <a:r>
                <a:rPr lang="el-GR" dirty="0" err="1">
                  <a:solidFill>
                    <a:schemeClr val="bg1"/>
                  </a:solidFill>
                  <a:latin typeface="EYInterstate Light"/>
                </a:rPr>
                <a:t>delivery</a:t>
              </a:r>
              <a:r>
                <a:rPr lang="el-GR" dirty="0">
                  <a:solidFill>
                    <a:schemeClr val="bg1"/>
                  </a:solidFill>
                  <a:latin typeface="EYInterstate Light"/>
                </a:rPr>
                <a:t> </a:t>
              </a:r>
              <a:r>
                <a:rPr lang="el-GR" dirty="0" err="1">
                  <a:solidFill>
                    <a:schemeClr val="bg1"/>
                  </a:solidFill>
                  <a:latin typeface="EYInterstate Light"/>
                </a:rPr>
                <a:t>notes</a:t>
              </a:r>
              <a:r>
                <a:rPr lang="el-GR" dirty="0">
                  <a:solidFill>
                    <a:schemeClr val="bg1"/>
                  </a:solidFill>
                  <a:latin typeface="EYInterstate Light"/>
                </a:rPr>
                <a:t>)</a:t>
              </a:r>
            </a:p>
          </p:txBody>
        </p:sp>
        <p:cxnSp>
          <p:nvCxnSpPr>
            <p:cNvPr id="19" name="Straight Connector 18">
              <a:extLst>
                <a:ext uri="{FF2B5EF4-FFF2-40B4-BE49-F238E27FC236}">
                  <a16:creationId xmlns:a16="http://schemas.microsoft.com/office/drawing/2014/main" id="{49A3EAF5-0B10-6C80-045D-D03F00807B2D}"/>
                </a:ext>
              </a:extLst>
            </p:cNvPr>
            <p:cNvCxnSpPr>
              <a:cxnSpLocks/>
            </p:cNvCxnSpPr>
            <p:nvPr/>
          </p:nvCxnSpPr>
          <p:spPr>
            <a:xfrm>
              <a:off x="578062" y="4771072"/>
              <a:ext cx="2539141" cy="6245"/>
            </a:xfrm>
            <a:prstGeom prst="line">
              <a:avLst/>
            </a:prstGeom>
            <a:ln w="76200">
              <a:solidFill>
                <a:schemeClr val="tx2"/>
              </a:solidFill>
              <a:tailEnd type="none"/>
            </a:ln>
          </p:spPr>
          <p:style>
            <a:lnRef idx="1">
              <a:schemeClr val="accent1"/>
            </a:lnRef>
            <a:fillRef idx="0">
              <a:schemeClr val="accent1"/>
            </a:fillRef>
            <a:effectRef idx="0">
              <a:schemeClr val="accent1"/>
            </a:effectRef>
            <a:fontRef idx="minor">
              <a:schemeClr val="tx1"/>
            </a:fontRef>
          </p:style>
        </p:cxnSp>
      </p:grpSp>
      <p:sp>
        <p:nvSpPr>
          <p:cNvPr id="20" name="TextBox 19">
            <a:extLst>
              <a:ext uri="{FF2B5EF4-FFF2-40B4-BE49-F238E27FC236}">
                <a16:creationId xmlns:a16="http://schemas.microsoft.com/office/drawing/2014/main" id="{5AC06E66-24E3-C780-CBA5-EAD17A7E0769}"/>
              </a:ext>
            </a:extLst>
          </p:cNvPr>
          <p:cNvSpPr txBox="1"/>
          <p:nvPr/>
        </p:nvSpPr>
        <p:spPr>
          <a:xfrm>
            <a:off x="4027577" y="2140807"/>
            <a:ext cx="2539141" cy="1692771"/>
          </a:xfrm>
          <a:prstGeom prst="rect">
            <a:avLst/>
          </a:prstGeom>
          <a:noFill/>
        </p:spPr>
        <p:txBody>
          <a:bodyPr wrap="square" lIns="0" tIns="0" rIns="0" bIns="0" rtlCol="0">
            <a:spAutoFit/>
          </a:bodyPr>
          <a:lstStyle/>
          <a:p>
            <a:pPr defTabSz="1019175">
              <a:spcAft>
                <a:spcPts val="2400"/>
              </a:spcAft>
              <a:buClr>
                <a:prstClr val="white"/>
              </a:buClr>
              <a:buSzPct val="70000"/>
              <a:defRPr/>
            </a:pPr>
            <a:r>
              <a:rPr lang="el-GR" sz="3600" dirty="0">
                <a:solidFill>
                  <a:prstClr val="white"/>
                </a:solidFill>
                <a:latin typeface="EYInterstate Light"/>
              </a:rPr>
              <a:t>2</a:t>
            </a:r>
          </a:p>
          <a:p>
            <a:pPr defTabSz="1019175">
              <a:spcAft>
                <a:spcPts val="600"/>
              </a:spcAft>
              <a:buClr>
                <a:prstClr val="white"/>
              </a:buClr>
              <a:buSzPct val="70000"/>
              <a:defRPr/>
            </a:pPr>
            <a:r>
              <a:rPr lang="el-GR" dirty="0">
                <a:solidFill>
                  <a:schemeClr val="bg1"/>
                </a:solidFill>
                <a:latin typeface="EYInterstate Light"/>
              </a:rPr>
              <a:t>Διαβίβαση δεδομένων </a:t>
            </a:r>
            <a:br>
              <a:rPr lang="en-US" dirty="0">
                <a:solidFill>
                  <a:schemeClr val="bg1"/>
                </a:solidFill>
                <a:latin typeface="EYInterstate Light"/>
              </a:rPr>
            </a:br>
            <a:r>
              <a:rPr lang="el-GR" dirty="0">
                <a:solidFill>
                  <a:schemeClr val="bg1"/>
                </a:solidFill>
                <a:latin typeface="EYInterstate Light"/>
              </a:rPr>
              <a:t>στην πλατφόρμα </a:t>
            </a:r>
            <a:r>
              <a:rPr lang="el-GR" dirty="0" err="1">
                <a:solidFill>
                  <a:schemeClr val="bg1"/>
                </a:solidFill>
                <a:latin typeface="EYInterstate Light"/>
              </a:rPr>
              <a:t>myDATA</a:t>
            </a:r>
            <a:r>
              <a:rPr lang="el-GR" dirty="0">
                <a:solidFill>
                  <a:schemeClr val="bg1"/>
                </a:solidFill>
                <a:latin typeface="EYInterstate Light"/>
              </a:rPr>
              <a:t> </a:t>
            </a:r>
          </a:p>
        </p:txBody>
      </p:sp>
      <p:cxnSp>
        <p:nvCxnSpPr>
          <p:cNvPr id="21" name="Straight Connector 20">
            <a:extLst>
              <a:ext uri="{FF2B5EF4-FFF2-40B4-BE49-F238E27FC236}">
                <a16:creationId xmlns:a16="http://schemas.microsoft.com/office/drawing/2014/main" id="{7CA868B9-9D65-E556-714D-A9871878083D}"/>
              </a:ext>
            </a:extLst>
          </p:cNvPr>
          <p:cNvCxnSpPr>
            <a:cxnSpLocks/>
          </p:cNvCxnSpPr>
          <p:nvPr/>
        </p:nvCxnSpPr>
        <p:spPr>
          <a:xfrm>
            <a:off x="4027577" y="2790842"/>
            <a:ext cx="2539141" cy="6245"/>
          </a:xfrm>
          <a:prstGeom prst="line">
            <a:avLst/>
          </a:prstGeom>
          <a:ln w="76200">
            <a:solidFill>
              <a:schemeClr val="tx2"/>
            </a:solidFill>
            <a:tailEnd type="none"/>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2AA4C2F4-E82C-5F5D-EA41-5A91FC2A421F}"/>
              </a:ext>
            </a:extLst>
          </p:cNvPr>
          <p:cNvGrpSpPr/>
          <p:nvPr/>
        </p:nvGrpSpPr>
        <p:grpSpPr>
          <a:xfrm>
            <a:off x="4027577" y="4121037"/>
            <a:ext cx="2889038" cy="1692771"/>
            <a:chOff x="4027577" y="4121037"/>
            <a:chExt cx="2889038" cy="1692771"/>
          </a:xfrm>
        </p:grpSpPr>
        <p:sp>
          <p:nvSpPr>
            <p:cNvPr id="22" name="TextBox 21">
              <a:extLst>
                <a:ext uri="{FF2B5EF4-FFF2-40B4-BE49-F238E27FC236}">
                  <a16:creationId xmlns:a16="http://schemas.microsoft.com/office/drawing/2014/main" id="{C9BC2124-4134-ECD6-6F90-1B740481AEC3}"/>
                </a:ext>
              </a:extLst>
            </p:cNvPr>
            <p:cNvSpPr txBox="1"/>
            <p:nvPr/>
          </p:nvSpPr>
          <p:spPr>
            <a:xfrm>
              <a:off x="4027577" y="4121037"/>
              <a:ext cx="2889038" cy="1692771"/>
            </a:xfrm>
            <a:prstGeom prst="rect">
              <a:avLst/>
            </a:prstGeom>
            <a:noFill/>
          </p:spPr>
          <p:txBody>
            <a:bodyPr wrap="square" lIns="0" tIns="0" rIns="0" bIns="0" rtlCol="0">
              <a:spAutoFit/>
            </a:bodyPr>
            <a:lstStyle/>
            <a:p>
              <a:pPr defTabSz="1019175">
                <a:spcAft>
                  <a:spcPts val="2400"/>
                </a:spcAft>
                <a:buClr>
                  <a:prstClr val="white"/>
                </a:buClr>
                <a:buSzPct val="70000"/>
                <a:defRPr/>
              </a:pPr>
              <a:r>
                <a:rPr lang="en-US" sz="3600" dirty="0">
                  <a:solidFill>
                    <a:prstClr val="white"/>
                  </a:solidFill>
                  <a:latin typeface="EYInterstate Light"/>
                </a:rPr>
                <a:t>4</a:t>
              </a:r>
            </a:p>
            <a:p>
              <a:pPr defTabSz="1019175">
                <a:spcAft>
                  <a:spcPts val="600"/>
                </a:spcAft>
                <a:buClr>
                  <a:prstClr val="white"/>
                </a:buClr>
                <a:buSzPct val="70000"/>
                <a:defRPr/>
              </a:pPr>
              <a:r>
                <a:rPr lang="el-GR" dirty="0">
                  <a:solidFill>
                    <a:schemeClr val="bg1"/>
                  </a:solidFill>
                  <a:latin typeface="EYInterstate Light"/>
                </a:rPr>
                <a:t>Υποχρεωτική διασύνδεση POS με τη Φορολογική Διοίκηση</a:t>
              </a:r>
            </a:p>
          </p:txBody>
        </p:sp>
        <p:cxnSp>
          <p:nvCxnSpPr>
            <p:cNvPr id="23" name="Straight Connector 22">
              <a:extLst>
                <a:ext uri="{FF2B5EF4-FFF2-40B4-BE49-F238E27FC236}">
                  <a16:creationId xmlns:a16="http://schemas.microsoft.com/office/drawing/2014/main" id="{A50A45C3-5F75-0A7F-872A-5A1F1166325D}"/>
                </a:ext>
              </a:extLst>
            </p:cNvPr>
            <p:cNvCxnSpPr>
              <a:cxnSpLocks/>
            </p:cNvCxnSpPr>
            <p:nvPr/>
          </p:nvCxnSpPr>
          <p:spPr>
            <a:xfrm>
              <a:off x="4027577" y="4771072"/>
              <a:ext cx="2539141" cy="6245"/>
            </a:xfrm>
            <a:prstGeom prst="line">
              <a:avLst/>
            </a:prstGeom>
            <a:ln w="76200">
              <a:solidFill>
                <a:schemeClr val="tx2"/>
              </a:solidFill>
              <a:tailEnd type="non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0429393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79120AE-262C-475D-D99B-5B46C1440AD3}"/>
              </a:ext>
            </a:extLst>
          </p:cNvPr>
          <p:cNvSpPr>
            <a:spLocks noGrp="1"/>
          </p:cNvSpPr>
          <p:nvPr>
            <p:ph type="body" sz="quarter" idx="10"/>
          </p:nvPr>
        </p:nvSpPr>
        <p:spPr/>
        <p:txBody>
          <a:bodyPr/>
          <a:lstStyle/>
          <a:p>
            <a:r>
              <a:rPr lang="el-GR" dirty="0"/>
              <a:t>Ηλεκτρονικά τιμολόγια -</a:t>
            </a:r>
          </a:p>
          <a:p>
            <a:r>
              <a:rPr lang="el-GR" dirty="0"/>
              <a:t>B2B και B2G συναλλαγές</a:t>
            </a:r>
          </a:p>
        </p:txBody>
      </p:sp>
      <p:sp>
        <p:nvSpPr>
          <p:cNvPr id="5" name="Picture Placeholder 4">
            <a:extLst>
              <a:ext uri="{FF2B5EF4-FFF2-40B4-BE49-F238E27FC236}">
                <a16:creationId xmlns:a16="http://schemas.microsoft.com/office/drawing/2014/main" id="{F38FDEF5-9702-B5B3-DB7A-4B4582360209}"/>
              </a:ext>
            </a:extLst>
          </p:cNvPr>
          <p:cNvSpPr>
            <a:spLocks noGrp="1"/>
          </p:cNvSpPr>
          <p:nvPr>
            <p:ph type="pic" sz="quarter" idx="12"/>
          </p:nvPr>
        </p:nvSpPr>
        <p:spPr/>
      </p:sp>
      <p:pic>
        <p:nvPicPr>
          <p:cNvPr id="3" name="Picture Placeholder 8" descr="A person using a computer&#10;&#10;Description automatically generated">
            <a:extLst>
              <a:ext uri="{FF2B5EF4-FFF2-40B4-BE49-F238E27FC236}">
                <a16:creationId xmlns:a16="http://schemas.microsoft.com/office/drawing/2014/main" id="{A62892CC-A6B1-DF5E-7C6E-0AA02E5D59D6}"/>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6029" r="25851" b="-1"/>
          <a:stretch/>
        </p:blipFill>
        <p:spPr>
          <a:xfrm>
            <a:off x="6227180" y="10"/>
            <a:ext cx="5971170" cy="6857990"/>
          </a:xfrm>
          <a:prstGeom prst="rect">
            <a:avLst/>
          </a:prstGeom>
          <a:noFill/>
        </p:spPr>
      </p:pic>
      <p:sp>
        <p:nvSpPr>
          <p:cNvPr id="6" name="Rectangle 5">
            <a:extLst>
              <a:ext uri="{FF2B5EF4-FFF2-40B4-BE49-F238E27FC236}">
                <a16:creationId xmlns:a16="http://schemas.microsoft.com/office/drawing/2014/main" id="{F0798A5E-1516-25DC-EC56-8E95036E9A2B}"/>
              </a:ext>
            </a:extLst>
          </p:cNvPr>
          <p:cNvSpPr/>
          <p:nvPr/>
        </p:nvSpPr>
        <p:spPr>
          <a:xfrm>
            <a:off x="6099175" y="0"/>
            <a:ext cx="6188075" cy="6858000"/>
          </a:xfrm>
          <a:prstGeom prst="rect">
            <a:avLst/>
          </a:prstGeom>
          <a:gradFill flip="none" rotWithShape="1">
            <a:gsLst>
              <a:gs pos="0">
                <a:schemeClr val="tx1">
                  <a:alpha val="0"/>
                </a:schemeClr>
              </a:gs>
              <a:gs pos="100000">
                <a:schemeClr val="tx1"/>
              </a:gs>
            </a:gsLst>
            <a:lin ang="108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l-GR" sz="1200" dirty="0">
              <a:solidFill>
                <a:schemeClr val="tx1"/>
              </a:solidFill>
            </a:endParaRPr>
          </a:p>
        </p:txBody>
      </p:sp>
      <p:sp>
        <p:nvSpPr>
          <p:cNvPr id="7" name="Title 3">
            <a:extLst>
              <a:ext uri="{FF2B5EF4-FFF2-40B4-BE49-F238E27FC236}">
                <a16:creationId xmlns:a16="http://schemas.microsoft.com/office/drawing/2014/main" id="{4C7AC04A-E2FF-94B7-920B-A91753641556}"/>
              </a:ext>
            </a:extLst>
          </p:cNvPr>
          <p:cNvSpPr txBox="1">
            <a:spLocks/>
          </p:cNvSpPr>
          <p:nvPr/>
        </p:nvSpPr>
        <p:spPr>
          <a:xfrm>
            <a:off x="551009" y="3160530"/>
            <a:ext cx="1394711" cy="917575"/>
          </a:xfrm>
          <a:prstGeom prst="rect">
            <a:avLst/>
          </a:prstGeom>
        </p:spPr>
        <p:txBody>
          <a:bodyPr vert="horz" lIns="0" tIns="0" rIns="0" bIns="0" rtlCol="0" anchor="t" anchorCtr="0">
            <a:noAutofit/>
          </a:bodyPr>
          <a:lstStyle>
            <a:lvl1pPr algn="l" defTabSz="913943" rtl="0" eaLnBrk="1" latinLnBrk="0" hangingPunct="1">
              <a:lnSpc>
                <a:spcPct val="85000"/>
              </a:lnSpc>
              <a:spcBef>
                <a:spcPct val="0"/>
              </a:spcBef>
              <a:buNone/>
              <a:defRPr sz="2399" b="0" kern="1200">
                <a:solidFill>
                  <a:schemeClr val="bg1"/>
                </a:solidFill>
                <a:latin typeface="EYInterstate Light" panose="02000506000000020004" pitchFamily="2" charset="0"/>
                <a:ea typeface="+mj-ea"/>
                <a:cs typeface="Arial" pitchFamily="34" charset="0"/>
              </a:defRPr>
            </a:lvl1pPr>
          </a:lstStyle>
          <a:p>
            <a:pPr marL="0" marR="0" lvl="0" indent="0" algn="l" defTabSz="913943" rtl="0" eaLnBrk="1" fontAlgn="auto" latinLnBrk="0" hangingPunct="1">
              <a:lnSpc>
                <a:spcPct val="85000"/>
              </a:lnSpc>
              <a:spcBef>
                <a:spcPct val="0"/>
              </a:spcBef>
              <a:spcAft>
                <a:spcPts val="0"/>
              </a:spcAft>
              <a:buClrTx/>
              <a:buSzTx/>
              <a:buFontTx/>
              <a:buNone/>
              <a:tabLst/>
              <a:defRPr/>
            </a:pPr>
            <a:r>
              <a:rPr kumimoji="0" lang="en-US" sz="8000" b="1" i="0" u="none" strike="noStrike" kern="1200" cap="none" spc="0" normalizeH="0" baseline="0" noProof="0" dirty="0">
                <a:ln>
                  <a:noFill/>
                </a:ln>
                <a:effectLst/>
                <a:uLnTx/>
                <a:uFillTx/>
                <a:latin typeface="EYInterstate Light" panose="02000506000000020004" pitchFamily="2" charset="0"/>
                <a:ea typeface="+mj-ea"/>
                <a:cs typeface="Arial" pitchFamily="34" charset="0"/>
              </a:rPr>
              <a:t>1.</a:t>
            </a:r>
            <a:endParaRPr kumimoji="0" lang="el-GR" sz="8000" b="1" i="0" u="none" strike="noStrike" kern="1200" cap="none" spc="0" normalizeH="0" baseline="0" noProof="0" dirty="0">
              <a:ln>
                <a:noFill/>
              </a:ln>
              <a:effectLst/>
              <a:uLnTx/>
              <a:uFillTx/>
              <a:latin typeface="EYInterstate Light" panose="02000506000000020004" pitchFamily="2" charset="0"/>
              <a:ea typeface="+mj-ea"/>
              <a:cs typeface="Arial" pitchFamily="34" charset="0"/>
            </a:endParaRPr>
          </a:p>
        </p:txBody>
      </p:sp>
      <p:sp>
        <p:nvSpPr>
          <p:cNvPr id="8" name="Rectangle 7">
            <a:extLst>
              <a:ext uri="{FF2B5EF4-FFF2-40B4-BE49-F238E27FC236}">
                <a16:creationId xmlns:a16="http://schemas.microsoft.com/office/drawing/2014/main" id="{8A4C686C-34B8-9913-2738-D1129EAE6AF8}"/>
              </a:ext>
            </a:extLst>
          </p:cNvPr>
          <p:cNvSpPr/>
          <p:nvPr/>
        </p:nvSpPr>
        <p:spPr>
          <a:xfrm rot="5400000">
            <a:off x="1095377" y="3646981"/>
            <a:ext cx="197524" cy="1201517"/>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l-GR" sz="1200" dirty="0">
              <a:solidFill>
                <a:schemeClr val="tx1"/>
              </a:solidFill>
            </a:endParaRPr>
          </a:p>
        </p:txBody>
      </p:sp>
      <p:grpSp>
        <p:nvGrpSpPr>
          <p:cNvPr id="9" name="Group 4">
            <a:extLst>
              <a:ext uri="{FF2B5EF4-FFF2-40B4-BE49-F238E27FC236}">
                <a16:creationId xmlns:a16="http://schemas.microsoft.com/office/drawing/2014/main" id="{CF61FA05-E238-4091-D914-0C6110981E45}"/>
              </a:ext>
            </a:extLst>
          </p:cNvPr>
          <p:cNvGrpSpPr>
            <a:grpSpLocks noChangeAspect="1"/>
          </p:cNvGrpSpPr>
          <p:nvPr/>
        </p:nvGrpSpPr>
        <p:grpSpPr bwMode="auto">
          <a:xfrm>
            <a:off x="11287125" y="6356350"/>
            <a:ext cx="303213" cy="311150"/>
            <a:chOff x="7110" y="4004"/>
            <a:chExt cx="191" cy="196"/>
          </a:xfrm>
        </p:grpSpPr>
        <p:sp>
          <p:nvSpPr>
            <p:cNvPr id="10" name="Freeform 5">
              <a:extLst>
                <a:ext uri="{FF2B5EF4-FFF2-40B4-BE49-F238E27FC236}">
                  <a16:creationId xmlns:a16="http://schemas.microsoft.com/office/drawing/2014/main" id="{2670C0B1-5182-A17D-F529-648E38672C38}"/>
                </a:ext>
              </a:extLst>
            </p:cNvPr>
            <p:cNvSpPr>
              <a:spLocks/>
            </p:cNvSpPr>
            <p:nvPr userDrawn="1"/>
          </p:nvSpPr>
          <p:spPr bwMode="auto">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1" name="Freeform 6">
              <a:extLst>
                <a:ext uri="{FF2B5EF4-FFF2-40B4-BE49-F238E27FC236}">
                  <a16:creationId xmlns:a16="http://schemas.microsoft.com/office/drawing/2014/main" id="{0E710904-23BF-20AF-099A-5CEA26BBC6C1}"/>
                </a:ext>
              </a:extLst>
            </p:cNvPr>
            <p:cNvSpPr>
              <a:spLocks/>
            </p:cNvSpPr>
            <p:nvPr userDrawn="1"/>
          </p:nvSpPr>
          <p:spPr bwMode="auto">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2" name="Freeform 7">
              <a:extLst>
                <a:ext uri="{FF2B5EF4-FFF2-40B4-BE49-F238E27FC236}">
                  <a16:creationId xmlns:a16="http://schemas.microsoft.com/office/drawing/2014/main" id="{4512B643-47B4-1778-CB73-5712B41BB87A}"/>
                </a:ext>
              </a:extLst>
            </p:cNvPr>
            <p:cNvSpPr>
              <a:spLocks/>
            </p:cNvSpPr>
            <p:nvPr userDrawn="1"/>
          </p:nvSpPr>
          <p:spPr bwMode="auto">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grpSp>
    </p:spTree>
    <p:extLst>
      <p:ext uri="{BB962C8B-B14F-4D97-AF65-F5344CB8AC3E}">
        <p14:creationId xmlns:p14="http://schemas.microsoft.com/office/powerpoint/2010/main" val="301462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85195C0-B07B-0144-26EA-97B9DC5AFD79}"/>
              </a:ext>
            </a:extLst>
          </p:cNvPr>
          <p:cNvSpPr txBox="1"/>
          <p:nvPr/>
        </p:nvSpPr>
        <p:spPr>
          <a:xfrm>
            <a:off x="243311" y="1260707"/>
            <a:ext cx="5171528" cy="4976181"/>
          </a:xfrm>
          <a:prstGeom prst="roundRect">
            <a:avLst>
              <a:gd name="adj" fmla="val 5865"/>
            </a:avLst>
          </a:prstGeom>
          <a:noFill/>
          <a:ln>
            <a:solidFill>
              <a:schemeClr val="tx1">
                <a:lumMod val="60000"/>
                <a:lumOff val="40000"/>
              </a:schemeClr>
            </a:solidFill>
          </a:ln>
        </p:spPr>
        <p:txBody>
          <a:bodyPr wrap="square" lIns="108000" tIns="108000" rIns="108000" bIns="108000" anchor="t">
            <a:noAutofit/>
          </a:bodyPr>
          <a:lstStyle/>
          <a:p>
            <a:pPr algn="ctr">
              <a:spcAft>
                <a:spcPts val="600"/>
              </a:spcAft>
              <a:buClr>
                <a:schemeClr val="bg1">
                  <a:lumMod val="50000"/>
                </a:schemeClr>
              </a:buClr>
              <a:buSzPct val="90000"/>
              <a:defRPr/>
            </a:pPr>
            <a:r>
              <a:rPr lang="el-GR" b="1" dirty="0">
                <a:solidFill>
                  <a:schemeClr val="tx2"/>
                </a:solidFill>
                <a:latin typeface="+mj-lt"/>
              </a:rPr>
              <a:t>Εξαγγελίες ΔΕΘ</a:t>
            </a:r>
            <a:br>
              <a:rPr lang="en-US" b="1" dirty="0">
                <a:solidFill>
                  <a:schemeClr val="tx2"/>
                </a:solidFill>
                <a:latin typeface="+mj-lt"/>
              </a:rPr>
            </a:br>
            <a:endParaRPr lang="en-US" b="1" dirty="0">
              <a:solidFill>
                <a:schemeClr val="tx2"/>
              </a:solidFill>
              <a:latin typeface="+mj-lt"/>
            </a:endParaRPr>
          </a:p>
          <a:p>
            <a:pPr>
              <a:spcAft>
                <a:spcPts val="600"/>
              </a:spcAft>
              <a:buSzPct val="90000"/>
              <a:defRPr/>
            </a:pPr>
            <a:endParaRPr lang="en-US" sz="1600" dirty="0">
              <a:solidFill>
                <a:schemeClr val="tx2"/>
              </a:solidFill>
              <a:latin typeface="EYInterstate Light" panose="02000506000000020004" pitchFamily="2" charset="0"/>
              <a:cs typeface="Arial" pitchFamily="34" charset="0"/>
            </a:endParaRPr>
          </a:p>
        </p:txBody>
      </p:sp>
      <p:pic>
        <p:nvPicPr>
          <p:cNvPr id="8" name="Picture Placeholder 8">
            <a:extLst>
              <a:ext uri="{FF2B5EF4-FFF2-40B4-BE49-F238E27FC236}">
                <a16:creationId xmlns:a16="http://schemas.microsoft.com/office/drawing/2014/main" id="{D551BF69-B989-A51C-20FD-D35DCCB49AE8}"/>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0963" r="13841"/>
          <a:stretch/>
        </p:blipFill>
        <p:spPr>
          <a:xfrm>
            <a:off x="5581817" y="0"/>
            <a:ext cx="6616534" cy="6857999"/>
          </a:xfrm>
          <a:prstGeom prst="rect">
            <a:avLst/>
          </a:prstGeom>
          <a:noFill/>
        </p:spPr>
      </p:pic>
      <p:sp>
        <p:nvSpPr>
          <p:cNvPr id="2" name="Title 1">
            <a:extLst>
              <a:ext uri="{FF2B5EF4-FFF2-40B4-BE49-F238E27FC236}">
                <a16:creationId xmlns:a16="http://schemas.microsoft.com/office/drawing/2014/main" id="{9ADEF809-5D36-421F-97F3-469979B5D898}"/>
              </a:ext>
            </a:extLst>
          </p:cNvPr>
          <p:cNvSpPr>
            <a:spLocks noGrp="1"/>
          </p:cNvSpPr>
          <p:nvPr>
            <p:ph type="title"/>
          </p:nvPr>
        </p:nvSpPr>
        <p:spPr>
          <a:xfrm>
            <a:off x="609918" y="294200"/>
            <a:ext cx="10978515" cy="590400"/>
          </a:xfrm>
        </p:spPr>
        <p:txBody>
          <a:bodyPr vert="horz" lIns="0" tIns="0" rIns="0" bIns="0" rtlCol="0" anchor="t" anchorCtr="0">
            <a:noAutofit/>
          </a:bodyPr>
          <a:lstStyle/>
          <a:p>
            <a:pPr>
              <a:lnSpc>
                <a:spcPct val="100000"/>
              </a:lnSpc>
            </a:pPr>
            <a:r>
              <a:rPr lang="el-GR" dirty="0"/>
              <a:t>Ηλεκτρονικά τιμολόγια (</a:t>
            </a:r>
            <a:r>
              <a:rPr lang="en-US" dirty="0"/>
              <a:t>e–invoices)</a:t>
            </a:r>
            <a:endParaRPr lang="el-GR" dirty="0"/>
          </a:p>
        </p:txBody>
      </p:sp>
      <p:sp>
        <p:nvSpPr>
          <p:cNvPr id="3" name="Freeform 3">
            <a:extLst>
              <a:ext uri="{FF2B5EF4-FFF2-40B4-BE49-F238E27FC236}">
                <a16:creationId xmlns:a16="http://schemas.microsoft.com/office/drawing/2014/main" id="{B259589E-A572-65B1-AD26-05992E2C32AE}"/>
              </a:ext>
            </a:extLst>
          </p:cNvPr>
          <p:cNvSpPr/>
          <p:nvPr/>
        </p:nvSpPr>
        <p:spPr>
          <a:xfrm rot="16200000">
            <a:off x="915918" y="507718"/>
            <a:ext cx="72000" cy="684000"/>
          </a:xfrm>
          <a:custGeom>
            <a:avLst/>
            <a:gdLst/>
            <a:ahLst/>
            <a:cxnLst/>
            <a:rect l="l" t="t" r="r" b="b"/>
            <a:pathLst>
              <a:path w="55859" h="1354667">
                <a:moveTo>
                  <a:pt x="0" y="0"/>
                </a:moveTo>
                <a:lnTo>
                  <a:pt x="55859" y="0"/>
                </a:lnTo>
                <a:lnTo>
                  <a:pt x="55859" y="1354667"/>
                </a:lnTo>
                <a:lnTo>
                  <a:pt x="0" y="1354667"/>
                </a:lnTo>
                <a:close/>
              </a:path>
            </a:pathLst>
          </a:custGeom>
          <a:solidFill>
            <a:schemeClr val="tx2"/>
          </a:solidFill>
          <a:ln>
            <a:noFill/>
          </a:ln>
        </p:spPr>
        <p:txBody>
          <a:bodyPr/>
          <a:lstStyle/>
          <a:p>
            <a:endParaRPr lang="el-GR" dirty="0">
              <a:latin typeface="EYInterstate Light" panose="02000506000000020004" pitchFamily="2" charset="0"/>
            </a:endParaRPr>
          </a:p>
        </p:txBody>
      </p:sp>
      <p:sp>
        <p:nvSpPr>
          <p:cNvPr id="4" name="TextBox 3">
            <a:extLst>
              <a:ext uri="{FF2B5EF4-FFF2-40B4-BE49-F238E27FC236}">
                <a16:creationId xmlns:a16="http://schemas.microsoft.com/office/drawing/2014/main" id="{218E3FE2-FFA7-7C62-D5E7-DAFA2A5A0BBA}"/>
              </a:ext>
            </a:extLst>
          </p:cNvPr>
          <p:cNvSpPr txBox="1"/>
          <p:nvPr/>
        </p:nvSpPr>
        <p:spPr>
          <a:xfrm>
            <a:off x="446493" y="1979661"/>
            <a:ext cx="4765164" cy="3447098"/>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600"/>
              </a:spcAft>
              <a:buClr>
                <a:srgbClr val="FFE600"/>
              </a:buClr>
              <a:buSzPct val="110000"/>
              <a:tabLst/>
              <a:defRPr/>
            </a:pPr>
            <a:r>
              <a:rPr kumimoji="0" lang="el-GR" i="0" u="none" strike="noStrike" kern="1200" cap="none" spc="0" normalizeH="0" baseline="0" noProof="0" dirty="0">
                <a:ln>
                  <a:noFill/>
                </a:ln>
                <a:solidFill>
                  <a:srgbClr val="FFE600"/>
                </a:solidFill>
                <a:effectLst/>
                <a:uLnTx/>
                <a:uFillTx/>
                <a:latin typeface="EYInterstate Light" panose="02000506000000020004" pitchFamily="2" charset="0"/>
                <a:ea typeface="+mn-ea"/>
                <a:cs typeface="Arial" pitchFamily="34" charset="0"/>
              </a:rPr>
              <a:t>Υποχρεωτικά </a:t>
            </a:r>
            <a:r>
              <a:rPr kumimoji="0" lang="el-GR"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Arial" pitchFamily="34" charset="0"/>
              </a:rPr>
              <a:t>τα </a:t>
            </a:r>
            <a:r>
              <a:rPr kumimoji="0" lang="en-US" i="0" u="none" strike="noStrike" kern="1200" cap="none" spc="0" normalizeH="0" baseline="0" noProof="0" dirty="0">
                <a:ln>
                  <a:noFill/>
                </a:ln>
                <a:solidFill>
                  <a:srgbClr val="FFE600"/>
                </a:solidFill>
                <a:effectLst/>
                <a:uLnTx/>
                <a:uFillTx/>
                <a:latin typeface="EYInterstate Light" panose="02000506000000020004" pitchFamily="2" charset="0"/>
                <a:ea typeface="+mn-ea"/>
                <a:cs typeface="Arial" pitchFamily="34" charset="0"/>
              </a:rPr>
              <a:t>e-</a:t>
            </a:r>
            <a:r>
              <a:rPr kumimoji="0" lang="el-GR" i="0" u="none" strike="noStrike" kern="1200" cap="none" spc="0" normalizeH="0" baseline="0" noProof="0" dirty="0">
                <a:ln>
                  <a:noFill/>
                </a:ln>
                <a:solidFill>
                  <a:srgbClr val="FFE600"/>
                </a:solidFill>
                <a:effectLst/>
                <a:uLnTx/>
                <a:uFillTx/>
                <a:latin typeface="EYInterstate Light" panose="02000506000000020004" pitchFamily="2" charset="0"/>
                <a:ea typeface="+mn-ea"/>
                <a:cs typeface="Arial" pitchFamily="34" charset="0"/>
              </a:rPr>
              <a:t>τιμολόγια μέσα στο 2024 </a:t>
            </a:r>
            <a:r>
              <a:rPr kumimoji="0" lang="el-GR"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Arial" pitchFamily="34" charset="0"/>
              </a:rPr>
              <a:t>ώστε οι συναλλαγές να διασταυρώνονται και να επαληθεύονται σε πραγματικό χρόνο. </a:t>
            </a:r>
          </a:p>
          <a:p>
            <a:pPr marL="0" marR="0" lvl="0" indent="0" algn="l" defTabSz="914400" rtl="0" eaLnBrk="1" fontAlgn="auto" latinLnBrk="0" hangingPunct="1">
              <a:lnSpc>
                <a:spcPct val="100000"/>
              </a:lnSpc>
              <a:spcBef>
                <a:spcPts val="0"/>
              </a:spcBef>
              <a:spcAft>
                <a:spcPts val="600"/>
              </a:spcAft>
              <a:buClr>
                <a:srgbClr val="FFE600"/>
              </a:buClr>
              <a:buSzPct val="110000"/>
              <a:buFontTx/>
              <a:buNone/>
              <a:tabLst/>
              <a:defRPr/>
            </a:pPr>
            <a:endParaRPr kumimoji="0" lang="el-GR"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Arial" pitchFamily="34" charset="0"/>
            </a:endParaRPr>
          </a:p>
          <a:p>
            <a:pPr marR="0" lvl="0" algn="l" defTabSz="914400" rtl="0" eaLnBrk="1" fontAlgn="auto" latinLnBrk="0" hangingPunct="1">
              <a:lnSpc>
                <a:spcPct val="100000"/>
              </a:lnSpc>
              <a:spcBef>
                <a:spcPts val="0"/>
              </a:spcBef>
              <a:spcAft>
                <a:spcPts val="600"/>
              </a:spcAft>
              <a:buClr>
                <a:srgbClr val="FFE600"/>
              </a:buClr>
              <a:buSzPct val="110000"/>
              <a:tabLst/>
              <a:defRPr/>
            </a:pPr>
            <a:r>
              <a:rPr kumimoji="0" lang="el-GR" i="0" u="none" strike="noStrike" kern="1200" cap="none" spc="0" normalizeH="0" baseline="0" noProof="0" dirty="0">
                <a:ln>
                  <a:noFill/>
                </a:ln>
                <a:solidFill>
                  <a:srgbClr val="FFE600"/>
                </a:solidFill>
                <a:effectLst/>
                <a:uLnTx/>
                <a:uFillTx/>
                <a:latin typeface="EYInterstate Light" panose="02000506000000020004" pitchFamily="2" charset="0"/>
                <a:ea typeface="+mn-ea"/>
                <a:cs typeface="Arial" pitchFamily="34" charset="0"/>
              </a:rPr>
              <a:t>Εφαρμογή </a:t>
            </a:r>
            <a:r>
              <a:rPr kumimoji="0" lang="en-US" i="0" u="none" strike="noStrike" kern="1200" cap="none" spc="0" normalizeH="0" baseline="0" noProof="0" dirty="0" err="1">
                <a:ln>
                  <a:noFill/>
                </a:ln>
                <a:solidFill>
                  <a:srgbClr val="FFE600"/>
                </a:solidFill>
                <a:effectLst/>
                <a:uLnTx/>
                <a:uFillTx/>
                <a:latin typeface="EYInterstate Light" panose="02000506000000020004" pitchFamily="2" charset="0"/>
                <a:ea typeface="+mn-ea"/>
                <a:cs typeface="Arial" pitchFamily="34" charset="0"/>
              </a:rPr>
              <a:t>timologio</a:t>
            </a:r>
            <a:r>
              <a:rPr kumimoji="0" lang="en-US"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Arial" pitchFamily="34" charset="0"/>
              </a:rPr>
              <a:t>:</a:t>
            </a:r>
            <a:r>
              <a:rPr kumimoji="0" lang="el-GR"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Arial" pitchFamily="34" charset="0"/>
              </a:rPr>
              <a:t> επέκταση ώστε </a:t>
            </a:r>
            <a:br>
              <a:rPr kumimoji="0" lang="el-GR"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Arial" pitchFamily="34" charset="0"/>
              </a:rPr>
            </a:br>
            <a:r>
              <a:rPr kumimoji="0" lang="el-GR"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Arial" pitchFamily="34" charset="0"/>
              </a:rPr>
              <a:t>να μπορεί να χρησιμοποιείται από τις επιχειρήσεις αντί </a:t>
            </a:r>
            <a:r>
              <a:rPr kumimoji="0" lang="el-GR" i="0" u="none" strike="noStrike" kern="1200" cap="none" spc="0" normalizeH="0" baseline="0" noProof="0" dirty="0" err="1">
                <a:ln>
                  <a:noFill/>
                </a:ln>
                <a:solidFill>
                  <a:prstClr val="white"/>
                </a:solidFill>
                <a:effectLst/>
                <a:uLnTx/>
                <a:uFillTx/>
                <a:latin typeface="EYInterstate Light" panose="02000506000000020004" pitchFamily="2" charset="0"/>
                <a:ea typeface="+mn-ea"/>
                <a:cs typeface="Arial" pitchFamily="34" charset="0"/>
              </a:rPr>
              <a:t>παρόχου</a:t>
            </a:r>
            <a:r>
              <a:rPr kumimoji="0" lang="el-GR"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Arial" pitchFamily="34" charset="0"/>
              </a:rPr>
              <a:t> για την έκδοση </a:t>
            </a:r>
            <a:br>
              <a:rPr kumimoji="0" lang="el-GR"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Arial" pitchFamily="34" charset="0"/>
              </a:rPr>
            </a:br>
            <a:r>
              <a:rPr kumimoji="0" lang="en-US"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Arial" pitchFamily="34" charset="0"/>
              </a:rPr>
              <a:t>e–</a:t>
            </a:r>
            <a:r>
              <a:rPr kumimoji="0" lang="el-GR"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Arial" pitchFamily="34" charset="0"/>
              </a:rPr>
              <a:t>τιμολογίων</a:t>
            </a:r>
            <a:r>
              <a:rPr kumimoji="0" lang="en-US"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Arial" pitchFamily="34" charset="0"/>
              </a:rPr>
              <a:t>.</a:t>
            </a:r>
            <a:endParaRPr kumimoji="0" lang="el-GR"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Arial" pitchFamily="34" charset="0"/>
            </a:endParaRPr>
          </a:p>
          <a:p>
            <a:pPr marL="285750" marR="0" lvl="0" indent="-285750" algn="l" defTabSz="914400" rtl="0" eaLnBrk="1" fontAlgn="auto" latinLnBrk="0" hangingPunct="1">
              <a:lnSpc>
                <a:spcPct val="100000"/>
              </a:lnSpc>
              <a:spcBef>
                <a:spcPts val="0"/>
              </a:spcBef>
              <a:spcAft>
                <a:spcPts val="600"/>
              </a:spcAft>
              <a:buClr>
                <a:srgbClr val="FFE600"/>
              </a:buClr>
              <a:buSzPct val="110000"/>
              <a:buFont typeface="Wingdings" panose="05000000000000000000" pitchFamily="2" charset="2"/>
              <a:buChar char="ü"/>
              <a:tabLst/>
              <a:defRPr/>
            </a:pPr>
            <a:endParaRPr kumimoji="0" lang="el-GR"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Arial" pitchFamily="34" charset="0"/>
            </a:endParaRPr>
          </a:p>
          <a:p>
            <a:pPr marR="0" lvl="0" algn="l" defTabSz="914400" rtl="0" eaLnBrk="1" fontAlgn="auto" latinLnBrk="0" hangingPunct="1">
              <a:lnSpc>
                <a:spcPct val="100000"/>
              </a:lnSpc>
              <a:spcBef>
                <a:spcPts val="0"/>
              </a:spcBef>
              <a:spcAft>
                <a:spcPts val="600"/>
              </a:spcAft>
              <a:buClr>
                <a:srgbClr val="FFE600"/>
              </a:buClr>
              <a:buSzPct val="110000"/>
              <a:tabLst/>
              <a:defRPr/>
            </a:pPr>
            <a:r>
              <a:rPr kumimoji="0" lang="el-GR"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Arial" pitchFamily="34" charset="0"/>
              </a:rPr>
              <a:t>Αύξηση, </a:t>
            </a:r>
            <a:r>
              <a:rPr kumimoji="0" lang="el-GR" i="0" u="none" strike="noStrike" kern="1200" cap="none" spc="0" normalizeH="0" baseline="0" noProof="0" dirty="0">
                <a:ln>
                  <a:noFill/>
                </a:ln>
                <a:solidFill>
                  <a:srgbClr val="FFE600"/>
                </a:solidFill>
                <a:effectLst/>
                <a:uLnTx/>
                <a:uFillTx/>
                <a:latin typeface="EYInterstate Light" panose="02000506000000020004" pitchFamily="2" charset="0"/>
                <a:ea typeface="+mn-ea"/>
                <a:cs typeface="Arial" pitchFamily="34" charset="0"/>
              </a:rPr>
              <a:t>αυτοματοποίηση </a:t>
            </a:r>
            <a:r>
              <a:rPr kumimoji="0" lang="el-GR"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Arial" pitchFamily="34" charset="0"/>
              </a:rPr>
              <a:t>και</a:t>
            </a:r>
            <a:r>
              <a:rPr kumimoji="0" lang="el-GR" i="0" u="none" strike="noStrike" kern="1200" cap="none" spc="0" normalizeH="0" baseline="0" noProof="0" dirty="0">
                <a:ln>
                  <a:noFill/>
                </a:ln>
                <a:solidFill>
                  <a:srgbClr val="FFE600"/>
                </a:solidFill>
                <a:effectLst/>
                <a:uLnTx/>
                <a:uFillTx/>
                <a:latin typeface="EYInterstate Light" panose="02000506000000020004" pitchFamily="2" charset="0"/>
                <a:ea typeface="+mn-ea"/>
                <a:cs typeface="Arial" pitchFamily="34" charset="0"/>
              </a:rPr>
              <a:t> </a:t>
            </a:r>
            <a:r>
              <a:rPr kumimoji="0" lang="el-GR" i="0" u="none" strike="noStrike" kern="1200" cap="none" spc="0" normalizeH="0" baseline="0" noProof="0" dirty="0" err="1">
                <a:ln>
                  <a:noFill/>
                </a:ln>
                <a:solidFill>
                  <a:srgbClr val="FFE600"/>
                </a:solidFill>
                <a:effectLst/>
                <a:uLnTx/>
                <a:uFillTx/>
                <a:latin typeface="EYInterstate Light" panose="02000506000000020004" pitchFamily="2" charset="0"/>
                <a:ea typeface="+mn-ea"/>
                <a:cs typeface="Arial" pitchFamily="34" charset="0"/>
              </a:rPr>
              <a:t>ψηφιοποίηση</a:t>
            </a:r>
            <a:r>
              <a:rPr kumimoji="0" lang="el-GR" i="0" u="none" strike="noStrike" kern="1200" cap="none" spc="0" normalizeH="0" baseline="0" noProof="0" dirty="0">
                <a:ln>
                  <a:noFill/>
                </a:ln>
                <a:solidFill>
                  <a:srgbClr val="FFE600"/>
                </a:solidFill>
                <a:effectLst/>
                <a:uLnTx/>
                <a:uFillTx/>
                <a:latin typeface="EYInterstate Light" panose="02000506000000020004" pitchFamily="2" charset="0"/>
                <a:ea typeface="+mn-ea"/>
                <a:cs typeface="Arial" pitchFamily="34" charset="0"/>
              </a:rPr>
              <a:t> </a:t>
            </a:r>
            <a:r>
              <a:rPr kumimoji="0" lang="el-GR"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Arial" pitchFamily="34" charset="0"/>
              </a:rPr>
              <a:t>των </a:t>
            </a:r>
            <a:r>
              <a:rPr kumimoji="0" lang="el-GR" i="0" u="none" strike="noStrike" kern="1200" cap="none" spc="0" normalizeH="0" baseline="0" noProof="0" dirty="0">
                <a:ln>
                  <a:noFill/>
                </a:ln>
                <a:solidFill>
                  <a:srgbClr val="FFE600"/>
                </a:solidFill>
                <a:effectLst/>
                <a:uLnTx/>
                <a:uFillTx/>
                <a:latin typeface="EYInterstate Light" panose="02000506000000020004" pitchFamily="2" charset="0"/>
                <a:ea typeface="+mn-ea"/>
                <a:cs typeface="Arial" pitchFamily="34" charset="0"/>
              </a:rPr>
              <a:t>ελέγχων </a:t>
            </a:r>
            <a:r>
              <a:rPr kumimoji="0" lang="el-GR"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Arial" pitchFamily="34" charset="0"/>
              </a:rPr>
              <a:t>των φορολογικών αρχών. </a:t>
            </a:r>
          </a:p>
        </p:txBody>
      </p:sp>
      <p:sp>
        <p:nvSpPr>
          <p:cNvPr id="9" name="Double Bracket 8">
            <a:extLst>
              <a:ext uri="{FF2B5EF4-FFF2-40B4-BE49-F238E27FC236}">
                <a16:creationId xmlns:a16="http://schemas.microsoft.com/office/drawing/2014/main" id="{A5CE882B-B441-3FE3-E99E-A868580D2FFE}"/>
              </a:ext>
            </a:extLst>
          </p:cNvPr>
          <p:cNvSpPr/>
          <p:nvPr/>
        </p:nvSpPr>
        <p:spPr>
          <a:xfrm rot="5400000">
            <a:off x="2040519" y="1445340"/>
            <a:ext cx="1538033" cy="4765166"/>
          </a:xfrm>
          <a:prstGeom prst="bracketPair">
            <a:avLst>
              <a:gd name="adj" fmla="val 0"/>
            </a:avLst>
          </a:prstGeom>
          <a:ln w="9525">
            <a:solidFill>
              <a:schemeClr val="tx1">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0" name="Rectangle 9">
            <a:extLst>
              <a:ext uri="{FF2B5EF4-FFF2-40B4-BE49-F238E27FC236}">
                <a16:creationId xmlns:a16="http://schemas.microsoft.com/office/drawing/2014/main" id="{E4BE7D46-0C13-2EC4-1240-198F7CC31F38}"/>
              </a:ext>
            </a:extLst>
          </p:cNvPr>
          <p:cNvSpPr/>
          <p:nvPr/>
        </p:nvSpPr>
        <p:spPr>
          <a:xfrm>
            <a:off x="5581817" y="0"/>
            <a:ext cx="6705433" cy="6858000"/>
          </a:xfrm>
          <a:prstGeom prst="rect">
            <a:avLst/>
          </a:prstGeom>
          <a:gradFill flip="none" rotWithShape="1">
            <a:gsLst>
              <a:gs pos="0">
                <a:schemeClr val="tx1">
                  <a:alpha val="0"/>
                </a:schemeClr>
              </a:gs>
              <a:gs pos="100000">
                <a:schemeClr val="tx1"/>
              </a:gs>
            </a:gsLst>
            <a:lin ang="108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l-GR" sz="1200" dirty="0">
              <a:solidFill>
                <a:schemeClr val="tx1"/>
              </a:solidFill>
            </a:endParaRPr>
          </a:p>
        </p:txBody>
      </p:sp>
      <p:grpSp>
        <p:nvGrpSpPr>
          <p:cNvPr id="12" name="Group 4">
            <a:extLst>
              <a:ext uri="{FF2B5EF4-FFF2-40B4-BE49-F238E27FC236}">
                <a16:creationId xmlns:a16="http://schemas.microsoft.com/office/drawing/2014/main" id="{1CC2FD57-C281-0658-93DC-B5818A6CBB51}"/>
              </a:ext>
            </a:extLst>
          </p:cNvPr>
          <p:cNvGrpSpPr>
            <a:grpSpLocks noChangeAspect="1"/>
          </p:cNvGrpSpPr>
          <p:nvPr/>
        </p:nvGrpSpPr>
        <p:grpSpPr bwMode="auto">
          <a:xfrm>
            <a:off x="11287125" y="6356350"/>
            <a:ext cx="303213" cy="311150"/>
            <a:chOff x="7110" y="4004"/>
            <a:chExt cx="191" cy="196"/>
          </a:xfrm>
        </p:grpSpPr>
        <p:sp>
          <p:nvSpPr>
            <p:cNvPr id="18" name="Freeform 5">
              <a:extLst>
                <a:ext uri="{FF2B5EF4-FFF2-40B4-BE49-F238E27FC236}">
                  <a16:creationId xmlns:a16="http://schemas.microsoft.com/office/drawing/2014/main" id="{EADBBF58-6252-3B2F-E02D-486CE061AD51}"/>
                </a:ext>
              </a:extLst>
            </p:cNvPr>
            <p:cNvSpPr>
              <a:spLocks/>
            </p:cNvSpPr>
            <p:nvPr userDrawn="1"/>
          </p:nvSpPr>
          <p:spPr bwMode="auto">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9" name="Freeform 6">
              <a:extLst>
                <a:ext uri="{FF2B5EF4-FFF2-40B4-BE49-F238E27FC236}">
                  <a16:creationId xmlns:a16="http://schemas.microsoft.com/office/drawing/2014/main" id="{09C46EDC-571D-288B-B9AF-B0AA6D76CD15}"/>
                </a:ext>
              </a:extLst>
            </p:cNvPr>
            <p:cNvSpPr>
              <a:spLocks/>
            </p:cNvSpPr>
            <p:nvPr userDrawn="1"/>
          </p:nvSpPr>
          <p:spPr bwMode="auto">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20" name="Freeform 7">
              <a:extLst>
                <a:ext uri="{FF2B5EF4-FFF2-40B4-BE49-F238E27FC236}">
                  <a16:creationId xmlns:a16="http://schemas.microsoft.com/office/drawing/2014/main" id="{89F9B903-55F2-379F-0EA5-1392CF2BC370}"/>
                </a:ext>
              </a:extLst>
            </p:cNvPr>
            <p:cNvSpPr>
              <a:spLocks/>
            </p:cNvSpPr>
            <p:nvPr userDrawn="1"/>
          </p:nvSpPr>
          <p:spPr bwMode="auto">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grpSp>
    </p:spTree>
    <p:extLst>
      <p:ext uri="{BB962C8B-B14F-4D97-AF65-F5344CB8AC3E}">
        <p14:creationId xmlns:p14="http://schemas.microsoft.com/office/powerpoint/2010/main" val="24284505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DEF809-5D36-421F-97F3-469979B5D898}"/>
              </a:ext>
            </a:extLst>
          </p:cNvPr>
          <p:cNvSpPr>
            <a:spLocks noGrp="1"/>
          </p:cNvSpPr>
          <p:nvPr>
            <p:ph type="title"/>
          </p:nvPr>
        </p:nvSpPr>
        <p:spPr>
          <a:xfrm>
            <a:off x="609918" y="294200"/>
            <a:ext cx="10978515" cy="590400"/>
          </a:xfrm>
        </p:spPr>
        <p:txBody>
          <a:bodyPr vert="horz" lIns="0" tIns="0" rIns="0" bIns="0" rtlCol="0" anchor="t" anchorCtr="0">
            <a:noAutofit/>
          </a:bodyPr>
          <a:lstStyle/>
          <a:p>
            <a:pPr>
              <a:lnSpc>
                <a:spcPct val="100000"/>
              </a:lnSpc>
            </a:pPr>
            <a:r>
              <a:rPr lang="el-GR" dirty="0"/>
              <a:t>Υποχρεωτική e-τιμολόγηση στις B2G συναλλαγές</a:t>
            </a:r>
          </a:p>
        </p:txBody>
      </p:sp>
      <p:grpSp>
        <p:nvGrpSpPr>
          <p:cNvPr id="11" name="Group 4">
            <a:extLst>
              <a:ext uri="{FF2B5EF4-FFF2-40B4-BE49-F238E27FC236}">
                <a16:creationId xmlns:a16="http://schemas.microsoft.com/office/drawing/2014/main" id="{19398A5A-0721-588F-6F76-C7CAAADF4F9E}"/>
              </a:ext>
            </a:extLst>
          </p:cNvPr>
          <p:cNvGrpSpPr>
            <a:grpSpLocks noChangeAspect="1"/>
          </p:cNvGrpSpPr>
          <p:nvPr/>
        </p:nvGrpSpPr>
        <p:grpSpPr bwMode="auto">
          <a:xfrm>
            <a:off x="11287125" y="6356350"/>
            <a:ext cx="303213" cy="311150"/>
            <a:chOff x="7110" y="4004"/>
            <a:chExt cx="191" cy="196"/>
          </a:xfrm>
        </p:grpSpPr>
        <p:sp>
          <p:nvSpPr>
            <p:cNvPr id="13" name="Freeform 5">
              <a:extLst>
                <a:ext uri="{FF2B5EF4-FFF2-40B4-BE49-F238E27FC236}">
                  <a16:creationId xmlns:a16="http://schemas.microsoft.com/office/drawing/2014/main" id="{354C4B82-0954-3953-5704-C3F2613F2CAD}"/>
                </a:ext>
              </a:extLst>
            </p:cNvPr>
            <p:cNvSpPr>
              <a:spLocks/>
            </p:cNvSpPr>
            <p:nvPr userDrawn="1"/>
          </p:nvSpPr>
          <p:spPr bwMode="auto">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srgbClr val="2E2E38"/>
                </a:solidFill>
                <a:effectLst/>
                <a:uLnTx/>
                <a:uFillTx/>
                <a:latin typeface="EYInterstate Light" panose="02000506000000020004" pitchFamily="2" charset="0"/>
                <a:ea typeface="+mn-ea"/>
                <a:cs typeface="+mn-cs"/>
              </a:endParaRPr>
            </a:p>
          </p:txBody>
        </p:sp>
        <p:sp>
          <p:nvSpPr>
            <p:cNvPr id="14" name="Freeform 6">
              <a:extLst>
                <a:ext uri="{FF2B5EF4-FFF2-40B4-BE49-F238E27FC236}">
                  <a16:creationId xmlns:a16="http://schemas.microsoft.com/office/drawing/2014/main" id="{CF9CE771-B3E1-9D7C-D6C5-1F18FD534EAE}"/>
                </a:ext>
              </a:extLst>
            </p:cNvPr>
            <p:cNvSpPr>
              <a:spLocks/>
            </p:cNvSpPr>
            <p:nvPr userDrawn="1"/>
          </p:nvSpPr>
          <p:spPr bwMode="auto">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srgbClr val="2E2E38"/>
                </a:solidFill>
                <a:effectLst/>
                <a:uLnTx/>
                <a:uFillTx/>
                <a:latin typeface="EYInterstate Light" panose="02000506000000020004" pitchFamily="2" charset="0"/>
                <a:ea typeface="+mn-ea"/>
                <a:cs typeface="+mn-cs"/>
              </a:endParaRPr>
            </a:p>
          </p:txBody>
        </p:sp>
        <p:sp>
          <p:nvSpPr>
            <p:cNvPr id="15" name="Freeform 7">
              <a:extLst>
                <a:ext uri="{FF2B5EF4-FFF2-40B4-BE49-F238E27FC236}">
                  <a16:creationId xmlns:a16="http://schemas.microsoft.com/office/drawing/2014/main" id="{552ECC68-CE6C-65CE-0D57-D5521BFB0F90}"/>
                </a:ext>
              </a:extLst>
            </p:cNvPr>
            <p:cNvSpPr>
              <a:spLocks/>
            </p:cNvSpPr>
            <p:nvPr userDrawn="1"/>
          </p:nvSpPr>
          <p:spPr bwMode="auto">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srgbClr val="2E2E38"/>
                </a:solidFill>
                <a:effectLst/>
                <a:uLnTx/>
                <a:uFillTx/>
                <a:latin typeface="EYInterstate Light" panose="02000506000000020004" pitchFamily="2" charset="0"/>
                <a:ea typeface="+mn-ea"/>
                <a:cs typeface="+mn-cs"/>
              </a:endParaRPr>
            </a:p>
          </p:txBody>
        </p:sp>
      </p:grpSp>
      <p:sp>
        <p:nvSpPr>
          <p:cNvPr id="3" name="Freeform 3">
            <a:extLst>
              <a:ext uri="{FF2B5EF4-FFF2-40B4-BE49-F238E27FC236}">
                <a16:creationId xmlns:a16="http://schemas.microsoft.com/office/drawing/2014/main" id="{B259589E-A572-65B1-AD26-05992E2C32AE}"/>
              </a:ext>
            </a:extLst>
          </p:cNvPr>
          <p:cNvSpPr/>
          <p:nvPr/>
        </p:nvSpPr>
        <p:spPr>
          <a:xfrm rot="16200000">
            <a:off x="915918" y="507718"/>
            <a:ext cx="72000" cy="684000"/>
          </a:xfrm>
          <a:custGeom>
            <a:avLst/>
            <a:gdLst/>
            <a:ahLst/>
            <a:cxnLst/>
            <a:rect l="l" t="t" r="r" b="b"/>
            <a:pathLst>
              <a:path w="55859" h="1354667">
                <a:moveTo>
                  <a:pt x="0" y="0"/>
                </a:moveTo>
                <a:lnTo>
                  <a:pt x="55859" y="0"/>
                </a:lnTo>
                <a:lnTo>
                  <a:pt x="55859" y="1354667"/>
                </a:lnTo>
                <a:lnTo>
                  <a:pt x="0" y="1354667"/>
                </a:lnTo>
                <a:close/>
              </a:path>
            </a:pathLst>
          </a:custGeom>
          <a:solidFill>
            <a:schemeClr val="tx2"/>
          </a:solidFill>
          <a:ln>
            <a:noFill/>
          </a:ln>
        </p:spPr>
        <p:txBody>
          <a:bodyPr/>
          <a:lstStyle/>
          <a:p>
            <a:endParaRPr lang="el-GR" dirty="0">
              <a:latin typeface="EYInterstate Light" panose="02000506000000020004" pitchFamily="2" charset="0"/>
            </a:endParaRPr>
          </a:p>
        </p:txBody>
      </p:sp>
      <p:sp>
        <p:nvSpPr>
          <p:cNvPr id="4" name="TextBox 3">
            <a:extLst>
              <a:ext uri="{FF2B5EF4-FFF2-40B4-BE49-F238E27FC236}">
                <a16:creationId xmlns:a16="http://schemas.microsoft.com/office/drawing/2014/main" id="{218E3FE2-FFA7-7C62-D5E7-DAFA2A5A0BBA}"/>
              </a:ext>
            </a:extLst>
          </p:cNvPr>
          <p:cNvSpPr txBox="1"/>
          <p:nvPr/>
        </p:nvSpPr>
        <p:spPr>
          <a:xfrm>
            <a:off x="530403" y="1590035"/>
            <a:ext cx="7373194" cy="3985706"/>
          </a:xfrm>
          <a:prstGeom prst="rect">
            <a:avLst/>
          </a:prstGeom>
          <a:noFill/>
        </p:spPr>
        <p:txBody>
          <a:bodyPr wrap="square">
            <a:spAutoFit/>
          </a:bodyPr>
          <a:lstStyle/>
          <a:p>
            <a:pPr>
              <a:spcAft>
                <a:spcPts val="600"/>
              </a:spcAft>
              <a:buClr>
                <a:srgbClr val="FFE600">
                  <a:lumMod val="60000"/>
                  <a:lumOff val="40000"/>
                </a:srgbClr>
              </a:buClr>
              <a:buSzPct val="90000"/>
              <a:defRPr/>
            </a:pPr>
            <a:r>
              <a:rPr lang="el-GR" sz="2800" dirty="0">
                <a:solidFill>
                  <a:schemeClr val="tx2"/>
                </a:solidFill>
                <a:latin typeface="EYInterstate Light" panose="02000506000000020004" pitchFamily="2" charset="0"/>
                <a:cs typeface="Arial" pitchFamily="34" charset="0"/>
              </a:rPr>
              <a:t>Σταδιακή ένταξη </a:t>
            </a:r>
            <a:br>
              <a:rPr lang="en-US" sz="2800" dirty="0">
                <a:solidFill>
                  <a:schemeClr val="tx2"/>
                </a:solidFill>
                <a:latin typeface="EYInterstate Light" panose="02000506000000020004" pitchFamily="2" charset="0"/>
                <a:cs typeface="Arial" pitchFamily="34" charset="0"/>
              </a:rPr>
            </a:br>
            <a:r>
              <a:rPr lang="el-GR" dirty="0">
                <a:solidFill>
                  <a:schemeClr val="bg1"/>
                </a:solidFill>
                <a:latin typeface="EYInterstate Light" panose="02000506000000020004" pitchFamily="2" charset="0"/>
                <a:cs typeface="Arial" pitchFamily="34" charset="0"/>
              </a:rPr>
              <a:t>στην υποχρεωτική </a:t>
            </a:r>
            <a:r>
              <a:rPr lang="en-US" dirty="0">
                <a:solidFill>
                  <a:schemeClr val="bg1"/>
                </a:solidFill>
                <a:latin typeface="EYInterstate Light" panose="02000506000000020004" pitchFamily="2" charset="0"/>
                <a:cs typeface="Arial" pitchFamily="34" charset="0"/>
              </a:rPr>
              <a:t>e–</a:t>
            </a:r>
            <a:r>
              <a:rPr lang="el-GR" dirty="0">
                <a:solidFill>
                  <a:schemeClr val="bg1"/>
                </a:solidFill>
                <a:latin typeface="EYInterstate Light" panose="02000506000000020004" pitchFamily="2" charset="0"/>
                <a:cs typeface="Arial" pitchFamily="34" charset="0"/>
              </a:rPr>
              <a:t>τιμολόγηση</a:t>
            </a:r>
            <a:r>
              <a:rPr lang="en-US" dirty="0">
                <a:solidFill>
                  <a:schemeClr val="bg1"/>
                </a:solidFill>
                <a:latin typeface="EYInterstate Light" panose="02000506000000020004" pitchFamily="2" charset="0"/>
                <a:cs typeface="Arial" pitchFamily="34" charset="0"/>
              </a:rPr>
              <a:t> </a:t>
            </a:r>
            <a:r>
              <a:rPr lang="el-GR" dirty="0">
                <a:solidFill>
                  <a:schemeClr val="bg1"/>
                </a:solidFill>
                <a:latin typeface="EYInterstate Light" panose="02000506000000020004" pitchFamily="2" charset="0"/>
                <a:cs typeface="Arial" pitchFamily="34" charset="0"/>
              </a:rPr>
              <a:t>ανάλογα με:</a:t>
            </a:r>
          </a:p>
          <a:p>
            <a:pPr marL="552450" indent="-285750">
              <a:spcAft>
                <a:spcPts val="600"/>
              </a:spcAft>
              <a:buClr>
                <a:srgbClr val="FFE600">
                  <a:lumMod val="60000"/>
                  <a:lumOff val="40000"/>
                </a:srgbClr>
              </a:buClr>
              <a:buSzPct val="80000"/>
              <a:buFont typeface="Arial" panose="020B0604020202020204" pitchFamily="34" charset="0"/>
              <a:buChar char="►"/>
              <a:defRPr/>
            </a:pPr>
            <a:r>
              <a:rPr lang="el-GR" dirty="0">
                <a:solidFill>
                  <a:schemeClr val="bg1"/>
                </a:solidFill>
                <a:latin typeface="EYInterstate Light" panose="02000506000000020004" pitchFamily="2" charset="0"/>
                <a:cs typeface="Arial" pitchFamily="34" charset="0"/>
              </a:rPr>
              <a:t>το</a:t>
            </a:r>
            <a:r>
              <a:rPr lang="el-GR" dirty="0">
                <a:solidFill>
                  <a:schemeClr val="tx2"/>
                </a:solidFill>
                <a:latin typeface="EYInterstate Light" panose="02000506000000020004" pitchFamily="2" charset="0"/>
                <a:cs typeface="Arial" pitchFamily="34" charset="0"/>
              </a:rPr>
              <a:t> φορέα </a:t>
            </a:r>
            <a:r>
              <a:rPr lang="el-GR" dirty="0">
                <a:solidFill>
                  <a:schemeClr val="bg1"/>
                </a:solidFill>
                <a:latin typeface="EYInterstate Light" panose="02000506000000020004" pitchFamily="2" charset="0"/>
                <a:cs typeface="Arial" pitchFamily="34" charset="0"/>
              </a:rPr>
              <a:t>στον οποίο ανήκουν οι αναθέτουσες αρχές, αλλά και </a:t>
            </a:r>
          </a:p>
          <a:p>
            <a:pPr marL="552450" indent="-285750">
              <a:spcAft>
                <a:spcPts val="1200"/>
              </a:spcAft>
              <a:buClr>
                <a:srgbClr val="FFE600">
                  <a:lumMod val="60000"/>
                  <a:lumOff val="40000"/>
                </a:srgbClr>
              </a:buClr>
              <a:buSzPct val="80000"/>
              <a:buFont typeface="Arial" panose="020B0604020202020204" pitchFamily="34" charset="0"/>
              <a:buChar char="►"/>
              <a:defRPr/>
            </a:pPr>
            <a:r>
              <a:rPr lang="el-GR" dirty="0">
                <a:solidFill>
                  <a:schemeClr val="bg1"/>
                </a:solidFill>
                <a:latin typeface="EYInterstate Light" panose="02000506000000020004" pitchFamily="2" charset="0"/>
                <a:cs typeface="Arial" pitchFamily="34" charset="0"/>
              </a:rPr>
              <a:t>το</a:t>
            </a:r>
            <a:r>
              <a:rPr lang="el-GR" dirty="0">
                <a:solidFill>
                  <a:schemeClr val="tx2"/>
                </a:solidFill>
                <a:latin typeface="EYInterstate Light" panose="02000506000000020004" pitchFamily="2" charset="0"/>
                <a:cs typeface="Arial" pitchFamily="34" charset="0"/>
              </a:rPr>
              <a:t> νομοθετικό πλαίσιο</a:t>
            </a:r>
            <a:r>
              <a:rPr lang="el-GR" dirty="0">
                <a:solidFill>
                  <a:schemeClr val="bg1"/>
                </a:solidFill>
                <a:latin typeface="EYInterstate Light" panose="02000506000000020004" pitchFamily="2" charset="0"/>
                <a:cs typeface="Arial" pitchFamily="34" charset="0"/>
              </a:rPr>
              <a:t> που διέπει τις εκάστοτε συμβάσεις, </a:t>
            </a:r>
            <a:br>
              <a:rPr lang="en-US" dirty="0">
                <a:solidFill>
                  <a:schemeClr val="bg1"/>
                </a:solidFill>
                <a:latin typeface="EYInterstate Light" panose="02000506000000020004" pitchFamily="2" charset="0"/>
                <a:cs typeface="Arial" pitchFamily="34" charset="0"/>
              </a:rPr>
            </a:br>
            <a:r>
              <a:rPr lang="el-GR" dirty="0">
                <a:solidFill>
                  <a:schemeClr val="bg1"/>
                </a:solidFill>
                <a:latin typeface="EYInterstate Light" panose="02000506000000020004" pitchFamily="2" charset="0"/>
                <a:cs typeface="Arial" pitchFamily="34" charset="0"/>
              </a:rPr>
              <a:t>με αφετηρία εκκίνησης την </a:t>
            </a:r>
            <a:r>
              <a:rPr lang="el-GR" b="1" dirty="0">
                <a:solidFill>
                  <a:schemeClr val="tx2"/>
                </a:solidFill>
                <a:latin typeface="EYInterstate Light" panose="02000506000000020004" pitchFamily="2" charset="0"/>
                <a:cs typeface="Arial" pitchFamily="34" charset="0"/>
              </a:rPr>
              <a:t>12η Σεπτεμβρίου 2023.</a:t>
            </a:r>
          </a:p>
          <a:p>
            <a:pPr marL="266700">
              <a:spcAft>
                <a:spcPts val="1200"/>
              </a:spcAft>
              <a:buClr>
                <a:srgbClr val="FFE600">
                  <a:lumMod val="60000"/>
                  <a:lumOff val="40000"/>
                </a:srgbClr>
              </a:buClr>
              <a:buSzPct val="90000"/>
              <a:defRPr/>
            </a:pPr>
            <a:endParaRPr lang="el-GR" dirty="0">
              <a:solidFill>
                <a:schemeClr val="bg1"/>
              </a:solidFill>
              <a:latin typeface="EYInterstate Light" panose="02000506000000020004" pitchFamily="2" charset="0"/>
              <a:cs typeface="Arial" pitchFamily="34" charset="0"/>
            </a:endParaRPr>
          </a:p>
          <a:p>
            <a:pPr>
              <a:spcAft>
                <a:spcPts val="600"/>
              </a:spcAft>
              <a:buClr>
                <a:srgbClr val="FFE600">
                  <a:lumMod val="60000"/>
                  <a:lumOff val="40000"/>
                </a:srgbClr>
              </a:buClr>
              <a:buSzPct val="90000"/>
              <a:defRPr/>
            </a:pPr>
            <a:r>
              <a:rPr lang="el-GR" sz="2800" dirty="0">
                <a:solidFill>
                  <a:schemeClr val="tx2"/>
                </a:solidFill>
                <a:latin typeface="EYInterstate Light" panose="02000506000000020004" pitchFamily="2" charset="0"/>
                <a:cs typeface="Arial" pitchFamily="34" charset="0"/>
              </a:rPr>
              <a:t>Γενικός κανόνας </a:t>
            </a:r>
            <a:br>
              <a:rPr lang="en-US" sz="2800" dirty="0">
                <a:solidFill>
                  <a:schemeClr val="tx2"/>
                </a:solidFill>
                <a:latin typeface="EYInterstate Light" panose="02000506000000020004" pitchFamily="2" charset="0"/>
                <a:cs typeface="Arial" pitchFamily="34" charset="0"/>
              </a:rPr>
            </a:br>
            <a:r>
              <a:rPr lang="el-GR" dirty="0">
                <a:solidFill>
                  <a:schemeClr val="bg1"/>
                </a:solidFill>
                <a:latin typeface="EYInterstate Light" panose="02000506000000020004" pitchFamily="2" charset="0"/>
                <a:cs typeface="Arial" pitchFamily="34" charset="0"/>
              </a:rPr>
              <a:t>για την έναρξη της υποχρεωτικής </a:t>
            </a:r>
            <a:r>
              <a:rPr lang="en-US" dirty="0">
                <a:solidFill>
                  <a:schemeClr val="bg1"/>
                </a:solidFill>
                <a:latin typeface="EYInterstate Light" panose="02000506000000020004" pitchFamily="2" charset="0"/>
                <a:cs typeface="Arial" pitchFamily="34" charset="0"/>
              </a:rPr>
              <a:t>e-</a:t>
            </a:r>
            <a:r>
              <a:rPr lang="el-GR" dirty="0">
                <a:solidFill>
                  <a:schemeClr val="bg1"/>
                </a:solidFill>
                <a:latin typeface="EYInterstate Light" panose="02000506000000020004" pitchFamily="2" charset="0"/>
                <a:cs typeface="Arial" pitchFamily="34" charset="0"/>
              </a:rPr>
              <a:t>τιμολόγησης: </a:t>
            </a:r>
          </a:p>
          <a:p>
            <a:pPr marL="552450" indent="-285750">
              <a:spcAft>
                <a:spcPts val="1200"/>
              </a:spcAft>
              <a:buClr>
                <a:srgbClr val="FFE600">
                  <a:lumMod val="60000"/>
                  <a:lumOff val="40000"/>
                </a:srgbClr>
              </a:buClr>
              <a:buSzPct val="80000"/>
              <a:buFont typeface="Arial" panose="020B0604020202020204" pitchFamily="34" charset="0"/>
              <a:buChar char="►"/>
              <a:tabLst>
                <a:tab pos="447675" algn="l"/>
              </a:tabLst>
              <a:defRPr/>
            </a:pPr>
            <a:r>
              <a:rPr lang="el-GR" dirty="0">
                <a:solidFill>
                  <a:schemeClr val="bg1"/>
                </a:solidFill>
                <a:latin typeface="EYInterstate Light" panose="02000506000000020004" pitchFamily="2" charset="0"/>
                <a:cs typeface="Arial" pitchFamily="34" charset="0"/>
              </a:rPr>
              <a:t>φαίνεται να είναι το </a:t>
            </a:r>
            <a:r>
              <a:rPr lang="el-GR" dirty="0">
                <a:solidFill>
                  <a:schemeClr val="tx2"/>
                </a:solidFill>
                <a:latin typeface="EYInterstate Light" panose="02000506000000020004" pitchFamily="2" charset="0"/>
                <a:cs typeface="Arial" pitchFamily="34" charset="0"/>
              </a:rPr>
              <a:t>χρονικό σημείο εκκίνησης </a:t>
            </a:r>
            <a:br>
              <a:rPr lang="en-US" dirty="0">
                <a:solidFill>
                  <a:schemeClr val="tx2"/>
                </a:solidFill>
                <a:latin typeface="EYInterstate Light" panose="02000506000000020004" pitchFamily="2" charset="0"/>
                <a:cs typeface="Arial" pitchFamily="34" charset="0"/>
              </a:rPr>
            </a:br>
            <a:r>
              <a:rPr lang="el-GR" dirty="0">
                <a:solidFill>
                  <a:schemeClr val="tx2"/>
                </a:solidFill>
                <a:latin typeface="EYInterstate Light" panose="02000506000000020004" pitchFamily="2" charset="0"/>
                <a:cs typeface="Arial" pitchFamily="34" charset="0"/>
              </a:rPr>
              <a:t>των διαδικασιών σύναψης της εκάστοτε σύμβασης </a:t>
            </a:r>
            <a:br>
              <a:rPr lang="en-US" dirty="0">
                <a:solidFill>
                  <a:schemeClr val="tx2"/>
                </a:solidFill>
                <a:latin typeface="EYInterstate Light" panose="02000506000000020004" pitchFamily="2" charset="0"/>
                <a:cs typeface="Arial" pitchFamily="34" charset="0"/>
              </a:rPr>
            </a:br>
            <a:r>
              <a:rPr lang="el-GR" dirty="0">
                <a:solidFill>
                  <a:schemeClr val="bg1"/>
                </a:solidFill>
                <a:latin typeface="EYInterstate Light" panose="02000506000000020004" pitchFamily="2" charset="0"/>
                <a:cs typeface="Arial" pitchFamily="34" charset="0"/>
              </a:rPr>
              <a:t>και όχι η ημερομηνία έκδοσης του τιμολογίου. </a:t>
            </a:r>
          </a:p>
        </p:txBody>
      </p:sp>
      <p:sp>
        <p:nvSpPr>
          <p:cNvPr id="7" name="Freeform 2">
            <a:extLst>
              <a:ext uri="{FF2B5EF4-FFF2-40B4-BE49-F238E27FC236}">
                <a16:creationId xmlns:a16="http://schemas.microsoft.com/office/drawing/2014/main" id="{E4D28D19-3A06-E47A-54B1-81C2F169325A}"/>
              </a:ext>
            </a:extLst>
          </p:cNvPr>
          <p:cNvSpPr>
            <a:spLocks noChangeAspect="1"/>
          </p:cNvSpPr>
          <p:nvPr/>
        </p:nvSpPr>
        <p:spPr>
          <a:xfrm>
            <a:off x="7644909" y="1455091"/>
            <a:ext cx="4123604" cy="4626764"/>
          </a:xfrm>
          <a:custGeom>
            <a:avLst/>
            <a:gdLst/>
            <a:ahLst/>
            <a:cxnLst/>
            <a:rect l="l" t="t" r="r" b="b"/>
            <a:pathLst>
              <a:path w="3667316" h="4114800">
                <a:moveTo>
                  <a:pt x="0" y="0"/>
                </a:moveTo>
                <a:lnTo>
                  <a:pt x="3667315" y="0"/>
                </a:lnTo>
                <a:lnTo>
                  <a:pt x="3667315"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l-GR"/>
          </a:p>
        </p:txBody>
      </p:sp>
    </p:spTree>
    <p:extLst>
      <p:ext uri="{BB962C8B-B14F-4D97-AF65-F5344CB8AC3E}">
        <p14:creationId xmlns:p14="http://schemas.microsoft.com/office/powerpoint/2010/main" val="28258444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79120AE-262C-475D-D99B-5B46C1440AD3}"/>
              </a:ext>
            </a:extLst>
          </p:cNvPr>
          <p:cNvSpPr>
            <a:spLocks noGrp="1"/>
          </p:cNvSpPr>
          <p:nvPr>
            <p:ph type="body" sz="quarter" idx="10"/>
          </p:nvPr>
        </p:nvSpPr>
        <p:spPr/>
        <p:txBody>
          <a:bodyPr/>
          <a:lstStyle/>
          <a:p>
            <a:r>
              <a:rPr lang="el-GR" dirty="0"/>
              <a:t>Διαβίβαση δεδομένων στην πλατφόρμα </a:t>
            </a:r>
            <a:r>
              <a:rPr lang="el-GR" dirty="0" err="1"/>
              <a:t>myDATA</a:t>
            </a:r>
            <a:endParaRPr lang="el-GR" dirty="0"/>
          </a:p>
        </p:txBody>
      </p:sp>
      <p:sp>
        <p:nvSpPr>
          <p:cNvPr id="5" name="Picture Placeholder 4">
            <a:extLst>
              <a:ext uri="{FF2B5EF4-FFF2-40B4-BE49-F238E27FC236}">
                <a16:creationId xmlns:a16="http://schemas.microsoft.com/office/drawing/2014/main" id="{F38FDEF5-9702-B5B3-DB7A-4B4582360209}"/>
              </a:ext>
            </a:extLst>
          </p:cNvPr>
          <p:cNvSpPr>
            <a:spLocks noGrp="1"/>
          </p:cNvSpPr>
          <p:nvPr>
            <p:ph type="pic" sz="quarter" idx="12"/>
          </p:nvPr>
        </p:nvSpPr>
        <p:spPr/>
      </p:sp>
      <p:pic>
        <p:nvPicPr>
          <p:cNvPr id="4" name="Picture Placeholder 3">
            <a:extLst>
              <a:ext uri="{FF2B5EF4-FFF2-40B4-BE49-F238E27FC236}">
                <a16:creationId xmlns:a16="http://schemas.microsoft.com/office/drawing/2014/main" id="{40A1DF02-4920-F7FC-A4FF-2C74A13C12FD}"/>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26798" r="26798"/>
          <a:stretch/>
        </p:blipFill>
        <p:spPr>
          <a:xfrm>
            <a:off x="6227763" y="0"/>
            <a:ext cx="5970587" cy="6858000"/>
          </a:xfrm>
          <a:prstGeom prst="rect">
            <a:avLst/>
          </a:prstGeom>
        </p:spPr>
      </p:pic>
      <p:sp>
        <p:nvSpPr>
          <p:cNvPr id="6" name="Rectangle 5">
            <a:extLst>
              <a:ext uri="{FF2B5EF4-FFF2-40B4-BE49-F238E27FC236}">
                <a16:creationId xmlns:a16="http://schemas.microsoft.com/office/drawing/2014/main" id="{35855F31-48FF-1C3D-36CA-82C7CED572F0}"/>
              </a:ext>
            </a:extLst>
          </p:cNvPr>
          <p:cNvSpPr/>
          <p:nvPr/>
        </p:nvSpPr>
        <p:spPr>
          <a:xfrm>
            <a:off x="6099175" y="0"/>
            <a:ext cx="6188075" cy="6858000"/>
          </a:xfrm>
          <a:prstGeom prst="rect">
            <a:avLst/>
          </a:prstGeom>
          <a:gradFill flip="none" rotWithShape="1">
            <a:gsLst>
              <a:gs pos="0">
                <a:schemeClr val="tx1">
                  <a:alpha val="0"/>
                </a:schemeClr>
              </a:gs>
              <a:gs pos="100000">
                <a:schemeClr val="tx1"/>
              </a:gs>
            </a:gsLst>
            <a:lin ang="108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l-GR" sz="1200" dirty="0">
              <a:solidFill>
                <a:schemeClr val="tx1"/>
              </a:solidFill>
            </a:endParaRPr>
          </a:p>
        </p:txBody>
      </p:sp>
      <p:sp>
        <p:nvSpPr>
          <p:cNvPr id="8" name="Title 3">
            <a:extLst>
              <a:ext uri="{FF2B5EF4-FFF2-40B4-BE49-F238E27FC236}">
                <a16:creationId xmlns:a16="http://schemas.microsoft.com/office/drawing/2014/main" id="{C78683AF-CC88-1976-AF7D-38084FD42166}"/>
              </a:ext>
            </a:extLst>
          </p:cNvPr>
          <p:cNvSpPr txBox="1">
            <a:spLocks/>
          </p:cNvSpPr>
          <p:nvPr/>
        </p:nvSpPr>
        <p:spPr>
          <a:xfrm>
            <a:off x="551009" y="3160530"/>
            <a:ext cx="1394711" cy="917575"/>
          </a:xfrm>
          <a:prstGeom prst="rect">
            <a:avLst/>
          </a:prstGeom>
        </p:spPr>
        <p:txBody>
          <a:bodyPr vert="horz" lIns="0" tIns="0" rIns="0" bIns="0" rtlCol="0" anchor="t" anchorCtr="0">
            <a:noAutofit/>
          </a:bodyPr>
          <a:lstStyle>
            <a:lvl1pPr algn="l" defTabSz="913943" rtl="0" eaLnBrk="1" latinLnBrk="0" hangingPunct="1">
              <a:lnSpc>
                <a:spcPct val="85000"/>
              </a:lnSpc>
              <a:spcBef>
                <a:spcPct val="0"/>
              </a:spcBef>
              <a:buNone/>
              <a:defRPr sz="2399" b="0" kern="1200">
                <a:solidFill>
                  <a:schemeClr val="bg1"/>
                </a:solidFill>
                <a:latin typeface="EYInterstate Light" panose="02000506000000020004" pitchFamily="2" charset="0"/>
                <a:ea typeface="+mj-ea"/>
                <a:cs typeface="Arial" pitchFamily="34" charset="0"/>
              </a:defRPr>
            </a:lvl1pPr>
          </a:lstStyle>
          <a:p>
            <a:pPr marL="0" marR="0" lvl="0" indent="0" algn="l" defTabSz="913943" rtl="0" eaLnBrk="1" fontAlgn="auto" latinLnBrk="0" hangingPunct="1">
              <a:lnSpc>
                <a:spcPct val="85000"/>
              </a:lnSpc>
              <a:spcBef>
                <a:spcPct val="0"/>
              </a:spcBef>
              <a:spcAft>
                <a:spcPts val="0"/>
              </a:spcAft>
              <a:buClrTx/>
              <a:buSzTx/>
              <a:buFontTx/>
              <a:buNone/>
              <a:tabLst/>
              <a:defRPr/>
            </a:pPr>
            <a:r>
              <a:rPr kumimoji="0" lang="en-US" sz="8000" b="1" i="0" u="none" strike="noStrike" kern="1200" cap="none" spc="0" normalizeH="0" baseline="0" noProof="0" dirty="0">
                <a:ln>
                  <a:noFill/>
                </a:ln>
                <a:effectLst/>
                <a:uLnTx/>
                <a:uFillTx/>
                <a:latin typeface="EYInterstate Light" panose="02000506000000020004" pitchFamily="2" charset="0"/>
                <a:ea typeface="+mj-ea"/>
                <a:cs typeface="Arial" pitchFamily="34" charset="0"/>
              </a:rPr>
              <a:t>2.</a:t>
            </a:r>
            <a:endParaRPr kumimoji="0" lang="el-GR" sz="8000" b="1" i="0" u="none" strike="noStrike" kern="1200" cap="none" spc="0" normalizeH="0" baseline="0" noProof="0" dirty="0">
              <a:ln>
                <a:noFill/>
              </a:ln>
              <a:effectLst/>
              <a:uLnTx/>
              <a:uFillTx/>
              <a:latin typeface="EYInterstate Light" panose="02000506000000020004" pitchFamily="2" charset="0"/>
              <a:ea typeface="+mj-ea"/>
              <a:cs typeface="Arial" pitchFamily="34" charset="0"/>
            </a:endParaRPr>
          </a:p>
        </p:txBody>
      </p:sp>
      <p:sp>
        <p:nvSpPr>
          <p:cNvPr id="9" name="Rectangle 8">
            <a:extLst>
              <a:ext uri="{FF2B5EF4-FFF2-40B4-BE49-F238E27FC236}">
                <a16:creationId xmlns:a16="http://schemas.microsoft.com/office/drawing/2014/main" id="{1A4B7C64-9473-7088-A0E5-5251F3C71B6D}"/>
              </a:ext>
            </a:extLst>
          </p:cNvPr>
          <p:cNvSpPr/>
          <p:nvPr/>
        </p:nvSpPr>
        <p:spPr>
          <a:xfrm rot="5400000">
            <a:off x="1095377" y="3646981"/>
            <a:ext cx="197524" cy="1201517"/>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l-GR" sz="1200" dirty="0">
              <a:solidFill>
                <a:schemeClr val="tx1"/>
              </a:solidFill>
            </a:endParaRPr>
          </a:p>
        </p:txBody>
      </p:sp>
      <p:grpSp>
        <p:nvGrpSpPr>
          <p:cNvPr id="10" name="Group 4">
            <a:extLst>
              <a:ext uri="{FF2B5EF4-FFF2-40B4-BE49-F238E27FC236}">
                <a16:creationId xmlns:a16="http://schemas.microsoft.com/office/drawing/2014/main" id="{DE47C8BD-964F-1335-7162-6A1FEC5C56F2}"/>
              </a:ext>
            </a:extLst>
          </p:cNvPr>
          <p:cNvGrpSpPr>
            <a:grpSpLocks noChangeAspect="1"/>
          </p:cNvGrpSpPr>
          <p:nvPr/>
        </p:nvGrpSpPr>
        <p:grpSpPr bwMode="auto">
          <a:xfrm>
            <a:off x="11287125" y="6356350"/>
            <a:ext cx="303213" cy="311150"/>
            <a:chOff x="7110" y="4004"/>
            <a:chExt cx="191" cy="196"/>
          </a:xfrm>
        </p:grpSpPr>
        <p:sp>
          <p:nvSpPr>
            <p:cNvPr id="11" name="Freeform 5">
              <a:extLst>
                <a:ext uri="{FF2B5EF4-FFF2-40B4-BE49-F238E27FC236}">
                  <a16:creationId xmlns:a16="http://schemas.microsoft.com/office/drawing/2014/main" id="{8FE967D1-50A7-39C1-DCA9-B5A4D33A2644}"/>
                </a:ext>
              </a:extLst>
            </p:cNvPr>
            <p:cNvSpPr>
              <a:spLocks/>
            </p:cNvSpPr>
            <p:nvPr userDrawn="1"/>
          </p:nvSpPr>
          <p:spPr bwMode="auto">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2" name="Freeform 6">
              <a:extLst>
                <a:ext uri="{FF2B5EF4-FFF2-40B4-BE49-F238E27FC236}">
                  <a16:creationId xmlns:a16="http://schemas.microsoft.com/office/drawing/2014/main" id="{2270C3E1-2038-9329-3154-035264A61ECD}"/>
                </a:ext>
              </a:extLst>
            </p:cNvPr>
            <p:cNvSpPr>
              <a:spLocks/>
            </p:cNvSpPr>
            <p:nvPr userDrawn="1"/>
          </p:nvSpPr>
          <p:spPr bwMode="auto">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3" name="Freeform 7">
              <a:extLst>
                <a:ext uri="{FF2B5EF4-FFF2-40B4-BE49-F238E27FC236}">
                  <a16:creationId xmlns:a16="http://schemas.microsoft.com/office/drawing/2014/main" id="{165AD1D0-E04A-02E9-0999-90344F076026}"/>
                </a:ext>
              </a:extLst>
            </p:cNvPr>
            <p:cNvSpPr>
              <a:spLocks/>
            </p:cNvSpPr>
            <p:nvPr userDrawn="1"/>
          </p:nvSpPr>
          <p:spPr bwMode="auto">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grpSp>
    </p:spTree>
    <p:extLst>
      <p:ext uri="{BB962C8B-B14F-4D97-AF65-F5344CB8AC3E}">
        <p14:creationId xmlns:p14="http://schemas.microsoft.com/office/powerpoint/2010/main" val="5259167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DEF809-5D36-421F-97F3-469979B5D898}"/>
              </a:ext>
            </a:extLst>
          </p:cNvPr>
          <p:cNvSpPr>
            <a:spLocks noGrp="1"/>
          </p:cNvSpPr>
          <p:nvPr>
            <p:ph type="title"/>
          </p:nvPr>
        </p:nvSpPr>
        <p:spPr>
          <a:xfrm>
            <a:off x="609918" y="294200"/>
            <a:ext cx="10978515" cy="590400"/>
          </a:xfrm>
        </p:spPr>
        <p:txBody>
          <a:bodyPr vert="horz" lIns="0" tIns="0" rIns="0" bIns="0" rtlCol="0" anchor="t" anchorCtr="0">
            <a:noAutofit/>
          </a:bodyPr>
          <a:lstStyle/>
          <a:p>
            <a:pPr>
              <a:lnSpc>
                <a:spcPct val="100000"/>
              </a:lnSpc>
            </a:pPr>
            <a:r>
              <a:rPr lang="el-GR" dirty="0"/>
              <a:t>Διαβίβαση δεδομένων στην πλατφόρμα </a:t>
            </a:r>
            <a:r>
              <a:rPr lang="el-GR" dirty="0" err="1"/>
              <a:t>myDATA</a:t>
            </a:r>
            <a:r>
              <a:rPr lang="el-GR" dirty="0"/>
              <a:t> </a:t>
            </a:r>
            <a:br>
              <a:rPr lang="el-GR" dirty="0"/>
            </a:br>
            <a:r>
              <a:rPr lang="el-GR" i="1" dirty="0">
                <a:solidFill>
                  <a:schemeClr val="tx2"/>
                </a:solidFill>
              </a:rPr>
              <a:t>Προθεσμίες</a:t>
            </a:r>
          </a:p>
        </p:txBody>
      </p:sp>
      <p:sp>
        <p:nvSpPr>
          <p:cNvPr id="12" name="Freeform 3">
            <a:extLst>
              <a:ext uri="{FF2B5EF4-FFF2-40B4-BE49-F238E27FC236}">
                <a16:creationId xmlns:a16="http://schemas.microsoft.com/office/drawing/2014/main" id="{7C1EC5C6-E701-18D8-D895-ECDB0AE2C274}"/>
              </a:ext>
            </a:extLst>
          </p:cNvPr>
          <p:cNvSpPr/>
          <p:nvPr/>
        </p:nvSpPr>
        <p:spPr>
          <a:xfrm rot="16200000">
            <a:off x="915918" y="881430"/>
            <a:ext cx="72000" cy="684000"/>
          </a:xfrm>
          <a:custGeom>
            <a:avLst/>
            <a:gdLst/>
            <a:ahLst/>
            <a:cxnLst/>
            <a:rect l="l" t="t" r="r" b="b"/>
            <a:pathLst>
              <a:path w="55859" h="1354667">
                <a:moveTo>
                  <a:pt x="0" y="0"/>
                </a:moveTo>
                <a:lnTo>
                  <a:pt x="55859" y="0"/>
                </a:lnTo>
                <a:lnTo>
                  <a:pt x="55859" y="1354667"/>
                </a:lnTo>
                <a:lnTo>
                  <a:pt x="0" y="1354667"/>
                </a:lnTo>
                <a:close/>
              </a:path>
            </a:pathLst>
          </a:custGeom>
          <a:solidFill>
            <a:schemeClr val="tx2"/>
          </a:solidFill>
          <a:ln>
            <a:noFill/>
          </a:ln>
        </p:spPr>
        <p:txBody>
          <a:bodyPr/>
          <a:lstStyle/>
          <a:p>
            <a:endParaRPr lang="el-GR" dirty="0">
              <a:latin typeface="EYInterstate Light" panose="02000506000000020004" pitchFamily="2" charset="0"/>
            </a:endParaRPr>
          </a:p>
        </p:txBody>
      </p:sp>
      <p:grpSp>
        <p:nvGrpSpPr>
          <p:cNvPr id="11" name="Group 4">
            <a:extLst>
              <a:ext uri="{FF2B5EF4-FFF2-40B4-BE49-F238E27FC236}">
                <a16:creationId xmlns:a16="http://schemas.microsoft.com/office/drawing/2014/main" id="{19398A5A-0721-588F-6F76-C7CAAADF4F9E}"/>
              </a:ext>
            </a:extLst>
          </p:cNvPr>
          <p:cNvGrpSpPr>
            <a:grpSpLocks noChangeAspect="1"/>
          </p:cNvGrpSpPr>
          <p:nvPr/>
        </p:nvGrpSpPr>
        <p:grpSpPr bwMode="auto">
          <a:xfrm>
            <a:off x="11287125" y="6356350"/>
            <a:ext cx="303213" cy="311150"/>
            <a:chOff x="7110" y="4004"/>
            <a:chExt cx="191" cy="196"/>
          </a:xfrm>
        </p:grpSpPr>
        <p:sp>
          <p:nvSpPr>
            <p:cNvPr id="13" name="Freeform 5">
              <a:extLst>
                <a:ext uri="{FF2B5EF4-FFF2-40B4-BE49-F238E27FC236}">
                  <a16:creationId xmlns:a16="http://schemas.microsoft.com/office/drawing/2014/main" id="{354C4B82-0954-3953-5704-C3F2613F2CAD}"/>
                </a:ext>
              </a:extLst>
            </p:cNvPr>
            <p:cNvSpPr>
              <a:spLocks/>
            </p:cNvSpPr>
            <p:nvPr userDrawn="1"/>
          </p:nvSpPr>
          <p:spPr bwMode="auto">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srgbClr val="2E2E38"/>
                </a:solidFill>
                <a:effectLst/>
                <a:uLnTx/>
                <a:uFillTx/>
                <a:latin typeface="EYInterstate Light" panose="02000506000000020004" pitchFamily="2" charset="0"/>
                <a:ea typeface="+mn-ea"/>
                <a:cs typeface="+mn-cs"/>
              </a:endParaRPr>
            </a:p>
          </p:txBody>
        </p:sp>
        <p:sp>
          <p:nvSpPr>
            <p:cNvPr id="14" name="Freeform 6">
              <a:extLst>
                <a:ext uri="{FF2B5EF4-FFF2-40B4-BE49-F238E27FC236}">
                  <a16:creationId xmlns:a16="http://schemas.microsoft.com/office/drawing/2014/main" id="{CF9CE771-B3E1-9D7C-D6C5-1F18FD534EAE}"/>
                </a:ext>
              </a:extLst>
            </p:cNvPr>
            <p:cNvSpPr>
              <a:spLocks/>
            </p:cNvSpPr>
            <p:nvPr userDrawn="1"/>
          </p:nvSpPr>
          <p:spPr bwMode="auto">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srgbClr val="2E2E38"/>
                </a:solidFill>
                <a:effectLst/>
                <a:uLnTx/>
                <a:uFillTx/>
                <a:latin typeface="EYInterstate Light" panose="02000506000000020004" pitchFamily="2" charset="0"/>
                <a:ea typeface="+mn-ea"/>
                <a:cs typeface="+mn-cs"/>
              </a:endParaRPr>
            </a:p>
          </p:txBody>
        </p:sp>
        <p:sp>
          <p:nvSpPr>
            <p:cNvPr id="15" name="Freeform 7">
              <a:extLst>
                <a:ext uri="{FF2B5EF4-FFF2-40B4-BE49-F238E27FC236}">
                  <a16:creationId xmlns:a16="http://schemas.microsoft.com/office/drawing/2014/main" id="{552ECC68-CE6C-65CE-0D57-D5521BFB0F90}"/>
                </a:ext>
              </a:extLst>
            </p:cNvPr>
            <p:cNvSpPr>
              <a:spLocks/>
            </p:cNvSpPr>
            <p:nvPr userDrawn="1"/>
          </p:nvSpPr>
          <p:spPr bwMode="auto">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srgbClr val="2E2E38"/>
                </a:solidFill>
                <a:effectLst/>
                <a:uLnTx/>
                <a:uFillTx/>
                <a:latin typeface="EYInterstate Light" panose="02000506000000020004" pitchFamily="2" charset="0"/>
                <a:ea typeface="+mn-ea"/>
                <a:cs typeface="+mn-cs"/>
              </a:endParaRPr>
            </a:p>
          </p:txBody>
        </p:sp>
      </p:grpSp>
      <p:graphicFrame>
        <p:nvGraphicFramePr>
          <p:cNvPr id="32" name="Table 31">
            <a:extLst>
              <a:ext uri="{FF2B5EF4-FFF2-40B4-BE49-F238E27FC236}">
                <a16:creationId xmlns:a16="http://schemas.microsoft.com/office/drawing/2014/main" id="{7CA9B15C-CC21-1369-434B-24F616A6FF64}"/>
              </a:ext>
            </a:extLst>
          </p:cNvPr>
          <p:cNvGraphicFramePr>
            <a:graphicFrameLocks noGrp="1"/>
          </p:cNvGraphicFramePr>
          <p:nvPr>
            <p:extLst>
              <p:ext uri="{D42A27DB-BD31-4B8C-83A1-F6EECF244321}">
                <p14:modId xmlns:p14="http://schemas.microsoft.com/office/powerpoint/2010/main" val="3077830832"/>
              </p:ext>
            </p:extLst>
          </p:nvPr>
        </p:nvGraphicFramePr>
        <p:xfrm>
          <a:off x="609918" y="1562259"/>
          <a:ext cx="10943794" cy="4491156"/>
        </p:xfrm>
        <a:graphic>
          <a:graphicData uri="http://schemas.openxmlformats.org/drawingml/2006/table">
            <a:tbl>
              <a:tblPr firstRow="1" firstCol="1" bandRow="1"/>
              <a:tblGrid>
                <a:gridCol w="3831709">
                  <a:extLst>
                    <a:ext uri="{9D8B030D-6E8A-4147-A177-3AD203B41FA5}">
                      <a16:colId xmlns:a16="http://schemas.microsoft.com/office/drawing/2014/main" val="3184645156"/>
                    </a:ext>
                  </a:extLst>
                </a:gridCol>
                <a:gridCol w="1938867">
                  <a:extLst>
                    <a:ext uri="{9D8B030D-6E8A-4147-A177-3AD203B41FA5}">
                      <a16:colId xmlns:a16="http://schemas.microsoft.com/office/drawing/2014/main" val="97745305"/>
                    </a:ext>
                  </a:extLst>
                </a:gridCol>
                <a:gridCol w="1938867">
                  <a:extLst>
                    <a:ext uri="{9D8B030D-6E8A-4147-A177-3AD203B41FA5}">
                      <a16:colId xmlns:a16="http://schemas.microsoft.com/office/drawing/2014/main" val="4262660128"/>
                    </a:ext>
                  </a:extLst>
                </a:gridCol>
                <a:gridCol w="3234351">
                  <a:extLst>
                    <a:ext uri="{9D8B030D-6E8A-4147-A177-3AD203B41FA5}">
                      <a16:colId xmlns:a16="http://schemas.microsoft.com/office/drawing/2014/main" val="1560077827"/>
                    </a:ext>
                  </a:extLst>
                </a:gridCol>
              </a:tblGrid>
              <a:tr h="477431">
                <a:tc>
                  <a:txBody>
                    <a:bodyPr/>
                    <a:lstStyle/>
                    <a:p>
                      <a:pPr algn="l">
                        <a:lnSpc>
                          <a:spcPct val="105000"/>
                        </a:lnSpc>
                      </a:pPr>
                      <a:r>
                        <a:rPr lang="el-GR" sz="1400" b="1" kern="1200" dirty="0">
                          <a:solidFill>
                            <a:srgbClr val="2E2E38"/>
                          </a:solidFill>
                          <a:effectLst/>
                          <a:latin typeface="EYInterstate" panose="02000503020000020004" pitchFamily="2" charset="0"/>
                          <a:ea typeface="+mn-ea"/>
                          <a:cs typeface="Arial" panose="020B0604020202020204" pitchFamily="34" charset="0"/>
                        </a:rPr>
                        <a:t>Είδος συναλλαγής</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el-GR" sz="1400" b="1" kern="1200" dirty="0">
                          <a:solidFill>
                            <a:srgbClr val="2E2E38"/>
                          </a:solidFill>
                          <a:effectLst/>
                          <a:latin typeface="EYInterstate" panose="02000503020000020004" pitchFamily="2" charset="0"/>
                          <a:cs typeface="Arial" panose="020B0604020202020204" pitchFamily="34" charset="0"/>
                        </a:rPr>
                        <a:t>Έτος 2022</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l-GR" sz="1400" b="1" kern="1200" dirty="0">
                          <a:solidFill>
                            <a:srgbClr val="2E2E38"/>
                          </a:solidFill>
                          <a:effectLst/>
                          <a:latin typeface="EYInterstate" panose="02000503020000020004" pitchFamily="2" charset="0"/>
                          <a:cs typeface="Arial" panose="020B0604020202020204" pitchFamily="34" charset="0"/>
                        </a:rPr>
                        <a:t>Έτος 2023</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el-GR" sz="1400" b="1" kern="1200" dirty="0">
                          <a:solidFill>
                            <a:srgbClr val="2E2E38"/>
                          </a:solidFill>
                          <a:effectLst/>
                          <a:latin typeface="EYInterstate" panose="02000503020000020004" pitchFamily="2" charset="0"/>
                          <a:cs typeface="Arial" panose="020B0604020202020204" pitchFamily="34" charset="0"/>
                        </a:rPr>
                        <a:t>Έτος 2024 και εφεξής</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39298261"/>
                  </a:ext>
                </a:extLst>
              </a:tr>
              <a:tr h="802745">
                <a:tc>
                  <a:txBody>
                    <a:bodyPr/>
                    <a:lstStyle/>
                    <a:p>
                      <a:pPr algn="l" fontAlgn="ctr"/>
                      <a:r>
                        <a:rPr lang="el-GR" sz="1400" b="0" kern="1200" dirty="0">
                          <a:solidFill>
                            <a:schemeClr val="bg1"/>
                          </a:solidFill>
                          <a:effectLst/>
                          <a:latin typeface="EYInterstate Light" panose="02000506000000020004" pitchFamily="2" charset="0"/>
                          <a:ea typeface="+mn-ea"/>
                          <a:cs typeface="Arial" panose="020B0604020202020204" pitchFamily="34" charset="0"/>
                        </a:rPr>
                        <a:t>Έσοδα τιμολόγησης, έξοδα </a:t>
                      </a:r>
                      <a:r>
                        <a:rPr lang="el-GR" sz="1400" b="0" kern="1200" dirty="0" err="1">
                          <a:solidFill>
                            <a:schemeClr val="bg1"/>
                          </a:solidFill>
                          <a:effectLst/>
                          <a:latin typeface="EYInterstate Light" panose="02000506000000020004" pitchFamily="2" charset="0"/>
                          <a:ea typeface="+mn-ea"/>
                          <a:cs typeface="Arial" panose="020B0604020202020204" pitchFamily="34" charset="0"/>
                        </a:rPr>
                        <a:t>αυτοτιμολόγησης</a:t>
                      </a:r>
                      <a:r>
                        <a:rPr lang="el-GR" sz="1400" b="0" kern="1200" dirty="0">
                          <a:solidFill>
                            <a:schemeClr val="bg1"/>
                          </a:solidFill>
                          <a:effectLst/>
                          <a:latin typeface="EYInterstate Light" panose="02000506000000020004" pitchFamily="2" charset="0"/>
                          <a:ea typeface="+mn-ea"/>
                          <a:cs typeface="Arial" panose="020B0604020202020204" pitchFamily="34" charset="0"/>
                        </a:rPr>
                        <a:t> και τίτλοι κτήσης</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algn="ctr" defTabSz="914400" rtl="0" eaLnBrk="1" fontAlgn="ctr" latinLnBrk="0" hangingPunct="1">
                        <a:lnSpc>
                          <a:spcPct val="100000"/>
                        </a:lnSpc>
                      </a:pPr>
                      <a:r>
                        <a:rPr lang="el-GR" sz="1400" b="0" kern="1200" dirty="0">
                          <a:solidFill>
                            <a:schemeClr val="bg1"/>
                          </a:solidFill>
                          <a:effectLst/>
                          <a:latin typeface="EYInterstate Light" panose="02000506000000020004" pitchFamily="2" charset="0"/>
                          <a:ea typeface="+mn-ea"/>
                          <a:cs typeface="Arial" panose="020B0604020202020204" pitchFamily="34" charset="0"/>
                        </a:rPr>
                        <a:t>έως την 31.03.2023 </a:t>
                      </a:r>
                      <a:r>
                        <a:rPr lang="el-GR" sz="1400" b="0" i="1" kern="1200" dirty="0">
                          <a:solidFill>
                            <a:schemeClr val="bg1"/>
                          </a:solidFill>
                          <a:effectLst/>
                          <a:latin typeface="EYInterstate Light" panose="02000506000000020004" pitchFamily="2" charset="0"/>
                          <a:ea typeface="+mn-ea"/>
                          <a:cs typeface="Arial" panose="020B0604020202020204" pitchFamily="34" charset="0"/>
                        </a:rPr>
                        <a:t>(παρήλθε)</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fontAlgn="ctr" latinLnBrk="0" hangingPunct="1">
                        <a:lnSpc>
                          <a:spcPct val="100000"/>
                        </a:lnSpc>
                      </a:pPr>
                      <a:r>
                        <a:rPr lang="el-GR" sz="1400" b="0" kern="1200" dirty="0">
                          <a:solidFill>
                            <a:schemeClr val="bg1"/>
                          </a:solidFill>
                          <a:effectLst/>
                          <a:latin typeface="EYInterstate Light" panose="02000506000000020004" pitchFamily="2" charset="0"/>
                          <a:ea typeface="+mn-ea"/>
                          <a:cs typeface="Arial" panose="020B0604020202020204" pitchFamily="34" charset="0"/>
                        </a:rPr>
                        <a:t>Έως 28.2.2024</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fontAlgn="ctr" latinLnBrk="0" hangingPunct="1">
                        <a:lnSpc>
                          <a:spcPct val="100000"/>
                        </a:lnSpc>
                      </a:pPr>
                      <a:r>
                        <a:rPr lang="el-GR" sz="1400" b="0" kern="1200" dirty="0">
                          <a:solidFill>
                            <a:schemeClr val="bg1"/>
                          </a:solidFill>
                          <a:effectLst/>
                          <a:latin typeface="EYInterstate Light" panose="02000506000000020004" pitchFamily="2" charset="0"/>
                          <a:ea typeface="+mn-ea"/>
                          <a:cs typeface="Arial" panose="020B0604020202020204" pitchFamily="34" charset="0"/>
                        </a:rPr>
                        <a:t>Σε πραγματικό χρόνο</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10735134"/>
                  </a:ext>
                </a:extLst>
              </a:tr>
              <a:tr h="802745">
                <a:tc>
                  <a:txBody>
                    <a:bodyPr/>
                    <a:lstStyle/>
                    <a:p>
                      <a:pPr algn="l" fontAlgn="ctr"/>
                      <a:r>
                        <a:rPr lang="el-GR" sz="1400" b="0" kern="1200" dirty="0">
                          <a:solidFill>
                            <a:schemeClr val="bg1"/>
                          </a:solidFill>
                          <a:effectLst/>
                          <a:latin typeface="EYInterstate Light" panose="02000506000000020004" pitchFamily="2" charset="0"/>
                          <a:ea typeface="+mn-ea"/>
                          <a:cs typeface="Arial" panose="020B0604020202020204" pitchFamily="34" charset="0"/>
                        </a:rPr>
                        <a:t>Δεδομένα της σύνοψης και των χαρακτηρισμών εξόδων τιμολόγησης και εσόδων </a:t>
                      </a:r>
                      <a:r>
                        <a:rPr lang="el-GR" sz="1400" b="0" kern="1200" dirty="0" err="1">
                          <a:solidFill>
                            <a:schemeClr val="bg1"/>
                          </a:solidFill>
                          <a:effectLst/>
                          <a:latin typeface="EYInterstate Light" panose="02000506000000020004" pitchFamily="2" charset="0"/>
                          <a:ea typeface="+mn-ea"/>
                          <a:cs typeface="Arial" panose="020B0604020202020204" pitchFamily="34" charset="0"/>
                        </a:rPr>
                        <a:t>αυτοτιμολόγησης</a:t>
                      </a:r>
                      <a:endParaRPr lang="el-GR" sz="1400" b="0" kern="1200" dirty="0">
                        <a:solidFill>
                          <a:schemeClr val="bg1"/>
                        </a:solidFill>
                        <a:effectLst/>
                        <a:latin typeface="EYInterstate Light" panose="02000506000000020004" pitchFamily="2" charset="0"/>
                        <a:ea typeface="+mn-ea"/>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lumMod val="60000"/>
                          <a:lumOff val="40000"/>
                        </a:schemeClr>
                      </a:solidFill>
                      <a:prstDash val="solid"/>
                      <a:round/>
                      <a:headEnd type="none" w="med" len="med"/>
                      <a:tailEnd type="none" w="med" len="med"/>
                    </a:lnT>
                    <a:lnB w="12700" cap="flat" cmpd="sng" algn="ctr">
                      <a:solidFill>
                        <a:schemeClr val="tx1">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algn="ctr" defTabSz="914400" rtl="0" eaLnBrk="1" fontAlgn="ctr" latinLnBrk="0" hangingPunct="1">
                        <a:lnSpc>
                          <a:spcPct val="100000"/>
                        </a:lnSpc>
                      </a:pPr>
                      <a:r>
                        <a:rPr lang="el-GR" sz="1400" b="0" kern="1200" dirty="0">
                          <a:solidFill>
                            <a:schemeClr val="bg1"/>
                          </a:solidFill>
                          <a:effectLst/>
                          <a:latin typeface="EYInterstate Light" panose="02000506000000020004" pitchFamily="2" charset="0"/>
                          <a:ea typeface="+mn-ea"/>
                          <a:cs typeface="Arial" panose="020B0604020202020204" pitchFamily="34" charset="0"/>
                        </a:rPr>
                        <a:t>έως την 31.10.2023</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lumMod val="60000"/>
                          <a:lumOff val="40000"/>
                        </a:schemeClr>
                      </a:solidFill>
                      <a:prstDash val="solid"/>
                      <a:round/>
                      <a:headEnd type="none" w="med" len="med"/>
                      <a:tailEnd type="none" w="med" len="med"/>
                    </a:lnT>
                    <a:lnB w="12700" cap="flat" cmpd="sng" algn="ctr">
                      <a:solidFill>
                        <a:schemeClr val="tx1">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fontAlgn="ctr" latinLnBrk="0" hangingPunct="1">
                        <a:lnSpc>
                          <a:spcPct val="100000"/>
                        </a:lnSpc>
                      </a:pPr>
                      <a:r>
                        <a:rPr lang="el-GR" sz="1400" b="0" kern="1200" dirty="0">
                          <a:solidFill>
                            <a:schemeClr val="bg1"/>
                          </a:solidFill>
                          <a:effectLst/>
                          <a:latin typeface="EYInterstate Light" panose="02000506000000020004" pitchFamily="2" charset="0"/>
                          <a:ea typeface="+mn-ea"/>
                          <a:cs typeface="Arial" panose="020B0604020202020204" pitchFamily="34" charset="0"/>
                        </a:rPr>
                        <a:t>Έως 31.3.2024</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lumMod val="60000"/>
                          <a:lumOff val="40000"/>
                        </a:schemeClr>
                      </a:solidFill>
                      <a:prstDash val="solid"/>
                      <a:round/>
                      <a:headEnd type="none" w="med" len="med"/>
                      <a:tailEnd type="none" w="med" len="med"/>
                    </a:lnT>
                    <a:lnB w="12700" cap="flat" cmpd="sng" algn="ctr">
                      <a:solidFill>
                        <a:schemeClr val="tx1">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fontAlgn="ctr" latinLnBrk="0" hangingPunct="1">
                        <a:lnSpc>
                          <a:spcPct val="100000"/>
                        </a:lnSpc>
                      </a:pPr>
                      <a:r>
                        <a:rPr lang="el-GR" sz="1400" b="0" kern="1200" dirty="0">
                          <a:solidFill>
                            <a:schemeClr val="bg1"/>
                          </a:solidFill>
                          <a:effectLst/>
                          <a:latin typeface="EYInterstate Light" panose="02000506000000020004" pitchFamily="2" charset="0"/>
                          <a:ea typeface="+mn-ea"/>
                          <a:cs typeface="Arial" panose="020B0604020202020204" pitchFamily="34" charset="0"/>
                        </a:rPr>
                        <a:t>Έως την ημερομηνία εμπρόθεσμης υποβολής της οικείας δήλωσης ΦΠΑ</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lumMod val="60000"/>
                          <a:lumOff val="40000"/>
                        </a:schemeClr>
                      </a:solidFill>
                      <a:prstDash val="solid"/>
                      <a:round/>
                      <a:headEnd type="none" w="med" len="med"/>
                      <a:tailEnd type="none" w="med" len="med"/>
                    </a:lnT>
                    <a:lnB w="12700" cap="flat" cmpd="sng" algn="ctr">
                      <a:solidFill>
                        <a:schemeClr val="tx1">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86927170"/>
                  </a:ext>
                </a:extLst>
              </a:tr>
              <a:tr h="802745">
                <a:tc>
                  <a:txBody>
                    <a:bodyPr/>
                    <a:lstStyle/>
                    <a:p>
                      <a:pPr algn="l" fontAlgn="ctr"/>
                      <a:r>
                        <a:rPr lang="el-GR" sz="1400" b="0" kern="1200" dirty="0">
                          <a:solidFill>
                            <a:schemeClr val="bg1"/>
                          </a:solidFill>
                          <a:effectLst/>
                          <a:latin typeface="EYInterstate Light" panose="02000506000000020004" pitchFamily="2" charset="0"/>
                          <a:ea typeface="+mn-ea"/>
                          <a:cs typeface="Arial" panose="020B0604020202020204" pitchFamily="34" charset="0"/>
                        </a:rPr>
                        <a:t>Παραλείψεις και αποκλίσεις διαβίβασης στοιχείων</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lumMod val="60000"/>
                          <a:lumOff val="40000"/>
                        </a:schemeClr>
                      </a:solidFill>
                      <a:prstDash val="solid"/>
                      <a:round/>
                      <a:headEnd type="none" w="med" len="med"/>
                      <a:tailEnd type="none" w="med" len="med"/>
                    </a:lnT>
                    <a:lnB w="12700" cap="flat" cmpd="sng" algn="ctr">
                      <a:solidFill>
                        <a:schemeClr val="tx1">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algn="ctr" defTabSz="914400" rtl="0" eaLnBrk="1" fontAlgn="ctr" latinLnBrk="0" hangingPunct="1">
                        <a:lnSpc>
                          <a:spcPct val="100000"/>
                        </a:lnSpc>
                      </a:pPr>
                      <a:r>
                        <a:rPr lang="el-GR" sz="1400" b="0" kern="1200" dirty="0">
                          <a:solidFill>
                            <a:schemeClr val="bg1"/>
                          </a:solidFill>
                          <a:effectLst/>
                          <a:latin typeface="EYInterstate Light" panose="02000506000000020004" pitchFamily="2" charset="0"/>
                          <a:ea typeface="+mn-ea"/>
                          <a:cs typeface="Arial" panose="020B0604020202020204" pitchFamily="34" charset="0"/>
                        </a:rPr>
                        <a:t>έως την 30.11.2023</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lumMod val="60000"/>
                          <a:lumOff val="40000"/>
                        </a:schemeClr>
                      </a:solidFill>
                      <a:prstDash val="solid"/>
                      <a:round/>
                      <a:headEnd type="none" w="med" len="med"/>
                      <a:tailEnd type="none" w="med" len="med"/>
                    </a:lnT>
                    <a:lnB w="12700" cap="flat" cmpd="sng" algn="ctr">
                      <a:solidFill>
                        <a:schemeClr val="tx1">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fontAlgn="ctr" latinLnBrk="0" hangingPunct="1">
                        <a:lnSpc>
                          <a:spcPct val="100000"/>
                        </a:lnSpc>
                      </a:pPr>
                      <a:r>
                        <a:rPr lang="el-GR" sz="1400" b="0" kern="1200" dirty="0">
                          <a:solidFill>
                            <a:schemeClr val="bg1"/>
                          </a:solidFill>
                          <a:effectLst/>
                          <a:latin typeface="EYInterstate Light" panose="02000506000000020004" pitchFamily="2" charset="0"/>
                          <a:ea typeface="+mn-ea"/>
                          <a:cs typeface="Arial" panose="020B0604020202020204" pitchFamily="34" charset="0"/>
                        </a:rPr>
                        <a:t>Έως 30.4.2024</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lumMod val="60000"/>
                          <a:lumOff val="40000"/>
                        </a:schemeClr>
                      </a:solidFill>
                      <a:prstDash val="solid"/>
                      <a:round/>
                      <a:headEnd type="none" w="med" len="med"/>
                      <a:tailEnd type="none" w="med" len="med"/>
                    </a:lnT>
                    <a:lnB w="12700" cap="flat" cmpd="sng" algn="ctr">
                      <a:solidFill>
                        <a:schemeClr val="tx1">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fontAlgn="ctr" latinLnBrk="0" hangingPunct="1">
                        <a:lnSpc>
                          <a:spcPct val="100000"/>
                        </a:lnSpc>
                      </a:pPr>
                      <a:r>
                        <a:rPr lang="el-GR" sz="1400" b="0" kern="1200" dirty="0">
                          <a:solidFill>
                            <a:schemeClr val="bg1"/>
                          </a:solidFill>
                          <a:effectLst/>
                          <a:latin typeface="EYInterstate Light" panose="02000506000000020004" pitchFamily="2" charset="0"/>
                          <a:ea typeface="+mn-ea"/>
                          <a:cs typeface="Arial" panose="020B0604020202020204" pitchFamily="34" charset="0"/>
                        </a:rPr>
                        <a:t>Εντός δύο μηνών από τη λήξη της προθεσμίας υποβολής της δήλωσης ΦΠΑ απλογραφικών βιβλίων</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lumMod val="60000"/>
                          <a:lumOff val="40000"/>
                        </a:schemeClr>
                      </a:solidFill>
                      <a:prstDash val="solid"/>
                      <a:round/>
                      <a:headEnd type="none" w="med" len="med"/>
                      <a:tailEnd type="none" w="med" len="med"/>
                    </a:lnT>
                    <a:lnB w="12700" cap="flat" cmpd="sng" algn="ctr">
                      <a:solidFill>
                        <a:schemeClr val="tx1">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89254103"/>
                  </a:ext>
                </a:extLst>
              </a:tr>
              <a:tr h="802745">
                <a:tc>
                  <a:txBody>
                    <a:bodyPr/>
                    <a:lstStyle/>
                    <a:p>
                      <a:pPr algn="l" fontAlgn="ctr"/>
                      <a:r>
                        <a:rPr lang="el-GR" sz="1400" b="0" kern="1200" dirty="0">
                          <a:solidFill>
                            <a:schemeClr val="bg1"/>
                          </a:solidFill>
                          <a:effectLst/>
                          <a:latin typeface="EYInterstate Light" panose="02000506000000020004" pitchFamily="2" charset="0"/>
                          <a:ea typeface="+mn-ea"/>
                          <a:cs typeface="Arial" panose="020B0604020202020204" pitchFamily="34" charset="0"/>
                        </a:rPr>
                        <a:t>Εγγραφές μισθοδοσίας</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lumMod val="60000"/>
                          <a:lumOff val="40000"/>
                        </a:schemeClr>
                      </a:solidFill>
                      <a:prstDash val="solid"/>
                      <a:round/>
                      <a:headEnd type="none" w="med" len="med"/>
                      <a:tailEnd type="none" w="med" len="med"/>
                    </a:lnT>
                    <a:lnB w="12700" cap="flat" cmpd="sng" algn="ctr">
                      <a:solidFill>
                        <a:schemeClr val="tx1">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algn="ctr" defTabSz="914400" rtl="0" eaLnBrk="1" fontAlgn="ctr" latinLnBrk="0" hangingPunct="1">
                        <a:lnSpc>
                          <a:spcPct val="100000"/>
                        </a:lnSpc>
                      </a:pPr>
                      <a:r>
                        <a:rPr lang="el-GR" sz="1400" b="0" kern="1200" dirty="0">
                          <a:solidFill>
                            <a:schemeClr val="bg1"/>
                          </a:solidFill>
                          <a:effectLst/>
                          <a:latin typeface="EYInterstate Light" panose="02000506000000020004" pitchFamily="2" charset="0"/>
                          <a:ea typeface="+mn-ea"/>
                          <a:cs typeface="Arial" panose="020B0604020202020204" pitchFamily="34" charset="0"/>
                        </a:rPr>
                        <a:t>έως την 31.10.2023</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lumMod val="60000"/>
                          <a:lumOff val="40000"/>
                        </a:schemeClr>
                      </a:solidFill>
                      <a:prstDash val="solid"/>
                      <a:round/>
                      <a:headEnd type="none" w="med" len="med"/>
                      <a:tailEnd type="none" w="med" len="med"/>
                    </a:lnT>
                    <a:lnB w="12700" cap="flat" cmpd="sng" algn="ctr">
                      <a:solidFill>
                        <a:schemeClr val="tx1">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fontAlgn="ctr" latinLnBrk="0" hangingPunct="1">
                        <a:lnSpc>
                          <a:spcPct val="100000"/>
                        </a:lnSpc>
                      </a:pPr>
                      <a:r>
                        <a:rPr lang="el-GR" sz="1400" b="0" kern="1200" dirty="0">
                          <a:solidFill>
                            <a:schemeClr val="bg1"/>
                          </a:solidFill>
                          <a:effectLst/>
                          <a:latin typeface="EYInterstate Light" panose="02000506000000020004" pitchFamily="2" charset="0"/>
                          <a:ea typeface="+mn-ea"/>
                          <a:cs typeface="Arial" panose="020B0604020202020204" pitchFamily="34" charset="0"/>
                        </a:rPr>
                        <a:t>Έως 31.3.2024</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lumMod val="60000"/>
                          <a:lumOff val="40000"/>
                        </a:schemeClr>
                      </a:solidFill>
                      <a:prstDash val="solid"/>
                      <a:round/>
                      <a:headEnd type="none" w="med" len="med"/>
                      <a:tailEnd type="none" w="med" len="med"/>
                    </a:lnT>
                    <a:lnB w="12700" cap="flat" cmpd="sng" algn="ctr">
                      <a:solidFill>
                        <a:schemeClr val="tx1">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fontAlgn="ctr" latinLnBrk="0" hangingPunct="1">
                        <a:lnSpc>
                          <a:spcPct val="100000"/>
                        </a:lnSpc>
                      </a:pPr>
                      <a:r>
                        <a:rPr lang="el-GR" sz="1400" b="0" kern="1200" dirty="0">
                          <a:solidFill>
                            <a:schemeClr val="bg1"/>
                          </a:solidFill>
                          <a:effectLst/>
                          <a:latin typeface="EYInterstate Light" panose="02000506000000020004" pitchFamily="2" charset="0"/>
                          <a:ea typeface="+mn-ea"/>
                          <a:cs typeface="Arial" panose="020B0604020202020204" pitchFamily="34" charset="0"/>
                        </a:rPr>
                        <a:t>Έως την καταληκτική ημερομηνία εμπρόθεσμης υποβολής της δήλωσης ΦΜΕ</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lumMod val="60000"/>
                          <a:lumOff val="40000"/>
                        </a:schemeClr>
                      </a:solidFill>
                      <a:prstDash val="solid"/>
                      <a:round/>
                      <a:headEnd type="none" w="med" len="med"/>
                      <a:tailEnd type="none" w="med" len="med"/>
                    </a:lnT>
                    <a:lnB w="12700" cap="flat" cmpd="sng" algn="ctr">
                      <a:solidFill>
                        <a:schemeClr val="tx1">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08225010"/>
                  </a:ext>
                </a:extLst>
              </a:tr>
              <a:tr h="802745">
                <a:tc>
                  <a:txBody>
                    <a:bodyPr/>
                    <a:lstStyle/>
                    <a:p>
                      <a:pPr algn="l" fontAlgn="ctr"/>
                      <a:r>
                        <a:rPr lang="el-GR" sz="1400" b="0" kern="1200" dirty="0">
                          <a:solidFill>
                            <a:schemeClr val="bg1"/>
                          </a:solidFill>
                          <a:effectLst/>
                          <a:latin typeface="EYInterstate Light" panose="02000506000000020004" pitchFamily="2" charset="0"/>
                          <a:ea typeface="+mn-ea"/>
                          <a:cs typeface="Arial" panose="020B0604020202020204" pitchFamily="34" charset="0"/>
                        </a:rPr>
                        <a:t>Εγγραφές τακτοποίησης εσόδων και εξόδων</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lumMod val="60000"/>
                          <a:lumOff val="40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algn="ctr" defTabSz="914400" rtl="0" eaLnBrk="1" fontAlgn="ctr" latinLnBrk="0" hangingPunct="1">
                        <a:lnSpc>
                          <a:spcPct val="100000"/>
                        </a:lnSpc>
                      </a:pPr>
                      <a:r>
                        <a:rPr lang="el-GR" sz="1400" b="0" kern="1200" dirty="0">
                          <a:solidFill>
                            <a:schemeClr val="bg1"/>
                          </a:solidFill>
                          <a:effectLst/>
                          <a:latin typeface="EYInterstate Light" panose="02000506000000020004" pitchFamily="2" charset="0"/>
                          <a:ea typeface="+mn-ea"/>
                          <a:cs typeface="Arial" panose="020B0604020202020204" pitchFamily="34" charset="0"/>
                        </a:rPr>
                        <a:t>έως την 31.12.2023</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lumMod val="60000"/>
                          <a:lumOff val="40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fontAlgn="ctr" latinLnBrk="0" hangingPunct="1">
                        <a:lnSpc>
                          <a:spcPct val="100000"/>
                        </a:lnSpc>
                      </a:pPr>
                      <a:r>
                        <a:rPr lang="el-GR" sz="1400" b="0" kern="1200" dirty="0">
                          <a:solidFill>
                            <a:schemeClr val="bg1"/>
                          </a:solidFill>
                          <a:effectLst/>
                          <a:latin typeface="EYInterstate Light" panose="02000506000000020004" pitchFamily="2" charset="0"/>
                          <a:ea typeface="+mn-ea"/>
                          <a:cs typeface="Arial" panose="020B0604020202020204" pitchFamily="34" charset="0"/>
                        </a:rPr>
                        <a:t>Έως 30.6.2024</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lumMod val="60000"/>
                          <a:lumOff val="40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fontAlgn="ctr" latinLnBrk="0" hangingPunct="1">
                        <a:lnSpc>
                          <a:spcPct val="100000"/>
                        </a:lnSpc>
                      </a:pPr>
                      <a:r>
                        <a:rPr lang="el-GR" sz="1400" b="0" kern="1200" dirty="0">
                          <a:solidFill>
                            <a:schemeClr val="bg1"/>
                          </a:solidFill>
                          <a:effectLst/>
                          <a:latin typeface="EYInterstate Light" panose="02000506000000020004" pitchFamily="2" charset="0"/>
                          <a:ea typeface="+mn-ea"/>
                          <a:cs typeface="Arial" panose="020B0604020202020204" pitchFamily="34" charset="0"/>
                        </a:rPr>
                        <a:t>Έως την ημερομηνία εμπρόθεσμης υποβολής της ΔΦΕ</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lumMod val="60000"/>
                          <a:lumOff val="40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17805775"/>
                  </a:ext>
                </a:extLst>
              </a:tr>
            </a:tbl>
          </a:graphicData>
        </a:graphic>
      </p:graphicFrame>
    </p:spTree>
    <p:extLst>
      <p:ext uri="{BB962C8B-B14F-4D97-AF65-F5344CB8AC3E}">
        <p14:creationId xmlns:p14="http://schemas.microsoft.com/office/powerpoint/2010/main" val="41807943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Box 30">
            <a:extLst>
              <a:ext uri="{FF2B5EF4-FFF2-40B4-BE49-F238E27FC236}">
                <a16:creationId xmlns:a16="http://schemas.microsoft.com/office/drawing/2014/main" id="{129FAEB1-CD10-9BDF-B3D6-62182D5B6E5D}"/>
              </a:ext>
            </a:extLst>
          </p:cNvPr>
          <p:cNvSpPr txBox="1"/>
          <p:nvPr/>
        </p:nvSpPr>
        <p:spPr>
          <a:xfrm>
            <a:off x="577446" y="1260707"/>
            <a:ext cx="6327445" cy="4976181"/>
          </a:xfrm>
          <a:prstGeom prst="roundRect">
            <a:avLst>
              <a:gd name="adj" fmla="val 5865"/>
            </a:avLst>
          </a:prstGeom>
          <a:noFill/>
          <a:ln>
            <a:solidFill>
              <a:schemeClr val="tx1">
                <a:lumMod val="60000"/>
                <a:lumOff val="40000"/>
              </a:schemeClr>
            </a:solidFill>
          </a:ln>
        </p:spPr>
        <p:txBody>
          <a:bodyPr wrap="square" lIns="108000" tIns="108000" rIns="108000" bIns="108000" anchor="t">
            <a:noAutofit/>
          </a:bodyPr>
          <a:lstStyle/>
          <a:p>
            <a:pPr algn="ctr">
              <a:spcAft>
                <a:spcPts val="600"/>
              </a:spcAft>
              <a:buClr>
                <a:schemeClr val="bg1">
                  <a:lumMod val="50000"/>
                </a:schemeClr>
              </a:buClr>
              <a:buSzPct val="90000"/>
              <a:defRPr/>
            </a:pPr>
            <a:r>
              <a:rPr lang="el-GR" b="1" dirty="0">
                <a:solidFill>
                  <a:schemeClr val="tx2"/>
                </a:solidFill>
                <a:latin typeface="+mj-lt"/>
              </a:rPr>
              <a:t>Εξαγγελίες ΔΕΘ</a:t>
            </a:r>
            <a:br>
              <a:rPr lang="en-US" b="1" dirty="0">
                <a:solidFill>
                  <a:schemeClr val="tx2"/>
                </a:solidFill>
                <a:latin typeface="+mj-lt"/>
              </a:rPr>
            </a:br>
            <a:endParaRPr lang="en-US" b="1" dirty="0">
              <a:solidFill>
                <a:schemeClr val="tx2"/>
              </a:solidFill>
              <a:latin typeface="+mj-lt"/>
            </a:endParaRPr>
          </a:p>
          <a:p>
            <a:pPr>
              <a:spcAft>
                <a:spcPts val="600"/>
              </a:spcAft>
              <a:buSzPct val="90000"/>
              <a:defRPr/>
            </a:pPr>
            <a:endParaRPr lang="en-US" sz="1600" dirty="0">
              <a:solidFill>
                <a:schemeClr val="tx2"/>
              </a:solidFill>
              <a:latin typeface="EYInterstate Light" panose="02000506000000020004" pitchFamily="2" charset="0"/>
              <a:cs typeface="Arial" pitchFamily="34" charset="0"/>
            </a:endParaRPr>
          </a:p>
        </p:txBody>
      </p:sp>
      <p:sp>
        <p:nvSpPr>
          <p:cNvPr id="2" name="Title 1">
            <a:extLst>
              <a:ext uri="{FF2B5EF4-FFF2-40B4-BE49-F238E27FC236}">
                <a16:creationId xmlns:a16="http://schemas.microsoft.com/office/drawing/2014/main" id="{9ADEF809-5D36-421F-97F3-469979B5D898}"/>
              </a:ext>
            </a:extLst>
          </p:cNvPr>
          <p:cNvSpPr>
            <a:spLocks noGrp="1"/>
          </p:cNvSpPr>
          <p:nvPr>
            <p:ph type="title"/>
          </p:nvPr>
        </p:nvSpPr>
        <p:spPr>
          <a:xfrm>
            <a:off x="609918" y="294200"/>
            <a:ext cx="10978515" cy="590400"/>
          </a:xfrm>
        </p:spPr>
        <p:txBody>
          <a:bodyPr vert="horz" lIns="0" tIns="0" rIns="0" bIns="0" rtlCol="0" anchor="t" anchorCtr="0">
            <a:noAutofit/>
          </a:bodyPr>
          <a:lstStyle/>
          <a:p>
            <a:pPr>
              <a:lnSpc>
                <a:spcPct val="100000"/>
              </a:lnSpc>
            </a:pPr>
            <a:r>
              <a:rPr lang="el-GR" dirty="0"/>
              <a:t>Διαβίβαση δεδομένων στην πλατφόρμα </a:t>
            </a:r>
            <a:r>
              <a:rPr lang="el-GR" dirty="0" err="1"/>
              <a:t>myDATA</a:t>
            </a:r>
            <a:endParaRPr lang="el-GR" dirty="0"/>
          </a:p>
        </p:txBody>
      </p:sp>
      <p:sp>
        <p:nvSpPr>
          <p:cNvPr id="5" name="Rectangle: Rounded Corners 4">
            <a:extLst>
              <a:ext uri="{FF2B5EF4-FFF2-40B4-BE49-F238E27FC236}">
                <a16:creationId xmlns:a16="http://schemas.microsoft.com/office/drawing/2014/main" id="{BE2111AA-F90F-F884-4CF7-70514B5C3FC1}"/>
              </a:ext>
            </a:extLst>
          </p:cNvPr>
          <p:cNvSpPr/>
          <p:nvPr/>
        </p:nvSpPr>
        <p:spPr>
          <a:xfrm>
            <a:off x="935255" y="1825987"/>
            <a:ext cx="5559329" cy="1188000"/>
          </a:xfrm>
          <a:prstGeom prst="roundRect">
            <a:avLst/>
          </a:prstGeom>
          <a:solidFill>
            <a:schemeClr val="tx1">
              <a:lumMod val="5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rIns="36000" rtlCol="0" anchor="ctr" anchorCtr="0"/>
          <a:lstStyle/>
          <a:p>
            <a:pPr>
              <a:spcAft>
                <a:spcPts val="600"/>
              </a:spcAft>
              <a:buSzPct val="90000"/>
              <a:defRPr/>
            </a:pPr>
            <a:r>
              <a:rPr lang="el-GR" dirty="0">
                <a:solidFill>
                  <a:schemeClr val="bg1"/>
                </a:solidFill>
                <a:latin typeface="EYInterstate Light" panose="02000506000000020004" pitchFamily="2" charset="0"/>
                <a:cs typeface="Arial" pitchFamily="34" charset="0"/>
              </a:rPr>
              <a:t>Καθολική εφαρμογή των ηλεκτρονικών βιβλίων </a:t>
            </a:r>
            <a:br>
              <a:rPr lang="en-US" dirty="0">
                <a:solidFill>
                  <a:schemeClr val="bg1"/>
                </a:solidFill>
                <a:latin typeface="EYInterstate Light" panose="02000506000000020004" pitchFamily="2" charset="0"/>
                <a:cs typeface="Arial" pitchFamily="34" charset="0"/>
              </a:rPr>
            </a:br>
            <a:r>
              <a:rPr lang="el-GR" dirty="0">
                <a:solidFill>
                  <a:schemeClr val="bg1"/>
                </a:solidFill>
                <a:latin typeface="EYInterstate Light" panose="02000506000000020004" pitchFamily="2" charset="0"/>
                <a:cs typeface="Arial" pitchFamily="34" charset="0"/>
              </a:rPr>
              <a:t>εντός του 2024</a:t>
            </a:r>
          </a:p>
        </p:txBody>
      </p:sp>
      <p:sp>
        <p:nvSpPr>
          <p:cNvPr id="6" name="Rectangle: Rounded Corners 5">
            <a:extLst>
              <a:ext uri="{FF2B5EF4-FFF2-40B4-BE49-F238E27FC236}">
                <a16:creationId xmlns:a16="http://schemas.microsoft.com/office/drawing/2014/main" id="{4A0F9B12-D50E-52BC-38D5-931A800E8FE3}"/>
              </a:ext>
            </a:extLst>
          </p:cNvPr>
          <p:cNvSpPr/>
          <p:nvPr/>
        </p:nvSpPr>
        <p:spPr>
          <a:xfrm>
            <a:off x="935255" y="3307656"/>
            <a:ext cx="5559329" cy="1188000"/>
          </a:xfrm>
          <a:prstGeom prst="roundRect">
            <a:avLst/>
          </a:prstGeom>
          <a:solidFill>
            <a:schemeClr val="tx1">
              <a:lumMod val="5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rIns="36000" rtlCol="0" anchor="ctr" anchorCtr="0"/>
          <a:lstStyle/>
          <a:p>
            <a:pPr>
              <a:spcAft>
                <a:spcPts val="600"/>
              </a:spcAft>
              <a:buSzPct val="90000"/>
              <a:defRPr/>
            </a:pPr>
            <a:r>
              <a:rPr lang="el-GR" dirty="0">
                <a:solidFill>
                  <a:schemeClr val="bg1"/>
                </a:solidFill>
                <a:latin typeface="EYInterstate Light" panose="02000506000000020004" pitchFamily="2" charset="0"/>
                <a:cs typeface="Arial" pitchFamily="34" charset="0"/>
              </a:rPr>
              <a:t>Τα έσοδα που δηλώνονται δεν μπορεί να υπολείπονται από αυτά που προκύπτουν από την ηλεκτρονική πληροφόρηση (</a:t>
            </a:r>
            <a:r>
              <a:rPr lang="en-US" dirty="0" err="1">
                <a:solidFill>
                  <a:schemeClr val="bg1"/>
                </a:solidFill>
                <a:latin typeface="EYInterstate Light" panose="02000506000000020004" pitchFamily="2" charset="0"/>
                <a:cs typeface="Arial" pitchFamily="34" charset="0"/>
              </a:rPr>
              <a:t>myDATA</a:t>
            </a:r>
            <a:r>
              <a:rPr lang="en-US" dirty="0">
                <a:solidFill>
                  <a:schemeClr val="bg1"/>
                </a:solidFill>
                <a:latin typeface="EYInterstate Light" panose="02000506000000020004" pitchFamily="2" charset="0"/>
                <a:cs typeface="Arial" pitchFamily="34" charset="0"/>
              </a:rPr>
              <a:t>,</a:t>
            </a:r>
            <a:r>
              <a:rPr lang="el-GR" dirty="0">
                <a:solidFill>
                  <a:schemeClr val="bg1"/>
                </a:solidFill>
                <a:latin typeface="EYInterstate Light" panose="02000506000000020004" pitchFamily="2" charset="0"/>
                <a:cs typeface="Arial" pitchFamily="34" charset="0"/>
              </a:rPr>
              <a:t> </a:t>
            </a:r>
          </a:p>
          <a:p>
            <a:pPr>
              <a:spcAft>
                <a:spcPts val="600"/>
              </a:spcAft>
              <a:buSzPct val="90000"/>
              <a:defRPr/>
            </a:pPr>
            <a:r>
              <a:rPr lang="el-GR" dirty="0">
                <a:solidFill>
                  <a:schemeClr val="bg1"/>
                </a:solidFill>
                <a:latin typeface="EYInterstate Light" panose="02000506000000020004" pitchFamily="2" charset="0"/>
                <a:cs typeface="Arial" pitchFamily="34" charset="0"/>
              </a:rPr>
              <a:t>ΦΗΜ-</a:t>
            </a:r>
            <a:r>
              <a:rPr lang="en-US" dirty="0">
                <a:solidFill>
                  <a:schemeClr val="bg1"/>
                </a:solidFill>
                <a:latin typeface="EYInterstate Light" panose="02000506000000020004" pitchFamily="2" charset="0"/>
                <a:cs typeface="Arial" pitchFamily="34" charset="0"/>
              </a:rPr>
              <a:t>POS)</a:t>
            </a:r>
            <a:endParaRPr lang="el-GR" dirty="0">
              <a:solidFill>
                <a:schemeClr val="bg1"/>
              </a:solidFill>
              <a:latin typeface="EYInterstate Light" panose="02000506000000020004" pitchFamily="2" charset="0"/>
              <a:cs typeface="Arial" pitchFamily="34" charset="0"/>
            </a:endParaRPr>
          </a:p>
        </p:txBody>
      </p:sp>
      <p:sp>
        <p:nvSpPr>
          <p:cNvPr id="16" name="Rectangle: Rounded Corners 15">
            <a:extLst>
              <a:ext uri="{FF2B5EF4-FFF2-40B4-BE49-F238E27FC236}">
                <a16:creationId xmlns:a16="http://schemas.microsoft.com/office/drawing/2014/main" id="{99FBF850-D203-0DBD-B59D-5A82E69EBB97}"/>
              </a:ext>
            </a:extLst>
          </p:cNvPr>
          <p:cNvSpPr/>
          <p:nvPr/>
        </p:nvSpPr>
        <p:spPr>
          <a:xfrm>
            <a:off x="935255" y="4789325"/>
            <a:ext cx="5559329" cy="1188000"/>
          </a:xfrm>
          <a:prstGeom prst="roundRect">
            <a:avLst/>
          </a:prstGeom>
          <a:solidFill>
            <a:schemeClr val="tx1">
              <a:lumMod val="5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rIns="36000" rtlCol="0" anchor="ctr" anchorCtr="0"/>
          <a:lstStyle/>
          <a:p>
            <a:pPr>
              <a:spcAft>
                <a:spcPts val="600"/>
              </a:spcAft>
              <a:buSzPct val="90000"/>
              <a:defRPr/>
            </a:pPr>
            <a:r>
              <a:rPr lang="el-GR" dirty="0">
                <a:solidFill>
                  <a:schemeClr val="bg1"/>
                </a:solidFill>
                <a:latin typeface="EYInterstate Light" panose="02000506000000020004" pitchFamily="2" charset="0"/>
                <a:cs typeface="Arial" pitchFamily="34" charset="0"/>
              </a:rPr>
              <a:t>Ως τιμολόγια εξόδων θα </a:t>
            </a:r>
            <a:r>
              <a:rPr lang="el-GR" dirty="0" err="1">
                <a:solidFill>
                  <a:schemeClr val="bg1"/>
                </a:solidFill>
                <a:latin typeface="EYInterstate Light" panose="02000506000000020004" pitchFamily="2" charset="0"/>
                <a:cs typeface="Arial" pitchFamily="34" charset="0"/>
              </a:rPr>
              <a:t>προσμετρώνται</a:t>
            </a:r>
            <a:r>
              <a:rPr lang="el-GR" dirty="0">
                <a:solidFill>
                  <a:schemeClr val="bg1"/>
                </a:solidFill>
                <a:latin typeface="EYInterstate Light" panose="02000506000000020004" pitchFamily="2" charset="0"/>
                <a:cs typeface="Arial" pitchFamily="34" charset="0"/>
              </a:rPr>
              <a:t> για </a:t>
            </a:r>
            <a:br>
              <a:rPr lang="en-US" dirty="0">
                <a:solidFill>
                  <a:schemeClr val="bg1"/>
                </a:solidFill>
                <a:latin typeface="EYInterstate Light" panose="02000506000000020004" pitchFamily="2" charset="0"/>
                <a:cs typeface="Arial" pitchFamily="34" charset="0"/>
              </a:rPr>
            </a:br>
            <a:r>
              <a:rPr lang="el-GR" dirty="0">
                <a:solidFill>
                  <a:schemeClr val="bg1"/>
                </a:solidFill>
                <a:latin typeface="EYInterstate Light" panose="02000506000000020004" pitchFamily="2" charset="0"/>
                <a:cs typeface="Arial" pitchFamily="34" charset="0"/>
              </a:rPr>
              <a:t>φορολογικούς σκοπούς μόνο όσα έχουν </a:t>
            </a:r>
            <a:br>
              <a:rPr lang="en-US" dirty="0">
                <a:solidFill>
                  <a:schemeClr val="bg1"/>
                </a:solidFill>
                <a:latin typeface="EYInterstate Light" panose="02000506000000020004" pitchFamily="2" charset="0"/>
                <a:cs typeface="Arial" pitchFamily="34" charset="0"/>
              </a:rPr>
            </a:br>
            <a:r>
              <a:rPr lang="el-GR" dirty="0">
                <a:solidFill>
                  <a:schemeClr val="bg1"/>
                </a:solidFill>
                <a:latin typeface="EYInterstate Light" panose="02000506000000020004" pitchFamily="2" charset="0"/>
                <a:cs typeface="Arial" pitchFamily="34" charset="0"/>
              </a:rPr>
              <a:t>διαβιβαστεί ηλεκτρονικά στο </a:t>
            </a:r>
            <a:r>
              <a:rPr lang="en-US" dirty="0" err="1">
                <a:solidFill>
                  <a:schemeClr val="bg1"/>
                </a:solidFill>
                <a:latin typeface="EYInterstate Light" panose="02000506000000020004" pitchFamily="2" charset="0"/>
                <a:cs typeface="Arial" pitchFamily="34" charset="0"/>
              </a:rPr>
              <a:t>myDATA</a:t>
            </a:r>
            <a:r>
              <a:rPr lang="el-GR" dirty="0">
                <a:solidFill>
                  <a:schemeClr val="bg1"/>
                </a:solidFill>
                <a:latin typeface="EYInterstate Light" panose="02000506000000020004" pitchFamily="2" charset="0"/>
                <a:cs typeface="Arial" pitchFamily="34" charset="0"/>
              </a:rPr>
              <a:t>.</a:t>
            </a:r>
          </a:p>
        </p:txBody>
      </p:sp>
      <p:grpSp>
        <p:nvGrpSpPr>
          <p:cNvPr id="17" name="Group 16">
            <a:extLst>
              <a:ext uri="{FF2B5EF4-FFF2-40B4-BE49-F238E27FC236}">
                <a16:creationId xmlns:a16="http://schemas.microsoft.com/office/drawing/2014/main" id="{452D8FC2-5536-95CE-0C59-3D59437835DB}"/>
              </a:ext>
            </a:extLst>
          </p:cNvPr>
          <p:cNvGrpSpPr/>
          <p:nvPr/>
        </p:nvGrpSpPr>
        <p:grpSpPr>
          <a:xfrm>
            <a:off x="5877613" y="2550773"/>
            <a:ext cx="648000" cy="648000"/>
            <a:chOff x="1150421" y="1078684"/>
            <a:chExt cx="648000" cy="648000"/>
          </a:xfrm>
        </p:grpSpPr>
        <p:sp>
          <p:nvSpPr>
            <p:cNvPr id="22" name="Oval 21">
              <a:extLst>
                <a:ext uri="{FF2B5EF4-FFF2-40B4-BE49-F238E27FC236}">
                  <a16:creationId xmlns:a16="http://schemas.microsoft.com/office/drawing/2014/main" id="{9082A943-15D1-81C9-BDB1-B10E1164DCD2}"/>
                </a:ext>
              </a:extLst>
            </p:cNvPr>
            <p:cNvSpPr>
              <a:spLocks noChangeAspect="1"/>
            </p:cNvSpPr>
            <p:nvPr/>
          </p:nvSpPr>
          <p:spPr>
            <a:xfrm>
              <a:off x="1150421" y="1078684"/>
              <a:ext cx="648000" cy="648000"/>
            </a:xfrm>
            <a:prstGeom prst="ellipse">
              <a:avLst/>
            </a:prstGeom>
            <a:solidFill>
              <a:schemeClr val="tx1">
                <a:lumMod val="7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l-GR" sz="1200" dirty="0">
                <a:solidFill>
                  <a:schemeClr val="tx1"/>
                </a:solidFill>
                <a:latin typeface="EYInterstate Light" panose="02000506000000020004" pitchFamily="2" charset="0"/>
              </a:endParaRPr>
            </a:p>
          </p:txBody>
        </p:sp>
        <p:sp>
          <p:nvSpPr>
            <p:cNvPr id="23" name="Freeform 3">
              <a:extLst>
                <a:ext uri="{FF2B5EF4-FFF2-40B4-BE49-F238E27FC236}">
                  <a16:creationId xmlns:a16="http://schemas.microsoft.com/office/drawing/2014/main" id="{4DF91BD9-8F29-A104-A0CF-8DA983D5F37C}"/>
                </a:ext>
              </a:extLst>
            </p:cNvPr>
            <p:cNvSpPr>
              <a:spLocks noChangeAspect="1"/>
            </p:cNvSpPr>
            <p:nvPr/>
          </p:nvSpPr>
          <p:spPr>
            <a:xfrm>
              <a:off x="1244202" y="1078684"/>
              <a:ext cx="504984" cy="545191"/>
            </a:xfrm>
            <a:custGeom>
              <a:avLst/>
              <a:gdLst/>
              <a:ahLst/>
              <a:cxnLst/>
              <a:rect l="l" t="t" r="r" b="b"/>
              <a:pathLst>
                <a:path w="749928" h="809638">
                  <a:moveTo>
                    <a:pt x="0" y="0"/>
                  </a:moveTo>
                  <a:lnTo>
                    <a:pt x="749928" y="0"/>
                  </a:lnTo>
                  <a:lnTo>
                    <a:pt x="749928" y="809639"/>
                  </a:lnTo>
                  <a:lnTo>
                    <a:pt x="0" y="80963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l-GR" dirty="0">
                <a:latin typeface="EYInterstate Light" panose="02000506000000020004" pitchFamily="2" charset="0"/>
              </a:endParaRPr>
            </a:p>
          </p:txBody>
        </p:sp>
      </p:grpSp>
      <p:grpSp>
        <p:nvGrpSpPr>
          <p:cNvPr id="24" name="Group 23">
            <a:extLst>
              <a:ext uri="{FF2B5EF4-FFF2-40B4-BE49-F238E27FC236}">
                <a16:creationId xmlns:a16="http://schemas.microsoft.com/office/drawing/2014/main" id="{8C972699-7444-75B0-3D68-AD03F20664CA}"/>
              </a:ext>
            </a:extLst>
          </p:cNvPr>
          <p:cNvGrpSpPr/>
          <p:nvPr/>
        </p:nvGrpSpPr>
        <p:grpSpPr>
          <a:xfrm>
            <a:off x="5877613" y="5452900"/>
            <a:ext cx="648000" cy="648000"/>
            <a:chOff x="1150421" y="1078684"/>
            <a:chExt cx="648000" cy="648000"/>
          </a:xfrm>
        </p:grpSpPr>
        <p:sp>
          <p:nvSpPr>
            <p:cNvPr id="25" name="Oval 24">
              <a:extLst>
                <a:ext uri="{FF2B5EF4-FFF2-40B4-BE49-F238E27FC236}">
                  <a16:creationId xmlns:a16="http://schemas.microsoft.com/office/drawing/2014/main" id="{8142E404-7725-6085-6D97-D6CEA25D2BA8}"/>
                </a:ext>
              </a:extLst>
            </p:cNvPr>
            <p:cNvSpPr>
              <a:spLocks noChangeAspect="1"/>
            </p:cNvSpPr>
            <p:nvPr/>
          </p:nvSpPr>
          <p:spPr>
            <a:xfrm>
              <a:off x="1150421" y="1078684"/>
              <a:ext cx="648000" cy="648000"/>
            </a:xfrm>
            <a:prstGeom prst="ellipse">
              <a:avLst/>
            </a:prstGeom>
            <a:solidFill>
              <a:schemeClr val="tx1">
                <a:lumMod val="7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l-GR" sz="1200" dirty="0">
                <a:solidFill>
                  <a:schemeClr val="tx1"/>
                </a:solidFill>
                <a:latin typeface="EYInterstate Light" panose="02000506000000020004" pitchFamily="2" charset="0"/>
              </a:endParaRPr>
            </a:p>
          </p:txBody>
        </p:sp>
        <p:sp>
          <p:nvSpPr>
            <p:cNvPr id="26" name="Freeform 3">
              <a:extLst>
                <a:ext uri="{FF2B5EF4-FFF2-40B4-BE49-F238E27FC236}">
                  <a16:creationId xmlns:a16="http://schemas.microsoft.com/office/drawing/2014/main" id="{1BBBCC94-1BF0-6518-01F3-34E33E24D94B}"/>
                </a:ext>
              </a:extLst>
            </p:cNvPr>
            <p:cNvSpPr>
              <a:spLocks noChangeAspect="1"/>
            </p:cNvSpPr>
            <p:nvPr/>
          </p:nvSpPr>
          <p:spPr>
            <a:xfrm>
              <a:off x="1244202" y="1078684"/>
              <a:ext cx="504984" cy="545191"/>
            </a:xfrm>
            <a:custGeom>
              <a:avLst/>
              <a:gdLst/>
              <a:ahLst/>
              <a:cxnLst/>
              <a:rect l="l" t="t" r="r" b="b"/>
              <a:pathLst>
                <a:path w="749928" h="809638">
                  <a:moveTo>
                    <a:pt x="0" y="0"/>
                  </a:moveTo>
                  <a:lnTo>
                    <a:pt x="749928" y="0"/>
                  </a:lnTo>
                  <a:lnTo>
                    <a:pt x="749928" y="809639"/>
                  </a:lnTo>
                  <a:lnTo>
                    <a:pt x="0" y="80963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l-GR" dirty="0">
                <a:latin typeface="EYInterstate Light" panose="02000506000000020004" pitchFamily="2" charset="0"/>
              </a:endParaRPr>
            </a:p>
          </p:txBody>
        </p:sp>
      </p:grpSp>
      <p:grpSp>
        <p:nvGrpSpPr>
          <p:cNvPr id="27" name="Group 26">
            <a:extLst>
              <a:ext uri="{FF2B5EF4-FFF2-40B4-BE49-F238E27FC236}">
                <a16:creationId xmlns:a16="http://schemas.microsoft.com/office/drawing/2014/main" id="{2F12FF4B-CDAA-D0AE-C35B-F222AA5DDDD6}"/>
              </a:ext>
            </a:extLst>
          </p:cNvPr>
          <p:cNvGrpSpPr/>
          <p:nvPr/>
        </p:nvGrpSpPr>
        <p:grpSpPr>
          <a:xfrm>
            <a:off x="5877613" y="4001837"/>
            <a:ext cx="648000" cy="648000"/>
            <a:chOff x="1150421" y="1078684"/>
            <a:chExt cx="648000" cy="648000"/>
          </a:xfrm>
        </p:grpSpPr>
        <p:sp>
          <p:nvSpPr>
            <p:cNvPr id="28" name="Oval 27">
              <a:extLst>
                <a:ext uri="{FF2B5EF4-FFF2-40B4-BE49-F238E27FC236}">
                  <a16:creationId xmlns:a16="http://schemas.microsoft.com/office/drawing/2014/main" id="{A2B62AAC-946B-0165-A44F-43B4FB7C8B11}"/>
                </a:ext>
              </a:extLst>
            </p:cNvPr>
            <p:cNvSpPr>
              <a:spLocks noChangeAspect="1"/>
            </p:cNvSpPr>
            <p:nvPr/>
          </p:nvSpPr>
          <p:spPr>
            <a:xfrm>
              <a:off x="1150421" y="1078684"/>
              <a:ext cx="648000" cy="648000"/>
            </a:xfrm>
            <a:prstGeom prst="ellipse">
              <a:avLst/>
            </a:prstGeom>
            <a:solidFill>
              <a:schemeClr val="tx1">
                <a:lumMod val="7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l-GR" sz="1200" dirty="0">
                <a:solidFill>
                  <a:schemeClr val="tx1"/>
                </a:solidFill>
                <a:latin typeface="EYInterstate Light" panose="02000506000000020004" pitchFamily="2" charset="0"/>
              </a:endParaRPr>
            </a:p>
          </p:txBody>
        </p:sp>
        <p:sp>
          <p:nvSpPr>
            <p:cNvPr id="29" name="Freeform 3">
              <a:extLst>
                <a:ext uri="{FF2B5EF4-FFF2-40B4-BE49-F238E27FC236}">
                  <a16:creationId xmlns:a16="http://schemas.microsoft.com/office/drawing/2014/main" id="{3E4FED00-F243-FAD0-1E4B-5D21ACC59252}"/>
                </a:ext>
              </a:extLst>
            </p:cNvPr>
            <p:cNvSpPr>
              <a:spLocks noChangeAspect="1"/>
            </p:cNvSpPr>
            <p:nvPr/>
          </p:nvSpPr>
          <p:spPr>
            <a:xfrm>
              <a:off x="1244202" y="1078684"/>
              <a:ext cx="504984" cy="545191"/>
            </a:xfrm>
            <a:custGeom>
              <a:avLst/>
              <a:gdLst/>
              <a:ahLst/>
              <a:cxnLst/>
              <a:rect l="l" t="t" r="r" b="b"/>
              <a:pathLst>
                <a:path w="749928" h="809638">
                  <a:moveTo>
                    <a:pt x="0" y="0"/>
                  </a:moveTo>
                  <a:lnTo>
                    <a:pt x="749928" y="0"/>
                  </a:lnTo>
                  <a:lnTo>
                    <a:pt x="749928" y="809639"/>
                  </a:lnTo>
                  <a:lnTo>
                    <a:pt x="0" y="80963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l-GR" dirty="0">
                <a:latin typeface="EYInterstate Light" panose="02000506000000020004" pitchFamily="2" charset="0"/>
              </a:endParaRPr>
            </a:p>
          </p:txBody>
        </p:sp>
      </p:grpSp>
      <p:sp>
        <p:nvSpPr>
          <p:cNvPr id="3" name="Freeform 3">
            <a:extLst>
              <a:ext uri="{FF2B5EF4-FFF2-40B4-BE49-F238E27FC236}">
                <a16:creationId xmlns:a16="http://schemas.microsoft.com/office/drawing/2014/main" id="{B259589E-A572-65B1-AD26-05992E2C32AE}"/>
              </a:ext>
            </a:extLst>
          </p:cNvPr>
          <p:cNvSpPr/>
          <p:nvPr/>
        </p:nvSpPr>
        <p:spPr>
          <a:xfrm rot="16200000">
            <a:off x="915918" y="507718"/>
            <a:ext cx="72000" cy="684000"/>
          </a:xfrm>
          <a:custGeom>
            <a:avLst/>
            <a:gdLst/>
            <a:ahLst/>
            <a:cxnLst/>
            <a:rect l="l" t="t" r="r" b="b"/>
            <a:pathLst>
              <a:path w="55859" h="1354667">
                <a:moveTo>
                  <a:pt x="0" y="0"/>
                </a:moveTo>
                <a:lnTo>
                  <a:pt x="55859" y="0"/>
                </a:lnTo>
                <a:lnTo>
                  <a:pt x="55859" y="1354667"/>
                </a:lnTo>
                <a:lnTo>
                  <a:pt x="0" y="1354667"/>
                </a:lnTo>
                <a:close/>
              </a:path>
            </a:pathLst>
          </a:custGeom>
          <a:solidFill>
            <a:schemeClr val="tx2"/>
          </a:solidFill>
          <a:ln>
            <a:noFill/>
          </a:ln>
        </p:spPr>
        <p:txBody>
          <a:bodyPr/>
          <a:lstStyle/>
          <a:p>
            <a:endParaRPr lang="el-GR" dirty="0">
              <a:latin typeface="EYInterstate Light" panose="02000506000000020004" pitchFamily="2" charset="0"/>
            </a:endParaRPr>
          </a:p>
        </p:txBody>
      </p:sp>
      <p:pic>
        <p:nvPicPr>
          <p:cNvPr id="7" name="Picture 6" descr="Hands of person wearing gray sweater typing on laptop with a tablet, digital pen, and cup of coffee">
            <a:extLst>
              <a:ext uri="{FF2B5EF4-FFF2-40B4-BE49-F238E27FC236}">
                <a16:creationId xmlns:a16="http://schemas.microsoft.com/office/drawing/2014/main" id="{C14083D8-AEFE-0DC1-55A4-DA336006F39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45" t="1534" r="55758" b="6510"/>
          <a:stretch/>
        </p:blipFill>
        <p:spPr>
          <a:xfrm>
            <a:off x="7362092" y="-2813"/>
            <a:ext cx="4836258" cy="6858000"/>
          </a:xfrm>
          <a:prstGeom prst="rect">
            <a:avLst/>
          </a:prstGeom>
        </p:spPr>
      </p:pic>
      <p:sp>
        <p:nvSpPr>
          <p:cNvPr id="10" name="Rectangle 9">
            <a:extLst>
              <a:ext uri="{FF2B5EF4-FFF2-40B4-BE49-F238E27FC236}">
                <a16:creationId xmlns:a16="http://schemas.microsoft.com/office/drawing/2014/main" id="{C2EC9DB9-1420-556C-EF26-120C9122C2C7}"/>
              </a:ext>
            </a:extLst>
          </p:cNvPr>
          <p:cNvSpPr/>
          <p:nvPr/>
        </p:nvSpPr>
        <p:spPr>
          <a:xfrm>
            <a:off x="7268744" y="0"/>
            <a:ext cx="5018506" cy="6858000"/>
          </a:xfrm>
          <a:prstGeom prst="rect">
            <a:avLst/>
          </a:prstGeom>
          <a:gradFill flip="none" rotWithShape="1">
            <a:gsLst>
              <a:gs pos="0">
                <a:schemeClr val="tx1">
                  <a:alpha val="0"/>
                </a:schemeClr>
              </a:gs>
              <a:gs pos="100000">
                <a:schemeClr val="tx1"/>
              </a:gs>
            </a:gsLst>
            <a:lin ang="108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l-GR" sz="1200" dirty="0">
              <a:solidFill>
                <a:schemeClr val="tx1"/>
              </a:solidFill>
            </a:endParaRPr>
          </a:p>
        </p:txBody>
      </p:sp>
      <p:grpSp>
        <p:nvGrpSpPr>
          <p:cNvPr id="30" name="Group 4">
            <a:extLst>
              <a:ext uri="{FF2B5EF4-FFF2-40B4-BE49-F238E27FC236}">
                <a16:creationId xmlns:a16="http://schemas.microsoft.com/office/drawing/2014/main" id="{F1792D39-8A56-DB2D-4C88-5BC14115994E}"/>
              </a:ext>
            </a:extLst>
          </p:cNvPr>
          <p:cNvGrpSpPr>
            <a:grpSpLocks noChangeAspect="1"/>
          </p:cNvGrpSpPr>
          <p:nvPr/>
        </p:nvGrpSpPr>
        <p:grpSpPr bwMode="auto">
          <a:xfrm>
            <a:off x="11287125" y="6356350"/>
            <a:ext cx="303213" cy="311150"/>
            <a:chOff x="7110" y="4004"/>
            <a:chExt cx="191" cy="196"/>
          </a:xfrm>
        </p:grpSpPr>
        <p:sp>
          <p:nvSpPr>
            <p:cNvPr id="32" name="Freeform 5">
              <a:extLst>
                <a:ext uri="{FF2B5EF4-FFF2-40B4-BE49-F238E27FC236}">
                  <a16:creationId xmlns:a16="http://schemas.microsoft.com/office/drawing/2014/main" id="{02EEFEFB-DAD0-573A-7780-70DF8BC93CC6}"/>
                </a:ext>
              </a:extLst>
            </p:cNvPr>
            <p:cNvSpPr>
              <a:spLocks/>
            </p:cNvSpPr>
            <p:nvPr userDrawn="1"/>
          </p:nvSpPr>
          <p:spPr bwMode="auto">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33" name="Freeform 6">
              <a:extLst>
                <a:ext uri="{FF2B5EF4-FFF2-40B4-BE49-F238E27FC236}">
                  <a16:creationId xmlns:a16="http://schemas.microsoft.com/office/drawing/2014/main" id="{D8572895-4B4A-CF78-3794-1AE3E526AC61}"/>
                </a:ext>
              </a:extLst>
            </p:cNvPr>
            <p:cNvSpPr>
              <a:spLocks/>
            </p:cNvSpPr>
            <p:nvPr userDrawn="1"/>
          </p:nvSpPr>
          <p:spPr bwMode="auto">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34" name="Freeform 7">
              <a:extLst>
                <a:ext uri="{FF2B5EF4-FFF2-40B4-BE49-F238E27FC236}">
                  <a16:creationId xmlns:a16="http://schemas.microsoft.com/office/drawing/2014/main" id="{26137C91-0BF5-0CEE-8F4C-858A1ABBFD6C}"/>
                </a:ext>
              </a:extLst>
            </p:cNvPr>
            <p:cNvSpPr>
              <a:spLocks/>
            </p:cNvSpPr>
            <p:nvPr userDrawn="1"/>
          </p:nvSpPr>
          <p:spPr bwMode="auto">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grpSp>
    </p:spTree>
    <p:extLst>
      <p:ext uri="{BB962C8B-B14F-4D97-AF65-F5344CB8AC3E}">
        <p14:creationId xmlns:p14="http://schemas.microsoft.com/office/powerpoint/2010/main" val="18339317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8">
            <a:extLst>
              <a:ext uri="{FF2B5EF4-FFF2-40B4-BE49-F238E27FC236}">
                <a16:creationId xmlns:a16="http://schemas.microsoft.com/office/drawing/2014/main" id="{8155EAAB-8307-AF0E-B160-8666D293EAFE}"/>
              </a:ext>
            </a:extLst>
          </p:cNvPr>
          <p:cNvPicPr>
            <a:picLocks noChangeAspect="1"/>
          </p:cNvPicPr>
          <p:nvPr/>
        </p:nvPicPr>
        <p:blipFill rotWithShape="1">
          <a:blip r:embed="rId3">
            <a:alphaModFix/>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6588" r="15526"/>
          <a:stretch/>
        </p:blipFill>
        <p:spPr>
          <a:xfrm>
            <a:off x="6099175" y="0"/>
            <a:ext cx="6099175" cy="6880570"/>
          </a:xfrm>
          <a:prstGeom prst="rect">
            <a:avLst/>
          </a:prstGeom>
          <a:noFill/>
        </p:spPr>
      </p:pic>
      <p:sp>
        <p:nvSpPr>
          <p:cNvPr id="4" name="Rectangle 3">
            <a:extLst>
              <a:ext uri="{FF2B5EF4-FFF2-40B4-BE49-F238E27FC236}">
                <a16:creationId xmlns:a16="http://schemas.microsoft.com/office/drawing/2014/main" id="{2F80570A-A522-BE10-5E0B-304150F3AF7B}"/>
              </a:ext>
            </a:extLst>
          </p:cNvPr>
          <p:cNvSpPr/>
          <p:nvPr/>
        </p:nvSpPr>
        <p:spPr>
          <a:xfrm>
            <a:off x="6099175" y="0"/>
            <a:ext cx="6188075" cy="6858000"/>
          </a:xfrm>
          <a:prstGeom prst="rect">
            <a:avLst/>
          </a:prstGeom>
          <a:gradFill flip="none" rotWithShape="1">
            <a:gsLst>
              <a:gs pos="0">
                <a:schemeClr val="tx1">
                  <a:alpha val="0"/>
                </a:schemeClr>
              </a:gs>
              <a:gs pos="100000">
                <a:schemeClr val="tx1"/>
              </a:gs>
            </a:gsLst>
            <a:lin ang="108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l-GR" sz="1200" dirty="0">
              <a:solidFill>
                <a:schemeClr val="tx1"/>
              </a:solidFill>
            </a:endParaRPr>
          </a:p>
        </p:txBody>
      </p:sp>
      <p:sp>
        <p:nvSpPr>
          <p:cNvPr id="2" name="Text Placeholder 1">
            <a:extLst>
              <a:ext uri="{FF2B5EF4-FFF2-40B4-BE49-F238E27FC236}">
                <a16:creationId xmlns:a16="http://schemas.microsoft.com/office/drawing/2014/main" id="{079120AE-262C-475D-D99B-5B46C1440AD3}"/>
              </a:ext>
            </a:extLst>
          </p:cNvPr>
          <p:cNvSpPr>
            <a:spLocks noGrp="1"/>
          </p:cNvSpPr>
          <p:nvPr>
            <p:ph type="body" sz="quarter" idx="10"/>
          </p:nvPr>
        </p:nvSpPr>
        <p:spPr>
          <a:xfrm>
            <a:off x="551009" y="4580967"/>
            <a:ext cx="5971170" cy="1055708"/>
          </a:xfrm>
        </p:spPr>
        <p:txBody>
          <a:bodyPr/>
          <a:lstStyle/>
          <a:p>
            <a:r>
              <a:rPr lang="el-GR" dirty="0"/>
              <a:t>Ηλεκτρονικά στοιχεία </a:t>
            </a:r>
            <a:br>
              <a:rPr lang="en-US" dirty="0"/>
            </a:br>
            <a:r>
              <a:rPr lang="el-GR" dirty="0"/>
              <a:t>διακίνησης (e-</a:t>
            </a:r>
            <a:r>
              <a:rPr lang="en-US" dirty="0"/>
              <a:t>delivery notes</a:t>
            </a:r>
            <a:r>
              <a:rPr lang="el-GR" dirty="0"/>
              <a:t>)</a:t>
            </a:r>
          </a:p>
        </p:txBody>
      </p:sp>
      <p:sp>
        <p:nvSpPr>
          <p:cNvPr id="8" name="Title 3">
            <a:extLst>
              <a:ext uri="{FF2B5EF4-FFF2-40B4-BE49-F238E27FC236}">
                <a16:creationId xmlns:a16="http://schemas.microsoft.com/office/drawing/2014/main" id="{53222185-330A-8CF2-7823-95913B1BE927}"/>
              </a:ext>
            </a:extLst>
          </p:cNvPr>
          <p:cNvSpPr txBox="1">
            <a:spLocks/>
          </p:cNvSpPr>
          <p:nvPr/>
        </p:nvSpPr>
        <p:spPr>
          <a:xfrm>
            <a:off x="551009" y="3160530"/>
            <a:ext cx="1394711" cy="917575"/>
          </a:xfrm>
          <a:prstGeom prst="rect">
            <a:avLst/>
          </a:prstGeom>
        </p:spPr>
        <p:txBody>
          <a:bodyPr vert="horz" lIns="0" tIns="0" rIns="0" bIns="0" rtlCol="0" anchor="t" anchorCtr="0">
            <a:noAutofit/>
          </a:bodyPr>
          <a:lstStyle>
            <a:lvl1pPr algn="l" defTabSz="913943" rtl="0" eaLnBrk="1" latinLnBrk="0" hangingPunct="1">
              <a:lnSpc>
                <a:spcPct val="85000"/>
              </a:lnSpc>
              <a:spcBef>
                <a:spcPct val="0"/>
              </a:spcBef>
              <a:buNone/>
              <a:defRPr sz="2399" b="0" kern="1200">
                <a:solidFill>
                  <a:schemeClr val="bg1"/>
                </a:solidFill>
                <a:latin typeface="EYInterstate Light" panose="02000506000000020004" pitchFamily="2" charset="0"/>
                <a:ea typeface="+mj-ea"/>
                <a:cs typeface="Arial" pitchFamily="34" charset="0"/>
              </a:defRPr>
            </a:lvl1pPr>
          </a:lstStyle>
          <a:p>
            <a:pPr marL="0" marR="0" lvl="0" indent="0" algn="l" defTabSz="913943" rtl="0" eaLnBrk="1" fontAlgn="auto" latinLnBrk="0" hangingPunct="1">
              <a:lnSpc>
                <a:spcPct val="85000"/>
              </a:lnSpc>
              <a:spcBef>
                <a:spcPct val="0"/>
              </a:spcBef>
              <a:spcAft>
                <a:spcPts val="0"/>
              </a:spcAft>
              <a:buClrTx/>
              <a:buSzTx/>
              <a:buFontTx/>
              <a:buNone/>
              <a:tabLst/>
              <a:defRPr/>
            </a:pPr>
            <a:r>
              <a:rPr kumimoji="0" lang="en-US" sz="8000" b="1" i="0" u="none" strike="noStrike" kern="1200" cap="none" spc="0" normalizeH="0" baseline="0" noProof="0" dirty="0">
                <a:ln>
                  <a:noFill/>
                </a:ln>
                <a:effectLst/>
                <a:uLnTx/>
                <a:uFillTx/>
                <a:latin typeface="EYInterstate Light" panose="02000506000000020004" pitchFamily="2" charset="0"/>
                <a:ea typeface="+mj-ea"/>
                <a:cs typeface="Arial" pitchFamily="34" charset="0"/>
              </a:rPr>
              <a:t>3.</a:t>
            </a:r>
            <a:endParaRPr kumimoji="0" lang="el-GR" sz="8000" b="1" i="0" u="none" strike="noStrike" kern="1200" cap="none" spc="0" normalizeH="0" baseline="0" noProof="0" dirty="0">
              <a:ln>
                <a:noFill/>
              </a:ln>
              <a:effectLst/>
              <a:uLnTx/>
              <a:uFillTx/>
              <a:latin typeface="EYInterstate Light" panose="02000506000000020004" pitchFamily="2" charset="0"/>
              <a:ea typeface="+mj-ea"/>
              <a:cs typeface="Arial" pitchFamily="34" charset="0"/>
            </a:endParaRPr>
          </a:p>
        </p:txBody>
      </p:sp>
      <p:sp>
        <p:nvSpPr>
          <p:cNvPr id="9" name="Rectangle 8">
            <a:extLst>
              <a:ext uri="{FF2B5EF4-FFF2-40B4-BE49-F238E27FC236}">
                <a16:creationId xmlns:a16="http://schemas.microsoft.com/office/drawing/2014/main" id="{D919C8FE-02C6-D2A9-B0B9-00D931D3CE9F}"/>
              </a:ext>
            </a:extLst>
          </p:cNvPr>
          <p:cNvSpPr/>
          <p:nvPr/>
        </p:nvSpPr>
        <p:spPr>
          <a:xfrm rot="5400000">
            <a:off x="1095377" y="3646981"/>
            <a:ext cx="197524" cy="1201517"/>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l-GR" sz="1200" dirty="0">
              <a:solidFill>
                <a:schemeClr val="tx1"/>
              </a:solidFill>
            </a:endParaRPr>
          </a:p>
        </p:txBody>
      </p:sp>
      <p:grpSp>
        <p:nvGrpSpPr>
          <p:cNvPr id="10" name="Group 4">
            <a:extLst>
              <a:ext uri="{FF2B5EF4-FFF2-40B4-BE49-F238E27FC236}">
                <a16:creationId xmlns:a16="http://schemas.microsoft.com/office/drawing/2014/main" id="{88632314-0B55-496A-A310-7B74C167A186}"/>
              </a:ext>
            </a:extLst>
          </p:cNvPr>
          <p:cNvGrpSpPr>
            <a:grpSpLocks noChangeAspect="1"/>
          </p:cNvGrpSpPr>
          <p:nvPr/>
        </p:nvGrpSpPr>
        <p:grpSpPr bwMode="auto">
          <a:xfrm>
            <a:off x="11287125" y="6356350"/>
            <a:ext cx="303213" cy="311150"/>
            <a:chOff x="7110" y="4004"/>
            <a:chExt cx="191" cy="196"/>
          </a:xfrm>
        </p:grpSpPr>
        <p:sp>
          <p:nvSpPr>
            <p:cNvPr id="11" name="Freeform 5">
              <a:extLst>
                <a:ext uri="{FF2B5EF4-FFF2-40B4-BE49-F238E27FC236}">
                  <a16:creationId xmlns:a16="http://schemas.microsoft.com/office/drawing/2014/main" id="{6B4D5A8A-7070-B638-6A9F-2E86222A0900}"/>
                </a:ext>
              </a:extLst>
            </p:cNvPr>
            <p:cNvSpPr>
              <a:spLocks/>
            </p:cNvSpPr>
            <p:nvPr userDrawn="1"/>
          </p:nvSpPr>
          <p:spPr bwMode="auto">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2" name="Freeform 6">
              <a:extLst>
                <a:ext uri="{FF2B5EF4-FFF2-40B4-BE49-F238E27FC236}">
                  <a16:creationId xmlns:a16="http://schemas.microsoft.com/office/drawing/2014/main" id="{CF037506-72AE-BC11-E38B-0C98E049DCCC}"/>
                </a:ext>
              </a:extLst>
            </p:cNvPr>
            <p:cNvSpPr>
              <a:spLocks/>
            </p:cNvSpPr>
            <p:nvPr userDrawn="1"/>
          </p:nvSpPr>
          <p:spPr bwMode="auto">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sp>
          <p:nvSpPr>
            <p:cNvPr id="13" name="Freeform 7">
              <a:extLst>
                <a:ext uri="{FF2B5EF4-FFF2-40B4-BE49-F238E27FC236}">
                  <a16:creationId xmlns:a16="http://schemas.microsoft.com/office/drawing/2014/main" id="{44B120ED-102A-176B-E378-173425A55161}"/>
                </a:ext>
              </a:extLst>
            </p:cNvPr>
            <p:cNvSpPr>
              <a:spLocks/>
            </p:cNvSpPr>
            <p:nvPr userDrawn="1"/>
          </p:nvSpPr>
          <p:spPr bwMode="auto">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EYInterstate Light" panose="02000506000000020004" pitchFamily="2" charset="0"/>
              </a:endParaRPr>
            </a:p>
          </p:txBody>
        </p:sp>
      </p:grpSp>
    </p:spTree>
    <p:extLst>
      <p:ext uri="{BB962C8B-B14F-4D97-AF65-F5344CB8AC3E}">
        <p14:creationId xmlns:p14="http://schemas.microsoft.com/office/powerpoint/2010/main" val="381755155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EY dark background">
  <a:themeElements>
    <a:clrScheme name="EY Color">
      <a:dk1>
        <a:srgbClr val="2E2E38"/>
      </a:dk1>
      <a:lt1>
        <a:sysClr val="window" lastClr="FFFFFF"/>
      </a:lt1>
      <a:dk2>
        <a:srgbClr val="FFE600"/>
      </a:dk2>
      <a:lt2>
        <a:srgbClr val="000000"/>
      </a:lt2>
      <a:accent1>
        <a:srgbClr val="2DB757"/>
      </a:accent1>
      <a:accent2>
        <a:srgbClr val="27ACAA"/>
      </a:accent2>
      <a:accent3>
        <a:srgbClr val="188CE5"/>
      </a:accent3>
      <a:accent4>
        <a:srgbClr val="3D108A"/>
      </a:accent4>
      <a:accent5>
        <a:srgbClr val="FF4136"/>
      </a:accent5>
      <a:accent6>
        <a:srgbClr val="FF6D00"/>
      </a:accent6>
      <a:hlink>
        <a:srgbClr val="0000FF"/>
      </a:hlink>
      <a:folHlink>
        <a:srgbClr val="800080"/>
      </a:folHlink>
    </a:clrScheme>
    <a:fontScheme name="Custom 1">
      <a:majorFont>
        <a:latin typeface="EYInterstate Light"/>
        <a:ea typeface=""/>
        <a:cs typeface=""/>
      </a:majorFont>
      <a:minorFont>
        <a:latin typeface="EYInterstate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36576" rIns="0" bIns="0" rtlCol="0">
        <a:spAutoFit/>
      </a:bodyPr>
      <a:lstStyle>
        <a:defPPr marL="356616" indent="-356616">
          <a:lnSpc>
            <a:spcPct val="85000"/>
          </a:lnSpc>
          <a:spcAft>
            <a:spcPts val="600"/>
          </a:spcAft>
          <a:buClr>
            <a:schemeClr val="accent2"/>
          </a:buClr>
          <a:buSzPct val="70000"/>
          <a:buFont typeface="Arial" pitchFamily="34" charset="0"/>
          <a:buChar char="►"/>
          <a:defRPr sz="1200" dirty="0" err="1" smtClean="0">
            <a:solidFill>
              <a:schemeClr val="bg1"/>
            </a:solidFill>
          </a:defRPr>
        </a:defPPr>
      </a:lstStyle>
    </a:txDef>
  </a:objectDefaults>
  <a:extraClrSchemeLst/>
</a:theme>
</file>

<file path=ppt/theme/theme2.xml><?xml version="1.0" encoding="utf-8"?>
<a:theme xmlns:a="http://schemas.openxmlformats.org/drawingml/2006/main" name="EY light background">
  <a:themeElements>
    <a:clrScheme name="Custom 8">
      <a:dk1>
        <a:srgbClr val="FFFFFF"/>
      </a:dk1>
      <a:lt1>
        <a:srgbClr val="2E2E38"/>
      </a:lt1>
      <a:dk2>
        <a:srgbClr val="FFE600"/>
      </a:dk2>
      <a:lt2>
        <a:srgbClr val="000000"/>
      </a:lt2>
      <a:accent1>
        <a:srgbClr val="2DB757"/>
      </a:accent1>
      <a:accent2>
        <a:srgbClr val="27ACAA"/>
      </a:accent2>
      <a:accent3>
        <a:srgbClr val="188CE5"/>
      </a:accent3>
      <a:accent4>
        <a:srgbClr val="3D108A"/>
      </a:accent4>
      <a:accent5>
        <a:srgbClr val="FF4136"/>
      </a:accent5>
      <a:accent6>
        <a:srgbClr val="FF6D00"/>
      </a:accent6>
      <a:hlink>
        <a:srgbClr val="0000FF"/>
      </a:hlink>
      <a:folHlink>
        <a:srgbClr val="800080"/>
      </a:folHlink>
    </a:clrScheme>
    <a:fontScheme name="Custom 1">
      <a:majorFont>
        <a:latin typeface="EYInterstate Light"/>
        <a:ea typeface=""/>
        <a:cs typeface=""/>
      </a:majorFont>
      <a:minorFont>
        <a:latin typeface="EYInterstate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36576" rIns="0" bIns="0" rtlCol="0">
        <a:spAutoFit/>
      </a:bodyPr>
      <a:lstStyle>
        <a:defPPr marL="356616" indent="-356616">
          <a:lnSpc>
            <a:spcPct val="85000"/>
          </a:lnSpc>
          <a:spcAft>
            <a:spcPts val="600"/>
          </a:spcAft>
          <a:buClr>
            <a:schemeClr val="accent2"/>
          </a:buClr>
          <a:buSzPct val="70000"/>
          <a:buFont typeface="Arial" pitchFamily="34" charset="0"/>
          <a:buChar char="►"/>
          <a:defRPr sz="1200" dirty="0" err="1" smtClean="0">
            <a:solidFill>
              <a:schemeClr val="bg1"/>
            </a:solidFill>
          </a:defRPr>
        </a:defPPr>
      </a:lstStyle>
    </a:txDef>
  </a:objectDefaults>
  <a:extraClrSchemeLst/>
</a:theme>
</file>

<file path=ppt/theme/theme3.xml><?xml version="1.0" encoding="utf-8"?>
<a:theme xmlns:a="http://schemas.openxmlformats.org/drawingml/2006/main" name="1_EY dark background">
  <a:themeElements>
    <a:clrScheme name="EY Color">
      <a:dk1>
        <a:srgbClr val="2E2E38"/>
      </a:dk1>
      <a:lt1>
        <a:sysClr val="window" lastClr="FFFFFF"/>
      </a:lt1>
      <a:dk2>
        <a:srgbClr val="FFE600"/>
      </a:dk2>
      <a:lt2>
        <a:srgbClr val="000000"/>
      </a:lt2>
      <a:accent1>
        <a:srgbClr val="2DB757"/>
      </a:accent1>
      <a:accent2>
        <a:srgbClr val="27ACAA"/>
      </a:accent2>
      <a:accent3>
        <a:srgbClr val="188CE5"/>
      </a:accent3>
      <a:accent4>
        <a:srgbClr val="3D108A"/>
      </a:accent4>
      <a:accent5>
        <a:srgbClr val="FF4136"/>
      </a:accent5>
      <a:accent6>
        <a:srgbClr val="FF6D00"/>
      </a:accent6>
      <a:hlink>
        <a:srgbClr val="0000FF"/>
      </a:hlink>
      <a:folHlink>
        <a:srgbClr val="800080"/>
      </a:folHlink>
    </a:clrScheme>
    <a:fontScheme name="Custom 1">
      <a:majorFont>
        <a:latin typeface="EYInterstate Light"/>
        <a:ea typeface=""/>
        <a:cs typeface=""/>
      </a:majorFont>
      <a:minorFont>
        <a:latin typeface="EYInterstate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36576" rIns="0" bIns="0" rtlCol="0">
        <a:spAutoFit/>
      </a:bodyPr>
      <a:lstStyle>
        <a:defPPr marL="356616" indent="-356616">
          <a:lnSpc>
            <a:spcPct val="85000"/>
          </a:lnSpc>
          <a:spcAft>
            <a:spcPts val="600"/>
          </a:spcAft>
          <a:buClr>
            <a:schemeClr val="accent2"/>
          </a:buClr>
          <a:buSzPct val="70000"/>
          <a:buFont typeface="Arial" pitchFamily="34" charset="0"/>
          <a:buChar char="►"/>
          <a:defRPr sz="1200" dirty="0" err="1" smtClean="0">
            <a:solidFill>
              <a:schemeClr val="bg1"/>
            </a:solidFill>
          </a:defRPr>
        </a:defPPr>
      </a:lstStyle>
    </a:txDef>
  </a:objectDefaults>
  <a:extraClrSchemeLst/>
</a:theme>
</file>

<file path=ppt/theme/theme4.xml><?xml version="1.0" encoding="utf-8"?>
<a:theme xmlns:a="http://schemas.openxmlformats.org/drawingml/2006/main" name="2_EY dark background">
  <a:themeElements>
    <a:clrScheme name="EY Color">
      <a:dk1>
        <a:srgbClr val="2E2E38"/>
      </a:dk1>
      <a:lt1>
        <a:sysClr val="window" lastClr="FFFFFF"/>
      </a:lt1>
      <a:dk2>
        <a:srgbClr val="FFE600"/>
      </a:dk2>
      <a:lt2>
        <a:srgbClr val="000000"/>
      </a:lt2>
      <a:accent1>
        <a:srgbClr val="2DB757"/>
      </a:accent1>
      <a:accent2>
        <a:srgbClr val="27ACAA"/>
      </a:accent2>
      <a:accent3>
        <a:srgbClr val="188CE5"/>
      </a:accent3>
      <a:accent4>
        <a:srgbClr val="3D108A"/>
      </a:accent4>
      <a:accent5>
        <a:srgbClr val="FF4136"/>
      </a:accent5>
      <a:accent6>
        <a:srgbClr val="FF6D00"/>
      </a:accent6>
      <a:hlink>
        <a:srgbClr val="0000FF"/>
      </a:hlink>
      <a:folHlink>
        <a:srgbClr val="800080"/>
      </a:folHlink>
    </a:clrScheme>
    <a:fontScheme name="Custom 1">
      <a:majorFont>
        <a:latin typeface="EYInterstate Light"/>
        <a:ea typeface=""/>
        <a:cs typeface=""/>
      </a:majorFont>
      <a:minorFont>
        <a:latin typeface="EYInterstate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36576" rIns="0" bIns="0" rtlCol="0">
        <a:spAutoFit/>
      </a:bodyPr>
      <a:lstStyle>
        <a:defPPr marL="356616" indent="-356616">
          <a:lnSpc>
            <a:spcPct val="85000"/>
          </a:lnSpc>
          <a:spcAft>
            <a:spcPts val="600"/>
          </a:spcAft>
          <a:buClr>
            <a:schemeClr val="accent2"/>
          </a:buClr>
          <a:buSzPct val="70000"/>
          <a:buFont typeface="Arial" pitchFamily="34" charset="0"/>
          <a:buChar char="►"/>
          <a:defRPr sz="1200" dirty="0" err="1" smtClean="0">
            <a:solidFill>
              <a:schemeClr val="bg1"/>
            </a:solidFill>
          </a:defRPr>
        </a:defPPr>
      </a:lstStyle>
    </a:txDef>
  </a:objectDefaults>
  <a:extraClrSchemeLst/>
</a:theme>
</file>

<file path=ppt/theme/theme5.xml><?xml version="1.0" encoding="utf-8"?>
<a:theme xmlns:a="http://schemas.openxmlformats.org/drawingml/2006/main" name="3_EY dark background">
  <a:themeElements>
    <a:clrScheme name="EY Color">
      <a:dk1>
        <a:srgbClr val="2E2E38"/>
      </a:dk1>
      <a:lt1>
        <a:sysClr val="window" lastClr="FFFFFF"/>
      </a:lt1>
      <a:dk2>
        <a:srgbClr val="FFE600"/>
      </a:dk2>
      <a:lt2>
        <a:srgbClr val="000000"/>
      </a:lt2>
      <a:accent1>
        <a:srgbClr val="2DB757"/>
      </a:accent1>
      <a:accent2>
        <a:srgbClr val="27ACAA"/>
      </a:accent2>
      <a:accent3>
        <a:srgbClr val="188CE5"/>
      </a:accent3>
      <a:accent4>
        <a:srgbClr val="3D108A"/>
      </a:accent4>
      <a:accent5>
        <a:srgbClr val="FF4136"/>
      </a:accent5>
      <a:accent6>
        <a:srgbClr val="FF6D00"/>
      </a:accent6>
      <a:hlink>
        <a:srgbClr val="0000FF"/>
      </a:hlink>
      <a:folHlink>
        <a:srgbClr val="800080"/>
      </a:folHlink>
    </a:clrScheme>
    <a:fontScheme name="Custom 1">
      <a:majorFont>
        <a:latin typeface="EYInterstate Light"/>
        <a:ea typeface=""/>
        <a:cs typeface=""/>
      </a:majorFont>
      <a:minorFont>
        <a:latin typeface="EYInterstate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36576" rIns="0" bIns="0" rtlCol="0">
        <a:spAutoFit/>
      </a:bodyPr>
      <a:lstStyle>
        <a:defPPr marL="356616" indent="-356616">
          <a:lnSpc>
            <a:spcPct val="85000"/>
          </a:lnSpc>
          <a:spcAft>
            <a:spcPts val="600"/>
          </a:spcAft>
          <a:buClr>
            <a:schemeClr val="accent2"/>
          </a:buClr>
          <a:buSzPct val="70000"/>
          <a:buFont typeface="Arial" pitchFamily="34" charset="0"/>
          <a:buChar char="►"/>
          <a:defRPr sz="1200" dirty="0" err="1" smtClean="0">
            <a:solidFill>
              <a:schemeClr val="bg1"/>
            </a:solidFill>
          </a:defRPr>
        </a:defPPr>
      </a:lstStyle>
    </a:txDef>
  </a:objectDefaults>
  <a:extraClrSchemeLst/>
  <a:extLst>
    <a:ext uri="{05A4C25C-085E-4340-85A3-A5531E510DB2}">
      <thm15:themeFamily xmlns:thm15="http://schemas.microsoft.com/office/thememl/2012/main" name="Theme1" id="{70D5E770-E04A-461B-8456-F6738B8BE2E4}" vid="{F52AAF16-9B59-4DE1-94DD-2FF8D6A8C858}"/>
    </a:ext>
  </a:extLst>
</a:theme>
</file>

<file path=ppt/theme/theme6.xml><?xml version="1.0" encoding="utf-8"?>
<a:theme xmlns:a="http://schemas.openxmlformats.org/drawingml/2006/main" name="4_EY dark background">
  <a:themeElements>
    <a:clrScheme name="EY Color">
      <a:dk1>
        <a:srgbClr val="2E2E38"/>
      </a:dk1>
      <a:lt1>
        <a:sysClr val="window" lastClr="FFFFFF"/>
      </a:lt1>
      <a:dk2>
        <a:srgbClr val="FFE600"/>
      </a:dk2>
      <a:lt2>
        <a:srgbClr val="000000"/>
      </a:lt2>
      <a:accent1>
        <a:srgbClr val="2DB757"/>
      </a:accent1>
      <a:accent2>
        <a:srgbClr val="27ACAA"/>
      </a:accent2>
      <a:accent3>
        <a:srgbClr val="188CE5"/>
      </a:accent3>
      <a:accent4>
        <a:srgbClr val="3D108A"/>
      </a:accent4>
      <a:accent5>
        <a:srgbClr val="FF4136"/>
      </a:accent5>
      <a:accent6>
        <a:srgbClr val="FF6D00"/>
      </a:accent6>
      <a:hlink>
        <a:srgbClr val="0000FF"/>
      </a:hlink>
      <a:folHlink>
        <a:srgbClr val="800080"/>
      </a:folHlink>
    </a:clrScheme>
    <a:fontScheme name="Custom 1">
      <a:majorFont>
        <a:latin typeface="EYInterstate Light"/>
        <a:ea typeface=""/>
        <a:cs typeface=""/>
      </a:majorFont>
      <a:minorFont>
        <a:latin typeface="EYInterstate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36576" rIns="0" bIns="0" rtlCol="0">
        <a:spAutoFit/>
      </a:bodyPr>
      <a:lstStyle>
        <a:defPPr marL="356616" indent="-356616">
          <a:lnSpc>
            <a:spcPct val="85000"/>
          </a:lnSpc>
          <a:spcAft>
            <a:spcPts val="600"/>
          </a:spcAft>
          <a:buClr>
            <a:schemeClr val="accent2"/>
          </a:buClr>
          <a:buSzPct val="70000"/>
          <a:buFont typeface="Arial" pitchFamily="34" charset="0"/>
          <a:buChar char="►"/>
          <a:defRPr sz="1200" dirty="0" err="1" smtClean="0">
            <a:solidFill>
              <a:schemeClr val="bg1"/>
            </a:solidFill>
          </a:defRPr>
        </a:defPPr>
      </a:lstStyle>
    </a:txDef>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7840088B0585F4DA0A9B970C114DF75" ma:contentTypeVersion="12" ma:contentTypeDescription="Create a new document." ma:contentTypeScope="" ma:versionID="9b84cc34c45244155a598013826203c8">
  <xsd:schema xmlns:xsd="http://www.w3.org/2001/XMLSchema" xmlns:xs="http://www.w3.org/2001/XMLSchema" xmlns:p="http://schemas.microsoft.com/office/2006/metadata/properties" xmlns:ns3="f82406de-8a78-4a27-9d93-6108a2dc19ec" xmlns:ns4="05e02617-e026-4e2d-b972-77c2f315eab6" targetNamespace="http://schemas.microsoft.com/office/2006/metadata/properties" ma:root="true" ma:fieldsID="b3493a31472293b1f2e381c139f85892" ns3:_="" ns4:_="">
    <xsd:import namespace="f82406de-8a78-4a27-9d93-6108a2dc19ec"/>
    <xsd:import namespace="05e02617-e026-4e2d-b972-77c2f315eab6"/>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4:SharedWithUsers" minOccurs="0"/>
                <xsd:element ref="ns4:SharedWithDetails" minOccurs="0"/>
                <xsd:element ref="ns4:SharingHintHash"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2406de-8a78-4a27-9d93-6108a2dc19e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5e02617-e026-4e2d-b972-77c2f315eab6"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SharingHintHash" ma:index="17"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900946D-314D-4B6F-9CEE-7FEECC03F82D}">
  <ds:schemaRefs>
    <ds:schemaRef ds:uri="http://schemas.microsoft.com/sharepoint/v3/contenttype/forms"/>
  </ds:schemaRefs>
</ds:datastoreItem>
</file>

<file path=customXml/itemProps2.xml><?xml version="1.0" encoding="utf-8"?>
<ds:datastoreItem xmlns:ds="http://schemas.openxmlformats.org/officeDocument/2006/customXml" ds:itemID="{C90F16BE-41DD-41AA-B638-8F0FCB2D20A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82406de-8a78-4a27-9d93-6108a2dc19ec"/>
    <ds:schemaRef ds:uri="05e02617-e026-4e2d-b972-77c2f315eab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D80AE67-07C1-4E2E-829D-06AD46AF79AE}">
  <ds:schemaRefs>
    <ds:schemaRef ds:uri="http://schemas.microsoft.com/office/2006/documentManagement/types"/>
    <ds:schemaRef ds:uri="05e02617-e026-4e2d-b972-77c2f315eab6"/>
    <ds:schemaRef ds:uri="http://schemas.microsoft.com/office/2006/metadata/properties"/>
    <ds:schemaRef ds:uri="http://purl.org/dc/elements/1.1/"/>
    <ds:schemaRef ds:uri="f82406de-8a78-4a27-9d93-6108a2dc19ec"/>
    <ds:schemaRef ds:uri="http://schemas.openxmlformats.org/package/2006/metadata/core-properties"/>
    <ds:schemaRef ds:uri="http://purl.org/dc/terms/"/>
    <ds:schemaRef ds:uri="http://purl.org/dc/dcmitype/"/>
    <ds:schemaRef ds:uri="http://schemas.microsoft.com/office/infopath/2007/PartnerControl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0</TotalTime>
  <Words>1083</Words>
  <Application>Microsoft Office PowerPoint</Application>
  <PresentationFormat>Custom</PresentationFormat>
  <Paragraphs>121</Paragraphs>
  <Slides>17</Slides>
  <Notes>5</Notes>
  <HiddenSlides>0</HiddenSlides>
  <MMClips>0</MMClips>
  <ScaleCrop>false</ScaleCrop>
  <HeadingPairs>
    <vt:vector size="8" baseType="variant">
      <vt:variant>
        <vt:lpstr>Fonts Used</vt:lpstr>
      </vt:variant>
      <vt:variant>
        <vt:i4>6</vt:i4>
      </vt:variant>
      <vt:variant>
        <vt:lpstr>Theme</vt:lpstr>
      </vt:variant>
      <vt:variant>
        <vt:i4>6</vt:i4>
      </vt:variant>
      <vt:variant>
        <vt:lpstr>Embedded OLE Servers</vt:lpstr>
      </vt:variant>
      <vt:variant>
        <vt:i4>1</vt:i4>
      </vt:variant>
      <vt:variant>
        <vt:lpstr>Slide Titles</vt:lpstr>
      </vt:variant>
      <vt:variant>
        <vt:i4>17</vt:i4>
      </vt:variant>
    </vt:vector>
  </HeadingPairs>
  <TitlesOfParts>
    <vt:vector size="30" baseType="lpstr">
      <vt:lpstr>Arial</vt:lpstr>
      <vt:lpstr>EYInterstate</vt:lpstr>
      <vt:lpstr>EYInterstate Light</vt:lpstr>
      <vt:lpstr>Georgia</vt:lpstr>
      <vt:lpstr>open sans</vt:lpstr>
      <vt:lpstr>Wingdings</vt:lpstr>
      <vt:lpstr>EY dark background</vt:lpstr>
      <vt:lpstr>EY light background</vt:lpstr>
      <vt:lpstr>1_EY dark background</vt:lpstr>
      <vt:lpstr>2_EY dark background</vt:lpstr>
      <vt:lpstr>3_EY dark background</vt:lpstr>
      <vt:lpstr>4_EY dark background</vt:lpstr>
      <vt:lpstr>think-cell Slide</vt:lpstr>
      <vt:lpstr>PowerPoint Presentation</vt:lpstr>
      <vt:lpstr>PowerPoint Presentation</vt:lpstr>
      <vt:lpstr>PowerPoint Presentation</vt:lpstr>
      <vt:lpstr>Ηλεκτρονικά τιμολόγια (e–invoices)</vt:lpstr>
      <vt:lpstr>Υποχρεωτική e-τιμολόγηση στις B2G συναλλαγές</vt:lpstr>
      <vt:lpstr>PowerPoint Presentation</vt:lpstr>
      <vt:lpstr>Διαβίβαση δεδομένων στην πλατφόρμα myDATA  Προθεσμίες</vt:lpstr>
      <vt:lpstr>Διαβίβαση δεδομένων στην πλατφόρμα myDATA</vt:lpstr>
      <vt:lpstr>PowerPoint Presentation</vt:lpstr>
      <vt:lpstr>Ηλεκτρονικά στοιχεία διακίνησης  (e-delivery notes)</vt:lpstr>
      <vt:lpstr>Ηλεκτρονικά στοιχεία διακίνησης  (e-delivery notes)</vt:lpstr>
      <vt:lpstr>PowerPoint Presentation</vt:lpstr>
      <vt:lpstr>Υποχρεωτική διασύνδεση POS  με τη Φορολογική Διοίκηση</vt:lpstr>
      <vt:lpstr>Υποβολή Δήλωσης Συμμόρφωσης </vt:lpstr>
      <vt:lpstr>Αναβάθμιση των Μέσων Πληρωμών (POS)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Φορολογία Εισοδήματος</dc:title>
  <dc:creator/>
  <cp:keywords/>
  <cp:lastModifiedBy/>
  <cp:revision>2</cp:revision>
  <dcterms:created xsi:type="dcterms:W3CDTF">2016-03-16T05:57:48Z</dcterms:created>
  <dcterms:modified xsi:type="dcterms:W3CDTF">2023-10-23T12:11:24Z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WppReportDate">
    <vt:lpwstr/>
  </property>
  <property fmtid="{D5CDD505-2E9C-101B-9397-08002B2CF9AE}" pid="3" name="WppReportVersion">
    <vt:lpwstr>Version 1.0</vt:lpwstr>
  </property>
  <property fmtid="{D5CDD505-2E9C-101B-9397-08002B2CF9AE}" pid="4" name="WppReportDraft">
    <vt:lpwstr>(Draft)</vt:lpwstr>
  </property>
  <property fmtid="{D5CDD505-2E9C-101B-9397-08002B2CF9AE}" pid="5" name="WppReportCurrencySymbol">
    <vt:lpwstr>$</vt:lpwstr>
  </property>
  <property fmtid="{D5CDD505-2E9C-101B-9397-08002B2CF9AE}" pid="6" name="WppReportDashboardTitleText">
    <vt:lpwstr>Dashboard</vt:lpwstr>
  </property>
  <property fmtid="{D5CDD505-2E9C-101B-9397-08002B2CF9AE}" pid="7" name="WppReportShortPageNumberFormat">
    <vt:lpwstr>Page &lt;#&gt;</vt:lpwstr>
  </property>
  <property fmtid="{D5CDD505-2E9C-101B-9397-08002B2CF9AE}" pid="8" name="WppReportLongPageNumberFormat">
    <vt:lpwstr>Page &lt;#&gt; of &lt;PageCount&gt;</vt:lpwstr>
  </property>
  <property fmtid="{D5CDD505-2E9C-101B-9397-08002B2CF9AE}" pid="9" name="WppReportTocTitleText">
    <vt:lpwstr>Table of contents</vt:lpwstr>
  </property>
  <property fmtid="{D5CDD505-2E9C-101B-9397-08002B2CF9AE}" pid="10" name="WppReportIsTocUpdateRecommended">
    <vt:bool>true</vt:bool>
  </property>
  <property fmtid="{D5CDD505-2E9C-101B-9397-08002B2CF9AE}" pid="11" name="WppReportPropertiesLastWrittenToDocument">
    <vt:filetime>2023-09-22T05:21:43Z</vt:filetime>
  </property>
  <property fmtid="{D5CDD505-2E9C-101B-9397-08002B2CF9AE}" pid="12" name="ContentTypeId">
    <vt:lpwstr>0x010100B7840088B0585F4DA0A9B970C114DF75</vt:lpwstr>
  </property>
</Properties>
</file>