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1.xml" ContentType="application/vnd.openxmlformats-officedocument.presentationml.tag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tags/tag9.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5.xml" ContentType="application/vnd.openxmlformats-officedocument.theme+xml"/>
  <Override PartName="/ppt/tags/tag10.xml" ContentType="application/vnd.openxmlformats-officedocument.presentationml.tags+xml"/>
  <Override PartName="/ppt/theme/theme6.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ags/tag1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66" r:id="rId3"/>
    <p:sldMasterId id="2147483684" r:id="rId4"/>
    <p:sldMasterId id="2147483687" r:id="rId5"/>
  </p:sldMasterIdLst>
  <p:notesMasterIdLst>
    <p:notesMasterId r:id="rId17"/>
  </p:notesMasterIdLst>
  <p:sldIdLst>
    <p:sldId id="1346" r:id="rId6"/>
    <p:sldId id="1377" r:id="rId7"/>
    <p:sldId id="1383" r:id="rId8"/>
    <p:sldId id="1379" r:id="rId9"/>
    <p:sldId id="1382" r:id="rId10"/>
    <p:sldId id="1378" r:id="rId11"/>
    <p:sldId id="1381" r:id="rId12"/>
    <p:sldId id="1380" r:id="rId13"/>
    <p:sldId id="1375" r:id="rId14"/>
    <p:sldId id="1384" r:id="rId15"/>
    <p:sldId id="135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002E"/>
    <a:srgbClr val="D98A3E"/>
    <a:srgbClr val="003F6F"/>
    <a:srgbClr val="17207D"/>
    <a:srgbClr val="7F7F7F"/>
    <a:srgbClr val="E65100"/>
    <a:srgbClr val="DE8D3F"/>
    <a:srgbClr val="0F4A77"/>
    <a:srgbClr val="004070"/>
    <a:srgbClr val="445D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039" autoAdjust="0"/>
    <p:restoredTop sz="94660"/>
  </p:normalViewPr>
  <p:slideViewPr>
    <p:cSldViewPr snapToGrid="0">
      <p:cViewPr varScale="1">
        <p:scale>
          <a:sx n="108" d="100"/>
          <a:sy n="108" d="100"/>
        </p:scale>
        <p:origin x="972"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3853FB-F139-490F-ADB4-53782A257D8D}" type="datetimeFigureOut">
              <a:rPr lang="en-GB" smtClean="0"/>
              <a:t>13/12/2021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0E880D-0087-4DE6-92B6-07FFA99E129C}" type="slidenum">
              <a:rPr lang="en-GB" smtClean="0"/>
              <a:t>‹#›</a:t>
            </a:fld>
            <a:endParaRPr lang="en-GB"/>
          </a:p>
        </p:txBody>
      </p:sp>
    </p:spTree>
    <p:extLst>
      <p:ext uri="{BB962C8B-B14F-4D97-AF65-F5344CB8AC3E}">
        <p14:creationId xmlns:p14="http://schemas.microsoft.com/office/powerpoint/2010/main" val="773441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7.xml"/><Relationship Id="rId1" Type="http://schemas.openxmlformats.org/officeDocument/2006/relationships/vmlDrawing" Target="../drawings/vmlDrawing6.vml"/><Relationship Id="rId5" Type="http://schemas.openxmlformats.org/officeDocument/2006/relationships/image" Target="../media/image7.emf"/><Relationship Id="rId4" Type="http://schemas.openxmlformats.org/officeDocument/2006/relationships/oleObject" Target="../embeddings/oleObject6.bin"/></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8.xml"/><Relationship Id="rId1" Type="http://schemas.openxmlformats.org/officeDocument/2006/relationships/vmlDrawing" Target="../drawings/vmlDrawing7.vml"/><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5.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6.xml"/><Relationship Id="rId1" Type="http://schemas.openxmlformats.org/officeDocument/2006/relationships/vmlDrawing" Target="../drawings/vmlDrawing5.vml"/><Relationship Id="rId5" Type="http://schemas.openxmlformats.org/officeDocument/2006/relationships/image" Target="../media/image7.emf"/><Relationship Id="rId4" Type="http://schemas.openxmlformats.org/officeDocument/2006/relationships/oleObject" Target="../embeddings/oleObject5.bin"/></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pertina">
    <p:spTree>
      <p:nvGrpSpPr>
        <p:cNvPr id="1" name=""/>
        <p:cNvGrpSpPr/>
        <p:nvPr/>
      </p:nvGrpSpPr>
      <p:grpSpPr>
        <a:xfrm>
          <a:off x="0" y="0"/>
          <a:ext cx="0" cy="0"/>
          <a:chOff x="0" y="0"/>
          <a:chExt cx="0" cy="0"/>
        </a:xfrm>
      </p:grpSpPr>
      <p:sp>
        <p:nvSpPr>
          <p:cNvPr id="19" name="Rettangolo 18">
            <a:extLst>
              <a:ext uri="{FF2B5EF4-FFF2-40B4-BE49-F238E27FC236}">
                <a16:creationId xmlns:a16="http://schemas.microsoft.com/office/drawing/2014/main" id="{CFDCDC1C-BD6A-492B-B81D-40AAD8317027}"/>
              </a:ext>
            </a:extLst>
          </p:cNvPr>
          <p:cNvSpPr/>
          <p:nvPr userDrawn="1"/>
        </p:nvSpPr>
        <p:spPr>
          <a:xfrm>
            <a:off x="11719112" y="0"/>
            <a:ext cx="4728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997705" y="1222782"/>
            <a:ext cx="7324451" cy="797251"/>
          </a:xfrm>
          <a:prstGeom prst="rect">
            <a:avLst/>
          </a:prstGeom>
          <a:noFill/>
          <a:effectLst/>
        </p:spPr>
        <p:txBody>
          <a:bodyPr vert="horz" wrap="square" lIns="0" tIns="45720" rIns="0" bIns="144000" rtlCol="0" anchor="b">
            <a:spAutoFit/>
          </a:bodyPr>
          <a:lstStyle>
            <a:lvl1pPr algn="r">
              <a:lnSpc>
                <a:spcPct val="80000"/>
              </a:lnSpc>
              <a:defRPr lang="it-IT" sz="4800"/>
            </a:lvl1pPr>
          </a:lstStyle>
          <a:p>
            <a:pPr lvl="0"/>
            <a:r>
              <a:rPr lang="it-IT" dirty="0"/>
              <a:t>COPERTINA </a:t>
            </a:r>
          </a:p>
        </p:txBody>
      </p:sp>
      <p:grpSp>
        <p:nvGrpSpPr>
          <p:cNvPr id="14" name="Group 4">
            <a:extLst>
              <a:ext uri="{FF2B5EF4-FFF2-40B4-BE49-F238E27FC236}">
                <a16:creationId xmlns:a16="http://schemas.microsoft.com/office/drawing/2014/main" id="{E4737D48-B2DB-4F53-BFC9-9F18751EDFC0}"/>
              </a:ext>
            </a:extLst>
          </p:cNvPr>
          <p:cNvGrpSpPr>
            <a:grpSpLocks noChangeAspect="1"/>
          </p:cNvGrpSpPr>
          <p:nvPr userDrawn="1"/>
        </p:nvGrpSpPr>
        <p:grpSpPr bwMode="auto">
          <a:xfrm>
            <a:off x="11787016" y="90427"/>
            <a:ext cx="346160" cy="234428"/>
            <a:chOff x="-560" y="-1287"/>
            <a:chExt cx="6379" cy="4320"/>
          </a:xfrm>
        </p:grpSpPr>
        <p:sp>
          <p:nvSpPr>
            <p:cNvPr id="15" name="AutoShape 3">
              <a:extLst>
                <a:ext uri="{FF2B5EF4-FFF2-40B4-BE49-F238E27FC236}">
                  <a16:creationId xmlns:a16="http://schemas.microsoft.com/office/drawing/2014/main" id="{525F0B45-3EF6-4A9D-A83E-CDB12E556535}"/>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6" name="Rectangle 5">
              <a:extLst>
                <a:ext uri="{FF2B5EF4-FFF2-40B4-BE49-F238E27FC236}">
                  <a16:creationId xmlns:a16="http://schemas.microsoft.com/office/drawing/2014/main" id="{DB6A0205-9830-47FC-AFEF-1EA19F148D8C}"/>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7" name="Freeform 6">
              <a:extLst>
                <a:ext uri="{FF2B5EF4-FFF2-40B4-BE49-F238E27FC236}">
                  <a16:creationId xmlns:a16="http://schemas.microsoft.com/office/drawing/2014/main" id="{A652E29C-2288-4037-A735-2C99372F7809}"/>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8" name="Freeform 7">
              <a:extLst>
                <a:ext uri="{FF2B5EF4-FFF2-40B4-BE49-F238E27FC236}">
                  <a16:creationId xmlns:a16="http://schemas.microsoft.com/office/drawing/2014/main" id="{3DEB9809-C89A-4A58-9A81-ABAF9CE315F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2" name="Freeform 8">
              <a:extLst>
                <a:ext uri="{FF2B5EF4-FFF2-40B4-BE49-F238E27FC236}">
                  <a16:creationId xmlns:a16="http://schemas.microsoft.com/office/drawing/2014/main" id="{E1355289-BE5F-41B1-954C-B78211E4669F}"/>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0" name="Freeform 9">
              <a:extLst>
                <a:ext uri="{FF2B5EF4-FFF2-40B4-BE49-F238E27FC236}">
                  <a16:creationId xmlns:a16="http://schemas.microsoft.com/office/drawing/2014/main" id="{8A815911-1EC8-4303-988F-6009E820B583}"/>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sp>
        <p:nvSpPr>
          <p:cNvPr id="13" name="Segnaposto testo 3"/>
          <p:cNvSpPr>
            <a:spLocks noGrp="1"/>
          </p:cNvSpPr>
          <p:nvPr>
            <p:ph type="body" sz="quarter" idx="10" hasCustomPrompt="1"/>
          </p:nvPr>
        </p:nvSpPr>
        <p:spPr>
          <a:xfrm>
            <a:off x="6144162" y="2027528"/>
            <a:ext cx="5185489" cy="634771"/>
          </a:xfrm>
          <a:prstGeom prst="rect">
            <a:avLst/>
          </a:prstGeom>
          <a:noFill/>
          <a:effectLst/>
        </p:spPr>
        <p:txBody>
          <a:bodyPr vert="horz" wrap="square" lIns="0" tIns="45720" rIns="0" bIns="144000" rtlCol="0" anchor="t">
            <a:spAutoFit/>
          </a:bodyPr>
          <a:lstStyle>
            <a:lvl1pPr algn="r">
              <a:defRPr lang="it-IT" sz="3200" b="0" dirty="0">
                <a:solidFill>
                  <a:schemeClr val="bg1"/>
                </a:solidFill>
                <a:latin typeface="+mj-lt"/>
                <a:ea typeface="+mj-ea"/>
                <a:cs typeface="+mj-cs"/>
              </a:defRPr>
            </a:lvl1pPr>
          </a:lstStyle>
          <a:p>
            <a:pPr lvl="0" algn="r">
              <a:spcBef>
                <a:spcPct val="0"/>
              </a:spcBef>
            </a:pPr>
            <a:r>
              <a:rPr lang="it-IT" dirty="0"/>
              <a:t>Sottotitolo </a:t>
            </a:r>
          </a:p>
        </p:txBody>
      </p:sp>
      <p:sp>
        <p:nvSpPr>
          <p:cNvPr id="4" name="Segnaposto testo 3"/>
          <p:cNvSpPr>
            <a:spLocks noGrp="1"/>
          </p:cNvSpPr>
          <p:nvPr>
            <p:ph type="body" sz="quarter" idx="11" hasCustomPrompt="1"/>
          </p:nvPr>
        </p:nvSpPr>
        <p:spPr>
          <a:xfrm>
            <a:off x="407988" y="5340914"/>
            <a:ext cx="1553547" cy="322467"/>
          </a:xfrm>
          <a:prstGeom prst="rect">
            <a:avLst/>
          </a:prstGeom>
        </p:spPr>
        <p:txBody>
          <a:bodyPr lIns="0" rIns="0"/>
          <a:lstStyle>
            <a:lvl1pPr algn="l">
              <a:defRPr sz="1400" b="1" baseline="0">
                <a:solidFill>
                  <a:schemeClr val="bg1"/>
                </a:solidFill>
              </a:defRPr>
            </a:lvl1pPr>
          </a:lstStyle>
          <a:p>
            <a:pPr lvl="0"/>
            <a:r>
              <a:rPr lang="it-IT" dirty="0"/>
              <a:t>00 Mese 0000</a:t>
            </a:r>
          </a:p>
        </p:txBody>
      </p:sp>
      <p:pic>
        <p:nvPicPr>
          <p:cNvPr id="5" name="Picture 4" descr="A close up of a sign&#10;&#10;Description generated with high confidence">
            <a:extLst>
              <a:ext uri="{FF2B5EF4-FFF2-40B4-BE49-F238E27FC236}">
                <a16:creationId xmlns:a16="http://schemas.microsoft.com/office/drawing/2014/main" id="{96EFD9B2-03C0-485B-AB9B-36881EB3C8C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2661" y="5947350"/>
            <a:ext cx="1882954" cy="594177"/>
          </a:xfrm>
          <a:prstGeom prst="rect">
            <a:avLst/>
          </a:prstGeom>
        </p:spPr>
      </p:pic>
    </p:spTree>
    <p:extLst>
      <p:ext uri="{BB962C8B-B14F-4D97-AF65-F5344CB8AC3E}">
        <p14:creationId xmlns:p14="http://schemas.microsoft.com/office/powerpoint/2010/main" val="2348662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211" name="think-cell Slide" r:id="rId4" imgW="395" imgH="396" progId="TCLayout.ActiveDocument.1">
                  <p:embed/>
                </p:oleObj>
              </mc:Choice>
              <mc:Fallback>
                <p:oleObj name="think-cell Slide" r:id="rId4" imgW="395" imgH="396" progId="TCLayout.ActiveDocument.1">
                  <p:embed/>
                  <p:pic>
                    <p:nvPicPr>
                      <p:cNvPr id="6" name="Object 5"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1"/>
          </p:nvPr>
        </p:nvSpPr>
        <p:spPr/>
        <p:txBody>
          <a:bodyPr/>
          <a:lstStyle/>
          <a:p>
            <a:endParaRPr lang="el-GR" dirty="0"/>
          </a:p>
        </p:txBody>
      </p:sp>
      <p:sp>
        <p:nvSpPr>
          <p:cNvPr id="5" name="Footer Placeholder 4"/>
          <p:cNvSpPr>
            <a:spLocks noGrp="1"/>
          </p:cNvSpPr>
          <p:nvPr>
            <p:ph type="ftr" sz="quarter" idx="12"/>
          </p:nvPr>
        </p:nvSpPr>
        <p:spPr/>
        <p:txBody>
          <a:bodyPr/>
          <a:lstStyle/>
          <a:p>
            <a:r>
              <a:rPr lang="en-US"/>
              <a:t>Business Plan 2019 – 2023</a:t>
            </a:r>
            <a:endParaRPr lang="el-GR" dirty="0"/>
          </a:p>
        </p:txBody>
      </p:sp>
    </p:spTree>
    <p:extLst>
      <p:ext uri="{BB962C8B-B14F-4D97-AF65-F5344CB8AC3E}">
        <p14:creationId xmlns:p14="http://schemas.microsoft.com/office/powerpoint/2010/main" val="1307480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olo Sott. e contenuto testo 20pt">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235" name="think-cell Slide" r:id="rId4" imgW="473" imgH="473" progId="TCLayout.ActiveDocument.1">
                  <p:embed/>
                </p:oleObj>
              </mc:Choice>
              <mc:Fallback>
                <p:oleObj name="think-cell Slide" r:id="rId4" imgW="473" imgH="473"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407368" y="0"/>
            <a:ext cx="11176620" cy="866367"/>
          </a:xfrm>
          <a:prstGeom prst="rect">
            <a:avLst/>
          </a:prstGeom>
        </p:spPr>
        <p:txBody>
          <a:bodyPr vert="horz" lIns="0" tIns="45720" rIns="91440" bIns="45720" rtlCol="0" anchor="b">
            <a:noAutofit/>
          </a:bodyPr>
          <a:lstStyle>
            <a:lvl1pPr>
              <a:defRPr lang="it-IT">
                <a:solidFill>
                  <a:schemeClr val="tx2"/>
                </a:solidFill>
              </a:defRPr>
            </a:lvl1pPr>
          </a:lstStyle>
          <a:p>
            <a:pPr lvl="0"/>
            <a:r>
              <a:rPr lang="it-IT" dirty="0"/>
              <a:t>Titolo Calibri 28pt </a:t>
            </a:r>
          </a:p>
        </p:txBody>
      </p:sp>
      <p:sp>
        <p:nvSpPr>
          <p:cNvPr id="30" name="Segnaposto contenuto 2">
            <a:extLst>
              <a:ext uri="{FF2B5EF4-FFF2-40B4-BE49-F238E27FC236}">
                <a16:creationId xmlns:a16="http://schemas.microsoft.com/office/drawing/2014/main" id="{6D2B416D-7B49-44B1-B69F-DA365E602485}"/>
              </a:ext>
            </a:extLst>
          </p:cNvPr>
          <p:cNvSpPr>
            <a:spLocks noGrp="1"/>
          </p:cNvSpPr>
          <p:nvPr>
            <p:ph idx="13" hasCustomPrompt="1"/>
          </p:nvPr>
        </p:nvSpPr>
        <p:spPr>
          <a:xfrm>
            <a:off x="407368" y="866367"/>
            <a:ext cx="11176620" cy="390933"/>
          </a:xfrm>
          <a:prstGeom prst="rect">
            <a:avLst/>
          </a:prstGeom>
        </p:spPr>
        <p:txBody>
          <a:bodyPr vert="horz" lIns="0" tIns="45720" rIns="91440" bIns="45720" rtlCol="0">
            <a:normAutofit/>
          </a:bodyPr>
          <a:lstStyle>
            <a:lvl1pPr>
              <a:spcBef>
                <a:spcPts val="1200"/>
              </a:spcBef>
              <a:defRPr lang="it-IT" sz="2000" b="1" smtClean="0">
                <a:solidFill>
                  <a:schemeClr val="accent2"/>
                </a:solidFill>
              </a:defRPr>
            </a:lvl1pPr>
            <a:lvl2pPr>
              <a:defRPr lang="it-IT" smtClean="0"/>
            </a:lvl2pPr>
            <a:lvl3pPr>
              <a:defRPr lang="it-IT" smtClean="0"/>
            </a:lvl3pPr>
            <a:lvl4pPr>
              <a:defRPr lang="it-IT" smtClean="0"/>
            </a:lvl4pPr>
            <a:lvl5pPr>
              <a:defRPr lang="it-IT"/>
            </a:lvl5pPr>
          </a:lstStyle>
          <a:p>
            <a:pPr lvl="0"/>
            <a:r>
              <a:rPr lang="it-IT" dirty="0"/>
              <a:t>Sottotitolo Calibri 20pt</a:t>
            </a:r>
          </a:p>
        </p:txBody>
      </p:sp>
      <p:sp>
        <p:nvSpPr>
          <p:cNvPr id="11" name="Segnaposto testo 4">
            <a:extLst>
              <a:ext uri="{FF2B5EF4-FFF2-40B4-BE49-F238E27FC236}">
                <a16:creationId xmlns:a16="http://schemas.microsoft.com/office/drawing/2014/main" id="{E039BC0C-CF88-8949-86AB-999C6D80F169}"/>
              </a:ext>
            </a:extLst>
          </p:cNvPr>
          <p:cNvSpPr>
            <a:spLocks noGrp="1"/>
          </p:cNvSpPr>
          <p:nvPr>
            <p:ph type="body" sz="quarter" idx="14" hasCustomPrompt="1"/>
          </p:nvPr>
        </p:nvSpPr>
        <p:spPr>
          <a:xfrm>
            <a:off x="407367" y="1577975"/>
            <a:ext cx="11176621" cy="4227513"/>
          </a:xfrm>
          <a:prstGeom prst="rect">
            <a:avLst/>
          </a:prstGeom>
        </p:spPr>
        <p:txBody>
          <a:bodyPr/>
          <a:lstStyle>
            <a:lvl1pPr marL="0" indent="0">
              <a:buClr>
                <a:schemeClr val="tx2"/>
              </a:buClr>
              <a:buSzPct val="140000"/>
              <a:buFontTx/>
              <a:buNone/>
              <a:defRPr sz="2000"/>
            </a:lvl1pPr>
            <a:lvl2pPr marL="452437" indent="0">
              <a:buClr>
                <a:schemeClr val="tx2"/>
              </a:buClr>
              <a:buSzPct val="140000"/>
              <a:buFontTx/>
              <a:buNone/>
              <a:defRPr sz="1800"/>
            </a:lvl2pPr>
            <a:lvl3pPr marL="895350" indent="0">
              <a:buClr>
                <a:schemeClr val="tx2"/>
              </a:buClr>
              <a:buSzPct val="140000"/>
              <a:buFontTx/>
              <a:buNone/>
              <a:defRPr sz="1600"/>
            </a:lvl3pPr>
            <a:lvl4pPr marL="1343025" indent="0">
              <a:buClr>
                <a:schemeClr val="tx2"/>
              </a:buClr>
              <a:buSzPct val="140000"/>
              <a:buFontTx/>
              <a:buNone/>
              <a:defRPr sz="1400"/>
            </a:lvl4pPr>
            <a:lvl5pPr marL="1795462" indent="0">
              <a:buClr>
                <a:schemeClr val="tx2"/>
              </a:buClr>
              <a:buSzPct val="140000"/>
              <a:buFontTx/>
              <a:buNone/>
              <a:defRPr sz="1200"/>
            </a:lvl5pPr>
          </a:lstStyle>
          <a:p>
            <a:pPr lvl="0"/>
            <a:r>
              <a:rPr lang="it-IT" dirty="0"/>
              <a:t>Testo Calibri 20pt</a:t>
            </a:r>
          </a:p>
          <a:p>
            <a:pPr lvl="1"/>
            <a:r>
              <a:rPr lang="it-IT" dirty="0"/>
              <a:t>Secondo livello 18pt</a:t>
            </a:r>
          </a:p>
          <a:p>
            <a:pPr lvl="2"/>
            <a:r>
              <a:rPr lang="it-IT" dirty="0"/>
              <a:t>Terzo livello 16pt</a:t>
            </a:r>
          </a:p>
          <a:p>
            <a:pPr lvl="3"/>
            <a:r>
              <a:rPr lang="it-IT" dirty="0"/>
              <a:t>Quarto livello 14pt</a:t>
            </a:r>
          </a:p>
          <a:p>
            <a:pPr lvl="4"/>
            <a:r>
              <a:rPr lang="it-IT" dirty="0"/>
              <a:t>Quinto livello 12pt</a:t>
            </a:r>
          </a:p>
        </p:txBody>
      </p:sp>
      <p:sp>
        <p:nvSpPr>
          <p:cNvPr id="9" name="Segnaposto data 3">
            <a:extLst>
              <a:ext uri="{FF2B5EF4-FFF2-40B4-BE49-F238E27FC236}">
                <a16:creationId xmlns:a16="http://schemas.microsoft.com/office/drawing/2014/main" id="{5B33189C-D6BE-4D66-A355-57BDFCA76730}"/>
              </a:ext>
            </a:extLst>
          </p:cNvPr>
          <p:cNvSpPr>
            <a:spLocks noGrp="1"/>
          </p:cNvSpPr>
          <p:nvPr>
            <p:ph type="dt" sz="half" idx="2"/>
          </p:nvPr>
        </p:nvSpPr>
        <p:spPr>
          <a:xfrm>
            <a:off x="11093469" y="6414801"/>
            <a:ext cx="490519" cy="123111"/>
          </a:xfrm>
          <a:prstGeom prst="rect">
            <a:avLst/>
          </a:prstGeom>
          <a:solidFill>
            <a:schemeClr val="bg1"/>
          </a:solidFill>
          <a:effectLst/>
        </p:spPr>
        <p:txBody>
          <a:bodyPr wrap="none" lIns="0" tIns="0" rIns="0" bIns="0" rtlCol="0" anchor="ctr">
            <a:spAutoFit/>
          </a:bodyPr>
          <a:lstStyle>
            <a:lvl1pPr algn="r">
              <a:defRPr lang="it-IT" sz="800" smtClean="0">
                <a:solidFill>
                  <a:schemeClr val="tx2"/>
                </a:solidFill>
                <a:effectLst/>
              </a:defRPr>
            </a:lvl1pPr>
          </a:lstStyle>
          <a:p>
            <a:pPr defTabSz="1219170"/>
            <a:r>
              <a:rPr lang="it-IT"/>
              <a:t>Formato data GG/MM/AAAA</a:t>
            </a:r>
            <a:endParaRPr lang="en-GB" dirty="0"/>
          </a:p>
        </p:txBody>
      </p:sp>
      <p:sp>
        <p:nvSpPr>
          <p:cNvPr id="10" name="Segnaposto piè di pagina 4">
            <a:extLst>
              <a:ext uri="{FF2B5EF4-FFF2-40B4-BE49-F238E27FC236}">
                <a16:creationId xmlns:a16="http://schemas.microsoft.com/office/drawing/2014/main" id="{5074485A-342B-4C89-A9CC-264412B3EE9B}"/>
              </a:ext>
            </a:extLst>
          </p:cNvPr>
          <p:cNvSpPr>
            <a:spLocks noGrp="1"/>
          </p:cNvSpPr>
          <p:nvPr>
            <p:ph type="ftr" sz="quarter" idx="3"/>
          </p:nvPr>
        </p:nvSpPr>
        <p:spPr>
          <a:xfrm>
            <a:off x="3118757" y="6551995"/>
            <a:ext cx="8465702" cy="123111"/>
          </a:xfrm>
          <a:prstGeom prst="rect">
            <a:avLst/>
          </a:prstGeom>
          <a:noFill/>
        </p:spPr>
        <p:txBody>
          <a:bodyPr wrap="square" lIns="0" tIns="0" rIns="0" bIns="0" rtlCol="0">
            <a:spAutoFit/>
          </a:bodyPr>
          <a:lstStyle>
            <a:lvl1pPr>
              <a:defRPr lang="it-IT" sz="800" i="0">
                <a:solidFill>
                  <a:schemeClr val="bg2"/>
                </a:solidFill>
              </a:defRPr>
            </a:lvl1pPr>
          </a:lstStyle>
          <a:p>
            <a:pPr algn="r" defTabSz="1219170"/>
            <a:r>
              <a:rPr lang="en-GB"/>
              <a:t>Titolo presentazione   </a:t>
            </a:r>
            <a:r>
              <a:rPr lang="en-GB">
                <a:solidFill>
                  <a:schemeClr val="tx2"/>
                </a:solidFill>
              </a:rPr>
              <a:t>I</a:t>
            </a:r>
            <a:r>
              <a:rPr lang="en-GB"/>
              <a:t>   Nome relatore</a:t>
            </a:r>
            <a:endParaRPr lang="en-GB" dirty="0"/>
          </a:p>
        </p:txBody>
      </p:sp>
    </p:spTree>
    <p:extLst>
      <p:ext uri="{BB962C8B-B14F-4D97-AF65-F5344CB8AC3E}">
        <p14:creationId xmlns:p14="http://schemas.microsoft.com/office/powerpoint/2010/main" val="1434819394"/>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dice">
    <p:spTree>
      <p:nvGrpSpPr>
        <p:cNvPr id="1" name=""/>
        <p:cNvGrpSpPr/>
        <p:nvPr/>
      </p:nvGrpSpPr>
      <p:grpSpPr>
        <a:xfrm>
          <a:off x="0" y="0"/>
          <a:ext cx="0" cy="0"/>
          <a:chOff x="0" y="0"/>
          <a:chExt cx="0" cy="0"/>
        </a:xfrm>
      </p:grpSpPr>
      <p:sp>
        <p:nvSpPr>
          <p:cNvPr id="12" name="Rettangolo 11">
            <a:extLst>
              <a:ext uri="{FF2B5EF4-FFF2-40B4-BE49-F238E27FC236}">
                <a16:creationId xmlns:a16="http://schemas.microsoft.com/office/drawing/2014/main" id="{83084A23-6A9D-48F6-95F5-5090736F718A}"/>
              </a:ext>
            </a:extLst>
          </p:cNvPr>
          <p:cNvSpPr/>
          <p:nvPr userDrawn="1"/>
        </p:nvSpPr>
        <p:spPr>
          <a:xfrm>
            <a:off x="11719112" y="0"/>
            <a:ext cx="4728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4" name="Group 4">
            <a:extLst>
              <a:ext uri="{FF2B5EF4-FFF2-40B4-BE49-F238E27FC236}">
                <a16:creationId xmlns:a16="http://schemas.microsoft.com/office/drawing/2014/main" id="{E4737D48-B2DB-4F53-BFC9-9F18751EDFC0}"/>
              </a:ext>
            </a:extLst>
          </p:cNvPr>
          <p:cNvGrpSpPr>
            <a:grpSpLocks noChangeAspect="1"/>
          </p:cNvGrpSpPr>
          <p:nvPr userDrawn="1"/>
        </p:nvGrpSpPr>
        <p:grpSpPr bwMode="auto">
          <a:xfrm>
            <a:off x="11787016" y="90427"/>
            <a:ext cx="346160" cy="234428"/>
            <a:chOff x="-560" y="-1287"/>
            <a:chExt cx="6379" cy="4320"/>
          </a:xfrm>
        </p:grpSpPr>
        <p:sp>
          <p:nvSpPr>
            <p:cNvPr id="15" name="AutoShape 3">
              <a:extLst>
                <a:ext uri="{FF2B5EF4-FFF2-40B4-BE49-F238E27FC236}">
                  <a16:creationId xmlns:a16="http://schemas.microsoft.com/office/drawing/2014/main" id="{525F0B45-3EF6-4A9D-A83E-CDB12E556535}"/>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6" name="Rectangle 5">
              <a:extLst>
                <a:ext uri="{FF2B5EF4-FFF2-40B4-BE49-F238E27FC236}">
                  <a16:creationId xmlns:a16="http://schemas.microsoft.com/office/drawing/2014/main" id="{DB6A0205-9830-47FC-AFEF-1EA19F148D8C}"/>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7" name="Freeform 6">
              <a:extLst>
                <a:ext uri="{FF2B5EF4-FFF2-40B4-BE49-F238E27FC236}">
                  <a16:creationId xmlns:a16="http://schemas.microsoft.com/office/drawing/2014/main" id="{A652E29C-2288-4037-A735-2C99372F7809}"/>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sp>
          <p:nvSpPr>
            <p:cNvPr id="18" name="Freeform 7">
              <a:extLst>
                <a:ext uri="{FF2B5EF4-FFF2-40B4-BE49-F238E27FC236}">
                  <a16:creationId xmlns:a16="http://schemas.microsoft.com/office/drawing/2014/main" id="{3DEB9809-C89A-4A58-9A81-ABAF9CE315F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sp>
          <p:nvSpPr>
            <p:cNvPr id="22" name="Freeform 8">
              <a:extLst>
                <a:ext uri="{FF2B5EF4-FFF2-40B4-BE49-F238E27FC236}">
                  <a16:creationId xmlns:a16="http://schemas.microsoft.com/office/drawing/2014/main" id="{E1355289-BE5F-41B1-954C-B78211E4669F}"/>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sp>
          <p:nvSpPr>
            <p:cNvPr id="30" name="Freeform 9">
              <a:extLst>
                <a:ext uri="{FF2B5EF4-FFF2-40B4-BE49-F238E27FC236}">
                  <a16:creationId xmlns:a16="http://schemas.microsoft.com/office/drawing/2014/main" id="{8A815911-1EC8-4303-988F-6009E820B583}"/>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grpSp>
      <p:sp>
        <p:nvSpPr>
          <p:cNvPr id="26" name="Segnaposto contenuto 2">
            <a:extLst>
              <a:ext uri="{FF2B5EF4-FFF2-40B4-BE49-F238E27FC236}">
                <a16:creationId xmlns:a16="http://schemas.microsoft.com/office/drawing/2014/main" id="{6D2B416D-7B49-44B1-B69F-DA365E602485}"/>
              </a:ext>
            </a:extLst>
          </p:cNvPr>
          <p:cNvSpPr>
            <a:spLocks noGrp="1"/>
          </p:cNvSpPr>
          <p:nvPr>
            <p:ph idx="1" hasCustomPrompt="1"/>
          </p:nvPr>
        </p:nvSpPr>
        <p:spPr>
          <a:xfrm>
            <a:off x="4272009" y="1958664"/>
            <a:ext cx="6356861" cy="346386"/>
          </a:xfrm>
          <a:prstGeom prst="rect">
            <a:avLst/>
          </a:prstGeom>
        </p:spPr>
        <p:txBody>
          <a:bodyPr vert="horz" lIns="0" tIns="45720" rIns="91440" bIns="45720" rtlCol="0" anchor="ctr" anchorCtr="0">
            <a:normAutofit/>
          </a:bodyPr>
          <a:lstStyle>
            <a:lvl1pPr algn="l">
              <a:defRPr lang="it-IT" sz="2000" baseline="0" smtClean="0">
                <a:solidFill>
                  <a:schemeClr val="bg2"/>
                </a:solidFill>
              </a:defRPr>
            </a:lvl1pPr>
            <a:lvl2pPr>
              <a:defRPr lang="it-IT" smtClean="0"/>
            </a:lvl2pPr>
            <a:lvl3pPr>
              <a:defRPr lang="it-IT" smtClean="0"/>
            </a:lvl3pPr>
            <a:lvl4pPr>
              <a:defRPr lang="it-IT" smtClean="0"/>
            </a:lvl4pPr>
            <a:lvl5pPr>
              <a:defRPr lang="it-IT"/>
            </a:lvl5pPr>
          </a:lstStyle>
          <a:p>
            <a:pPr lvl="0"/>
            <a:r>
              <a:rPr lang="it-IT" dirty="0"/>
              <a:t>Indice</a:t>
            </a:r>
          </a:p>
        </p:txBody>
      </p:sp>
      <p:sp>
        <p:nvSpPr>
          <p:cNvPr id="27" name="Segnaposto contenuto 2">
            <a:extLst>
              <a:ext uri="{FF2B5EF4-FFF2-40B4-BE49-F238E27FC236}">
                <a16:creationId xmlns:a16="http://schemas.microsoft.com/office/drawing/2014/main" id="{6D2B416D-7B49-44B1-B69F-DA365E602485}"/>
              </a:ext>
            </a:extLst>
          </p:cNvPr>
          <p:cNvSpPr>
            <a:spLocks noGrp="1"/>
          </p:cNvSpPr>
          <p:nvPr>
            <p:ph idx="10" hasCustomPrompt="1"/>
          </p:nvPr>
        </p:nvSpPr>
        <p:spPr>
          <a:xfrm>
            <a:off x="10778424" y="1958663"/>
            <a:ext cx="543732" cy="346387"/>
          </a:xfrm>
          <a:prstGeom prst="rect">
            <a:avLst/>
          </a:prstGeom>
        </p:spPr>
        <p:txBody>
          <a:bodyPr vert="horz" lIns="0" tIns="45720" rIns="91440" bIns="45720" rtlCol="0" anchor="ctr" anchorCtr="0">
            <a:normAutofit/>
          </a:bodyPr>
          <a:lstStyle>
            <a:lvl1pPr algn="r">
              <a:defRPr lang="it-IT" sz="2000" baseline="0" smtClean="0">
                <a:solidFill>
                  <a:schemeClr val="bg2"/>
                </a:solidFill>
              </a:defRPr>
            </a:lvl1pPr>
            <a:lvl2pPr>
              <a:defRPr lang="it-IT" smtClean="0"/>
            </a:lvl2pPr>
            <a:lvl3pPr>
              <a:defRPr lang="it-IT" smtClean="0"/>
            </a:lvl3pPr>
            <a:lvl4pPr>
              <a:defRPr lang="it-IT" smtClean="0"/>
            </a:lvl4pPr>
            <a:lvl5pPr>
              <a:defRPr lang="it-IT"/>
            </a:lvl5pPr>
          </a:lstStyle>
          <a:p>
            <a:pPr lvl="0"/>
            <a:r>
              <a:rPr lang="it-IT" dirty="0"/>
              <a:t>N </a:t>
            </a:r>
          </a:p>
        </p:txBody>
      </p:sp>
      <p:sp>
        <p:nvSpPr>
          <p:cNvPr id="28" name="CasellaDiTesto 27"/>
          <p:cNvSpPr txBox="1"/>
          <p:nvPr userDrawn="1"/>
        </p:nvSpPr>
        <p:spPr>
          <a:xfrm>
            <a:off x="9506078" y="1119200"/>
            <a:ext cx="1812275" cy="646331"/>
          </a:xfrm>
          <a:prstGeom prst="rect">
            <a:avLst/>
          </a:prstGeom>
          <a:noFill/>
        </p:spPr>
        <p:txBody>
          <a:bodyPr wrap="square" rtlCol="0">
            <a:spAutoFit/>
          </a:bodyPr>
          <a:lstStyle/>
          <a:p>
            <a:pPr algn="r"/>
            <a:r>
              <a:rPr lang="it-IT" sz="3600" b="1" kern="1200" dirty="0">
                <a:solidFill>
                  <a:schemeClr val="tx2"/>
                </a:solidFill>
                <a:latin typeface="+mj-lt"/>
                <a:ea typeface="+mj-ea"/>
                <a:cs typeface="+mj-cs"/>
              </a:rPr>
              <a:t>INDEX</a:t>
            </a:r>
          </a:p>
        </p:txBody>
      </p:sp>
      <p:sp>
        <p:nvSpPr>
          <p:cNvPr id="29" name="Segnaposto contenuto 2">
            <a:extLst>
              <a:ext uri="{FF2B5EF4-FFF2-40B4-BE49-F238E27FC236}">
                <a16:creationId xmlns:a16="http://schemas.microsoft.com/office/drawing/2014/main" id="{6D2B416D-7B49-44B1-B69F-DA365E602485}"/>
              </a:ext>
            </a:extLst>
          </p:cNvPr>
          <p:cNvSpPr>
            <a:spLocks noGrp="1"/>
          </p:cNvSpPr>
          <p:nvPr>
            <p:ph idx="11" hasCustomPrompt="1"/>
          </p:nvPr>
        </p:nvSpPr>
        <p:spPr>
          <a:xfrm>
            <a:off x="2673265" y="1958663"/>
            <a:ext cx="1366560" cy="346387"/>
          </a:xfrm>
          <a:prstGeom prst="rect">
            <a:avLst/>
          </a:prstGeom>
        </p:spPr>
        <p:txBody>
          <a:bodyPr vert="horz" lIns="0" tIns="45720" rIns="91440" bIns="45720" rtlCol="0" anchor="ctr" anchorCtr="0">
            <a:normAutofit/>
          </a:bodyPr>
          <a:lstStyle>
            <a:lvl1pPr algn="r">
              <a:defRPr lang="it-IT" sz="2000" b="1" baseline="0" smtClean="0">
                <a:solidFill>
                  <a:schemeClr val="tx2"/>
                </a:solidFill>
              </a:defRPr>
            </a:lvl1pPr>
            <a:lvl2pPr>
              <a:defRPr lang="it-IT" smtClean="0"/>
            </a:lvl2pPr>
            <a:lvl3pPr>
              <a:defRPr lang="it-IT" smtClean="0"/>
            </a:lvl3pPr>
            <a:lvl4pPr>
              <a:defRPr lang="it-IT" smtClean="0"/>
            </a:lvl4pPr>
            <a:lvl5pPr>
              <a:defRPr lang="it-IT"/>
            </a:lvl5pPr>
          </a:lstStyle>
          <a:p>
            <a:pPr lvl="0"/>
            <a:r>
              <a:rPr lang="it-IT" dirty="0"/>
              <a:t>00</a:t>
            </a:r>
          </a:p>
        </p:txBody>
      </p:sp>
      <p:sp>
        <p:nvSpPr>
          <p:cNvPr id="35" name="Segnaposto numero diapositiva 5">
            <a:extLst>
              <a:ext uri="{FF2B5EF4-FFF2-40B4-BE49-F238E27FC236}">
                <a16:creationId xmlns:a16="http://schemas.microsoft.com/office/drawing/2014/main" id="{79A77BD1-CC86-49F8-A7FD-E0EB30E9AA60}"/>
              </a:ext>
            </a:extLst>
          </p:cNvPr>
          <p:cNvSpPr txBox="1">
            <a:spLocks/>
          </p:cNvSpPr>
          <p:nvPr userDrawn="1"/>
        </p:nvSpPr>
        <p:spPr>
          <a:xfrm>
            <a:off x="11718170" y="6495906"/>
            <a:ext cx="472888" cy="231173"/>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fld id="{B9D7DBFB-DCE9-42BC-A361-A0671D12ADFC}" type="slidenum">
              <a:rPr lang="it-IT" smtClean="0"/>
              <a:pPr defTabSz="1219170"/>
              <a:t>‹#›</a:t>
            </a:fld>
            <a:endParaRPr lang="it-IT" dirty="0"/>
          </a:p>
        </p:txBody>
      </p:sp>
    </p:spTree>
    <p:extLst>
      <p:ext uri="{BB962C8B-B14F-4D97-AF65-F5344CB8AC3E}">
        <p14:creationId xmlns:p14="http://schemas.microsoft.com/office/powerpoint/2010/main" val="121168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pertina">
    <p:spTree>
      <p:nvGrpSpPr>
        <p:cNvPr id="1" name=""/>
        <p:cNvGrpSpPr/>
        <p:nvPr/>
      </p:nvGrpSpPr>
      <p:grpSpPr>
        <a:xfrm>
          <a:off x="0" y="0"/>
          <a:ext cx="0" cy="0"/>
          <a:chOff x="0" y="0"/>
          <a:chExt cx="0" cy="0"/>
        </a:xfrm>
      </p:grpSpPr>
      <p:sp>
        <p:nvSpPr>
          <p:cNvPr id="19" name="Rettangolo 18">
            <a:extLst>
              <a:ext uri="{FF2B5EF4-FFF2-40B4-BE49-F238E27FC236}">
                <a16:creationId xmlns:a16="http://schemas.microsoft.com/office/drawing/2014/main" id="{CFDCDC1C-BD6A-492B-B81D-40AAD8317027}"/>
              </a:ext>
            </a:extLst>
          </p:cNvPr>
          <p:cNvSpPr/>
          <p:nvPr userDrawn="1"/>
        </p:nvSpPr>
        <p:spPr>
          <a:xfrm>
            <a:off x="11719112" y="0"/>
            <a:ext cx="4728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997705" y="1222782"/>
            <a:ext cx="7324451" cy="797251"/>
          </a:xfrm>
          <a:prstGeom prst="rect">
            <a:avLst/>
          </a:prstGeom>
          <a:noFill/>
          <a:effectLst/>
        </p:spPr>
        <p:txBody>
          <a:bodyPr vert="horz" wrap="square" lIns="0" tIns="45720" rIns="0" bIns="144000" rtlCol="0" anchor="b">
            <a:spAutoFit/>
          </a:bodyPr>
          <a:lstStyle>
            <a:lvl1pPr algn="r">
              <a:lnSpc>
                <a:spcPct val="80000"/>
              </a:lnSpc>
              <a:defRPr lang="it-IT" sz="4800"/>
            </a:lvl1pPr>
          </a:lstStyle>
          <a:p>
            <a:pPr lvl="0"/>
            <a:r>
              <a:rPr lang="it-IT" dirty="0"/>
              <a:t>COPERTINA </a:t>
            </a:r>
          </a:p>
        </p:txBody>
      </p:sp>
      <p:grpSp>
        <p:nvGrpSpPr>
          <p:cNvPr id="14" name="Group 4">
            <a:extLst>
              <a:ext uri="{FF2B5EF4-FFF2-40B4-BE49-F238E27FC236}">
                <a16:creationId xmlns:a16="http://schemas.microsoft.com/office/drawing/2014/main" id="{E4737D48-B2DB-4F53-BFC9-9F18751EDFC0}"/>
              </a:ext>
            </a:extLst>
          </p:cNvPr>
          <p:cNvGrpSpPr>
            <a:grpSpLocks noChangeAspect="1"/>
          </p:cNvGrpSpPr>
          <p:nvPr userDrawn="1"/>
        </p:nvGrpSpPr>
        <p:grpSpPr bwMode="auto">
          <a:xfrm>
            <a:off x="11787016" y="90427"/>
            <a:ext cx="346160" cy="234428"/>
            <a:chOff x="-560" y="-1287"/>
            <a:chExt cx="6379" cy="4320"/>
          </a:xfrm>
        </p:grpSpPr>
        <p:sp>
          <p:nvSpPr>
            <p:cNvPr id="15" name="AutoShape 3">
              <a:extLst>
                <a:ext uri="{FF2B5EF4-FFF2-40B4-BE49-F238E27FC236}">
                  <a16:creationId xmlns:a16="http://schemas.microsoft.com/office/drawing/2014/main" id="{525F0B45-3EF6-4A9D-A83E-CDB12E556535}"/>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6" name="Rectangle 5">
              <a:extLst>
                <a:ext uri="{FF2B5EF4-FFF2-40B4-BE49-F238E27FC236}">
                  <a16:creationId xmlns:a16="http://schemas.microsoft.com/office/drawing/2014/main" id="{DB6A0205-9830-47FC-AFEF-1EA19F148D8C}"/>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7" name="Freeform 6">
              <a:extLst>
                <a:ext uri="{FF2B5EF4-FFF2-40B4-BE49-F238E27FC236}">
                  <a16:creationId xmlns:a16="http://schemas.microsoft.com/office/drawing/2014/main" id="{A652E29C-2288-4037-A735-2C99372F7809}"/>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8" name="Freeform 7">
              <a:extLst>
                <a:ext uri="{FF2B5EF4-FFF2-40B4-BE49-F238E27FC236}">
                  <a16:creationId xmlns:a16="http://schemas.microsoft.com/office/drawing/2014/main" id="{3DEB9809-C89A-4A58-9A81-ABAF9CE315F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2" name="Freeform 8">
              <a:extLst>
                <a:ext uri="{FF2B5EF4-FFF2-40B4-BE49-F238E27FC236}">
                  <a16:creationId xmlns:a16="http://schemas.microsoft.com/office/drawing/2014/main" id="{E1355289-BE5F-41B1-954C-B78211E4669F}"/>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0" name="Freeform 9">
              <a:extLst>
                <a:ext uri="{FF2B5EF4-FFF2-40B4-BE49-F238E27FC236}">
                  <a16:creationId xmlns:a16="http://schemas.microsoft.com/office/drawing/2014/main" id="{8A815911-1EC8-4303-988F-6009E820B583}"/>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sp>
        <p:nvSpPr>
          <p:cNvPr id="13" name="Segnaposto testo 3"/>
          <p:cNvSpPr>
            <a:spLocks noGrp="1"/>
          </p:cNvSpPr>
          <p:nvPr>
            <p:ph type="body" sz="quarter" idx="10" hasCustomPrompt="1"/>
          </p:nvPr>
        </p:nvSpPr>
        <p:spPr>
          <a:xfrm>
            <a:off x="6144162" y="2027528"/>
            <a:ext cx="5185489" cy="634771"/>
          </a:xfrm>
          <a:prstGeom prst="rect">
            <a:avLst/>
          </a:prstGeom>
          <a:noFill/>
          <a:effectLst/>
        </p:spPr>
        <p:txBody>
          <a:bodyPr vert="horz" wrap="square" lIns="0" tIns="45720" rIns="0" bIns="144000" rtlCol="0" anchor="t">
            <a:spAutoFit/>
          </a:bodyPr>
          <a:lstStyle>
            <a:lvl1pPr algn="r">
              <a:defRPr lang="it-IT" sz="3200" b="0" dirty="0">
                <a:solidFill>
                  <a:schemeClr val="bg1"/>
                </a:solidFill>
                <a:latin typeface="+mj-lt"/>
                <a:ea typeface="+mj-ea"/>
                <a:cs typeface="+mj-cs"/>
              </a:defRPr>
            </a:lvl1pPr>
          </a:lstStyle>
          <a:p>
            <a:pPr lvl="0" algn="r">
              <a:spcBef>
                <a:spcPct val="0"/>
              </a:spcBef>
            </a:pPr>
            <a:r>
              <a:rPr lang="it-IT" dirty="0"/>
              <a:t>Sottotitolo </a:t>
            </a:r>
          </a:p>
        </p:txBody>
      </p:sp>
      <p:sp>
        <p:nvSpPr>
          <p:cNvPr id="4" name="Segnaposto testo 3"/>
          <p:cNvSpPr>
            <a:spLocks noGrp="1"/>
          </p:cNvSpPr>
          <p:nvPr>
            <p:ph type="body" sz="quarter" idx="11" hasCustomPrompt="1"/>
          </p:nvPr>
        </p:nvSpPr>
        <p:spPr>
          <a:xfrm>
            <a:off x="407988" y="5340914"/>
            <a:ext cx="1553547" cy="322467"/>
          </a:xfrm>
          <a:prstGeom prst="rect">
            <a:avLst/>
          </a:prstGeom>
        </p:spPr>
        <p:txBody>
          <a:bodyPr lIns="0" rIns="0"/>
          <a:lstStyle>
            <a:lvl1pPr algn="l">
              <a:defRPr sz="1400" b="1" baseline="0">
                <a:solidFill>
                  <a:schemeClr val="bg1"/>
                </a:solidFill>
              </a:defRPr>
            </a:lvl1pPr>
          </a:lstStyle>
          <a:p>
            <a:pPr lvl="0"/>
            <a:r>
              <a:rPr lang="it-IT" dirty="0"/>
              <a:t>00 Mese 0000</a:t>
            </a:r>
          </a:p>
        </p:txBody>
      </p:sp>
      <p:pic>
        <p:nvPicPr>
          <p:cNvPr id="5" name="Picture 4" descr="A close up of a sign&#10;&#10;Description generated with high confidence">
            <a:extLst>
              <a:ext uri="{FF2B5EF4-FFF2-40B4-BE49-F238E27FC236}">
                <a16:creationId xmlns:a16="http://schemas.microsoft.com/office/drawing/2014/main" id="{96EFD9B2-03C0-485B-AB9B-36881EB3C8C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2661" y="5947350"/>
            <a:ext cx="1882954" cy="594177"/>
          </a:xfrm>
          <a:prstGeom prst="rect">
            <a:avLst/>
          </a:prstGeom>
        </p:spPr>
      </p:pic>
    </p:spTree>
    <p:extLst>
      <p:ext uri="{BB962C8B-B14F-4D97-AF65-F5344CB8AC3E}">
        <p14:creationId xmlns:p14="http://schemas.microsoft.com/office/powerpoint/2010/main" val="40533971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Copertina Sottosezione">
    <p:bg>
      <p:bgPr>
        <a:solidFill>
          <a:schemeClr val="bg1">
            <a:lumMod val="75000"/>
          </a:schemeClr>
        </a:solidFill>
        <a:effectLst/>
      </p:bgPr>
    </p:bg>
    <p:spTree>
      <p:nvGrpSpPr>
        <p:cNvPr id="1" name=""/>
        <p:cNvGrpSpPr/>
        <p:nvPr/>
      </p:nvGrpSpPr>
      <p:grpSpPr>
        <a:xfrm>
          <a:off x="0" y="0"/>
          <a:ext cx="0" cy="0"/>
          <a:chOff x="0" y="0"/>
          <a:chExt cx="0" cy="0"/>
        </a:xfrm>
      </p:grpSpPr>
      <p:sp>
        <p:nvSpPr>
          <p:cNvPr id="19" name="Rettangolo 18">
            <a:extLst>
              <a:ext uri="{FF2B5EF4-FFF2-40B4-BE49-F238E27FC236}">
                <a16:creationId xmlns:a16="http://schemas.microsoft.com/office/drawing/2014/main" id="{CFDCDC1C-BD6A-492B-B81D-40AAD8317027}"/>
              </a:ext>
            </a:extLst>
          </p:cNvPr>
          <p:cNvSpPr/>
          <p:nvPr userDrawn="1"/>
        </p:nvSpPr>
        <p:spPr>
          <a:xfrm>
            <a:off x="11719112" y="0"/>
            <a:ext cx="4728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4" name="Group 4">
            <a:extLst>
              <a:ext uri="{FF2B5EF4-FFF2-40B4-BE49-F238E27FC236}">
                <a16:creationId xmlns:a16="http://schemas.microsoft.com/office/drawing/2014/main" id="{E4737D48-B2DB-4F53-BFC9-9F18751EDFC0}"/>
              </a:ext>
            </a:extLst>
          </p:cNvPr>
          <p:cNvGrpSpPr>
            <a:grpSpLocks noChangeAspect="1"/>
          </p:cNvGrpSpPr>
          <p:nvPr userDrawn="1"/>
        </p:nvGrpSpPr>
        <p:grpSpPr bwMode="auto">
          <a:xfrm>
            <a:off x="11787016" y="90427"/>
            <a:ext cx="346160" cy="234428"/>
            <a:chOff x="-560" y="-1287"/>
            <a:chExt cx="6379" cy="4320"/>
          </a:xfrm>
        </p:grpSpPr>
        <p:sp>
          <p:nvSpPr>
            <p:cNvPr id="15" name="AutoShape 3">
              <a:extLst>
                <a:ext uri="{FF2B5EF4-FFF2-40B4-BE49-F238E27FC236}">
                  <a16:creationId xmlns:a16="http://schemas.microsoft.com/office/drawing/2014/main" id="{525F0B45-3EF6-4A9D-A83E-CDB12E556535}"/>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6" name="Rectangle 5">
              <a:extLst>
                <a:ext uri="{FF2B5EF4-FFF2-40B4-BE49-F238E27FC236}">
                  <a16:creationId xmlns:a16="http://schemas.microsoft.com/office/drawing/2014/main" id="{DB6A0205-9830-47FC-AFEF-1EA19F148D8C}"/>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7" name="Freeform 6">
              <a:extLst>
                <a:ext uri="{FF2B5EF4-FFF2-40B4-BE49-F238E27FC236}">
                  <a16:creationId xmlns:a16="http://schemas.microsoft.com/office/drawing/2014/main" id="{A652E29C-2288-4037-A735-2C99372F7809}"/>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sp>
          <p:nvSpPr>
            <p:cNvPr id="18" name="Freeform 7">
              <a:extLst>
                <a:ext uri="{FF2B5EF4-FFF2-40B4-BE49-F238E27FC236}">
                  <a16:creationId xmlns:a16="http://schemas.microsoft.com/office/drawing/2014/main" id="{3DEB9809-C89A-4A58-9A81-ABAF9CE315F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sp>
          <p:nvSpPr>
            <p:cNvPr id="22" name="Freeform 8">
              <a:extLst>
                <a:ext uri="{FF2B5EF4-FFF2-40B4-BE49-F238E27FC236}">
                  <a16:creationId xmlns:a16="http://schemas.microsoft.com/office/drawing/2014/main" id="{E1355289-BE5F-41B1-954C-B78211E4669F}"/>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sp>
          <p:nvSpPr>
            <p:cNvPr id="30" name="Freeform 9">
              <a:extLst>
                <a:ext uri="{FF2B5EF4-FFF2-40B4-BE49-F238E27FC236}">
                  <a16:creationId xmlns:a16="http://schemas.microsoft.com/office/drawing/2014/main" id="{8A815911-1EC8-4303-988F-6009E820B583}"/>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grpSp>
      <p:sp>
        <p:nvSpPr>
          <p:cNvPr id="13" name="Segnaposto testo 3"/>
          <p:cNvSpPr>
            <a:spLocks noGrp="1"/>
          </p:cNvSpPr>
          <p:nvPr>
            <p:ph type="body" sz="quarter" idx="10" hasCustomPrompt="1"/>
          </p:nvPr>
        </p:nvSpPr>
        <p:spPr>
          <a:xfrm>
            <a:off x="6136667" y="2020033"/>
            <a:ext cx="5185489" cy="634771"/>
          </a:xfrm>
          <a:prstGeom prst="rect">
            <a:avLst/>
          </a:prstGeom>
          <a:noFill/>
          <a:effectLst/>
        </p:spPr>
        <p:txBody>
          <a:bodyPr vert="horz" wrap="square" lIns="0" tIns="45720" rIns="0" bIns="144000" rtlCol="0" anchor="b">
            <a:spAutoFit/>
          </a:bodyPr>
          <a:lstStyle>
            <a:lvl1pPr algn="r">
              <a:defRPr lang="it-IT" sz="3200" b="0" dirty="0">
                <a:solidFill>
                  <a:schemeClr val="bg1"/>
                </a:solidFill>
                <a:latin typeface="+mj-lt"/>
                <a:ea typeface="+mj-ea"/>
                <a:cs typeface="+mj-cs"/>
              </a:defRPr>
            </a:lvl1pPr>
          </a:lstStyle>
          <a:p>
            <a:pPr lvl="0" algn="r">
              <a:spcBef>
                <a:spcPct val="0"/>
              </a:spcBef>
            </a:pPr>
            <a:r>
              <a:rPr lang="it-IT" dirty="0"/>
              <a:t>Sottotitolo</a:t>
            </a:r>
          </a:p>
        </p:txBody>
      </p:sp>
      <p:sp>
        <p:nvSpPr>
          <p:cNvPr id="21"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997705" y="1222782"/>
            <a:ext cx="7324451" cy="797251"/>
          </a:xfrm>
          <a:prstGeom prst="rect">
            <a:avLst/>
          </a:prstGeom>
          <a:noFill/>
          <a:effectLst/>
        </p:spPr>
        <p:txBody>
          <a:bodyPr vert="horz" wrap="square" lIns="0" tIns="45720" rIns="0" bIns="144000" rtlCol="0" anchor="b">
            <a:spAutoFit/>
          </a:bodyPr>
          <a:lstStyle>
            <a:lvl1pPr algn="r">
              <a:lnSpc>
                <a:spcPct val="80000"/>
              </a:lnSpc>
              <a:defRPr lang="it-IT" sz="4800"/>
            </a:lvl1pPr>
          </a:lstStyle>
          <a:p>
            <a:pPr lvl="0"/>
            <a:r>
              <a:rPr lang="it-IT" dirty="0"/>
              <a:t>Copertina sezione - alt 1</a:t>
            </a:r>
          </a:p>
        </p:txBody>
      </p:sp>
      <p:pic>
        <p:nvPicPr>
          <p:cNvPr id="12" name="Picture 11" descr="A close up of a sign&#10;&#10;Description generated with high confidence">
            <a:extLst>
              <a:ext uri="{FF2B5EF4-FFF2-40B4-BE49-F238E27FC236}">
                <a16:creationId xmlns:a16="http://schemas.microsoft.com/office/drawing/2014/main" id="{DFF0765E-CF47-4A0F-9FE1-D801E726881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2661" y="5947350"/>
            <a:ext cx="1882954" cy="594177"/>
          </a:xfrm>
          <a:prstGeom prst="rect">
            <a:avLst/>
          </a:prstGeom>
        </p:spPr>
      </p:pic>
    </p:spTree>
    <p:extLst>
      <p:ext uri="{BB962C8B-B14F-4D97-AF65-F5344CB8AC3E}">
        <p14:creationId xmlns:p14="http://schemas.microsoft.com/office/powerpoint/2010/main" val="32251031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pertina">
    <p:spTree>
      <p:nvGrpSpPr>
        <p:cNvPr id="1" name=""/>
        <p:cNvGrpSpPr/>
        <p:nvPr/>
      </p:nvGrpSpPr>
      <p:grpSpPr>
        <a:xfrm>
          <a:off x="0" y="0"/>
          <a:ext cx="0" cy="0"/>
          <a:chOff x="0" y="0"/>
          <a:chExt cx="0" cy="0"/>
        </a:xfrm>
      </p:grpSpPr>
      <p:sp>
        <p:nvSpPr>
          <p:cNvPr id="19" name="Rettangolo 18">
            <a:extLst>
              <a:ext uri="{FF2B5EF4-FFF2-40B4-BE49-F238E27FC236}">
                <a16:creationId xmlns:a16="http://schemas.microsoft.com/office/drawing/2014/main" id="{CFDCDC1C-BD6A-492B-B81D-40AAD8317027}"/>
              </a:ext>
            </a:extLst>
          </p:cNvPr>
          <p:cNvSpPr/>
          <p:nvPr userDrawn="1"/>
        </p:nvSpPr>
        <p:spPr>
          <a:xfrm>
            <a:off x="11719112" y="0"/>
            <a:ext cx="4728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997705" y="1222782"/>
            <a:ext cx="7324451" cy="797251"/>
          </a:xfrm>
          <a:prstGeom prst="rect">
            <a:avLst/>
          </a:prstGeom>
          <a:noFill/>
          <a:effectLst/>
        </p:spPr>
        <p:txBody>
          <a:bodyPr vert="horz" wrap="square" lIns="0" tIns="45720" rIns="0" bIns="144000" rtlCol="0" anchor="b">
            <a:spAutoFit/>
          </a:bodyPr>
          <a:lstStyle>
            <a:lvl1pPr algn="r">
              <a:lnSpc>
                <a:spcPct val="80000"/>
              </a:lnSpc>
              <a:defRPr lang="it-IT" sz="4800"/>
            </a:lvl1pPr>
          </a:lstStyle>
          <a:p>
            <a:pPr lvl="0"/>
            <a:r>
              <a:rPr lang="it-IT" dirty="0"/>
              <a:t>COPERTINA </a:t>
            </a:r>
          </a:p>
        </p:txBody>
      </p:sp>
      <p:grpSp>
        <p:nvGrpSpPr>
          <p:cNvPr id="14" name="Group 4">
            <a:extLst>
              <a:ext uri="{FF2B5EF4-FFF2-40B4-BE49-F238E27FC236}">
                <a16:creationId xmlns:a16="http://schemas.microsoft.com/office/drawing/2014/main" id="{E4737D48-B2DB-4F53-BFC9-9F18751EDFC0}"/>
              </a:ext>
            </a:extLst>
          </p:cNvPr>
          <p:cNvGrpSpPr>
            <a:grpSpLocks noChangeAspect="1"/>
          </p:cNvGrpSpPr>
          <p:nvPr userDrawn="1"/>
        </p:nvGrpSpPr>
        <p:grpSpPr bwMode="auto">
          <a:xfrm>
            <a:off x="11787016" y="90427"/>
            <a:ext cx="346160" cy="234428"/>
            <a:chOff x="-560" y="-1287"/>
            <a:chExt cx="6379" cy="4320"/>
          </a:xfrm>
        </p:grpSpPr>
        <p:sp>
          <p:nvSpPr>
            <p:cNvPr id="15" name="AutoShape 3">
              <a:extLst>
                <a:ext uri="{FF2B5EF4-FFF2-40B4-BE49-F238E27FC236}">
                  <a16:creationId xmlns:a16="http://schemas.microsoft.com/office/drawing/2014/main" id="{525F0B45-3EF6-4A9D-A83E-CDB12E556535}"/>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6" name="Rectangle 5">
              <a:extLst>
                <a:ext uri="{FF2B5EF4-FFF2-40B4-BE49-F238E27FC236}">
                  <a16:creationId xmlns:a16="http://schemas.microsoft.com/office/drawing/2014/main" id="{DB6A0205-9830-47FC-AFEF-1EA19F148D8C}"/>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7" name="Freeform 6">
              <a:extLst>
                <a:ext uri="{FF2B5EF4-FFF2-40B4-BE49-F238E27FC236}">
                  <a16:creationId xmlns:a16="http://schemas.microsoft.com/office/drawing/2014/main" id="{A652E29C-2288-4037-A735-2C99372F7809}"/>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8" name="Freeform 7">
              <a:extLst>
                <a:ext uri="{FF2B5EF4-FFF2-40B4-BE49-F238E27FC236}">
                  <a16:creationId xmlns:a16="http://schemas.microsoft.com/office/drawing/2014/main" id="{3DEB9809-C89A-4A58-9A81-ABAF9CE315F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2" name="Freeform 8">
              <a:extLst>
                <a:ext uri="{FF2B5EF4-FFF2-40B4-BE49-F238E27FC236}">
                  <a16:creationId xmlns:a16="http://schemas.microsoft.com/office/drawing/2014/main" id="{E1355289-BE5F-41B1-954C-B78211E4669F}"/>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0" name="Freeform 9">
              <a:extLst>
                <a:ext uri="{FF2B5EF4-FFF2-40B4-BE49-F238E27FC236}">
                  <a16:creationId xmlns:a16="http://schemas.microsoft.com/office/drawing/2014/main" id="{8A815911-1EC8-4303-988F-6009E820B583}"/>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sp>
        <p:nvSpPr>
          <p:cNvPr id="13" name="Segnaposto testo 3"/>
          <p:cNvSpPr>
            <a:spLocks noGrp="1"/>
          </p:cNvSpPr>
          <p:nvPr>
            <p:ph type="body" sz="quarter" idx="10" hasCustomPrompt="1"/>
          </p:nvPr>
        </p:nvSpPr>
        <p:spPr>
          <a:xfrm>
            <a:off x="6144162" y="2027528"/>
            <a:ext cx="5185489" cy="634771"/>
          </a:xfrm>
          <a:prstGeom prst="rect">
            <a:avLst/>
          </a:prstGeom>
          <a:noFill/>
          <a:effectLst/>
        </p:spPr>
        <p:txBody>
          <a:bodyPr vert="horz" wrap="square" lIns="0" tIns="45720" rIns="0" bIns="144000" rtlCol="0" anchor="t">
            <a:spAutoFit/>
          </a:bodyPr>
          <a:lstStyle>
            <a:lvl1pPr algn="r">
              <a:defRPr lang="it-IT" sz="3200" b="0" dirty="0">
                <a:solidFill>
                  <a:schemeClr val="bg1"/>
                </a:solidFill>
                <a:latin typeface="+mj-lt"/>
                <a:ea typeface="+mj-ea"/>
                <a:cs typeface="+mj-cs"/>
              </a:defRPr>
            </a:lvl1pPr>
          </a:lstStyle>
          <a:p>
            <a:pPr lvl="0" algn="r">
              <a:spcBef>
                <a:spcPct val="0"/>
              </a:spcBef>
            </a:pPr>
            <a:r>
              <a:rPr lang="it-IT" dirty="0"/>
              <a:t>Sottotitolo </a:t>
            </a:r>
          </a:p>
        </p:txBody>
      </p:sp>
      <p:sp>
        <p:nvSpPr>
          <p:cNvPr id="4" name="Segnaposto testo 3"/>
          <p:cNvSpPr>
            <a:spLocks noGrp="1"/>
          </p:cNvSpPr>
          <p:nvPr>
            <p:ph type="body" sz="quarter" idx="11" hasCustomPrompt="1"/>
          </p:nvPr>
        </p:nvSpPr>
        <p:spPr>
          <a:xfrm>
            <a:off x="407988" y="5340914"/>
            <a:ext cx="1553547" cy="322467"/>
          </a:xfrm>
          <a:prstGeom prst="rect">
            <a:avLst/>
          </a:prstGeom>
        </p:spPr>
        <p:txBody>
          <a:bodyPr lIns="0" rIns="0"/>
          <a:lstStyle>
            <a:lvl1pPr algn="l">
              <a:defRPr sz="1400" b="1" baseline="0">
                <a:solidFill>
                  <a:schemeClr val="bg1"/>
                </a:solidFill>
              </a:defRPr>
            </a:lvl1pPr>
          </a:lstStyle>
          <a:p>
            <a:pPr lvl="0"/>
            <a:r>
              <a:rPr lang="it-IT" dirty="0"/>
              <a:t>00 Mese 0000</a:t>
            </a:r>
          </a:p>
        </p:txBody>
      </p:sp>
      <p:pic>
        <p:nvPicPr>
          <p:cNvPr id="5" name="Picture 4" descr="A close up of a sign&#10;&#10;Description generated with high confidence">
            <a:extLst>
              <a:ext uri="{FF2B5EF4-FFF2-40B4-BE49-F238E27FC236}">
                <a16:creationId xmlns:a16="http://schemas.microsoft.com/office/drawing/2014/main" id="{96EFD9B2-03C0-485B-AB9B-36881EB3C8C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2661" y="5947350"/>
            <a:ext cx="1882954" cy="594177"/>
          </a:xfrm>
          <a:prstGeom prst="rect">
            <a:avLst/>
          </a:prstGeom>
        </p:spPr>
      </p:pic>
    </p:spTree>
    <p:extLst>
      <p:ext uri="{BB962C8B-B14F-4D97-AF65-F5344CB8AC3E}">
        <p14:creationId xmlns:p14="http://schemas.microsoft.com/office/powerpoint/2010/main" val="29297441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Copertina Sottosezione">
    <p:bg>
      <p:bgPr>
        <a:solidFill>
          <a:schemeClr val="bg1">
            <a:lumMod val="75000"/>
          </a:schemeClr>
        </a:solidFill>
        <a:effectLst/>
      </p:bgPr>
    </p:bg>
    <p:spTree>
      <p:nvGrpSpPr>
        <p:cNvPr id="1" name=""/>
        <p:cNvGrpSpPr/>
        <p:nvPr/>
      </p:nvGrpSpPr>
      <p:grpSpPr>
        <a:xfrm>
          <a:off x="0" y="0"/>
          <a:ext cx="0" cy="0"/>
          <a:chOff x="0" y="0"/>
          <a:chExt cx="0" cy="0"/>
        </a:xfrm>
      </p:grpSpPr>
      <p:sp>
        <p:nvSpPr>
          <p:cNvPr id="19" name="Rettangolo 18">
            <a:extLst>
              <a:ext uri="{FF2B5EF4-FFF2-40B4-BE49-F238E27FC236}">
                <a16:creationId xmlns:a16="http://schemas.microsoft.com/office/drawing/2014/main" id="{CFDCDC1C-BD6A-492B-B81D-40AAD8317027}"/>
              </a:ext>
            </a:extLst>
          </p:cNvPr>
          <p:cNvSpPr/>
          <p:nvPr userDrawn="1"/>
        </p:nvSpPr>
        <p:spPr>
          <a:xfrm>
            <a:off x="11719112" y="0"/>
            <a:ext cx="4728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4" name="Group 4">
            <a:extLst>
              <a:ext uri="{FF2B5EF4-FFF2-40B4-BE49-F238E27FC236}">
                <a16:creationId xmlns:a16="http://schemas.microsoft.com/office/drawing/2014/main" id="{E4737D48-B2DB-4F53-BFC9-9F18751EDFC0}"/>
              </a:ext>
            </a:extLst>
          </p:cNvPr>
          <p:cNvGrpSpPr>
            <a:grpSpLocks noChangeAspect="1"/>
          </p:cNvGrpSpPr>
          <p:nvPr userDrawn="1"/>
        </p:nvGrpSpPr>
        <p:grpSpPr bwMode="auto">
          <a:xfrm>
            <a:off x="11787016" y="90427"/>
            <a:ext cx="346160" cy="234428"/>
            <a:chOff x="-560" y="-1287"/>
            <a:chExt cx="6379" cy="4320"/>
          </a:xfrm>
        </p:grpSpPr>
        <p:sp>
          <p:nvSpPr>
            <p:cNvPr id="15" name="AutoShape 3">
              <a:extLst>
                <a:ext uri="{FF2B5EF4-FFF2-40B4-BE49-F238E27FC236}">
                  <a16:creationId xmlns:a16="http://schemas.microsoft.com/office/drawing/2014/main" id="{525F0B45-3EF6-4A9D-A83E-CDB12E556535}"/>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6" name="Rectangle 5">
              <a:extLst>
                <a:ext uri="{FF2B5EF4-FFF2-40B4-BE49-F238E27FC236}">
                  <a16:creationId xmlns:a16="http://schemas.microsoft.com/office/drawing/2014/main" id="{DB6A0205-9830-47FC-AFEF-1EA19F148D8C}"/>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7" name="Freeform 6">
              <a:extLst>
                <a:ext uri="{FF2B5EF4-FFF2-40B4-BE49-F238E27FC236}">
                  <a16:creationId xmlns:a16="http://schemas.microsoft.com/office/drawing/2014/main" id="{A652E29C-2288-4037-A735-2C99372F7809}"/>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sp>
          <p:nvSpPr>
            <p:cNvPr id="18" name="Freeform 7">
              <a:extLst>
                <a:ext uri="{FF2B5EF4-FFF2-40B4-BE49-F238E27FC236}">
                  <a16:creationId xmlns:a16="http://schemas.microsoft.com/office/drawing/2014/main" id="{3DEB9809-C89A-4A58-9A81-ABAF9CE315F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sp>
          <p:nvSpPr>
            <p:cNvPr id="22" name="Freeform 8">
              <a:extLst>
                <a:ext uri="{FF2B5EF4-FFF2-40B4-BE49-F238E27FC236}">
                  <a16:creationId xmlns:a16="http://schemas.microsoft.com/office/drawing/2014/main" id="{E1355289-BE5F-41B1-954C-B78211E4669F}"/>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sp>
          <p:nvSpPr>
            <p:cNvPr id="30" name="Freeform 9">
              <a:extLst>
                <a:ext uri="{FF2B5EF4-FFF2-40B4-BE49-F238E27FC236}">
                  <a16:creationId xmlns:a16="http://schemas.microsoft.com/office/drawing/2014/main" id="{8A815911-1EC8-4303-988F-6009E820B583}"/>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grpSp>
      <p:sp>
        <p:nvSpPr>
          <p:cNvPr id="13" name="Segnaposto testo 3"/>
          <p:cNvSpPr>
            <a:spLocks noGrp="1"/>
          </p:cNvSpPr>
          <p:nvPr>
            <p:ph type="body" sz="quarter" idx="10" hasCustomPrompt="1"/>
          </p:nvPr>
        </p:nvSpPr>
        <p:spPr>
          <a:xfrm>
            <a:off x="6136667" y="2020033"/>
            <a:ext cx="5185489" cy="634771"/>
          </a:xfrm>
          <a:prstGeom prst="rect">
            <a:avLst/>
          </a:prstGeom>
          <a:noFill/>
          <a:effectLst/>
        </p:spPr>
        <p:txBody>
          <a:bodyPr vert="horz" wrap="square" lIns="0" tIns="45720" rIns="0" bIns="144000" rtlCol="0" anchor="b">
            <a:spAutoFit/>
          </a:bodyPr>
          <a:lstStyle>
            <a:lvl1pPr algn="r">
              <a:defRPr lang="it-IT" sz="3200" b="0" dirty="0">
                <a:solidFill>
                  <a:schemeClr val="bg1"/>
                </a:solidFill>
                <a:latin typeface="+mj-lt"/>
                <a:ea typeface="+mj-ea"/>
                <a:cs typeface="+mj-cs"/>
              </a:defRPr>
            </a:lvl1pPr>
          </a:lstStyle>
          <a:p>
            <a:pPr lvl="0" algn="r">
              <a:spcBef>
                <a:spcPct val="0"/>
              </a:spcBef>
            </a:pPr>
            <a:r>
              <a:rPr lang="it-IT" dirty="0"/>
              <a:t>Sottotitolo</a:t>
            </a:r>
          </a:p>
        </p:txBody>
      </p:sp>
      <p:sp>
        <p:nvSpPr>
          <p:cNvPr id="21"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997705" y="1222782"/>
            <a:ext cx="7324451" cy="797251"/>
          </a:xfrm>
          <a:prstGeom prst="rect">
            <a:avLst/>
          </a:prstGeom>
          <a:noFill/>
          <a:effectLst/>
        </p:spPr>
        <p:txBody>
          <a:bodyPr vert="horz" wrap="square" lIns="0" tIns="45720" rIns="0" bIns="144000" rtlCol="0" anchor="b">
            <a:spAutoFit/>
          </a:bodyPr>
          <a:lstStyle>
            <a:lvl1pPr algn="r">
              <a:lnSpc>
                <a:spcPct val="80000"/>
              </a:lnSpc>
              <a:defRPr lang="it-IT" sz="4800"/>
            </a:lvl1pPr>
          </a:lstStyle>
          <a:p>
            <a:pPr lvl="0"/>
            <a:r>
              <a:rPr lang="it-IT" dirty="0"/>
              <a:t>Copertina sezione - alt 1</a:t>
            </a:r>
          </a:p>
        </p:txBody>
      </p:sp>
      <p:pic>
        <p:nvPicPr>
          <p:cNvPr id="12" name="Picture 11" descr="A close up of a sign&#10;&#10;Description generated with high confidence">
            <a:extLst>
              <a:ext uri="{FF2B5EF4-FFF2-40B4-BE49-F238E27FC236}">
                <a16:creationId xmlns:a16="http://schemas.microsoft.com/office/drawing/2014/main" id="{DFF0765E-CF47-4A0F-9FE1-D801E726881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2661" y="5947350"/>
            <a:ext cx="1882954" cy="594177"/>
          </a:xfrm>
          <a:prstGeom prst="rect">
            <a:avLst/>
          </a:prstGeom>
        </p:spPr>
      </p:pic>
    </p:spTree>
    <p:extLst>
      <p:ext uri="{BB962C8B-B14F-4D97-AF65-F5344CB8AC3E}">
        <p14:creationId xmlns:p14="http://schemas.microsoft.com/office/powerpoint/2010/main" val="1425113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Copertina Sottosezione">
    <p:bg>
      <p:bgPr>
        <a:solidFill>
          <a:schemeClr val="bg1">
            <a:lumMod val="75000"/>
          </a:schemeClr>
        </a:solidFill>
        <a:effectLst/>
      </p:bgPr>
    </p:bg>
    <p:spTree>
      <p:nvGrpSpPr>
        <p:cNvPr id="1" name=""/>
        <p:cNvGrpSpPr/>
        <p:nvPr/>
      </p:nvGrpSpPr>
      <p:grpSpPr>
        <a:xfrm>
          <a:off x="0" y="0"/>
          <a:ext cx="0" cy="0"/>
          <a:chOff x="0" y="0"/>
          <a:chExt cx="0" cy="0"/>
        </a:xfrm>
      </p:grpSpPr>
      <p:sp>
        <p:nvSpPr>
          <p:cNvPr id="19" name="Rettangolo 18">
            <a:extLst>
              <a:ext uri="{FF2B5EF4-FFF2-40B4-BE49-F238E27FC236}">
                <a16:creationId xmlns:a16="http://schemas.microsoft.com/office/drawing/2014/main" id="{CFDCDC1C-BD6A-492B-B81D-40AAD8317027}"/>
              </a:ext>
            </a:extLst>
          </p:cNvPr>
          <p:cNvSpPr/>
          <p:nvPr userDrawn="1"/>
        </p:nvSpPr>
        <p:spPr>
          <a:xfrm>
            <a:off x="11719112" y="0"/>
            <a:ext cx="4728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4" name="Group 4">
            <a:extLst>
              <a:ext uri="{FF2B5EF4-FFF2-40B4-BE49-F238E27FC236}">
                <a16:creationId xmlns:a16="http://schemas.microsoft.com/office/drawing/2014/main" id="{E4737D48-B2DB-4F53-BFC9-9F18751EDFC0}"/>
              </a:ext>
            </a:extLst>
          </p:cNvPr>
          <p:cNvGrpSpPr>
            <a:grpSpLocks noChangeAspect="1"/>
          </p:cNvGrpSpPr>
          <p:nvPr userDrawn="1"/>
        </p:nvGrpSpPr>
        <p:grpSpPr bwMode="auto">
          <a:xfrm>
            <a:off x="11787016" y="90427"/>
            <a:ext cx="346160" cy="234428"/>
            <a:chOff x="-560" y="-1287"/>
            <a:chExt cx="6379" cy="4320"/>
          </a:xfrm>
        </p:grpSpPr>
        <p:sp>
          <p:nvSpPr>
            <p:cNvPr id="15" name="AutoShape 3">
              <a:extLst>
                <a:ext uri="{FF2B5EF4-FFF2-40B4-BE49-F238E27FC236}">
                  <a16:creationId xmlns:a16="http://schemas.microsoft.com/office/drawing/2014/main" id="{525F0B45-3EF6-4A9D-A83E-CDB12E556535}"/>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6" name="Rectangle 5">
              <a:extLst>
                <a:ext uri="{FF2B5EF4-FFF2-40B4-BE49-F238E27FC236}">
                  <a16:creationId xmlns:a16="http://schemas.microsoft.com/office/drawing/2014/main" id="{DB6A0205-9830-47FC-AFEF-1EA19F148D8C}"/>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7" name="Freeform 6">
              <a:extLst>
                <a:ext uri="{FF2B5EF4-FFF2-40B4-BE49-F238E27FC236}">
                  <a16:creationId xmlns:a16="http://schemas.microsoft.com/office/drawing/2014/main" id="{A652E29C-2288-4037-A735-2C99372F7809}"/>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sp>
          <p:nvSpPr>
            <p:cNvPr id="18" name="Freeform 7">
              <a:extLst>
                <a:ext uri="{FF2B5EF4-FFF2-40B4-BE49-F238E27FC236}">
                  <a16:creationId xmlns:a16="http://schemas.microsoft.com/office/drawing/2014/main" id="{3DEB9809-C89A-4A58-9A81-ABAF9CE315F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sp>
          <p:nvSpPr>
            <p:cNvPr id="22" name="Freeform 8">
              <a:extLst>
                <a:ext uri="{FF2B5EF4-FFF2-40B4-BE49-F238E27FC236}">
                  <a16:creationId xmlns:a16="http://schemas.microsoft.com/office/drawing/2014/main" id="{E1355289-BE5F-41B1-954C-B78211E4669F}"/>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sp>
          <p:nvSpPr>
            <p:cNvPr id="30" name="Freeform 9">
              <a:extLst>
                <a:ext uri="{FF2B5EF4-FFF2-40B4-BE49-F238E27FC236}">
                  <a16:creationId xmlns:a16="http://schemas.microsoft.com/office/drawing/2014/main" id="{8A815911-1EC8-4303-988F-6009E820B583}"/>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grpSp>
      <p:sp>
        <p:nvSpPr>
          <p:cNvPr id="13" name="Segnaposto testo 3"/>
          <p:cNvSpPr>
            <a:spLocks noGrp="1"/>
          </p:cNvSpPr>
          <p:nvPr>
            <p:ph type="body" sz="quarter" idx="10" hasCustomPrompt="1"/>
          </p:nvPr>
        </p:nvSpPr>
        <p:spPr>
          <a:xfrm>
            <a:off x="6136667" y="2020033"/>
            <a:ext cx="5185489" cy="634771"/>
          </a:xfrm>
          <a:prstGeom prst="rect">
            <a:avLst/>
          </a:prstGeom>
          <a:noFill/>
          <a:effectLst/>
        </p:spPr>
        <p:txBody>
          <a:bodyPr vert="horz" wrap="square" lIns="0" tIns="45720" rIns="0" bIns="144000" rtlCol="0" anchor="b">
            <a:spAutoFit/>
          </a:bodyPr>
          <a:lstStyle>
            <a:lvl1pPr algn="r">
              <a:defRPr lang="it-IT" sz="3200" b="0" dirty="0">
                <a:solidFill>
                  <a:schemeClr val="bg1"/>
                </a:solidFill>
                <a:latin typeface="+mj-lt"/>
                <a:ea typeface="+mj-ea"/>
                <a:cs typeface="+mj-cs"/>
              </a:defRPr>
            </a:lvl1pPr>
          </a:lstStyle>
          <a:p>
            <a:pPr lvl="0" algn="r">
              <a:spcBef>
                <a:spcPct val="0"/>
              </a:spcBef>
            </a:pPr>
            <a:r>
              <a:rPr lang="it-IT" dirty="0"/>
              <a:t>Sottotitolo</a:t>
            </a:r>
          </a:p>
        </p:txBody>
      </p:sp>
      <p:sp>
        <p:nvSpPr>
          <p:cNvPr id="21"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997705" y="1222782"/>
            <a:ext cx="7324451" cy="797251"/>
          </a:xfrm>
          <a:prstGeom prst="rect">
            <a:avLst/>
          </a:prstGeom>
          <a:noFill/>
          <a:effectLst/>
        </p:spPr>
        <p:txBody>
          <a:bodyPr vert="horz" wrap="square" lIns="0" tIns="45720" rIns="0" bIns="144000" rtlCol="0" anchor="b">
            <a:spAutoFit/>
          </a:bodyPr>
          <a:lstStyle>
            <a:lvl1pPr algn="r">
              <a:lnSpc>
                <a:spcPct val="80000"/>
              </a:lnSpc>
              <a:defRPr lang="it-IT" sz="4800"/>
            </a:lvl1pPr>
          </a:lstStyle>
          <a:p>
            <a:pPr lvl="0"/>
            <a:r>
              <a:rPr lang="it-IT" dirty="0"/>
              <a:t>Copertina sezione - alt 1</a:t>
            </a:r>
          </a:p>
        </p:txBody>
      </p:sp>
      <p:pic>
        <p:nvPicPr>
          <p:cNvPr id="12" name="Picture 11" descr="A close up of a sign&#10;&#10;Description generated with high confidence">
            <a:extLst>
              <a:ext uri="{FF2B5EF4-FFF2-40B4-BE49-F238E27FC236}">
                <a16:creationId xmlns:a16="http://schemas.microsoft.com/office/drawing/2014/main" id="{DFF0765E-CF47-4A0F-9FE1-D801E726881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2661" y="5947350"/>
            <a:ext cx="1882954" cy="594177"/>
          </a:xfrm>
          <a:prstGeom prst="rect">
            <a:avLst/>
          </a:prstGeom>
        </p:spPr>
      </p:pic>
    </p:spTree>
    <p:extLst>
      <p:ext uri="{BB962C8B-B14F-4D97-AF65-F5344CB8AC3E}">
        <p14:creationId xmlns:p14="http://schemas.microsoft.com/office/powerpoint/2010/main" val="756984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pertina">
    <p:spTree>
      <p:nvGrpSpPr>
        <p:cNvPr id="1" name=""/>
        <p:cNvGrpSpPr/>
        <p:nvPr/>
      </p:nvGrpSpPr>
      <p:grpSpPr>
        <a:xfrm>
          <a:off x="0" y="0"/>
          <a:ext cx="0" cy="0"/>
          <a:chOff x="0" y="0"/>
          <a:chExt cx="0" cy="0"/>
        </a:xfrm>
      </p:grpSpPr>
      <p:sp>
        <p:nvSpPr>
          <p:cNvPr id="19" name="Rettangolo 18">
            <a:extLst>
              <a:ext uri="{FF2B5EF4-FFF2-40B4-BE49-F238E27FC236}">
                <a16:creationId xmlns:a16="http://schemas.microsoft.com/office/drawing/2014/main" id="{CFDCDC1C-BD6A-492B-B81D-40AAD8317027}"/>
              </a:ext>
            </a:extLst>
          </p:cNvPr>
          <p:cNvSpPr/>
          <p:nvPr userDrawn="1"/>
        </p:nvSpPr>
        <p:spPr>
          <a:xfrm>
            <a:off x="11719112" y="0"/>
            <a:ext cx="4728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it-IT">
              <a:solidFill>
                <a:srgbClr val="FFFFFF"/>
              </a:solidFill>
            </a:endParaRPr>
          </a:p>
        </p:txBody>
      </p:sp>
      <p:sp>
        <p:nvSpPr>
          <p:cNvPr id="2"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997705" y="1222782"/>
            <a:ext cx="7324451" cy="797251"/>
          </a:xfrm>
          <a:prstGeom prst="rect">
            <a:avLst/>
          </a:prstGeom>
          <a:noFill/>
          <a:effectLst/>
        </p:spPr>
        <p:txBody>
          <a:bodyPr vert="horz" wrap="square" lIns="0" tIns="45720" rIns="0" bIns="144000" rtlCol="0" anchor="b">
            <a:spAutoFit/>
          </a:bodyPr>
          <a:lstStyle>
            <a:lvl1pPr algn="r">
              <a:lnSpc>
                <a:spcPct val="80000"/>
              </a:lnSpc>
              <a:defRPr lang="it-IT" sz="4800"/>
            </a:lvl1pPr>
          </a:lstStyle>
          <a:p>
            <a:pPr lvl="0"/>
            <a:r>
              <a:rPr lang="it-IT" dirty="0"/>
              <a:t>COPERTINA </a:t>
            </a:r>
          </a:p>
        </p:txBody>
      </p:sp>
      <p:grpSp>
        <p:nvGrpSpPr>
          <p:cNvPr id="14" name="Group 4">
            <a:extLst>
              <a:ext uri="{FF2B5EF4-FFF2-40B4-BE49-F238E27FC236}">
                <a16:creationId xmlns:a16="http://schemas.microsoft.com/office/drawing/2014/main" id="{E4737D48-B2DB-4F53-BFC9-9F18751EDFC0}"/>
              </a:ext>
            </a:extLst>
          </p:cNvPr>
          <p:cNvGrpSpPr>
            <a:grpSpLocks noChangeAspect="1"/>
          </p:cNvGrpSpPr>
          <p:nvPr userDrawn="1"/>
        </p:nvGrpSpPr>
        <p:grpSpPr bwMode="auto">
          <a:xfrm>
            <a:off x="11787016" y="90427"/>
            <a:ext cx="346160" cy="234428"/>
            <a:chOff x="-560" y="-1287"/>
            <a:chExt cx="6379" cy="4320"/>
          </a:xfrm>
        </p:grpSpPr>
        <p:sp>
          <p:nvSpPr>
            <p:cNvPr id="15" name="AutoShape 3">
              <a:extLst>
                <a:ext uri="{FF2B5EF4-FFF2-40B4-BE49-F238E27FC236}">
                  <a16:creationId xmlns:a16="http://schemas.microsoft.com/office/drawing/2014/main" id="{525F0B45-3EF6-4A9D-A83E-CDB12E556535}"/>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it-IT">
                <a:solidFill>
                  <a:srgbClr val="000000"/>
                </a:solidFill>
              </a:endParaRPr>
            </a:p>
          </p:txBody>
        </p:sp>
        <p:sp>
          <p:nvSpPr>
            <p:cNvPr id="16" name="Rectangle 5">
              <a:extLst>
                <a:ext uri="{FF2B5EF4-FFF2-40B4-BE49-F238E27FC236}">
                  <a16:creationId xmlns:a16="http://schemas.microsoft.com/office/drawing/2014/main" id="{DB6A0205-9830-47FC-AFEF-1EA19F148D8C}"/>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it-IT">
                <a:solidFill>
                  <a:srgbClr val="000000"/>
                </a:solidFill>
              </a:endParaRPr>
            </a:p>
          </p:txBody>
        </p:sp>
        <p:sp>
          <p:nvSpPr>
            <p:cNvPr id="17" name="Freeform 6">
              <a:extLst>
                <a:ext uri="{FF2B5EF4-FFF2-40B4-BE49-F238E27FC236}">
                  <a16:creationId xmlns:a16="http://schemas.microsoft.com/office/drawing/2014/main" id="{A652E29C-2288-4037-A735-2C99372F7809}"/>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a:defRPr/>
              </a:pPr>
              <a:endParaRPr lang="it-IT">
                <a:solidFill>
                  <a:srgbClr val="000000"/>
                </a:solidFill>
              </a:endParaRPr>
            </a:p>
          </p:txBody>
        </p:sp>
        <p:sp>
          <p:nvSpPr>
            <p:cNvPr id="18" name="Freeform 7">
              <a:extLst>
                <a:ext uri="{FF2B5EF4-FFF2-40B4-BE49-F238E27FC236}">
                  <a16:creationId xmlns:a16="http://schemas.microsoft.com/office/drawing/2014/main" id="{3DEB9809-C89A-4A58-9A81-ABAF9CE315F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a:defRPr/>
              </a:pPr>
              <a:endParaRPr lang="it-IT">
                <a:solidFill>
                  <a:srgbClr val="000000"/>
                </a:solidFill>
              </a:endParaRPr>
            </a:p>
          </p:txBody>
        </p:sp>
        <p:sp>
          <p:nvSpPr>
            <p:cNvPr id="22" name="Freeform 8">
              <a:extLst>
                <a:ext uri="{FF2B5EF4-FFF2-40B4-BE49-F238E27FC236}">
                  <a16:creationId xmlns:a16="http://schemas.microsoft.com/office/drawing/2014/main" id="{E1355289-BE5F-41B1-954C-B78211E4669F}"/>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a:defRPr/>
              </a:pPr>
              <a:endParaRPr lang="it-IT">
                <a:solidFill>
                  <a:srgbClr val="000000"/>
                </a:solidFill>
              </a:endParaRPr>
            </a:p>
          </p:txBody>
        </p:sp>
        <p:sp>
          <p:nvSpPr>
            <p:cNvPr id="30" name="Freeform 9">
              <a:extLst>
                <a:ext uri="{FF2B5EF4-FFF2-40B4-BE49-F238E27FC236}">
                  <a16:creationId xmlns:a16="http://schemas.microsoft.com/office/drawing/2014/main" id="{8A815911-1EC8-4303-988F-6009E820B583}"/>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a:defRPr/>
              </a:pPr>
              <a:endParaRPr lang="it-IT">
                <a:solidFill>
                  <a:srgbClr val="000000"/>
                </a:solidFill>
              </a:endParaRPr>
            </a:p>
          </p:txBody>
        </p:sp>
      </p:grpSp>
      <p:sp>
        <p:nvSpPr>
          <p:cNvPr id="13" name="Segnaposto testo 3"/>
          <p:cNvSpPr>
            <a:spLocks noGrp="1"/>
          </p:cNvSpPr>
          <p:nvPr>
            <p:ph type="body" sz="quarter" idx="10" hasCustomPrompt="1"/>
          </p:nvPr>
        </p:nvSpPr>
        <p:spPr>
          <a:xfrm>
            <a:off x="6144162" y="2027528"/>
            <a:ext cx="5185489" cy="634771"/>
          </a:xfrm>
          <a:prstGeom prst="rect">
            <a:avLst/>
          </a:prstGeom>
          <a:noFill/>
          <a:effectLst/>
        </p:spPr>
        <p:txBody>
          <a:bodyPr vert="horz" wrap="square" lIns="0" tIns="45720" rIns="0" bIns="144000" rtlCol="0" anchor="t">
            <a:spAutoFit/>
          </a:bodyPr>
          <a:lstStyle>
            <a:lvl1pPr algn="r">
              <a:defRPr lang="it-IT" sz="3200" b="0" dirty="0">
                <a:solidFill>
                  <a:schemeClr val="bg1"/>
                </a:solidFill>
                <a:latin typeface="+mj-lt"/>
                <a:ea typeface="+mj-ea"/>
                <a:cs typeface="+mj-cs"/>
              </a:defRPr>
            </a:lvl1pPr>
          </a:lstStyle>
          <a:p>
            <a:pPr lvl="0" algn="r">
              <a:spcBef>
                <a:spcPct val="0"/>
              </a:spcBef>
            </a:pPr>
            <a:r>
              <a:rPr lang="it-IT" dirty="0"/>
              <a:t>Sottotitolo </a:t>
            </a:r>
          </a:p>
        </p:txBody>
      </p:sp>
      <p:sp>
        <p:nvSpPr>
          <p:cNvPr id="4" name="Segnaposto testo 3"/>
          <p:cNvSpPr>
            <a:spLocks noGrp="1"/>
          </p:cNvSpPr>
          <p:nvPr>
            <p:ph type="body" sz="quarter" idx="11" hasCustomPrompt="1"/>
          </p:nvPr>
        </p:nvSpPr>
        <p:spPr>
          <a:xfrm>
            <a:off x="407988" y="5340914"/>
            <a:ext cx="1553547" cy="322467"/>
          </a:xfrm>
          <a:prstGeom prst="rect">
            <a:avLst/>
          </a:prstGeom>
        </p:spPr>
        <p:txBody>
          <a:bodyPr lIns="0" rIns="0"/>
          <a:lstStyle>
            <a:lvl1pPr algn="l">
              <a:defRPr sz="1400" b="1" baseline="0">
                <a:solidFill>
                  <a:schemeClr val="bg1"/>
                </a:solidFill>
              </a:defRPr>
            </a:lvl1pPr>
          </a:lstStyle>
          <a:p>
            <a:pPr lvl="0"/>
            <a:r>
              <a:rPr lang="it-IT" dirty="0"/>
              <a:t>00 Mese 0000</a:t>
            </a:r>
          </a:p>
        </p:txBody>
      </p:sp>
      <p:pic>
        <p:nvPicPr>
          <p:cNvPr id="5" name="Picture 4" descr="A close up of a sign&#10;&#10;Description generated with high confidence">
            <a:extLst>
              <a:ext uri="{FF2B5EF4-FFF2-40B4-BE49-F238E27FC236}">
                <a16:creationId xmlns:a16="http://schemas.microsoft.com/office/drawing/2014/main" id="{96EFD9B2-03C0-485B-AB9B-36881EB3C8C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2661" y="5947350"/>
            <a:ext cx="1882954" cy="594177"/>
          </a:xfrm>
          <a:prstGeom prst="rect">
            <a:avLst/>
          </a:prstGeom>
        </p:spPr>
      </p:pic>
    </p:spTree>
    <p:extLst>
      <p:ext uri="{BB962C8B-B14F-4D97-AF65-F5344CB8AC3E}">
        <p14:creationId xmlns:p14="http://schemas.microsoft.com/office/powerpoint/2010/main" val="3009505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opertina Sottosezione">
    <p:bg>
      <p:bgPr>
        <a:solidFill>
          <a:schemeClr val="bg1">
            <a:lumMod val="75000"/>
          </a:schemeClr>
        </a:solidFill>
        <a:effectLst/>
      </p:bgPr>
    </p:bg>
    <p:spTree>
      <p:nvGrpSpPr>
        <p:cNvPr id="1" name=""/>
        <p:cNvGrpSpPr/>
        <p:nvPr/>
      </p:nvGrpSpPr>
      <p:grpSpPr>
        <a:xfrm>
          <a:off x="0" y="0"/>
          <a:ext cx="0" cy="0"/>
          <a:chOff x="0" y="0"/>
          <a:chExt cx="0" cy="0"/>
        </a:xfrm>
      </p:grpSpPr>
      <p:sp>
        <p:nvSpPr>
          <p:cNvPr id="19" name="Rettangolo 18">
            <a:extLst>
              <a:ext uri="{FF2B5EF4-FFF2-40B4-BE49-F238E27FC236}">
                <a16:creationId xmlns:a16="http://schemas.microsoft.com/office/drawing/2014/main" id="{CFDCDC1C-BD6A-492B-B81D-40AAD8317027}"/>
              </a:ext>
            </a:extLst>
          </p:cNvPr>
          <p:cNvSpPr/>
          <p:nvPr userDrawn="1"/>
        </p:nvSpPr>
        <p:spPr>
          <a:xfrm>
            <a:off x="11719112" y="0"/>
            <a:ext cx="4728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FFFFFF"/>
              </a:solidFill>
            </a:endParaRPr>
          </a:p>
        </p:txBody>
      </p:sp>
      <p:grpSp>
        <p:nvGrpSpPr>
          <p:cNvPr id="14" name="Group 4">
            <a:extLst>
              <a:ext uri="{FF2B5EF4-FFF2-40B4-BE49-F238E27FC236}">
                <a16:creationId xmlns:a16="http://schemas.microsoft.com/office/drawing/2014/main" id="{E4737D48-B2DB-4F53-BFC9-9F18751EDFC0}"/>
              </a:ext>
            </a:extLst>
          </p:cNvPr>
          <p:cNvGrpSpPr>
            <a:grpSpLocks noChangeAspect="1"/>
          </p:cNvGrpSpPr>
          <p:nvPr userDrawn="1"/>
        </p:nvGrpSpPr>
        <p:grpSpPr bwMode="auto">
          <a:xfrm>
            <a:off x="11787016" y="90427"/>
            <a:ext cx="346160" cy="234428"/>
            <a:chOff x="-560" y="-1287"/>
            <a:chExt cx="6379" cy="4320"/>
          </a:xfrm>
        </p:grpSpPr>
        <p:sp>
          <p:nvSpPr>
            <p:cNvPr id="15" name="AutoShape 3">
              <a:extLst>
                <a:ext uri="{FF2B5EF4-FFF2-40B4-BE49-F238E27FC236}">
                  <a16:creationId xmlns:a16="http://schemas.microsoft.com/office/drawing/2014/main" id="{525F0B45-3EF6-4A9D-A83E-CDB12E556535}"/>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solidFill>
                  <a:srgbClr val="000000"/>
                </a:solidFill>
              </a:endParaRPr>
            </a:p>
          </p:txBody>
        </p:sp>
        <p:sp>
          <p:nvSpPr>
            <p:cNvPr id="16" name="Rectangle 5">
              <a:extLst>
                <a:ext uri="{FF2B5EF4-FFF2-40B4-BE49-F238E27FC236}">
                  <a16:creationId xmlns:a16="http://schemas.microsoft.com/office/drawing/2014/main" id="{DB6A0205-9830-47FC-AFEF-1EA19F148D8C}"/>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solidFill>
                  <a:srgbClr val="000000"/>
                </a:solidFill>
              </a:endParaRPr>
            </a:p>
          </p:txBody>
        </p:sp>
        <p:sp>
          <p:nvSpPr>
            <p:cNvPr id="17" name="Freeform 6">
              <a:extLst>
                <a:ext uri="{FF2B5EF4-FFF2-40B4-BE49-F238E27FC236}">
                  <a16:creationId xmlns:a16="http://schemas.microsoft.com/office/drawing/2014/main" id="{A652E29C-2288-4037-A735-2C99372F7809}"/>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solidFill>
                  <a:srgbClr val="000000"/>
                </a:solidFill>
              </a:endParaRPr>
            </a:p>
          </p:txBody>
        </p:sp>
        <p:sp>
          <p:nvSpPr>
            <p:cNvPr id="18" name="Freeform 7">
              <a:extLst>
                <a:ext uri="{FF2B5EF4-FFF2-40B4-BE49-F238E27FC236}">
                  <a16:creationId xmlns:a16="http://schemas.microsoft.com/office/drawing/2014/main" id="{3DEB9809-C89A-4A58-9A81-ABAF9CE315F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solidFill>
                  <a:srgbClr val="000000"/>
                </a:solidFill>
              </a:endParaRPr>
            </a:p>
          </p:txBody>
        </p:sp>
        <p:sp>
          <p:nvSpPr>
            <p:cNvPr id="22" name="Freeform 8">
              <a:extLst>
                <a:ext uri="{FF2B5EF4-FFF2-40B4-BE49-F238E27FC236}">
                  <a16:creationId xmlns:a16="http://schemas.microsoft.com/office/drawing/2014/main" id="{E1355289-BE5F-41B1-954C-B78211E4669F}"/>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solidFill>
                  <a:srgbClr val="000000"/>
                </a:solidFill>
              </a:endParaRPr>
            </a:p>
          </p:txBody>
        </p:sp>
        <p:sp>
          <p:nvSpPr>
            <p:cNvPr id="30" name="Freeform 9">
              <a:extLst>
                <a:ext uri="{FF2B5EF4-FFF2-40B4-BE49-F238E27FC236}">
                  <a16:creationId xmlns:a16="http://schemas.microsoft.com/office/drawing/2014/main" id="{8A815911-1EC8-4303-988F-6009E820B583}"/>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solidFill>
                  <a:srgbClr val="000000"/>
                </a:solidFill>
              </a:endParaRPr>
            </a:p>
          </p:txBody>
        </p:sp>
      </p:grpSp>
      <p:sp>
        <p:nvSpPr>
          <p:cNvPr id="13" name="Segnaposto testo 3"/>
          <p:cNvSpPr>
            <a:spLocks noGrp="1"/>
          </p:cNvSpPr>
          <p:nvPr>
            <p:ph type="body" sz="quarter" idx="10" hasCustomPrompt="1"/>
          </p:nvPr>
        </p:nvSpPr>
        <p:spPr>
          <a:xfrm>
            <a:off x="6136667" y="2020033"/>
            <a:ext cx="5185489" cy="634771"/>
          </a:xfrm>
          <a:prstGeom prst="rect">
            <a:avLst/>
          </a:prstGeom>
          <a:noFill/>
          <a:effectLst/>
        </p:spPr>
        <p:txBody>
          <a:bodyPr vert="horz" wrap="square" lIns="0" tIns="45720" rIns="0" bIns="144000" rtlCol="0" anchor="b">
            <a:spAutoFit/>
          </a:bodyPr>
          <a:lstStyle>
            <a:lvl1pPr algn="r">
              <a:defRPr lang="it-IT" sz="3200" b="0" dirty="0">
                <a:solidFill>
                  <a:schemeClr val="bg1"/>
                </a:solidFill>
                <a:latin typeface="+mj-lt"/>
                <a:ea typeface="+mj-ea"/>
                <a:cs typeface="+mj-cs"/>
              </a:defRPr>
            </a:lvl1pPr>
          </a:lstStyle>
          <a:p>
            <a:pPr lvl="0" algn="r">
              <a:spcBef>
                <a:spcPct val="0"/>
              </a:spcBef>
            </a:pPr>
            <a:r>
              <a:rPr lang="it-IT" dirty="0"/>
              <a:t>Sottotitolo</a:t>
            </a:r>
          </a:p>
        </p:txBody>
      </p:sp>
      <p:sp>
        <p:nvSpPr>
          <p:cNvPr id="21" name="Titolo 1">
            <a:extLst>
              <a:ext uri="{FF2B5EF4-FFF2-40B4-BE49-F238E27FC236}">
                <a16:creationId xmlns:a16="http://schemas.microsoft.com/office/drawing/2014/main" id="{8F060CD7-CC5C-456C-8692-6917CA25CF9F}"/>
              </a:ext>
            </a:extLst>
          </p:cNvPr>
          <p:cNvSpPr>
            <a:spLocks noGrp="1"/>
          </p:cNvSpPr>
          <p:nvPr>
            <p:ph type="title" hasCustomPrompt="1"/>
          </p:nvPr>
        </p:nvSpPr>
        <p:spPr>
          <a:xfrm>
            <a:off x="3997705" y="1222782"/>
            <a:ext cx="7324451" cy="797251"/>
          </a:xfrm>
          <a:prstGeom prst="rect">
            <a:avLst/>
          </a:prstGeom>
          <a:noFill/>
          <a:effectLst/>
        </p:spPr>
        <p:txBody>
          <a:bodyPr vert="horz" wrap="square" lIns="0" tIns="45720" rIns="0" bIns="144000" rtlCol="0" anchor="b">
            <a:spAutoFit/>
          </a:bodyPr>
          <a:lstStyle>
            <a:lvl1pPr algn="r">
              <a:lnSpc>
                <a:spcPct val="80000"/>
              </a:lnSpc>
              <a:defRPr lang="it-IT" sz="4800"/>
            </a:lvl1pPr>
          </a:lstStyle>
          <a:p>
            <a:pPr lvl="0"/>
            <a:r>
              <a:rPr lang="it-IT" dirty="0"/>
              <a:t>Copertina sezione - alt 1</a:t>
            </a:r>
          </a:p>
        </p:txBody>
      </p:sp>
      <p:pic>
        <p:nvPicPr>
          <p:cNvPr id="12" name="Picture 11" descr="A close up of a sign&#10;&#10;Description generated with high confidence">
            <a:extLst>
              <a:ext uri="{FF2B5EF4-FFF2-40B4-BE49-F238E27FC236}">
                <a16:creationId xmlns:a16="http://schemas.microsoft.com/office/drawing/2014/main" id="{DFF0765E-CF47-4A0F-9FE1-D801E726881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2661" y="5947350"/>
            <a:ext cx="1882954" cy="594177"/>
          </a:xfrm>
          <a:prstGeom prst="rect">
            <a:avLst/>
          </a:prstGeom>
        </p:spPr>
      </p:pic>
    </p:spTree>
    <p:extLst>
      <p:ext uri="{BB962C8B-B14F-4D97-AF65-F5344CB8AC3E}">
        <p14:creationId xmlns:p14="http://schemas.microsoft.com/office/powerpoint/2010/main" val="3703847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On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63" name="think-cell Slide" r:id="rId4" imgW="473" imgH="473" progId="TCLayout.ActiveDocument.1">
                  <p:embed/>
                </p:oleObj>
              </mc:Choice>
              <mc:Fallback>
                <p:oleObj name="think-cell Slide" r:id="rId4" imgW="473" imgH="473"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711200" y="685800"/>
            <a:ext cx="10769600" cy="914400"/>
          </a:xfrm>
        </p:spPr>
        <p:txBody>
          <a:bodyPr/>
          <a:lstStyle>
            <a:lvl1pPr>
              <a:defRPr>
                <a:latin typeface="Arial" panose="020B0604020202020204" pitchFamily="34" charset="0"/>
                <a:cs typeface="Arial" panose="020B0604020202020204" pitchFamily="34" charset="0"/>
              </a:defRPr>
            </a:lvl1pPr>
          </a:lstStyle>
          <a:p>
            <a:r>
              <a:rPr lang="el-GR" noProof="0" dirty="0" err="1"/>
              <a:t>Click</a:t>
            </a:r>
            <a:r>
              <a:rPr lang="el-GR" noProof="0" dirty="0"/>
              <a:t> </a:t>
            </a:r>
            <a:r>
              <a:rPr lang="el-GR" noProof="0" dirty="0" err="1"/>
              <a:t>to</a:t>
            </a:r>
            <a:r>
              <a:rPr lang="el-GR" noProof="0" dirty="0"/>
              <a:t> </a:t>
            </a:r>
            <a:r>
              <a:rPr lang="el-GR" noProof="0" dirty="0" err="1"/>
              <a:t>edit</a:t>
            </a:r>
            <a:r>
              <a:rPr lang="el-GR" noProof="0" dirty="0"/>
              <a:t> </a:t>
            </a:r>
            <a:r>
              <a:rPr lang="el-GR" noProof="0" dirty="0" err="1"/>
              <a:t>Master</a:t>
            </a:r>
            <a:r>
              <a:rPr lang="el-GR" noProof="0" dirty="0"/>
              <a:t> </a:t>
            </a:r>
            <a:r>
              <a:rPr lang="el-GR" noProof="0" dirty="0" err="1"/>
              <a:t>title</a:t>
            </a:r>
            <a:r>
              <a:rPr lang="el-GR" noProof="0" dirty="0"/>
              <a:t> </a:t>
            </a:r>
            <a:r>
              <a:rPr lang="el-GR" noProof="0" dirty="0" err="1"/>
              <a:t>style</a:t>
            </a:r>
            <a:endParaRPr lang="el-GR" noProof="0" dirty="0"/>
          </a:p>
        </p:txBody>
      </p:sp>
      <p:sp>
        <p:nvSpPr>
          <p:cNvPr id="31" name="Content Placeholder 26"/>
          <p:cNvSpPr>
            <a:spLocks noGrp="1"/>
          </p:cNvSpPr>
          <p:nvPr>
            <p:ph sz="quarter" idx="15"/>
          </p:nvPr>
        </p:nvSpPr>
        <p:spPr>
          <a:xfrm>
            <a:off x="711200" y="1752600"/>
            <a:ext cx="10769600" cy="4419600"/>
          </a:xfrm>
        </p:spPr>
        <p:txBody>
          <a:bodyPr/>
          <a:lstStyle>
            <a:lvl1pPr>
              <a:defRPr baseline="0">
                <a:latin typeface="+mn-lt"/>
                <a:cs typeface="Arial" panose="020B0604020202020204" pitchFamily="34" charset="0"/>
              </a:defRPr>
            </a:lvl1pPr>
            <a:lvl2pPr>
              <a:defRPr>
                <a:latin typeface="+mn-lt"/>
                <a:cs typeface="Arial" panose="020B0604020202020204" pitchFamily="34" charset="0"/>
              </a:defRPr>
            </a:lvl2pPr>
            <a:lvl3pPr>
              <a:defRPr>
                <a:latin typeface="+mn-lt"/>
                <a:cs typeface="Arial" panose="020B0604020202020204" pitchFamily="34" charset="0"/>
              </a:defRPr>
            </a:lvl3pPr>
            <a:lvl4pPr>
              <a:defRPr>
                <a:latin typeface="+mn-lt"/>
                <a:cs typeface="Arial" panose="020B0604020202020204" pitchFamily="34" charset="0"/>
              </a:defRPr>
            </a:lvl4pPr>
            <a:lvl5pPr>
              <a:defRPr>
                <a:latin typeface="+mn-lt"/>
                <a:cs typeface="Arial" panose="020B0604020202020204" pitchFamily="34" charset="0"/>
              </a:defRPr>
            </a:lvl5pPr>
          </a:lstStyle>
          <a:p>
            <a:pPr lvl="0"/>
            <a:r>
              <a:rPr lang="el-GR" noProof="0" dirty="0" err="1"/>
              <a:t>Click</a:t>
            </a:r>
            <a:r>
              <a:rPr lang="el-GR" noProof="0" dirty="0"/>
              <a:t> </a:t>
            </a:r>
            <a:r>
              <a:rPr lang="el-GR" noProof="0" dirty="0" err="1"/>
              <a:t>to</a:t>
            </a:r>
            <a:r>
              <a:rPr lang="el-GR" noProof="0" dirty="0"/>
              <a:t> </a:t>
            </a:r>
            <a:r>
              <a:rPr lang="el-GR" noProof="0" dirty="0" err="1"/>
              <a:t>edit</a:t>
            </a:r>
            <a:r>
              <a:rPr lang="el-GR" noProof="0" dirty="0"/>
              <a:t> </a:t>
            </a:r>
            <a:r>
              <a:rPr lang="el-GR" noProof="0" dirty="0" err="1"/>
              <a:t>Master</a:t>
            </a:r>
            <a:r>
              <a:rPr lang="el-GR" noProof="0" dirty="0"/>
              <a:t> </a:t>
            </a:r>
            <a:r>
              <a:rPr lang="el-GR" noProof="0" dirty="0" err="1"/>
              <a:t>text</a:t>
            </a:r>
            <a:r>
              <a:rPr lang="el-GR" noProof="0" dirty="0"/>
              <a:t> </a:t>
            </a:r>
            <a:r>
              <a:rPr lang="el-GR" noProof="0" dirty="0" err="1"/>
              <a:t>styles</a:t>
            </a:r>
            <a:endParaRPr lang="el-GR" noProof="0" dirty="0"/>
          </a:p>
          <a:p>
            <a:pPr lvl="1"/>
            <a:r>
              <a:rPr lang="el-GR" noProof="0" dirty="0" err="1"/>
              <a:t>Second</a:t>
            </a:r>
            <a:r>
              <a:rPr lang="el-GR" noProof="0" dirty="0"/>
              <a:t> </a:t>
            </a:r>
            <a:r>
              <a:rPr lang="el-GR" noProof="0" dirty="0" err="1"/>
              <a:t>level</a:t>
            </a:r>
            <a:endParaRPr lang="el-GR" noProof="0" dirty="0"/>
          </a:p>
          <a:p>
            <a:pPr lvl="2"/>
            <a:r>
              <a:rPr lang="el-GR" noProof="0" dirty="0" err="1"/>
              <a:t>Third</a:t>
            </a:r>
            <a:r>
              <a:rPr lang="el-GR" noProof="0" dirty="0"/>
              <a:t> </a:t>
            </a:r>
            <a:r>
              <a:rPr lang="el-GR" noProof="0" dirty="0" err="1"/>
              <a:t>level</a:t>
            </a:r>
            <a:endParaRPr lang="el-GR" noProof="0" dirty="0"/>
          </a:p>
          <a:p>
            <a:pPr lvl="3"/>
            <a:r>
              <a:rPr lang="el-GR" noProof="0" dirty="0" err="1"/>
              <a:t>Fourth</a:t>
            </a:r>
            <a:r>
              <a:rPr lang="el-GR" noProof="0" dirty="0"/>
              <a:t> </a:t>
            </a:r>
            <a:r>
              <a:rPr lang="el-GR" noProof="0" dirty="0" err="1"/>
              <a:t>level</a:t>
            </a:r>
            <a:endParaRPr lang="el-GR" noProof="0" dirty="0"/>
          </a:p>
          <a:p>
            <a:pPr lvl="4"/>
            <a:r>
              <a:rPr lang="el-GR" noProof="0" dirty="0" err="1"/>
              <a:t>Fifth</a:t>
            </a:r>
            <a:r>
              <a:rPr lang="el-GR" noProof="0" dirty="0"/>
              <a:t> </a:t>
            </a:r>
            <a:r>
              <a:rPr lang="el-GR" noProof="0" dirty="0" err="1"/>
              <a:t>level</a:t>
            </a:r>
            <a:endParaRPr lang="el-GR" noProof="0" dirty="0"/>
          </a:p>
        </p:txBody>
      </p:sp>
      <p:sp>
        <p:nvSpPr>
          <p:cNvPr id="10" name="Date Placeholder 3"/>
          <p:cNvSpPr>
            <a:spLocks noGrp="1"/>
          </p:cNvSpPr>
          <p:nvPr>
            <p:ph type="dt" sz="half" idx="2"/>
          </p:nvPr>
        </p:nvSpPr>
        <p:spPr>
          <a:xfrm>
            <a:off x="9448800" y="6324600"/>
            <a:ext cx="2032000" cy="152400"/>
          </a:xfrm>
          <a:prstGeom prst="rect">
            <a:avLst/>
          </a:prstGeom>
        </p:spPr>
        <p:txBody>
          <a:bodyPr lIns="0" tIns="0" rIns="0" bIns="0" anchor="t" anchorCtr="0">
            <a:noAutofit/>
          </a:bodyPr>
          <a:lstStyle>
            <a:lvl1pPr algn="r">
              <a:defRPr sz="1000">
                <a:solidFill>
                  <a:schemeClr val="tx1"/>
                </a:solidFill>
                <a:latin typeface="Arial" pitchFamily="34" charset="0"/>
                <a:cs typeface="Arial" pitchFamily="34" charset="0"/>
              </a:defRPr>
            </a:lvl1pPr>
          </a:lstStyle>
          <a:p>
            <a:endParaRPr lang="el-GR" dirty="0"/>
          </a:p>
        </p:txBody>
      </p:sp>
      <p:pic>
        <p:nvPicPr>
          <p:cNvPr id="12" name="Εικόνα 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552384" y="123577"/>
            <a:ext cx="1937793" cy="458611"/>
          </a:xfrm>
          <a:prstGeom prst="rect">
            <a:avLst/>
          </a:prstGeom>
          <a:solidFill>
            <a:schemeClr val="bg1"/>
          </a:solidFill>
        </p:spPr>
      </p:pic>
      <p:sp>
        <p:nvSpPr>
          <p:cNvPr id="14" name="Footer Placeholder 4"/>
          <p:cNvSpPr>
            <a:spLocks noGrp="1"/>
          </p:cNvSpPr>
          <p:nvPr>
            <p:ph type="ftr" sz="quarter" idx="3"/>
          </p:nvPr>
        </p:nvSpPr>
        <p:spPr>
          <a:xfrm>
            <a:off x="521696" y="6324600"/>
            <a:ext cx="7014464" cy="150876"/>
          </a:xfrm>
          <a:prstGeom prst="rect">
            <a:avLst/>
          </a:prstGeom>
        </p:spPr>
        <p:txBody>
          <a:bodyPr vert="horz" lIns="0" tIns="0" rIns="0" bIns="0" anchor="b" anchorCtr="0">
            <a:noAutofit/>
          </a:bodyPr>
          <a:lstStyle>
            <a:lvl1pPr algn="l">
              <a:defRPr sz="1000">
                <a:solidFill>
                  <a:schemeClr val="tx1"/>
                </a:solidFill>
                <a:latin typeface="Arial" pitchFamily="34" charset="0"/>
                <a:cs typeface="Arial" pitchFamily="34" charset="0"/>
              </a:defRPr>
            </a:lvl1pPr>
          </a:lstStyle>
          <a:p>
            <a:r>
              <a:rPr lang="en-US" dirty="0"/>
              <a:t>Business Plan 2019 – 2023</a:t>
            </a:r>
            <a:endParaRPr lang="el-GR" dirty="0"/>
          </a:p>
        </p:txBody>
      </p:sp>
    </p:spTree>
    <p:extLst>
      <p:ext uri="{BB962C8B-B14F-4D97-AF65-F5344CB8AC3E}">
        <p14:creationId xmlns:p14="http://schemas.microsoft.com/office/powerpoint/2010/main" val="1032661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87" name="think-cell Slide" r:id="rId4" imgW="395" imgH="396" progId="TCLayout.ActiveDocument.1">
                  <p:embed/>
                </p:oleObj>
              </mc:Choice>
              <mc:Fallback>
                <p:oleObj name="think-cell Slide" r:id="rId4" imgW="395" imgH="396"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711200" y="685800"/>
            <a:ext cx="10769600" cy="914400"/>
          </a:xfrm>
        </p:spPr>
        <p:txBody>
          <a:bodyPr/>
          <a:lstStyle/>
          <a:p>
            <a:r>
              <a:rPr lang="el-GR" noProof="0" dirty="0" err="1"/>
              <a:t>Click</a:t>
            </a:r>
            <a:r>
              <a:rPr lang="el-GR" noProof="0" dirty="0"/>
              <a:t> </a:t>
            </a:r>
            <a:r>
              <a:rPr lang="el-GR" noProof="0" dirty="0" err="1"/>
              <a:t>to</a:t>
            </a:r>
            <a:r>
              <a:rPr lang="el-GR" noProof="0" dirty="0"/>
              <a:t> </a:t>
            </a:r>
            <a:r>
              <a:rPr lang="el-GR" noProof="0" dirty="0" err="1"/>
              <a:t>edit</a:t>
            </a:r>
            <a:r>
              <a:rPr lang="el-GR" noProof="0" dirty="0"/>
              <a:t> </a:t>
            </a:r>
            <a:r>
              <a:rPr lang="el-GR" noProof="0" dirty="0" err="1"/>
              <a:t>Master</a:t>
            </a:r>
            <a:r>
              <a:rPr lang="el-GR" noProof="0" dirty="0"/>
              <a:t> </a:t>
            </a:r>
            <a:r>
              <a:rPr lang="el-GR" noProof="0" dirty="0" err="1"/>
              <a:t>title</a:t>
            </a:r>
            <a:r>
              <a:rPr lang="el-GR" noProof="0" dirty="0"/>
              <a:t> </a:t>
            </a:r>
            <a:r>
              <a:rPr lang="el-GR" noProof="0" dirty="0" err="1"/>
              <a:t>style</a:t>
            </a:r>
            <a:endParaRPr lang="el-GR" noProof="0" dirty="0"/>
          </a:p>
        </p:txBody>
      </p:sp>
      <p:sp>
        <p:nvSpPr>
          <p:cNvPr id="9" name="Date Placeholder 3"/>
          <p:cNvSpPr>
            <a:spLocks noGrp="1"/>
          </p:cNvSpPr>
          <p:nvPr>
            <p:ph type="dt" sz="half" idx="2"/>
          </p:nvPr>
        </p:nvSpPr>
        <p:spPr>
          <a:xfrm>
            <a:off x="9448800" y="6324600"/>
            <a:ext cx="2032000" cy="152400"/>
          </a:xfrm>
          <a:prstGeom prst="rect">
            <a:avLst/>
          </a:prstGeom>
        </p:spPr>
        <p:txBody>
          <a:bodyPr lIns="0" tIns="0" rIns="0" bIns="0" anchor="t" anchorCtr="0">
            <a:noAutofit/>
          </a:bodyPr>
          <a:lstStyle>
            <a:lvl1pPr algn="r">
              <a:defRPr sz="1000">
                <a:solidFill>
                  <a:schemeClr val="tx1"/>
                </a:solidFill>
                <a:latin typeface="Arial" pitchFamily="34" charset="0"/>
                <a:cs typeface="Arial" pitchFamily="34" charset="0"/>
              </a:defRPr>
            </a:lvl1pPr>
          </a:lstStyle>
          <a:p>
            <a:endParaRPr lang="el-GR" dirty="0"/>
          </a:p>
        </p:txBody>
      </p:sp>
      <p:sp>
        <p:nvSpPr>
          <p:cNvPr id="16" name="Footer Placeholder 4"/>
          <p:cNvSpPr>
            <a:spLocks noGrp="1"/>
          </p:cNvSpPr>
          <p:nvPr>
            <p:ph type="ftr" sz="quarter" idx="3"/>
          </p:nvPr>
        </p:nvSpPr>
        <p:spPr>
          <a:xfrm>
            <a:off x="521696" y="6324600"/>
            <a:ext cx="7014464" cy="150876"/>
          </a:xfrm>
          <a:prstGeom prst="rect">
            <a:avLst/>
          </a:prstGeom>
        </p:spPr>
        <p:txBody>
          <a:bodyPr vert="horz" lIns="0" tIns="0" rIns="0" bIns="0" anchor="b" anchorCtr="0">
            <a:noAutofit/>
          </a:bodyPr>
          <a:lstStyle>
            <a:lvl1pPr algn="l">
              <a:defRPr sz="1000">
                <a:solidFill>
                  <a:schemeClr val="tx1"/>
                </a:solidFill>
                <a:latin typeface="Arial" pitchFamily="34" charset="0"/>
                <a:cs typeface="Arial" pitchFamily="34" charset="0"/>
              </a:defRPr>
            </a:lvl1pPr>
          </a:lstStyle>
          <a:p>
            <a:r>
              <a:rPr lang="en-US" dirty="0"/>
              <a:t>Business Plan 2019 – 2023</a:t>
            </a:r>
            <a:endParaRPr lang="el-GR" dirty="0"/>
          </a:p>
        </p:txBody>
      </p:sp>
    </p:spTree>
    <p:extLst>
      <p:ext uri="{BB962C8B-B14F-4D97-AF65-F5344CB8AC3E}">
        <p14:creationId xmlns:p14="http://schemas.microsoft.com/office/powerpoint/2010/main" val="830422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Empty no Footer">
    <p:spTree>
      <p:nvGrpSpPr>
        <p:cNvPr id="1" name=""/>
        <p:cNvGrpSpPr/>
        <p:nvPr/>
      </p:nvGrpSpPr>
      <p:grpSpPr>
        <a:xfrm>
          <a:off x="0" y="0"/>
          <a:ext cx="0" cy="0"/>
          <a:chOff x="0" y="0"/>
          <a:chExt cx="0" cy="0"/>
        </a:xfrm>
      </p:grpSpPr>
      <p:sp>
        <p:nvSpPr>
          <p:cNvPr id="2" name="Footer Placeholder 4"/>
          <p:cNvSpPr>
            <a:spLocks noGrp="1"/>
          </p:cNvSpPr>
          <p:nvPr>
            <p:ph type="ftr" sz="quarter" idx="3"/>
          </p:nvPr>
        </p:nvSpPr>
        <p:spPr>
          <a:xfrm>
            <a:off x="521696" y="6324600"/>
            <a:ext cx="7014464" cy="150876"/>
          </a:xfrm>
          <a:prstGeom prst="rect">
            <a:avLst/>
          </a:prstGeom>
        </p:spPr>
        <p:txBody>
          <a:bodyPr vert="horz" lIns="0" tIns="0" rIns="0" bIns="0" anchor="b" anchorCtr="0">
            <a:noAutofit/>
          </a:bodyPr>
          <a:lstStyle>
            <a:lvl1pPr algn="l">
              <a:defRPr sz="1000">
                <a:solidFill>
                  <a:schemeClr val="tx1"/>
                </a:solidFill>
                <a:latin typeface="Arial" pitchFamily="34" charset="0"/>
                <a:cs typeface="Arial" pitchFamily="34" charset="0"/>
              </a:defRPr>
            </a:lvl1pPr>
          </a:lstStyle>
          <a:p>
            <a:r>
              <a:rPr lang="en-US" dirty="0"/>
              <a:t>Business Plan 2019 – 2023</a:t>
            </a:r>
            <a:endParaRPr lang="el-GR" dirty="0"/>
          </a:p>
        </p:txBody>
      </p:sp>
    </p:spTree>
    <p:extLst>
      <p:ext uri="{BB962C8B-B14F-4D97-AF65-F5344CB8AC3E}">
        <p14:creationId xmlns:p14="http://schemas.microsoft.com/office/powerpoint/2010/main" val="3521895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8" name="Date Placeholder 3"/>
          <p:cNvSpPr>
            <a:spLocks noGrp="1"/>
          </p:cNvSpPr>
          <p:nvPr>
            <p:ph type="dt" sz="half" idx="2"/>
          </p:nvPr>
        </p:nvSpPr>
        <p:spPr>
          <a:xfrm>
            <a:off x="9448800" y="6324600"/>
            <a:ext cx="2032000" cy="152400"/>
          </a:xfrm>
          <a:prstGeom prst="rect">
            <a:avLst/>
          </a:prstGeom>
        </p:spPr>
        <p:txBody>
          <a:bodyPr lIns="0" tIns="0" rIns="0" bIns="0" anchor="t" anchorCtr="0">
            <a:noAutofit/>
          </a:bodyPr>
          <a:lstStyle>
            <a:lvl1pPr algn="r">
              <a:defRPr sz="1000">
                <a:solidFill>
                  <a:schemeClr val="tx1"/>
                </a:solidFill>
                <a:latin typeface="Arial" pitchFamily="34" charset="0"/>
                <a:cs typeface="Arial" pitchFamily="34" charset="0"/>
              </a:defRPr>
            </a:lvl1pPr>
          </a:lstStyle>
          <a:p>
            <a:endParaRPr lang="el-GR" dirty="0"/>
          </a:p>
        </p:txBody>
      </p:sp>
      <p:sp>
        <p:nvSpPr>
          <p:cNvPr id="9" name="Footer Placeholder 4"/>
          <p:cNvSpPr>
            <a:spLocks noGrp="1"/>
          </p:cNvSpPr>
          <p:nvPr>
            <p:ph type="ftr" sz="quarter" idx="3"/>
          </p:nvPr>
        </p:nvSpPr>
        <p:spPr>
          <a:xfrm>
            <a:off x="521696" y="6324600"/>
            <a:ext cx="7014464" cy="150876"/>
          </a:xfrm>
          <a:prstGeom prst="rect">
            <a:avLst/>
          </a:prstGeom>
        </p:spPr>
        <p:txBody>
          <a:bodyPr vert="horz" lIns="0" tIns="0" rIns="0" bIns="0" anchor="b" anchorCtr="0">
            <a:noAutofit/>
          </a:bodyPr>
          <a:lstStyle>
            <a:lvl1pPr algn="l">
              <a:defRPr sz="1000">
                <a:solidFill>
                  <a:schemeClr val="tx1"/>
                </a:solidFill>
                <a:latin typeface="Arial" pitchFamily="34" charset="0"/>
                <a:cs typeface="Arial" pitchFamily="34" charset="0"/>
              </a:defRPr>
            </a:lvl1pPr>
          </a:lstStyle>
          <a:p>
            <a:r>
              <a:rPr lang="en-US" dirty="0"/>
              <a:t>Business Plan 2019 – 2023</a:t>
            </a:r>
            <a:endParaRPr lang="el-GR" dirty="0"/>
          </a:p>
        </p:txBody>
      </p:sp>
    </p:spTree>
    <p:extLst>
      <p:ext uri="{BB962C8B-B14F-4D97-AF65-F5344CB8AC3E}">
        <p14:creationId xmlns:p14="http://schemas.microsoft.com/office/powerpoint/2010/main" val="1932339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Slide: Fixed Logo">
    <p:spTree>
      <p:nvGrpSpPr>
        <p:cNvPr id="1" name=""/>
        <p:cNvGrpSpPr/>
        <p:nvPr/>
      </p:nvGrpSpPr>
      <p:grpSpPr>
        <a:xfrm>
          <a:off x="0" y="0"/>
          <a:ext cx="0" cy="0"/>
          <a:chOff x="0" y="0"/>
          <a:chExt cx="0" cy="0"/>
        </a:xfrm>
      </p:grpSpPr>
      <p:sp>
        <p:nvSpPr>
          <p:cNvPr id="142" name="Title 1"/>
          <p:cNvSpPr>
            <a:spLocks noGrp="1"/>
          </p:cNvSpPr>
          <p:nvPr>
            <p:ph type="ctrTitle" hasCustomPrompt="1"/>
          </p:nvPr>
        </p:nvSpPr>
        <p:spPr bwMode="black">
          <a:xfrm>
            <a:off x="2527301" y="838200"/>
            <a:ext cx="7124700" cy="914400"/>
          </a:xfrm>
        </p:spPr>
        <p:txBody>
          <a:bodyPr anchor="t" anchorCtr="0">
            <a:noAutofit/>
          </a:bodyPr>
          <a:lstStyle>
            <a:lvl1pPr>
              <a:lnSpc>
                <a:spcPct val="90000"/>
              </a:lnSpc>
              <a:defRPr sz="3200" b="1" i="1" baseline="0">
                <a:solidFill>
                  <a:schemeClr val="tx1"/>
                </a:solidFill>
              </a:defRPr>
            </a:lvl1pPr>
          </a:lstStyle>
          <a:p>
            <a:r>
              <a:rPr lang="el-GR" noProof="0" dirty="0" err="1"/>
              <a:t>Click</a:t>
            </a:r>
            <a:r>
              <a:rPr lang="el-GR" noProof="0" dirty="0"/>
              <a:t> </a:t>
            </a:r>
            <a:r>
              <a:rPr lang="el-GR" noProof="0" dirty="0" err="1"/>
              <a:t>to</a:t>
            </a:r>
            <a:r>
              <a:rPr lang="el-GR" noProof="0" dirty="0"/>
              <a:t> </a:t>
            </a:r>
            <a:r>
              <a:rPr lang="el-GR" noProof="0" dirty="0" err="1"/>
              <a:t>add</a:t>
            </a:r>
            <a:r>
              <a:rPr lang="el-GR" noProof="0" dirty="0"/>
              <a:t> </a:t>
            </a:r>
            <a:r>
              <a:rPr lang="el-GR" noProof="0" dirty="0" err="1"/>
              <a:t>the</a:t>
            </a:r>
            <a:r>
              <a:rPr lang="el-GR" noProof="0" dirty="0"/>
              <a:t> </a:t>
            </a:r>
            <a:r>
              <a:rPr lang="el-GR" noProof="0" dirty="0" err="1"/>
              <a:t>presentation’s</a:t>
            </a:r>
            <a:r>
              <a:rPr lang="el-GR" noProof="0" dirty="0"/>
              <a:t> </a:t>
            </a:r>
            <a:r>
              <a:rPr lang="el-GR" noProof="0" dirty="0" err="1"/>
              <a:t>main</a:t>
            </a:r>
            <a:r>
              <a:rPr lang="el-GR" noProof="0" dirty="0"/>
              <a:t> </a:t>
            </a:r>
            <a:r>
              <a:rPr lang="el-GR" noProof="0" dirty="0" err="1"/>
              <a:t>title</a:t>
            </a:r>
            <a:endParaRPr lang="el-GR" noProof="0" dirty="0"/>
          </a:p>
        </p:txBody>
      </p:sp>
      <p:sp>
        <p:nvSpPr>
          <p:cNvPr id="143" name="Subtitle 2"/>
          <p:cNvSpPr>
            <a:spLocks noGrp="1"/>
          </p:cNvSpPr>
          <p:nvPr>
            <p:ph type="subTitle" idx="1" hasCustomPrompt="1"/>
          </p:nvPr>
        </p:nvSpPr>
        <p:spPr bwMode="black">
          <a:xfrm>
            <a:off x="2527301" y="1828800"/>
            <a:ext cx="7124700" cy="914401"/>
          </a:xfrm>
        </p:spPr>
        <p:txBody>
          <a:bodyPr>
            <a:noAutofit/>
          </a:bodyPr>
          <a:lstStyle>
            <a:lvl1pPr marL="0" indent="0" algn="l">
              <a:lnSpc>
                <a:spcPct val="90000"/>
              </a:lnSpc>
              <a:spcAft>
                <a:spcPts val="0"/>
              </a:spcAft>
              <a:buNone/>
              <a:defRPr sz="3200" baseline="0">
                <a:solidFill>
                  <a:schemeClr val="tx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l-GR" noProof="0" dirty="0" err="1"/>
              <a:t>Subtitle</a:t>
            </a:r>
            <a:r>
              <a:rPr lang="el-GR" noProof="0" dirty="0"/>
              <a:t> </a:t>
            </a:r>
            <a:r>
              <a:rPr lang="el-GR" noProof="0" dirty="0" err="1"/>
              <a:t>and</a:t>
            </a:r>
            <a:r>
              <a:rPr lang="el-GR" noProof="0" dirty="0"/>
              <a:t> </a:t>
            </a:r>
            <a:r>
              <a:rPr lang="el-GR" noProof="0" dirty="0" err="1"/>
              <a:t>date</a:t>
            </a:r>
            <a:r>
              <a:rPr lang="el-GR" noProof="0" dirty="0"/>
              <a:t> (</a:t>
            </a:r>
            <a:r>
              <a:rPr lang="el-GR" noProof="0" dirty="0" err="1"/>
              <a:t>move</a:t>
            </a:r>
            <a:r>
              <a:rPr lang="el-GR" noProof="0" dirty="0"/>
              <a:t> </a:t>
            </a:r>
            <a:r>
              <a:rPr lang="el-GR" noProof="0" dirty="0" err="1"/>
              <a:t>higher</a:t>
            </a:r>
            <a:r>
              <a:rPr lang="el-GR" noProof="0" dirty="0"/>
              <a:t> </a:t>
            </a:r>
            <a:r>
              <a:rPr lang="el-GR" noProof="0" dirty="0" err="1"/>
              <a:t>if</a:t>
            </a:r>
            <a:r>
              <a:rPr lang="el-GR" noProof="0" dirty="0"/>
              <a:t> </a:t>
            </a:r>
            <a:r>
              <a:rPr lang="el-GR" noProof="0" dirty="0" err="1"/>
              <a:t>title</a:t>
            </a:r>
            <a:r>
              <a:rPr lang="el-GR" noProof="0" dirty="0"/>
              <a:t> </a:t>
            </a:r>
            <a:r>
              <a:rPr lang="el-GR" noProof="0" dirty="0" err="1"/>
              <a:t>is</a:t>
            </a:r>
            <a:r>
              <a:rPr lang="el-GR" noProof="0" dirty="0"/>
              <a:t> </a:t>
            </a:r>
            <a:r>
              <a:rPr lang="el-GR" noProof="0" dirty="0" err="1"/>
              <a:t>only</a:t>
            </a:r>
            <a:r>
              <a:rPr lang="el-GR" noProof="0" dirty="0"/>
              <a:t> </a:t>
            </a:r>
            <a:r>
              <a:rPr lang="el-GR" noProof="0" dirty="0" err="1"/>
              <a:t>one</a:t>
            </a:r>
            <a:r>
              <a:rPr lang="el-GR" noProof="0" dirty="0"/>
              <a:t> </a:t>
            </a:r>
            <a:r>
              <a:rPr lang="el-GR" noProof="0" dirty="0" err="1"/>
              <a:t>line</a:t>
            </a:r>
            <a:r>
              <a:rPr lang="el-GR" noProof="0" dirty="0"/>
              <a:t>)</a:t>
            </a:r>
          </a:p>
        </p:txBody>
      </p:sp>
      <p:sp>
        <p:nvSpPr>
          <p:cNvPr id="35" name="Footer Placeholder 4"/>
          <p:cNvSpPr>
            <a:spLocks noGrp="1"/>
          </p:cNvSpPr>
          <p:nvPr>
            <p:ph type="ftr" sz="quarter" idx="3"/>
          </p:nvPr>
        </p:nvSpPr>
        <p:spPr>
          <a:xfrm>
            <a:off x="521696" y="6324600"/>
            <a:ext cx="7014464" cy="150876"/>
          </a:xfrm>
          <a:prstGeom prst="rect">
            <a:avLst/>
          </a:prstGeom>
        </p:spPr>
        <p:txBody>
          <a:bodyPr vert="horz" lIns="0" tIns="0" rIns="0" bIns="0" anchor="b" anchorCtr="0">
            <a:noAutofit/>
          </a:bodyPr>
          <a:lstStyle>
            <a:lvl1pPr algn="l">
              <a:defRPr sz="1000">
                <a:solidFill>
                  <a:schemeClr val="tx1"/>
                </a:solidFill>
                <a:latin typeface="Arial" pitchFamily="34" charset="0"/>
                <a:cs typeface="Arial" pitchFamily="34" charset="0"/>
              </a:defRPr>
            </a:lvl1pPr>
          </a:lstStyle>
          <a:p>
            <a:r>
              <a:rPr lang="en-US" dirty="0"/>
              <a:t>Business Plan 2019 – 2023</a:t>
            </a:r>
            <a:endParaRPr lang="el-GR" dirty="0"/>
          </a:p>
        </p:txBody>
      </p:sp>
    </p:spTree>
    <p:extLst>
      <p:ext uri="{BB962C8B-B14F-4D97-AF65-F5344CB8AC3E}">
        <p14:creationId xmlns:p14="http://schemas.microsoft.com/office/powerpoint/2010/main" val="2724873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heme" Target="../theme/theme1.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oleObject" Target="../embeddings/oleObject1.bin"/><Relationship Id="rId5" Type="http://schemas.openxmlformats.org/officeDocument/2006/relationships/tags" Target="../tags/tag1.xml"/><Relationship Id="rId4" Type="http://schemas.openxmlformats.org/officeDocument/2006/relationships/vmlDrawing" Target="../drawings/vmlDrawing1.v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heme" Target="../theme/theme2.xml"/><Relationship Id="rId7" Type="http://schemas.openxmlformats.org/officeDocument/2006/relationships/image" Target="../media/image1.emf"/><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oleObject" Target="../embeddings/oleObject2.bin"/><Relationship Id="rId5" Type="http://schemas.openxmlformats.org/officeDocument/2006/relationships/tags" Target="../tags/tag2.xml"/><Relationship Id="rId4" Type="http://schemas.openxmlformats.org/officeDocument/2006/relationships/vmlDrawing" Target="../drawings/vmlDrawing2.v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oleObject" Target="../embeddings/oleObject3.bin"/><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ags" Target="../tags/tag4.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tags" Target="../tags/tag3.xml"/><Relationship Id="rId5" Type="http://schemas.openxmlformats.org/officeDocument/2006/relationships/slideLayout" Target="../slideLayouts/slideLayout9.xml"/><Relationship Id="rId15" Type="http://schemas.openxmlformats.org/officeDocument/2006/relationships/image" Target="../media/image5.png"/><Relationship Id="rId10" Type="http://schemas.openxmlformats.org/officeDocument/2006/relationships/vmlDrawing" Target="../drawings/vmlDrawing3.vml"/><Relationship Id="rId4" Type="http://schemas.openxmlformats.org/officeDocument/2006/relationships/slideLayout" Target="../slideLayouts/slideLayout8.xml"/><Relationship Id="rId9" Type="http://schemas.openxmlformats.org/officeDocument/2006/relationships/theme" Target="../theme/theme3.xml"/><Relationship Id="rId14" Type="http://schemas.openxmlformats.org/officeDocument/2006/relationships/image" Target="../media/image4.emf"/></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heme" Target="../theme/theme4.xml"/><Relationship Id="rId7" Type="http://schemas.openxmlformats.org/officeDocument/2006/relationships/image" Target="../media/image1.emf"/><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oleObject" Target="../embeddings/oleObject8.bin"/><Relationship Id="rId5" Type="http://schemas.openxmlformats.org/officeDocument/2006/relationships/tags" Target="../tags/tag9.xml"/><Relationship Id="rId4" Type="http://schemas.openxmlformats.org/officeDocument/2006/relationships/vmlDrawing" Target="../drawings/vmlDrawing8.v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heme" Target="../theme/theme5.xml"/><Relationship Id="rId7" Type="http://schemas.openxmlformats.org/officeDocument/2006/relationships/image" Target="../media/image1.emf"/><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oleObject" Target="../embeddings/oleObject9.bin"/><Relationship Id="rId5" Type="http://schemas.openxmlformats.org/officeDocument/2006/relationships/tags" Target="../tags/tag10.xml"/><Relationship Id="rId4" Type="http://schemas.openxmlformats.org/officeDocument/2006/relationships/vmlDrawing" Target="../drawings/vmlDrawing9.v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65000"/>
          </a:schemeClr>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2E33C10-2F9A-4FBA-B4D0-F51C9809A1AE}"/>
              </a:ext>
            </a:extLst>
          </p:cNvPr>
          <p:cNvGraphicFramePr>
            <a:graphicFrameLocks noChangeAspect="1"/>
          </p:cNvGraphicFramePr>
          <p:nvPr userDrawn="1">
            <p:custDataLst>
              <p:tags r:id="rId5"/>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91" name="think-cell Slide" r:id="rId6" imgW="473" imgH="473" progId="TCLayout.ActiveDocument.1">
                  <p:embed/>
                </p:oleObj>
              </mc:Choice>
              <mc:Fallback>
                <p:oleObj name="think-cell Slide" r:id="rId6" imgW="473" imgH="473" progId="TCLayout.ActiveDocument.1">
                  <p:embed/>
                  <p:pic>
                    <p:nvPicPr>
                      <p:cNvPr id="2" name="Object 1" hidden="1">
                        <a:extLst>
                          <a:ext uri="{FF2B5EF4-FFF2-40B4-BE49-F238E27FC236}">
                            <a16:creationId xmlns:a16="http://schemas.microsoft.com/office/drawing/2014/main" id="{72E33C10-2F9A-4FBA-B4D0-F51C9809A1AE}"/>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pic>
        <p:nvPicPr>
          <p:cNvPr id="24" name="Immagine 23"/>
          <p:cNvPicPr>
            <a:picLocks noChangeAspect="1"/>
          </p:cNvPicPr>
          <p:nvPr userDrawn="1"/>
        </p:nvPicPr>
        <p:blipFill rotWithShape="1">
          <a:blip r:embed="rId8" cstate="email">
            <a:extLst>
              <a:ext uri="{28A0092B-C50C-407E-A947-70E740481C1C}">
                <a14:useLocalDpi xmlns:a14="http://schemas.microsoft.com/office/drawing/2010/main" val="0"/>
              </a:ext>
            </a:extLst>
          </a:blip>
          <a:srcRect t="35334" b="22889"/>
          <a:stretch/>
        </p:blipFill>
        <p:spPr>
          <a:xfrm>
            <a:off x="-40456" y="3582172"/>
            <a:ext cx="11997465" cy="3072628"/>
          </a:xfrm>
          <a:prstGeom prst="rect">
            <a:avLst/>
          </a:prstGeom>
        </p:spPr>
      </p:pic>
      <p:sp>
        <p:nvSpPr>
          <p:cNvPr id="10" name="Rettangolo 9">
            <a:extLst>
              <a:ext uri="{FF2B5EF4-FFF2-40B4-BE49-F238E27FC236}">
                <a16:creationId xmlns:a16="http://schemas.microsoft.com/office/drawing/2014/main" id="{7466584B-8BD1-48B2-BD0C-DC7DD5380BEF}"/>
              </a:ext>
            </a:extLst>
          </p:cNvPr>
          <p:cNvSpPr/>
          <p:nvPr userDrawn="1"/>
        </p:nvSpPr>
        <p:spPr>
          <a:xfrm>
            <a:off x="11719112" y="0"/>
            <a:ext cx="4728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1" name="Group 4">
            <a:extLst>
              <a:ext uri="{FF2B5EF4-FFF2-40B4-BE49-F238E27FC236}">
                <a16:creationId xmlns:a16="http://schemas.microsoft.com/office/drawing/2014/main" id="{E93527B5-7425-47AC-89C0-2B32AE601683}"/>
              </a:ext>
            </a:extLst>
          </p:cNvPr>
          <p:cNvGrpSpPr>
            <a:grpSpLocks noChangeAspect="1"/>
          </p:cNvGrpSpPr>
          <p:nvPr userDrawn="1"/>
        </p:nvGrpSpPr>
        <p:grpSpPr bwMode="auto">
          <a:xfrm>
            <a:off x="11787016" y="90427"/>
            <a:ext cx="346160" cy="234428"/>
            <a:chOff x="-560" y="-1287"/>
            <a:chExt cx="6379" cy="4320"/>
          </a:xfrm>
        </p:grpSpPr>
        <p:sp>
          <p:nvSpPr>
            <p:cNvPr id="12" name="AutoShape 3">
              <a:extLst>
                <a:ext uri="{FF2B5EF4-FFF2-40B4-BE49-F238E27FC236}">
                  <a16:creationId xmlns:a16="http://schemas.microsoft.com/office/drawing/2014/main" id="{85DBAE22-A53B-46F6-A1C2-9F9E40807B3C}"/>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3" name="Rectangle 5">
              <a:extLst>
                <a:ext uri="{FF2B5EF4-FFF2-40B4-BE49-F238E27FC236}">
                  <a16:creationId xmlns:a16="http://schemas.microsoft.com/office/drawing/2014/main" id="{B355A452-2788-4C68-9C15-CC51FD59A888}"/>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4" name="Freeform 6">
              <a:extLst>
                <a:ext uri="{FF2B5EF4-FFF2-40B4-BE49-F238E27FC236}">
                  <a16:creationId xmlns:a16="http://schemas.microsoft.com/office/drawing/2014/main" id="{B83AE660-1A7F-4C22-9AF1-535B2E94ED4B}"/>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sp>
          <p:nvSpPr>
            <p:cNvPr id="15" name="Freeform 7">
              <a:extLst>
                <a:ext uri="{FF2B5EF4-FFF2-40B4-BE49-F238E27FC236}">
                  <a16:creationId xmlns:a16="http://schemas.microsoft.com/office/drawing/2014/main" id="{0BE6F8E9-24BA-47B8-9CCD-E18AD0A4349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sp>
          <p:nvSpPr>
            <p:cNvPr id="16" name="Freeform 8">
              <a:extLst>
                <a:ext uri="{FF2B5EF4-FFF2-40B4-BE49-F238E27FC236}">
                  <a16:creationId xmlns:a16="http://schemas.microsoft.com/office/drawing/2014/main" id="{61144228-6360-4B55-95F5-F9B22AED9A89}"/>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sp>
          <p:nvSpPr>
            <p:cNvPr id="17" name="Freeform 9">
              <a:extLst>
                <a:ext uri="{FF2B5EF4-FFF2-40B4-BE49-F238E27FC236}">
                  <a16:creationId xmlns:a16="http://schemas.microsoft.com/office/drawing/2014/main" id="{88DFCB77-4787-41C9-BEEE-C96E24C96E86}"/>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grpSp>
    </p:spTree>
    <p:extLst>
      <p:ext uri="{BB962C8B-B14F-4D97-AF65-F5344CB8AC3E}">
        <p14:creationId xmlns:p14="http://schemas.microsoft.com/office/powerpoint/2010/main" val="861226085"/>
      </p:ext>
    </p:extLst>
  </p:cSld>
  <p:clrMap bg1="lt1" tx1="dk1" bg2="lt2" tx2="dk2" accent1="accent1" accent2="accent2" accent3="accent3" accent4="accent4" accent5="accent5" accent6="accent6" hlink="hlink" folHlink="folHlink"/>
  <p:sldLayoutIdLst>
    <p:sldLayoutId id="2147483661" r:id="rId1"/>
    <p:sldLayoutId id="2147483662" r:id="rId2"/>
  </p:sldLayoutIdLst>
  <p:hf sldNum="0" hdr="0"/>
  <p:txStyles>
    <p:title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3657">
          <p15:clr>
            <a:srgbClr val="F26B43"/>
          </p15:clr>
        </p15:guide>
        <p15:guide id="4" orient="horz" pos="4192">
          <p15:clr>
            <a:srgbClr val="F26B43"/>
          </p15:clr>
        </p15:guide>
        <p15:guide id="5" pos="7297">
          <p15:clr>
            <a:srgbClr val="F26B43"/>
          </p15:clr>
        </p15:guide>
        <p15:guide id="6" pos="257">
          <p15:clr>
            <a:srgbClr val="F26B43"/>
          </p15:clr>
        </p15:guide>
        <p15:guide id="7" orient="horz" pos="1127">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65000"/>
          </a:schemeClr>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2E33C10-2F9A-4FBA-B4D0-F51C9809A1AE}"/>
              </a:ext>
            </a:extLst>
          </p:cNvPr>
          <p:cNvGraphicFramePr>
            <a:graphicFrameLocks noChangeAspect="1"/>
          </p:cNvGraphicFramePr>
          <p:nvPr userDrawn="1">
            <p:custDataLst>
              <p:tags r:id="rId5"/>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15" name="think-cell Slide" r:id="rId6" imgW="473" imgH="473" progId="TCLayout.ActiveDocument.1">
                  <p:embed/>
                </p:oleObj>
              </mc:Choice>
              <mc:Fallback>
                <p:oleObj name="think-cell Slide" r:id="rId6" imgW="473" imgH="473" progId="TCLayout.ActiveDocument.1">
                  <p:embed/>
                  <p:pic>
                    <p:nvPicPr>
                      <p:cNvPr id="2" name="Object 1" hidden="1">
                        <a:extLst>
                          <a:ext uri="{FF2B5EF4-FFF2-40B4-BE49-F238E27FC236}">
                            <a16:creationId xmlns:a16="http://schemas.microsoft.com/office/drawing/2014/main" id="{72E33C10-2F9A-4FBA-B4D0-F51C9809A1AE}"/>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pic>
        <p:nvPicPr>
          <p:cNvPr id="24" name="Immagine 23"/>
          <p:cNvPicPr>
            <a:picLocks noChangeAspect="1"/>
          </p:cNvPicPr>
          <p:nvPr userDrawn="1"/>
        </p:nvPicPr>
        <p:blipFill rotWithShape="1">
          <a:blip r:embed="rId8" cstate="email">
            <a:extLst>
              <a:ext uri="{28A0092B-C50C-407E-A947-70E740481C1C}">
                <a14:useLocalDpi xmlns:a14="http://schemas.microsoft.com/office/drawing/2010/main" val="0"/>
              </a:ext>
            </a:extLst>
          </a:blip>
          <a:srcRect t="35334" b="22889"/>
          <a:stretch/>
        </p:blipFill>
        <p:spPr>
          <a:xfrm>
            <a:off x="-40456" y="3582172"/>
            <a:ext cx="11997465" cy="3072628"/>
          </a:xfrm>
          <a:prstGeom prst="rect">
            <a:avLst/>
          </a:prstGeom>
        </p:spPr>
      </p:pic>
      <p:sp>
        <p:nvSpPr>
          <p:cNvPr id="10" name="Rettangolo 9">
            <a:extLst>
              <a:ext uri="{FF2B5EF4-FFF2-40B4-BE49-F238E27FC236}">
                <a16:creationId xmlns:a16="http://schemas.microsoft.com/office/drawing/2014/main" id="{7466584B-8BD1-48B2-BD0C-DC7DD5380BEF}"/>
              </a:ext>
            </a:extLst>
          </p:cNvPr>
          <p:cNvSpPr/>
          <p:nvPr userDrawn="1"/>
        </p:nvSpPr>
        <p:spPr>
          <a:xfrm>
            <a:off x="11719112" y="0"/>
            <a:ext cx="4728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FFFFFF"/>
              </a:solidFill>
            </a:endParaRPr>
          </a:p>
        </p:txBody>
      </p:sp>
      <p:grpSp>
        <p:nvGrpSpPr>
          <p:cNvPr id="11" name="Group 4">
            <a:extLst>
              <a:ext uri="{FF2B5EF4-FFF2-40B4-BE49-F238E27FC236}">
                <a16:creationId xmlns:a16="http://schemas.microsoft.com/office/drawing/2014/main" id="{E93527B5-7425-47AC-89C0-2B32AE601683}"/>
              </a:ext>
            </a:extLst>
          </p:cNvPr>
          <p:cNvGrpSpPr>
            <a:grpSpLocks noChangeAspect="1"/>
          </p:cNvGrpSpPr>
          <p:nvPr userDrawn="1"/>
        </p:nvGrpSpPr>
        <p:grpSpPr bwMode="auto">
          <a:xfrm>
            <a:off x="11787016" y="90427"/>
            <a:ext cx="346160" cy="234428"/>
            <a:chOff x="-560" y="-1287"/>
            <a:chExt cx="6379" cy="4320"/>
          </a:xfrm>
        </p:grpSpPr>
        <p:sp>
          <p:nvSpPr>
            <p:cNvPr id="12" name="AutoShape 3">
              <a:extLst>
                <a:ext uri="{FF2B5EF4-FFF2-40B4-BE49-F238E27FC236}">
                  <a16:creationId xmlns:a16="http://schemas.microsoft.com/office/drawing/2014/main" id="{85DBAE22-A53B-46F6-A1C2-9F9E40807B3C}"/>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solidFill>
                  <a:srgbClr val="000000"/>
                </a:solidFill>
              </a:endParaRPr>
            </a:p>
          </p:txBody>
        </p:sp>
        <p:sp>
          <p:nvSpPr>
            <p:cNvPr id="13" name="Rectangle 5">
              <a:extLst>
                <a:ext uri="{FF2B5EF4-FFF2-40B4-BE49-F238E27FC236}">
                  <a16:creationId xmlns:a16="http://schemas.microsoft.com/office/drawing/2014/main" id="{B355A452-2788-4C68-9C15-CC51FD59A888}"/>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solidFill>
                  <a:srgbClr val="000000"/>
                </a:solidFill>
              </a:endParaRPr>
            </a:p>
          </p:txBody>
        </p:sp>
        <p:sp>
          <p:nvSpPr>
            <p:cNvPr id="14" name="Freeform 6">
              <a:extLst>
                <a:ext uri="{FF2B5EF4-FFF2-40B4-BE49-F238E27FC236}">
                  <a16:creationId xmlns:a16="http://schemas.microsoft.com/office/drawing/2014/main" id="{B83AE660-1A7F-4C22-9AF1-535B2E94ED4B}"/>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solidFill>
                  <a:srgbClr val="000000"/>
                </a:solidFill>
              </a:endParaRPr>
            </a:p>
          </p:txBody>
        </p:sp>
        <p:sp>
          <p:nvSpPr>
            <p:cNvPr id="15" name="Freeform 7">
              <a:extLst>
                <a:ext uri="{FF2B5EF4-FFF2-40B4-BE49-F238E27FC236}">
                  <a16:creationId xmlns:a16="http://schemas.microsoft.com/office/drawing/2014/main" id="{0BE6F8E9-24BA-47B8-9CCD-E18AD0A4349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solidFill>
                  <a:srgbClr val="000000"/>
                </a:solidFill>
              </a:endParaRPr>
            </a:p>
          </p:txBody>
        </p:sp>
        <p:sp>
          <p:nvSpPr>
            <p:cNvPr id="16" name="Freeform 8">
              <a:extLst>
                <a:ext uri="{FF2B5EF4-FFF2-40B4-BE49-F238E27FC236}">
                  <a16:creationId xmlns:a16="http://schemas.microsoft.com/office/drawing/2014/main" id="{61144228-6360-4B55-95F5-F9B22AED9A89}"/>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solidFill>
                  <a:srgbClr val="000000"/>
                </a:solidFill>
              </a:endParaRPr>
            </a:p>
          </p:txBody>
        </p:sp>
        <p:sp>
          <p:nvSpPr>
            <p:cNvPr id="17" name="Freeform 9">
              <a:extLst>
                <a:ext uri="{FF2B5EF4-FFF2-40B4-BE49-F238E27FC236}">
                  <a16:creationId xmlns:a16="http://schemas.microsoft.com/office/drawing/2014/main" id="{88DFCB77-4787-41C9-BEEE-C96E24C96E86}"/>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solidFill>
                  <a:srgbClr val="000000"/>
                </a:solidFill>
              </a:endParaRPr>
            </a:p>
          </p:txBody>
        </p:sp>
      </p:grpSp>
    </p:spTree>
    <p:extLst>
      <p:ext uri="{BB962C8B-B14F-4D97-AF65-F5344CB8AC3E}">
        <p14:creationId xmlns:p14="http://schemas.microsoft.com/office/powerpoint/2010/main" val="3111753226"/>
      </p:ext>
    </p:extLst>
  </p:cSld>
  <p:clrMap bg1="lt1" tx1="dk1" bg2="lt2" tx2="dk2" accent1="accent1" accent2="accent2" accent3="accent3" accent4="accent4" accent5="accent5" accent6="accent6" hlink="hlink" folHlink="folHlink"/>
  <p:sldLayoutIdLst>
    <p:sldLayoutId id="2147483664" r:id="rId1"/>
    <p:sldLayoutId id="2147483665" r:id="rId2"/>
  </p:sldLayoutIdLst>
  <p:hf sldNum="0" hdr="0"/>
  <p:txStyles>
    <p:title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3657">
          <p15:clr>
            <a:srgbClr val="F26B43"/>
          </p15:clr>
        </p15:guide>
        <p15:guide id="4" orient="horz" pos="4192">
          <p15:clr>
            <a:srgbClr val="F26B43"/>
          </p15:clr>
        </p15:guide>
        <p15:guide id="5" pos="7297">
          <p15:clr>
            <a:srgbClr val="F26B43"/>
          </p15:clr>
        </p15:guide>
        <p15:guide id="6" pos="257">
          <p15:clr>
            <a:srgbClr val="F26B43"/>
          </p15:clr>
        </p15:guide>
        <p15:guide id="7" orient="horz" pos="112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1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139" name="think-cell Slide" r:id="rId13" imgW="270" imgH="270" progId="TCLayout.ActiveDocument.1">
                  <p:embed/>
                </p:oleObj>
              </mc:Choice>
              <mc:Fallback>
                <p:oleObj name="think-cell Slide" r:id="rId13" imgW="270" imgH="270" progId="TCLayout.ActiveDocument.1">
                  <p:embed/>
                  <p:pic>
                    <p:nvPicPr>
                      <p:cNvPr id="5" name="Object 4" hidden="1"/>
                      <p:cNvPicPr/>
                      <p:nvPr/>
                    </p:nvPicPr>
                    <p:blipFill>
                      <a:blip r:embed="rId14"/>
                      <a:stretch>
                        <a:fillRect/>
                      </a:stretch>
                    </p:blipFill>
                    <p:spPr>
                      <a:xfrm>
                        <a:off x="1588" y="1588"/>
                        <a:ext cx="1587" cy="1587"/>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7FCA9D-6269-4D0B-937A-E0FCA466F998}"/>
              </a:ext>
            </a:extLst>
          </p:cNvPr>
          <p:cNvSpPr/>
          <p:nvPr userDrawn="1">
            <p:custDataLst>
              <p:tags r:id="rId12"/>
            </p:custDataLst>
          </p:nvPr>
        </p:nvSpPr>
        <p:spPr bwMode="ltGray">
          <a:xfrm>
            <a:off x="0" y="0"/>
            <a:ext cx="158750" cy="158750"/>
          </a:xfrm>
          <a:prstGeom prst="rect">
            <a:avLst/>
          </a:prstGeom>
          <a:solidFill>
            <a:schemeClr val="tx2"/>
          </a:solidFill>
          <a:ln w="3175"/>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l-GR" sz="2000" b="1" i="1" baseline="0" dirty="0" err="1">
              <a:solidFill>
                <a:schemeClr val="bg1"/>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Placeholder 1"/>
          <p:cNvSpPr>
            <a:spLocks noGrp="1"/>
          </p:cNvSpPr>
          <p:nvPr>
            <p:ph type="title"/>
          </p:nvPr>
        </p:nvSpPr>
        <p:spPr>
          <a:xfrm>
            <a:off x="711201" y="685800"/>
            <a:ext cx="10769601" cy="914400"/>
          </a:xfrm>
          <a:prstGeom prst="rect">
            <a:avLst/>
          </a:prstGeom>
        </p:spPr>
        <p:txBody>
          <a:bodyPr vert="horz" lIns="0" tIns="0" rIns="0" bIns="0" rtlCol="0" anchor="t" anchorCtr="0">
            <a:noAutofit/>
          </a:bodyPr>
          <a:lstStyle/>
          <a:p>
            <a:r>
              <a:rPr lang="el-GR" noProof="0" dirty="0" err="1"/>
              <a:t>Click</a:t>
            </a:r>
            <a:r>
              <a:rPr lang="el-GR" noProof="0" dirty="0"/>
              <a:t> </a:t>
            </a:r>
            <a:r>
              <a:rPr lang="el-GR" noProof="0" dirty="0" err="1"/>
              <a:t>to</a:t>
            </a:r>
            <a:r>
              <a:rPr lang="el-GR" noProof="0" dirty="0"/>
              <a:t> </a:t>
            </a:r>
            <a:r>
              <a:rPr lang="el-GR" noProof="0" dirty="0" err="1"/>
              <a:t>edit</a:t>
            </a:r>
            <a:r>
              <a:rPr lang="en-US" noProof="0" dirty="0"/>
              <a:t> </a:t>
            </a:r>
            <a:r>
              <a:rPr lang="el-GR" noProof="0" dirty="0" err="1"/>
              <a:t>Master</a:t>
            </a:r>
            <a:r>
              <a:rPr lang="el-GR" noProof="0" dirty="0"/>
              <a:t> </a:t>
            </a:r>
            <a:r>
              <a:rPr lang="el-GR" noProof="0" dirty="0" err="1"/>
              <a:t>title</a:t>
            </a:r>
            <a:r>
              <a:rPr lang="el-GR" noProof="0" dirty="0"/>
              <a:t> </a:t>
            </a:r>
            <a:r>
              <a:rPr lang="el-GR" noProof="0" dirty="0" err="1"/>
              <a:t>style</a:t>
            </a:r>
            <a:endParaRPr lang="el-GR" noProof="0" dirty="0"/>
          </a:p>
        </p:txBody>
      </p:sp>
      <p:sp>
        <p:nvSpPr>
          <p:cNvPr id="3" name="Text Placeholder 2"/>
          <p:cNvSpPr>
            <a:spLocks noGrp="1"/>
          </p:cNvSpPr>
          <p:nvPr>
            <p:ph type="body" idx="1"/>
          </p:nvPr>
        </p:nvSpPr>
        <p:spPr>
          <a:xfrm>
            <a:off x="711202" y="1752600"/>
            <a:ext cx="10769599" cy="4419600"/>
          </a:xfrm>
          <a:prstGeom prst="rect">
            <a:avLst/>
          </a:prstGeom>
        </p:spPr>
        <p:txBody>
          <a:bodyPr vert="horz" lIns="0" tIns="0" rIns="0" bIns="0" rtlCol="0">
            <a:noAutofit/>
          </a:bodyPr>
          <a:lstStyle/>
          <a:p>
            <a:pPr lvl="0"/>
            <a:r>
              <a:rPr lang="el-GR" noProof="0" dirty="0" err="1"/>
              <a:t>Click</a:t>
            </a:r>
            <a:r>
              <a:rPr lang="el-GR" noProof="0" dirty="0"/>
              <a:t> </a:t>
            </a:r>
            <a:r>
              <a:rPr lang="el-GR" noProof="0" dirty="0" err="1"/>
              <a:t>to</a:t>
            </a:r>
            <a:r>
              <a:rPr lang="el-GR" noProof="0" dirty="0"/>
              <a:t> </a:t>
            </a:r>
            <a:r>
              <a:rPr lang="el-GR" noProof="0" dirty="0" err="1"/>
              <a:t>edit</a:t>
            </a:r>
            <a:r>
              <a:rPr lang="el-GR" noProof="0" dirty="0"/>
              <a:t> </a:t>
            </a:r>
            <a:r>
              <a:rPr lang="el-GR" noProof="0" dirty="0" err="1"/>
              <a:t>Master</a:t>
            </a:r>
            <a:r>
              <a:rPr lang="el-GR" noProof="0" dirty="0"/>
              <a:t> </a:t>
            </a:r>
            <a:r>
              <a:rPr lang="el-GR" noProof="0" dirty="0" err="1"/>
              <a:t>text</a:t>
            </a:r>
            <a:r>
              <a:rPr lang="el-GR" noProof="0" dirty="0"/>
              <a:t> </a:t>
            </a:r>
            <a:r>
              <a:rPr lang="el-GR" noProof="0" dirty="0" err="1"/>
              <a:t>styles</a:t>
            </a:r>
            <a:endParaRPr lang="el-GR" noProof="0" dirty="0"/>
          </a:p>
          <a:p>
            <a:pPr lvl="1"/>
            <a:r>
              <a:rPr lang="el-GR" noProof="0" dirty="0" err="1"/>
              <a:t>Second</a:t>
            </a:r>
            <a:r>
              <a:rPr lang="el-GR" noProof="0" dirty="0"/>
              <a:t> </a:t>
            </a:r>
            <a:r>
              <a:rPr lang="el-GR" noProof="0" dirty="0" err="1"/>
              <a:t>level</a:t>
            </a:r>
            <a:endParaRPr lang="el-GR" noProof="0" dirty="0"/>
          </a:p>
          <a:p>
            <a:pPr lvl="2"/>
            <a:r>
              <a:rPr lang="el-GR" noProof="0" dirty="0" err="1"/>
              <a:t>Third</a:t>
            </a:r>
            <a:r>
              <a:rPr lang="el-GR" noProof="0" dirty="0"/>
              <a:t> </a:t>
            </a:r>
            <a:r>
              <a:rPr lang="el-GR" noProof="0" dirty="0" err="1"/>
              <a:t>level</a:t>
            </a:r>
            <a:endParaRPr lang="el-GR" noProof="0" dirty="0"/>
          </a:p>
          <a:p>
            <a:pPr lvl="3"/>
            <a:r>
              <a:rPr lang="el-GR" noProof="0" dirty="0" err="1"/>
              <a:t>Fourth</a:t>
            </a:r>
            <a:r>
              <a:rPr lang="el-GR" noProof="0" dirty="0"/>
              <a:t> </a:t>
            </a:r>
            <a:r>
              <a:rPr lang="el-GR" noProof="0" dirty="0" err="1"/>
              <a:t>level</a:t>
            </a:r>
            <a:endParaRPr lang="el-GR" noProof="0" dirty="0"/>
          </a:p>
          <a:p>
            <a:pPr lvl="4"/>
            <a:r>
              <a:rPr lang="el-GR" noProof="0" dirty="0" err="1"/>
              <a:t>Fifth</a:t>
            </a:r>
            <a:r>
              <a:rPr lang="el-GR" noProof="0" dirty="0"/>
              <a:t> </a:t>
            </a:r>
            <a:r>
              <a:rPr lang="el-GR" noProof="0" dirty="0" err="1"/>
              <a:t>level</a:t>
            </a:r>
            <a:endParaRPr lang="el-GR" noProof="0" dirty="0"/>
          </a:p>
        </p:txBody>
      </p:sp>
      <p:sp>
        <p:nvSpPr>
          <p:cNvPr id="6" name="Date Placeholder 3"/>
          <p:cNvSpPr>
            <a:spLocks noGrp="1"/>
          </p:cNvSpPr>
          <p:nvPr>
            <p:ph type="dt" sz="half" idx="2"/>
          </p:nvPr>
        </p:nvSpPr>
        <p:spPr>
          <a:xfrm>
            <a:off x="9448800" y="6324600"/>
            <a:ext cx="2032000" cy="152400"/>
          </a:xfrm>
          <a:prstGeom prst="rect">
            <a:avLst/>
          </a:prstGeom>
        </p:spPr>
        <p:txBody>
          <a:bodyPr lIns="0" tIns="0" rIns="0" bIns="0" anchor="t" anchorCtr="0">
            <a:noAutofit/>
          </a:bodyPr>
          <a:lstStyle>
            <a:lvl1pPr algn="r">
              <a:defRPr sz="1000">
                <a:solidFill>
                  <a:schemeClr val="tx1"/>
                </a:solidFill>
                <a:latin typeface="Arial" pitchFamily="34" charset="0"/>
                <a:cs typeface="Arial" pitchFamily="34" charset="0"/>
              </a:defRPr>
            </a:lvl1pPr>
          </a:lstStyle>
          <a:p>
            <a:endParaRPr lang="el-GR" dirty="0"/>
          </a:p>
        </p:txBody>
      </p:sp>
      <p:sp>
        <p:nvSpPr>
          <p:cNvPr id="7" name="Footer Placeholder 4"/>
          <p:cNvSpPr>
            <a:spLocks noGrp="1"/>
          </p:cNvSpPr>
          <p:nvPr>
            <p:ph type="ftr" sz="quarter" idx="3"/>
          </p:nvPr>
        </p:nvSpPr>
        <p:spPr>
          <a:xfrm>
            <a:off x="521696" y="6324600"/>
            <a:ext cx="7014464" cy="150876"/>
          </a:xfrm>
          <a:prstGeom prst="rect">
            <a:avLst/>
          </a:prstGeom>
        </p:spPr>
        <p:txBody>
          <a:bodyPr vert="horz" lIns="0" tIns="0" rIns="0" bIns="0" anchor="b" anchorCtr="0">
            <a:noAutofit/>
          </a:bodyPr>
          <a:lstStyle>
            <a:lvl1pPr algn="l">
              <a:defRPr sz="1000">
                <a:solidFill>
                  <a:schemeClr val="tx1"/>
                </a:solidFill>
                <a:latin typeface="Arial" pitchFamily="34" charset="0"/>
                <a:cs typeface="Arial" pitchFamily="34" charset="0"/>
              </a:defRPr>
            </a:lvl1pPr>
          </a:lstStyle>
          <a:p>
            <a:r>
              <a:rPr lang="en-US" dirty="0"/>
              <a:t>Business Plan 2019 – 2023</a:t>
            </a:r>
            <a:endParaRPr lang="el-GR" dirty="0"/>
          </a:p>
        </p:txBody>
      </p:sp>
      <p:cxnSp>
        <p:nvCxnSpPr>
          <p:cNvPr id="8" name="Straight Connector 7"/>
          <p:cNvCxnSpPr/>
          <p:nvPr userDrawn="1"/>
        </p:nvCxnSpPr>
        <p:spPr>
          <a:xfrm>
            <a:off x="508001" y="644571"/>
            <a:ext cx="10980000" cy="0"/>
          </a:xfrm>
          <a:prstGeom prst="line">
            <a:avLst/>
          </a:prstGeom>
          <a:ln w="571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10" name="PwCFirm"/>
          <p:cNvSpPr txBox="1"/>
          <p:nvPr userDrawn="1"/>
        </p:nvSpPr>
        <p:spPr>
          <a:xfrm>
            <a:off x="525760" y="6477001"/>
            <a:ext cx="3454400" cy="152401"/>
          </a:xfrm>
          <a:prstGeom prst="rect">
            <a:avLst/>
          </a:prstGeom>
          <a:noFill/>
        </p:spPr>
        <p:txBody>
          <a:bodyPr vert="horz" wrap="square" lIns="0" tIns="0" rIns="0" bIns="0" rtlCol="0" anchor="t" anchorCtr="0">
            <a:noAutofit/>
          </a:bodyPr>
          <a:lstStyle/>
          <a:p>
            <a:r>
              <a:rPr lang="en-US" sz="1000" noProof="0" dirty="0">
                <a:latin typeface="Arial" pitchFamily="34" charset="0"/>
                <a:cs typeface="Arial" pitchFamily="34" charset="0"/>
              </a:rPr>
              <a:t>TRAINOSE</a:t>
            </a:r>
            <a:r>
              <a:rPr lang="en-US" sz="1000" baseline="0" noProof="0" dirty="0">
                <a:latin typeface="Arial" pitchFamily="34" charset="0"/>
                <a:cs typeface="Arial" pitchFamily="34" charset="0"/>
              </a:rPr>
              <a:t> S.A.</a:t>
            </a:r>
            <a:endParaRPr lang="el-GR" sz="1000" noProof="0" dirty="0">
              <a:latin typeface="Arial" pitchFamily="34" charset="0"/>
              <a:cs typeface="Arial" pitchFamily="34" charset="0"/>
            </a:endParaRPr>
          </a:p>
        </p:txBody>
      </p:sp>
      <p:cxnSp>
        <p:nvCxnSpPr>
          <p:cNvPr id="11" name="Straight Connector 10"/>
          <p:cNvCxnSpPr/>
          <p:nvPr userDrawn="1"/>
        </p:nvCxnSpPr>
        <p:spPr>
          <a:xfrm>
            <a:off x="508001" y="6290070"/>
            <a:ext cx="10980000" cy="0"/>
          </a:xfrm>
          <a:prstGeom prst="line">
            <a:avLst/>
          </a:prstGeom>
          <a:ln w="63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24" name="Rettangolo 11">
            <a:extLst>
              <a:ext uri="{FF2B5EF4-FFF2-40B4-BE49-F238E27FC236}">
                <a16:creationId xmlns:a16="http://schemas.microsoft.com/office/drawing/2014/main" id="{83084A23-6A9D-48F6-95F5-5090736F718A}"/>
              </a:ext>
            </a:extLst>
          </p:cNvPr>
          <p:cNvSpPr/>
          <p:nvPr userDrawn="1"/>
        </p:nvSpPr>
        <p:spPr>
          <a:xfrm>
            <a:off x="11719112" y="0"/>
            <a:ext cx="472888" cy="6858000"/>
          </a:xfrm>
          <a:prstGeom prst="rect">
            <a:avLst/>
          </a:prstGeom>
          <a:solidFill>
            <a:srgbClr val="DC002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nvGrpSpPr>
          <p:cNvPr id="25" name="Group 4">
            <a:extLst>
              <a:ext uri="{FF2B5EF4-FFF2-40B4-BE49-F238E27FC236}">
                <a16:creationId xmlns:a16="http://schemas.microsoft.com/office/drawing/2014/main" id="{E4737D48-B2DB-4F53-BFC9-9F18751EDFC0}"/>
              </a:ext>
            </a:extLst>
          </p:cNvPr>
          <p:cNvGrpSpPr>
            <a:grpSpLocks noChangeAspect="1"/>
          </p:cNvGrpSpPr>
          <p:nvPr userDrawn="1"/>
        </p:nvGrpSpPr>
        <p:grpSpPr bwMode="auto">
          <a:xfrm>
            <a:off x="11787016" y="90427"/>
            <a:ext cx="346160" cy="234428"/>
            <a:chOff x="-560" y="-1287"/>
            <a:chExt cx="6379" cy="4320"/>
          </a:xfrm>
        </p:grpSpPr>
        <p:sp>
          <p:nvSpPr>
            <p:cNvPr id="26" name="AutoShape 3">
              <a:extLst>
                <a:ext uri="{FF2B5EF4-FFF2-40B4-BE49-F238E27FC236}">
                  <a16:creationId xmlns:a16="http://schemas.microsoft.com/office/drawing/2014/main" id="{525F0B45-3EF6-4A9D-A83E-CDB12E556535}"/>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panose="020F0502020204030204"/>
              </a:endParaRPr>
            </a:p>
          </p:txBody>
        </p:sp>
        <p:sp>
          <p:nvSpPr>
            <p:cNvPr id="27" name="Rectangle 5">
              <a:extLst>
                <a:ext uri="{FF2B5EF4-FFF2-40B4-BE49-F238E27FC236}">
                  <a16:creationId xmlns:a16="http://schemas.microsoft.com/office/drawing/2014/main" id="{DB6A0205-9830-47FC-AFEF-1EA19F148D8C}"/>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panose="020F0502020204030204"/>
              </a:endParaRPr>
            </a:p>
          </p:txBody>
        </p:sp>
        <p:sp>
          <p:nvSpPr>
            <p:cNvPr id="28" name="Freeform 6">
              <a:extLst>
                <a:ext uri="{FF2B5EF4-FFF2-40B4-BE49-F238E27FC236}">
                  <a16:creationId xmlns:a16="http://schemas.microsoft.com/office/drawing/2014/main" id="{A652E29C-2288-4037-A735-2C99372F7809}"/>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panose="020F0502020204030204"/>
              </a:endParaRPr>
            </a:p>
          </p:txBody>
        </p:sp>
        <p:sp>
          <p:nvSpPr>
            <p:cNvPr id="29" name="Freeform 7">
              <a:extLst>
                <a:ext uri="{FF2B5EF4-FFF2-40B4-BE49-F238E27FC236}">
                  <a16:creationId xmlns:a16="http://schemas.microsoft.com/office/drawing/2014/main" id="{3DEB9809-C89A-4A58-9A81-ABAF9CE315F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panose="020F0502020204030204"/>
              </a:endParaRPr>
            </a:p>
          </p:txBody>
        </p:sp>
        <p:sp>
          <p:nvSpPr>
            <p:cNvPr id="30" name="Freeform 8">
              <a:extLst>
                <a:ext uri="{FF2B5EF4-FFF2-40B4-BE49-F238E27FC236}">
                  <a16:creationId xmlns:a16="http://schemas.microsoft.com/office/drawing/2014/main" id="{E1355289-BE5F-41B1-954C-B78211E4669F}"/>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panose="020F0502020204030204"/>
              </a:endParaRPr>
            </a:p>
          </p:txBody>
        </p:sp>
        <p:sp>
          <p:nvSpPr>
            <p:cNvPr id="31" name="Freeform 9">
              <a:extLst>
                <a:ext uri="{FF2B5EF4-FFF2-40B4-BE49-F238E27FC236}">
                  <a16:creationId xmlns:a16="http://schemas.microsoft.com/office/drawing/2014/main" id="{8A815911-1EC8-4303-988F-6009E820B583}"/>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srgbClr val="000000"/>
                </a:solidFill>
                <a:effectLst/>
                <a:uLnTx/>
                <a:uFillTx/>
                <a:latin typeface="Calibri" panose="020F0502020204030204"/>
              </a:endParaRPr>
            </a:p>
          </p:txBody>
        </p:sp>
      </p:grpSp>
      <p:sp>
        <p:nvSpPr>
          <p:cNvPr id="32" name="Segnaposto numero diapositiva 5">
            <a:extLst>
              <a:ext uri="{FF2B5EF4-FFF2-40B4-BE49-F238E27FC236}">
                <a16:creationId xmlns:a16="http://schemas.microsoft.com/office/drawing/2014/main" id="{79A77BD1-CC86-49F8-A7FD-E0EB30E9AA60}"/>
              </a:ext>
            </a:extLst>
          </p:cNvPr>
          <p:cNvSpPr txBox="1">
            <a:spLocks/>
          </p:cNvSpPr>
          <p:nvPr userDrawn="1"/>
        </p:nvSpPr>
        <p:spPr>
          <a:xfrm>
            <a:off x="11718170" y="6495906"/>
            <a:ext cx="472888" cy="231173"/>
          </a:xfrm>
          <a:prstGeom prst="rect">
            <a:avLst/>
          </a:prstGeom>
          <a:noFill/>
        </p:spPr>
        <p:txBody>
          <a:bodyPr wrap="none" lIns="0" tIns="0" rIns="0" bIns="0" rtlCol="0" anchor="ctr">
            <a:noAutofit/>
          </a:bodyPr>
          <a:lstStyle>
            <a:defPPr>
              <a:defRPr lang="en-US"/>
            </a:defPPr>
            <a:lvl1pPr marL="0" algn="ctr" defTabSz="914400" rtl="0" eaLnBrk="1" latinLnBrk="0" hangingPunct="1">
              <a:defRPr lang="en-GB" sz="1000" b="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fld id="{B9D7DBFB-DCE9-42BC-A361-A0671D12ADFC}" type="slidenum">
              <a:rPr lang="it-IT" smtClean="0"/>
              <a:pPr defTabSz="1219170"/>
              <a:t>‹#›</a:t>
            </a:fld>
            <a:endParaRPr lang="it-IT" dirty="0"/>
          </a:p>
        </p:txBody>
      </p:sp>
      <p:pic>
        <p:nvPicPr>
          <p:cNvPr id="38" name="Picture 37"/>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9911555" y="62749"/>
            <a:ext cx="1569245" cy="495184"/>
          </a:xfrm>
          <a:prstGeom prst="rect">
            <a:avLst/>
          </a:prstGeom>
        </p:spPr>
      </p:pic>
    </p:spTree>
    <p:extLst>
      <p:ext uri="{BB962C8B-B14F-4D97-AF65-F5344CB8AC3E}">
        <p14:creationId xmlns:p14="http://schemas.microsoft.com/office/powerpoint/2010/main" val="30800954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Lst>
  <p:hf hdr="0" dt="0"/>
  <p:txStyles>
    <p:titleStyle>
      <a:lvl1pPr algn="l" defTabSz="914400" rtl="0" eaLnBrk="1" latinLnBrk="0" hangingPunct="1">
        <a:lnSpc>
          <a:spcPct val="100000"/>
        </a:lnSpc>
        <a:spcBef>
          <a:spcPct val="0"/>
        </a:spcBef>
        <a:buNone/>
        <a:defRPr sz="2000" b="1" i="1" kern="1200">
          <a:solidFill>
            <a:schemeClr val="tx1"/>
          </a:solidFill>
          <a:latin typeface="Arial" panose="020B0604020202020204" pitchFamily="34" charset="0"/>
          <a:ea typeface="+mj-ea"/>
          <a:cs typeface="Arial" panose="020B0604020202020204" pitchFamily="34" charset="0"/>
        </a:defRPr>
      </a:lvl1pPr>
    </p:titleStyle>
    <p:bodyStyle>
      <a:lvl1pPr marL="0" marR="0" indent="-274320" algn="l" defTabSz="914400" rtl="0" eaLnBrk="1" fontAlgn="auto" latinLnBrk="0" hangingPunct="1">
        <a:lnSpc>
          <a:spcPct val="100000"/>
        </a:lnSpc>
        <a:spcBef>
          <a:spcPts val="0"/>
        </a:spcBef>
        <a:spcAft>
          <a:spcPts val="900"/>
        </a:spcAft>
        <a:buClr>
          <a:schemeClr val="tx1"/>
        </a:buClr>
        <a:buSzTx/>
        <a:buFontTx/>
        <a:buNone/>
        <a:tabLst/>
        <a:defRPr sz="2000" kern="1200">
          <a:solidFill>
            <a:schemeClr val="tx1"/>
          </a:solidFill>
          <a:latin typeface="+mn-lt"/>
          <a:ea typeface="+mn-ea"/>
          <a:cs typeface="+mn-cs"/>
        </a:defRPr>
      </a:lvl1pPr>
      <a:lvl2pPr marL="27432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mn-lt"/>
          <a:ea typeface="+mn-ea"/>
          <a:cs typeface="+mn-cs"/>
        </a:defRPr>
      </a:lvl2pPr>
      <a:lvl3pPr marL="54864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mn-lt"/>
          <a:ea typeface="+mn-ea"/>
          <a:cs typeface="+mn-cs"/>
        </a:defRPr>
      </a:lvl3pPr>
      <a:lvl4pPr marL="82296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mn-lt"/>
          <a:ea typeface="+mn-ea"/>
          <a:cs typeface="+mn-cs"/>
        </a:defRPr>
      </a:lvl4pPr>
      <a:lvl5pPr marL="109728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baseline="0">
          <a:solidFill>
            <a:schemeClr val="tx1"/>
          </a:solidFill>
          <a:latin typeface="+mn-lt"/>
          <a:ea typeface="+mn-ea"/>
          <a:cs typeface="+mn-cs"/>
        </a:defRPr>
      </a:lvl5pPr>
      <a:lvl6pPr marL="274320" marR="0" indent="-274320" algn="l" defTabSz="914400" rtl="0" eaLnBrk="1" fontAlgn="auto" latinLnBrk="0" hangingPunct="1">
        <a:lnSpc>
          <a:spcPct val="100000"/>
        </a:lnSpc>
        <a:spcBef>
          <a:spcPts val="0"/>
        </a:spcBef>
        <a:spcAft>
          <a:spcPts val="900"/>
        </a:spcAft>
        <a:buClr>
          <a:schemeClr val="tx1"/>
        </a:buClr>
        <a:buSzPct val="100000"/>
        <a:buFont typeface="+mj-lt"/>
        <a:buAutoNum type="arabicPeriod"/>
        <a:tabLst/>
        <a:defRPr sz="2000" kern="1200" baseline="0">
          <a:solidFill>
            <a:schemeClr val="tx1"/>
          </a:solidFill>
          <a:latin typeface="Georgia" pitchFamily="18" charset="0"/>
          <a:ea typeface="+mn-ea"/>
          <a:cs typeface="+mn-cs"/>
        </a:defRPr>
      </a:lvl6pPr>
      <a:lvl7pPr marL="548640" indent="-274320" algn="l" defTabSz="914400" rtl="0" eaLnBrk="1" latinLnBrk="0" hangingPunct="1">
        <a:lnSpc>
          <a:spcPct val="100000"/>
        </a:lnSpc>
        <a:spcBef>
          <a:spcPts val="0"/>
        </a:spcBef>
        <a:spcAft>
          <a:spcPts val="900"/>
        </a:spcAft>
        <a:buSzPct val="100000"/>
        <a:buFont typeface="+mj-lt"/>
        <a:buAutoNum type="alphaLcPeriod"/>
        <a:defRPr sz="2000" kern="1200" baseline="0">
          <a:solidFill>
            <a:schemeClr val="tx1"/>
          </a:solidFill>
          <a:latin typeface="Georgia" pitchFamily="18" charset="0"/>
          <a:ea typeface="+mn-ea"/>
          <a:cs typeface="+mn-cs"/>
        </a:defRPr>
      </a:lvl7pPr>
      <a:lvl8pPr marL="822960" indent="-274320" algn="l" defTabSz="914400" rtl="0" eaLnBrk="1" latinLnBrk="0" hangingPunct="1">
        <a:lnSpc>
          <a:spcPct val="100000"/>
        </a:lnSpc>
        <a:spcBef>
          <a:spcPts val="0"/>
        </a:spcBef>
        <a:spcAft>
          <a:spcPts val="900"/>
        </a:spcAft>
        <a:buSzPct val="100000"/>
        <a:buFont typeface="+mj-lt"/>
        <a:buAutoNum type="romanLcPeriod"/>
        <a:defRPr sz="2000" kern="1200" baseline="0">
          <a:solidFill>
            <a:schemeClr val="tx1"/>
          </a:solidFill>
          <a:latin typeface="Georgia" pitchFamily="18" charset="0"/>
          <a:ea typeface="+mn-ea"/>
          <a:cs typeface="+mn-cs"/>
        </a:defRPr>
      </a:lvl8pPr>
      <a:lvl9pPr marL="0" indent="-274320" algn="l" defTabSz="914400" rtl="0" eaLnBrk="1" latinLnBrk="0" hangingPunct="1">
        <a:lnSpc>
          <a:spcPct val="100000"/>
        </a:lnSpc>
        <a:spcBef>
          <a:spcPts val="0"/>
        </a:spcBef>
        <a:spcAft>
          <a:spcPts val="900"/>
        </a:spcAft>
        <a:buFont typeface="Arial" pitchFamily="34" charset="0"/>
        <a:buNone/>
        <a:defRPr sz="2000" b="1" kern="1200" baseline="0">
          <a:solidFill>
            <a:schemeClr val="tx2"/>
          </a:solidFill>
          <a:latin typeface="Georgia" pitchFamily="18" charset="0"/>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65000"/>
          </a:schemeClr>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2E33C10-2F9A-4FBA-B4D0-F51C9809A1AE}"/>
              </a:ext>
            </a:extLst>
          </p:cNvPr>
          <p:cNvGraphicFramePr>
            <a:graphicFrameLocks noChangeAspect="1"/>
          </p:cNvGraphicFramePr>
          <p:nvPr userDrawn="1">
            <p:custDataLst>
              <p:tags r:id="rId5"/>
            </p:custDataLst>
            <p:extLst>
              <p:ext uri="{D42A27DB-BD31-4B8C-83A1-F6EECF244321}">
                <p14:modId xmlns:p14="http://schemas.microsoft.com/office/powerpoint/2010/main" val="36589382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259" name="think-cell Slide" r:id="rId6" imgW="473" imgH="473" progId="TCLayout.ActiveDocument.1">
                  <p:embed/>
                </p:oleObj>
              </mc:Choice>
              <mc:Fallback>
                <p:oleObj name="think-cell Slide" r:id="rId6" imgW="473" imgH="473" progId="TCLayout.ActiveDocument.1">
                  <p:embed/>
                  <p:pic>
                    <p:nvPicPr>
                      <p:cNvPr id="2" name="Object 1" hidden="1">
                        <a:extLst>
                          <a:ext uri="{FF2B5EF4-FFF2-40B4-BE49-F238E27FC236}">
                            <a16:creationId xmlns:a16="http://schemas.microsoft.com/office/drawing/2014/main" id="{72E33C10-2F9A-4FBA-B4D0-F51C9809A1AE}"/>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pic>
        <p:nvPicPr>
          <p:cNvPr id="24" name="Immagine 23"/>
          <p:cNvPicPr>
            <a:picLocks noChangeAspect="1"/>
          </p:cNvPicPr>
          <p:nvPr userDrawn="1"/>
        </p:nvPicPr>
        <p:blipFill rotWithShape="1">
          <a:blip r:embed="rId8" cstate="email">
            <a:extLst>
              <a:ext uri="{28A0092B-C50C-407E-A947-70E740481C1C}">
                <a14:useLocalDpi xmlns:a14="http://schemas.microsoft.com/office/drawing/2010/main" val="0"/>
              </a:ext>
            </a:extLst>
          </a:blip>
          <a:srcRect t="35334" b="22889"/>
          <a:stretch/>
        </p:blipFill>
        <p:spPr>
          <a:xfrm>
            <a:off x="-40456" y="3582172"/>
            <a:ext cx="11997465" cy="3072628"/>
          </a:xfrm>
          <a:prstGeom prst="rect">
            <a:avLst/>
          </a:prstGeom>
        </p:spPr>
      </p:pic>
      <p:sp>
        <p:nvSpPr>
          <p:cNvPr id="10" name="Rettangolo 9">
            <a:extLst>
              <a:ext uri="{FF2B5EF4-FFF2-40B4-BE49-F238E27FC236}">
                <a16:creationId xmlns:a16="http://schemas.microsoft.com/office/drawing/2014/main" id="{7466584B-8BD1-48B2-BD0C-DC7DD5380BEF}"/>
              </a:ext>
            </a:extLst>
          </p:cNvPr>
          <p:cNvSpPr/>
          <p:nvPr userDrawn="1"/>
        </p:nvSpPr>
        <p:spPr>
          <a:xfrm>
            <a:off x="11719112" y="0"/>
            <a:ext cx="4728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1" name="Group 4">
            <a:extLst>
              <a:ext uri="{FF2B5EF4-FFF2-40B4-BE49-F238E27FC236}">
                <a16:creationId xmlns:a16="http://schemas.microsoft.com/office/drawing/2014/main" id="{E93527B5-7425-47AC-89C0-2B32AE601683}"/>
              </a:ext>
            </a:extLst>
          </p:cNvPr>
          <p:cNvGrpSpPr>
            <a:grpSpLocks noChangeAspect="1"/>
          </p:cNvGrpSpPr>
          <p:nvPr userDrawn="1"/>
        </p:nvGrpSpPr>
        <p:grpSpPr bwMode="auto">
          <a:xfrm>
            <a:off x="11787016" y="90427"/>
            <a:ext cx="346160" cy="234428"/>
            <a:chOff x="-560" y="-1287"/>
            <a:chExt cx="6379" cy="4320"/>
          </a:xfrm>
        </p:grpSpPr>
        <p:sp>
          <p:nvSpPr>
            <p:cNvPr id="12" name="AutoShape 3">
              <a:extLst>
                <a:ext uri="{FF2B5EF4-FFF2-40B4-BE49-F238E27FC236}">
                  <a16:creationId xmlns:a16="http://schemas.microsoft.com/office/drawing/2014/main" id="{85DBAE22-A53B-46F6-A1C2-9F9E40807B3C}"/>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3" name="Rectangle 5">
              <a:extLst>
                <a:ext uri="{FF2B5EF4-FFF2-40B4-BE49-F238E27FC236}">
                  <a16:creationId xmlns:a16="http://schemas.microsoft.com/office/drawing/2014/main" id="{B355A452-2788-4C68-9C15-CC51FD59A888}"/>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4" name="Freeform 6">
              <a:extLst>
                <a:ext uri="{FF2B5EF4-FFF2-40B4-BE49-F238E27FC236}">
                  <a16:creationId xmlns:a16="http://schemas.microsoft.com/office/drawing/2014/main" id="{B83AE660-1A7F-4C22-9AF1-535B2E94ED4B}"/>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sp>
          <p:nvSpPr>
            <p:cNvPr id="15" name="Freeform 7">
              <a:extLst>
                <a:ext uri="{FF2B5EF4-FFF2-40B4-BE49-F238E27FC236}">
                  <a16:creationId xmlns:a16="http://schemas.microsoft.com/office/drawing/2014/main" id="{0BE6F8E9-24BA-47B8-9CCD-E18AD0A4349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sp>
          <p:nvSpPr>
            <p:cNvPr id="16" name="Freeform 8">
              <a:extLst>
                <a:ext uri="{FF2B5EF4-FFF2-40B4-BE49-F238E27FC236}">
                  <a16:creationId xmlns:a16="http://schemas.microsoft.com/office/drawing/2014/main" id="{61144228-6360-4B55-95F5-F9B22AED9A89}"/>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sp>
          <p:nvSpPr>
            <p:cNvPr id="17" name="Freeform 9">
              <a:extLst>
                <a:ext uri="{FF2B5EF4-FFF2-40B4-BE49-F238E27FC236}">
                  <a16:creationId xmlns:a16="http://schemas.microsoft.com/office/drawing/2014/main" id="{88DFCB77-4787-41C9-BEEE-C96E24C96E86}"/>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grpSp>
    </p:spTree>
    <p:extLst>
      <p:ext uri="{BB962C8B-B14F-4D97-AF65-F5344CB8AC3E}">
        <p14:creationId xmlns:p14="http://schemas.microsoft.com/office/powerpoint/2010/main" val="1644102131"/>
      </p:ext>
    </p:extLst>
  </p:cSld>
  <p:clrMap bg1="lt1" tx1="dk1" bg2="lt2" tx2="dk2" accent1="accent1" accent2="accent2" accent3="accent3" accent4="accent4" accent5="accent5" accent6="accent6" hlink="hlink" folHlink="folHlink"/>
  <p:sldLayoutIdLst>
    <p:sldLayoutId id="2147483685" r:id="rId1"/>
    <p:sldLayoutId id="2147483686" r:id="rId2"/>
  </p:sldLayoutIdLst>
  <p:hf sldNum="0" hdr="0"/>
  <p:txStyles>
    <p:title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3657">
          <p15:clr>
            <a:srgbClr val="F26B43"/>
          </p15:clr>
        </p15:guide>
        <p15:guide id="4" orient="horz" pos="4192">
          <p15:clr>
            <a:srgbClr val="F26B43"/>
          </p15:clr>
        </p15:guide>
        <p15:guide id="5" pos="7297">
          <p15:clr>
            <a:srgbClr val="F26B43"/>
          </p15:clr>
        </p15:guide>
        <p15:guide id="6" pos="257">
          <p15:clr>
            <a:srgbClr val="F26B43"/>
          </p15:clr>
        </p15:guide>
        <p15:guide id="7" orient="horz" pos="112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65000"/>
          </a:schemeClr>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2E33C10-2F9A-4FBA-B4D0-F51C9809A1AE}"/>
              </a:ext>
            </a:extLst>
          </p:cNvPr>
          <p:cNvGraphicFramePr>
            <a:graphicFrameLocks noChangeAspect="1"/>
          </p:cNvGraphicFramePr>
          <p:nvPr userDrawn="1">
            <p:custDataLst>
              <p:tags r:id="rId5"/>
            </p:custDataLst>
            <p:extLst>
              <p:ext uri="{D42A27DB-BD31-4B8C-83A1-F6EECF244321}">
                <p14:modId xmlns:p14="http://schemas.microsoft.com/office/powerpoint/2010/main" val="31263667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83" name="think-cell Slide" r:id="rId6" imgW="473" imgH="473" progId="TCLayout.ActiveDocument.1">
                  <p:embed/>
                </p:oleObj>
              </mc:Choice>
              <mc:Fallback>
                <p:oleObj name="think-cell Slide" r:id="rId6" imgW="473" imgH="473" progId="TCLayout.ActiveDocument.1">
                  <p:embed/>
                  <p:pic>
                    <p:nvPicPr>
                      <p:cNvPr id="2" name="Object 1" hidden="1">
                        <a:extLst>
                          <a:ext uri="{FF2B5EF4-FFF2-40B4-BE49-F238E27FC236}">
                            <a16:creationId xmlns:a16="http://schemas.microsoft.com/office/drawing/2014/main" id="{72E33C10-2F9A-4FBA-B4D0-F51C9809A1AE}"/>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pic>
        <p:nvPicPr>
          <p:cNvPr id="24" name="Immagine 23"/>
          <p:cNvPicPr>
            <a:picLocks noChangeAspect="1"/>
          </p:cNvPicPr>
          <p:nvPr userDrawn="1"/>
        </p:nvPicPr>
        <p:blipFill rotWithShape="1">
          <a:blip r:embed="rId8" cstate="email">
            <a:extLst>
              <a:ext uri="{28A0092B-C50C-407E-A947-70E740481C1C}">
                <a14:useLocalDpi xmlns:a14="http://schemas.microsoft.com/office/drawing/2010/main" val="0"/>
              </a:ext>
            </a:extLst>
          </a:blip>
          <a:srcRect t="35334" b="22889"/>
          <a:stretch/>
        </p:blipFill>
        <p:spPr>
          <a:xfrm>
            <a:off x="-40456" y="3582172"/>
            <a:ext cx="11997465" cy="3072628"/>
          </a:xfrm>
          <a:prstGeom prst="rect">
            <a:avLst/>
          </a:prstGeom>
        </p:spPr>
      </p:pic>
      <p:sp>
        <p:nvSpPr>
          <p:cNvPr id="10" name="Rettangolo 9">
            <a:extLst>
              <a:ext uri="{FF2B5EF4-FFF2-40B4-BE49-F238E27FC236}">
                <a16:creationId xmlns:a16="http://schemas.microsoft.com/office/drawing/2014/main" id="{7466584B-8BD1-48B2-BD0C-DC7DD5380BEF}"/>
              </a:ext>
            </a:extLst>
          </p:cNvPr>
          <p:cNvSpPr/>
          <p:nvPr userDrawn="1"/>
        </p:nvSpPr>
        <p:spPr>
          <a:xfrm>
            <a:off x="11719112" y="0"/>
            <a:ext cx="4728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1" name="Group 4">
            <a:extLst>
              <a:ext uri="{FF2B5EF4-FFF2-40B4-BE49-F238E27FC236}">
                <a16:creationId xmlns:a16="http://schemas.microsoft.com/office/drawing/2014/main" id="{E93527B5-7425-47AC-89C0-2B32AE601683}"/>
              </a:ext>
            </a:extLst>
          </p:cNvPr>
          <p:cNvGrpSpPr>
            <a:grpSpLocks noChangeAspect="1"/>
          </p:cNvGrpSpPr>
          <p:nvPr userDrawn="1"/>
        </p:nvGrpSpPr>
        <p:grpSpPr bwMode="auto">
          <a:xfrm>
            <a:off x="11787016" y="90427"/>
            <a:ext cx="346160" cy="234428"/>
            <a:chOff x="-560" y="-1287"/>
            <a:chExt cx="6379" cy="4320"/>
          </a:xfrm>
        </p:grpSpPr>
        <p:sp>
          <p:nvSpPr>
            <p:cNvPr id="12" name="AutoShape 3">
              <a:extLst>
                <a:ext uri="{FF2B5EF4-FFF2-40B4-BE49-F238E27FC236}">
                  <a16:creationId xmlns:a16="http://schemas.microsoft.com/office/drawing/2014/main" id="{85DBAE22-A53B-46F6-A1C2-9F9E40807B3C}"/>
                </a:ext>
              </a:extLst>
            </p:cNvPr>
            <p:cNvSpPr>
              <a:spLocks noChangeAspect="1" noChangeArrowheads="1" noTextEdit="1"/>
            </p:cNvSpPr>
            <p:nvPr/>
          </p:nvSpPr>
          <p:spPr bwMode="auto">
            <a:xfrm>
              <a:off x="-560" y="-1287"/>
              <a:ext cx="6379" cy="4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3" name="Rectangle 5">
              <a:extLst>
                <a:ext uri="{FF2B5EF4-FFF2-40B4-BE49-F238E27FC236}">
                  <a16:creationId xmlns:a16="http://schemas.microsoft.com/office/drawing/2014/main" id="{B355A452-2788-4C68-9C15-CC51FD59A888}"/>
                </a:ext>
              </a:extLst>
            </p:cNvPr>
            <p:cNvSpPr>
              <a:spLocks noChangeArrowheads="1"/>
            </p:cNvSpPr>
            <p:nvPr/>
          </p:nvSpPr>
          <p:spPr bwMode="auto">
            <a:xfrm>
              <a:off x="-560" y="-1287"/>
              <a:ext cx="6379" cy="4320"/>
            </a:xfrm>
            <a:prstGeom prst="rect">
              <a:avLst/>
            </a:prstGeom>
            <a:noFill/>
            <a:ln w="0">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4" name="Freeform 6">
              <a:extLst>
                <a:ext uri="{FF2B5EF4-FFF2-40B4-BE49-F238E27FC236}">
                  <a16:creationId xmlns:a16="http://schemas.microsoft.com/office/drawing/2014/main" id="{B83AE660-1A7F-4C22-9AF1-535B2E94ED4B}"/>
                </a:ext>
              </a:extLst>
            </p:cNvPr>
            <p:cNvSpPr>
              <a:spLocks/>
            </p:cNvSpPr>
            <p:nvPr/>
          </p:nvSpPr>
          <p:spPr bwMode="auto">
            <a:xfrm>
              <a:off x="-560" y="423"/>
              <a:ext cx="5536" cy="2610"/>
            </a:xfrm>
            <a:custGeom>
              <a:avLst/>
              <a:gdLst>
                <a:gd name="T0" fmla="*/ 5536 w 5536"/>
                <a:gd name="T1" fmla="*/ 0 h 2610"/>
                <a:gd name="T2" fmla="*/ 5470 w 5536"/>
                <a:gd name="T3" fmla="*/ 127 h 2610"/>
                <a:gd name="T4" fmla="*/ 5449 w 5536"/>
                <a:gd name="T5" fmla="*/ 139 h 2610"/>
                <a:gd name="T6" fmla="*/ 5061 w 5536"/>
                <a:gd name="T7" fmla="*/ 164 h 2610"/>
                <a:gd name="T8" fmla="*/ 4881 w 5536"/>
                <a:gd name="T9" fmla="*/ 189 h 2610"/>
                <a:gd name="T10" fmla="*/ 4722 w 5536"/>
                <a:gd name="T11" fmla="*/ 247 h 2610"/>
                <a:gd name="T12" fmla="*/ 4585 w 5536"/>
                <a:gd name="T13" fmla="*/ 336 h 2610"/>
                <a:gd name="T14" fmla="*/ 4471 w 5536"/>
                <a:gd name="T15" fmla="*/ 460 h 2610"/>
                <a:gd name="T16" fmla="*/ 4380 w 5536"/>
                <a:gd name="T17" fmla="*/ 618 h 2610"/>
                <a:gd name="T18" fmla="*/ 4338 w 5536"/>
                <a:gd name="T19" fmla="*/ 757 h 2610"/>
                <a:gd name="T20" fmla="*/ 4318 w 5536"/>
                <a:gd name="T21" fmla="*/ 902 h 2610"/>
                <a:gd name="T22" fmla="*/ 4305 w 5536"/>
                <a:gd name="T23" fmla="*/ 1107 h 2610"/>
                <a:gd name="T24" fmla="*/ 4278 w 5536"/>
                <a:gd name="T25" fmla="*/ 1312 h 2610"/>
                <a:gd name="T26" fmla="*/ 4208 w 5536"/>
                <a:gd name="T27" fmla="*/ 1538 h 2610"/>
                <a:gd name="T28" fmla="*/ 4100 w 5536"/>
                <a:gd name="T29" fmla="*/ 1768 h 2610"/>
                <a:gd name="T30" fmla="*/ 3963 w 5536"/>
                <a:gd name="T31" fmla="*/ 1971 h 2610"/>
                <a:gd name="T32" fmla="*/ 3800 w 5536"/>
                <a:gd name="T33" fmla="*/ 2146 h 2610"/>
                <a:gd name="T34" fmla="*/ 3609 w 5536"/>
                <a:gd name="T35" fmla="*/ 2293 h 2610"/>
                <a:gd name="T36" fmla="*/ 3391 w 5536"/>
                <a:gd name="T37" fmla="*/ 2413 h 2610"/>
                <a:gd name="T38" fmla="*/ 3145 w 5536"/>
                <a:gd name="T39" fmla="*/ 2504 h 2610"/>
                <a:gd name="T40" fmla="*/ 2911 w 5536"/>
                <a:gd name="T41" fmla="*/ 2552 h 2610"/>
                <a:gd name="T42" fmla="*/ 2671 w 5536"/>
                <a:gd name="T43" fmla="*/ 2585 h 2610"/>
                <a:gd name="T44" fmla="*/ 2378 w 5536"/>
                <a:gd name="T45" fmla="*/ 2608 h 2610"/>
                <a:gd name="T46" fmla="*/ 2084 w 5536"/>
                <a:gd name="T47" fmla="*/ 2608 h 2610"/>
                <a:gd name="T48" fmla="*/ 54 w 5536"/>
                <a:gd name="T49" fmla="*/ 2608 h 2610"/>
                <a:gd name="T50" fmla="*/ 0 w 5536"/>
                <a:gd name="T51" fmla="*/ 2608 h 2610"/>
                <a:gd name="T52" fmla="*/ 64 w 5536"/>
                <a:gd name="T53" fmla="*/ 2477 h 2610"/>
                <a:gd name="T54" fmla="*/ 93 w 5536"/>
                <a:gd name="T55" fmla="*/ 2436 h 2610"/>
                <a:gd name="T56" fmla="*/ 143 w 5536"/>
                <a:gd name="T57" fmla="*/ 2426 h 2610"/>
                <a:gd name="T58" fmla="*/ 1098 w 5536"/>
                <a:gd name="T59" fmla="*/ 2419 h 2610"/>
                <a:gd name="T60" fmla="*/ 1469 w 5536"/>
                <a:gd name="T61" fmla="*/ 2396 h 2610"/>
                <a:gd name="T62" fmla="*/ 1753 w 5536"/>
                <a:gd name="T63" fmla="*/ 2368 h 2610"/>
                <a:gd name="T64" fmla="*/ 1947 w 5536"/>
                <a:gd name="T65" fmla="*/ 2336 h 2610"/>
                <a:gd name="T66" fmla="*/ 2155 w 5536"/>
                <a:gd name="T67" fmla="*/ 2268 h 2610"/>
                <a:gd name="T68" fmla="*/ 2362 w 5536"/>
                <a:gd name="T69" fmla="*/ 2162 h 2610"/>
                <a:gd name="T70" fmla="*/ 2540 w 5536"/>
                <a:gd name="T71" fmla="*/ 2028 h 2610"/>
                <a:gd name="T72" fmla="*/ 2687 w 5536"/>
                <a:gd name="T73" fmla="*/ 1866 h 2610"/>
                <a:gd name="T74" fmla="*/ 2807 w 5536"/>
                <a:gd name="T75" fmla="*/ 1675 h 2610"/>
                <a:gd name="T76" fmla="*/ 2896 w 5536"/>
                <a:gd name="T77" fmla="*/ 1453 h 2610"/>
                <a:gd name="T78" fmla="*/ 3064 w 5536"/>
                <a:gd name="T79" fmla="*/ 881 h 2610"/>
                <a:gd name="T80" fmla="*/ 3108 w 5536"/>
                <a:gd name="T81" fmla="*/ 732 h 2610"/>
                <a:gd name="T82" fmla="*/ 3170 w 5536"/>
                <a:gd name="T83" fmla="*/ 591 h 2610"/>
                <a:gd name="T84" fmla="*/ 3290 w 5536"/>
                <a:gd name="T85" fmla="*/ 423 h 2610"/>
                <a:gd name="T86" fmla="*/ 3431 w 5536"/>
                <a:gd name="T87" fmla="*/ 288 h 2610"/>
                <a:gd name="T88" fmla="*/ 3595 w 5536"/>
                <a:gd name="T89" fmla="*/ 187 h 2610"/>
                <a:gd name="T90" fmla="*/ 3785 w 5536"/>
                <a:gd name="T91" fmla="*/ 122 h 2610"/>
                <a:gd name="T92" fmla="*/ 4003 w 5536"/>
                <a:gd name="T93" fmla="*/ 91 h 2610"/>
                <a:gd name="T94" fmla="*/ 4235 w 5536"/>
                <a:gd name="T95" fmla="*/ 79 h 2610"/>
                <a:gd name="T96" fmla="*/ 5498 w 5536"/>
                <a:gd name="T97"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36" h="2610">
                  <a:moveTo>
                    <a:pt x="5515" y="0"/>
                  </a:moveTo>
                  <a:lnTo>
                    <a:pt x="5536" y="0"/>
                  </a:lnTo>
                  <a:lnTo>
                    <a:pt x="5503" y="66"/>
                  </a:lnTo>
                  <a:lnTo>
                    <a:pt x="5470" y="127"/>
                  </a:lnTo>
                  <a:lnTo>
                    <a:pt x="5463" y="135"/>
                  </a:lnTo>
                  <a:lnTo>
                    <a:pt x="5449" y="139"/>
                  </a:lnTo>
                  <a:lnTo>
                    <a:pt x="5436" y="141"/>
                  </a:lnTo>
                  <a:lnTo>
                    <a:pt x="5061" y="164"/>
                  </a:lnTo>
                  <a:lnTo>
                    <a:pt x="4968" y="172"/>
                  </a:lnTo>
                  <a:lnTo>
                    <a:pt x="4881" y="189"/>
                  </a:lnTo>
                  <a:lnTo>
                    <a:pt x="4798" y="214"/>
                  </a:lnTo>
                  <a:lnTo>
                    <a:pt x="4722" y="247"/>
                  </a:lnTo>
                  <a:lnTo>
                    <a:pt x="4651" y="288"/>
                  </a:lnTo>
                  <a:lnTo>
                    <a:pt x="4585" y="336"/>
                  </a:lnTo>
                  <a:lnTo>
                    <a:pt x="4525" y="394"/>
                  </a:lnTo>
                  <a:lnTo>
                    <a:pt x="4471" y="460"/>
                  </a:lnTo>
                  <a:lnTo>
                    <a:pt x="4423" y="535"/>
                  </a:lnTo>
                  <a:lnTo>
                    <a:pt x="4380" y="618"/>
                  </a:lnTo>
                  <a:lnTo>
                    <a:pt x="4353" y="686"/>
                  </a:lnTo>
                  <a:lnTo>
                    <a:pt x="4338" y="757"/>
                  </a:lnTo>
                  <a:lnTo>
                    <a:pt x="4326" y="829"/>
                  </a:lnTo>
                  <a:lnTo>
                    <a:pt x="4318" y="902"/>
                  </a:lnTo>
                  <a:lnTo>
                    <a:pt x="4311" y="1004"/>
                  </a:lnTo>
                  <a:lnTo>
                    <a:pt x="4305" y="1107"/>
                  </a:lnTo>
                  <a:lnTo>
                    <a:pt x="4295" y="1209"/>
                  </a:lnTo>
                  <a:lnTo>
                    <a:pt x="4278" y="1312"/>
                  </a:lnTo>
                  <a:lnTo>
                    <a:pt x="4253" y="1412"/>
                  </a:lnTo>
                  <a:lnTo>
                    <a:pt x="4208" y="1538"/>
                  </a:lnTo>
                  <a:lnTo>
                    <a:pt x="4158" y="1656"/>
                  </a:lnTo>
                  <a:lnTo>
                    <a:pt x="4100" y="1768"/>
                  </a:lnTo>
                  <a:lnTo>
                    <a:pt x="4034" y="1872"/>
                  </a:lnTo>
                  <a:lnTo>
                    <a:pt x="3963" y="1971"/>
                  </a:lnTo>
                  <a:lnTo>
                    <a:pt x="3885" y="2061"/>
                  </a:lnTo>
                  <a:lnTo>
                    <a:pt x="3800" y="2146"/>
                  </a:lnTo>
                  <a:lnTo>
                    <a:pt x="3708" y="2224"/>
                  </a:lnTo>
                  <a:lnTo>
                    <a:pt x="3609" y="2293"/>
                  </a:lnTo>
                  <a:lnTo>
                    <a:pt x="3503" y="2357"/>
                  </a:lnTo>
                  <a:lnTo>
                    <a:pt x="3391" y="2413"/>
                  </a:lnTo>
                  <a:lnTo>
                    <a:pt x="3271" y="2461"/>
                  </a:lnTo>
                  <a:lnTo>
                    <a:pt x="3145" y="2504"/>
                  </a:lnTo>
                  <a:lnTo>
                    <a:pt x="3029" y="2533"/>
                  </a:lnTo>
                  <a:lnTo>
                    <a:pt x="2911" y="2552"/>
                  </a:lnTo>
                  <a:lnTo>
                    <a:pt x="2791" y="2569"/>
                  </a:lnTo>
                  <a:lnTo>
                    <a:pt x="2671" y="2585"/>
                  </a:lnTo>
                  <a:lnTo>
                    <a:pt x="2525" y="2602"/>
                  </a:lnTo>
                  <a:lnTo>
                    <a:pt x="2378" y="2608"/>
                  </a:lnTo>
                  <a:lnTo>
                    <a:pt x="2231" y="2610"/>
                  </a:lnTo>
                  <a:lnTo>
                    <a:pt x="2084" y="2608"/>
                  </a:lnTo>
                  <a:lnTo>
                    <a:pt x="1937" y="2608"/>
                  </a:lnTo>
                  <a:lnTo>
                    <a:pt x="54" y="2608"/>
                  </a:lnTo>
                  <a:lnTo>
                    <a:pt x="0" y="2608"/>
                  </a:lnTo>
                  <a:lnTo>
                    <a:pt x="0" y="2608"/>
                  </a:lnTo>
                  <a:lnTo>
                    <a:pt x="33" y="2540"/>
                  </a:lnTo>
                  <a:lnTo>
                    <a:pt x="64" y="2477"/>
                  </a:lnTo>
                  <a:lnTo>
                    <a:pt x="75" y="2452"/>
                  </a:lnTo>
                  <a:lnTo>
                    <a:pt x="93" y="2436"/>
                  </a:lnTo>
                  <a:lnTo>
                    <a:pt x="114" y="2428"/>
                  </a:lnTo>
                  <a:lnTo>
                    <a:pt x="143" y="2426"/>
                  </a:lnTo>
                  <a:lnTo>
                    <a:pt x="621" y="2426"/>
                  </a:lnTo>
                  <a:lnTo>
                    <a:pt x="1098" y="2419"/>
                  </a:lnTo>
                  <a:lnTo>
                    <a:pt x="1284" y="2409"/>
                  </a:lnTo>
                  <a:lnTo>
                    <a:pt x="1469" y="2396"/>
                  </a:lnTo>
                  <a:lnTo>
                    <a:pt x="1655" y="2378"/>
                  </a:lnTo>
                  <a:lnTo>
                    <a:pt x="1753" y="2368"/>
                  </a:lnTo>
                  <a:lnTo>
                    <a:pt x="1850" y="2355"/>
                  </a:lnTo>
                  <a:lnTo>
                    <a:pt x="1947" y="2336"/>
                  </a:lnTo>
                  <a:lnTo>
                    <a:pt x="2043" y="2311"/>
                  </a:lnTo>
                  <a:lnTo>
                    <a:pt x="2155" y="2268"/>
                  </a:lnTo>
                  <a:lnTo>
                    <a:pt x="2264" y="2218"/>
                  </a:lnTo>
                  <a:lnTo>
                    <a:pt x="2362" y="2162"/>
                  </a:lnTo>
                  <a:lnTo>
                    <a:pt x="2455" y="2098"/>
                  </a:lnTo>
                  <a:lnTo>
                    <a:pt x="2540" y="2028"/>
                  </a:lnTo>
                  <a:lnTo>
                    <a:pt x="2617" y="1951"/>
                  </a:lnTo>
                  <a:lnTo>
                    <a:pt x="2687" y="1866"/>
                  </a:lnTo>
                  <a:lnTo>
                    <a:pt x="2751" y="1773"/>
                  </a:lnTo>
                  <a:lnTo>
                    <a:pt x="2807" y="1675"/>
                  </a:lnTo>
                  <a:lnTo>
                    <a:pt x="2855" y="1569"/>
                  </a:lnTo>
                  <a:lnTo>
                    <a:pt x="2896" y="1453"/>
                  </a:lnTo>
                  <a:lnTo>
                    <a:pt x="2983" y="1167"/>
                  </a:lnTo>
                  <a:lnTo>
                    <a:pt x="3064" y="881"/>
                  </a:lnTo>
                  <a:lnTo>
                    <a:pt x="3085" y="805"/>
                  </a:lnTo>
                  <a:lnTo>
                    <a:pt x="3108" y="732"/>
                  </a:lnTo>
                  <a:lnTo>
                    <a:pt x="3135" y="661"/>
                  </a:lnTo>
                  <a:lnTo>
                    <a:pt x="3170" y="591"/>
                  </a:lnTo>
                  <a:lnTo>
                    <a:pt x="3226" y="502"/>
                  </a:lnTo>
                  <a:lnTo>
                    <a:pt x="3290" y="423"/>
                  </a:lnTo>
                  <a:lnTo>
                    <a:pt x="3358" y="351"/>
                  </a:lnTo>
                  <a:lnTo>
                    <a:pt x="3431" y="288"/>
                  </a:lnTo>
                  <a:lnTo>
                    <a:pt x="3510" y="234"/>
                  </a:lnTo>
                  <a:lnTo>
                    <a:pt x="3595" y="187"/>
                  </a:lnTo>
                  <a:lnTo>
                    <a:pt x="3688" y="151"/>
                  </a:lnTo>
                  <a:lnTo>
                    <a:pt x="3785" y="122"/>
                  </a:lnTo>
                  <a:lnTo>
                    <a:pt x="3887" y="102"/>
                  </a:lnTo>
                  <a:lnTo>
                    <a:pt x="4003" y="91"/>
                  </a:lnTo>
                  <a:lnTo>
                    <a:pt x="4119" y="85"/>
                  </a:lnTo>
                  <a:lnTo>
                    <a:pt x="4235" y="79"/>
                  </a:lnTo>
                  <a:lnTo>
                    <a:pt x="4923" y="35"/>
                  </a:lnTo>
                  <a:lnTo>
                    <a:pt x="5498" y="0"/>
                  </a:lnTo>
                  <a:lnTo>
                    <a:pt x="551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sp>
          <p:nvSpPr>
            <p:cNvPr id="15" name="Freeform 7">
              <a:extLst>
                <a:ext uri="{FF2B5EF4-FFF2-40B4-BE49-F238E27FC236}">
                  <a16:creationId xmlns:a16="http://schemas.microsoft.com/office/drawing/2014/main" id="{0BE6F8E9-24BA-47B8-9CCD-E18AD0A43490}"/>
                </a:ext>
              </a:extLst>
            </p:cNvPr>
            <p:cNvSpPr>
              <a:spLocks/>
            </p:cNvSpPr>
            <p:nvPr/>
          </p:nvSpPr>
          <p:spPr bwMode="auto">
            <a:xfrm>
              <a:off x="855" y="-1283"/>
              <a:ext cx="4960" cy="1437"/>
            </a:xfrm>
            <a:custGeom>
              <a:avLst/>
              <a:gdLst>
                <a:gd name="T0" fmla="*/ 4896 w 4960"/>
                <a:gd name="T1" fmla="*/ 0 h 1437"/>
                <a:gd name="T2" fmla="*/ 4960 w 4960"/>
                <a:gd name="T3" fmla="*/ 0 h 1437"/>
                <a:gd name="T4" fmla="*/ 4935 w 4960"/>
                <a:gd name="T5" fmla="*/ 46 h 1437"/>
                <a:gd name="T6" fmla="*/ 4912 w 4960"/>
                <a:gd name="T7" fmla="*/ 89 h 1437"/>
                <a:gd name="T8" fmla="*/ 4892 w 4960"/>
                <a:gd name="T9" fmla="*/ 131 h 1437"/>
                <a:gd name="T10" fmla="*/ 4879 w 4960"/>
                <a:gd name="T11" fmla="*/ 162 h 1437"/>
                <a:gd name="T12" fmla="*/ 4860 w 4960"/>
                <a:gd name="T13" fmla="*/ 181 h 1437"/>
                <a:gd name="T14" fmla="*/ 4838 w 4960"/>
                <a:gd name="T15" fmla="*/ 195 h 1437"/>
                <a:gd name="T16" fmla="*/ 4809 w 4960"/>
                <a:gd name="T17" fmla="*/ 201 h 1437"/>
                <a:gd name="T18" fmla="*/ 4776 w 4960"/>
                <a:gd name="T19" fmla="*/ 203 h 1437"/>
                <a:gd name="T20" fmla="*/ 4287 w 4960"/>
                <a:gd name="T21" fmla="*/ 201 h 1437"/>
                <a:gd name="T22" fmla="*/ 3798 w 4960"/>
                <a:gd name="T23" fmla="*/ 203 h 1437"/>
                <a:gd name="T24" fmla="*/ 3590 w 4960"/>
                <a:gd name="T25" fmla="*/ 207 h 1437"/>
                <a:gd name="T26" fmla="*/ 3381 w 4960"/>
                <a:gd name="T27" fmla="*/ 216 h 1437"/>
                <a:gd name="T28" fmla="*/ 3172 w 4960"/>
                <a:gd name="T29" fmla="*/ 234 h 1437"/>
                <a:gd name="T30" fmla="*/ 2965 w 4960"/>
                <a:gd name="T31" fmla="*/ 261 h 1437"/>
                <a:gd name="T32" fmla="*/ 2826 w 4960"/>
                <a:gd name="T33" fmla="*/ 284 h 1437"/>
                <a:gd name="T34" fmla="*/ 2689 w 4960"/>
                <a:gd name="T35" fmla="*/ 313 h 1437"/>
                <a:gd name="T36" fmla="*/ 2554 w 4960"/>
                <a:gd name="T37" fmla="*/ 350 h 1437"/>
                <a:gd name="T38" fmla="*/ 2420 w 4960"/>
                <a:gd name="T39" fmla="*/ 394 h 1437"/>
                <a:gd name="T40" fmla="*/ 2289 w 4960"/>
                <a:gd name="T41" fmla="*/ 446 h 1437"/>
                <a:gd name="T42" fmla="*/ 2161 w 4960"/>
                <a:gd name="T43" fmla="*/ 508 h 1437"/>
                <a:gd name="T44" fmla="*/ 2047 w 4960"/>
                <a:gd name="T45" fmla="*/ 576 h 1437"/>
                <a:gd name="T46" fmla="*/ 1941 w 4960"/>
                <a:gd name="T47" fmla="*/ 651 h 1437"/>
                <a:gd name="T48" fmla="*/ 1840 w 4960"/>
                <a:gd name="T49" fmla="*/ 734 h 1437"/>
                <a:gd name="T50" fmla="*/ 1746 w 4960"/>
                <a:gd name="T51" fmla="*/ 823 h 1437"/>
                <a:gd name="T52" fmla="*/ 1660 w 4960"/>
                <a:gd name="T53" fmla="*/ 921 h 1437"/>
                <a:gd name="T54" fmla="*/ 1579 w 4960"/>
                <a:gd name="T55" fmla="*/ 1026 h 1437"/>
                <a:gd name="T56" fmla="*/ 1496 w 4960"/>
                <a:gd name="T57" fmla="*/ 1151 h 1437"/>
                <a:gd name="T58" fmla="*/ 1417 w 4960"/>
                <a:gd name="T59" fmla="*/ 1281 h 1437"/>
                <a:gd name="T60" fmla="*/ 1338 w 4960"/>
                <a:gd name="T61" fmla="*/ 1410 h 1437"/>
                <a:gd name="T62" fmla="*/ 1326 w 4960"/>
                <a:gd name="T63" fmla="*/ 1426 h 1437"/>
                <a:gd name="T64" fmla="*/ 1313 w 4960"/>
                <a:gd name="T65" fmla="*/ 1433 h 1437"/>
                <a:gd name="T66" fmla="*/ 1295 w 4960"/>
                <a:gd name="T67" fmla="*/ 1437 h 1437"/>
                <a:gd name="T68" fmla="*/ 37 w 4960"/>
                <a:gd name="T69" fmla="*/ 1437 h 1437"/>
                <a:gd name="T70" fmla="*/ 21 w 4960"/>
                <a:gd name="T71" fmla="*/ 1435 h 1437"/>
                <a:gd name="T72" fmla="*/ 0 w 4960"/>
                <a:gd name="T73" fmla="*/ 1435 h 1437"/>
                <a:gd name="T74" fmla="*/ 64 w 4960"/>
                <a:gd name="T75" fmla="*/ 1310 h 1437"/>
                <a:gd name="T76" fmla="*/ 126 w 4960"/>
                <a:gd name="T77" fmla="*/ 1186 h 1437"/>
                <a:gd name="T78" fmla="*/ 186 w 4960"/>
                <a:gd name="T79" fmla="*/ 1061 h 1437"/>
                <a:gd name="T80" fmla="*/ 247 w 4960"/>
                <a:gd name="T81" fmla="*/ 937 h 1437"/>
                <a:gd name="T82" fmla="*/ 315 w 4960"/>
                <a:gd name="T83" fmla="*/ 817 h 1437"/>
                <a:gd name="T84" fmla="*/ 389 w 4960"/>
                <a:gd name="T85" fmla="*/ 701 h 1437"/>
                <a:gd name="T86" fmla="*/ 458 w 4960"/>
                <a:gd name="T87" fmla="*/ 607 h 1437"/>
                <a:gd name="T88" fmla="*/ 533 w 4960"/>
                <a:gd name="T89" fmla="*/ 520 h 1437"/>
                <a:gd name="T90" fmla="*/ 615 w 4960"/>
                <a:gd name="T91" fmla="*/ 440 h 1437"/>
                <a:gd name="T92" fmla="*/ 700 w 4960"/>
                <a:gd name="T93" fmla="*/ 367 h 1437"/>
                <a:gd name="T94" fmla="*/ 791 w 4960"/>
                <a:gd name="T95" fmla="*/ 301 h 1437"/>
                <a:gd name="T96" fmla="*/ 887 w 4960"/>
                <a:gd name="T97" fmla="*/ 243 h 1437"/>
                <a:gd name="T98" fmla="*/ 990 w 4960"/>
                <a:gd name="T99" fmla="*/ 191 h 1437"/>
                <a:gd name="T100" fmla="*/ 1096 w 4960"/>
                <a:gd name="T101" fmla="*/ 147 h 1437"/>
                <a:gd name="T102" fmla="*/ 1206 w 4960"/>
                <a:gd name="T103" fmla="*/ 108 h 1437"/>
                <a:gd name="T104" fmla="*/ 1351 w 4960"/>
                <a:gd name="T105" fmla="*/ 69 h 1437"/>
                <a:gd name="T106" fmla="*/ 1496 w 4960"/>
                <a:gd name="T107" fmla="*/ 40 h 1437"/>
                <a:gd name="T108" fmla="*/ 1645 w 4960"/>
                <a:gd name="T109" fmla="*/ 21 h 1437"/>
                <a:gd name="T110" fmla="*/ 1794 w 4960"/>
                <a:gd name="T111" fmla="*/ 10 h 1437"/>
                <a:gd name="T112" fmla="*/ 1954 w 4960"/>
                <a:gd name="T113" fmla="*/ 4 h 1437"/>
                <a:gd name="T114" fmla="*/ 2117 w 4960"/>
                <a:gd name="T115" fmla="*/ 2 h 1437"/>
                <a:gd name="T116" fmla="*/ 4896 w 4960"/>
                <a:gd name="T117"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60" h="1437">
                  <a:moveTo>
                    <a:pt x="4896" y="0"/>
                  </a:moveTo>
                  <a:lnTo>
                    <a:pt x="4960" y="0"/>
                  </a:lnTo>
                  <a:lnTo>
                    <a:pt x="4935" y="46"/>
                  </a:lnTo>
                  <a:lnTo>
                    <a:pt x="4912" y="89"/>
                  </a:lnTo>
                  <a:lnTo>
                    <a:pt x="4892" y="131"/>
                  </a:lnTo>
                  <a:lnTo>
                    <a:pt x="4879" y="162"/>
                  </a:lnTo>
                  <a:lnTo>
                    <a:pt x="4860" y="181"/>
                  </a:lnTo>
                  <a:lnTo>
                    <a:pt x="4838" y="195"/>
                  </a:lnTo>
                  <a:lnTo>
                    <a:pt x="4809" y="201"/>
                  </a:lnTo>
                  <a:lnTo>
                    <a:pt x="4776" y="203"/>
                  </a:lnTo>
                  <a:lnTo>
                    <a:pt x="4287" y="201"/>
                  </a:lnTo>
                  <a:lnTo>
                    <a:pt x="3798" y="203"/>
                  </a:lnTo>
                  <a:lnTo>
                    <a:pt x="3590" y="207"/>
                  </a:lnTo>
                  <a:lnTo>
                    <a:pt x="3381" y="216"/>
                  </a:lnTo>
                  <a:lnTo>
                    <a:pt x="3172" y="234"/>
                  </a:lnTo>
                  <a:lnTo>
                    <a:pt x="2965" y="261"/>
                  </a:lnTo>
                  <a:lnTo>
                    <a:pt x="2826" y="284"/>
                  </a:lnTo>
                  <a:lnTo>
                    <a:pt x="2689" y="313"/>
                  </a:lnTo>
                  <a:lnTo>
                    <a:pt x="2554" y="350"/>
                  </a:lnTo>
                  <a:lnTo>
                    <a:pt x="2420" y="394"/>
                  </a:lnTo>
                  <a:lnTo>
                    <a:pt x="2289" y="446"/>
                  </a:lnTo>
                  <a:lnTo>
                    <a:pt x="2161" y="508"/>
                  </a:lnTo>
                  <a:lnTo>
                    <a:pt x="2047" y="576"/>
                  </a:lnTo>
                  <a:lnTo>
                    <a:pt x="1941" y="651"/>
                  </a:lnTo>
                  <a:lnTo>
                    <a:pt x="1840" y="734"/>
                  </a:lnTo>
                  <a:lnTo>
                    <a:pt x="1746" y="823"/>
                  </a:lnTo>
                  <a:lnTo>
                    <a:pt x="1660" y="921"/>
                  </a:lnTo>
                  <a:lnTo>
                    <a:pt x="1579" y="1026"/>
                  </a:lnTo>
                  <a:lnTo>
                    <a:pt x="1496" y="1151"/>
                  </a:lnTo>
                  <a:lnTo>
                    <a:pt x="1417" y="1281"/>
                  </a:lnTo>
                  <a:lnTo>
                    <a:pt x="1338" y="1410"/>
                  </a:lnTo>
                  <a:lnTo>
                    <a:pt x="1326" y="1426"/>
                  </a:lnTo>
                  <a:lnTo>
                    <a:pt x="1313" y="1433"/>
                  </a:lnTo>
                  <a:lnTo>
                    <a:pt x="1295" y="1437"/>
                  </a:lnTo>
                  <a:lnTo>
                    <a:pt x="37" y="1437"/>
                  </a:lnTo>
                  <a:lnTo>
                    <a:pt x="21" y="1435"/>
                  </a:lnTo>
                  <a:lnTo>
                    <a:pt x="0" y="1435"/>
                  </a:lnTo>
                  <a:lnTo>
                    <a:pt x="64" y="1310"/>
                  </a:lnTo>
                  <a:lnTo>
                    <a:pt x="126" y="1186"/>
                  </a:lnTo>
                  <a:lnTo>
                    <a:pt x="186" y="1061"/>
                  </a:lnTo>
                  <a:lnTo>
                    <a:pt x="247" y="937"/>
                  </a:lnTo>
                  <a:lnTo>
                    <a:pt x="315" y="817"/>
                  </a:lnTo>
                  <a:lnTo>
                    <a:pt x="389" y="701"/>
                  </a:lnTo>
                  <a:lnTo>
                    <a:pt x="458" y="607"/>
                  </a:lnTo>
                  <a:lnTo>
                    <a:pt x="533" y="520"/>
                  </a:lnTo>
                  <a:lnTo>
                    <a:pt x="615" y="440"/>
                  </a:lnTo>
                  <a:lnTo>
                    <a:pt x="700" y="367"/>
                  </a:lnTo>
                  <a:lnTo>
                    <a:pt x="791" y="301"/>
                  </a:lnTo>
                  <a:lnTo>
                    <a:pt x="887" y="243"/>
                  </a:lnTo>
                  <a:lnTo>
                    <a:pt x="990" y="191"/>
                  </a:lnTo>
                  <a:lnTo>
                    <a:pt x="1096" y="147"/>
                  </a:lnTo>
                  <a:lnTo>
                    <a:pt x="1206" y="108"/>
                  </a:lnTo>
                  <a:lnTo>
                    <a:pt x="1351" y="69"/>
                  </a:lnTo>
                  <a:lnTo>
                    <a:pt x="1496" y="40"/>
                  </a:lnTo>
                  <a:lnTo>
                    <a:pt x="1645" y="21"/>
                  </a:lnTo>
                  <a:lnTo>
                    <a:pt x="1794" y="10"/>
                  </a:lnTo>
                  <a:lnTo>
                    <a:pt x="1954" y="4"/>
                  </a:lnTo>
                  <a:lnTo>
                    <a:pt x="2117" y="2"/>
                  </a:lnTo>
                  <a:lnTo>
                    <a:pt x="489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sp>
          <p:nvSpPr>
            <p:cNvPr id="16" name="Freeform 8">
              <a:extLst>
                <a:ext uri="{FF2B5EF4-FFF2-40B4-BE49-F238E27FC236}">
                  <a16:creationId xmlns:a16="http://schemas.microsoft.com/office/drawing/2014/main" id="{61144228-6360-4B55-95F5-F9B22AED9A89}"/>
                </a:ext>
              </a:extLst>
            </p:cNvPr>
            <p:cNvSpPr>
              <a:spLocks/>
            </p:cNvSpPr>
            <p:nvPr/>
          </p:nvSpPr>
          <p:spPr bwMode="auto">
            <a:xfrm>
              <a:off x="-365" y="643"/>
              <a:ext cx="2316" cy="1988"/>
            </a:xfrm>
            <a:custGeom>
              <a:avLst/>
              <a:gdLst>
                <a:gd name="T0" fmla="*/ 2297 w 2316"/>
                <a:gd name="T1" fmla="*/ 0 h 1988"/>
                <a:gd name="T2" fmla="*/ 2316 w 2316"/>
                <a:gd name="T3" fmla="*/ 0 h 1988"/>
                <a:gd name="T4" fmla="*/ 2250 w 2316"/>
                <a:gd name="T5" fmla="*/ 124 h 1988"/>
                <a:gd name="T6" fmla="*/ 2185 w 2316"/>
                <a:gd name="T7" fmla="*/ 245 h 1988"/>
                <a:gd name="T8" fmla="*/ 2038 w 2316"/>
                <a:gd name="T9" fmla="*/ 510 h 1988"/>
                <a:gd name="T10" fmla="*/ 1885 w 2316"/>
                <a:gd name="T11" fmla="*/ 771 h 1988"/>
                <a:gd name="T12" fmla="*/ 1726 w 2316"/>
                <a:gd name="T13" fmla="*/ 1028 h 1988"/>
                <a:gd name="T14" fmla="*/ 1560 w 2316"/>
                <a:gd name="T15" fmla="*/ 1281 h 1988"/>
                <a:gd name="T16" fmla="*/ 1496 w 2316"/>
                <a:gd name="T17" fmla="*/ 1368 h 1988"/>
                <a:gd name="T18" fmla="*/ 1431 w 2316"/>
                <a:gd name="T19" fmla="*/ 1455 h 1988"/>
                <a:gd name="T20" fmla="*/ 1361 w 2316"/>
                <a:gd name="T21" fmla="*/ 1536 h 1988"/>
                <a:gd name="T22" fmla="*/ 1286 w 2316"/>
                <a:gd name="T23" fmla="*/ 1613 h 1988"/>
                <a:gd name="T24" fmla="*/ 1205 w 2316"/>
                <a:gd name="T25" fmla="*/ 1685 h 1988"/>
                <a:gd name="T26" fmla="*/ 1118 w 2316"/>
                <a:gd name="T27" fmla="*/ 1751 h 1988"/>
                <a:gd name="T28" fmla="*/ 1036 w 2316"/>
                <a:gd name="T29" fmla="*/ 1803 h 1988"/>
                <a:gd name="T30" fmla="*/ 951 w 2316"/>
                <a:gd name="T31" fmla="*/ 1847 h 1988"/>
                <a:gd name="T32" fmla="*/ 864 w 2316"/>
                <a:gd name="T33" fmla="*/ 1884 h 1988"/>
                <a:gd name="T34" fmla="*/ 773 w 2316"/>
                <a:gd name="T35" fmla="*/ 1913 h 1988"/>
                <a:gd name="T36" fmla="*/ 683 w 2316"/>
                <a:gd name="T37" fmla="*/ 1936 h 1988"/>
                <a:gd name="T38" fmla="*/ 586 w 2316"/>
                <a:gd name="T39" fmla="*/ 1953 h 1988"/>
                <a:gd name="T40" fmla="*/ 449 w 2316"/>
                <a:gd name="T41" fmla="*/ 1971 h 1988"/>
                <a:gd name="T42" fmla="*/ 311 w 2316"/>
                <a:gd name="T43" fmla="*/ 1980 h 1988"/>
                <a:gd name="T44" fmla="*/ 172 w 2316"/>
                <a:gd name="T45" fmla="*/ 1986 h 1988"/>
                <a:gd name="T46" fmla="*/ 33 w 2316"/>
                <a:gd name="T47" fmla="*/ 1988 h 1988"/>
                <a:gd name="T48" fmla="*/ 18 w 2316"/>
                <a:gd name="T49" fmla="*/ 1988 h 1988"/>
                <a:gd name="T50" fmla="*/ 0 w 2316"/>
                <a:gd name="T51" fmla="*/ 1988 h 1988"/>
                <a:gd name="T52" fmla="*/ 8 w 2316"/>
                <a:gd name="T53" fmla="*/ 1969 h 1988"/>
                <a:gd name="T54" fmla="*/ 14 w 2316"/>
                <a:gd name="T55" fmla="*/ 1955 h 1988"/>
                <a:gd name="T56" fmla="*/ 916 w 2316"/>
                <a:gd name="T57" fmla="*/ 168 h 1988"/>
                <a:gd name="T58" fmla="*/ 928 w 2316"/>
                <a:gd name="T59" fmla="*/ 149 h 1988"/>
                <a:gd name="T60" fmla="*/ 945 w 2316"/>
                <a:gd name="T61" fmla="*/ 137 h 1988"/>
                <a:gd name="T62" fmla="*/ 967 w 2316"/>
                <a:gd name="T63" fmla="*/ 133 h 1988"/>
                <a:gd name="T64" fmla="*/ 1753 w 2316"/>
                <a:gd name="T65" fmla="*/ 54 h 1988"/>
                <a:gd name="T66" fmla="*/ 2281 w 2316"/>
                <a:gd name="T67" fmla="*/ 0 h 1988"/>
                <a:gd name="T68" fmla="*/ 2297 w 2316"/>
                <a:gd name="T69" fmla="*/ 0 h 1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16" h="1988">
                  <a:moveTo>
                    <a:pt x="2297" y="0"/>
                  </a:moveTo>
                  <a:lnTo>
                    <a:pt x="2316" y="0"/>
                  </a:lnTo>
                  <a:lnTo>
                    <a:pt x="2250" y="124"/>
                  </a:lnTo>
                  <a:lnTo>
                    <a:pt x="2185" y="245"/>
                  </a:lnTo>
                  <a:lnTo>
                    <a:pt x="2038" y="510"/>
                  </a:lnTo>
                  <a:lnTo>
                    <a:pt x="1885" y="771"/>
                  </a:lnTo>
                  <a:lnTo>
                    <a:pt x="1726" y="1028"/>
                  </a:lnTo>
                  <a:lnTo>
                    <a:pt x="1560" y="1281"/>
                  </a:lnTo>
                  <a:lnTo>
                    <a:pt x="1496" y="1368"/>
                  </a:lnTo>
                  <a:lnTo>
                    <a:pt x="1431" y="1455"/>
                  </a:lnTo>
                  <a:lnTo>
                    <a:pt x="1361" y="1536"/>
                  </a:lnTo>
                  <a:lnTo>
                    <a:pt x="1286" y="1613"/>
                  </a:lnTo>
                  <a:lnTo>
                    <a:pt x="1205" y="1685"/>
                  </a:lnTo>
                  <a:lnTo>
                    <a:pt x="1118" y="1751"/>
                  </a:lnTo>
                  <a:lnTo>
                    <a:pt x="1036" y="1803"/>
                  </a:lnTo>
                  <a:lnTo>
                    <a:pt x="951" y="1847"/>
                  </a:lnTo>
                  <a:lnTo>
                    <a:pt x="864" y="1884"/>
                  </a:lnTo>
                  <a:lnTo>
                    <a:pt x="773" y="1913"/>
                  </a:lnTo>
                  <a:lnTo>
                    <a:pt x="683" y="1936"/>
                  </a:lnTo>
                  <a:lnTo>
                    <a:pt x="586" y="1953"/>
                  </a:lnTo>
                  <a:lnTo>
                    <a:pt x="449" y="1971"/>
                  </a:lnTo>
                  <a:lnTo>
                    <a:pt x="311" y="1980"/>
                  </a:lnTo>
                  <a:lnTo>
                    <a:pt x="172" y="1986"/>
                  </a:lnTo>
                  <a:lnTo>
                    <a:pt x="33" y="1988"/>
                  </a:lnTo>
                  <a:lnTo>
                    <a:pt x="18" y="1988"/>
                  </a:lnTo>
                  <a:lnTo>
                    <a:pt x="0" y="1988"/>
                  </a:lnTo>
                  <a:lnTo>
                    <a:pt x="8" y="1969"/>
                  </a:lnTo>
                  <a:lnTo>
                    <a:pt x="14" y="1955"/>
                  </a:lnTo>
                  <a:lnTo>
                    <a:pt x="916" y="168"/>
                  </a:lnTo>
                  <a:lnTo>
                    <a:pt x="928" y="149"/>
                  </a:lnTo>
                  <a:lnTo>
                    <a:pt x="945" y="137"/>
                  </a:lnTo>
                  <a:lnTo>
                    <a:pt x="967" y="133"/>
                  </a:lnTo>
                  <a:lnTo>
                    <a:pt x="1753" y="54"/>
                  </a:lnTo>
                  <a:lnTo>
                    <a:pt x="2281" y="0"/>
                  </a:lnTo>
                  <a:lnTo>
                    <a:pt x="22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sp>
          <p:nvSpPr>
            <p:cNvPr id="17" name="Freeform 9">
              <a:extLst>
                <a:ext uri="{FF2B5EF4-FFF2-40B4-BE49-F238E27FC236}">
                  <a16:creationId xmlns:a16="http://schemas.microsoft.com/office/drawing/2014/main" id="{88DFCB77-4787-41C9-BEEE-C96E24C96E86}"/>
                </a:ext>
              </a:extLst>
            </p:cNvPr>
            <p:cNvSpPr>
              <a:spLocks/>
            </p:cNvSpPr>
            <p:nvPr/>
          </p:nvSpPr>
          <p:spPr bwMode="auto">
            <a:xfrm>
              <a:off x="3146" y="-875"/>
              <a:ext cx="2472" cy="1029"/>
            </a:xfrm>
            <a:custGeom>
              <a:avLst/>
              <a:gdLst>
                <a:gd name="T0" fmla="*/ 2451 w 2472"/>
                <a:gd name="T1" fmla="*/ 0 h 1029"/>
                <a:gd name="T2" fmla="*/ 2472 w 2472"/>
                <a:gd name="T3" fmla="*/ 0 h 1029"/>
                <a:gd name="T4" fmla="*/ 2426 w 2472"/>
                <a:gd name="T5" fmla="*/ 94 h 1029"/>
                <a:gd name="T6" fmla="*/ 2379 w 2472"/>
                <a:gd name="T7" fmla="*/ 185 h 1029"/>
                <a:gd name="T8" fmla="*/ 1977 w 2472"/>
                <a:gd name="T9" fmla="*/ 1004 h 1029"/>
                <a:gd name="T10" fmla="*/ 1967 w 2472"/>
                <a:gd name="T11" fmla="*/ 1018 h 1029"/>
                <a:gd name="T12" fmla="*/ 1956 w 2472"/>
                <a:gd name="T13" fmla="*/ 1027 h 1029"/>
                <a:gd name="T14" fmla="*/ 1937 w 2472"/>
                <a:gd name="T15" fmla="*/ 1029 h 1029"/>
                <a:gd name="T16" fmla="*/ 23 w 2472"/>
                <a:gd name="T17" fmla="*/ 1029 h 1029"/>
                <a:gd name="T18" fmla="*/ 17 w 2472"/>
                <a:gd name="T19" fmla="*/ 1027 h 1029"/>
                <a:gd name="T20" fmla="*/ 9 w 2472"/>
                <a:gd name="T21" fmla="*/ 1027 h 1029"/>
                <a:gd name="T22" fmla="*/ 0 w 2472"/>
                <a:gd name="T23" fmla="*/ 1027 h 1029"/>
                <a:gd name="T24" fmla="*/ 48 w 2472"/>
                <a:gd name="T25" fmla="*/ 938 h 1029"/>
                <a:gd name="T26" fmla="*/ 100 w 2472"/>
                <a:gd name="T27" fmla="*/ 852 h 1029"/>
                <a:gd name="T28" fmla="*/ 152 w 2472"/>
                <a:gd name="T29" fmla="*/ 767 h 1029"/>
                <a:gd name="T30" fmla="*/ 210 w 2472"/>
                <a:gd name="T31" fmla="*/ 683 h 1029"/>
                <a:gd name="T32" fmla="*/ 270 w 2472"/>
                <a:gd name="T33" fmla="*/ 606 h 1029"/>
                <a:gd name="T34" fmla="*/ 334 w 2472"/>
                <a:gd name="T35" fmla="*/ 531 h 1029"/>
                <a:gd name="T36" fmla="*/ 404 w 2472"/>
                <a:gd name="T37" fmla="*/ 461 h 1029"/>
                <a:gd name="T38" fmla="*/ 479 w 2472"/>
                <a:gd name="T39" fmla="*/ 396 h 1029"/>
                <a:gd name="T40" fmla="*/ 560 w 2472"/>
                <a:gd name="T41" fmla="*/ 336 h 1029"/>
                <a:gd name="T42" fmla="*/ 647 w 2472"/>
                <a:gd name="T43" fmla="*/ 284 h 1029"/>
                <a:gd name="T44" fmla="*/ 744 w 2472"/>
                <a:gd name="T45" fmla="*/ 235 h 1029"/>
                <a:gd name="T46" fmla="*/ 842 w 2472"/>
                <a:gd name="T47" fmla="*/ 195 h 1029"/>
                <a:gd name="T48" fmla="*/ 941 w 2472"/>
                <a:gd name="T49" fmla="*/ 162 h 1029"/>
                <a:gd name="T50" fmla="*/ 1043 w 2472"/>
                <a:gd name="T51" fmla="*/ 133 h 1029"/>
                <a:gd name="T52" fmla="*/ 1148 w 2472"/>
                <a:gd name="T53" fmla="*/ 108 h 1029"/>
                <a:gd name="T54" fmla="*/ 1320 w 2472"/>
                <a:gd name="T55" fmla="*/ 75 h 1029"/>
                <a:gd name="T56" fmla="*/ 1492 w 2472"/>
                <a:gd name="T57" fmla="*/ 50 h 1029"/>
                <a:gd name="T58" fmla="*/ 1666 w 2472"/>
                <a:gd name="T59" fmla="*/ 32 h 1029"/>
                <a:gd name="T60" fmla="*/ 1842 w 2472"/>
                <a:gd name="T61" fmla="*/ 21 h 1029"/>
                <a:gd name="T62" fmla="*/ 2138 w 2472"/>
                <a:gd name="T63" fmla="*/ 9 h 1029"/>
                <a:gd name="T64" fmla="*/ 2433 w 2472"/>
                <a:gd name="T65" fmla="*/ 0 h 1029"/>
                <a:gd name="T66" fmla="*/ 2451 w 2472"/>
                <a:gd name="T67"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72" h="1029">
                  <a:moveTo>
                    <a:pt x="2451" y="0"/>
                  </a:moveTo>
                  <a:lnTo>
                    <a:pt x="2472" y="0"/>
                  </a:lnTo>
                  <a:lnTo>
                    <a:pt x="2426" y="94"/>
                  </a:lnTo>
                  <a:lnTo>
                    <a:pt x="2379" y="185"/>
                  </a:lnTo>
                  <a:lnTo>
                    <a:pt x="1977" y="1004"/>
                  </a:lnTo>
                  <a:lnTo>
                    <a:pt x="1967" y="1018"/>
                  </a:lnTo>
                  <a:lnTo>
                    <a:pt x="1956" y="1027"/>
                  </a:lnTo>
                  <a:lnTo>
                    <a:pt x="1937" y="1029"/>
                  </a:lnTo>
                  <a:lnTo>
                    <a:pt x="23" y="1029"/>
                  </a:lnTo>
                  <a:lnTo>
                    <a:pt x="17" y="1027"/>
                  </a:lnTo>
                  <a:lnTo>
                    <a:pt x="9" y="1027"/>
                  </a:lnTo>
                  <a:lnTo>
                    <a:pt x="0" y="1027"/>
                  </a:lnTo>
                  <a:lnTo>
                    <a:pt x="48" y="938"/>
                  </a:lnTo>
                  <a:lnTo>
                    <a:pt x="100" y="852"/>
                  </a:lnTo>
                  <a:lnTo>
                    <a:pt x="152" y="767"/>
                  </a:lnTo>
                  <a:lnTo>
                    <a:pt x="210" y="683"/>
                  </a:lnTo>
                  <a:lnTo>
                    <a:pt x="270" y="606"/>
                  </a:lnTo>
                  <a:lnTo>
                    <a:pt x="334" y="531"/>
                  </a:lnTo>
                  <a:lnTo>
                    <a:pt x="404" y="461"/>
                  </a:lnTo>
                  <a:lnTo>
                    <a:pt x="479" y="396"/>
                  </a:lnTo>
                  <a:lnTo>
                    <a:pt x="560" y="336"/>
                  </a:lnTo>
                  <a:lnTo>
                    <a:pt x="647" y="284"/>
                  </a:lnTo>
                  <a:lnTo>
                    <a:pt x="744" y="235"/>
                  </a:lnTo>
                  <a:lnTo>
                    <a:pt x="842" y="195"/>
                  </a:lnTo>
                  <a:lnTo>
                    <a:pt x="941" y="162"/>
                  </a:lnTo>
                  <a:lnTo>
                    <a:pt x="1043" y="133"/>
                  </a:lnTo>
                  <a:lnTo>
                    <a:pt x="1148" y="108"/>
                  </a:lnTo>
                  <a:lnTo>
                    <a:pt x="1320" y="75"/>
                  </a:lnTo>
                  <a:lnTo>
                    <a:pt x="1492" y="50"/>
                  </a:lnTo>
                  <a:lnTo>
                    <a:pt x="1666" y="32"/>
                  </a:lnTo>
                  <a:lnTo>
                    <a:pt x="1842" y="21"/>
                  </a:lnTo>
                  <a:lnTo>
                    <a:pt x="2138" y="9"/>
                  </a:lnTo>
                  <a:lnTo>
                    <a:pt x="2433" y="0"/>
                  </a:lnTo>
                  <a:lnTo>
                    <a:pt x="245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t-IT"/>
            </a:p>
          </p:txBody>
        </p:sp>
      </p:grpSp>
    </p:spTree>
    <p:extLst>
      <p:ext uri="{BB962C8B-B14F-4D97-AF65-F5344CB8AC3E}">
        <p14:creationId xmlns:p14="http://schemas.microsoft.com/office/powerpoint/2010/main" val="372922635"/>
      </p:ext>
    </p:extLst>
  </p:cSld>
  <p:clrMap bg1="lt1" tx1="dk1" bg2="lt2" tx2="dk2" accent1="accent1" accent2="accent2" accent3="accent3" accent4="accent4" accent5="accent5" accent6="accent6" hlink="hlink" folHlink="folHlink"/>
  <p:sldLayoutIdLst>
    <p:sldLayoutId id="2147483688" r:id="rId1"/>
    <p:sldLayoutId id="2147483689" r:id="rId2"/>
  </p:sldLayoutIdLst>
  <p:hf sldNum="0" hdr="0"/>
  <p:txStyles>
    <p:title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3657">
          <p15:clr>
            <a:srgbClr val="F26B43"/>
          </p15:clr>
        </p15:guide>
        <p15:guide id="4" orient="horz" pos="4192">
          <p15:clr>
            <a:srgbClr val="F26B43"/>
          </p15:clr>
        </p15:guide>
        <p15:guide id="5" pos="7297">
          <p15:clr>
            <a:srgbClr val="F26B43"/>
          </p15:clr>
        </p15:guide>
        <p15:guide id="6" pos="257">
          <p15:clr>
            <a:srgbClr val="F26B43"/>
          </p15:clr>
        </p15:guide>
        <p15:guide id="7" orient="horz" pos="112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vmlDrawing" Target="../drawings/vmlDrawing10.v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6.xml"/><Relationship Id="rId1" Type="http://schemas.openxmlformats.org/officeDocument/2006/relationships/themeOverride" Target="../theme/themeOverride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3.xml"/><Relationship Id="rId1" Type="http://schemas.openxmlformats.org/officeDocument/2006/relationships/vmlDrawing" Target="../drawings/vmlDrawing11.vml"/><Relationship Id="rId5" Type="http://schemas.openxmlformats.org/officeDocument/2006/relationships/image" Target="../media/image1.emf"/><Relationship Id="rId4" Type="http://schemas.openxmlformats.org/officeDocument/2006/relationships/oleObject" Target="../embeddings/oleObject11.bin"/></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6.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6.xml"/><Relationship Id="rId1" Type="http://schemas.openxmlformats.org/officeDocument/2006/relationships/themeOverride" Target="../theme/themeOverride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6.xml"/><Relationship Id="rId1" Type="http://schemas.openxmlformats.org/officeDocument/2006/relationships/themeOverride" Target="../theme/themeOverride3.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6.xml"/><Relationship Id="rId1" Type="http://schemas.openxmlformats.org/officeDocument/2006/relationships/themeOverride" Target="../theme/themeOverride4.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6.xml"/><Relationship Id="rId1" Type="http://schemas.openxmlformats.org/officeDocument/2006/relationships/themeOverride" Target="../theme/themeOverr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310" name="think-cell Slide" r:id="rId5" imgW="473" imgH="473" progId="TCLayout.ActiveDocument.1">
                  <p:embed/>
                </p:oleObj>
              </mc:Choice>
              <mc:Fallback>
                <p:oleObj name="think-cell Slide" r:id="rId5" imgW="473" imgH="473" progId="TCLayout.ActiveDocument.1">
                  <p:embed/>
                  <p:pic>
                    <p:nvPicPr>
                      <p:cNvPr id="8" name="Object 7"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FFFD32BB-57F0-45B4-B620-093F22B0FE35}"/>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sym typeface="Calibri" panose="020F0502020204030204" pitchFamily="34" charset="0"/>
            </a:endParaRPr>
          </a:p>
        </p:txBody>
      </p:sp>
      <p:sp>
        <p:nvSpPr>
          <p:cNvPr id="2" name="Title 1"/>
          <p:cNvSpPr>
            <a:spLocks noGrp="1"/>
          </p:cNvSpPr>
          <p:nvPr>
            <p:ph type="title"/>
          </p:nvPr>
        </p:nvSpPr>
        <p:spPr>
          <a:xfrm>
            <a:off x="1026058" y="1544058"/>
            <a:ext cx="10514848" cy="797251"/>
          </a:xfrm>
        </p:spPr>
        <p:txBody>
          <a:bodyPr/>
          <a:lstStyle/>
          <a:p>
            <a:r>
              <a:rPr lang="en-US" dirty="0"/>
              <a:t>Sustainable Railway Transportation</a:t>
            </a:r>
            <a:endParaRPr lang="en-US" i="0" dirty="0"/>
          </a:p>
        </p:txBody>
      </p:sp>
      <p:sp>
        <p:nvSpPr>
          <p:cNvPr id="9" name="Text Placeholder 6">
            <a:extLst>
              <a:ext uri="{FF2B5EF4-FFF2-40B4-BE49-F238E27FC236}">
                <a16:creationId xmlns:a16="http://schemas.microsoft.com/office/drawing/2014/main" id="{8A0D57E7-BA81-4994-A620-247A41D5E3AA}"/>
              </a:ext>
            </a:extLst>
          </p:cNvPr>
          <p:cNvSpPr txBox="1">
            <a:spLocks/>
          </p:cNvSpPr>
          <p:nvPr/>
        </p:nvSpPr>
        <p:spPr>
          <a:xfrm>
            <a:off x="335360" y="5301208"/>
            <a:ext cx="1872208" cy="468572"/>
          </a:xfrm>
          <a:prstGeom prst="rect">
            <a:avLst/>
          </a:prstGeom>
          <a:noFill/>
          <a:effectLst/>
        </p:spPr>
        <p:txBody>
          <a:bodyPr vert="horz" wrap="square" lIns="0" tIns="45720" rIns="0" bIns="144000" rtlCol="0" anchor="t">
            <a:spAutoFit/>
          </a:bodyPr>
          <a:lstStyle>
            <a:lvl1pPr marL="0" indent="0" algn="r" defTabSz="914400" rtl="0" eaLnBrk="1" latinLnBrk="0" hangingPunct="1">
              <a:lnSpc>
                <a:spcPct val="90000"/>
              </a:lnSpc>
              <a:spcBef>
                <a:spcPts val="1000"/>
              </a:spcBef>
              <a:buFont typeface="Arial" panose="020B0604020202020204" pitchFamily="34" charset="0"/>
              <a:buNone/>
              <a:defRPr lang="it-IT" sz="3200" b="0" kern="1200" dirty="0">
                <a:solidFill>
                  <a:schemeClr val="bg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000" noProof="0" dirty="0">
                <a:solidFill>
                  <a:srgbClr val="FFFFFF"/>
                </a:solidFill>
                <a:latin typeface="Calibri" panose="020F0502020204030204"/>
              </a:rPr>
              <a:t>13</a:t>
            </a:r>
            <a:r>
              <a:rPr kumimoji="0" lang="en-US" sz="2000" b="0" i="0" u="none" strike="noStrike" kern="1200" cap="none" spc="0" normalizeH="0" baseline="0" noProof="0" dirty="0">
                <a:ln>
                  <a:noFill/>
                </a:ln>
                <a:solidFill>
                  <a:srgbClr val="FFFFFF"/>
                </a:solidFill>
                <a:effectLst/>
                <a:uLnTx/>
                <a:uFillTx/>
                <a:latin typeface="Calibri" panose="020F0502020204030204"/>
                <a:ea typeface="+mj-ea"/>
                <a:cs typeface="+mj-cs"/>
              </a:rPr>
              <a:t>/12/2021</a:t>
            </a:r>
          </a:p>
        </p:txBody>
      </p:sp>
    </p:spTree>
    <p:extLst>
      <p:ext uri="{BB962C8B-B14F-4D97-AF65-F5344CB8AC3E}">
        <p14:creationId xmlns:p14="http://schemas.microsoft.com/office/powerpoint/2010/main" val="71885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72718-B42B-4CDC-863D-79BBA0810499}"/>
              </a:ext>
            </a:extLst>
          </p:cNvPr>
          <p:cNvSpPr>
            <a:spLocks noGrp="1"/>
          </p:cNvSpPr>
          <p:nvPr>
            <p:ph type="title"/>
          </p:nvPr>
        </p:nvSpPr>
        <p:spPr>
          <a:xfrm>
            <a:off x="518252" y="331489"/>
            <a:ext cx="10769600" cy="434108"/>
          </a:xfrm>
        </p:spPr>
        <p:txBody>
          <a:bodyPr/>
          <a:lstStyle/>
          <a:p>
            <a:r>
              <a:rPr lang="en-US" dirty="0">
                <a:solidFill>
                  <a:srgbClr val="003F6F"/>
                </a:solidFill>
              </a:rPr>
              <a:t>Digital Transformation of Railways</a:t>
            </a:r>
            <a:endParaRPr lang="el-GR" dirty="0">
              <a:solidFill>
                <a:srgbClr val="003F6F"/>
              </a:solidFill>
            </a:endParaRPr>
          </a:p>
        </p:txBody>
      </p:sp>
      <p:sp>
        <p:nvSpPr>
          <p:cNvPr id="8" name="Rectangle 7"/>
          <p:cNvSpPr/>
          <p:nvPr/>
        </p:nvSpPr>
        <p:spPr>
          <a:xfrm>
            <a:off x="518252" y="756769"/>
            <a:ext cx="10965294" cy="307777"/>
          </a:xfrm>
          <a:prstGeom prst="rect">
            <a:avLst/>
          </a:prstGeom>
          <a:solidFill>
            <a:schemeClr val="accent2"/>
          </a:solidFill>
        </p:spPr>
        <p:txBody>
          <a:bodyPr wrap="square" anchor="ctr">
            <a:spAutoFit/>
          </a:bodyPr>
          <a:lstStyle/>
          <a:p>
            <a:pPr algn="ctr"/>
            <a:r>
              <a:rPr lang="en-US" sz="1400" b="1" dirty="0"/>
              <a:t>Digital Transformation’s Impact in Railways</a:t>
            </a:r>
          </a:p>
        </p:txBody>
      </p:sp>
      <p:sp>
        <p:nvSpPr>
          <p:cNvPr id="6" name="TextBox 5">
            <a:extLst>
              <a:ext uri="{FF2B5EF4-FFF2-40B4-BE49-F238E27FC236}">
                <a16:creationId xmlns:a16="http://schemas.microsoft.com/office/drawing/2014/main" id="{BC6D5089-F752-4694-9F2E-5055A3EFA657}"/>
              </a:ext>
            </a:extLst>
          </p:cNvPr>
          <p:cNvSpPr txBox="1"/>
          <p:nvPr/>
        </p:nvSpPr>
        <p:spPr>
          <a:xfrm>
            <a:off x="6096000" y="1064546"/>
            <a:ext cx="5384800" cy="4892698"/>
          </a:xfrm>
          <a:prstGeom prst="rect">
            <a:avLst/>
          </a:prstGeom>
          <a:noFill/>
        </p:spPr>
        <p:txBody>
          <a:bodyPr wrap="square" lIns="0" tIns="0" rIns="0" bIns="0" rtlCol="0">
            <a:noAutofit/>
          </a:bodyPr>
          <a:lstStyle/>
          <a:p>
            <a:pPr marL="285750" indent="-285750" algn="just">
              <a:lnSpc>
                <a:spcPct val="200000"/>
              </a:lnSpc>
              <a:spcAft>
                <a:spcPts val="900"/>
              </a:spcAft>
              <a:buFont typeface="Wingdings" panose="05000000000000000000" pitchFamily="2" charset="2"/>
              <a:buChar char="ü"/>
            </a:pPr>
            <a:r>
              <a:rPr lang="en-US" sz="1400" dirty="0"/>
              <a:t>In Greece an innovative breakthrough digitization agenda is promoted by the respective authorities expected to boost Greek economy, creating at the same time new investment and development opportunities. </a:t>
            </a:r>
            <a:endParaRPr lang="en-US" sz="1050" dirty="0"/>
          </a:p>
          <a:p>
            <a:pPr marL="285750" indent="-285750" algn="just">
              <a:lnSpc>
                <a:spcPct val="200000"/>
              </a:lnSpc>
              <a:spcAft>
                <a:spcPts val="900"/>
              </a:spcAft>
              <a:buFont typeface="Wingdings" panose="05000000000000000000" pitchFamily="2" charset="2"/>
              <a:buChar char="ü"/>
            </a:pPr>
            <a:endParaRPr lang="en-US" sz="400" dirty="0"/>
          </a:p>
          <a:p>
            <a:pPr marL="285750" indent="-285750" algn="just">
              <a:lnSpc>
                <a:spcPct val="200000"/>
              </a:lnSpc>
              <a:spcAft>
                <a:spcPts val="900"/>
              </a:spcAft>
              <a:buFont typeface="Wingdings" panose="05000000000000000000" pitchFamily="2" charset="2"/>
              <a:buChar char="ü"/>
            </a:pPr>
            <a:r>
              <a:rPr lang="en-US" sz="1400" dirty="0"/>
              <a:t>The digital transformation of transport sector is a necessary condition for the development of the country. </a:t>
            </a:r>
          </a:p>
          <a:p>
            <a:pPr marL="285750" indent="-285750" algn="just">
              <a:lnSpc>
                <a:spcPct val="200000"/>
              </a:lnSpc>
              <a:spcAft>
                <a:spcPts val="900"/>
              </a:spcAft>
              <a:buFont typeface="Wingdings" panose="05000000000000000000" pitchFamily="2" charset="2"/>
              <a:buChar char="ü"/>
            </a:pPr>
            <a:endParaRPr lang="en-US" sz="300" dirty="0"/>
          </a:p>
          <a:p>
            <a:pPr marL="285750" indent="-285750" algn="just">
              <a:lnSpc>
                <a:spcPct val="200000"/>
              </a:lnSpc>
              <a:spcAft>
                <a:spcPts val="900"/>
              </a:spcAft>
              <a:buFont typeface="Wingdings" panose="05000000000000000000" pitchFamily="2" charset="2"/>
              <a:buChar char="ü"/>
            </a:pPr>
            <a:r>
              <a:rPr lang="en-US" sz="1400" dirty="0"/>
              <a:t>TRAINOSE following the aforementioned principles continuously adopts innovative technologies in order to improve the experience of its customers for both passenger and freight transportation. </a:t>
            </a:r>
          </a:p>
        </p:txBody>
      </p:sp>
      <p:pic>
        <p:nvPicPr>
          <p:cNvPr id="13316" name="Picture 4" descr="Digital Services | Rail Services | Siemens Mobility USA">
            <a:extLst>
              <a:ext uri="{FF2B5EF4-FFF2-40B4-BE49-F238E27FC236}">
                <a16:creationId xmlns:a16="http://schemas.microsoft.com/office/drawing/2014/main" id="{3139FB1D-4843-432F-856C-3C84403AF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252" y="1372323"/>
            <a:ext cx="5575003" cy="4371024"/>
          </a:xfrm>
          <a:custGeom>
            <a:avLst/>
            <a:gdLst>
              <a:gd name="connsiteX0" fmla="*/ 8526285 w 10655455"/>
              <a:gd name="connsiteY0" fmla="*/ 6283111 h 6858000"/>
              <a:gd name="connsiteX1" fmla="*/ 10157124 w 10655455"/>
              <a:gd name="connsiteY1" fmla="*/ 6283111 h 6858000"/>
              <a:gd name="connsiteX2" fmla="*/ 10407209 w 10655455"/>
              <a:gd name="connsiteY2" fmla="*/ 6430504 h 6858000"/>
              <a:gd name="connsiteX3" fmla="*/ 10606716 w 10655455"/>
              <a:gd name="connsiteY3" fmla="*/ 6774068 h 6858000"/>
              <a:gd name="connsiteX4" fmla="*/ 10655455 w 10655455"/>
              <a:gd name="connsiteY4" fmla="*/ 6858000 h 6858000"/>
              <a:gd name="connsiteX5" fmla="*/ 8025501 w 10655455"/>
              <a:gd name="connsiteY5" fmla="*/ 6858000 h 6858000"/>
              <a:gd name="connsiteX6" fmla="*/ 8129453 w 10655455"/>
              <a:gd name="connsiteY6" fmla="*/ 6678214 h 6858000"/>
              <a:gd name="connsiteX7" fmla="*/ 8272677 w 10655455"/>
              <a:gd name="connsiteY7" fmla="*/ 6430504 h 6858000"/>
              <a:gd name="connsiteX8" fmla="*/ 8526285 w 10655455"/>
              <a:gd name="connsiteY8" fmla="*/ 6283111 h 6858000"/>
              <a:gd name="connsiteX9" fmla="*/ 8508611 w 10655455"/>
              <a:gd name="connsiteY9" fmla="*/ 4776272 h 6858000"/>
              <a:gd name="connsiteX10" fmla="*/ 9153763 w 10655455"/>
              <a:gd name="connsiteY10" fmla="*/ 4776272 h 6858000"/>
              <a:gd name="connsiteX11" fmla="*/ 9252696 w 10655455"/>
              <a:gd name="connsiteY11" fmla="*/ 4834580 h 6858000"/>
              <a:gd name="connsiteX12" fmla="*/ 9575969 w 10655455"/>
              <a:gd name="connsiteY12" fmla="*/ 5391278 h 6858000"/>
              <a:gd name="connsiteX13" fmla="*/ 9575969 w 10655455"/>
              <a:gd name="connsiteY13" fmla="*/ 5505116 h 6858000"/>
              <a:gd name="connsiteX14" fmla="*/ 9252696 w 10655455"/>
              <a:gd name="connsiteY14" fmla="*/ 6061815 h 6858000"/>
              <a:gd name="connsiteX15" fmla="*/ 9153763 w 10655455"/>
              <a:gd name="connsiteY15" fmla="*/ 6120122 h 6858000"/>
              <a:gd name="connsiteX16" fmla="*/ 8508611 w 10655455"/>
              <a:gd name="connsiteY16" fmla="*/ 6120122 h 6858000"/>
              <a:gd name="connsiteX17" fmla="*/ 8408284 w 10655455"/>
              <a:gd name="connsiteY17" fmla="*/ 6061815 h 6858000"/>
              <a:gd name="connsiteX18" fmla="*/ 8086404 w 10655455"/>
              <a:gd name="connsiteY18" fmla="*/ 5505116 h 6858000"/>
              <a:gd name="connsiteX19" fmla="*/ 8086404 w 10655455"/>
              <a:gd name="connsiteY19" fmla="*/ 5391278 h 6858000"/>
              <a:gd name="connsiteX20" fmla="*/ 8408284 w 10655455"/>
              <a:gd name="connsiteY20" fmla="*/ 4834580 h 6858000"/>
              <a:gd name="connsiteX21" fmla="*/ 8508611 w 10655455"/>
              <a:gd name="connsiteY21" fmla="*/ 4776272 h 6858000"/>
              <a:gd name="connsiteX22" fmla="*/ 8438383 w 10655455"/>
              <a:gd name="connsiteY22" fmla="*/ 4182594 h 6858000"/>
              <a:gd name="connsiteX23" fmla="*/ 8671249 w 10655455"/>
              <a:gd name="connsiteY23" fmla="*/ 4182594 h 6858000"/>
              <a:gd name="connsiteX24" fmla="*/ 8706958 w 10655455"/>
              <a:gd name="connsiteY24" fmla="*/ 4203640 h 6858000"/>
              <a:gd name="connsiteX25" fmla="*/ 8823642 w 10655455"/>
              <a:gd name="connsiteY25" fmla="*/ 4404579 h 6858000"/>
              <a:gd name="connsiteX26" fmla="*/ 8823642 w 10655455"/>
              <a:gd name="connsiteY26" fmla="*/ 4445668 h 6858000"/>
              <a:gd name="connsiteX27" fmla="*/ 8706958 w 10655455"/>
              <a:gd name="connsiteY27" fmla="*/ 4646606 h 6858000"/>
              <a:gd name="connsiteX28" fmla="*/ 8671249 w 10655455"/>
              <a:gd name="connsiteY28" fmla="*/ 4667652 h 6858000"/>
              <a:gd name="connsiteX29" fmla="*/ 8438383 w 10655455"/>
              <a:gd name="connsiteY29" fmla="*/ 4667652 h 6858000"/>
              <a:gd name="connsiteX30" fmla="*/ 8402170 w 10655455"/>
              <a:gd name="connsiteY30" fmla="*/ 4646606 h 6858000"/>
              <a:gd name="connsiteX31" fmla="*/ 8285989 w 10655455"/>
              <a:gd name="connsiteY31" fmla="*/ 4445668 h 6858000"/>
              <a:gd name="connsiteX32" fmla="*/ 8285989 w 10655455"/>
              <a:gd name="connsiteY32" fmla="*/ 4404579 h 6858000"/>
              <a:gd name="connsiteX33" fmla="*/ 8402170 w 10655455"/>
              <a:gd name="connsiteY33" fmla="*/ 4203640 h 6858000"/>
              <a:gd name="connsiteX34" fmla="*/ 8438383 w 10655455"/>
              <a:gd name="connsiteY34" fmla="*/ 4182594 h 6858000"/>
              <a:gd name="connsiteX35" fmla="*/ 7678681 w 10655455"/>
              <a:gd name="connsiteY35" fmla="*/ 3459104 h 6858000"/>
              <a:gd name="connsiteX36" fmla="*/ 8119685 w 10655455"/>
              <a:gd name="connsiteY36" fmla="*/ 3459104 h 6858000"/>
              <a:gd name="connsiteX37" fmla="*/ 8187313 w 10655455"/>
              <a:gd name="connsiteY37" fmla="*/ 3498961 h 6858000"/>
              <a:gd name="connsiteX38" fmla="*/ 8408292 w 10655455"/>
              <a:gd name="connsiteY38" fmla="*/ 3879501 h 6858000"/>
              <a:gd name="connsiteX39" fmla="*/ 8408292 w 10655455"/>
              <a:gd name="connsiteY39" fmla="*/ 3957318 h 6858000"/>
              <a:gd name="connsiteX40" fmla="*/ 8187313 w 10655455"/>
              <a:gd name="connsiteY40" fmla="*/ 4337857 h 6858000"/>
              <a:gd name="connsiteX41" fmla="*/ 8119685 w 10655455"/>
              <a:gd name="connsiteY41" fmla="*/ 4377714 h 6858000"/>
              <a:gd name="connsiteX42" fmla="*/ 7678681 w 10655455"/>
              <a:gd name="connsiteY42" fmla="*/ 4377714 h 6858000"/>
              <a:gd name="connsiteX43" fmla="*/ 7610101 w 10655455"/>
              <a:gd name="connsiteY43" fmla="*/ 4337857 h 6858000"/>
              <a:gd name="connsiteX44" fmla="*/ 7390076 w 10655455"/>
              <a:gd name="connsiteY44" fmla="*/ 3957318 h 6858000"/>
              <a:gd name="connsiteX45" fmla="*/ 7390076 w 10655455"/>
              <a:gd name="connsiteY45" fmla="*/ 3879501 h 6858000"/>
              <a:gd name="connsiteX46" fmla="*/ 7610101 w 10655455"/>
              <a:gd name="connsiteY46" fmla="*/ 3498961 h 6858000"/>
              <a:gd name="connsiteX47" fmla="*/ 7678681 w 10655455"/>
              <a:gd name="connsiteY47" fmla="*/ 3459104 h 6858000"/>
              <a:gd name="connsiteX48" fmla="*/ 9108816 w 10655455"/>
              <a:gd name="connsiteY48" fmla="*/ 2082751 h 6858000"/>
              <a:gd name="connsiteX49" fmla="*/ 9876937 w 10655455"/>
              <a:gd name="connsiteY49" fmla="*/ 2082751 h 6858000"/>
              <a:gd name="connsiteX50" fmla="*/ 9994727 w 10655455"/>
              <a:gd name="connsiteY50" fmla="*/ 2152172 h 6858000"/>
              <a:gd name="connsiteX51" fmla="*/ 10379617 w 10655455"/>
              <a:gd name="connsiteY51" fmla="*/ 2814978 h 6858000"/>
              <a:gd name="connsiteX52" fmla="*/ 10379617 w 10655455"/>
              <a:gd name="connsiteY52" fmla="*/ 2950515 h 6858000"/>
              <a:gd name="connsiteX53" fmla="*/ 9994727 w 10655455"/>
              <a:gd name="connsiteY53" fmla="*/ 3613321 h 6858000"/>
              <a:gd name="connsiteX54" fmla="*/ 9876937 w 10655455"/>
              <a:gd name="connsiteY54" fmla="*/ 3682742 h 6858000"/>
              <a:gd name="connsiteX55" fmla="*/ 9108816 w 10655455"/>
              <a:gd name="connsiteY55" fmla="*/ 3682742 h 6858000"/>
              <a:gd name="connsiteX56" fmla="*/ 8989367 w 10655455"/>
              <a:gd name="connsiteY56" fmla="*/ 3613321 h 6858000"/>
              <a:gd name="connsiteX57" fmla="*/ 8606137 w 10655455"/>
              <a:gd name="connsiteY57" fmla="*/ 2950515 h 6858000"/>
              <a:gd name="connsiteX58" fmla="*/ 8606137 w 10655455"/>
              <a:gd name="connsiteY58" fmla="*/ 2814978 h 6858000"/>
              <a:gd name="connsiteX59" fmla="*/ 8989367 w 10655455"/>
              <a:gd name="connsiteY59" fmla="*/ 2152172 h 6858000"/>
              <a:gd name="connsiteX60" fmla="*/ 9108816 w 10655455"/>
              <a:gd name="connsiteY60" fmla="*/ 2082751 h 6858000"/>
              <a:gd name="connsiteX61" fmla="*/ 1321854 w 10655455"/>
              <a:gd name="connsiteY61" fmla="*/ 2071857 h 6858000"/>
              <a:gd name="connsiteX62" fmla="*/ 5365317 w 10655455"/>
              <a:gd name="connsiteY62" fmla="*/ 2071857 h 6858000"/>
              <a:gd name="connsiteX63" fmla="*/ 5985373 w 10655455"/>
              <a:gd name="connsiteY63" fmla="*/ 2437296 h 6858000"/>
              <a:gd name="connsiteX64" fmla="*/ 8011470 w 10655455"/>
              <a:gd name="connsiteY64" fmla="*/ 5926372 h 6858000"/>
              <a:gd name="connsiteX65" fmla="*/ 8011470 w 10655455"/>
              <a:gd name="connsiteY65" fmla="*/ 6639850 h 6858000"/>
              <a:gd name="connsiteX66" fmla="*/ 7904625 w 10655455"/>
              <a:gd name="connsiteY66" fmla="*/ 6823844 h 6858000"/>
              <a:gd name="connsiteX67" fmla="*/ 7884791 w 10655455"/>
              <a:gd name="connsiteY67" fmla="*/ 6858000 h 6858000"/>
              <a:gd name="connsiteX68" fmla="*/ 0 w 10655455"/>
              <a:gd name="connsiteY68" fmla="*/ 6858000 h 6858000"/>
              <a:gd name="connsiteX69" fmla="*/ 0 w 10655455"/>
              <a:gd name="connsiteY69" fmla="*/ 3635967 h 6858000"/>
              <a:gd name="connsiteX70" fmla="*/ 27177 w 10655455"/>
              <a:gd name="connsiteY70" fmla="*/ 3588964 h 6858000"/>
              <a:gd name="connsiteX71" fmla="*/ 693065 w 10655455"/>
              <a:gd name="connsiteY71" fmla="*/ 2437296 h 6858000"/>
              <a:gd name="connsiteX72" fmla="*/ 1321854 w 10655455"/>
              <a:gd name="connsiteY72" fmla="*/ 2071857 h 6858000"/>
              <a:gd name="connsiteX73" fmla="*/ 6786399 w 10655455"/>
              <a:gd name="connsiteY73" fmla="*/ 753840 h 6858000"/>
              <a:gd name="connsiteX74" fmla="*/ 8025968 w 10655455"/>
              <a:gd name="connsiteY74" fmla="*/ 753840 h 6858000"/>
              <a:gd name="connsiteX75" fmla="*/ 8216053 w 10655455"/>
              <a:gd name="connsiteY75" fmla="*/ 865869 h 6858000"/>
              <a:gd name="connsiteX76" fmla="*/ 8837177 w 10655455"/>
              <a:gd name="connsiteY76" fmla="*/ 1935484 h 6858000"/>
              <a:gd name="connsiteX77" fmla="*/ 8837177 w 10655455"/>
              <a:gd name="connsiteY77" fmla="*/ 2154207 h 6858000"/>
              <a:gd name="connsiteX78" fmla="*/ 8216053 w 10655455"/>
              <a:gd name="connsiteY78" fmla="*/ 3223823 h 6858000"/>
              <a:gd name="connsiteX79" fmla="*/ 8025968 w 10655455"/>
              <a:gd name="connsiteY79" fmla="*/ 3335852 h 6858000"/>
              <a:gd name="connsiteX80" fmla="*/ 6786399 w 10655455"/>
              <a:gd name="connsiteY80" fmla="*/ 3335852 h 6858000"/>
              <a:gd name="connsiteX81" fmla="*/ 6593637 w 10655455"/>
              <a:gd name="connsiteY81" fmla="*/ 3223823 h 6858000"/>
              <a:gd name="connsiteX82" fmla="*/ 5975192 w 10655455"/>
              <a:gd name="connsiteY82" fmla="*/ 2154207 h 6858000"/>
              <a:gd name="connsiteX83" fmla="*/ 5975192 w 10655455"/>
              <a:gd name="connsiteY83" fmla="*/ 1935484 h 6858000"/>
              <a:gd name="connsiteX84" fmla="*/ 6593637 w 10655455"/>
              <a:gd name="connsiteY84" fmla="*/ 865869 h 6858000"/>
              <a:gd name="connsiteX85" fmla="*/ 6786399 w 10655455"/>
              <a:gd name="connsiteY85" fmla="*/ 753840 h 6858000"/>
              <a:gd name="connsiteX86" fmla="*/ 0 w 10655455"/>
              <a:gd name="connsiteY86" fmla="*/ 0 h 6858000"/>
              <a:gd name="connsiteX87" fmla="*/ 6966294 w 10655455"/>
              <a:gd name="connsiteY87" fmla="*/ 0 h 6858000"/>
              <a:gd name="connsiteX88" fmla="*/ 6852387 w 10655455"/>
              <a:gd name="connsiteY88" fmla="*/ 196155 h 6858000"/>
              <a:gd name="connsiteX89" fmla="*/ 6043322 w 10655455"/>
              <a:gd name="connsiteY89" fmla="*/ 1589421 h 6858000"/>
              <a:gd name="connsiteX90" fmla="*/ 5423265 w 10655455"/>
              <a:gd name="connsiteY90" fmla="*/ 1954861 h 6858000"/>
              <a:gd name="connsiteX91" fmla="*/ 1379802 w 10655455"/>
              <a:gd name="connsiteY91" fmla="*/ 1954861 h 6858000"/>
              <a:gd name="connsiteX92" fmla="*/ 751013 w 10655455"/>
              <a:gd name="connsiteY92" fmla="*/ 1589421 h 6858000"/>
              <a:gd name="connsiteX93" fmla="*/ 1951 w 10655455"/>
              <a:gd name="connsiteY93" fmla="*/ 293901 h 6858000"/>
              <a:gd name="connsiteX94" fmla="*/ 0 w 10655455"/>
              <a:gd name="connsiteY94" fmla="*/ 29052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0655455" h="6858000">
                <a:moveTo>
                  <a:pt x="8526285" y="6283111"/>
                </a:moveTo>
                <a:cubicBezTo>
                  <a:pt x="8526285" y="6283111"/>
                  <a:pt x="8526285" y="6283111"/>
                  <a:pt x="10157124" y="6283111"/>
                </a:cubicBezTo>
                <a:cubicBezTo>
                  <a:pt x="10259271" y="6283111"/>
                  <a:pt x="10357896" y="6339261"/>
                  <a:pt x="10407209" y="6430504"/>
                </a:cubicBezTo>
                <a:cubicBezTo>
                  <a:pt x="10407209" y="6430504"/>
                  <a:pt x="10407209" y="6430504"/>
                  <a:pt x="10606716" y="6774068"/>
                </a:cubicBezTo>
                <a:lnTo>
                  <a:pt x="10655455" y="6858000"/>
                </a:lnTo>
                <a:lnTo>
                  <a:pt x="8025501" y="6858000"/>
                </a:lnTo>
                <a:lnTo>
                  <a:pt x="8129453" y="6678214"/>
                </a:lnTo>
                <a:cubicBezTo>
                  <a:pt x="8174148" y="6600912"/>
                  <a:pt x="8221824" y="6518457"/>
                  <a:pt x="8272677" y="6430504"/>
                </a:cubicBezTo>
                <a:cubicBezTo>
                  <a:pt x="8325512" y="6339261"/>
                  <a:pt x="8420615" y="6283111"/>
                  <a:pt x="8526285" y="6283111"/>
                </a:cubicBezTo>
                <a:close/>
                <a:moveTo>
                  <a:pt x="8508611" y="4776272"/>
                </a:moveTo>
                <a:cubicBezTo>
                  <a:pt x="8508611" y="4776272"/>
                  <a:pt x="8508611" y="4776272"/>
                  <a:pt x="9153763" y="4776272"/>
                </a:cubicBezTo>
                <a:cubicBezTo>
                  <a:pt x="9194173" y="4776272"/>
                  <a:pt x="9233188" y="4798484"/>
                  <a:pt x="9252696" y="4834580"/>
                </a:cubicBezTo>
                <a:cubicBezTo>
                  <a:pt x="9252696" y="4834580"/>
                  <a:pt x="9252696" y="4834580"/>
                  <a:pt x="9575969" y="5391278"/>
                </a:cubicBezTo>
                <a:cubicBezTo>
                  <a:pt x="9596871" y="5425985"/>
                  <a:pt x="9596871" y="5470409"/>
                  <a:pt x="9575969" y="5505116"/>
                </a:cubicBezTo>
                <a:cubicBezTo>
                  <a:pt x="9575969" y="5505116"/>
                  <a:pt x="9575969" y="5505116"/>
                  <a:pt x="9252696" y="6061815"/>
                </a:cubicBezTo>
                <a:cubicBezTo>
                  <a:pt x="9233188" y="6097909"/>
                  <a:pt x="9194173" y="6120122"/>
                  <a:pt x="9153763" y="6120122"/>
                </a:cubicBezTo>
                <a:cubicBezTo>
                  <a:pt x="9153763" y="6120122"/>
                  <a:pt x="9153763" y="6120122"/>
                  <a:pt x="8508611" y="6120122"/>
                </a:cubicBezTo>
                <a:cubicBezTo>
                  <a:pt x="8466808" y="6120122"/>
                  <a:pt x="8429186" y="6097909"/>
                  <a:pt x="8408284" y="6061815"/>
                </a:cubicBezTo>
                <a:cubicBezTo>
                  <a:pt x="8408284" y="6061815"/>
                  <a:pt x="8408284" y="6061815"/>
                  <a:pt x="8086404" y="5505116"/>
                </a:cubicBezTo>
                <a:cubicBezTo>
                  <a:pt x="8065503" y="5470409"/>
                  <a:pt x="8065503" y="5425985"/>
                  <a:pt x="8086404" y="5391278"/>
                </a:cubicBezTo>
                <a:cubicBezTo>
                  <a:pt x="8086404" y="5391278"/>
                  <a:pt x="8086404" y="5391278"/>
                  <a:pt x="8408284" y="4834580"/>
                </a:cubicBezTo>
                <a:cubicBezTo>
                  <a:pt x="8429186" y="4798484"/>
                  <a:pt x="8466808" y="4776272"/>
                  <a:pt x="8508611" y="4776272"/>
                </a:cubicBezTo>
                <a:close/>
                <a:moveTo>
                  <a:pt x="8438383" y="4182594"/>
                </a:moveTo>
                <a:cubicBezTo>
                  <a:pt x="8438383" y="4182594"/>
                  <a:pt x="8438383" y="4182594"/>
                  <a:pt x="8671249" y="4182594"/>
                </a:cubicBezTo>
                <a:cubicBezTo>
                  <a:pt x="8685834" y="4182594"/>
                  <a:pt x="8699916" y="4190612"/>
                  <a:pt x="8706958" y="4203640"/>
                </a:cubicBezTo>
                <a:cubicBezTo>
                  <a:pt x="8706958" y="4203640"/>
                  <a:pt x="8706958" y="4203640"/>
                  <a:pt x="8823642" y="4404579"/>
                </a:cubicBezTo>
                <a:cubicBezTo>
                  <a:pt x="8831187" y="4417106"/>
                  <a:pt x="8831187" y="4433141"/>
                  <a:pt x="8823642" y="4445668"/>
                </a:cubicBezTo>
                <a:cubicBezTo>
                  <a:pt x="8823642" y="4445668"/>
                  <a:pt x="8823642" y="4445668"/>
                  <a:pt x="8706958" y="4646606"/>
                </a:cubicBezTo>
                <a:cubicBezTo>
                  <a:pt x="8699916" y="4659635"/>
                  <a:pt x="8685834" y="4667652"/>
                  <a:pt x="8671249" y="4667652"/>
                </a:cubicBezTo>
                <a:cubicBezTo>
                  <a:pt x="8671249" y="4667652"/>
                  <a:pt x="8671249" y="4667652"/>
                  <a:pt x="8438383" y="4667652"/>
                </a:cubicBezTo>
                <a:cubicBezTo>
                  <a:pt x="8423295" y="4667652"/>
                  <a:pt x="8409715" y="4659635"/>
                  <a:pt x="8402170" y="4646606"/>
                </a:cubicBezTo>
                <a:cubicBezTo>
                  <a:pt x="8402170" y="4646606"/>
                  <a:pt x="8402170" y="4646606"/>
                  <a:pt x="8285989" y="4445668"/>
                </a:cubicBezTo>
                <a:cubicBezTo>
                  <a:pt x="8278445" y="4433141"/>
                  <a:pt x="8278445" y="4417106"/>
                  <a:pt x="8285989" y="4404579"/>
                </a:cubicBezTo>
                <a:cubicBezTo>
                  <a:pt x="8285989" y="4404579"/>
                  <a:pt x="8285989" y="4404579"/>
                  <a:pt x="8402170" y="4203640"/>
                </a:cubicBezTo>
                <a:cubicBezTo>
                  <a:pt x="8409715" y="4190612"/>
                  <a:pt x="8423295" y="4182594"/>
                  <a:pt x="8438383" y="4182594"/>
                </a:cubicBezTo>
                <a:close/>
                <a:moveTo>
                  <a:pt x="7678681" y="3459104"/>
                </a:moveTo>
                <a:cubicBezTo>
                  <a:pt x="7678681" y="3459104"/>
                  <a:pt x="7678681" y="3459104"/>
                  <a:pt x="8119685" y="3459104"/>
                </a:cubicBezTo>
                <a:cubicBezTo>
                  <a:pt x="8147308" y="3459104"/>
                  <a:pt x="8173978" y="3474287"/>
                  <a:pt x="8187313" y="3498961"/>
                </a:cubicBezTo>
                <a:cubicBezTo>
                  <a:pt x="8187313" y="3498961"/>
                  <a:pt x="8187313" y="3498961"/>
                  <a:pt x="8408292" y="3879501"/>
                </a:cubicBezTo>
                <a:cubicBezTo>
                  <a:pt x="8422579" y="3903225"/>
                  <a:pt x="8422579" y="3933593"/>
                  <a:pt x="8408292" y="3957318"/>
                </a:cubicBezTo>
                <a:cubicBezTo>
                  <a:pt x="8408292" y="3957318"/>
                  <a:pt x="8408292" y="3957318"/>
                  <a:pt x="8187313" y="4337857"/>
                </a:cubicBezTo>
                <a:cubicBezTo>
                  <a:pt x="8173978" y="4362531"/>
                  <a:pt x="8147308" y="4377714"/>
                  <a:pt x="8119685" y="4377714"/>
                </a:cubicBezTo>
                <a:cubicBezTo>
                  <a:pt x="8119685" y="4377714"/>
                  <a:pt x="8119685" y="4377714"/>
                  <a:pt x="7678681" y="4377714"/>
                </a:cubicBezTo>
                <a:cubicBezTo>
                  <a:pt x="7650106" y="4377714"/>
                  <a:pt x="7624388" y="4362531"/>
                  <a:pt x="7610101" y="4337857"/>
                </a:cubicBezTo>
                <a:cubicBezTo>
                  <a:pt x="7610101" y="4337857"/>
                  <a:pt x="7610101" y="4337857"/>
                  <a:pt x="7390076" y="3957318"/>
                </a:cubicBezTo>
                <a:cubicBezTo>
                  <a:pt x="7375787" y="3933593"/>
                  <a:pt x="7375787" y="3903225"/>
                  <a:pt x="7390076" y="3879501"/>
                </a:cubicBezTo>
                <a:cubicBezTo>
                  <a:pt x="7390076" y="3879501"/>
                  <a:pt x="7390076" y="3879501"/>
                  <a:pt x="7610101" y="3498961"/>
                </a:cubicBezTo>
                <a:cubicBezTo>
                  <a:pt x="7624388" y="3474287"/>
                  <a:pt x="7650106" y="3459104"/>
                  <a:pt x="7678681" y="3459104"/>
                </a:cubicBezTo>
                <a:close/>
                <a:moveTo>
                  <a:pt x="9108816" y="2082751"/>
                </a:moveTo>
                <a:cubicBezTo>
                  <a:pt x="9108816" y="2082751"/>
                  <a:pt x="9108816" y="2082751"/>
                  <a:pt x="9876937" y="2082751"/>
                </a:cubicBezTo>
                <a:cubicBezTo>
                  <a:pt x="9925048" y="2082751"/>
                  <a:pt x="9971500" y="2109197"/>
                  <a:pt x="9994727" y="2152172"/>
                </a:cubicBezTo>
                <a:cubicBezTo>
                  <a:pt x="9994727" y="2152172"/>
                  <a:pt x="9994727" y="2152172"/>
                  <a:pt x="10379617" y="2814978"/>
                </a:cubicBezTo>
                <a:cubicBezTo>
                  <a:pt x="10404502" y="2856301"/>
                  <a:pt x="10404502" y="2909193"/>
                  <a:pt x="10379617" y="2950515"/>
                </a:cubicBezTo>
                <a:cubicBezTo>
                  <a:pt x="10379617" y="2950515"/>
                  <a:pt x="10379617" y="2950515"/>
                  <a:pt x="9994727" y="3613321"/>
                </a:cubicBezTo>
                <a:cubicBezTo>
                  <a:pt x="9971500" y="3656296"/>
                  <a:pt x="9925048" y="3682742"/>
                  <a:pt x="9876937" y="3682742"/>
                </a:cubicBezTo>
                <a:cubicBezTo>
                  <a:pt x="9876937" y="3682742"/>
                  <a:pt x="9876937" y="3682742"/>
                  <a:pt x="9108816" y="3682742"/>
                </a:cubicBezTo>
                <a:cubicBezTo>
                  <a:pt x="9059045" y="3682742"/>
                  <a:pt x="9014252" y="3656296"/>
                  <a:pt x="8989367" y="3613321"/>
                </a:cubicBezTo>
                <a:cubicBezTo>
                  <a:pt x="8989367" y="3613321"/>
                  <a:pt x="8989367" y="3613321"/>
                  <a:pt x="8606137" y="2950515"/>
                </a:cubicBezTo>
                <a:cubicBezTo>
                  <a:pt x="8581251" y="2909193"/>
                  <a:pt x="8581251" y="2856301"/>
                  <a:pt x="8606137" y="2814978"/>
                </a:cubicBezTo>
                <a:cubicBezTo>
                  <a:pt x="8606137" y="2814978"/>
                  <a:pt x="8606137" y="2814978"/>
                  <a:pt x="8989367" y="2152172"/>
                </a:cubicBezTo>
                <a:cubicBezTo>
                  <a:pt x="9014252" y="2109197"/>
                  <a:pt x="9059045" y="2082751"/>
                  <a:pt x="9108816" y="2082751"/>
                </a:cubicBezTo>
                <a:close/>
                <a:moveTo>
                  <a:pt x="1321854" y="2071857"/>
                </a:moveTo>
                <a:cubicBezTo>
                  <a:pt x="1321854" y="2071857"/>
                  <a:pt x="1321854" y="2071857"/>
                  <a:pt x="5365317" y="2071857"/>
                </a:cubicBezTo>
                <a:cubicBezTo>
                  <a:pt x="5618580" y="2071857"/>
                  <a:pt x="5863108" y="2211072"/>
                  <a:pt x="5985373" y="2437296"/>
                </a:cubicBezTo>
                <a:cubicBezTo>
                  <a:pt x="5985373" y="2437296"/>
                  <a:pt x="5985373" y="2437296"/>
                  <a:pt x="8011470" y="5926372"/>
                </a:cubicBezTo>
                <a:cubicBezTo>
                  <a:pt x="8142468" y="6143896"/>
                  <a:pt x="8142468" y="6422327"/>
                  <a:pt x="8011470" y="6639850"/>
                </a:cubicBezTo>
                <a:cubicBezTo>
                  <a:pt x="8011470" y="6639850"/>
                  <a:pt x="8011470" y="6639850"/>
                  <a:pt x="7904625" y="6823844"/>
                </a:cubicBezTo>
                <a:lnTo>
                  <a:pt x="7884791" y="6858000"/>
                </a:lnTo>
                <a:lnTo>
                  <a:pt x="0" y="6858000"/>
                </a:lnTo>
                <a:lnTo>
                  <a:pt x="0" y="3635967"/>
                </a:lnTo>
                <a:lnTo>
                  <a:pt x="27177" y="3588964"/>
                </a:lnTo>
                <a:cubicBezTo>
                  <a:pt x="220245" y="3255048"/>
                  <a:pt x="440895" y="2873431"/>
                  <a:pt x="693065" y="2437296"/>
                </a:cubicBezTo>
                <a:cubicBezTo>
                  <a:pt x="824063" y="2211072"/>
                  <a:pt x="1059859" y="2071857"/>
                  <a:pt x="1321854" y="2071857"/>
                </a:cubicBezTo>
                <a:close/>
                <a:moveTo>
                  <a:pt x="6786399" y="753840"/>
                </a:moveTo>
                <a:cubicBezTo>
                  <a:pt x="6786399" y="753840"/>
                  <a:pt x="6786399" y="753840"/>
                  <a:pt x="8025968" y="753840"/>
                </a:cubicBezTo>
                <a:cubicBezTo>
                  <a:pt x="8103608" y="753840"/>
                  <a:pt x="8178571" y="796518"/>
                  <a:pt x="8216053" y="865869"/>
                </a:cubicBezTo>
                <a:cubicBezTo>
                  <a:pt x="8216053" y="865869"/>
                  <a:pt x="8216053" y="865869"/>
                  <a:pt x="8837177" y="1935484"/>
                </a:cubicBezTo>
                <a:cubicBezTo>
                  <a:pt x="8877335" y="2002169"/>
                  <a:pt x="8877335" y="2087523"/>
                  <a:pt x="8837177" y="2154207"/>
                </a:cubicBezTo>
                <a:cubicBezTo>
                  <a:pt x="8837177" y="2154207"/>
                  <a:pt x="8837177" y="2154207"/>
                  <a:pt x="8216053" y="3223823"/>
                </a:cubicBezTo>
                <a:cubicBezTo>
                  <a:pt x="8178571" y="3293174"/>
                  <a:pt x="8103608" y="3335852"/>
                  <a:pt x="8025968" y="3335852"/>
                </a:cubicBezTo>
                <a:cubicBezTo>
                  <a:pt x="8025968" y="3335852"/>
                  <a:pt x="8025968" y="3335852"/>
                  <a:pt x="6786399" y="3335852"/>
                </a:cubicBezTo>
                <a:cubicBezTo>
                  <a:pt x="6706082" y="3335852"/>
                  <a:pt x="6633796" y="3293174"/>
                  <a:pt x="6593637" y="3223823"/>
                </a:cubicBezTo>
                <a:cubicBezTo>
                  <a:pt x="6593637" y="3223823"/>
                  <a:pt x="6593637" y="3223823"/>
                  <a:pt x="5975192" y="2154207"/>
                </a:cubicBezTo>
                <a:cubicBezTo>
                  <a:pt x="5935033" y="2087523"/>
                  <a:pt x="5935033" y="2002169"/>
                  <a:pt x="5975192" y="1935484"/>
                </a:cubicBezTo>
                <a:cubicBezTo>
                  <a:pt x="5975192" y="1935484"/>
                  <a:pt x="5975192" y="1935484"/>
                  <a:pt x="6593637" y="865869"/>
                </a:cubicBezTo>
                <a:cubicBezTo>
                  <a:pt x="6633796" y="796518"/>
                  <a:pt x="6706082" y="753840"/>
                  <a:pt x="6786399" y="753840"/>
                </a:cubicBezTo>
                <a:close/>
                <a:moveTo>
                  <a:pt x="0" y="0"/>
                </a:moveTo>
                <a:lnTo>
                  <a:pt x="6966294" y="0"/>
                </a:lnTo>
                <a:lnTo>
                  <a:pt x="6852387" y="196155"/>
                </a:lnTo>
                <a:cubicBezTo>
                  <a:pt x="6627011" y="584267"/>
                  <a:pt x="6359899" y="1044253"/>
                  <a:pt x="6043322" y="1589421"/>
                </a:cubicBezTo>
                <a:cubicBezTo>
                  <a:pt x="5921057" y="1815646"/>
                  <a:pt x="5676528" y="1954861"/>
                  <a:pt x="5423265" y="1954861"/>
                </a:cubicBezTo>
                <a:cubicBezTo>
                  <a:pt x="5423265" y="1954861"/>
                  <a:pt x="5423265" y="1954861"/>
                  <a:pt x="1379802" y="1954861"/>
                </a:cubicBezTo>
                <a:cubicBezTo>
                  <a:pt x="1117807" y="1954861"/>
                  <a:pt x="882012" y="1815646"/>
                  <a:pt x="751013" y="1589421"/>
                </a:cubicBezTo>
                <a:cubicBezTo>
                  <a:pt x="751013" y="1589421"/>
                  <a:pt x="751013" y="1589421"/>
                  <a:pt x="1951" y="293901"/>
                </a:cubicBezTo>
                <a:lnTo>
                  <a:pt x="0" y="290527"/>
                </a:lnTo>
                <a:close/>
              </a:path>
            </a:pathLst>
          </a:cu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9898276"/>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1331" name="think-cell Slide" r:id="rId4" imgW="473" imgH="473" progId="TCLayout.ActiveDocument.1">
                  <p:embed/>
                </p:oleObj>
              </mc:Choice>
              <mc:Fallback>
                <p:oleObj name="think-cell Slide" r:id="rId4" imgW="473" imgH="473" progId="TCLayout.ActiveDocument.1">
                  <p:embed/>
                  <p:pic>
                    <p:nvPicPr>
                      <p:cNvPr id="8" name="Object 7" hidden="1"/>
                      <p:cNvPicPr/>
                      <p:nvPr/>
                    </p:nvPicPr>
                    <p:blipFill>
                      <a:blip r:embed="rId5"/>
                      <a:stretch>
                        <a:fillRect/>
                      </a:stretch>
                    </p:blipFill>
                    <p:spPr>
                      <a:xfrm>
                        <a:off x="1588" y="1588"/>
                        <a:ext cx="1587" cy="1587"/>
                      </a:xfrm>
                      <a:prstGeom prst="rect">
                        <a:avLst/>
                      </a:prstGeom>
                    </p:spPr>
                  </p:pic>
                </p:oleObj>
              </mc:Fallback>
            </mc:AlternateContent>
          </a:graphicData>
        </a:graphic>
      </p:graphicFrame>
    </p:spTree>
    <p:extLst>
      <p:ext uri="{BB962C8B-B14F-4D97-AF65-F5344CB8AC3E}">
        <p14:creationId xmlns:p14="http://schemas.microsoft.com/office/powerpoint/2010/main" val="3935172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72718-B42B-4CDC-863D-79BBA0810499}"/>
              </a:ext>
            </a:extLst>
          </p:cNvPr>
          <p:cNvSpPr>
            <a:spLocks noGrp="1"/>
          </p:cNvSpPr>
          <p:nvPr>
            <p:ph type="title"/>
          </p:nvPr>
        </p:nvSpPr>
        <p:spPr>
          <a:xfrm>
            <a:off x="518252" y="331489"/>
            <a:ext cx="10769600" cy="434108"/>
          </a:xfrm>
        </p:spPr>
        <p:txBody>
          <a:bodyPr/>
          <a:lstStyle/>
          <a:p>
            <a:r>
              <a:rPr lang="en-US" dirty="0">
                <a:solidFill>
                  <a:srgbClr val="003F6F"/>
                </a:solidFill>
              </a:rPr>
              <a:t>Sustainable Transportation</a:t>
            </a:r>
            <a:endParaRPr lang="el-GR" dirty="0">
              <a:solidFill>
                <a:srgbClr val="003F6F"/>
              </a:solidFill>
            </a:endParaRPr>
          </a:p>
        </p:txBody>
      </p:sp>
      <p:sp>
        <p:nvSpPr>
          <p:cNvPr id="86" name="Rectangle 85"/>
          <p:cNvSpPr/>
          <p:nvPr/>
        </p:nvSpPr>
        <p:spPr>
          <a:xfrm>
            <a:off x="518247" y="1546884"/>
            <a:ext cx="11013349" cy="307777"/>
          </a:xfrm>
          <a:prstGeom prst="rect">
            <a:avLst/>
          </a:prstGeom>
          <a:solidFill>
            <a:schemeClr val="accent2"/>
          </a:solidFill>
        </p:spPr>
        <p:txBody>
          <a:bodyPr wrap="square" anchor="ctr">
            <a:spAutoFit/>
          </a:bodyPr>
          <a:lstStyle/>
          <a:p>
            <a:pPr algn="ctr"/>
            <a:r>
              <a:rPr lang="en-US" sz="1400" b="1" dirty="0"/>
              <a:t>Sustainability Competitive Advantages of Rail Transportation</a:t>
            </a:r>
          </a:p>
        </p:txBody>
      </p:sp>
      <p:pic>
        <p:nvPicPr>
          <p:cNvPr id="5" name="Εικόνα 4" descr="Εικόνα που περιέχει δέντρο, χλόη, υπαίθριος, δάσος&#10;&#10;Περιγραφή που δημιουργήθηκε αυτόματα">
            <a:extLst>
              <a:ext uri="{FF2B5EF4-FFF2-40B4-BE49-F238E27FC236}">
                <a16:creationId xmlns:a16="http://schemas.microsoft.com/office/drawing/2014/main" id="{FAC05D52-3B0D-4CC8-9D08-30E9BAB678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248" y="2056240"/>
            <a:ext cx="5239854" cy="4172119"/>
          </a:xfrm>
          <a:custGeom>
            <a:avLst/>
            <a:gdLst>
              <a:gd name="connsiteX0" fmla="*/ 8526285 w 10655455"/>
              <a:gd name="connsiteY0" fmla="*/ 6283111 h 6858000"/>
              <a:gd name="connsiteX1" fmla="*/ 10157124 w 10655455"/>
              <a:gd name="connsiteY1" fmla="*/ 6283111 h 6858000"/>
              <a:gd name="connsiteX2" fmla="*/ 10407209 w 10655455"/>
              <a:gd name="connsiteY2" fmla="*/ 6430504 h 6858000"/>
              <a:gd name="connsiteX3" fmla="*/ 10606716 w 10655455"/>
              <a:gd name="connsiteY3" fmla="*/ 6774068 h 6858000"/>
              <a:gd name="connsiteX4" fmla="*/ 10655455 w 10655455"/>
              <a:gd name="connsiteY4" fmla="*/ 6858000 h 6858000"/>
              <a:gd name="connsiteX5" fmla="*/ 8025501 w 10655455"/>
              <a:gd name="connsiteY5" fmla="*/ 6858000 h 6858000"/>
              <a:gd name="connsiteX6" fmla="*/ 8129453 w 10655455"/>
              <a:gd name="connsiteY6" fmla="*/ 6678214 h 6858000"/>
              <a:gd name="connsiteX7" fmla="*/ 8272677 w 10655455"/>
              <a:gd name="connsiteY7" fmla="*/ 6430504 h 6858000"/>
              <a:gd name="connsiteX8" fmla="*/ 8526285 w 10655455"/>
              <a:gd name="connsiteY8" fmla="*/ 6283111 h 6858000"/>
              <a:gd name="connsiteX9" fmla="*/ 8508611 w 10655455"/>
              <a:gd name="connsiteY9" fmla="*/ 4776272 h 6858000"/>
              <a:gd name="connsiteX10" fmla="*/ 9153763 w 10655455"/>
              <a:gd name="connsiteY10" fmla="*/ 4776272 h 6858000"/>
              <a:gd name="connsiteX11" fmla="*/ 9252696 w 10655455"/>
              <a:gd name="connsiteY11" fmla="*/ 4834580 h 6858000"/>
              <a:gd name="connsiteX12" fmla="*/ 9575969 w 10655455"/>
              <a:gd name="connsiteY12" fmla="*/ 5391278 h 6858000"/>
              <a:gd name="connsiteX13" fmla="*/ 9575969 w 10655455"/>
              <a:gd name="connsiteY13" fmla="*/ 5505116 h 6858000"/>
              <a:gd name="connsiteX14" fmla="*/ 9252696 w 10655455"/>
              <a:gd name="connsiteY14" fmla="*/ 6061815 h 6858000"/>
              <a:gd name="connsiteX15" fmla="*/ 9153763 w 10655455"/>
              <a:gd name="connsiteY15" fmla="*/ 6120122 h 6858000"/>
              <a:gd name="connsiteX16" fmla="*/ 8508611 w 10655455"/>
              <a:gd name="connsiteY16" fmla="*/ 6120122 h 6858000"/>
              <a:gd name="connsiteX17" fmla="*/ 8408284 w 10655455"/>
              <a:gd name="connsiteY17" fmla="*/ 6061815 h 6858000"/>
              <a:gd name="connsiteX18" fmla="*/ 8086404 w 10655455"/>
              <a:gd name="connsiteY18" fmla="*/ 5505116 h 6858000"/>
              <a:gd name="connsiteX19" fmla="*/ 8086404 w 10655455"/>
              <a:gd name="connsiteY19" fmla="*/ 5391278 h 6858000"/>
              <a:gd name="connsiteX20" fmla="*/ 8408284 w 10655455"/>
              <a:gd name="connsiteY20" fmla="*/ 4834580 h 6858000"/>
              <a:gd name="connsiteX21" fmla="*/ 8508611 w 10655455"/>
              <a:gd name="connsiteY21" fmla="*/ 4776272 h 6858000"/>
              <a:gd name="connsiteX22" fmla="*/ 8438383 w 10655455"/>
              <a:gd name="connsiteY22" fmla="*/ 4182594 h 6858000"/>
              <a:gd name="connsiteX23" fmla="*/ 8671249 w 10655455"/>
              <a:gd name="connsiteY23" fmla="*/ 4182594 h 6858000"/>
              <a:gd name="connsiteX24" fmla="*/ 8706958 w 10655455"/>
              <a:gd name="connsiteY24" fmla="*/ 4203640 h 6858000"/>
              <a:gd name="connsiteX25" fmla="*/ 8823642 w 10655455"/>
              <a:gd name="connsiteY25" fmla="*/ 4404579 h 6858000"/>
              <a:gd name="connsiteX26" fmla="*/ 8823642 w 10655455"/>
              <a:gd name="connsiteY26" fmla="*/ 4445668 h 6858000"/>
              <a:gd name="connsiteX27" fmla="*/ 8706958 w 10655455"/>
              <a:gd name="connsiteY27" fmla="*/ 4646606 h 6858000"/>
              <a:gd name="connsiteX28" fmla="*/ 8671249 w 10655455"/>
              <a:gd name="connsiteY28" fmla="*/ 4667652 h 6858000"/>
              <a:gd name="connsiteX29" fmla="*/ 8438383 w 10655455"/>
              <a:gd name="connsiteY29" fmla="*/ 4667652 h 6858000"/>
              <a:gd name="connsiteX30" fmla="*/ 8402170 w 10655455"/>
              <a:gd name="connsiteY30" fmla="*/ 4646606 h 6858000"/>
              <a:gd name="connsiteX31" fmla="*/ 8285989 w 10655455"/>
              <a:gd name="connsiteY31" fmla="*/ 4445668 h 6858000"/>
              <a:gd name="connsiteX32" fmla="*/ 8285989 w 10655455"/>
              <a:gd name="connsiteY32" fmla="*/ 4404579 h 6858000"/>
              <a:gd name="connsiteX33" fmla="*/ 8402170 w 10655455"/>
              <a:gd name="connsiteY33" fmla="*/ 4203640 h 6858000"/>
              <a:gd name="connsiteX34" fmla="*/ 8438383 w 10655455"/>
              <a:gd name="connsiteY34" fmla="*/ 4182594 h 6858000"/>
              <a:gd name="connsiteX35" fmla="*/ 7678681 w 10655455"/>
              <a:gd name="connsiteY35" fmla="*/ 3459104 h 6858000"/>
              <a:gd name="connsiteX36" fmla="*/ 8119685 w 10655455"/>
              <a:gd name="connsiteY36" fmla="*/ 3459104 h 6858000"/>
              <a:gd name="connsiteX37" fmla="*/ 8187313 w 10655455"/>
              <a:gd name="connsiteY37" fmla="*/ 3498961 h 6858000"/>
              <a:gd name="connsiteX38" fmla="*/ 8408292 w 10655455"/>
              <a:gd name="connsiteY38" fmla="*/ 3879501 h 6858000"/>
              <a:gd name="connsiteX39" fmla="*/ 8408292 w 10655455"/>
              <a:gd name="connsiteY39" fmla="*/ 3957318 h 6858000"/>
              <a:gd name="connsiteX40" fmla="*/ 8187313 w 10655455"/>
              <a:gd name="connsiteY40" fmla="*/ 4337857 h 6858000"/>
              <a:gd name="connsiteX41" fmla="*/ 8119685 w 10655455"/>
              <a:gd name="connsiteY41" fmla="*/ 4377714 h 6858000"/>
              <a:gd name="connsiteX42" fmla="*/ 7678681 w 10655455"/>
              <a:gd name="connsiteY42" fmla="*/ 4377714 h 6858000"/>
              <a:gd name="connsiteX43" fmla="*/ 7610101 w 10655455"/>
              <a:gd name="connsiteY43" fmla="*/ 4337857 h 6858000"/>
              <a:gd name="connsiteX44" fmla="*/ 7390076 w 10655455"/>
              <a:gd name="connsiteY44" fmla="*/ 3957318 h 6858000"/>
              <a:gd name="connsiteX45" fmla="*/ 7390076 w 10655455"/>
              <a:gd name="connsiteY45" fmla="*/ 3879501 h 6858000"/>
              <a:gd name="connsiteX46" fmla="*/ 7610101 w 10655455"/>
              <a:gd name="connsiteY46" fmla="*/ 3498961 h 6858000"/>
              <a:gd name="connsiteX47" fmla="*/ 7678681 w 10655455"/>
              <a:gd name="connsiteY47" fmla="*/ 3459104 h 6858000"/>
              <a:gd name="connsiteX48" fmla="*/ 9108816 w 10655455"/>
              <a:gd name="connsiteY48" fmla="*/ 2082751 h 6858000"/>
              <a:gd name="connsiteX49" fmla="*/ 9876937 w 10655455"/>
              <a:gd name="connsiteY49" fmla="*/ 2082751 h 6858000"/>
              <a:gd name="connsiteX50" fmla="*/ 9994727 w 10655455"/>
              <a:gd name="connsiteY50" fmla="*/ 2152172 h 6858000"/>
              <a:gd name="connsiteX51" fmla="*/ 10379617 w 10655455"/>
              <a:gd name="connsiteY51" fmla="*/ 2814978 h 6858000"/>
              <a:gd name="connsiteX52" fmla="*/ 10379617 w 10655455"/>
              <a:gd name="connsiteY52" fmla="*/ 2950515 h 6858000"/>
              <a:gd name="connsiteX53" fmla="*/ 9994727 w 10655455"/>
              <a:gd name="connsiteY53" fmla="*/ 3613321 h 6858000"/>
              <a:gd name="connsiteX54" fmla="*/ 9876937 w 10655455"/>
              <a:gd name="connsiteY54" fmla="*/ 3682742 h 6858000"/>
              <a:gd name="connsiteX55" fmla="*/ 9108816 w 10655455"/>
              <a:gd name="connsiteY55" fmla="*/ 3682742 h 6858000"/>
              <a:gd name="connsiteX56" fmla="*/ 8989367 w 10655455"/>
              <a:gd name="connsiteY56" fmla="*/ 3613321 h 6858000"/>
              <a:gd name="connsiteX57" fmla="*/ 8606137 w 10655455"/>
              <a:gd name="connsiteY57" fmla="*/ 2950515 h 6858000"/>
              <a:gd name="connsiteX58" fmla="*/ 8606137 w 10655455"/>
              <a:gd name="connsiteY58" fmla="*/ 2814978 h 6858000"/>
              <a:gd name="connsiteX59" fmla="*/ 8989367 w 10655455"/>
              <a:gd name="connsiteY59" fmla="*/ 2152172 h 6858000"/>
              <a:gd name="connsiteX60" fmla="*/ 9108816 w 10655455"/>
              <a:gd name="connsiteY60" fmla="*/ 2082751 h 6858000"/>
              <a:gd name="connsiteX61" fmla="*/ 1321854 w 10655455"/>
              <a:gd name="connsiteY61" fmla="*/ 2071857 h 6858000"/>
              <a:gd name="connsiteX62" fmla="*/ 5365317 w 10655455"/>
              <a:gd name="connsiteY62" fmla="*/ 2071857 h 6858000"/>
              <a:gd name="connsiteX63" fmla="*/ 5985373 w 10655455"/>
              <a:gd name="connsiteY63" fmla="*/ 2437296 h 6858000"/>
              <a:gd name="connsiteX64" fmla="*/ 8011470 w 10655455"/>
              <a:gd name="connsiteY64" fmla="*/ 5926372 h 6858000"/>
              <a:gd name="connsiteX65" fmla="*/ 8011470 w 10655455"/>
              <a:gd name="connsiteY65" fmla="*/ 6639850 h 6858000"/>
              <a:gd name="connsiteX66" fmla="*/ 7904625 w 10655455"/>
              <a:gd name="connsiteY66" fmla="*/ 6823844 h 6858000"/>
              <a:gd name="connsiteX67" fmla="*/ 7884791 w 10655455"/>
              <a:gd name="connsiteY67" fmla="*/ 6858000 h 6858000"/>
              <a:gd name="connsiteX68" fmla="*/ 0 w 10655455"/>
              <a:gd name="connsiteY68" fmla="*/ 6858000 h 6858000"/>
              <a:gd name="connsiteX69" fmla="*/ 0 w 10655455"/>
              <a:gd name="connsiteY69" fmla="*/ 3635967 h 6858000"/>
              <a:gd name="connsiteX70" fmla="*/ 27177 w 10655455"/>
              <a:gd name="connsiteY70" fmla="*/ 3588964 h 6858000"/>
              <a:gd name="connsiteX71" fmla="*/ 693065 w 10655455"/>
              <a:gd name="connsiteY71" fmla="*/ 2437296 h 6858000"/>
              <a:gd name="connsiteX72" fmla="*/ 1321854 w 10655455"/>
              <a:gd name="connsiteY72" fmla="*/ 2071857 h 6858000"/>
              <a:gd name="connsiteX73" fmla="*/ 6786399 w 10655455"/>
              <a:gd name="connsiteY73" fmla="*/ 753840 h 6858000"/>
              <a:gd name="connsiteX74" fmla="*/ 8025968 w 10655455"/>
              <a:gd name="connsiteY74" fmla="*/ 753840 h 6858000"/>
              <a:gd name="connsiteX75" fmla="*/ 8216053 w 10655455"/>
              <a:gd name="connsiteY75" fmla="*/ 865869 h 6858000"/>
              <a:gd name="connsiteX76" fmla="*/ 8837177 w 10655455"/>
              <a:gd name="connsiteY76" fmla="*/ 1935484 h 6858000"/>
              <a:gd name="connsiteX77" fmla="*/ 8837177 w 10655455"/>
              <a:gd name="connsiteY77" fmla="*/ 2154207 h 6858000"/>
              <a:gd name="connsiteX78" fmla="*/ 8216053 w 10655455"/>
              <a:gd name="connsiteY78" fmla="*/ 3223823 h 6858000"/>
              <a:gd name="connsiteX79" fmla="*/ 8025968 w 10655455"/>
              <a:gd name="connsiteY79" fmla="*/ 3335852 h 6858000"/>
              <a:gd name="connsiteX80" fmla="*/ 6786399 w 10655455"/>
              <a:gd name="connsiteY80" fmla="*/ 3335852 h 6858000"/>
              <a:gd name="connsiteX81" fmla="*/ 6593637 w 10655455"/>
              <a:gd name="connsiteY81" fmla="*/ 3223823 h 6858000"/>
              <a:gd name="connsiteX82" fmla="*/ 5975192 w 10655455"/>
              <a:gd name="connsiteY82" fmla="*/ 2154207 h 6858000"/>
              <a:gd name="connsiteX83" fmla="*/ 5975192 w 10655455"/>
              <a:gd name="connsiteY83" fmla="*/ 1935484 h 6858000"/>
              <a:gd name="connsiteX84" fmla="*/ 6593637 w 10655455"/>
              <a:gd name="connsiteY84" fmla="*/ 865869 h 6858000"/>
              <a:gd name="connsiteX85" fmla="*/ 6786399 w 10655455"/>
              <a:gd name="connsiteY85" fmla="*/ 753840 h 6858000"/>
              <a:gd name="connsiteX86" fmla="*/ 0 w 10655455"/>
              <a:gd name="connsiteY86" fmla="*/ 0 h 6858000"/>
              <a:gd name="connsiteX87" fmla="*/ 6966294 w 10655455"/>
              <a:gd name="connsiteY87" fmla="*/ 0 h 6858000"/>
              <a:gd name="connsiteX88" fmla="*/ 6852387 w 10655455"/>
              <a:gd name="connsiteY88" fmla="*/ 196155 h 6858000"/>
              <a:gd name="connsiteX89" fmla="*/ 6043322 w 10655455"/>
              <a:gd name="connsiteY89" fmla="*/ 1589421 h 6858000"/>
              <a:gd name="connsiteX90" fmla="*/ 5423265 w 10655455"/>
              <a:gd name="connsiteY90" fmla="*/ 1954861 h 6858000"/>
              <a:gd name="connsiteX91" fmla="*/ 1379802 w 10655455"/>
              <a:gd name="connsiteY91" fmla="*/ 1954861 h 6858000"/>
              <a:gd name="connsiteX92" fmla="*/ 751013 w 10655455"/>
              <a:gd name="connsiteY92" fmla="*/ 1589421 h 6858000"/>
              <a:gd name="connsiteX93" fmla="*/ 1951 w 10655455"/>
              <a:gd name="connsiteY93" fmla="*/ 293901 h 6858000"/>
              <a:gd name="connsiteX94" fmla="*/ 0 w 10655455"/>
              <a:gd name="connsiteY94" fmla="*/ 29052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0655455" h="6858000">
                <a:moveTo>
                  <a:pt x="8526285" y="6283111"/>
                </a:moveTo>
                <a:cubicBezTo>
                  <a:pt x="8526285" y="6283111"/>
                  <a:pt x="8526285" y="6283111"/>
                  <a:pt x="10157124" y="6283111"/>
                </a:cubicBezTo>
                <a:cubicBezTo>
                  <a:pt x="10259271" y="6283111"/>
                  <a:pt x="10357896" y="6339261"/>
                  <a:pt x="10407209" y="6430504"/>
                </a:cubicBezTo>
                <a:cubicBezTo>
                  <a:pt x="10407209" y="6430504"/>
                  <a:pt x="10407209" y="6430504"/>
                  <a:pt x="10606716" y="6774068"/>
                </a:cubicBezTo>
                <a:lnTo>
                  <a:pt x="10655455" y="6858000"/>
                </a:lnTo>
                <a:lnTo>
                  <a:pt x="8025501" y="6858000"/>
                </a:lnTo>
                <a:lnTo>
                  <a:pt x="8129453" y="6678214"/>
                </a:lnTo>
                <a:cubicBezTo>
                  <a:pt x="8174148" y="6600912"/>
                  <a:pt x="8221824" y="6518457"/>
                  <a:pt x="8272677" y="6430504"/>
                </a:cubicBezTo>
                <a:cubicBezTo>
                  <a:pt x="8325512" y="6339261"/>
                  <a:pt x="8420615" y="6283111"/>
                  <a:pt x="8526285" y="6283111"/>
                </a:cubicBezTo>
                <a:close/>
                <a:moveTo>
                  <a:pt x="8508611" y="4776272"/>
                </a:moveTo>
                <a:cubicBezTo>
                  <a:pt x="8508611" y="4776272"/>
                  <a:pt x="8508611" y="4776272"/>
                  <a:pt x="9153763" y="4776272"/>
                </a:cubicBezTo>
                <a:cubicBezTo>
                  <a:pt x="9194173" y="4776272"/>
                  <a:pt x="9233188" y="4798484"/>
                  <a:pt x="9252696" y="4834580"/>
                </a:cubicBezTo>
                <a:cubicBezTo>
                  <a:pt x="9252696" y="4834580"/>
                  <a:pt x="9252696" y="4834580"/>
                  <a:pt x="9575969" y="5391278"/>
                </a:cubicBezTo>
                <a:cubicBezTo>
                  <a:pt x="9596871" y="5425985"/>
                  <a:pt x="9596871" y="5470409"/>
                  <a:pt x="9575969" y="5505116"/>
                </a:cubicBezTo>
                <a:cubicBezTo>
                  <a:pt x="9575969" y="5505116"/>
                  <a:pt x="9575969" y="5505116"/>
                  <a:pt x="9252696" y="6061815"/>
                </a:cubicBezTo>
                <a:cubicBezTo>
                  <a:pt x="9233188" y="6097909"/>
                  <a:pt x="9194173" y="6120122"/>
                  <a:pt x="9153763" y="6120122"/>
                </a:cubicBezTo>
                <a:cubicBezTo>
                  <a:pt x="9153763" y="6120122"/>
                  <a:pt x="9153763" y="6120122"/>
                  <a:pt x="8508611" y="6120122"/>
                </a:cubicBezTo>
                <a:cubicBezTo>
                  <a:pt x="8466808" y="6120122"/>
                  <a:pt x="8429186" y="6097909"/>
                  <a:pt x="8408284" y="6061815"/>
                </a:cubicBezTo>
                <a:cubicBezTo>
                  <a:pt x="8408284" y="6061815"/>
                  <a:pt x="8408284" y="6061815"/>
                  <a:pt x="8086404" y="5505116"/>
                </a:cubicBezTo>
                <a:cubicBezTo>
                  <a:pt x="8065503" y="5470409"/>
                  <a:pt x="8065503" y="5425985"/>
                  <a:pt x="8086404" y="5391278"/>
                </a:cubicBezTo>
                <a:cubicBezTo>
                  <a:pt x="8086404" y="5391278"/>
                  <a:pt x="8086404" y="5391278"/>
                  <a:pt x="8408284" y="4834580"/>
                </a:cubicBezTo>
                <a:cubicBezTo>
                  <a:pt x="8429186" y="4798484"/>
                  <a:pt x="8466808" y="4776272"/>
                  <a:pt x="8508611" y="4776272"/>
                </a:cubicBezTo>
                <a:close/>
                <a:moveTo>
                  <a:pt x="8438383" y="4182594"/>
                </a:moveTo>
                <a:cubicBezTo>
                  <a:pt x="8438383" y="4182594"/>
                  <a:pt x="8438383" y="4182594"/>
                  <a:pt x="8671249" y="4182594"/>
                </a:cubicBezTo>
                <a:cubicBezTo>
                  <a:pt x="8685834" y="4182594"/>
                  <a:pt x="8699916" y="4190612"/>
                  <a:pt x="8706958" y="4203640"/>
                </a:cubicBezTo>
                <a:cubicBezTo>
                  <a:pt x="8706958" y="4203640"/>
                  <a:pt x="8706958" y="4203640"/>
                  <a:pt x="8823642" y="4404579"/>
                </a:cubicBezTo>
                <a:cubicBezTo>
                  <a:pt x="8831187" y="4417106"/>
                  <a:pt x="8831187" y="4433141"/>
                  <a:pt x="8823642" y="4445668"/>
                </a:cubicBezTo>
                <a:cubicBezTo>
                  <a:pt x="8823642" y="4445668"/>
                  <a:pt x="8823642" y="4445668"/>
                  <a:pt x="8706958" y="4646606"/>
                </a:cubicBezTo>
                <a:cubicBezTo>
                  <a:pt x="8699916" y="4659635"/>
                  <a:pt x="8685834" y="4667652"/>
                  <a:pt x="8671249" y="4667652"/>
                </a:cubicBezTo>
                <a:cubicBezTo>
                  <a:pt x="8671249" y="4667652"/>
                  <a:pt x="8671249" y="4667652"/>
                  <a:pt x="8438383" y="4667652"/>
                </a:cubicBezTo>
                <a:cubicBezTo>
                  <a:pt x="8423295" y="4667652"/>
                  <a:pt x="8409715" y="4659635"/>
                  <a:pt x="8402170" y="4646606"/>
                </a:cubicBezTo>
                <a:cubicBezTo>
                  <a:pt x="8402170" y="4646606"/>
                  <a:pt x="8402170" y="4646606"/>
                  <a:pt x="8285989" y="4445668"/>
                </a:cubicBezTo>
                <a:cubicBezTo>
                  <a:pt x="8278445" y="4433141"/>
                  <a:pt x="8278445" y="4417106"/>
                  <a:pt x="8285989" y="4404579"/>
                </a:cubicBezTo>
                <a:cubicBezTo>
                  <a:pt x="8285989" y="4404579"/>
                  <a:pt x="8285989" y="4404579"/>
                  <a:pt x="8402170" y="4203640"/>
                </a:cubicBezTo>
                <a:cubicBezTo>
                  <a:pt x="8409715" y="4190612"/>
                  <a:pt x="8423295" y="4182594"/>
                  <a:pt x="8438383" y="4182594"/>
                </a:cubicBezTo>
                <a:close/>
                <a:moveTo>
                  <a:pt x="7678681" y="3459104"/>
                </a:moveTo>
                <a:cubicBezTo>
                  <a:pt x="7678681" y="3459104"/>
                  <a:pt x="7678681" y="3459104"/>
                  <a:pt x="8119685" y="3459104"/>
                </a:cubicBezTo>
                <a:cubicBezTo>
                  <a:pt x="8147308" y="3459104"/>
                  <a:pt x="8173978" y="3474287"/>
                  <a:pt x="8187313" y="3498961"/>
                </a:cubicBezTo>
                <a:cubicBezTo>
                  <a:pt x="8187313" y="3498961"/>
                  <a:pt x="8187313" y="3498961"/>
                  <a:pt x="8408292" y="3879501"/>
                </a:cubicBezTo>
                <a:cubicBezTo>
                  <a:pt x="8422579" y="3903225"/>
                  <a:pt x="8422579" y="3933593"/>
                  <a:pt x="8408292" y="3957318"/>
                </a:cubicBezTo>
                <a:cubicBezTo>
                  <a:pt x="8408292" y="3957318"/>
                  <a:pt x="8408292" y="3957318"/>
                  <a:pt x="8187313" y="4337857"/>
                </a:cubicBezTo>
                <a:cubicBezTo>
                  <a:pt x="8173978" y="4362531"/>
                  <a:pt x="8147308" y="4377714"/>
                  <a:pt x="8119685" y="4377714"/>
                </a:cubicBezTo>
                <a:cubicBezTo>
                  <a:pt x="8119685" y="4377714"/>
                  <a:pt x="8119685" y="4377714"/>
                  <a:pt x="7678681" y="4377714"/>
                </a:cubicBezTo>
                <a:cubicBezTo>
                  <a:pt x="7650106" y="4377714"/>
                  <a:pt x="7624388" y="4362531"/>
                  <a:pt x="7610101" y="4337857"/>
                </a:cubicBezTo>
                <a:cubicBezTo>
                  <a:pt x="7610101" y="4337857"/>
                  <a:pt x="7610101" y="4337857"/>
                  <a:pt x="7390076" y="3957318"/>
                </a:cubicBezTo>
                <a:cubicBezTo>
                  <a:pt x="7375787" y="3933593"/>
                  <a:pt x="7375787" y="3903225"/>
                  <a:pt x="7390076" y="3879501"/>
                </a:cubicBezTo>
                <a:cubicBezTo>
                  <a:pt x="7390076" y="3879501"/>
                  <a:pt x="7390076" y="3879501"/>
                  <a:pt x="7610101" y="3498961"/>
                </a:cubicBezTo>
                <a:cubicBezTo>
                  <a:pt x="7624388" y="3474287"/>
                  <a:pt x="7650106" y="3459104"/>
                  <a:pt x="7678681" y="3459104"/>
                </a:cubicBezTo>
                <a:close/>
                <a:moveTo>
                  <a:pt x="9108816" y="2082751"/>
                </a:moveTo>
                <a:cubicBezTo>
                  <a:pt x="9108816" y="2082751"/>
                  <a:pt x="9108816" y="2082751"/>
                  <a:pt x="9876937" y="2082751"/>
                </a:cubicBezTo>
                <a:cubicBezTo>
                  <a:pt x="9925048" y="2082751"/>
                  <a:pt x="9971500" y="2109197"/>
                  <a:pt x="9994727" y="2152172"/>
                </a:cubicBezTo>
                <a:cubicBezTo>
                  <a:pt x="9994727" y="2152172"/>
                  <a:pt x="9994727" y="2152172"/>
                  <a:pt x="10379617" y="2814978"/>
                </a:cubicBezTo>
                <a:cubicBezTo>
                  <a:pt x="10404502" y="2856301"/>
                  <a:pt x="10404502" y="2909193"/>
                  <a:pt x="10379617" y="2950515"/>
                </a:cubicBezTo>
                <a:cubicBezTo>
                  <a:pt x="10379617" y="2950515"/>
                  <a:pt x="10379617" y="2950515"/>
                  <a:pt x="9994727" y="3613321"/>
                </a:cubicBezTo>
                <a:cubicBezTo>
                  <a:pt x="9971500" y="3656296"/>
                  <a:pt x="9925048" y="3682742"/>
                  <a:pt x="9876937" y="3682742"/>
                </a:cubicBezTo>
                <a:cubicBezTo>
                  <a:pt x="9876937" y="3682742"/>
                  <a:pt x="9876937" y="3682742"/>
                  <a:pt x="9108816" y="3682742"/>
                </a:cubicBezTo>
                <a:cubicBezTo>
                  <a:pt x="9059045" y="3682742"/>
                  <a:pt x="9014252" y="3656296"/>
                  <a:pt x="8989367" y="3613321"/>
                </a:cubicBezTo>
                <a:cubicBezTo>
                  <a:pt x="8989367" y="3613321"/>
                  <a:pt x="8989367" y="3613321"/>
                  <a:pt x="8606137" y="2950515"/>
                </a:cubicBezTo>
                <a:cubicBezTo>
                  <a:pt x="8581251" y="2909193"/>
                  <a:pt x="8581251" y="2856301"/>
                  <a:pt x="8606137" y="2814978"/>
                </a:cubicBezTo>
                <a:cubicBezTo>
                  <a:pt x="8606137" y="2814978"/>
                  <a:pt x="8606137" y="2814978"/>
                  <a:pt x="8989367" y="2152172"/>
                </a:cubicBezTo>
                <a:cubicBezTo>
                  <a:pt x="9014252" y="2109197"/>
                  <a:pt x="9059045" y="2082751"/>
                  <a:pt x="9108816" y="2082751"/>
                </a:cubicBezTo>
                <a:close/>
                <a:moveTo>
                  <a:pt x="1321854" y="2071857"/>
                </a:moveTo>
                <a:cubicBezTo>
                  <a:pt x="1321854" y="2071857"/>
                  <a:pt x="1321854" y="2071857"/>
                  <a:pt x="5365317" y="2071857"/>
                </a:cubicBezTo>
                <a:cubicBezTo>
                  <a:pt x="5618580" y="2071857"/>
                  <a:pt x="5863108" y="2211072"/>
                  <a:pt x="5985373" y="2437296"/>
                </a:cubicBezTo>
                <a:cubicBezTo>
                  <a:pt x="5985373" y="2437296"/>
                  <a:pt x="5985373" y="2437296"/>
                  <a:pt x="8011470" y="5926372"/>
                </a:cubicBezTo>
                <a:cubicBezTo>
                  <a:pt x="8142468" y="6143896"/>
                  <a:pt x="8142468" y="6422327"/>
                  <a:pt x="8011470" y="6639850"/>
                </a:cubicBezTo>
                <a:cubicBezTo>
                  <a:pt x="8011470" y="6639850"/>
                  <a:pt x="8011470" y="6639850"/>
                  <a:pt x="7904625" y="6823844"/>
                </a:cubicBezTo>
                <a:lnTo>
                  <a:pt x="7884791" y="6858000"/>
                </a:lnTo>
                <a:lnTo>
                  <a:pt x="0" y="6858000"/>
                </a:lnTo>
                <a:lnTo>
                  <a:pt x="0" y="3635967"/>
                </a:lnTo>
                <a:lnTo>
                  <a:pt x="27177" y="3588964"/>
                </a:lnTo>
                <a:cubicBezTo>
                  <a:pt x="220245" y="3255048"/>
                  <a:pt x="440895" y="2873431"/>
                  <a:pt x="693065" y="2437296"/>
                </a:cubicBezTo>
                <a:cubicBezTo>
                  <a:pt x="824063" y="2211072"/>
                  <a:pt x="1059859" y="2071857"/>
                  <a:pt x="1321854" y="2071857"/>
                </a:cubicBezTo>
                <a:close/>
                <a:moveTo>
                  <a:pt x="6786399" y="753840"/>
                </a:moveTo>
                <a:cubicBezTo>
                  <a:pt x="6786399" y="753840"/>
                  <a:pt x="6786399" y="753840"/>
                  <a:pt x="8025968" y="753840"/>
                </a:cubicBezTo>
                <a:cubicBezTo>
                  <a:pt x="8103608" y="753840"/>
                  <a:pt x="8178571" y="796518"/>
                  <a:pt x="8216053" y="865869"/>
                </a:cubicBezTo>
                <a:cubicBezTo>
                  <a:pt x="8216053" y="865869"/>
                  <a:pt x="8216053" y="865869"/>
                  <a:pt x="8837177" y="1935484"/>
                </a:cubicBezTo>
                <a:cubicBezTo>
                  <a:pt x="8877335" y="2002169"/>
                  <a:pt x="8877335" y="2087523"/>
                  <a:pt x="8837177" y="2154207"/>
                </a:cubicBezTo>
                <a:cubicBezTo>
                  <a:pt x="8837177" y="2154207"/>
                  <a:pt x="8837177" y="2154207"/>
                  <a:pt x="8216053" y="3223823"/>
                </a:cubicBezTo>
                <a:cubicBezTo>
                  <a:pt x="8178571" y="3293174"/>
                  <a:pt x="8103608" y="3335852"/>
                  <a:pt x="8025968" y="3335852"/>
                </a:cubicBezTo>
                <a:cubicBezTo>
                  <a:pt x="8025968" y="3335852"/>
                  <a:pt x="8025968" y="3335852"/>
                  <a:pt x="6786399" y="3335852"/>
                </a:cubicBezTo>
                <a:cubicBezTo>
                  <a:pt x="6706082" y="3335852"/>
                  <a:pt x="6633796" y="3293174"/>
                  <a:pt x="6593637" y="3223823"/>
                </a:cubicBezTo>
                <a:cubicBezTo>
                  <a:pt x="6593637" y="3223823"/>
                  <a:pt x="6593637" y="3223823"/>
                  <a:pt x="5975192" y="2154207"/>
                </a:cubicBezTo>
                <a:cubicBezTo>
                  <a:pt x="5935033" y="2087523"/>
                  <a:pt x="5935033" y="2002169"/>
                  <a:pt x="5975192" y="1935484"/>
                </a:cubicBezTo>
                <a:cubicBezTo>
                  <a:pt x="5975192" y="1935484"/>
                  <a:pt x="5975192" y="1935484"/>
                  <a:pt x="6593637" y="865869"/>
                </a:cubicBezTo>
                <a:cubicBezTo>
                  <a:pt x="6633796" y="796518"/>
                  <a:pt x="6706082" y="753840"/>
                  <a:pt x="6786399" y="753840"/>
                </a:cubicBezTo>
                <a:close/>
                <a:moveTo>
                  <a:pt x="0" y="0"/>
                </a:moveTo>
                <a:lnTo>
                  <a:pt x="6966294" y="0"/>
                </a:lnTo>
                <a:lnTo>
                  <a:pt x="6852387" y="196155"/>
                </a:lnTo>
                <a:cubicBezTo>
                  <a:pt x="6627011" y="584267"/>
                  <a:pt x="6359899" y="1044253"/>
                  <a:pt x="6043322" y="1589421"/>
                </a:cubicBezTo>
                <a:cubicBezTo>
                  <a:pt x="5921057" y="1815646"/>
                  <a:pt x="5676528" y="1954861"/>
                  <a:pt x="5423265" y="1954861"/>
                </a:cubicBezTo>
                <a:cubicBezTo>
                  <a:pt x="5423265" y="1954861"/>
                  <a:pt x="5423265" y="1954861"/>
                  <a:pt x="1379802" y="1954861"/>
                </a:cubicBezTo>
                <a:cubicBezTo>
                  <a:pt x="1117807" y="1954861"/>
                  <a:pt x="882012" y="1815646"/>
                  <a:pt x="751013" y="1589421"/>
                </a:cubicBezTo>
                <a:cubicBezTo>
                  <a:pt x="751013" y="1589421"/>
                  <a:pt x="751013" y="1589421"/>
                  <a:pt x="1951" y="293901"/>
                </a:cubicBezTo>
                <a:lnTo>
                  <a:pt x="0" y="290527"/>
                </a:lnTo>
                <a:close/>
              </a:path>
            </a:pathLst>
          </a:custGeom>
        </p:spPr>
      </p:pic>
      <p:sp>
        <p:nvSpPr>
          <p:cNvPr id="9" name="TextBox 8">
            <a:extLst>
              <a:ext uri="{FF2B5EF4-FFF2-40B4-BE49-F238E27FC236}">
                <a16:creationId xmlns:a16="http://schemas.microsoft.com/office/drawing/2014/main" id="{42EF6780-695A-479E-BD4B-E97CEC5EF8E3}"/>
              </a:ext>
            </a:extLst>
          </p:cNvPr>
          <p:cNvSpPr txBox="1"/>
          <p:nvPr/>
        </p:nvSpPr>
        <p:spPr>
          <a:xfrm>
            <a:off x="518248" y="711726"/>
            <a:ext cx="11013349" cy="633580"/>
          </a:xfrm>
          <a:prstGeom prst="rect">
            <a:avLst/>
          </a:prstGeom>
          <a:noFill/>
          <a:ln w="28575">
            <a:noFill/>
            <a:prstDash val="sysDash"/>
          </a:ln>
        </p:spPr>
        <p:txBody>
          <a:bodyPr wrap="square" lIns="0" tIns="0" rIns="0" bIns="0" rtlCol="0">
            <a:noAutofit/>
          </a:bodyPr>
          <a:lstStyle>
            <a:defPPr>
              <a:defRPr lang="en-US"/>
            </a:defPPr>
            <a:lvl1pPr algn="ctr">
              <a:lnSpc>
                <a:spcPct val="150000"/>
              </a:lnSpc>
              <a:spcAft>
                <a:spcPts val="900"/>
              </a:spcAft>
              <a:defRPr sz="1400"/>
            </a:lvl1pPr>
          </a:lstStyle>
          <a:p>
            <a:pPr algn="l"/>
            <a:r>
              <a:rPr lang="en-US" dirty="0"/>
              <a:t>During the latest years European Union has emphasized the significance of Railway transportation highlighting its sustainability aspect since rail is the most eco-friendly means of transportation of passengers as well as of freight.</a:t>
            </a:r>
          </a:p>
        </p:txBody>
      </p:sp>
      <p:sp>
        <p:nvSpPr>
          <p:cNvPr id="16" name="TextBox 15"/>
          <p:cNvSpPr txBox="1"/>
          <p:nvPr/>
        </p:nvSpPr>
        <p:spPr>
          <a:xfrm>
            <a:off x="6291744" y="1974155"/>
            <a:ext cx="5239854" cy="4172119"/>
          </a:xfrm>
          <a:prstGeom prst="rect">
            <a:avLst/>
          </a:prstGeom>
          <a:noFill/>
        </p:spPr>
        <p:txBody>
          <a:bodyPr wrap="square" lIns="0" tIns="0" rIns="0" bIns="0" rtlCol="0">
            <a:noAutofit/>
          </a:bodyPr>
          <a:lstStyle/>
          <a:p>
            <a:pPr algn="just">
              <a:lnSpc>
                <a:spcPct val="200000"/>
              </a:lnSpc>
              <a:spcAft>
                <a:spcPts val="900"/>
              </a:spcAft>
            </a:pPr>
            <a:r>
              <a:rPr lang="en-US" sz="1400" dirty="0"/>
              <a:t>Railway transportation has multiple competitive advantage over the other modes of transport in various aspects, among which are:</a:t>
            </a:r>
          </a:p>
          <a:p>
            <a:pPr algn="just">
              <a:lnSpc>
                <a:spcPct val="200000"/>
              </a:lnSpc>
              <a:spcAft>
                <a:spcPts val="900"/>
              </a:spcAft>
            </a:pPr>
            <a:endParaRPr lang="en-US" sz="300" dirty="0"/>
          </a:p>
          <a:p>
            <a:pPr marL="285750" indent="-285750" algn="just">
              <a:lnSpc>
                <a:spcPct val="200000"/>
              </a:lnSpc>
              <a:spcAft>
                <a:spcPts val="900"/>
              </a:spcAft>
              <a:buFont typeface="Wingdings" panose="05000000000000000000" pitchFamily="2" charset="2"/>
              <a:buChar char="ü"/>
            </a:pPr>
            <a:r>
              <a:rPr lang="en-US" sz="1400" dirty="0"/>
              <a:t>Railway is the most fuel-efficient land means of transportation </a:t>
            </a:r>
          </a:p>
          <a:p>
            <a:pPr marL="285750" indent="-285750" algn="just">
              <a:lnSpc>
                <a:spcPct val="200000"/>
              </a:lnSpc>
              <a:spcAft>
                <a:spcPts val="900"/>
              </a:spcAft>
              <a:buFont typeface="Wingdings" panose="05000000000000000000" pitchFamily="2" charset="2"/>
              <a:buChar char="ü"/>
            </a:pPr>
            <a:endParaRPr lang="en-US" sz="100" dirty="0"/>
          </a:p>
          <a:p>
            <a:pPr marL="285750" indent="-285750" algn="just">
              <a:lnSpc>
                <a:spcPct val="200000"/>
              </a:lnSpc>
              <a:spcAft>
                <a:spcPts val="900"/>
              </a:spcAft>
              <a:buFont typeface="Wingdings" panose="05000000000000000000" pitchFamily="2" charset="2"/>
              <a:buChar char="ü"/>
            </a:pPr>
            <a:r>
              <a:rPr lang="en-US" sz="1400" dirty="0"/>
              <a:t>Trains have fewer greenhouse gas emissions </a:t>
            </a:r>
          </a:p>
          <a:p>
            <a:pPr marL="285750" indent="-285750" algn="just">
              <a:lnSpc>
                <a:spcPct val="200000"/>
              </a:lnSpc>
              <a:spcAft>
                <a:spcPts val="900"/>
              </a:spcAft>
              <a:buFont typeface="Wingdings" panose="05000000000000000000" pitchFamily="2" charset="2"/>
              <a:buChar char="ü"/>
            </a:pPr>
            <a:endParaRPr lang="en-US" sz="100" dirty="0"/>
          </a:p>
          <a:p>
            <a:pPr marL="285750" indent="-285750" algn="just">
              <a:lnSpc>
                <a:spcPct val="200000"/>
              </a:lnSpc>
              <a:spcAft>
                <a:spcPts val="900"/>
              </a:spcAft>
              <a:buFont typeface="Wingdings" panose="05000000000000000000" pitchFamily="2" charset="2"/>
              <a:buChar char="ü"/>
            </a:pPr>
            <a:r>
              <a:rPr lang="en-US" sz="1400" dirty="0"/>
              <a:t>Railroads reduce highway congestion and pollution</a:t>
            </a:r>
          </a:p>
        </p:txBody>
      </p:sp>
    </p:spTree>
    <p:extLst>
      <p:ext uri="{BB962C8B-B14F-4D97-AF65-F5344CB8AC3E}">
        <p14:creationId xmlns:p14="http://schemas.microsoft.com/office/powerpoint/2010/main" val="3265049552"/>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72718-B42B-4CDC-863D-79BBA0810499}"/>
              </a:ext>
            </a:extLst>
          </p:cNvPr>
          <p:cNvSpPr>
            <a:spLocks noGrp="1"/>
          </p:cNvSpPr>
          <p:nvPr>
            <p:ph type="title"/>
          </p:nvPr>
        </p:nvSpPr>
        <p:spPr>
          <a:xfrm>
            <a:off x="518252" y="331489"/>
            <a:ext cx="10769600" cy="434108"/>
          </a:xfrm>
        </p:spPr>
        <p:txBody>
          <a:bodyPr/>
          <a:lstStyle/>
          <a:p>
            <a:r>
              <a:rPr lang="en-US" dirty="0">
                <a:solidFill>
                  <a:srgbClr val="003F6F"/>
                </a:solidFill>
              </a:rPr>
              <a:t>Cross Border Rail Transportation </a:t>
            </a:r>
            <a:endParaRPr lang="el-GR" dirty="0">
              <a:solidFill>
                <a:srgbClr val="003F6F"/>
              </a:solidFill>
            </a:endParaRPr>
          </a:p>
        </p:txBody>
      </p:sp>
      <p:sp>
        <p:nvSpPr>
          <p:cNvPr id="84" name="Rectangle 83"/>
          <p:cNvSpPr/>
          <p:nvPr/>
        </p:nvSpPr>
        <p:spPr>
          <a:xfrm>
            <a:off x="518248" y="821859"/>
            <a:ext cx="11013349" cy="307777"/>
          </a:xfrm>
          <a:prstGeom prst="rect">
            <a:avLst/>
          </a:prstGeom>
          <a:solidFill>
            <a:schemeClr val="accent2"/>
          </a:solidFill>
        </p:spPr>
        <p:txBody>
          <a:bodyPr wrap="square" anchor="ctr">
            <a:spAutoFit/>
          </a:bodyPr>
          <a:lstStyle/>
          <a:p>
            <a:pPr algn="ctr"/>
            <a:r>
              <a:rPr lang="en-US" sz="1400" b="1" dirty="0"/>
              <a:t>Obstacles for cross-border transportation in Europe</a:t>
            </a:r>
          </a:p>
        </p:txBody>
      </p:sp>
      <p:sp>
        <p:nvSpPr>
          <p:cNvPr id="85" name="TextBox 84"/>
          <p:cNvSpPr txBox="1"/>
          <p:nvPr/>
        </p:nvSpPr>
        <p:spPr>
          <a:xfrm>
            <a:off x="518248" y="2596748"/>
            <a:ext cx="3308026" cy="1890511"/>
          </a:xfrm>
          <a:prstGeom prst="rect">
            <a:avLst/>
          </a:prstGeom>
          <a:noFill/>
        </p:spPr>
        <p:txBody>
          <a:bodyPr wrap="square" lIns="0" tIns="0" rIns="0" bIns="0" rtlCol="0">
            <a:noAutofit/>
          </a:bodyPr>
          <a:lstStyle/>
          <a:p>
            <a:pPr marL="285750" indent="-285750">
              <a:lnSpc>
                <a:spcPct val="150000"/>
              </a:lnSpc>
              <a:spcAft>
                <a:spcPts val="900"/>
              </a:spcAft>
              <a:buFont typeface="Wingdings" panose="05000000000000000000" pitchFamily="2" charset="2"/>
              <a:buChar char="ü"/>
            </a:pPr>
            <a:r>
              <a:rPr lang="en-US" sz="1400" dirty="0"/>
              <a:t>Different national regulations</a:t>
            </a:r>
          </a:p>
          <a:p>
            <a:pPr marL="285750" indent="-285750">
              <a:lnSpc>
                <a:spcPct val="150000"/>
              </a:lnSpc>
              <a:spcAft>
                <a:spcPts val="900"/>
              </a:spcAft>
              <a:buFont typeface="Wingdings" panose="05000000000000000000" pitchFamily="2" charset="2"/>
              <a:buChar char="ü"/>
            </a:pPr>
            <a:r>
              <a:rPr lang="en-US" sz="1400" dirty="0"/>
              <a:t>Different signal and security systems</a:t>
            </a:r>
          </a:p>
          <a:p>
            <a:pPr marL="285750" indent="-285750">
              <a:lnSpc>
                <a:spcPct val="150000"/>
              </a:lnSpc>
              <a:spcAft>
                <a:spcPts val="900"/>
              </a:spcAft>
              <a:buFont typeface="Wingdings" panose="05000000000000000000" pitchFamily="2" charset="2"/>
              <a:buChar char="ü"/>
            </a:pPr>
            <a:r>
              <a:rPr lang="en-US" sz="1400" dirty="0"/>
              <a:t>Different track gauges </a:t>
            </a:r>
          </a:p>
          <a:p>
            <a:pPr marL="285750" indent="-285750">
              <a:lnSpc>
                <a:spcPct val="150000"/>
              </a:lnSpc>
              <a:spcAft>
                <a:spcPts val="900"/>
              </a:spcAft>
              <a:buFont typeface="Wingdings" panose="05000000000000000000" pitchFamily="2" charset="2"/>
              <a:buChar char="ü"/>
            </a:pPr>
            <a:r>
              <a:rPr lang="en-US" sz="1400" dirty="0"/>
              <a:t>Different voltage systems </a:t>
            </a:r>
          </a:p>
          <a:p>
            <a:pPr marL="285750" indent="-285750">
              <a:lnSpc>
                <a:spcPct val="150000"/>
              </a:lnSpc>
              <a:spcAft>
                <a:spcPts val="900"/>
              </a:spcAft>
              <a:buFont typeface="Wingdings" panose="05000000000000000000" pitchFamily="2" charset="2"/>
              <a:buChar char="ü"/>
            </a:pPr>
            <a:r>
              <a:rPr lang="en-US" sz="1400" dirty="0"/>
              <a:t>Lack of common railway language </a:t>
            </a:r>
            <a:endParaRPr lang="el-GR" sz="1400" dirty="0" err="1"/>
          </a:p>
        </p:txBody>
      </p:sp>
      <p:sp>
        <p:nvSpPr>
          <p:cNvPr id="10" name="TextBox 9">
            <a:extLst>
              <a:ext uri="{FF2B5EF4-FFF2-40B4-BE49-F238E27FC236}">
                <a16:creationId xmlns:a16="http://schemas.microsoft.com/office/drawing/2014/main" id="{0795D510-2691-4F9D-9E42-DCC5B7DE72E5}"/>
              </a:ext>
            </a:extLst>
          </p:cNvPr>
          <p:cNvSpPr txBox="1"/>
          <p:nvPr/>
        </p:nvSpPr>
        <p:spPr>
          <a:xfrm>
            <a:off x="518248" y="1266878"/>
            <a:ext cx="11013348" cy="1890511"/>
          </a:xfrm>
          <a:prstGeom prst="rect">
            <a:avLst/>
          </a:prstGeom>
          <a:noFill/>
        </p:spPr>
        <p:txBody>
          <a:bodyPr wrap="square" lIns="0" tIns="0" rIns="0" bIns="0" rtlCol="0">
            <a:noAutofit/>
          </a:bodyPr>
          <a:lstStyle/>
          <a:p>
            <a:pPr>
              <a:lnSpc>
                <a:spcPct val="150000"/>
              </a:lnSpc>
              <a:spcAft>
                <a:spcPts val="900"/>
              </a:spcAft>
            </a:pPr>
            <a:r>
              <a:rPr lang="en-US" sz="1400" dirty="0"/>
              <a:t>In the last decades transport policies in nearly all EU countries have favored road transportation. The railway sector in Europe still suffers from a variety of problems caused from a lack of necessary investment in railway infrastructure. Some of the most important obstacles for the cross-border rail transportation in Europe are:</a:t>
            </a:r>
            <a:endParaRPr lang="el-GR" sz="1400" dirty="0" err="1"/>
          </a:p>
        </p:txBody>
      </p:sp>
      <p:pic>
        <p:nvPicPr>
          <p:cNvPr id="12290" name="Picture 2" descr="Sustainable travel by train in Europe | Eurail Blog">
            <a:extLst>
              <a:ext uri="{FF2B5EF4-FFF2-40B4-BE49-F238E27FC236}">
                <a16:creationId xmlns:a16="http://schemas.microsoft.com/office/drawing/2014/main" id="{BFB3CCAA-6A8A-48A7-AF51-2222F25050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4671" y="1969090"/>
            <a:ext cx="5556925" cy="3706468"/>
          </a:xfrm>
          <a:custGeom>
            <a:avLst/>
            <a:gdLst>
              <a:gd name="connsiteX0" fmla="*/ 8526285 w 10655455"/>
              <a:gd name="connsiteY0" fmla="*/ 6283111 h 6858000"/>
              <a:gd name="connsiteX1" fmla="*/ 10157124 w 10655455"/>
              <a:gd name="connsiteY1" fmla="*/ 6283111 h 6858000"/>
              <a:gd name="connsiteX2" fmla="*/ 10407209 w 10655455"/>
              <a:gd name="connsiteY2" fmla="*/ 6430504 h 6858000"/>
              <a:gd name="connsiteX3" fmla="*/ 10606716 w 10655455"/>
              <a:gd name="connsiteY3" fmla="*/ 6774068 h 6858000"/>
              <a:gd name="connsiteX4" fmla="*/ 10655455 w 10655455"/>
              <a:gd name="connsiteY4" fmla="*/ 6858000 h 6858000"/>
              <a:gd name="connsiteX5" fmla="*/ 8025501 w 10655455"/>
              <a:gd name="connsiteY5" fmla="*/ 6858000 h 6858000"/>
              <a:gd name="connsiteX6" fmla="*/ 8129453 w 10655455"/>
              <a:gd name="connsiteY6" fmla="*/ 6678214 h 6858000"/>
              <a:gd name="connsiteX7" fmla="*/ 8272677 w 10655455"/>
              <a:gd name="connsiteY7" fmla="*/ 6430504 h 6858000"/>
              <a:gd name="connsiteX8" fmla="*/ 8526285 w 10655455"/>
              <a:gd name="connsiteY8" fmla="*/ 6283111 h 6858000"/>
              <a:gd name="connsiteX9" fmla="*/ 8508611 w 10655455"/>
              <a:gd name="connsiteY9" fmla="*/ 4776272 h 6858000"/>
              <a:gd name="connsiteX10" fmla="*/ 9153763 w 10655455"/>
              <a:gd name="connsiteY10" fmla="*/ 4776272 h 6858000"/>
              <a:gd name="connsiteX11" fmla="*/ 9252696 w 10655455"/>
              <a:gd name="connsiteY11" fmla="*/ 4834580 h 6858000"/>
              <a:gd name="connsiteX12" fmla="*/ 9575969 w 10655455"/>
              <a:gd name="connsiteY12" fmla="*/ 5391278 h 6858000"/>
              <a:gd name="connsiteX13" fmla="*/ 9575969 w 10655455"/>
              <a:gd name="connsiteY13" fmla="*/ 5505116 h 6858000"/>
              <a:gd name="connsiteX14" fmla="*/ 9252696 w 10655455"/>
              <a:gd name="connsiteY14" fmla="*/ 6061815 h 6858000"/>
              <a:gd name="connsiteX15" fmla="*/ 9153763 w 10655455"/>
              <a:gd name="connsiteY15" fmla="*/ 6120122 h 6858000"/>
              <a:gd name="connsiteX16" fmla="*/ 8508611 w 10655455"/>
              <a:gd name="connsiteY16" fmla="*/ 6120122 h 6858000"/>
              <a:gd name="connsiteX17" fmla="*/ 8408284 w 10655455"/>
              <a:gd name="connsiteY17" fmla="*/ 6061815 h 6858000"/>
              <a:gd name="connsiteX18" fmla="*/ 8086404 w 10655455"/>
              <a:gd name="connsiteY18" fmla="*/ 5505116 h 6858000"/>
              <a:gd name="connsiteX19" fmla="*/ 8086404 w 10655455"/>
              <a:gd name="connsiteY19" fmla="*/ 5391278 h 6858000"/>
              <a:gd name="connsiteX20" fmla="*/ 8408284 w 10655455"/>
              <a:gd name="connsiteY20" fmla="*/ 4834580 h 6858000"/>
              <a:gd name="connsiteX21" fmla="*/ 8508611 w 10655455"/>
              <a:gd name="connsiteY21" fmla="*/ 4776272 h 6858000"/>
              <a:gd name="connsiteX22" fmla="*/ 8438383 w 10655455"/>
              <a:gd name="connsiteY22" fmla="*/ 4182594 h 6858000"/>
              <a:gd name="connsiteX23" fmla="*/ 8671249 w 10655455"/>
              <a:gd name="connsiteY23" fmla="*/ 4182594 h 6858000"/>
              <a:gd name="connsiteX24" fmla="*/ 8706958 w 10655455"/>
              <a:gd name="connsiteY24" fmla="*/ 4203640 h 6858000"/>
              <a:gd name="connsiteX25" fmla="*/ 8823642 w 10655455"/>
              <a:gd name="connsiteY25" fmla="*/ 4404579 h 6858000"/>
              <a:gd name="connsiteX26" fmla="*/ 8823642 w 10655455"/>
              <a:gd name="connsiteY26" fmla="*/ 4445668 h 6858000"/>
              <a:gd name="connsiteX27" fmla="*/ 8706958 w 10655455"/>
              <a:gd name="connsiteY27" fmla="*/ 4646606 h 6858000"/>
              <a:gd name="connsiteX28" fmla="*/ 8671249 w 10655455"/>
              <a:gd name="connsiteY28" fmla="*/ 4667652 h 6858000"/>
              <a:gd name="connsiteX29" fmla="*/ 8438383 w 10655455"/>
              <a:gd name="connsiteY29" fmla="*/ 4667652 h 6858000"/>
              <a:gd name="connsiteX30" fmla="*/ 8402170 w 10655455"/>
              <a:gd name="connsiteY30" fmla="*/ 4646606 h 6858000"/>
              <a:gd name="connsiteX31" fmla="*/ 8285989 w 10655455"/>
              <a:gd name="connsiteY31" fmla="*/ 4445668 h 6858000"/>
              <a:gd name="connsiteX32" fmla="*/ 8285989 w 10655455"/>
              <a:gd name="connsiteY32" fmla="*/ 4404579 h 6858000"/>
              <a:gd name="connsiteX33" fmla="*/ 8402170 w 10655455"/>
              <a:gd name="connsiteY33" fmla="*/ 4203640 h 6858000"/>
              <a:gd name="connsiteX34" fmla="*/ 8438383 w 10655455"/>
              <a:gd name="connsiteY34" fmla="*/ 4182594 h 6858000"/>
              <a:gd name="connsiteX35" fmla="*/ 7678681 w 10655455"/>
              <a:gd name="connsiteY35" fmla="*/ 3459104 h 6858000"/>
              <a:gd name="connsiteX36" fmla="*/ 8119685 w 10655455"/>
              <a:gd name="connsiteY36" fmla="*/ 3459104 h 6858000"/>
              <a:gd name="connsiteX37" fmla="*/ 8187313 w 10655455"/>
              <a:gd name="connsiteY37" fmla="*/ 3498961 h 6858000"/>
              <a:gd name="connsiteX38" fmla="*/ 8408292 w 10655455"/>
              <a:gd name="connsiteY38" fmla="*/ 3879501 h 6858000"/>
              <a:gd name="connsiteX39" fmla="*/ 8408292 w 10655455"/>
              <a:gd name="connsiteY39" fmla="*/ 3957318 h 6858000"/>
              <a:gd name="connsiteX40" fmla="*/ 8187313 w 10655455"/>
              <a:gd name="connsiteY40" fmla="*/ 4337857 h 6858000"/>
              <a:gd name="connsiteX41" fmla="*/ 8119685 w 10655455"/>
              <a:gd name="connsiteY41" fmla="*/ 4377714 h 6858000"/>
              <a:gd name="connsiteX42" fmla="*/ 7678681 w 10655455"/>
              <a:gd name="connsiteY42" fmla="*/ 4377714 h 6858000"/>
              <a:gd name="connsiteX43" fmla="*/ 7610101 w 10655455"/>
              <a:gd name="connsiteY43" fmla="*/ 4337857 h 6858000"/>
              <a:gd name="connsiteX44" fmla="*/ 7390076 w 10655455"/>
              <a:gd name="connsiteY44" fmla="*/ 3957318 h 6858000"/>
              <a:gd name="connsiteX45" fmla="*/ 7390076 w 10655455"/>
              <a:gd name="connsiteY45" fmla="*/ 3879501 h 6858000"/>
              <a:gd name="connsiteX46" fmla="*/ 7610101 w 10655455"/>
              <a:gd name="connsiteY46" fmla="*/ 3498961 h 6858000"/>
              <a:gd name="connsiteX47" fmla="*/ 7678681 w 10655455"/>
              <a:gd name="connsiteY47" fmla="*/ 3459104 h 6858000"/>
              <a:gd name="connsiteX48" fmla="*/ 9108816 w 10655455"/>
              <a:gd name="connsiteY48" fmla="*/ 2082751 h 6858000"/>
              <a:gd name="connsiteX49" fmla="*/ 9876937 w 10655455"/>
              <a:gd name="connsiteY49" fmla="*/ 2082751 h 6858000"/>
              <a:gd name="connsiteX50" fmla="*/ 9994727 w 10655455"/>
              <a:gd name="connsiteY50" fmla="*/ 2152172 h 6858000"/>
              <a:gd name="connsiteX51" fmla="*/ 10379617 w 10655455"/>
              <a:gd name="connsiteY51" fmla="*/ 2814978 h 6858000"/>
              <a:gd name="connsiteX52" fmla="*/ 10379617 w 10655455"/>
              <a:gd name="connsiteY52" fmla="*/ 2950515 h 6858000"/>
              <a:gd name="connsiteX53" fmla="*/ 9994727 w 10655455"/>
              <a:gd name="connsiteY53" fmla="*/ 3613321 h 6858000"/>
              <a:gd name="connsiteX54" fmla="*/ 9876937 w 10655455"/>
              <a:gd name="connsiteY54" fmla="*/ 3682742 h 6858000"/>
              <a:gd name="connsiteX55" fmla="*/ 9108816 w 10655455"/>
              <a:gd name="connsiteY55" fmla="*/ 3682742 h 6858000"/>
              <a:gd name="connsiteX56" fmla="*/ 8989367 w 10655455"/>
              <a:gd name="connsiteY56" fmla="*/ 3613321 h 6858000"/>
              <a:gd name="connsiteX57" fmla="*/ 8606137 w 10655455"/>
              <a:gd name="connsiteY57" fmla="*/ 2950515 h 6858000"/>
              <a:gd name="connsiteX58" fmla="*/ 8606137 w 10655455"/>
              <a:gd name="connsiteY58" fmla="*/ 2814978 h 6858000"/>
              <a:gd name="connsiteX59" fmla="*/ 8989367 w 10655455"/>
              <a:gd name="connsiteY59" fmla="*/ 2152172 h 6858000"/>
              <a:gd name="connsiteX60" fmla="*/ 9108816 w 10655455"/>
              <a:gd name="connsiteY60" fmla="*/ 2082751 h 6858000"/>
              <a:gd name="connsiteX61" fmla="*/ 1321854 w 10655455"/>
              <a:gd name="connsiteY61" fmla="*/ 2071857 h 6858000"/>
              <a:gd name="connsiteX62" fmla="*/ 5365317 w 10655455"/>
              <a:gd name="connsiteY62" fmla="*/ 2071857 h 6858000"/>
              <a:gd name="connsiteX63" fmla="*/ 5985373 w 10655455"/>
              <a:gd name="connsiteY63" fmla="*/ 2437296 h 6858000"/>
              <a:gd name="connsiteX64" fmla="*/ 8011470 w 10655455"/>
              <a:gd name="connsiteY64" fmla="*/ 5926372 h 6858000"/>
              <a:gd name="connsiteX65" fmla="*/ 8011470 w 10655455"/>
              <a:gd name="connsiteY65" fmla="*/ 6639850 h 6858000"/>
              <a:gd name="connsiteX66" fmla="*/ 7904625 w 10655455"/>
              <a:gd name="connsiteY66" fmla="*/ 6823844 h 6858000"/>
              <a:gd name="connsiteX67" fmla="*/ 7884791 w 10655455"/>
              <a:gd name="connsiteY67" fmla="*/ 6858000 h 6858000"/>
              <a:gd name="connsiteX68" fmla="*/ 0 w 10655455"/>
              <a:gd name="connsiteY68" fmla="*/ 6858000 h 6858000"/>
              <a:gd name="connsiteX69" fmla="*/ 0 w 10655455"/>
              <a:gd name="connsiteY69" fmla="*/ 3635967 h 6858000"/>
              <a:gd name="connsiteX70" fmla="*/ 27177 w 10655455"/>
              <a:gd name="connsiteY70" fmla="*/ 3588964 h 6858000"/>
              <a:gd name="connsiteX71" fmla="*/ 693065 w 10655455"/>
              <a:gd name="connsiteY71" fmla="*/ 2437296 h 6858000"/>
              <a:gd name="connsiteX72" fmla="*/ 1321854 w 10655455"/>
              <a:gd name="connsiteY72" fmla="*/ 2071857 h 6858000"/>
              <a:gd name="connsiteX73" fmla="*/ 6786399 w 10655455"/>
              <a:gd name="connsiteY73" fmla="*/ 753840 h 6858000"/>
              <a:gd name="connsiteX74" fmla="*/ 8025968 w 10655455"/>
              <a:gd name="connsiteY74" fmla="*/ 753840 h 6858000"/>
              <a:gd name="connsiteX75" fmla="*/ 8216053 w 10655455"/>
              <a:gd name="connsiteY75" fmla="*/ 865869 h 6858000"/>
              <a:gd name="connsiteX76" fmla="*/ 8837177 w 10655455"/>
              <a:gd name="connsiteY76" fmla="*/ 1935484 h 6858000"/>
              <a:gd name="connsiteX77" fmla="*/ 8837177 w 10655455"/>
              <a:gd name="connsiteY77" fmla="*/ 2154207 h 6858000"/>
              <a:gd name="connsiteX78" fmla="*/ 8216053 w 10655455"/>
              <a:gd name="connsiteY78" fmla="*/ 3223823 h 6858000"/>
              <a:gd name="connsiteX79" fmla="*/ 8025968 w 10655455"/>
              <a:gd name="connsiteY79" fmla="*/ 3335852 h 6858000"/>
              <a:gd name="connsiteX80" fmla="*/ 6786399 w 10655455"/>
              <a:gd name="connsiteY80" fmla="*/ 3335852 h 6858000"/>
              <a:gd name="connsiteX81" fmla="*/ 6593637 w 10655455"/>
              <a:gd name="connsiteY81" fmla="*/ 3223823 h 6858000"/>
              <a:gd name="connsiteX82" fmla="*/ 5975192 w 10655455"/>
              <a:gd name="connsiteY82" fmla="*/ 2154207 h 6858000"/>
              <a:gd name="connsiteX83" fmla="*/ 5975192 w 10655455"/>
              <a:gd name="connsiteY83" fmla="*/ 1935484 h 6858000"/>
              <a:gd name="connsiteX84" fmla="*/ 6593637 w 10655455"/>
              <a:gd name="connsiteY84" fmla="*/ 865869 h 6858000"/>
              <a:gd name="connsiteX85" fmla="*/ 6786399 w 10655455"/>
              <a:gd name="connsiteY85" fmla="*/ 753840 h 6858000"/>
              <a:gd name="connsiteX86" fmla="*/ 0 w 10655455"/>
              <a:gd name="connsiteY86" fmla="*/ 0 h 6858000"/>
              <a:gd name="connsiteX87" fmla="*/ 6966294 w 10655455"/>
              <a:gd name="connsiteY87" fmla="*/ 0 h 6858000"/>
              <a:gd name="connsiteX88" fmla="*/ 6852387 w 10655455"/>
              <a:gd name="connsiteY88" fmla="*/ 196155 h 6858000"/>
              <a:gd name="connsiteX89" fmla="*/ 6043322 w 10655455"/>
              <a:gd name="connsiteY89" fmla="*/ 1589421 h 6858000"/>
              <a:gd name="connsiteX90" fmla="*/ 5423265 w 10655455"/>
              <a:gd name="connsiteY90" fmla="*/ 1954861 h 6858000"/>
              <a:gd name="connsiteX91" fmla="*/ 1379802 w 10655455"/>
              <a:gd name="connsiteY91" fmla="*/ 1954861 h 6858000"/>
              <a:gd name="connsiteX92" fmla="*/ 751013 w 10655455"/>
              <a:gd name="connsiteY92" fmla="*/ 1589421 h 6858000"/>
              <a:gd name="connsiteX93" fmla="*/ 1951 w 10655455"/>
              <a:gd name="connsiteY93" fmla="*/ 293901 h 6858000"/>
              <a:gd name="connsiteX94" fmla="*/ 0 w 10655455"/>
              <a:gd name="connsiteY94" fmla="*/ 29052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0655455" h="6858000">
                <a:moveTo>
                  <a:pt x="8526285" y="6283111"/>
                </a:moveTo>
                <a:cubicBezTo>
                  <a:pt x="8526285" y="6283111"/>
                  <a:pt x="8526285" y="6283111"/>
                  <a:pt x="10157124" y="6283111"/>
                </a:cubicBezTo>
                <a:cubicBezTo>
                  <a:pt x="10259271" y="6283111"/>
                  <a:pt x="10357896" y="6339261"/>
                  <a:pt x="10407209" y="6430504"/>
                </a:cubicBezTo>
                <a:cubicBezTo>
                  <a:pt x="10407209" y="6430504"/>
                  <a:pt x="10407209" y="6430504"/>
                  <a:pt x="10606716" y="6774068"/>
                </a:cubicBezTo>
                <a:lnTo>
                  <a:pt x="10655455" y="6858000"/>
                </a:lnTo>
                <a:lnTo>
                  <a:pt x="8025501" y="6858000"/>
                </a:lnTo>
                <a:lnTo>
                  <a:pt x="8129453" y="6678214"/>
                </a:lnTo>
                <a:cubicBezTo>
                  <a:pt x="8174148" y="6600912"/>
                  <a:pt x="8221824" y="6518457"/>
                  <a:pt x="8272677" y="6430504"/>
                </a:cubicBezTo>
                <a:cubicBezTo>
                  <a:pt x="8325512" y="6339261"/>
                  <a:pt x="8420615" y="6283111"/>
                  <a:pt x="8526285" y="6283111"/>
                </a:cubicBezTo>
                <a:close/>
                <a:moveTo>
                  <a:pt x="8508611" y="4776272"/>
                </a:moveTo>
                <a:cubicBezTo>
                  <a:pt x="8508611" y="4776272"/>
                  <a:pt x="8508611" y="4776272"/>
                  <a:pt x="9153763" y="4776272"/>
                </a:cubicBezTo>
                <a:cubicBezTo>
                  <a:pt x="9194173" y="4776272"/>
                  <a:pt x="9233188" y="4798484"/>
                  <a:pt x="9252696" y="4834580"/>
                </a:cubicBezTo>
                <a:cubicBezTo>
                  <a:pt x="9252696" y="4834580"/>
                  <a:pt x="9252696" y="4834580"/>
                  <a:pt x="9575969" y="5391278"/>
                </a:cubicBezTo>
                <a:cubicBezTo>
                  <a:pt x="9596871" y="5425985"/>
                  <a:pt x="9596871" y="5470409"/>
                  <a:pt x="9575969" y="5505116"/>
                </a:cubicBezTo>
                <a:cubicBezTo>
                  <a:pt x="9575969" y="5505116"/>
                  <a:pt x="9575969" y="5505116"/>
                  <a:pt x="9252696" y="6061815"/>
                </a:cubicBezTo>
                <a:cubicBezTo>
                  <a:pt x="9233188" y="6097909"/>
                  <a:pt x="9194173" y="6120122"/>
                  <a:pt x="9153763" y="6120122"/>
                </a:cubicBezTo>
                <a:cubicBezTo>
                  <a:pt x="9153763" y="6120122"/>
                  <a:pt x="9153763" y="6120122"/>
                  <a:pt x="8508611" y="6120122"/>
                </a:cubicBezTo>
                <a:cubicBezTo>
                  <a:pt x="8466808" y="6120122"/>
                  <a:pt x="8429186" y="6097909"/>
                  <a:pt x="8408284" y="6061815"/>
                </a:cubicBezTo>
                <a:cubicBezTo>
                  <a:pt x="8408284" y="6061815"/>
                  <a:pt x="8408284" y="6061815"/>
                  <a:pt x="8086404" y="5505116"/>
                </a:cubicBezTo>
                <a:cubicBezTo>
                  <a:pt x="8065503" y="5470409"/>
                  <a:pt x="8065503" y="5425985"/>
                  <a:pt x="8086404" y="5391278"/>
                </a:cubicBezTo>
                <a:cubicBezTo>
                  <a:pt x="8086404" y="5391278"/>
                  <a:pt x="8086404" y="5391278"/>
                  <a:pt x="8408284" y="4834580"/>
                </a:cubicBezTo>
                <a:cubicBezTo>
                  <a:pt x="8429186" y="4798484"/>
                  <a:pt x="8466808" y="4776272"/>
                  <a:pt x="8508611" y="4776272"/>
                </a:cubicBezTo>
                <a:close/>
                <a:moveTo>
                  <a:pt x="8438383" y="4182594"/>
                </a:moveTo>
                <a:cubicBezTo>
                  <a:pt x="8438383" y="4182594"/>
                  <a:pt x="8438383" y="4182594"/>
                  <a:pt x="8671249" y="4182594"/>
                </a:cubicBezTo>
                <a:cubicBezTo>
                  <a:pt x="8685834" y="4182594"/>
                  <a:pt x="8699916" y="4190612"/>
                  <a:pt x="8706958" y="4203640"/>
                </a:cubicBezTo>
                <a:cubicBezTo>
                  <a:pt x="8706958" y="4203640"/>
                  <a:pt x="8706958" y="4203640"/>
                  <a:pt x="8823642" y="4404579"/>
                </a:cubicBezTo>
                <a:cubicBezTo>
                  <a:pt x="8831187" y="4417106"/>
                  <a:pt x="8831187" y="4433141"/>
                  <a:pt x="8823642" y="4445668"/>
                </a:cubicBezTo>
                <a:cubicBezTo>
                  <a:pt x="8823642" y="4445668"/>
                  <a:pt x="8823642" y="4445668"/>
                  <a:pt x="8706958" y="4646606"/>
                </a:cubicBezTo>
                <a:cubicBezTo>
                  <a:pt x="8699916" y="4659635"/>
                  <a:pt x="8685834" y="4667652"/>
                  <a:pt x="8671249" y="4667652"/>
                </a:cubicBezTo>
                <a:cubicBezTo>
                  <a:pt x="8671249" y="4667652"/>
                  <a:pt x="8671249" y="4667652"/>
                  <a:pt x="8438383" y="4667652"/>
                </a:cubicBezTo>
                <a:cubicBezTo>
                  <a:pt x="8423295" y="4667652"/>
                  <a:pt x="8409715" y="4659635"/>
                  <a:pt x="8402170" y="4646606"/>
                </a:cubicBezTo>
                <a:cubicBezTo>
                  <a:pt x="8402170" y="4646606"/>
                  <a:pt x="8402170" y="4646606"/>
                  <a:pt x="8285989" y="4445668"/>
                </a:cubicBezTo>
                <a:cubicBezTo>
                  <a:pt x="8278445" y="4433141"/>
                  <a:pt x="8278445" y="4417106"/>
                  <a:pt x="8285989" y="4404579"/>
                </a:cubicBezTo>
                <a:cubicBezTo>
                  <a:pt x="8285989" y="4404579"/>
                  <a:pt x="8285989" y="4404579"/>
                  <a:pt x="8402170" y="4203640"/>
                </a:cubicBezTo>
                <a:cubicBezTo>
                  <a:pt x="8409715" y="4190612"/>
                  <a:pt x="8423295" y="4182594"/>
                  <a:pt x="8438383" y="4182594"/>
                </a:cubicBezTo>
                <a:close/>
                <a:moveTo>
                  <a:pt x="7678681" y="3459104"/>
                </a:moveTo>
                <a:cubicBezTo>
                  <a:pt x="7678681" y="3459104"/>
                  <a:pt x="7678681" y="3459104"/>
                  <a:pt x="8119685" y="3459104"/>
                </a:cubicBezTo>
                <a:cubicBezTo>
                  <a:pt x="8147308" y="3459104"/>
                  <a:pt x="8173978" y="3474287"/>
                  <a:pt x="8187313" y="3498961"/>
                </a:cubicBezTo>
                <a:cubicBezTo>
                  <a:pt x="8187313" y="3498961"/>
                  <a:pt x="8187313" y="3498961"/>
                  <a:pt x="8408292" y="3879501"/>
                </a:cubicBezTo>
                <a:cubicBezTo>
                  <a:pt x="8422579" y="3903225"/>
                  <a:pt x="8422579" y="3933593"/>
                  <a:pt x="8408292" y="3957318"/>
                </a:cubicBezTo>
                <a:cubicBezTo>
                  <a:pt x="8408292" y="3957318"/>
                  <a:pt x="8408292" y="3957318"/>
                  <a:pt x="8187313" y="4337857"/>
                </a:cubicBezTo>
                <a:cubicBezTo>
                  <a:pt x="8173978" y="4362531"/>
                  <a:pt x="8147308" y="4377714"/>
                  <a:pt x="8119685" y="4377714"/>
                </a:cubicBezTo>
                <a:cubicBezTo>
                  <a:pt x="8119685" y="4377714"/>
                  <a:pt x="8119685" y="4377714"/>
                  <a:pt x="7678681" y="4377714"/>
                </a:cubicBezTo>
                <a:cubicBezTo>
                  <a:pt x="7650106" y="4377714"/>
                  <a:pt x="7624388" y="4362531"/>
                  <a:pt x="7610101" y="4337857"/>
                </a:cubicBezTo>
                <a:cubicBezTo>
                  <a:pt x="7610101" y="4337857"/>
                  <a:pt x="7610101" y="4337857"/>
                  <a:pt x="7390076" y="3957318"/>
                </a:cubicBezTo>
                <a:cubicBezTo>
                  <a:pt x="7375787" y="3933593"/>
                  <a:pt x="7375787" y="3903225"/>
                  <a:pt x="7390076" y="3879501"/>
                </a:cubicBezTo>
                <a:cubicBezTo>
                  <a:pt x="7390076" y="3879501"/>
                  <a:pt x="7390076" y="3879501"/>
                  <a:pt x="7610101" y="3498961"/>
                </a:cubicBezTo>
                <a:cubicBezTo>
                  <a:pt x="7624388" y="3474287"/>
                  <a:pt x="7650106" y="3459104"/>
                  <a:pt x="7678681" y="3459104"/>
                </a:cubicBezTo>
                <a:close/>
                <a:moveTo>
                  <a:pt x="9108816" y="2082751"/>
                </a:moveTo>
                <a:cubicBezTo>
                  <a:pt x="9108816" y="2082751"/>
                  <a:pt x="9108816" y="2082751"/>
                  <a:pt x="9876937" y="2082751"/>
                </a:cubicBezTo>
                <a:cubicBezTo>
                  <a:pt x="9925048" y="2082751"/>
                  <a:pt x="9971500" y="2109197"/>
                  <a:pt x="9994727" y="2152172"/>
                </a:cubicBezTo>
                <a:cubicBezTo>
                  <a:pt x="9994727" y="2152172"/>
                  <a:pt x="9994727" y="2152172"/>
                  <a:pt x="10379617" y="2814978"/>
                </a:cubicBezTo>
                <a:cubicBezTo>
                  <a:pt x="10404502" y="2856301"/>
                  <a:pt x="10404502" y="2909193"/>
                  <a:pt x="10379617" y="2950515"/>
                </a:cubicBezTo>
                <a:cubicBezTo>
                  <a:pt x="10379617" y="2950515"/>
                  <a:pt x="10379617" y="2950515"/>
                  <a:pt x="9994727" y="3613321"/>
                </a:cubicBezTo>
                <a:cubicBezTo>
                  <a:pt x="9971500" y="3656296"/>
                  <a:pt x="9925048" y="3682742"/>
                  <a:pt x="9876937" y="3682742"/>
                </a:cubicBezTo>
                <a:cubicBezTo>
                  <a:pt x="9876937" y="3682742"/>
                  <a:pt x="9876937" y="3682742"/>
                  <a:pt x="9108816" y="3682742"/>
                </a:cubicBezTo>
                <a:cubicBezTo>
                  <a:pt x="9059045" y="3682742"/>
                  <a:pt x="9014252" y="3656296"/>
                  <a:pt x="8989367" y="3613321"/>
                </a:cubicBezTo>
                <a:cubicBezTo>
                  <a:pt x="8989367" y="3613321"/>
                  <a:pt x="8989367" y="3613321"/>
                  <a:pt x="8606137" y="2950515"/>
                </a:cubicBezTo>
                <a:cubicBezTo>
                  <a:pt x="8581251" y="2909193"/>
                  <a:pt x="8581251" y="2856301"/>
                  <a:pt x="8606137" y="2814978"/>
                </a:cubicBezTo>
                <a:cubicBezTo>
                  <a:pt x="8606137" y="2814978"/>
                  <a:pt x="8606137" y="2814978"/>
                  <a:pt x="8989367" y="2152172"/>
                </a:cubicBezTo>
                <a:cubicBezTo>
                  <a:pt x="9014252" y="2109197"/>
                  <a:pt x="9059045" y="2082751"/>
                  <a:pt x="9108816" y="2082751"/>
                </a:cubicBezTo>
                <a:close/>
                <a:moveTo>
                  <a:pt x="1321854" y="2071857"/>
                </a:moveTo>
                <a:cubicBezTo>
                  <a:pt x="1321854" y="2071857"/>
                  <a:pt x="1321854" y="2071857"/>
                  <a:pt x="5365317" y="2071857"/>
                </a:cubicBezTo>
                <a:cubicBezTo>
                  <a:pt x="5618580" y="2071857"/>
                  <a:pt x="5863108" y="2211072"/>
                  <a:pt x="5985373" y="2437296"/>
                </a:cubicBezTo>
                <a:cubicBezTo>
                  <a:pt x="5985373" y="2437296"/>
                  <a:pt x="5985373" y="2437296"/>
                  <a:pt x="8011470" y="5926372"/>
                </a:cubicBezTo>
                <a:cubicBezTo>
                  <a:pt x="8142468" y="6143896"/>
                  <a:pt x="8142468" y="6422327"/>
                  <a:pt x="8011470" y="6639850"/>
                </a:cubicBezTo>
                <a:cubicBezTo>
                  <a:pt x="8011470" y="6639850"/>
                  <a:pt x="8011470" y="6639850"/>
                  <a:pt x="7904625" y="6823844"/>
                </a:cubicBezTo>
                <a:lnTo>
                  <a:pt x="7884791" y="6858000"/>
                </a:lnTo>
                <a:lnTo>
                  <a:pt x="0" y="6858000"/>
                </a:lnTo>
                <a:lnTo>
                  <a:pt x="0" y="3635967"/>
                </a:lnTo>
                <a:lnTo>
                  <a:pt x="27177" y="3588964"/>
                </a:lnTo>
                <a:cubicBezTo>
                  <a:pt x="220245" y="3255048"/>
                  <a:pt x="440895" y="2873431"/>
                  <a:pt x="693065" y="2437296"/>
                </a:cubicBezTo>
                <a:cubicBezTo>
                  <a:pt x="824063" y="2211072"/>
                  <a:pt x="1059859" y="2071857"/>
                  <a:pt x="1321854" y="2071857"/>
                </a:cubicBezTo>
                <a:close/>
                <a:moveTo>
                  <a:pt x="6786399" y="753840"/>
                </a:moveTo>
                <a:cubicBezTo>
                  <a:pt x="6786399" y="753840"/>
                  <a:pt x="6786399" y="753840"/>
                  <a:pt x="8025968" y="753840"/>
                </a:cubicBezTo>
                <a:cubicBezTo>
                  <a:pt x="8103608" y="753840"/>
                  <a:pt x="8178571" y="796518"/>
                  <a:pt x="8216053" y="865869"/>
                </a:cubicBezTo>
                <a:cubicBezTo>
                  <a:pt x="8216053" y="865869"/>
                  <a:pt x="8216053" y="865869"/>
                  <a:pt x="8837177" y="1935484"/>
                </a:cubicBezTo>
                <a:cubicBezTo>
                  <a:pt x="8877335" y="2002169"/>
                  <a:pt x="8877335" y="2087523"/>
                  <a:pt x="8837177" y="2154207"/>
                </a:cubicBezTo>
                <a:cubicBezTo>
                  <a:pt x="8837177" y="2154207"/>
                  <a:pt x="8837177" y="2154207"/>
                  <a:pt x="8216053" y="3223823"/>
                </a:cubicBezTo>
                <a:cubicBezTo>
                  <a:pt x="8178571" y="3293174"/>
                  <a:pt x="8103608" y="3335852"/>
                  <a:pt x="8025968" y="3335852"/>
                </a:cubicBezTo>
                <a:cubicBezTo>
                  <a:pt x="8025968" y="3335852"/>
                  <a:pt x="8025968" y="3335852"/>
                  <a:pt x="6786399" y="3335852"/>
                </a:cubicBezTo>
                <a:cubicBezTo>
                  <a:pt x="6706082" y="3335852"/>
                  <a:pt x="6633796" y="3293174"/>
                  <a:pt x="6593637" y="3223823"/>
                </a:cubicBezTo>
                <a:cubicBezTo>
                  <a:pt x="6593637" y="3223823"/>
                  <a:pt x="6593637" y="3223823"/>
                  <a:pt x="5975192" y="2154207"/>
                </a:cubicBezTo>
                <a:cubicBezTo>
                  <a:pt x="5935033" y="2087523"/>
                  <a:pt x="5935033" y="2002169"/>
                  <a:pt x="5975192" y="1935484"/>
                </a:cubicBezTo>
                <a:cubicBezTo>
                  <a:pt x="5975192" y="1935484"/>
                  <a:pt x="5975192" y="1935484"/>
                  <a:pt x="6593637" y="865869"/>
                </a:cubicBezTo>
                <a:cubicBezTo>
                  <a:pt x="6633796" y="796518"/>
                  <a:pt x="6706082" y="753840"/>
                  <a:pt x="6786399" y="753840"/>
                </a:cubicBezTo>
                <a:close/>
                <a:moveTo>
                  <a:pt x="0" y="0"/>
                </a:moveTo>
                <a:lnTo>
                  <a:pt x="6966294" y="0"/>
                </a:lnTo>
                <a:lnTo>
                  <a:pt x="6852387" y="196155"/>
                </a:lnTo>
                <a:cubicBezTo>
                  <a:pt x="6627011" y="584267"/>
                  <a:pt x="6359899" y="1044253"/>
                  <a:pt x="6043322" y="1589421"/>
                </a:cubicBezTo>
                <a:cubicBezTo>
                  <a:pt x="5921057" y="1815646"/>
                  <a:pt x="5676528" y="1954861"/>
                  <a:pt x="5423265" y="1954861"/>
                </a:cubicBezTo>
                <a:cubicBezTo>
                  <a:pt x="5423265" y="1954861"/>
                  <a:pt x="5423265" y="1954861"/>
                  <a:pt x="1379802" y="1954861"/>
                </a:cubicBezTo>
                <a:cubicBezTo>
                  <a:pt x="1117807" y="1954861"/>
                  <a:pt x="882012" y="1815646"/>
                  <a:pt x="751013" y="1589421"/>
                </a:cubicBezTo>
                <a:cubicBezTo>
                  <a:pt x="751013" y="1589421"/>
                  <a:pt x="751013" y="1589421"/>
                  <a:pt x="1951" y="293901"/>
                </a:cubicBezTo>
                <a:lnTo>
                  <a:pt x="0" y="290527"/>
                </a:lnTo>
                <a:close/>
              </a:path>
            </a:pathLst>
          </a:cu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54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72718-B42B-4CDC-863D-79BBA0810499}"/>
              </a:ext>
            </a:extLst>
          </p:cNvPr>
          <p:cNvSpPr>
            <a:spLocks noGrp="1"/>
          </p:cNvSpPr>
          <p:nvPr>
            <p:ph type="title"/>
          </p:nvPr>
        </p:nvSpPr>
        <p:spPr>
          <a:xfrm>
            <a:off x="518252" y="331489"/>
            <a:ext cx="10769600" cy="434108"/>
          </a:xfrm>
        </p:spPr>
        <p:txBody>
          <a:bodyPr/>
          <a:lstStyle/>
          <a:p>
            <a:r>
              <a:rPr lang="en-US" dirty="0">
                <a:solidFill>
                  <a:srgbClr val="003F6F"/>
                </a:solidFill>
              </a:rPr>
              <a:t>Rail Freight Transportation </a:t>
            </a:r>
            <a:endParaRPr lang="el-GR" dirty="0">
              <a:solidFill>
                <a:srgbClr val="003F6F"/>
              </a:solidFill>
            </a:endParaRPr>
          </a:p>
        </p:txBody>
      </p:sp>
      <p:sp>
        <p:nvSpPr>
          <p:cNvPr id="86" name="Rectangle 85"/>
          <p:cNvSpPr/>
          <p:nvPr/>
        </p:nvSpPr>
        <p:spPr>
          <a:xfrm>
            <a:off x="518249" y="765597"/>
            <a:ext cx="11013349" cy="307777"/>
          </a:xfrm>
          <a:prstGeom prst="rect">
            <a:avLst/>
          </a:prstGeom>
          <a:solidFill>
            <a:schemeClr val="accent2"/>
          </a:solidFill>
        </p:spPr>
        <p:txBody>
          <a:bodyPr wrap="square" anchor="ctr">
            <a:spAutoFit/>
          </a:bodyPr>
          <a:lstStyle/>
          <a:p>
            <a:pPr algn="ctr"/>
            <a:r>
              <a:rPr lang="en-US" sz="1400" b="1" dirty="0"/>
              <a:t>Important Facts Regarding the Rail Freight Transportation</a:t>
            </a:r>
          </a:p>
        </p:txBody>
      </p:sp>
      <p:pic>
        <p:nvPicPr>
          <p:cNvPr id="12290" name="Picture 2" descr="Specialised machines developed by ODIN Engineering will soon be operational  in Asia - ODIN Engineering ODIN Engineering">
            <a:extLst>
              <a:ext uri="{FF2B5EF4-FFF2-40B4-BE49-F238E27FC236}">
                <a16:creationId xmlns:a16="http://schemas.microsoft.com/office/drawing/2014/main" id="{E24C4DDE-C762-40D7-811A-826D211D74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250" y="1342239"/>
            <a:ext cx="5138727" cy="4385961"/>
          </a:xfrm>
          <a:custGeom>
            <a:avLst/>
            <a:gdLst>
              <a:gd name="connsiteX0" fmla="*/ 8526285 w 10655455"/>
              <a:gd name="connsiteY0" fmla="*/ 6283111 h 6858000"/>
              <a:gd name="connsiteX1" fmla="*/ 10157124 w 10655455"/>
              <a:gd name="connsiteY1" fmla="*/ 6283111 h 6858000"/>
              <a:gd name="connsiteX2" fmla="*/ 10407209 w 10655455"/>
              <a:gd name="connsiteY2" fmla="*/ 6430504 h 6858000"/>
              <a:gd name="connsiteX3" fmla="*/ 10606716 w 10655455"/>
              <a:gd name="connsiteY3" fmla="*/ 6774068 h 6858000"/>
              <a:gd name="connsiteX4" fmla="*/ 10655455 w 10655455"/>
              <a:gd name="connsiteY4" fmla="*/ 6858000 h 6858000"/>
              <a:gd name="connsiteX5" fmla="*/ 8025501 w 10655455"/>
              <a:gd name="connsiteY5" fmla="*/ 6858000 h 6858000"/>
              <a:gd name="connsiteX6" fmla="*/ 8129453 w 10655455"/>
              <a:gd name="connsiteY6" fmla="*/ 6678214 h 6858000"/>
              <a:gd name="connsiteX7" fmla="*/ 8272677 w 10655455"/>
              <a:gd name="connsiteY7" fmla="*/ 6430504 h 6858000"/>
              <a:gd name="connsiteX8" fmla="*/ 8526285 w 10655455"/>
              <a:gd name="connsiteY8" fmla="*/ 6283111 h 6858000"/>
              <a:gd name="connsiteX9" fmla="*/ 8508611 w 10655455"/>
              <a:gd name="connsiteY9" fmla="*/ 4776272 h 6858000"/>
              <a:gd name="connsiteX10" fmla="*/ 9153763 w 10655455"/>
              <a:gd name="connsiteY10" fmla="*/ 4776272 h 6858000"/>
              <a:gd name="connsiteX11" fmla="*/ 9252696 w 10655455"/>
              <a:gd name="connsiteY11" fmla="*/ 4834580 h 6858000"/>
              <a:gd name="connsiteX12" fmla="*/ 9575969 w 10655455"/>
              <a:gd name="connsiteY12" fmla="*/ 5391278 h 6858000"/>
              <a:gd name="connsiteX13" fmla="*/ 9575969 w 10655455"/>
              <a:gd name="connsiteY13" fmla="*/ 5505116 h 6858000"/>
              <a:gd name="connsiteX14" fmla="*/ 9252696 w 10655455"/>
              <a:gd name="connsiteY14" fmla="*/ 6061815 h 6858000"/>
              <a:gd name="connsiteX15" fmla="*/ 9153763 w 10655455"/>
              <a:gd name="connsiteY15" fmla="*/ 6120122 h 6858000"/>
              <a:gd name="connsiteX16" fmla="*/ 8508611 w 10655455"/>
              <a:gd name="connsiteY16" fmla="*/ 6120122 h 6858000"/>
              <a:gd name="connsiteX17" fmla="*/ 8408284 w 10655455"/>
              <a:gd name="connsiteY17" fmla="*/ 6061815 h 6858000"/>
              <a:gd name="connsiteX18" fmla="*/ 8086404 w 10655455"/>
              <a:gd name="connsiteY18" fmla="*/ 5505116 h 6858000"/>
              <a:gd name="connsiteX19" fmla="*/ 8086404 w 10655455"/>
              <a:gd name="connsiteY19" fmla="*/ 5391278 h 6858000"/>
              <a:gd name="connsiteX20" fmla="*/ 8408284 w 10655455"/>
              <a:gd name="connsiteY20" fmla="*/ 4834580 h 6858000"/>
              <a:gd name="connsiteX21" fmla="*/ 8508611 w 10655455"/>
              <a:gd name="connsiteY21" fmla="*/ 4776272 h 6858000"/>
              <a:gd name="connsiteX22" fmla="*/ 8438383 w 10655455"/>
              <a:gd name="connsiteY22" fmla="*/ 4182594 h 6858000"/>
              <a:gd name="connsiteX23" fmla="*/ 8671249 w 10655455"/>
              <a:gd name="connsiteY23" fmla="*/ 4182594 h 6858000"/>
              <a:gd name="connsiteX24" fmla="*/ 8706958 w 10655455"/>
              <a:gd name="connsiteY24" fmla="*/ 4203640 h 6858000"/>
              <a:gd name="connsiteX25" fmla="*/ 8823642 w 10655455"/>
              <a:gd name="connsiteY25" fmla="*/ 4404579 h 6858000"/>
              <a:gd name="connsiteX26" fmla="*/ 8823642 w 10655455"/>
              <a:gd name="connsiteY26" fmla="*/ 4445668 h 6858000"/>
              <a:gd name="connsiteX27" fmla="*/ 8706958 w 10655455"/>
              <a:gd name="connsiteY27" fmla="*/ 4646606 h 6858000"/>
              <a:gd name="connsiteX28" fmla="*/ 8671249 w 10655455"/>
              <a:gd name="connsiteY28" fmla="*/ 4667652 h 6858000"/>
              <a:gd name="connsiteX29" fmla="*/ 8438383 w 10655455"/>
              <a:gd name="connsiteY29" fmla="*/ 4667652 h 6858000"/>
              <a:gd name="connsiteX30" fmla="*/ 8402170 w 10655455"/>
              <a:gd name="connsiteY30" fmla="*/ 4646606 h 6858000"/>
              <a:gd name="connsiteX31" fmla="*/ 8285989 w 10655455"/>
              <a:gd name="connsiteY31" fmla="*/ 4445668 h 6858000"/>
              <a:gd name="connsiteX32" fmla="*/ 8285989 w 10655455"/>
              <a:gd name="connsiteY32" fmla="*/ 4404579 h 6858000"/>
              <a:gd name="connsiteX33" fmla="*/ 8402170 w 10655455"/>
              <a:gd name="connsiteY33" fmla="*/ 4203640 h 6858000"/>
              <a:gd name="connsiteX34" fmla="*/ 8438383 w 10655455"/>
              <a:gd name="connsiteY34" fmla="*/ 4182594 h 6858000"/>
              <a:gd name="connsiteX35" fmla="*/ 7678681 w 10655455"/>
              <a:gd name="connsiteY35" fmla="*/ 3459104 h 6858000"/>
              <a:gd name="connsiteX36" fmla="*/ 8119685 w 10655455"/>
              <a:gd name="connsiteY36" fmla="*/ 3459104 h 6858000"/>
              <a:gd name="connsiteX37" fmla="*/ 8187313 w 10655455"/>
              <a:gd name="connsiteY37" fmla="*/ 3498961 h 6858000"/>
              <a:gd name="connsiteX38" fmla="*/ 8408292 w 10655455"/>
              <a:gd name="connsiteY38" fmla="*/ 3879501 h 6858000"/>
              <a:gd name="connsiteX39" fmla="*/ 8408292 w 10655455"/>
              <a:gd name="connsiteY39" fmla="*/ 3957318 h 6858000"/>
              <a:gd name="connsiteX40" fmla="*/ 8187313 w 10655455"/>
              <a:gd name="connsiteY40" fmla="*/ 4337857 h 6858000"/>
              <a:gd name="connsiteX41" fmla="*/ 8119685 w 10655455"/>
              <a:gd name="connsiteY41" fmla="*/ 4377714 h 6858000"/>
              <a:gd name="connsiteX42" fmla="*/ 7678681 w 10655455"/>
              <a:gd name="connsiteY42" fmla="*/ 4377714 h 6858000"/>
              <a:gd name="connsiteX43" fmla="*/ 7610101 w 10655455"/>
              <a:gd name="connsiteY43" fmla="*/ 4337857 h 6858000"/>
              <a:gd name="connsiteX44" fmla="*/ 7390076 w 10655455"/>
              <a:gd name="connsiteY44" fmla="*/ 3957318 h 6858000"/>
              <a:gd name="connsiteX45" fmla="*/ 7390076 w 10655455"/>
              <a:gd name="connsiteY45" fmla="*/ 3879501 h 6858000"/>
              <a:gd name="connsiteX46" fmla="*/ 7610101 w 10655455"/>
              <a:gd name="connsiteY46" fmla="*/ 3498961 h 6858000"/>
              <a:gd name="connsiteX47" fmla="*/ 7678681 w 10655455"/>
              <a:gd name="connsiteY47" fmla="*/ 3459104 h 6858000"/>
              <a:gd name="connsiteX48" fmla="*/ 9108816 w 10655455"/>
              <a:gd name="connsiteY48" fmla="*/ 2082751 h 6858000"/>
              <a:gd name="connsiteX49" fmla="*/ 9876937 w 10655455"/>
              <a:gd name="connsiteY49" fmla="*/ 2082751 h 6858000"/>
              <a:gd name="connsiteX50" fmla="*/ 9994727 w 10655455"/>
              <a:gd name="connsiteY50" fmla="*/ 2152172 h 6858000"/>
              <a:gd name="connsiteX51" fmla="*/ 10379617 w 10655455"/>
              <a:gd name="connsiteY51" fmla="*/ 2814978 h 6858000"/>
              <a:gd name="connsiteX52" fmla="*/ 10379617 w 10655455"/>
              <a:gd name="connsiteY52" fmla="*/ 2950515 h 6858000"/>
              <a:gd name="connsiteX53" fmla="*/ 9994727 w 10655455"/>
              <a:gd name="connsiteY53" fmla="*/ 3613321 h 6858000"/>
              <a:gd name="connsiteX54" fmla="*/ 9876937 w 10655455"/>
              <a:gd name="connsiteY54" fmla="*/ 3682742 h 6858000"/>
              <a:gd name="connsiteX55" fmla="*/ 9108816 w 10655455"/>
              <a:gd name="connsiteY55" fmla="*/ 3682742 h 6858000"/>
              <a:gd name="connsiteX56" fmla="*/ 8989367 w 10655455"/>
              <a:gd name="connsiteY56" fmla="*/ 3613321 h 6858000"/>
              <a:gd name="connsiteX57" fmla="*/ 8606137 w 10655455"/>
              <a:gd name="connsiteY57" fmla="*/ 2950515 h 6858000"/>
              <a:gd name="connsiteX58" fmla="*/ 8606137 w 10655455"/>
              <a:gd name="connsiteY58" fmla="*/ 2814978 h 6858000"/>
              <a:gd name="connsiteX59" fmla="*/ 8989367 w 10655455"/>
              <a:gd name="connsiteY59" fmla="*/ 2152172 h 6858000"/>
              <a:gd name="connsiteX60" fmla="*/ 9108816 w 10655455"/>
              <a:gd name="connsiteY60" fmla="*/ 2082751 h 6858000"/>
              <a:gd name="connsiteX61" fmla="*/ 1321854 w 10655455"/>
              <a:gd name="connsiteY61" fmla="*/ 2071857 h 6858000"/>
              <a:gd name="connsiteX62" fmla="*/ 5365317 w 10655455"/>
              <a:gd name="connsiteY62" fmla="*/ 2071857 h 6858000"/>
              <a:gd name="connsiteX63" fmla="*/ 5985373 w 10655455"/>
              <a:gd name="connsiteY63" fmla="*/ 2437296 h 6858000"/>
              <a:gd name="connsiteX64" fmla="*/ 8011470 w 10655455"/>
              <a:gd name="connsiteY64" fmla="*/ 5926372 h 6858000"/>
              <a:gd name="connsiteX65" fmla="*/ 8011470 w 10655455"/>
              <a:gd name="connsiteY65" fmla="*/ 6639850 h 6858000"/>
              <a:gd name="connsiteX66" fmla="*/ 7904625 w 10655455"/>
              <a:gd name="connsiteY66" fmla="*/ 6823844 h 6858000"/>
              <a:gd name="connsiteX67" fmla="*/ 7884791 w 10655455"/>
              <a:gd name="connsiteY67" fmla="*/ 6858000 h 6858000"/>
              <a:gd name="connsiteX68" fmla="*/ 0 w 10655455"/>
              <a:gd name="connsiteY68" fmla="*/ 6858000 h 6858000"/>
              <a:gd name="connsiteX69" fmla="*/ 0 w 10655455"/>
              <a:gd name="connsiteY69" fmla="*/ 3635967 h 6858000"/>
              <a:gd name="connsiteX70" fmla="*/ 27177 w 10655455"/>
              <a:gd name="connsiteY70" fmla="*/ 3588964 h 6858000"/>
              <a:gd name="connsiteX71" fmla="*/ 693065 w 10655455"/>
              <a:gd name="connsiteY71" fmla="*/ 2437296 h 6858000"/>
              <a:gd name="connsiteX72" fmla="*/ 1321854 w 10655455"/>
              <a:gd name="connsiteY72" fmla="*/ 2071857 h 6858000"/>
              <a:gd name="connsiteX73" fmla="*/ 6786399 w 10655455"/>
              <a:gd name="connsiteY73" fmla="*/ 753840 h 6858000"/>
              <a:gd name="connsiteX74" fmla="*/ 8025968 w 10655455"/>
              <a:gd name="connsiteY74" fmla="*/ 753840 h 6858000"/>
              <a:gd name="connsiteX75" fmla="*/ 8216053 w 10655455"/>
              <a:gd name="connsiteY75" fmla="*/ 865869 h 6858000"/>
              <a:gd name="connsiteX76" fmla="*/ 8837177 w 10655455"/>
              <a:gd name="connsiteY76" fmla="*/ 1935484 h 6858000"/>
              <a:gd name="connsiteX77" fmla="*/ 8837177 w 10655455"/>
              <a:gd name="connsiteY77" fmla="*/ 2154207 h 6858000"/>
              <a:gd name="connsiteX78" fmla="*/ 8216053 w 10655455"/>
              <a:gd name="connsiteY78" fmla="*/ 3223823 h 6858000"/>
              <a:gd name="connsiteX79" fmla="*/ 8025968 w 10655455"/>
              <a:gd name="connsiteY79" fmla="*/ 3335852 h 6858000"/>
              <a:gd name="connsiteX80" fmla="*/ 6786399 w 10655455"/>
              <a:gd name="connsiteY80" fmla="*/ 3335852 h 6858000"/>
              <a:gd name="connsiteX81" fmla="*/ 6593637 w 10655455"/>
              <a:gd name="connsiteY81" fmla="*/ 3223823 h 6858000"/>
              <a:gd name="connsiteX82" fmla="*/ 5975192 w 10655455"/>
              <a:gd name="connsiteY82" fmla="*/ 2154207 h 6858000"/>
              <a:gd name="connsiteX83" fmla="*/ 5975192 w 10655455"/>
              <a:gd name="connsiteY83" fmla="*/ 1935484 h 6858000"/>
              <a:gd name="connsiteX84" fmla="*/ 6593637 w 10655455"/>
              <a:gd name="connsiteY84" fmla="*/ 865869 h 6858000"/>
              <a:gd name="connsiteX85" fmla="*/ 6786399 w 10655455"/>
              <a:gd name="connsiteY85" fmla="*/ 753840 h 6858000"/>
              <a:gd name="connsiteX86" fmla="*/ 0 w 10655455"/>
              <a:gd name="connsiteY86" fmla="*/ 0 h 6858000"/>
              <a:gd name="connsiteX87" fmla="*/ 6966294 w 10655455"/>
              <a:gd name="connsiteY87" fmla="*/ 0 h 6858000"/>
              <a:gd name="connsiteX88" fmla="*/ 6852387 w 10655455"/>
              <a:gd name="connsiteY88" fmla="*/ 196155 h 6858000"/>
              <a:gd name="connsiteX89" fmla="*/ 6043322 w 10655455"/>
              <a:gd name="connsiteY89" fmla="*/ 1589421 h 6858000"/>
              <a:gd name="connsiteX90" fmla="*/ 5423265 w 10655455"/>
              <a:gd name="connsiteY90" fmla="*/ 1954861 h 6858000"/>
              <a:gd name="connsiteX91" fmla="*/ 1379802 w 10655455"/>
              <a:gd name="connsiteY91" fmla="*/ 1954861 h 6858000"/>
              <a:gd name="connsiteX92" fmla="*/ 751013 w 10655455"/>
              <a:gd name="connsiteY92" fmla="*/ 1589421 h 6858000"/>
              <a:gd name="connsiteX93" fmla="*/ 1951 w 10655455"/>
              <a:gd name="connsiteY93" fmla="*/ 293901 h 6858000"/>
              <a:gd name="connsiteX94" fmla="*/ 0 w 10655455"/>
              <a:gd name="connsiteY94" fmla="*/ 29052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0655455" h="6858000">
                <a:moveTo>
                  <a:pt x="8526285" y="6283111"/>
                </a:moveTo>
                <a:cubicBezTo>
                  <a:pt x="8526285" y="6283111"/>
                  <a:pt x="8526285" y="6283111"/>
                  <a:pt x="10157124" y="6283111"/>
                </a:cubicBezTo>
                <a:cubicBezTo>
                  <a:pt x="10259271" y="6283111"/>
                  <a:pt x="10357896" y="6339261"/>
                  <a:pt x="10407209" y="6430504"/>
                </a:cubicBezTo>
                <a:cubicBezTo>
                  <a:pt x="10407209" y="6430504"/>
                  <a:pt x="10407209" y="6430504"/>
                  <a:pt x="10606716" y="6774068"/>
                </a:cubicBezTo>
                <a:lnTo>
                  <a:pt x="10655455" y="6858000"/>
                </a:lnTo>
                <a:lnTo>
                  <a:pt x="8025501" y="6858000"/>
                </a:lnTo>
                <a:lnTo>
                  <a:pt x="8129453" y="6678214"/>
                </a:lnTo>
                <a:cubicBezTo>
                  <a:pt x="8174148" y="6600912"/>
                  <a:pt x="8221824" y="6518457"/>
                  <a:pt x="8272677" y="6430504"/>
                </a:cubicBezTo>
                <a:cubicBezTo>
                  <a:pt x="8325512" y="6339261"/>
                  <a:pt x="8420615" y="6283111"/>
                  <a:pt x="8526285" y="6283111"/>
                </a:cubicBezTo>
                <a:close/>
                <a:moveTo>
                  <a:pt x="8508611" y="4776272"/>
                </a:moveTo>
                <a:cubicBezTo>
                  <a:pt x="8508611" y="4776272"/>
                  <a:pt x="8508611" y="4776272"/>
                  <a:pt x="9153763" y="4776272"/>
                </a:cubicBezTo>
                <a:cubicBezTo>
                  <a:pt x="9194173" y="4776272"/>
                  <a:pt x="9233188" y="4798484"/>
                  <a:pt x="9252696" y="4834580"/>
                </a:cubicBezTo>
                <a:cubicBezTo>
                  <a:pt x="9252696" y="4834580"/>
                  <a:pt x="9252696" y="4834580"/>
                  <a:pt x="9575969" y="5391278"/>
                </a:cubicBezTo>
                <a:cubicBezTo>
                  <a:pt x="9596871" y="5425985"/>
                  <a:pt x="9596871" y="5470409"/>
                  <a:pt x="9575969" y="5505116"/>
                </a:cubicBezTo>
                <a:cubicBezTo>
                  <a:pt x="9575969" y="5505116"/>
                  <a:pt x="9575969" y="5505116"/>
                  <a:pt x="9252696" y="6061815"/>
                </a:cubicBezTo>
                <a:cubicBezTo>
                  <a:pt x="9233188" y="6097909"/>
                  <a:pt x="9194173" y="6120122"/>
                  <a:pt x="9153763" y="6120122"/>
                </a:cubicBezTo>
                <a:cubicBezTo>
                  <a:pt x="9153763" y="6120122"/>
                  <a:pt x="9153763" y="6120122"/>
                  <a:pt x="8508611" y="6120122"/>
                </a:cubicBezTo>
                <a:cubicBezTo>
                  <a:pt x="8466808" y="6120122"/>
                  <a:pt x="8429186" y="6097909"/>
                  <a:pt x="8408284" y="6061815"/>
                </a:cubicBezTo>
                <a:cubicBezTo>
                  <a:pt x="8408284" y="6061815"/>
                  <a:pt x="8408284" y="6061815"/>
                  <a:pt x="8086404" y="5505116"/>
                </a:cubicBezTo>
                <a:cubicBezTo>
                  <a:pt x="8065503" y="5470409"/>
                  <a:pt x="8065503" y="5425985"/>
                  <a:pt x="8086404" y="5391278"/>
                </a:cubicBezTo>
                <a:cubicBezTo>
                  <a:pt x="8086404" y="5391278"/>
                  <a:pt x="8086404" y="5391278"/>
                  <a:pt x="8408284" y="4834580"/>
                </a:cubicBezTo>
                <a:cubicBezTo>
                  <a:pt x="8429186" y="4798484"/>
                  <a:pt x="8466808" y="4776272"/>
                  <a:pt x="8508611" y="4776272"/>
                </a:cubicBezTo>
                <a:close/>
                <a:moveTo>
                  <a:pt x="8438383" y="4182594"/>
                </a:moveTo>
                <a:cubicBezTo>
                  <a:pt x="8438383" y="4182594"/>
                  <a:pt x="8438383" y="4182594"/>
                  <a:pt x="8671249" y="4182594"/>
                </a:cubicBezTo>
                <a:cubicBezTo>
                  <a:pt x="8685834" y="4182594"/>
                  <a:pt x="8699916" y="4190612"/>
                  <a:pt x="8706958" y="4203640"/>
                </a:cubicBezTo>
                <a:cubicBezTo>
                  <a:pt x="8706958" y="4203640"/>
                  <a:pt x="8706958" y="4203640"/>
                  <a:pt x="8823642" y="4404579"/>
                </a:cubicBezTo>
                <a:cubicBezTo>
                  <a:pt x="8831187" y="4417106"/>
                  <a:pt x="8831187" y="4433141"/>
                  <a:pt x="8823642" y="4445668"/>
                </a:cubicBezTo>
                <a:cubicBezTo>
                  <a:pt x="8823642" y="4445668"/>
                  <a:pt x="8823642" y="4445668"/>
                  <a:pt x="8706958" y="4646606"/>
                </a:cubicBezTo>
                <a:cubicBezTo>
                  <a:pt x="8699916" y="4659635"/>
                  <a:pt x="8685834" y="4667652"/>
                  <a:pt x="8671249" y="4667652"/>
                </a:cubicBezTo>
                <a:cubicBezTo>
                  <a:pt x="8671249" y="4667652"/>
                  <a:pt x="8671249" y="4667652"/>
                  <a:pt x="8438383" y="4667652"/>
                </a:cubicBezTo>
                <a:cubicBezTo>
                  <a:pt x="8423295" y="4667652"/>
                  <a:pt x="8409715" y="4659635"/>
                  <a:pt x="8402170" y="4646606"/>
                </a:cubicBezTo>
                <a:cubicBezTo>
                  <a:pt x="8402170" y="4646606"/>
                  <a:pt x="8402170" y="4646606"/>
                  <a:pt x="8285989" y="4445668"/>
                </a:cubicBezTo>
                <a:cubicBezTo>
                  <a:pt x="8278445" y="4433141"/>
                  <a:pt x="8278445" y="4417106"/>
                  <a:pt x="8285989" y="4404579"/>
                </a:cubicBezTo>
                <a:cubicBezTo>
                  <a:pt x="8285989" y="4404579"/>
                  <a:pt x="8285989" y="4404579"/>
                  <a:pt x="8402170" y="4203640"/>
                </a:cubicBezTo>
                <a:cubicBezTo>
                  <a:pt x="8409715" y="4190612"/>
                  <a:pt x="8423295" y="4182594"/>
                  <a:pt x="8438383" y="4182594"/>
                </a:cubicBezTo>
                <a:close/>
                <a:moveTo>
                  <a:pt x="7678681" y="3459104"/>
                </a:moveTo>
                <a:cubicBezTo>
                  <a:pt x="7678681" y="3459104"/>
                  <a:pt x="7678681" y="3459104"/>
                  <a:pt x="8119685" y="3459104"/>
                </a:cubicBezTo>
                <a:cubicBezTo>
                  <a:pt x="8147308" y="3459104"/>
                  <a:pt x="8173978" y="3474287"/>
                  <a:pt x="8187313" y="3498961"/>
                </a:cubicBezTo>
                <a:cubicBezTo>
                  <a:pt x="8187313" y="3498961"/>
                  <a:pt x="8187313" y="3498961"/>
                  <a:pt x="8408292" y="3879501"/>
                </a:cubicBezTo>
                <a:cubicBezTo>
                  <a:pt x="8422579" y="3903225"/>
                  <a:pt x="8422579" y="3933593"/>
                  <a:pt x="8408292" y="3957318"/>
                </a:cubicBezTo>
                <a:cubicBezTo>
                  <a:pt x="8408292" y="3957318"/>
                  <a:pt x="8408292" y="3957318"/>
                  <a:pt x="8187313" y="4337857"/>
                </a:cubicBezTo>
                <a:cubicBezTo>
                  <a:pt x="8173978" y="4362531"/>
                  <a:pt x="8147308" y="4377714"/>
                  <a:pt x="8119685" y="4377714"/>
                </a:cubicBezTo>
                <a:cubicBezTo>
                  <a:pt x="8119685" y="4377714"/>
                  <a:pt x="8119685" y="4377714"/>
                  <a:pt x="7678681" y="4377714"/>
                </a:cubicBezTo>
                <a:cubicBezTo>
                  <a:pt x="7650106" y="4377714"/>
                  <a:pt x="7624388" y="4362531"/>
                  <a:pt x="7610101" y="4337857"/>
                </a:cubicBezTo>
                <a:cubicBezTo>
                  <a:pt x="7610101" y="4337857"/>
                  <a:pt x="7610101" y="4337857"/>
                  <a:pt x="7390076" y="3957318"/>
                </a:cubicBezTo>
                <a:cubicBezTo>
                  <a:pt x="7375787" y="3933593"/>
                  <a:pt x="7375787" y="3903225"/>
                  <a:pt x="7390076" y="3879501"/>
                </a:cubicBezTo>
                <a:cubicBezTo>
                  <a:pt x="7390076" y="3879501"/>
                  <a:pt x="7390076" y="3879501"/>
                  <a:pt x="7610101" y="3498961"/>
                </a:cubicBezTo>
                <a:cubicBezTo>
                  <a:pt x="7624388" y="3474287"/>
                  <a:pt x="7650106" y="3459104"/>
                  <a:pt x="7678681" y="3459104"/>
                </a:cubicBezTo>
                <a:close/>
                <a:moveTo>
                  <a:pt x="9108816" y="2082751"/>
                </a:moveTo>
                <a:cubicBezTo>
                  <a:pt x="9108816" y="2082751"/>
                  <a:pt x="9108816" y="2082751"/>
                  <a:pt x="9876937" y="2082751"/>
                </a:cubicBezTo>
                <a:cubicBezTo>
                  <a:pt x="9925048" y="2082751"/>
                  <a:pt x="9971500" y="2109197"/>
                  <a:pt x="9994727" y="2152172"/>
                </a:cubicBezTo>
                <a:cubicBezTo>
                  <a:pt x="9994727" y="2152172"/>
                  <a:pt x="9994727" y="2152172"/>
                  <a:pt x="10379617" y="2814978"/>
                </a:cubicBezTo>
                <a:cubicBezTo>
                  <a:pt x="10404502" y="2856301"/>
                  <a:pt x="10404502" y="2909193"/>
                  <a:pt x="10379617" y="2950515"/>
                </a:cubicBezTo>
                <a:cubicBezTo>
                  <a:pt x="10379617" y="2950515"/>
                  <a:pt x="10379617" y="2950515"/>
                  <a:pt x="9994727" y="3613321"/>
                </a:cubicBezTo>
                <a:cubicBezTo>
                  <a:pt x="9971500" y="3656296"/>
                  <a:pt x="9925048" y="3682742"/>
                  <a:pt x="9876937" y="3682742"/>
                </a:cubicBezTo>
                <a:cubicBezTo>
                  <a:pt x="9876937" y="3682742"/>
                  <a:pt x="9876937" y="3682742"/>
                  <a:pt x="9108816" y="3682742"/>
                </a:cubicBezTo>
                <a:cubicBezTo>
                  <a:pt x="9059045" y="3682742"/>
                  <a:pt x="9014252" y="3656296"/>
                  <a:pt x="8989367" y="3613321"/>
                </a:cubicBezTo>
                <a:cubicBezTo>
                  <a:pt x="8989367" y="3613321"/>
                  <a:pt x="8989367" y="3613321"/>
                  <a:pt x="8606137" y="2950515"/>
                </a:cubicBezTo>
                <a:cubicBezTo>
                  <a:pt x="8581251" y="2909193"/>
                  <a:pt x="8581251" y="2856301"/>
                  <a:pt x="8606137" y="2814978"/>
                </a:cubicBezTo>
                <a:cubicBezTo>
                  <a:pt x="8606137" y="2814978"/>
                  <a:pt x="8606137" y="2814978"/>
                  <a:pt x="8989367" y="2152172"/>
                </a:cubicBezTo>
                <a:cubicBezTo>
                  <a:pt x="9014252" y="2109197"/>
                  <a:pt x="9059045" y="2082751"/>
                  <a:pt x="9108816" y="2082751"/>
                </a:cubicBezTo>
                <a:close/>
                <a:moveTo>
                  <a:pt x="1321854" y="2071857"/>
                </a:moveTo>
                <a:cubicBezTo>
                  <a:pt x="1321854" y="2071857"/>
                  <a:pt x="1321854" y="2071857"/>
                  <a:pt x="5365317" y="2071857"/>
                </a:cubicBezTo>
                <a:cubicBezTo>
                  <a:pt x="5618580" y="2071857"/>
                  <a:pt x="5863108" y="2211072"/>
                  <a:pt x="5985373" y="2437296"/>
                </a:cubicBezTo>
                <a:cubicBezTo>
                  <a:pt x="5985373" y="2437296"/>
                  <a:pt x="5985373" y="2437296"/>
                  <a:pt x="8011470" y="5926372"/>
                </a:cubicBezTo>
                <a:cubicBezTo>
                  <a:pt x="8142468" y="6143896"/>
                  <a:pt x="8142468" y="6422327"/>
                  <a:pt x="8011470" y="6639850"/>
                </a:cubicBezTo>
                <a:cubicBezTo>
                  <a:pt x="8011470" y="6639850"/>
                  <a:pt x="8011470" y="6639850"/>
                  <a:pt x="7904625" y="6823844"/>
                </a:cubicBezTo>
                <a:lnTo>
                  <a:pt x="7884791" y="6858000"/>
                </a:lnTo>
                <a:lnTo>
                  <a:pt x="0" y="6858000"/>
                </a:lnTo>
                <a:lnTo>
                  <a:pt x="0" y="3635967"/>
                </a:lnTo>
                <a:lnTo>
                  <a:pt x="27177" y="3588964"/>
                </a:lnTo>
                <a:cubicBezTo>
                  <a:pt x="220245" y="3255048"/>
                  <a:pt x="440895" y="2873431"/>
                  <a:pt x="693065" y="2437296"/>
                </a:cubicBezTo>
                <a:cubicBezTo>
                  <a:pt x="824063" y="2211072"/>
                  <a:pt x="1059859" y="2071857"/>
                  <a:pt x="1321854" y="2071857"/>
                </a:cubicBezTo>
                <a:close/>
                <a:moveTo>
                  <a:pt x="6786399" y="753840"/>
                </a:moveTo>
                <a:cubicBezTo>
                  <a:pt x="6786399" y="753840"/>
                  <a:pt x="6786399" y="753840"/>
                  <a:pt x="8025968" y="753840"/>
                </a:cubicBezTo>
                <a:cubicBezTo>
                  <a:pt x="8103608" y="753840"/>
                  <a:pt x="8178571" y="796518"/>
                  <a:pt x="8216053" y="865869"/>
                </a:cubicBezTo>
                <a:cubicBezTo>
                  <a:pt x="8216053" y="865869"/>
                  <a:pt x="8216053" y="865869"/>
                  <a:pt x="8837177" y="1935484"/>
                </a:cubicBezTo>
                <a:cubicBezTo>
                  <a:pt x="8877335" y="2002169"/>
                  <a:pt x="8877335" y="2087523"/>
                  <a:pt x="8837177" y="2154207"/>
                </a:cubicBezTo>
                <a:cubicBezTo>
                  <a:pt x="8837177" y="2154207"/>
                  <a:pt x="8837177" y="2154207"/>
                  <a:pt x="8216053" y="3223823"/>
                </a:cubicBezTo>
                <a:cubicBezTo>
                  <a:pt x="8178571" y="3293174"/>
                  <a:pt x="8103608" y="3335852"/>
                  <a:pt x="8025968" y="3335852"/>
                </a:cubicBezTo>
                <a:cubicBezTo>
                  <a:pt x="8025968" y="3335852"/>
                  <a:pt x="8025968" y="3335852"/>
                  <a:pt x="6786399" y="3335852"/>
                </a:cubicBezTo>
                <a:cubicBezTo>
                  <a:pt x="6706082" y="3335852"/>
                  <a:pt x="6633796" y="3293174"/>
                  <a:pt x="6593637" y="3223823"/>
                </a:cubicBezTo>
                <a:cubicBezTo>
                  <a:pt x="6593637" y="3223823"/>
                  <a:pt x="6593637" y="3223823"/>
                  <a:pt x="5975192" y="2154207"/>
                </a:cubicBezTo>
                <a:cubicBezTo>
                  <a:pt x="5935033" y="2087523"/>
                  <a:pt x="5935033" y="2002169"/>
                  <a:pt x="5975192" y="1935484"/>
                </a:cubicBezTo>
                <a:cubicBezTo>
                  <a:pt x="5975192" y="1935484"/>
                  <a:pt x="5975192" y="1935484"/>
                  <a:pt x="6593637" y="865869"/>
                </a:cubicBezTo>
                <a:cubicBezTo>
                  <a:pt x="6633796" y="796518"/>
                  <a:pt x="6706082" y="753840"/>
                  <a:pt x="6786399" y="753840"/>
                </a:cubicBezTo>
                <a:close/>
                <a:moveTo>
                  <a:pt x="0" y="0"/>
                </a:moveTo>
                <a:lnTo>
                  <a:pt x="6966294" y="0"/>
                </a:lnTo>
                <a:lnTo>
                  <a:pt x="6852387" y="196155"/>
                </a:lnTo>
                <a:cubicBezTo>
                  <a:pt x="6627011" y="584267"/>
                  <a:pt x="6359899" y="1044253"/>
                  <a:pt x="6043322" y="1589421"/>
                </a:cubicBezTo>
                <a:cubicBezTo>
                  <a:pt x="5921057" y="1815646"/>
                  <a:pt x="5676528" y="1954861"/>
                  <a:pt x="5423265" y="1954861"/>
                </a:cubicBezTo>
                <a:cubicBezTo>
                  <a:pt x="5423265" y="1954861"/>
                  <a:pt x="5423265" y="1954861"/>
                  <a:pt x="1379802" y="1954861"/>
                </a:cubicBezTo>
                <a:cubicBezTo>
                  <a:pt x="1117807" y="1954861"/>
                  <a:pt x="882012" y="1815646"/>
                  <a:pt x="751013" y="1589421"/>
                </a:cubicBezTo>
                <a:cubicBezTo>
                  <a:pt x="751013" y="1589421"/>
                  <a:pt x="751013" y="1589421"/>
                  <a:pt x="1951" y="293901"/>
                </a:cubicBezTo>
                <a:lnTo>
                  <a:pt x="0" y="290527"/>
                </a:lnTo>
                <a:close/>
              </a:path>
            </a:pathLst>
          </a:custGeom>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6010DB48-D48F-4C88-829B-82661B7B7C8A}"/>
              </a:ext>
            </a:extLst>
          </p:cNvPr>
          <p:cNvSpPr txBox="1"/>
          <p:nvPr/>
        </p:nvSpPr>
        <p:spPr>
          <a:xfrm>
            <a:off x="6249880" y="1342239"/>
            <a:ext cx="5281718" cy="4002576"/>
          </a:xfrm>
          <a:prstGeom prst="rect">
            <a:avLst/>
          </a:prstGeom>
          <a:noFill/>
        </p:spPr>
        <p:txBody>
          <a:bodyPr wrap="square" lIns="0" tIns="0" rIns="0" bIns="0" rtlCol="0">
            <a:noAutofit/>
          </a:bodyPr>
          <a:lstStyle/>
          <a:p>
            <a:pPr marL="285750" indent="-285750" algn="just">
              <a:lnSpc>
                <a:spcPct val="200000"/>
              </a:lnSpc>
              <a:spcAft>
                <a:spcPts val="900"/>
              </a:spcAft>
              <a:buFont typeface="Wingdings" panose="05000000000000000000" pitchFamily="2" charset="2"/>
              <a:buChar char="ü"/>
            </a:pPr>
            <a:r>
              <a:rPr lang="en-US" sz="1400" dirty="0"/>
              <a:t>Despite that initiative, still the road transport has the largest share (72.1%) of EU freight transport performance among the three inland transport modes. </a:t>
            </a:r>
          </a:p>
          <a:p>
            <a:pPr algn="just">
              <a:lnSpc>
                <a:spcPct val="200000"/>
              </a:lnSpc>
              <a:spcAft>
                <a:spcPts val="900"/>
              </a:spcAft>
            </a:pPr>
            <a:endParaRPr lang="en-US" sz="200" dirty="0"/>
          </a:p>
          <a:p>
            <a:pPr marL="285750" indent="-285750" algn="just">
              <a:lnSpc>
                <a:spcPct val="200000"/>
              </a:lnSpc>
              <a:spcAft>
                <a:spcPts val="900"/>
              </a:spcAft>
              <a:buFont typeface="Wingdings" panose="05000000000000000000" pitchFamily="2" charset="2"/>
              <a:buChar char="ü"/>
            </a:pPr>
            <a:r>
              <a:rPr lang="en-US" sz="1400" dirty="0"/>
              <a:t>The CO2 emissions of freight trains are 80% less than heavy goods vehicles per </a:t>
            </a:r>
            <a:r>
              <a:rPr lang="en-US" sz="1400" dirty="0" err="1"/>
              <a:t>tonne</a:t>
            </a:r>
            <a:r>
              <a:rPr lang="en-US" sz="1400" dirty="0"/>
              <a:t>-kilometer. </a:t>
            </a:r>
          </a:p>
          <a:p>
            <a:pPr marL="285750" indent="-285750" algn="just">
              <a:lnSpc>
                <a:spcPct val="200000"/>
              </a:lnSpc>
              <a:spcAft>
                <a:spcPts val="900"/>
              </a:spcAft>
              <a:buFont typeface="Wingdings" panose="05000000000000000000" pitchFamily="2" charset="2"/>
              <a:buChar char="ü"/>
            </a:pPr>
            <a:endParaRPr lang="en-US" sz="200" dirty="0"/>
          </a:p>
          <a:p>
            <a:pPr marL="285750" indent="-285750" algn="just">
              <a:lnSpc>
                <a:spcPct val="200000"/>
              </a:lnSpc>
              <a:spcAft>
                <a:spcPts val="900"/>
              </a:spcAft>
              <a:buFont typeface="Wingdings" panose="05000000000000000000" pitchFamily="2" charset="2"/>
              <a:buChar char="ü"/>
            </a:pPr>
            <a:r>
              <a:rPr lang="en-US" sz="1400" dirty="0"/>
              <a:t>It is noticeable though that, although the rail freight traffic between Asia and Europe has grown six-fold over the last five years, it still captures around 2% of the respective modal share.</a:t>
            </a:r>
          </a:p>
        </p:txBody>
      </p:sp>
      <p:sp>
        <p:nvSpPr>
          <p:cNvPr id="6" name="TextBox 5">
            <a:extLst>
              <a:ext uri="{FF2B5EF4-FFF2-40B4-BE49-F238E27FC236}">
                <a16:creationId xmlns:a16="http://schemas.microsoft.com/office/drawing/2014/main" id="{D5352878-F25C-4699-97C1-441D06F1AFD5}"/>
              </a:ext>
            </a:extLst>
          </p:cNvPr>
          <p:cNvSpPr txBox="1"/>
          <p:nvPr/>
        </p:nvSpPr>
        <p:spPr>
          <a:xfrm>
            <a:off x="518249" y="5817130"/>
            <a:ext cx="11013349" cy="397226"/>
          </a:xfrm>
          <a:prstGeom prst="rect">
            <a:avLst/>
          </a:prstGeom>
          <a:noFill/>
          <a:ln w="28575">
            <a:solidFill>
              <a:srgbClr val="DC002E"/>
            </a:solidFill>
            <a:prstDash val="sysDash"/>
          </a:ln>
        </p:spPr>
        <p:txBody>
          <a:bodyPr wrap="square" lIns="0" tIns="0" rIns="0" bIns="0" rtlCol="0">
            <a:noAutofit/>
          </a:bodyPr>
          <a:lstStyle/>
          <a:p>
            <a:pPr algn="ctr">
              <a:lnSpc>
                <a:spcPct val="150000"/>
              </a:lnSpc>
              <a:spcAft>
                <a:spcPts val="900"/>
              </a:spcAft>
            </a:pPr>
            <a:r>
              <a:rPr lang="en-US" sz="1400" dirty="0"/>
              <a:t>European Union’s transport policy has identified that </a:t>
            </a:r>
            <a:r>
              <a:rPr lang="en-US" sz="1400" b="1" dirty="0"/>
              <a:t>by 2030 30% of freight traffic over 350 km </a:t>
            </a:r>
            <a:r>
              <a:rPr lang="en-US" sz="1400" dirty="0"/>
              <a:t>will be conducted by </a:t>
            </a:r>
            <a:r>
              <a:rPr lang="en-US" sz="1400" b="1" dirty="0"/>
              <a:t>rail</a:t>
            </a:r>
            <a:endParaRPr lang="el-GR" sz="1400" b="1" dirty="0" err="1"/>
          </a:p>
        </p:txBody>
      </p:sp>
    </p:spTree>
    <p:extLst>
      <p:ext uri="{BB962C8B-B14F-4D97-AF65-F5344CB8AC3E}">
        <p14:creationId xmlns:p14="http://schemas.microsoft.com/office/powerpoint/2010/main" val="1513325423"/>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72718-B42B-4CDC-863D-79BBA0810499}"/>
              </a:ext>
            </a:extLst>
          </p:cNvPr>
          <p:cNvSpPr>
            <a:spLocks noGrp="1"/>
          </p:cNvSpPr>
          <p:nvPr>
            <p:ph type="title"/>
          </p:nvPr>
        </p:nvSpPr>
        <p:spPr>
          <a:xfrm>
            <a:off x="518252" y="331489"/>
            <a:ext cx="10769600" cy="434108"/>
          </a:xfrm>
        </p:spPr>
        <p:txBody>
          <a:bodyPr/>
          <a:lstStyle/>
          <a:p>
            <a:r>
              <a:rPr lang="en-US" dirty="0">
                <a:solidFill>
                  <a:srgbClr val="003F6F"/>
                </a:solidFill>
              </a:rPr>
              <a:t>Rail Passenger and Freight Transportation </a:t>
            </a:r>
            <a:endParaRPr lang="el-GR" dirty="0">
              <a:solidFill>
                <a:srgbClr val="003F6F"/>
              </a:solidFill>
            </a:endParaRPr>
          </a:p>
        </p:txBody>
      </p:sp>
      <p:sp>
        <p:nvSpPr>
          <p:cNvPr id="86" name="Rectangle 85"/>
          <p:cNvSpPr/>
          <p:nvPr/>
        </p:nvSpPr>
        <p:spPr>
          <a:xfrm>
            <a:off x="518249" y="765597"/>
            <a:ext cx="11013349" cy="307777"/>
          </a:xfrm>
          <a:prstGeom prst="rect">
            <a:avLst/>
          </a:prstGeom>
          <a:solidFill>
            <a:schemeClr val="accent2"/>
          </a:solidFill>
        </p:spPr>
        <p:txBody>
          <a:bodyPr wrap="square" anchor="ctr">
            <a:spAutoFit/>
          </a:bodyPr>
          <a:lstStyle/>
          <a:p>
            <a:r>
              <a:rPr lang="en-US" sz="1400" b="1" dirty="0"/>
              <a:t>The Contribution of TRAINOSE</a:t>
            </a:r>
          </a:p>
        </p:txBody>
      </p:sp>
      <p:sp>
        <p:nvSpPr>
          <p:cNvPr id="12" name="TextBox 11">
            <a:extLst>
              <a:ext uri="{FF2B5EF4-FFF2-40B4-BE49-F238E27FC236}">
                <a16:creationId xmlns:a16="http://schemas.microsoft.com/office/drawing/2014/main" id="{E7C68FE1-6AB6-46C7-BE88-A1B6FF3EC0A5}"/>
              </a:ext>
            </a:extLst>
          </p:cNvPr>
          <p:cNvSpPr txBox="1"/>
          <p:nvPr/>
        </p:nvSpPr>
        <p:spPr>
          <a:xfrm>
            <a:off x="593750" y="3097934"/>
            <a:ext cx="5714771" cy="2832596"/>
          </a:xfrm>
          <a:prstGeom prst="rect">
            <a:avLst/>
          </a:prstGeom>
          <a:noFill/>
        </p:spPr>
        <p:txBody>
          <a:bodyPr wrap="square" lIns="0" tIns="0" rIns="0" bIns="0" rtlCol="0">
            <a:noAutofit/>
          </a:bodyPr>
          <a:lstStyle/>
          <a:p>
            <a:pPr marL="285750" indent="-285750" algn="just">
              <a:lnSpc>
                <a:spcPct val="150000"/>
              </a:lnSpc>
              <a:spcAft>
                <a:spcPts val="900"/>
              </a:spcAft>
              <a:buFont typeface="Wingdings" panose="05000000000000000000" pitchFamily="2" charset="2"/>
              <a:buChar char="ü"/>
            </a:pPr>
            <a:r>
              <a:rPr lang="en-US" sz="1300" dirty="0"/>
              <a:t>Through systematic actions and strategic collaborations, TRAINOSE aims to enhance its position within the freight transportation and the logistics sector, contributing to the transition of Greece into a dynamic and modern hub in Southeast Europe.</a:t>
            </a:r>
          </a:p>
          <a:p>
            <a:pPr marL="285750" indent="-285750" algn="just">
              <a:lnSpc>
                <a:spcPct val="150000"/>
              </a:lnSpc>
              <a:spcAft>
                <a:spcPts val="900"/>
              </a:spcAft>
              <a:buFont typeface="Wingdings" panose="05000000000000000000" pitchFamily="2" charset="2"/>
              <a:buChar char="ü"/>
            </a:pPr>
            <a:r>
              <a:rPr lang="en-US" sz="1300" dirty="0"/>
              <a:t>TRAINOSE also aims to increase the outreach of passenger rail transportation supplementing the improvements of the Greek infrastructure network with increased efficiency in order to reach the target of offering </a:t>
            </a:r>
            <a:r>
              <a:rPr lang="en-US" sz="1300" dirty="0" err="1"/>
              <a:t>offering</a:t>
            </a:r>
            <a:r>
              <a:rPr lang="en-US" sz="1300" dirty="0"/>
              <a:t> safe, affordable and environmentally friendly passenger transportation.</a:t>
            </a:r>
            <a:r>
              <a:rPr lang="el-GR" sz="1300" dirty="0"/>
              <a:t> </a:t>
            </a:r>
            <a:endParaRPr lang="en-US" sz="1300" dirty="0"/>
          </a:p>
        </p:txBody>
      </p:sp>
      <p:sp>
        <p:nvSpPr>
          <p:cNvPr id="9" name="TextBox 8">
            <a:extLst>
              <a:ext uri="{FF2B5EF4-FFF2-40B4-BE49-F238E27FC236}">
                <a16:creationId xmlns:a16="http://schemas.microsoft.com/office/drawing/2014/main" id="{DB2D6194-B69A-40CB-96B8-6ECF617811E1}"/>
              </a:ext>
            </a:extLst>
          </p:cNvPr>
          <p:cNvSpPr txBox="1"/>
          <p:nvPr/>
        </p:nvSpPr>
        <p:spPr>
          <a:xfrm>
            <a:off x="518248" y="1193839"/>
            <a:ext cx="11013349" cy="1783630"/>
          </a:xfrm>
          <a:prstGeom prst="rect">
            <a:avLst/>
          </a:prstGeom>
          <a:noFill/>
        </p:spPr>
        <p:txBody>
          <a:bodyPr wrap="square">
            <a:spAutoFit/>
          </a:bodyPr>
          <a:lstStyle/>
          <a:p>
            <a:pPr marL="285750" indent="-285750" algn="just">
              <a:lnSpc>
                <a:spcPct val="150000"/>
              </a:lnSpc>
              <a:spcAft>
                <a:spcPts val="900"/>
              </a:spcAft>
              <a:buFont typeface="Wingdings" panose="05000000000000000000" pitchFamily="2" charset="2"/>
              <a:buChar char="ü"/>
            </a:pPr>
            <a:r>
              <a:rPr lang="en-US" sz="1400" dirty="0"/>
              <a:t>TRAINOSE, as the largest railway passenger and freight operator in Greece, plays a crucial role in the continuous development and improvement of the rail freight transport sector in Greece. </a:t>
            </a:r>
          </a:p>
          <a:p>
            <a:pPr marL="285750" indent="-285750" algn="just">
              <a:lnSpc>
                <a:spcPct val="150000"/>
              </a:lnSpc>
              <a:spcAft>
                <a:spcPts val="900"/>
              </a:spcAft>
              <a:buFont typeface="Wingdings" panose="05000000000000000000" pitchFamily="2" charset="2"/>
              <a:buChar char="ü"/>
            </a:pPr>
            <a:r>
              <a:rPr lang="en-US" sz="1400" dirty="0"/>
              <a:t>Freight activity of TRAINOSE is expected to grow substantially over the years utilizing the upgrade of the Greek Railway Network, its connection through the international corridors Orient-East Med and Corridor X as well as the foreseen expansion of Greek Ports’ activities over the next years.  </a:t>
            </a:r>
          </a:p>
        </p:txBody>
      </p:sp>
      <p:pic>
        <p:nvPicPr>
          <p:cNvPr id="12294" name="Picture 6" descr="Railway to be built between Iraq&amp;#39;s Mosul, Turkey">
            <a:extLst>
              <a:ext uri="{FF2B5EF4-FFF2-40B4-BE49-F238E27FC236}">
                <a16:creationId xmlns:a16="http://schemas.microsoft.com/office/drawing/2014/main" id="{054CBAA8-0710-44C2-A822-FBC48CD29E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5873" y="2885814"/>
            <a:ext cx="5035724" cy="3044716"/>
          </a:xfrm>
          <a:custGeom>
            <a:avLst/>
            <a:gdLst>
              <a:gd name="connsiteX0" fmla="*/ 8526285 w 10655455"/>
              <a:gd name="connsiteY0" fmla="*/ 6283111 h 6858000"/>
              <a:gd name="connsiteX1" fmla="*/ 10157124 w 10655455"/>
              <a:gd name="connsiteY1" fmla="*/ 6283111 h 6858000"/>
              <a:gd name="connsiteX2" fmla="*/ 10407209 w 10655455"/>
              <a:gd name="connsiteY2" fmla="*/ 6430504 h 6858000"/>
              <a:gd name="connsiteX3" fmla="*/ 10606716 w 10655455"/>
              <a:gd name="connsiteY3" fmla="*/ 6774068 h 6858000"/>
              <a:gd name="connsiteX4" fmla="*/ 10655455 w 10655455"/>
              <a:gd name="connsiteY4" fmla="*/ 6858000 h 6858000"/>
              <a:gd name="connsiteX5" fmla="*/ 8025501 w 10655455"/>
              <a:gd name="connsiteY5" fmla="*/ 6858000 h 6858000"/>
              <a:gd name="connsiteX6" fmla="*/ 8129453 w 10655455"/>
              <a:gd name="connsiteY6" fmla="*/ 6678214 h 6858000"/>
              <a:gd name="connsiteX7" fmla="*/ 8272677 w 10655455"/>
              <a:gd name="connsiteY7" fmla="*/ 6430504 h 6858000"/>
              <a:gd name="connsiteX8" fmla="*/ 8526285 w 10655455"/>
              <a:gd name="connsiteY8" fmla="*/ 6283111 h 6858000"/>
              <a:gd name="connsiteX9" fmla="*/ 8508611 w 10655455"/>
              <a:gd name="connsiteY9" fmla="*/ 4776272 h 6858000"/>
              <a:gd name="connsiteX10" fmla="*/ 9153763 w 10655455"/>
              <a:gd name="connsiteY10" fmla="*/ 4776272 h 6858000"/>
              <a:gd name="connsiteX11" fmla="*/ 9252696 w 10655455"/>
              <a:gd name="connsiteY11" fmla="*/ 4834580 h 6858000"/>
              <a:gd name="connsiteX12" fmla="*/ 9575969 w 10655455"/>
              <a:gd name="connsiteY12" fmla="*/ 5391278 h 6858000"/>
              <a:gd name="connsiteX13" fmla="*/ 9575969 w 10655455"/>
              <a:gd name="connsiteY13" fmla="*/ 5505116 h 6858000"/>
              <a:gd name="connsiteX14" fmla="*/ 9252696 w 10655455"/>
              <a:gd name="connsiteY14" fmla="*/ 6061815 h 6858000"/>
              <a:gd name="connsiteX15" fmla="*/ 9153763 w 10655455"/>
              <a:gd name="connsiteY15" fmla="*/ 6120122 h 6858000"/>
              <a:gd name="connsiteX16" fmla="*/ 8508611 w 10655455"/>
              <a:gd name="connsiteY16" fmla="*/ 6120122 h 6858000"/>
              <a:gd name="connsiteX17" fmla="*/ 8408284 w 10655455"/>
              <a:gd name="connsiteY17" fmla="*/ 6061815 h 6858000"/>
              <a:gd name="connsiteX18" fmla="*/ 8086404 w 10655455"/>
              <a:gd name="connsiteY18" fmla="*/ 5505116 h 6858000"/>
              <a:gd name="connsiteX19" fmla="*/ 8086404 w 10655455"/>
              <a:gd name="connsiteY19" fmla="*/ 5391278 h 6858000"/>
              <a:gd name="connsiteX20" fmla="*/ 8408284 w 10655455"/>
              <a:gd name="connsiteY20" fmla="*/ 4834580 h 6858000"/>
              <a:gd name="connsiteX21" fmla="*/ 8508611 w 10655455"/>
              <a:gd name="connsiteY21" fmla="*/ 4776272 h 6858000"/>
              <a:gd name="connsiteX22" fmla="*/ 8438383 w 10655455"/>
              <a:gd name="connsiteY22" fmla="*/ 4182594 h 6858000"/>
              <a:gd name="connsiteX23" fmla="*/ 8671249 w 10655455"/>
              <a:gd name="connsiteY23" fmla="*/ 4182594 h 6858000"/>
              <a:gd name="connsiteX24" fmla="*/ 8706958 w 10655455"/>
              <a:gd name="connsiteY24" fmla="*/ 4203640 h 6858000"/>
              <a:gd name="connsiteX25" fmla="*/ 8823642 w 10655455"/>
              <a:gd name="connsiteY25" fmla="*/ 4404579 h 6858000"/>
              <a:gd name="connsiteX26" fmla="*/ 8823642 w 10655455"/>
              <a:gd name="connsiteY26" fmla="*/ 4445668 h 6858000"/>
              <a:gd name="connsiteX27" fmla="*/ 8706958 w 10655455"/>
              <a:gd name="connsiteY27" fmla="*/ 4646606 h 6858000"/>
              <a:gd name="connsiteX28" fmla="*/ 8671249 w 10655455"/>
              <a:gd name="connsiteY28" fmla="*/ 4667652 h 6858000"/>
              <a:gd name="connsiteX29" fmla="*/ 8438383 w 10655455"/>
              <a:gd name="connsiteY29" fmla="*/ 4667652 h 6858000"/>
              <a:gd name="connsiteX30" fmla="*/ 8402170 w 10655455"/>
              <a:gd name="connsiteY30" fmla="*/ 4646606 h 6858000"/>
              <a:gd name="connsiteX31" fmla="*/ 8285989 w 10655455"/>
              <a:gd name="connsiteY31" fmla="*/ 4445668 h 6858000"/>
              <a:gd name="connsiteX32" fmla="*/ 8285989 w 10655455"/>
              <a:gd name="connsiteY32" fmla="*/ 4404579 h 6858000"/>
              <a:gd name="connsiteX33" fmla="*/ 8402170 w 10655455"/>
              <a:gd name="connsiteY33" fmla="*/ 4203640 h 6858000"/>
              <a:gd name="connsiteX34" fmla="*/ 8438383 w 10655455"/>
              <a:gd name="connsiteY34" fmla="*/ 4182594 h 6858000"/>
              <a:gd name="connsiteX35" fmla="*/ 7678681 w 10655455"/>
              <a:gd name="connsiteY35" fmla="*/ 3459104 h 6858000"/>
              <a:gd name="connsiteX36" fmla="*/ 8119685 w 10655455"/>
              <a:gd name="connsiteY36" fmla="*/ 3459104 h 6858000"/>
              <a:gd name="connsiteX37" fmla="*/ 8187313 w 10655455"/>
              <a:gd name="connsiteY37" fmla="*/ 3498961 h 6858000"/>
              <a:gd name="connsiteX38" fmla="*/ 8408292 w 10655455"/>
              <a:gd name="connsiteY38" fmla="*/ 3879501 h 6858000"/>
              <a:gd name="connsiteX39" fmla="*/ 8408292 w 10655455"/>
              <a:gd name="connsiteY39" fmla="*/ 3957318 h 6858000"/>
              <a:gd name="connsiteX40" fmla="*/ 8187313 w 10655455"/>
              <a:gd name="connsiteY40" fmla="*/ 4337857 h 6858000"/>
              <a:gd name="connsiteX41" fmla="*/ 8119685 w 10655455"/>
              <a:gd name="connsiteY41" fmla="*/ 4377714 h 6858000"/>
              <a:gd name="connsiteX42" fmla="*/ 7678681 w 10655455"/>
              <a:gd name="connsiteY42" fmla="*/ 4377714 h 6858000"/>
              <a:gd name="connsiteX43" fmla="*/ 7610101 w 10655455"/>
              <a:gd name="connsiteY43" fmla="*/ 4337857 h 6858000"/>
              <a:gd name="connsiteX44" fmla="*/ 7390076 w 10655455"/>
              <a:gd name="connsiteY44" fmla="*/ 3957318 h 6858000"/>
              <a:gd name="connsiteX45" fmla="*/ 7390076 w 10655455"/>
              <a:gd name="connsiteY45" fmla="*/ 3879501 h 6858000"/>
              <a:gd name="connsiteX46" fmla="*/ 7610101 w 10655455"/>
              <a:gd name="connsiteY46" fmla="*/ 3498961 h 6858000"/>
              <a:gd name="connsiteX47" fmla="*/ 7678681 w 10655455"/>
              <a:gd name="connsiteY47" fmla="*/ 3459104 h 6858000"/>
              <a:gd name="connsiteX48" fmla="*/ 9108816 w 10655455"/>
              <a:gd name="connsiteY48" fmla="*/ 2082751 h 6858000"/>
              <a:gd name="connsiteX49" fmla="*/ 9876937 w 10655455"/>
              <a:gd name="connsiteY49" fmla="*/ 2082751 h 6858000"/>
              <a:gd name="connsiteX50" fmla="*/ 9994727 w 10655455"/>
              <a:gd name="connsiteY50" fmla="*/ 2152172 h 6858000"/>
              <a:gd name="connsiteX51" fmla="*/ 10379617 w 10655455"/>
              <a:gd name="connsiteY51" fmla="*/ 2814978 h 6858000"/>
              <a:gd name="connsiteX52" fmla="*/ 10379617 w 10655455"/>
              <a:gd name="connsiteY52" fmla="*/ 2950515 h 6858000"/>
              <a:gd name="connsiteX53" fmla="*/ 9994727 w 10655455"/>
              <a:gd name="connsiteY53" fmla="*/ 3613321 h 6858000"/>
              <a:gd name="connsiteX54" fmla="*/ 9876937 w 10655455"/>
              <a:gd name="connsiteY54" fmla="*/ 3682742 h 6858000"/>
              <a:gd name="connsiteX55" fmla="*/ 9108816 w 10655455"/>
              <a:gd name="connsiteY55" fmla="*/ 3682742 h 6858000"/>
              <a:gd name="connsiteX56" fmla="*/ 8989367 w 10655455"/>
              <a:gd name="connsiteY56" fmla="*/ 3613321 h 6858000"/>
              <a:gd name="connsiteX57" fmla="*/ 8606137 w 10655455"/>
              <a:gd name="connsiteY57" fmla="*/ 2950515 h 6858000"/>
              <a:gd name="connsiteX58" fmla="*/ 8606137 w 10655455"/>
              <a:gd name="connsiteY58" fmla="*/ 2814978 h 6858000"/>
              <a:gd name="connsiteX59" fmla="*/ 8989367 w 10655455"/>
              <a:gd name="connsiteY59" fmla="*/ 2152172 h 6858000"/>
              <a:gd name="connsiteX60" fmla="*/ 9108816 w 10655455"/>
              <a:gd name="connsiteY60" fmla="*/ 2082751 h 6858000"/>
              <a:gd name="connsiteX61" fmla="*/ 1321854 w 10655455"/>
              <a:gd name="connsiteY61" fmla="*/ 2071857 h 6858000"/>
              <a:gd name="connsiteX62" fmla="*/ 5365317 w 10655455"/>
              <a:gd name="connsiteY62" fmla="*/ 2071857 h 6858000"/>
              <a:gd name="connsiteX63" fmla="*/ 5985373 w 10655455"/>
              <a:gd name="connsiteY63" fmla="*/ 2437296 h 6858000"/>
              <a:gd name="connsiteX64" fmla="*/ 8011470 w 10655455"/>
              <a:gd name="connsiteY64" fmla="*/ 5926372 h 6858000"/>
              <a:gd name="connsiteX65" fmla="*/ 8011470 w 10655455"/>
              <a:gd name="connsiteY65" fmla="*/ 6639850 h 6858000"/>
              <a:gd name="connsiteX66" fmla="*/ 7904625 w 10655455"/>
              <a:gd name="connsiteY66" fmla="*/ 6823844 h 6858000"/>
              <a:gd name="connsiteX67" fmla="*/ 7884791 w 10655455"/>
              <a:gd name="connsiteY67" fmla="*/ 6858000 h 6858000"/>
              <a:gd name="connsiteX68" fmla="*/ 0 w 10655455"/>
              <a:gd name="connsiteY68" fmla="*/ 6858000 h 6858000"/>
              <a:gd name="connsiteX69" fmla="*/ 0 w 10655455"/>
              <a:gd name="connsiteY69" fmla="*/ 3635967 h 6858000"/>
              <a:gd name="connsiteX70" fmla="*/ 27177 w 10655455"/>
              <a:gd name="connsiteY70" fmla="*/ 3588964 h 6858000"/>
              <a:gd name="connsiteX71" fmla="*/ 693065 w 10655455"/>
              <a:gd name="connsiteY71" fmla="*/ 2437296 h 6858000"/>
              <a:gd name="connsiteX72" fmla="*/ 1321854 w 10655455"/>
              <a:gd name="connsiteY72" fmla="*/ 2071857 h 6858000"/>
              <a:gd name="connsiteX73" fmla="*/ 6786399 w 10655455"/>
              <a:gd name="connsiteY73" fmla="*/ 753840 h 6858000"/>
              <a:gd name="connsiteX74" fmla="*/ 8025968 w 10655455"/>
              <a:gd name="connsiteY74" fmla="*/ 753840 h 6858000"/>
              <a:gd name="connsiteX75" fmla="*/ 8216053 w 10655455"/>
              <a:gd name="connsiteY75" fmla="*/ 865869 h 6858000"/>
              <a:gd name="connsiteX76" fmla="*/ 8837177 w 10655455"/>
              <a:gd name="connsiteY76" fmla="*/ 1935484 h 6858000"/>
              <a:gd name="connsiteX77" fmla="*/ 8837177 w 10655455"/>
              <a:gd name="connsiteY77" fmla="*/ 2154207 h 6858000"/>
              <a:gd name="connsiteX78" fmla="*/ 8216053 w 10655455"/>
              <a:gd name="connsiteY78" fmla="*/ 3223823 h 6858000"/>
              <a:gd name="connsiteX79" fmla="*/ 8025968 w 10655455"/>
              <a:gd name="connsiteY79" fmla="*/ 3335852 h 6858000"/>
              <a:gd name="connsiteX80" fmla="*/ 6786399 w 10655455"/>
              <a:gd name="connsiteY80" fmla="*/ 3335852 h 6858000"/>
              <a:gd name="connsiteX81" fmla="*/ 6593637 w 10655455"/>
              <a:gd name="connsiteY81" fmla="*/ 3223823 h 6858000"/>
              <a:gd name="connsiteX82" fmla="*/ 5975192 w 10655455"/>
              <a:gd name="connsiteY82" fmla="*/ 2154207 h 6858000"/>
              <a:gd name="connsiteX83" fmla="*/ 5975192 w 10655455"/>
              <a:gd name="connsiteY83" fmla="*/ 1935484 h 6858000"/>
              <a:gd name="connsiteX84" fmla="*/ 6593637 w 10655455"/>
              <a:gd name="connsiteY84" fmla="*/ 865869 h 6858000"/>
              <a:gd name="connsiteX85" fmla="*/ 6786399 w 10655455"/>
              <a:gd name="connsiteY85" fmla="*/ 753840 h 6858000"/>
              <a:gd name="connsiteX86" fmla="*/ 0 w 10655455"/>
              <a:gd name="connsiteY86" fmla="*/ 0 h 6858000"/>
              <a:gd name="connsiteX87" fmla="*/ 6966294 w 10655455"/>
              <a:gd name="connsiteY87" fmla="*/ 0 h 6858000"/>
              <a:gd name="connsiteX88" fmla="*/ 6852387 w 10655455"/>
              <a:gd name="connsiteY88" fmla="*/ 196155 h 6858000"/>
              <a:gd name="connsiteX89" fmla="*/ 6043322 w 10655455"/>
              <a:gd name="connsiteY89" fmla="*/ 1589421 h 6858000"/>
              <a:gd name="connsiteX90" fmla="*/ 5423265 w 10655455"/>
              <a:gd name="connsiteY90" fmla="*/ 1954861 h 6858000"/>
              <a:gd name="connsiteX91" fmla="*/ 1379802 w 10655455"/>
              <a:gd name="connsiteY91" fmla="*/ 1954861 h 6858000"/>
              <a:gd name="connsiteX92" fmla="*/ 751013 w 10655455"/>
              <a:gd name="connsiteY92" fmla="*/ 1589421 h 6858000"/>
              <a:gd name="connsiteX93" fmla="*/ 1951 w 10655455"/>
              <a:gd name="connsiteY93" fmla="*/ 293901 h 6858000"/>
              <a:gd name="connsiteX94" fmla="*/ 0 w 10655455"/>
              <a:gd name="connsiteY94" fmla="*/ 29052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0655455" h="6858000">
                <a:moveTo>
                  <a:pt x="8526285" y="6283111"/>
                </a:moveTo>
                <a:cubicBezTo>
                  <a:pt x="8526285" y="6283111"/>
                  <a:pt x="8526285" y="6283111"/>
                  <a:pt x="10157124" y="6283111"/>
                </a:cubicBezTo>
                <a:cubicBezTo>
                  <a:pt x="10259271" y="6283111"/>
                  <a:pt x="10357896" y="6339261"/>
                  <a:pt x="10407209" y="6430504"/>
                </a:cubicBezTo>
                <a:cubicBezTo>
                  <a:pt x="10407209" y="6430504"/>
                  <a:pt x="10407209" y="6430504"/>
                  <a:pt x="10606716" y="6774068"/>
                </a:cubicBezTo>
                <a:lnTo>
                  <a:pt x="10655455" y="6858000"/>
                </a:lnTo>
                <a:lnTo>
                  <a:pt x="8025501" y="6858000"/>
                </a:lnTo>
                <a:lnTo>
                  <a:pt x="8129453" y="6678214"/>
                </a:lnTo>
                <a:cubicBezTo>
                  <a:pt x="8174148" y="6600912"/>
                  <a:pt x="8221824" y="6518457"/>
                  <a:pt x="8272677" y="6430504"/>
                </a:cubicBezTo>
                <a:cubicBezTo>
                  <a:pt x="8325512" y="6339261"/>
                  <a:pt x="8420615" y="6283111"/>
                  <a:pt x="8526285" y="6283111"/>
                </a:cubicBezTo>
                <a:close/>
                <a:moveTo>
                  <a:pt x="8508611" y="4776272"/>
                </a:moveTo>
                <a:cubicBezTo>
                  <a:pt x="8508611" y="4776272"/>
                  <a:pt x="8508611" y="4776272"/>
                  <a:pt x="9153763" y="4776272"/>
                </a:cubicBezTo>
                <a:cubicBezTo>
                  <a:pt x="9194173" y="4776272"/>
                  <a:pt x="9233188" y="4798484"/>
                  <a:pt x="9252696" y="4834580"/>
                </a:cubicBezTo>
                <a:cubicBezTo>
                  <a:pt x="9252696" y="4834580"/>
                  <a:pt x="9252696" y="4834580"/>
                  <a:pt x="9575969" y="5391278"/>
                </a:cubicBezTo>
                <a:cubicBezTo>
                  <a:pt x="9596871" y="5425985"/>
                  <a:pt x="9596871" y="5470409"/>
                  <a:pt x="9575969" y="5505116"/>
                </a:cubicBezTo>
                <a:cubicBezTo>
                  <a:pt x="9575969" y="5505116"/>
                  <a:pt x="9575969" y="5505116"/>
                  <a:pt x="9252696" y="6061815"/>
                </a:cubicBezTo>
                <a:cubicBezTo>
                  <a:pt x="9233188" y="6097909"/>
                  <a:pt x="9194173" y="6120122"/>
                  <a:pt x="9153763" y="6120122"/>
                </a:cubicBezTo>
                <a:cubicBezTo>
                  <a:pt x="9153763" y="6120122"/>
                  <a:pt x="9153763" y="6120122"/>
                  <a:pt x="8508611" y="6120122"/>
                </a:cubicBezTo>
                <a:cubicBezTo>
                  <a:pt x="8466808" y="6120122"/>
                  <a:pt x="8429186" y="6097909"/>
                  <a:pt x="8408284" y="6061815"/>
                </a:cubicBezTo>
                <a:cubicBezTo>
                  <a:pt x="8408284" y="6061815"/>
                  <a:pt x="8408284" y="6061815"/>
                  <a:pt x="8086404" y="5505116"/>
                </a:cubicBezTo>
                <a:cubicBezTo>
                  <a:pt x="8065503" y="5470409"/>
                  <a:pt x="8065503" y="5425985"/>
                  <a:pt x="8086404" y="5391278"/>
                </a:cubicBezTo>
                <a:cubicBezTo>
                  <a:pt x="8086404" y="5391278"/>
                  <a:pt x="8086404" y="5391278"/>
                  <a:pt x="8408284" y="4834580"/>
                </a:cubicBezTo>
                <a:cubicBezTo>
                  <a:pt x="8429186" y="4798484"/>
                  <a:pt x="8466808" y="4776272"/>
                  <a:pt x="8508611" y="4776272"/>
                </a:cubicBezTo>
                <a:close/>
                <a:moveTo>
                  <a:pt x="8438383" y="4182594"/>
                </a:moveTo>
                <a:cubicBezTo>
                  <a:pt x="8438383" y="4182594"/>
                  <a:pt x="8438383" y="4182594"/>
                  <a:pt x="8671249" y="4182594"/>
                </a:cubicBezTo>
                <a:cubicBezTo>
                  <a:pt x="8685834" y="4182594"/>
                  <a:pt x="8699916" y="4190612"/>
                  <a:pt x="8706958" y="4203640"/>
                </a:cubicBezTo>
                <a:cubicBezTo>
                  <a:pt x="8706958" y="4203640"/>
                  <a:pt x="8706958" y="4203640"/>
                  <a:pt x="8823642" y="4404579"/>
                </a:cubicBezTo>
                <a:cubicBezTo>
                  <a:pt x="8831187" y="4417106"/>
                  <a:pt x="8831187" y="4433141"/>
                  <a:pt x="8823642" y="4445668"/>
                </a:cubicBezTo>
                <a:cubicBezTo>
                  <a:pt x="8823642" y="4445668"/>
                  <a:pt x="8823642" y="4445668"/>
                  <a:pt x="8706958" y="4646606"/>
                </a:cubicBezTo>
                <a:cubicBezTo>
                  <a:pt x="8699916" y="4659635"/>
                  <a:pt x="8685834" y="4667652"/>
                  <a:pt x="8671249" y="4667652"/>
                </a:cubicBezTo>
                <a:cubicBezTo>
                  <a:pt x="8671249" y="4667652"/>
                  <a:pt x="8671249" y="4667652"/>
                  <a:pt x="8438383" y="4667652"/>
                </a:cubicBezTo>
                <a:cubicBezTo>
                  <a:pt x="8423295" y="4667652"/>
                  <a:pt x="8409715" y="4659635"/>
                  <a:pt x="8402170" y="4646606"/>
                </a:cubicBezTo>
                <a:cubicBezTo>
                  <a:pt x="8402170" y="4646606"/>
                  <a:pt x="8402170" y="4646606"/>
                  <a:pt x="8285989" y="4445668"/>
                </a:cubicBezTo>
                <a:cubicBezTo>
                  <a:pt x="8278445" y="4433141"/>
                  <a:pt x="8278445" y="4417106"/>
                  <a:pt x="8285989" y="4404579"/>
                </a:cubicBezTo>
                <a:cubicBezTo>
                  <a:pt x="8285989" y="4404579"/>
                  <a:pt x="8285989" y="4404579"/>
                  <a:pt x="8402170" y="4203640"/>
                </a:cubicBezTo>
                <a:cubicBezTo>
                  <a:pt x="8409715" y="4190612"/>
                  <a:pt x="8423295" y="4182594"/>
                  <a:pt x="8438383" y="4182594"/>
                </a:cubicBezTo>
                <a:close/>
                <a:moveTo>
                  <a:pt x="7678681" y="3459104"/>
                </a:moveTo>
                <a:cubicBezTo>
                  <a:pt x="7678681" y="3459104"/>
                  <a:pt x="7678681" y="3459104"/>
                  <a:pt x="8119685" y="3459104"/>
                </a:cubicBezTo>
                <a:cubicBezTo>
                  <a:pt x="8147308" y="3459104"/>
                  <a:pt x="8173978" y="3474287"/>
                  <a:pt x="8187313" y="3498961"/>
                </a:cubicBezTo>
                <a:cubicBezTo>
                  <a:pt x="8187313" y="3498961"/>
                  <a:pt x="8187313" y="3498961"/>
                  <a:pt x="8408292" y="3879501"/>
                </a:cubicBezTo>
                <a:cubicBezTo>
                  <a:pt x="8422579" y="3903225"/>
                  <a:pt x="8422579" y="3933593"/>
                  <a:pt x="8408292" y="3957318"/>
                </a:cubicBezTo>
                <a:cubicBezTo>
                  <a:pt x="8408292" y="3957318"/>
                  <a:pt x="8408292" y="3957318"/>
                  <a:pt x="8187313" y="4337857"/>
                </a:cubicBezTo>
                <a:cubicBezTo>
                  <a:pt x="8173978" y="4362531"/>
                  <a:pt x="8147308" y="4377714"/>
                  <a:pt x="8119685" y="4377714"/>
                </a:cubicBezTo>
                <a:cubicBezTo>
                  <a:pt x="8119685" y="4377714"/>
                  <a:pt x="8119685" y="4377714"/>
                  <a:pt x="7678681" y="4377714"/>
                </a:cubicBezTo>
                <a:cubicBezTo>
                  <a:pt x="7650106" y="4377714"/>
                  <a:pt x="7624388" y="4362531"/>
                  <a:pt x="7610101" y="4337857"/>
                </a:cubicBezTo>
                <a:cubicBezTo>
                  <a:pt x="7610101" y="4337857"/>
                  <a:pt x="7610101" y="4337857"/>
                  <a:pt x="7390076" y="3957318"/>
                </a:cubicBezTo>
                <a:cubicBezTo>
                  <a:pt x="7375787" y="3933593"/>
                  <a:pt x="7375787" y="3903225"/>
                  <a:pt x="7390076" y="3879501"/>
                </a:cubicBezTo>
                <a:cubicBezTo>
                  <a:pt x="7390076" y="3879501"/>
                  <a:pt x="7390076" y="3879501"/>
                  <a:pt x="7610101" y="3498961"/>
                </a:cubicBezTo>
                <a:cubicBezTo>
                  <a:pt x="7624388" y="3474287"/>
                  <a:pt x="7650106" y="3459104"/>
                  <a:pt x="7678681" y="3459104"/>
                </a:cubicBezTo>
                <a:close/>
                <a:moveTo>
                  <a:pt x="9108816" y="2082751"/>
                </a:moveTo>
                <a:cubicBezTo>
                  <a:pt x="9108816" y="2082751"/>
                  <a:pt x="9108816" y="2082751"/>
                  <a:pt x="9876937" y="2082751"/>
                </a:cubicBezTo>
                <a:cubicBezTo>
                  <a:pt x="9925048" y="2082751"/>
                  <a:pt x="9971500" y="2109197"/>
                  <a:pt x="9994727" y="2152172"/>
                </a:cubicBezTo>
                <a:cubicBezTo>
                  <a:pt x="9994727" y="2152172"/>
                  <a:pt x="9994727" y="2152172"/>
                  <a:pt x="10379617" y="2814978"/>
                </a:cubicBezTo>
                <a:cubicBezTo>
                  <a:pt x="10404502" y="2856301"/>
                  <a:pt x="10404502" y="2909193"/>
                  <a:pt x="10379617" y="2950515"/>
                </a:cubicBezTo>
                <a:cubicBezTo>
                  <a:pt x="10379617" y="2950515"/>
                  <a:pt x="10379617" y="2950515"/>
                  <a:pt x="9994727" y="3613321"/>
                </a:cubicBezTo>
                <a:cubicBezTo>
                  <a:pt x="9971500" y="3656296"/>
                  <a:pt x="9925048" y="3682742"/>
                  <a:pt x="9876937" y="3682742"/>
                </a:cubicBezTo>
                <a:cubicBezTo>
                  <a:pt x="9876937" y="3682742"/>
                  <a:pt x="9876937" y="3682742"/>
                  <a:pt x="9108816" y="3682742"/>
                </a:cubicBezTo>
                <a:cubicBezTo>
                  <a:pt x="9059045" y="3682742"/>
                  <a:pt x="9014252" y="3656296"/>
                  <a:pt x="8989367" y="3613321"/>
                </a:cubicBezTo>
                <a:cubicBezTo>
                  <a:pt x="8989367" y="3613321"/>
                  <a:pt x="8989367" y="3613321"/>
                  <a:pt x="8606137" y="2950515"/>
                </a:cubicBezTo>
                <a:cubicBezTo>
                  <a:pt x="8581251" y="2909193"/>
                  <a:pt x="8581251" y="2856301"/>
                  <a:pt x="8606137" y="2814978"/>
                </a:cubicBezTo>
                <a:cubicBezTo>
                  <a:pt x="8606137" y="2814978"/>
                  <a:pt x="8606137" y="2814978"/>
                  <a:pt x="8989367" y="2152172"/>
                </a:cubicBezTo>
                <a:cubicBezTo>
                  <a:pt x="9014252" y="2109197"/>
                  <a:pt x="9059045" y="2082751"/>
                  <a:pt x="9108816" y="2082751"/>
                </a:cubicBezTo>
                <a:close/>
                <a:moveTo>
                  <a:pt x="1321854" y="2071857"/>
                </a:moveTo>
                <a:cubicBezTo>
                  <a:pt x="1321854" y="2071857"/>
                  <a:pt x="1321854" y="2071857"/>
                  <a:pt x="5365317" y="2071857"/>
                </a:cubicBezTo>
                <a:cubicBezTo>
                  <a:pt x="5618580" y="2071857"/>
                  <a:pt x="5863108" y="2211072"/>
                  <a:pt x="5985373" y="2437296"/>
                </a:cubicBezTo>
                <a:cubicBezTo>
                  <a:pt x="5985373" y="2437296"/>
                  <a:pt x="5985373" y="2437296"/>
                  <a:pt x="8011470" y="5926372"/>
                </a:cubicBezTo>
                <a:cubicBezTo>
                  <a:pt x="8142468" y="6143896"/>
                  <a:pt x="8142468" y="6422327"/>
                  <a:pt x="8011470" y="6639850"/>
                </a:cubicBezTo>
                <a:cubicBezTo>
                  <a:pt x="8011470" y="6639850"/>
                  <a:pt x="8011470" y="6639850"/>
                  <a:pt x="7904625" y="6823844"/>
                </a:cubicBezTo>
                <a:lnTo>
                  <a:pt x="7884791" y="6858000"/>
                </a:lnTo>
                <a:lnTo>
                  <a:pt x="0" y="6858000"/>
                </a:lnTo>
                <a:lnTo>
                  <a:pt x="0" y="3635967"/>
                </a:lnTo>
                <a:lnTo>
                  <a:pt x="27177" y="3588964"/>
                </a:lnTo>
                <a:cubicBezTo>
                  <a:pt x="220245" y="3255048"/>
                  <a:pt x="440895" y="2873431"/>
                  <a:pt x="693065" y="2437296"/>
                </a:cubicBezTo>
                <a:cubicBezTo>
                  <a:pt x="824063" y="2211072"/>
                  <a:pt x="1059859" y="2071857"/>
                  <a:pt x="1321854" y="2071857"/>
                </a:cubicBezTo>
                <a:close/>
                <a:moveTo>
                  <a:pt x="6786399" y="753840"/>
                </a:moveTo>
                <a:cubicBezTo>
                  <a:pt x="6786399" y="753840"/>
                  <a:pt x="6786399" y="753840"/>
                  <a:pt x="8025968" y="753840"/>
                </a:cubicBezTo>
                <a:cubicBezTo>
                  <a:pt x="8103608" y="753840"/>
                  <a:pt x="8178571" y="796518"/>
                  <a:pt x="8216053" y="865869"/>
                </a:cubicBezTo>
                <a:cubicBezTo>
                  <a:pt x="8216053" y="865869"/>
                  <a:pt x="8216053" y="865869"/>
                  <a:pt x="8837177" y="1935484"/>
                </a:cubicBezTo>
                <a:cubicBezTo>
                  <a:pt x="8877335" y="2002169"/>
                  <a:pt x="8877335" y="2087523"/>
                  <a:pt x="8837177" y="2154207"/>
                </a:cubicBezTo>
                <a:cubicBezTo>
                  <a:pt x="8837177" y="2154207"/>
                  <a:pt x="8837177" y="2154207"/>
                  <a:pt x="8216053" y="3223823"/>
                </a:cubicBezTo>
                <a:cubicBezTo>
                  <a:pt x="8178571" y="3293174"/>
                  <a:pt x="8103608" y="3335852"/>
                  <a:pt x="8025968" y="3335852"/>
                </a:cubicBezTo>
                <a:cubicBezTo>
                  <a:pt x="8025968" y="3335852"/>
                  <a:pt x="8025968" y="3335852"/>
                  <a:pt x="6786399" y="3335852"/>
                </a:cubicBezTo>
                <a:cubicBezTo>
                  <a:pt x="6706082" y="3335852"/>
                  <a:pt x="6633796" y="3293174"/>
                  <a:pt x="6593637" y="3223823"/>
                </a:cubicBezTo>
                <a:cubicBezTo>
                  <a:pt x="6593637" y="3223823"/>
                  <a:pt x="6593637" y="3223823"/>
                  <a:pt x="5975192" y="2154207"/>
                </a:cubicBezTo>
                <a:cubicBezTo>
                  <a:pt x="5935033" y="2087523"/>
                  <a:pt x="5935033" y="2002169"/>
                  <a:pt x="5975192" y="1935484"/>
                </a:cubicBezTo>
                <a:cubicBezTo>
                  <a:pt x="5975192" y="1935484"/>
                  <a:pt x="5975192" y="1935484"/>
                  <a:pt x="6593637" y="865869"/>
                </a:cubicBezTo>
                <a:cubicBezTo>
                  <a:pt x="6633796" y="796518"/>
                  <a:pt x="6706082" y="753840"/>
                  <a:pt x="6786399" y="753840"/>
                </a:cubicBezTo>
                <a:close/>
                <a:moveTo>
                  <a:pt x="0" y="0"/>
                </a:moveTo>
                <a:lnTo>
                  <a:pt x="6966294" y="0"/>
                </a:lnTo>
                <a:lnTo>
                  <a:pt x="6852387" y="196155"/>
                </a:lnTo>
                <a:cubicBezTo>
                  <a:pt x="6627011" y="584267"/>
                  <a:pt x="6359899" y="1044253"/>
                  <a:pt x="6043322" y="1589421"/>
                </a:cubicBezTo>
                <a:cubicBezTo>
                  <a:pt x="5921057" y="1815646"/>
                  <a:pt x="5676528" y="1954861"/>
                  <a:pt x="5423265" y="1954861"/>
                </a:cubicBezTo>
                <a:cubicBezTo>
                  <a:pt x="5423265" y="1954861"/>
                  <a:pt x="5423265" y="1954861"/>
                  <a:pt x="1379802" y="1954861"/>
                </a:cubicBezTo>
                <a:cubicBezTo>
                  <a:pt x="1117807" y="1954861"/>
                  <a:pt x="882012" y="1815646"/>
                  <a:pt x="751013" y="1589421"/>
                </a:cubicBezTo>
                <a:cubicBezTo>
                  <a:pt x="751013" y="1589421"/>
                  <a:pt x="751013" y="1589421"/>
                  <a:pt x="1951" y="293901"/>
                </a:cubicBezTo>
                <a:lnTo>
                  <a:pt x="0" y="290527"/>
                </a:lnTo>
                <a:close/>
              </a:path>
            </a:pathLst>
          </a:cu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4802755"/>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72718-B42B-4CDC-863D-79BBA0810499}"/>
              </a:ext>
            </a:extLst>
          </p:cNvPr>
          <p:cNvSpPr>
            <a:spLocks noGrp="1"/>
          </p:cNvSpPr>
          <p:nvPr>
            <p:ph type="title"/>
          </p:nvPr>
        </p:nvSpPr>
        <p:spPr>
          <a:xfrm>
            <a:off x="518252" y="331489"/>
            <a:ext cx="10769600" cy="434108"/>
          </a:xfrm>
        </p:spPr>
        <p:txBody>
          <a:bodyPr/>
          <a:lstStyle/>
          <a:p>
            <a:r>
              <a:rPr lang="en-US" dirty="0">
                <a:solidFill>
                  <a:srgbClr val="003F6F"/>
                </a:solidFill>
              </a:rPr>
              <a:t>Railway Systems </a:t>
            </a:r>
            <a:endParaRPr lang="el-GR" dirty="0">
              <a:solidFill>
                <a:srgbClr val="003F6F"/>
              </a:solidFill>
            </a:endParaRPr>
          </a:p>
        </p:txBody>
      </p:sp>
      <p:pic>
        <p:nvPicPr>
          <p:cNvPr id="12290" name="Picture 2" descr="Research Cluster Railway Systems - TU Gra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7361" y="1367406"/>
            <a:ext cx="4615670" cy="4724997"/>
          </a:xfrm>
          <a:custGeom>
            <a:avLst/>
            <a:gdLst>
              <a:gd name="connsiteX0" fmla="*/ 8526285 w 10655455"/>
              <a:gd name="connsiteY0" fmla="*/ 6283111 h 6858000"/>
              <a:gd name="connsiteX1" fmla="*/ 10157124 w 10655455"/>
              <a:gd name="connsiteY1" fmla="*/ 6283111 h 6858000"/>
              <a:gd name="connsiteX2" fmla="*/ 10407209 w 10655455"/>
              <a:gd name="connsiteY2" fmla="*/ 6430504 h 6858000"/>
              <a:gd name="connsiteX3" fmla="*/ 10606716 w 10655455"/>
              <a:gd name="connsiteY3" fmla="*/ 6774068 h 6858000"/>
              <a:gd name="connsiteX4" fmla="*/ 10655455 w 10655455"/>
              <a:gd name="connsiteY4" fmla="*/ 6858000 h 6858000"/>
              <a:gd name="connsiteX5" fmla="*/ 8025501 w 10655455"/>
              <a:gd name="connsiteY5" fmla="*/ 6858000 h 6858000"/>
              <a:gd name="connsiteX6" fmla="*/ 8129453 w 10655455"/>
              <a:gd name="connsiteY6" fmla="*/ 6678214 h 6858000"/>
              <a:gd name="connsiteX7" fmla="*/ 8272677 w 10655455"/>
              <a:gd name="connsiteY7" fmla="*/ 6430504 h 6858000"/>
              <a:gd name="connsiteX8" fmla="*/ 8526285 w 10655455"/>
              <a:gd name="connsiteY8" fmla="*/ 6283111 h 6858000"/>
              <a:gd name="connsiteX9" fmla="*/ 8508611 w 10655455"/>
              <a:gd name="connsiteY9" fmla="*/ 4776272 h 6858000"/>
              <a:gd name="connsiteX10" fmla="*/ 9153763 w 10655455"/>
              <a:gd name="connsiteY10" fmla="*/ 4776272 h 6858000"/>
              <a:gd name="connsiteX11" fmla="*/ 9252696 w 10655455"/>
              <a:gd name="connsiteY11" fmla="*/ 4834580 h 6858000"/>
              <a:gd name="connsiteX12" fmla="*/ 9575969 w 10655455"/>
              <a:gd name="connsiteY12" fmla="*/ 5391278 h 6858000"/>
              <a:gd name="connsiteX13" fmla="*/ 9575969 w 10655455"/>
              <a:gd name="connsiteY13" fmla="*/ 5505116 h 6858000"/>
              <a:gd name="connsiteX14" fmla="*/ 9252696 w 10655455"/>
              <a:gd name="connsiteY14" fmla="*/ 6061815 h 6858000"/>
              <a:gd name="connsiteX15" fmla="*/ 9153763 w 10655455"/>
              <a:gd name="connsiteY15" fmla="*/ 6120122 h 6858000"/>
              <a:gd name="connsiteX16" fmla="*/ 8508611 w 10655455"/>
              <a:gd name="connsiteY16" fmla="*/ 6120122 h 6858000"/>
              <a:gd name="connsiteX17" fmla="*/ 8408284 w 10655455"/>
              <a:gd name="connsiteY17" fmla="*/ 6061815 h 6858000"/>
              <a:gd name="connsiteX18" fmla="*/ 8086404 w 10655455"/>
              <a:gd name="connsiteY18" fmla="*/ 5505116 h 6858000"/>
              <a:gd name="connsiteX19" fmla="*/ 8086404 w 10655455"/>
              <a:gd name="connsiteY19" fmla="*/ 5391278 h 6858000"/>
              <a:gd name="connsiteX20" fmla="*/ 8408284 w 10655455"/>
              <a:gd name="connsiteY20" fmla="*/ 4834580 h 6858000"/>
              <a:gd name="connsiteX21" fmla="*/ 8508611 w 10655455"/>
              <a:gd name="connsiteY21" fmla="*/ 4776272 h 6858000"/>
              <a:gd name="connsiteX22" fmla="*/ 8438383 w 10655455"/>
              <a:gd name="connsiteY22" fmla="*/ 4182594 h 6858000"/>
              <a:gd name="connsiteX23" fmla="*/ 8671249 w 10655455"/>
              <a:gd name="connsiteY23" fmla="*/ 4182594 h 6858000"/>
              <a:gd name="connsiteX24" fmla="*/ 8706958 w 10655455"/>
              <a:gd name="connsiteY24" fmla="*/ 4203640 h 6858000"/>
              <a:gd name="connsiteX25" fmla="*/ 8823642 w 10655455"/>
              <a:gd name="connsiteY25" fmla="*/ 4404579 h 6858000"/>
              <a:gd name="connsiteX26" fmla="*/ 8823642 w 10655455"/>
              <a:gd name="connsiteY26" fmla="*/ 4445668 h 6858000"/>
              <a:gd name="connsiteX27" fmla="*/ 8706958 w 10655455"/>
              <a:gd name="connsiteY27" fmla="*/ 4646606 h 6858000"/>
              <a:gd name="connsiteX28" fmla="*/ 8671249 w 10655455"/>
              <a:gd name="connsiteY28" fmla="*/ 4667652 h 6858000"/>
              <a:gd name="connsiteX29" fmla="*/ 8438383 w 10655455"/>
              <a:gd name="connsiteY29" fmla="*/ 4667652 h 6858000"/>
              <a:gd name="connsiteX30" fmla="*/ 8402170 w 10655455"/>
              <a:gd name="connsiteY30" fmla="*/ 4646606 h 6858000"/>
              <a:gd name="connsiteX31" fmla="*/ 8285989 w 10655455"/>
              <a:gd name="connsiteY31" fmla="*/ 4445668 h 6858000"/>
              <a:gd name="connsiteX32" fmla="*/ 8285989 w 10655455"/>
              <a:gd name="connsiteY32" fmla="*/ 4404579 h 6858000"/>
              <a:gd name="connsiteX33" fmla="*/ 8402170 w 10655455"/>
              <a:gd name="connsiteY33" fmla="*/ 4203640 h 6858000"/>
              <a:gd name="connsiteX34" fmla="*/ 8438383 w 10655455"/>
              <a:gd name="connsiteY34" fmla="*/ 4182594 h 6858000"/>
              <a:gd name="connsiteX35" fmla="*/ 7678681 w 10655455"/>
              <a:gd name="connsiteY35" fmla="*/ 3459104 h 6858000"/>
              <a:gd name="connsiteX36" fmla="*/ 8119685 w 10655455"/>
              <a:gd name="connsiteY36" fmla="*/ 3459104 h 6858000"/>
              <a:gd name="connsiteX37" fmla="*/ 8187313 w 10655455"/>
              <a:gd name="connsiteY37" fmla="*/ 3498961 h 6858000"/>
              <a:gd name="connsiteX38" fmla="*/ 8408292 w 10655455"/>
              <a:gd name="connsiteY38" fmla="*/ 3879501 h 6858000"/>
              <a:gd name="connsiteX39" fmla="*/ 8408292 w 10655455"/>
              <a:gd name="connsiteY39" fmla="*/ 3957318 h 6858000"/>
              <a:gd name="connsiteX40" fmla="*/ 8187313 w 10655455"/>
              <a:gd name="connsiteY40" fmla="*/ 4337857 h 6858000"/>
              <a:gd name="connsiteX41" fmla="*/ 8119685 w 10655455"/>
              <a:gd name="connsiteY41" fmla="*/ 4377714 h 6858000"/>
              <a:gd name="connsiteX42" fmla="*/ 7678681 w 10655455"/>
              <a:gd name="connsiteY42" fmla="*/ 4377714 h 6858000"/>
              <a:gd name="connsiteX43" fmla="*/ 7610101 w 10655455"/>
              <a:gd name="connsiteY43" fmla="*/ 4337857 h 6858000"/>
              <a:gd name="connsiteX44" fmla="*/ 7390076 w 10655455"/>
              <a:gd name="connsiteY44" fmla="*/ 3957318 h 6858000"/>
              <a:gd name="connsiteX45" fmla="*/ 7390076 w 10655455"/>
              <a:gd name="connsiteY45" fmla="*/ 3879501 h 6858000"/>
              <a:gd name="connsiteX46" fmla="*/ 7610101 w 10655455"/>
              <a:gd name="connsiteY46" fmla="*/ 3498961 h 6858000"/>
              <a:gd name="connsiteX47" fmla="*/ 7678681 w 10655455"/>
              <a:gd name="connsiteY47" fmla="*/ 3459104 h 6858000"/>
              <a:gd name="connsiteX48" fmla="*/ 9108816 w 10655455"/>
              <a:gd name="connsiteY48" fmla="*/ 2082751 h 6858000"/>
              <a:gd name="connsiteX49" fmla="*/ 9876937 w 10655455"/>
              <a:gd name="connsiteY49" fmla="*/ 2082751 h 6858000"/>
              <a:gd name="connsiteX50" fmla="*/ 9994727 w 10655455"/>
              <a:gd name="connsiteY50" fmla="*/ 2152172 h 6858000"/>
              <a:gd name="connsiteX51" fmla="*/ 10379617 w 10655455"/>
              <a:gd name="connsiteY51" fmla="*/ 2814978 h 6858000"/>
              <a:gd name="connsiteX52" fmla="*/ 10379617 w 10655455"/>
              <a:gd name="connsiteY52" fmla="*/ 2950515 h 6858000"/>
              <a:gd name="connsiteX53" fmla="*/ 9994727 w 10655455"/>
              <a:gd name="connsiteY53" fmla="*/ 3613321 h 6858000"/>
              <a:gd name="connsiteX54" fmla="*/ 9876937 w 10655455"/>
              <a:gd name="connsiteY54" fmla="*/ 3682742 h 6858000"/>
              <a:gd name="connsiteX55" fmla="*/ 9108816 w 10655455"/>
              <a:gd name="connsiteY55" fmla="*/ 3682742 h 6858000"/>
              <a:gd name="connsiteX56" fmla="*/ 8989367 w 10655455"/>
              <a:gd name="connsiteY56" fmla="*/ 3613321 h 6858000"/>
              <a:gd name="connsiteX57" fmla="*/ 8606137 w 10655455"/>
              <a:gd name="connsiteY57" fmla="*/ 2950515 h 6858000"/>
              <a:gd name="connsiteX58" fmla="*/ 8606137 w 10655455"/>
              <a:gd name="connsiteY58" fmla="*/ 2814978 h 6858000"/>
              <a:gd name="connsiteX59" fmla="*/ 8989367 w 10655455"/>
              <a:gd name="connsiteY59" fmla="*/ 2152172 h 6858000"/>
              <a:gd name="connsiteX60" fmla="*/ 9108816 w 10655455"/>
              <a:gd name="connsiteY60" fmla="*/ 2082751 h 6858000"/>
              <a:gd name="connsiteX61" fmla="*/ 1321854 w 10655455"/>
              <a:gd name="connsiteY61" fmla="*/ 2071857 h 6858000"/>
              <a:gd name="connsiteX62" fmla="*/ 5365317 w 10655455"/>
              <a:gd name="connsiteY62" fmla="*/ 2071857 h 6858000"/>
              <a:gd name="connsiteX63" fmla="*/ 5985373 w 10655455"/>
              <a:gd name="connsiteY63" fmla="*/ 2437296 h 6858000"/>
              <a:gd name="connsiteX64" fmla="*/ 8011470 w 10655455"/>
              <a:gd name="connsiteY64" fmla="*/ 5926372 h 6858000"/>
              <a:gd name="connsiteX65" fmla="*/ 8011470 w 10655455"/>
              <a:gd name="connsiteY65" fmla="*/ 6639850 h 6858000"/>
              <a:gd name="connsiteX66" fmla="*/ 7904625 w 10655455"/>
              <a:gd name="connsiteY66" fmla="*/ 6823844 h 6858000"/>
              <a:gd name="connsiteX67" fmla="*/ 7884791 w 10655455"/>
              <a:gd name="connsiteY67" fmla="*/ 6858000 h 6858000"/>
              <a:gd name="connsiteX68" fmla="*/ 0 w 10655455"/>
              <a:gd name="connsiteY68" fmla="*/ 6858000 h 6858000"/>
              <a:gd name="connsiteX69" fmla="*/ 0 w 10655455"/>
              <a:gd name="connsiteY69" fmla="*/ 3635967 h 6858000"/>
              <a:gd name="connsiteX70" fmla="*/ 27177 w 10655455"/>
              <a:gd name="connsiteY70" fmla="*/ 3588964 h 6858000"/>
              <a:gd name="connsiteX71" fmla="*/ 693065 w 10655455"/>
              <a:gd name="connsiteY71" fmla="*/ 2437296 h 6858000"/>
              <a:gd name="connsiteX72" fmla="*/ 1321854 w 10655455"/>
              <a:gd name="connsiteY72" fmla="*/ 2071857 h 6858000"/>
              <a:gd name="connsiteX73" fmla="*/ 6786399 w 10655455"/>
              <a:gd name="connsiteY73" fmla="*/ 753840 h 6858000"/>
              <a:gd name="connsiteX74" fmla="*/ 8025968 w 10655455"/>
              <a:gd name="connsiteY74" fmla="*/ 753840 h 6858000"/>
              <a:gd name="connsiteX75" fmla="*/ 8216053 w 10655455"/>
              <a:gd name="connsiteY75" fmla="*/ 865869 h 6858000"/>
              <a:gd name="connsiteX76" fmla="*/ 8837177 w 10655455"/>
              <a:gd name="connsiteY76" fmla="*/ 1935484 h 6858000"/>
              <a:gd name="connsiteX77" fmla="*/ 8837177 w 10655455"/>
              <a:gd name="connsiteY77" fmla="*/ 2154207 h 6858000"/>
              <a:gd name="connsiteX78" fmla="*/ 8216053 w 10655455"/>
              <a:gd name="connsiteY78" fmla="*/ 3223823 h 6858000"/>
              <a:gd name="connsiteX79" fmla="*/ 8025968 w 10655455"/>
              <a:gd name="connsiteY79" fmla="*/ 3335852 h 6858000"/>
              <a:gd name="connsiteX80" fmla="*/ 6786399 w 10655455"/>
              <a:gd name="connsiteY80" fmla="*/ 3335852 h 6858000"/>
              <a:gd name="connsiteX81" fmla="*/ 6593637 w 10655455"/>
              <a:gd name="connsiteY81" fmla="*/ 3223823 h 6858000"/>
              <a:gd name="connsiteX82" fmla="*/ 5975192 w 10655455"/>
              <a:gd name="connsiteY82" fmla="*/ 2154207 h 6858000"/>
              <a:gd name="connsiteX83" fmla="*/ 5975192 w 10655455"/>
              <a:gd name="connsiteY83" fmla="*/ 1935484 h 6858000"/>
              <a:gd name="connsiteX84" fmla="*/ 6593637 w 10655455"/>
              <a:gd name="connsiteY84" fmla="*/ 865869 h 6858000"/>
              <a:gd name="connsiteX85" fmla="*/ 6786399 w 10655455"/>
              <a:gd name="connsiteY85" fmla="*/ 753840 h 6858000"/>
              <a:gd name="connsiteX86" fmla="*/ 0 w 10655455"/>
              <a:gd name="connsiteY86" fmla="*/ 0 h 6858000"/>
              <a:gd name="connsiteX87" fmla="*/ 6966294 w 10655455"/>
              <a:gd name="connsiteY87" fmla="*/ 0 h 6858000"/>
              <a:gd name="connsiteX88" fmla="*/ 6852387 w 10655455"/>
              <a:gd name="connsiteY88" fmla="*/ 196155 h 6858000"/>
              <a:gd name="connsiteX89" fmla="*/ 6043322 w 10655455"/>
              <a:gd name="connsiteY89" fmla="*/ 1589421 h 6858000"/>
              <a:gd name="connsiteX90" fmla="*/ 5423265 w 10655455"/>
              <a:gd name="connsiteY90" fmla="*/ 1954861 h 6858000"/>
              <a:gd name="connsiteX91" fmla="*/ 1379802 w 10655455"/>
              <a:gd name="connsiteY91" fmla="*/ 1954861 h 6858000"/>
              <a:gd name="connsiteX92" fmla="*/ 751013 w 10655455"/>
              <a:gd name="connsiteY92" fmla="*/ 1589421 h 6858000"/>
              <a:gd name="connsiteX93" fmla="*/ 1951 w 10655455"/>
              <a:gd name="connsiteY93" fmla="*/ 293901 h 6858000"/>
              <a:gd name="connsiteX94" fmla="*/ 0 w 10655455"/>
              <a:gd name="connsiteY94" fmla="*/ 29052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0655455" h="6858000">
                <a:moveTo>
                  <a:pt x="8526285" y="6283111"/>
                </a:moveTo>
                <a:cubicBezTo>
                  <a:pt x="8526285" y="6283111"/>
                  <a:pt x="8526285" y="6283111"/>
                  <a:pt x="10157124" y="6283111"/>
                </a:cubicBezTo>
                <a:cubicBezTo>
                  <a:pt x="10259271" y="6283111"/>
                  <a:pt x="10357896" y="6339261"/>
                  <a:pt x="10407209" y="6430504"/>
                </a:cubicBezTo>
                <a:cubicBezTo>
                  <a:pt x="10407209" y="6430504"/>
                  <a:pt x="10407209" y="6430504"/>
                  <a:pt x="10606716" y="6774068"/>
                </a:cubicBezTo>
                <a:lnTo>
                  <a:pt x="10655455" y="6858000"/>
                </a:lnTo>
                <a:lnTo>
                  <a:pt x="8025501" y="6858000"/>
                </a:lnTo>
                <a:lnTo>
                  <a:pt x="8129453" y="6678214"/>
                </a:lnTo>
                <a:cubicBezTo>
                  <a:pt x="8174148" y="6600912"/>
                  <a:pt x="8221824" y="6518457"/>
                  <a:pt x="8272677" y="6430504"/>
                </a:cubicBezTo>
                <a:cubicBezTo>
                  <a:pt x="8325512" y="6339261"/>
                  <a:pt x="8420615" y="6283111"/>
                  <a:pt x="8526285" y="6283111"/>
                </a:cubicBezTo>
                <a:close/>
                <a:moveTo>
                  <a:pt x="8508611" y="4776272"/>
                </a:moveTo>
                <a:cubicBezTo>
                  <a:pt x="8508611" y="4776272"/>
                  <a:pt x="8508611" y="4776272"/>
                  <a:pt x="9153763" y="4776272"/>
                </a:cubicBezTo>
                <a:cubicBezTo>
                  <a:pt x="9194173" y="4776272"/>
                  <a:pt x="9233188" y="4798484"/>
                  <a:pt x="9252696" y="4834580"/>
                </a:cubicBezTo>
                <a:cubicBezTo>
                  <a:pt x="9252696" y="4834580"/>
                  <a:pt x="9252696" y="4834580"/>
                  <a:pt x="9575969" y="5391278"/>
                </a:cubicBezTo>
                <a:cubicBezTo>
                  <a:pt x="9596871" y="5425985"/>
                  <a:pt x="9596871" y="5470409"/>
                  <a:pt x="9575969" y="5505116"/>
                </a:cubicBezTo>
                <a:cubicBezTo>
                  <a:pt x="9575969" y="5505116"/>
                  <a:pt x="9575969" y="5505116"/>
                  <a:pt x="9252696" y="6061815"/>
                </a:cubicBezTo>
                <a:cubicBezTo>
                  <a:pt x="9233188" y="6097909"/>
                  <a:pt x="9194173" y="6120122"/>
                  <a:pt x="9153763" y="6120122"/>
                </a:cubicBezTo>
                <a:cubicBezTo>
                  <a:pt x="9153763" y="6120122"/>
                  <a:pt x="9153763" y="6120122"/>
                  <a:pt x="8508611" y="6120122"/>
                </a:cubicBezTo>
                <a:cubicBezTo>
                  <a:pt x="8466808" y="6120122"/>
                  <a:pt x="8429186" y="6097909"/>
                  <a:pt x="8408284" y="6061815"/>
                </a:cubicBezTo>
                <a:cubicBezTo>
                  <a:pt x="8408284" y="6061815"/>
                  <a:pt x="8408284" y="6061815"/>
                  <a:pt x="8086404" y="5505116"/>
                </a:cubicBezTo>
                <a:cubicBezTo>
                  <a:pt x="8065503" y="5470409"/>
                  <a:pt x="8065503" y="5425985"/>
                  <a:pt x="8086404" y="5391278"/>
                </a:cubicBezTo>
                <a:cubicBezTo>
                  <a:pt x="8086404" y="5391278"/>
                  <a:pt x="8086404" y="5391278"/>
                  <a:pt x="8408284" y="4834580"/>
                </a:cubicBezTo>
                <a:cubicBezTo>
                  <a:pt x="8429186" y="4798484"/>
                  <a:pt x="8466808" y="4776272"/>
                  <a:pt x="8508611" y="4776272"/>
                </a:cubicBezTo>
                <a:close/>
                <a:moveTo>
                  <a:pt x="8438383" y="4182594"/>
                </a:moveTo>
                <a:cubicBezTo>
                  <a:pt x="8438383" y="4182594"/>
                  <a:pt x="8438383" y="4182594"/>
                  <a:pt x="8671249" y="4182594"/>
                </a:cubicBezTo>
                <a:cubicBezTo>
                  <a:pt x="8685834" y="4182594"/>
                  <a:pt x="8699916" y="4190612"/>
                  <a:pt x="8706958" y="4203640"/>
                </a:cubicBezTo>
                <a:cubicBezTo>
                  <a:pt x="8706958" y="4203640"/>
                  <a:pt x="8706958" y="4203640"/>
                  <a:pt x="8823642" y="4404579"/>
                </a:cubicBezTo>
                <a:cubicBezTo>
                  <a:pt x="8831187" y="4417106"/>
                  <a:pt x="8831187" y="4433141"/>
                  <a:pt x="8823642" y="4445668"/>
                </a:cubicBezTo>
                <a:cubicBezTo>
                  <a:pt x="8823642" y="4445668"/>
                  <a:pt x="8823642" y="4445668"/>
                  <a:pt x="8706958" y="4646606"/>
                </a:cubicBezTo>
                <a:cubicBezTo>
                  <a:pt x="8699916" y="4659635"/>
                  <a:pt x="8685834" y="4667652"/>
                  <a:pt x="8671249" y="4667652"/>
                </a:cubicBezTo>
                <a:cubicBezTo>
                  <a:pt x="8671249" y="4667652"/>
                  <a:pt x="8671249" y="4667652"/>
                  <a:pt x="8438383" y="4667652"/>
                </a:cubicBezTo>
                <a:cubicBezTo>
                  <a:pt x="8423295" y="4667652"/>
                  <a:pt x="8409715" y="4659635"/>
                  <a:pt x="8402170" y="4646606"/>
                </a:cubicBezTo>
                <a:cubicBezTo>
                  <a:pt x="8402170" y="4646606"/>
                  <a:pt x="8402170" y="4646606"/>
                  <a:pt x="8285989" y="4445668"/>
                </a:cubicBezTo>
                <a:cubicBezTo>
                  <a:pt x="8278445" y="4433141"/>
                  <a:pt x="8278445" y="4417106"/>
                  <a:pt x="8285989" y="4404579"/>
                </a:cubicBezTo>
                <a:cubicBezTo>
                  <a:pt x="8285989" y="4404579"/>
                  <a:pt x="8285989" y="4404579"/>
                  <a:pt x="8402170" y="4203640"/>
                </a:cubicBezTo>
                <a:cubicBezTo>
                  <a:pt x="8409715" y="4190612"/>
                  <a:pt x="8423295" y="4182594"/>
                  <a:pt x="8438383" y="4182594"/>
                </a:cubicBezTo>
                <a:close/>
                <a:moveTo>
                  <a:pt x="7678681" y="3459104"/>
                </a:moveTo>
                <a:cubicBezTo>
                  <a:pt x="7678681" y="3459104"/>
                  <a:pt x="7678681" y="3459104"/>
                  <a:pt x="8119685" y="3459104"/>
                </a:cubicBezTo>
                <a:cubicBezTo>
                  <a:pt x="8147308" y="3459104"/>
                  <a:pt x="8173978" y="3474287"/>
                  <a:pt x="8187313" y="3498961"/>
                </a:cubicBezTo>
                <a:cubicBezTo>
                  <a:pt x="8187313" y="3498961"/>
                  <a:pt x="8187313" y="3498961"/>
                  <a:pt x="8408292" y="3879501"/>
                </a:cubicBezTo>
                <a:cubicBezTo>
                  <a:pt x="8422579" y="3903225"/>
                  <a:pt x="8422579" y="3933593"/>
                  <a:pt x="8408292" y="3957318"/>
                </a:cubicBezTo>
                <a:cubicBezTo>
                  <a:pt x="8408292" y="3957318"/>
                  <a:pt x="8408292" y="3957318"/>
                  <a:pt x="8187313" y="4337857"/>
                </a:cubicBezTo>
                <a:cubicBezTo>
                  <a:pt x="8173978" y="4362531"/>
                  <a:pt x="8147308" y="4377714"/>
                  <a:pt x="8119685" y="4377714"/>
                </a:cubicBezTo>
                <a:cubicBezTo>
                  <a:pt x="8119685" y="4377714"/>
                  <a:pt x="8119685" y="4377714"/>
                  <a:pt x="7678681" y="4377714"/>
                </a:cubicBezTo>
                <a:cubicBezTo>
                  <a:pt x="7650106" y="4377714"/>
                  <a:pt x="7624388" y="4362531"/>
                  <a:pt x="7610101" y="4337857"/>
                </a:cubicBezTo>
                <a:cubicBezTo>
                  <a:pt x="7610101" y="4337857"/>
                  <a:pt x="7610101" y="4337857"/>
                  <a:pt x="7390076" y="3957318"/>
                </a:cubicBezTo>
                <a:cubicBezTo>
                  <a:pt x="7375787" y="3933593"/>
                  <a:pt x="7375787" y="3903225"/>
                  <a:pt x="7390076" y="3879501"/>
                </a:cubicBezTo>
                <a:cubicBezTo>
                  <a:pt x="7390076" y="3879501"/>
                  <a:pt x="7390076" y="3879501"/>
                  <a:pt x="7610101" y="3498961"/>
                </a:cubicBezTo>
                <a:cubicBezTo>
                  <a:pt x="7624388" y="3474287"/>
                  <a:pt x="7650106" y="3459104"/>
                  <a:pt x="7678681" y="3459104"/>
                </a:cubicBezTo>
                <a:close/>
                <a:moveTo>
                  <a:pt x="9108816" y="2082751"/>
                </a:moveTo>
                <a:cubicBezTo>
                  <a:pt x="9108816" y="2082751"/>
                  <a:pt x="9108816" y="2082751"/>
                  <a:pt x="9876937" y="2082751"/>
                </a:cubicBezTo>
                <a:cubicBezTo>
                  <a:pt x="9925048" y="2082751"/>
                  <a:pt x="9971500" y="2109197"/>
                  <a:pt x="9994727" y="2152172"/>
                </a:cubicBezTo>
                <a:cubicBezTo>
                  <a:pt x="9994727" y="2152172"/>
                  <a:pt x="9994727" y="2152172"/>
                  <a:pt x="10379617" y="2814978"/>
                </a:cubicBezTo>
                <a:cubicBezTo>
                  <a:pt x="10404502" y="2856301"/>
                  <a:pt x="10404502" y="2909193"/>
                  <a:pt x="10379617" y="2950515"/>
                </a:cubicBezTo>
                <a:cubicBezTo>
                  <a:pt x="10379617" y="2950515"/>
                  <a:pt x="10379617" y="2950515"/>
                  <a:pt x="9994727" y="3613321"/>
                </a:cubicBezTo>
                <a:cubicBezTo>
                  <a:pt x="9971500" y="3656296"/>
                  <a:pt x="9925048" y="3682742"/>
                  <a:pt x="9876937" y="3682742"/>
                </a:cubicBezTo>
                <a:cubicBezTo>
                  <a:pt x="9876937" y="3682742"/>
                  <a:pt x="9876937" y="3682742"/>
                  <a:pt x="9108816" y="3682742"/>
                </a:cubicBezTo>
                <a:cubicBezTo>
                  <a:pt x="9059045" y="3682742"/>
                  <a:pt x="9014252" y="3656296"/>
                  <a:pt x="8989367" y="3613321"/>
                </a:cubicBezTo>
                <a:cubicBezTo>
                  <a:pt x="8989367" y="3613321"/>
                  <a:pt x="8989367" y="3613321"/>
                  <a:pt x="8606137" y="2950515"/>
                </a:cubicBezTo>
                <a:cubicBezTo>
                  <a:pt x="8581251" y="2909193"/>
                  <a:pt x="8581251" y="2856301"/>
                  <a:pt x="8606137" y="2814978"/>
                </a:cubicBezTo>
                <a:cubicBezTo>
                  <a:pt x="8606137" y="2814978"/>
                  <a:pt x="8606137" y="2814978"/>
                  <a:pt x="8989367" y="2152172"/>
                </a:cubicBezTo>
                <a:cubicBezTo>
                  <a:pt x="9014252" y="2109197"/>
                  <a:pt x="9059045" y="2082751"/>
                  <a:pt x="9108816" y="2082751"/>
                </a:cubicBezTo>
                <a:close/>
                <a:moveTo>
                  <a:pt x="1321854" y="2071857"/>
                </a:moveTo>
                <a:cubicBezTo>
                  <a:pt x="1321854" y="2071857"/>
                  <a:pt x="1321854" y="2071857"/>
                  <a:pt x="5365317" y="2071857"/>
                </a:cubicBezTo>
                <a:cubicBezTo>
                  <a:pt x="5618580" y="2071857"/>
                  <a:pt x="5863108" y="2211072"/>
                  <a:pt x="5985373" y="2437296"/>
                </a:cubicBezTo>
                <a:cubicBezTo>
                  <a:pt x="5985373" y="2437296"/>
                  <a:pt x="5985373" y="2437296"/>
                  <a:pt x="8011470" y="5926372"/>
                </a:cubicBezTo>
                <a:cubicBezTo>
                  <a:pt x="8142468" y="6143896"/>
                  <a:pt x="8142468" y="6422327"/>
                  <a:pt x="8011470" y="6639850"/>
                </a:cubicBezTo>
                <a:cubicBezTo>
                  <a:pt x="8011470" y="6639850"/>
                  <a:pt x="8011470" y="6639850"/>
                  <a:pt x="7904625" y="6823844"/>
                </a:cubicBezTo>
                <a:lnTo>
                  <a:pt x="7884791" y="6858000"/>
                </a:lnTo>
                <a:lnTo>
                  <a:pt x="0" y="6858000"/>
                </a:lnTo>
                <a:lnTo>
                  <a:pt x="0" y="3635967"/>
                </a:lnTo>
                <a:lnTo>
                  <a:pt x="27177" y="3588964"/>
                </a:lnTo>
                <a:cubicBezTo>
                  <a:pt x="220245" y="3255048"/>
                  <a:pt x="440895" y="2873431"/>
                  <a:pt x="693065" y="2437296"/>
                </a:cubicBezTo>
                <a:cubicBezTo>
                  <a:pt x="824063" y="2211072"/>
                  <a:pt x="1059859" y="2071857"/>
                  <a:pt x="1321854" y="2071857"/>
                </a:cubicBezTo>
                <a:close/>
                <a:moveTo>
                  <a:pt x="6786399" y="753840"/>
                </a:moveTo>
                <a:cubicBezTo>
                  <a:pt x="6786399" y="753840"/>
                  <a:pt x="6786399" y="753840"/>
                  <a:pt x="8025968" y="753840"/>
                </a:cubicBezTo>
                <a:cubicBezTo>
                  <a:pt x="8103608" y="753840"/>
                  <a:pt x="8178571" y="796518"/>
                  <a:pt x="8216053" y="865869"/>
                </a:cubicBezTo>
                <a:cubicBezTo>
                  <a:pt x="8216053" y="865869"/>
                  <a:pt x="8216053" y="865869"/>
                  <a:pt x="8837177" y="1935484"/>
                </a:cubicBezTo>
                <a:cubicBezTo>
                  <a:pt x="8877335" y="2002169"/>
                  <a:pt x="8877335" y="2087523"/>
                  <a:pt x="8837177" y="2154207"/>
                </a:cubicBezTo>
                <a:cubicBezTo>
                  <a:pt x="8837177" y="2154207"/>
                  <a:pt x="8837177" y="2154207"/>
                  <a:pt x="8216053" y="3223823"/>
                </a:cubicBezTo>
                <a:cubicBezTo>
                  <a:pt x="8178571" y="3293174"/>
                  <a:pt x="8103608" y="3335852"/>
                  <a:pt x="8025968" y="3335852"/>
                </a:cubicBezTo>
                <a:cubicBezTo>
                  <a:pt x="8025968" y="3335852"/>
                  <a:pt x="8025968" y="3335852"/>
                  <a:pt x="6786399" y="3335852"/>
                </a:cubicBezTo>
                <a:cubicBezTo>
                  <a:pt x="6706082" y="3335852"/>
                  <a:pt x="6633796" y="3293174"/>
                  <a:pt x="6593637" y="3223823"/>
                </a:cubicBezTo>
                <a:cubicBezTo>
                  <a:pt x="6593637" y="3223823"/>
                  <a:pt x="6593637" y="3223823"/>
                  <a:pt x="5975192" y="2154207"/>
                </a:cubicBezTo>
                <a:cubicBezTo>
                  <a:pt x="5935033" y="2087523"/>
                  <a:pt x="5935033" y="2002169"/>
                  <a:pt x="5975192" y="1935484"/>
                </a:cubicBezTo>
                <a:cubicBezTo>
                  <a:pt x="5975192" y="1935484"/>
                  <a:pt x="5975192" y="1935484"/>
                  <a:pt x="6593637" y="865869"/>
                </a:cubicBezTo>
                <a:cubicBezTo>
                  <a:pt x="6633796" y="796518"/>
                  <a:pt x="6706082" y="753840"/>
                  <a:pt x="6786399" y="753840"/>
                </a:cubicBezTo>
                <a:close/>
                <a:moveTo>
                  <a:pt x="0" y="0"/>
                </a:moveTo>
                <a:lnTo>
                  <a:pt x="6966294" y="0"/>
                </a:lnTo>
                <a:lnTo>
                  <a:pt x="6852387" y="196155"/>
                </a:lnTo>
                <a:cubicBezTo>
                  <a:pt x="6627011" y="584267"/>
                  <a:pt x="6359899" y="1044253"/>
                  <a:pt x="6043322" y="1589421"/>
                </a:cubicBezTo>
                <a:cubicBezTo>
                  <a:pt x="5921057" y="1815646"/>
                  <a:pt x="5676528" y="1954861"/>
                  <a:pt x="5423265" y="1954861"/>
                </a:cubicBezTo>
                <a:cubicBezTo>
                  <a:pt x="5423265" y="1954861"/>
                  <a:pt x="5423265" y="1954861"/>
                  <a:pt x="1379802" y="1954861"/>
                </a:cubicBezTo>
                <a:cubicBezTo>
                  <a:pt x="1117807" y="1954861"/>
                  <a:pt x="882012" y="1815646"/>
                  <a:pt x="751013" y="1589421"/>
                </a:cubicBezTo>
                <a:cubicBezTo>
                  <a:pt x="751013" y="1589421"/>
                  <a:pt x="751013" y="1589421"/>
                  <a:pt x="1951" y="293901"/>
                </a:cubicBezTo>
                <a:lnTo>
                  <a:pt x="0" y="290527"/>
                </a:lnTo>
                <a:close/>
              </a:path>
            </a:pathLst>
          </a:custGeom>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7F97E199-6622-4A45-88F9-F113D644EFDD}"/>
              </a:ext>
            </a:extLst>
          </p:cNvPr>
          <p:cNvSpPr/>
          <p:nvPr/>
        </p:nvSpPr>
        <p:spPr>
          <a:xfrm>
            <a:off x="518251" y="765597"/>
            <a:ext cx="10984780" cy="307777"/>
          </a:xfrm>
          <a:prstGeom prst="rect">
            <a:avLst/>
          </a:prstGeom>
          <a:solidFill>
            <a:schemeClr val="accent2"/>
          </a:solidFill>
        </p:spPr>
        <p:txBody>
          <a:bodyPr wrap="square" anchor="ctr">
            <a:spAutoFit/>
          </a:bodyPr>
          <a:lstStyle/>
          <a:p>
            <a:r>
              <a:rPr lang="en-US" sz="1400" b="1" dirty="0"/>
              <a:t>Railway Systems’ Contribution </a:t>
            </a:r>
          </a:p>
        </p:txBody>
      </p:sp>
      <p:sp>
        <p:nvSpPr>
          <p:cNvPr id="19" name="TextBox 18">
            <a:extLst>
              <a:ext uri="{FF2B5EF4-FFF2-40B4-BE49-F238E27FC236}">
                <a16:creationId xmlns:a16="http://schemas.microsoft.com/office/drawing/2014/main" id="{10BB5284-1D6A-4F56-B930-556269B61838}"/>
              </a:ext>
            </a:extLst>
          </p:cNvPr>
          <p:cNvSpPr txBox="1"/>
          <p:nvPr/>
        </p:nvSpPr>
        <p:spPr>
          <a:xfrm>
            <a:off x="518250" y="1199705"/>
            <a:ext cx="6016773" cy="4892698"/>
          </a:xfrm>
          <a:prstGeom prst="rect">
            <a:avLst/>
          </a:prstGeom>
          <a:noFill/>
        </p:spPr>
        <p:txBody>
          <a:bodyPr wrap="square" lIns="0" tIns="0" rIns="0" bIns="0" rtlCol="0">
            <a:noAutofit/>
          </a:bodyPr>
          <a:lstStyle/>
          <a:p>
            <a:pPr marL="285750" indent="-285750" algn="just">
              <a:lnSpc>
                <a:spcPct val="200000"/>
              </a:lnSpc>
              <a:spcAft>
                <a:spcPts val="900"/>
              </a:spcAft>
              <a:buFont typeface="Wingdings" panose="05000000000000000000" pitchFamily="2" charset="2"/>
              <a:buChar char="ü"/>
            </a:pPr>
            <a:r>
              <a:rPr lang="en-US" sz="1400" dirty="0"/>
              <a:t>The security and remote-control systems are of great importance for the smooth operation of the rail sector both in the Greek and European railway network. </a:t>
            </a:r>
          </a:p>
          <a:p>
            <a:pPr marL="285750" indent="-285750" algn="just">
              <a:lnSpc>
                <a:spcPct val="200000"/>
              </a:lnSpc>
              <a:spcAft>
                <a:spcPts val="900"/>
              </a:spcAft>
              <a:buFont typeface="Wingdings" panose="05000000000000000000" pitchFamily="2" charset="2"/>
              <a:buChar char="ü"/>
            </a:pPr>
            <a:r>
              <a:rPr lang="en-US" sz="1400" dirty="0"/>
              <a:t>For many years Greece had a railway network that was characterized as outdated with lack of state-of-the-art safety systems and without the possibility of remote-control capabilities and monitoring systems capable of preventing accidents. </a:t>
            </a:r>
          </a:p>
          <a:p>
            <a:pPr marL="285750" indent="-285750" algn="just">
              <a:lnSpc>
                <a:spcPct val="200000"/>
              </a:lnSpc>
              <a:spcAft>
                <a:spcPts val="900"/>
              </a:spcAft>
              <a:buFont typeface="Wingdings" panose="05000000000000000000" pitchFamily="2" charset="2"/>
              <a:buChar char="ü"/>
            </a:pPr>
            <a:r>
              <a:rPr lang="en-US" sz="1400" dirty="0"/>
              <a:t>The absence of the aforementioned systems had a negative impact in terms of capacity and punctuality and the conditions created did not allow the railway to be competitive against other means of transport. </a:t>
            </a:r>
          </a:p>
        </p:txBody>
      </p:sp>
    </p:spTree>
    <p:extLst>
      <p:ext uri="{BB962C8B-B14F-4D97-AF65-F5344CB8AC3E}">
        <p14:creationId xmlns:p14="http://schemas.microsoft.com/office/powerpoint/2010/main" val="14783642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72718-B42B-4CDC-863D-79BBA0810499}"/>
              </a:ext>
            </a:extLst>
          </p:cNvPr>
          <p:cNvSpPr>
            <a:spLocks noGrp="1"/>
          </p:cNvSpPr>
          <p:nvPr>
            <p:ph type="title"/>
          </p:nvPr>
        </p:nvSpPr>
        <p:spPr>
          <a:xfrm>
            <a:off x="518252" y="331489"/>
            <a:ext cx="10769600" cy="434108"/>
          </a:xfrm>
        </p:spPr>
        <p:txBody>
          <a:bodyPr/>
          <a:lstStyle/>
          <a:p>
            <a:r>
              <a:rPr lang="en-US" dirty="0">
                <a:solidFill>
                  <a:srgbClr val="003F6F"/>
                </a:solidFill>
              </a:rPr>
              <a:t>Railway Systems </a:t>
            </a:r>
            <a:endParaRPr lang="el-GR" dirty="0">
              <a:solidFill>
                <a:srgbClr val="003F6F"/>
              </a:solidFill>
            </a:endParaRPr>
          </a:p>
        </p:txBody>
      </p:sp>
      <p:sp>
        <p:nvSpPr>
          <p:cNvPr id="18" name="Rectangle 17">
            <a:extLst>
              <a:ext uri="{FF2B5EF4-FFF2-40B4-BE49-F238E27FC236}">
                <a16:creationId xmlns:a16="http://schemas.microsoft.com/office/drawing/2014/main" id="{7F97E199-6622-4A45-88F9-F113D644EFDD}"/>
              </a:ext>
            </a:extLst>
          </p:cNvPr>
          <p:cNvSpPr/>
          <p:nvPr/>
        </p:nvSpPr>
        <p:spPr>
          <a:xfrm>
            <a:off x="518251" y="765597"/>
            <a:ext cx="10984780" cy="307777"/>
          </a:xfrm>
          <a:prstGeom prst="rect">
            <a:avLst/>
          </a:prstGeom>
          <a:solidFill>
            <a:schemeClr val="accent2"/>
          </a:solidFill>
        </p:spPr>
        <p:txBody>
          <a:bodyPr wrap="square" anchor="ctr">
            <a:spAutoFit/>
          </a:bodyPr>
          <a:lstStyle/>
          <a:p>
            <a:pPr algn="r"/>
            <a:r>
              <a:rPr lang="en-US" sz="1400" b="1" dirty="0"/>
              <a:t>Railway Systems’ Contribution </a:t>
            </a:r>
          </a:p>
        </p:txBody>
      </p:sp>
      <p:sp>
        <p:nvSpPr>
          <p:cNvPr id="24" name="TextBox 23">
            <a:extLst>
              <a:ext uri="{FF2B5EF4-FFF2-40B4-BE49-F238E27FC236}">
                <a16:creationId xmlns:a16="http://schemas.microsoft.com/office/drawing/2014/main" id="{2E3A04B9-4157-4E2B-A63A-9CF610F53FEF}"/>
              </a:ext>
            </a:extLst>
          </p:cNvPr>
          <p:cNvSpPr txBox="1"/>
          <p:nvPr/>
        </p:nvSpPr>
        <p:spPr>
          <a:xfrm>
            <a:off x="6286152" y="1169958"/>
            <a:ext cx="5282267" cy="4680577"/>
          </a:xfrm>
          <a:prstGeom prst="rect">
            <a:avLst/>
          </a:prstGeom>
          <a:noFill/>
        </p:spPr>
        <p:txBody>
          <a:bodyPr wrap="square">
            <a:spAutoFit/>
          </a:bodyPr>
          <a:lstStyle/>
          <a:p>
            <a:pPr algn="just">
              <a:lnSpc>
                <a:spcPct val="200000"/>
              </a:lnSpc>
              <a:spcAft>
                <a:spcPts val="900"/>
              </a:spcAft>
            </a:pPr>
            <a:r>
              <a:rPr lang="en-US" sz="1400" dirty="0"/>
              <a:t>However, the foreseen installation of the aforementioned systems in the greatest part of the Greek rail network, will allow for the benefits and advantages of rail transportation to be realized as follows: </a:t>
            </a:r>
          </a:p>
          <a:p>
            <a:pPr marL="285750" indent="-285750" algn="just">
              <a:lnSpc>
                <a:spcPct val="200000"/>
              </a:lnSpc>
              <a:spcAft>
                <a:spcPts val="900"/>
              </a:spcAft>
              <a:buFont typeface="Wingdings" panose="05000000000000000000" pitchFamily="2" charset="2"/>
              <a:buChar char="ü"/>
            </a:pPr>
            <a:r>
              <a:rPr lang="en-US" sz="1400" dirty="0"/>
              <a:t>Offering efficient and safe transportation to passengers and goods.</a:t>
            </a:r>
          </a:p>
          <a:p>
            <a:pPr marL="285750" indent="-285750" algn="just">
              <a:lnSpc>
                <a:spcPct val="200000"/>
              </a:lnSpc>
              <a:spcAft>
                <a:spcPts val="900"/>
              </a:spcAft>
              <a:buFont typeface="Wingdings" panose="05000000000000000000" pitchFamily="2" charset="2"/>
              <a:buChar char="ü"/>
            </a:pPr>
            <a:r>
              <a:rPr lang="en-US" sz="1400" dirty="0"/>
              <a:t>Strengthening the role and the importance of rail transport in Greece. </a:t>
            </a:r>
          </a:p>
          <a:p>
            <a:pPr marL="285750" indent="-285750" algn="just">
              <a:lnSpc>
                <a:spcPct val="200000"/>
              </a:lnSpc>
              <a:spcAft>
                <a:spcPts val="900"/>
              </a:spcAft>
              <a:buFont typeface="Wingdings" panose="05000000000000000000" pitchFamily="2" charset="2"/>
              <a:buChar char="ü"/>
            </a:pPr>
            <a:r>
              <a:rPr lang="en-US" sz="1400" dirty="0"/>
              <a:t>Contributing to the transformation of Greece into the logistics hub of South-Eastern Europe.  </a:t>
            </a:r>
          </a:p>
        </p:txBody>
      </p:sp>
      <p:pic>
        <p:nvPicPr>
          <p:cNvPr id="16386" name="Picture 2" descr="voestalpine on Twitter: &amp;quot;We are the global market leader for #rail  infrastructure systems and #signaling technology in the Railway Systems  sector. #DYK that the special #turnouts produced by voestalpine Railway  Systems are">
            <a:extLst>
              <a:ext uri="{FF2B5EF4-FFF2-40B4-BE49-F238E27FC236}">
                <a16:creationId xmlns:a16="http://schemas.microsoft.com/office/drawing/2014/main" id="{3DCF2602-1814-436D-BBB5-9742EA2D80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251" y="1245612"/>
            <a:ext cx="5387599" cy="4593126"/>
          </a:xfrm>
          <a:custGeom>
            <a:avLst/>
            <a:gdLst>
              <a:gd name="connsiteX0" fmla="*/ 8526285 w 10655455"/>
              <a:gd name="connsiteY0" fmla="*/ 6283111 h 6858000"/>
              <a:gd name="connsiteX1" fmla="*/ 10157124 w 10655455"/>
              <a:gd name="connsiteY1" fmla="*/ 6283111 h 6858000"/>
              <a:gd name="connsiteX2" fmla="*/ 10407209 w 10655455"/>
              <a:gd name="connsiteY2" fmla="*/ 6430504 h 6858000"/>
              <a:gd name="connsiteX3" fmla="*/ 10606716 w 10655455"/>
              <a:gd name="connsiteY3" fmla="*/ 6774068 h 6858000"/>
              <a:gd name="connsiteX4" fmla="*/ 10655455 w 10655455"/>
              <a:gd name="connsiteY4" fmla="*/ 6858000 h 6858000"/>
              <a:gd name="connsiteX5" fmla="*/ 8025501 w 10655455"/>
              <a:gd name="connsiteY5" fmla="*/ 6858000 h 6858000"/>
              <a:gd name="connsiteX6" fmla="*/ 8129453 w 10655455"/>
              <a:gd name="connsiteY6" fmla="*/ 6678214 h 6858000"/>
              <a:gd name="connsiteX7" fmla="*/ 8272677 w 10655455"/>
              <a:gd name="connsiteY7" fmla="*/ 6430504 h 6858000"/>
              <a:gd name="connsiteX8" fmla="*/ 8526285 w 10655455"/>
              <a:gd name="connsiteY8" fmla="*/ 6283111 h 6858000"/>
              <a:gd name="connsiteX9" fmla="*/ 8508611 w 10655455"/>
              <a:gd name="connsiteY9" fmla="*/ 4776272 h 6858000"/>
              <a:gd name="connsiteX10" fmla="*/ 9153763 w 10655455"/>
              <a:gd name="connsiteY10" fmla="*/ 4776272 h 6858000"/>
              <a:gd name="connsiteX11" fmla="*/ 9252696 w 10655455"/>
              <a:gd name="connsiteY11" fmla="*/ 4834580 h 6858000"/>
              <a:gd name="connsiteX12" fmla="*/ 9575969 w 10655455"/>
              <a:gd name="connsiteY12" fmla="*/ 5391278 h 6858000"/>
              <a:gd name="connsiteX13" fmla="*/ 9575969 w 10655455"/>
              <a:gd name="connsiteY13" fmla="*/ 5505116 h 6858000"/>
              <a:gd name="connsiteX14" fmla="*/ 9252696 w 10655455"/>
              <a:gd name="connsiteY14" fmla="*/ 6061815 h 6858000"/>
              <a:gd name="connsiteX15" fmla="*/ 9153763 w 10655455"/>
              <a:gd name="connsiteY15" fmla="*/ 6120122 h 6858000"/>
              <a:gd name="connsiteX16" fmla="*/ 8508611 w 10655455"/>
              <a:gd name="connsiteY16" fmla="*/ 6120122 h 6858000"/>
              <a:gd name="connsiteX17" fmla="*/ 8408284 w 10655455"/>
              <a:gd name="connsiteY17" fmla="*/ 6061815 h 6858000"/>
              <a:gd name="connsiteX18" fmla="*/ 8086404 w 10655455"/>
              <a:gd name="connsiteY18" fmla="*/ 5505116 h 6858000"/>
              <a:gd name="connsiteX19" fmla="*/ 8086404 w 10655455"/>
              <a:gd name="connsiteY19" fmla="*/ 5391278 h 6858000"/>
              <a:gd name="connsiteX20" fmla="*/ 8408284 w 10655455"/>
              <a:gd name="connsiteY20" fmla="*/ 4834580 h 6858000"/>
              <a:gd name="connsiteX21" fmla="*/ 8508611 w 10655455"/>
              <a:gd name="connsiteY21" fmla="*/ 4776272 h 6858000"/>
              <a:gd name="connsiteX22" fmla="*/ 8438383 w 10655455"/>
              <a:gd name="connsiteY22" fmla="*/ 4182594 h 6858000"/>
              <a:gd name="connsiteX23" fmla="*/ 8671249 w 10655455"/>
              <a:gd name="connsiteY23" fmla="*/ 4182594 h 6858000"/>
              <a:gd name="connsiteX24" fmla="*/ 8706958 w 10655455"/>
              <a:gd name="connsiteY24" fmla="*/ 4203640 h 6858000"/>
              <a:gd name="connsiteX25" fmla="*/ 8823642 w 10655455"/>
              <a:gd name="connsiteY25" fmla="*/ 4404579 h 6858000"/>
              <a:gd name="connsiteX26" fmla="*/ 8823642 w 10655455"/>
              <a:gd name="connsiteY26" fmla="*/ 4445668 h 6858000"/>
              <a:gd name="connsiteX27" fmla="*/ 8706958 w 10655455"/>
              <a:gd name="connsiteY27" fmla="*/ 4646606 h 6858000"/>
              <a:gd name="connsiteX28" fmla="*/ 8671249 w 10655455"/>
              <a:gd name="connsiteY28" fmla="*/ 4667652 h 6858000"/>
              <a:gd name="connsiteX29" fmla="*/ 8438383 w 10655455"/>
              <a:gd name="connsiteY29" fmla="*/ 4667652 h 6858000"/>
              <a:gd name="connsiteX30" fmla="*/ 8402170 w 10655455"/>
              <a:gd name="connsiteY30" fmla="*/ 4646606 h 6858000"/>
              <a:gd name="connsiteX31" fmla="*/ 8285989 w 10655455"/>
              <a:gd name="connsiteY31" fmla="*/ 4445668 h 6858000"/>
              <a:gd name="connsiteX32" fmla="*/ 8285989 w 10655455"/>
              <a:gd name="connsiteY32" fmla="*/ 4404579 h 6858000"/>
              <a:gd name="connsiteX33" fmla="*/ 8402170 w 10655455"/>
              <a:gd name="connsiteY33" fmla="*/ 4203640 h 6858000"/>
              <a:gd name="connsiteX34" fmla="*/ 8438383 w 10655455"/>
              <a:gd name="connsiteY34" fmla="*/ 4182594 h 6858000"/>
              <a:gd name="connsiteX35" fmla="*/ 7678681 w 10655455"/>
              <a:gd name="connsiteY35" fmla="*/ 3459104 h 6858000"/>
              <a:gd name="connsiteX36" fmla="*/ 8119685 w 10655455"/>
              <a:gd name="connsiteY36" fmla="*/ 3459104 h 6858000"/>
              <a:gd name="connsiteX37" fmla="*/ 8187313 w 10655455"/>
              <a:gd name="connsiteY37" fmla="*/ 3498961 h 6858000"/>
              <a:gd name="connsiteX38" fmla="*/ 8408292 w 10655455"/>
              <a:gd name="connsiteY38" fmla="*/ 3879501 h 6858000"/>
              <a:gd name="connsiteX39" fmla="*/ 8408292 w 10655455"/>
              <a:gd name="connsiteY39" fmla="*/ 3957318 h 6858000"/>
              <a:gd name="connsiteX40" fmla="*/ 8187313 w 10655455"/>
              <a:gd name="connsiteY40" fmla="*/ 4337857 h 6858000"/>
              <a:gd name="connsiteX41" fmla="*/ 8119685 w 10655455"/>
              <a:gd name="connsiteY41" fmla="*/ 4377714 h 6858000"/>
              <a:gd name="connsiteX42" fmla="*/ 7678681 w 10655455"/>
              <a:gd name="connsiteY42" fmla="*/ 4377714 h 6858000"/>
              <a:gd name="connsiteX43" fmla="*/ 7610101 w 10655455"/>
              <a:gd name="connsiteY43" fmla="*/ 4337857 h 6858000"/>
              <a:gd name="connsiteX44" fmla="*/ 7390076 w 10655455"/>
              <a:gd name="connsiteY44" fmla="*/ 3957318 h 6858000"/>
              <a:gd name="connsiteX45" fmla="*/ 7390076 w 10655455"/>
              <a:gd name="connsiteY45" fmla="*/ 3879501 h 6858000"/>
              <a:gd name="connsiteX46" fmla="*/ 7610101 w 10655455"/>
              <a:gd name="connsiteY46" fmla="*/ 3498961 h 6858000"/>
              <a:gd name="connsiteX47" fmla="*/ 7678681 w 10655455"/>
              <a:gd name="connsiteY47" fmla="*/ 3459104 h 6858000"/>
              <a:gd name="connsiteX48" fmla="*/ 9108816 w 10655455"/>
              <a:gd name="connsiteY48" fmla="*/ 2082751 h 6858000"/>
              <a:gd name="connsiteX49" fmla="*/ 9876937 w 10655455"/>
              <a:gd name="connsiteY49" fmla="*/ 2082751 h 6858000"/>
              <a:gd name="connsiteX50" fmla="*/ 9994727 w 10655455"/>
              <a:gd name="connsiteY50" fmla="*/ 2152172 h 6858000"/>
              <a:gd name="connsiteX51" fmla="*/ 10379617 w 10655455"/>
              <a:gd name="connsiteY51" fmla="*/ 2814978 h 6858000"/>
              <a:gd name="connsiteX52" fmla="*/ 10379617 w 10655455"/>
              <a:gd name="connsiteY52" fmla="*/ 2950515 h 6858000"/>
              <a:gd name="connsiteX53" fmla="*/ 9994727 w 10655455"/>
              <a:gd name="connsiteY53" fmla="*/ 3613321 h 6858000"/>
              <a:gd name="connsiteX54" fmla="*/ 9876937 w 10655455"/>
              <a:gd name="connsiteY54" fmla="*/ 3682742 h 6858000"/>
              <a:gd name="connsiteX55" fmla="*/ 9108816 w 10655455"/>
              <a:gd name="connsiteY55" fmla="*/ 3682742 h 6858000"/>
              <a:gd name="connsiteX56" fmla="*/ 8989367 w 10655455"/>
              <a:gd name="connsiteY56" fmla="*/ 3613321 h 6858000"/>
              <a:gd name="connsiteX57" fmla="*/ 8606137 w 10655455"/>
              <a:gd name="connsiteY57" fmla="*/ 2950515 h 6858000"/>
              <a:gd name="connsiteX58" fmla="*/ 8606137 w 10655455"/>
              <a:gd name="connsiteY58" fmla="*/ 2814978 h 6858000"/>
              <a:gd name="connsiteX59" fmla="*/ 8989367 w 10655455"/>
              <a:gd name="connsiteY59" fmla="*/ 2152172 h 6858000"/>
              <a:gd name="connsiteX60" fmla="*/ 9108816 w 10655455"/>
              <a:gd name="connsiteY60" fmla="*/ 2082751 h 6858000"/>
              <a:gd name="connsiteX61" fmla="*/ 1321854 w 10655455"/>
              <a:gd name="connsiteY61" fmla="*/ 2071857 h 6858000"/>
              <a:gd name="connsiteX62" fmla="*/ 5365317 w 10655455"/>
              <a:gd name="connsiteY62" fmla="*/ 2071857 h 6858000"/>
              <a:gd name="connsiteX63" fmla="*/ 5985373 w 10655455"/>
              <a:gd name="connsiteY63" fmla="*/ 2437296 h 6858000"/>
              <a:gd name="connsiteX64" fmla="*/ 8011470 w 10655455"/>
              <a:gd name="connsiteY64" fmla="*/ 5926372 h 6858000"/>
              <a:gd name="connsiteX65" fmla="*/ 8011470 w 10655455"/>
              <a:gd name="connsiteY65" fmla="*/ 6639850 h 6858000"/>
              <a:gd name="connsiteX66" fmla="*/ 7904625 w 10655455"/>
              <a:gd name="connsiteY66" fmla="*/ 6823844 h 6858000"/>
              <a:gd name="connsiteX67" fmla="*/ 7884791 w 10655455"/>
              <a:gd name="connsiteY67" fmla="*/ 6858000 h 6858000"/>
              <a:gd name="connsiteX68" fmla="*/ 0 w 10655455"/>
              <a:gd name="connsiteY68" fmla="*/ 6858000 h 6858000"/>
              <a:gd name="connsiteX69" fmla="*/ 0 w 10655455"/>
              <a:gd name="connsiteY69" fmla="*/ 3635967 h 6858000"/>
              <a:gd name="connsiteX70" fmla="*/ 27177 w 10655455"/>
              <a:gd name="connsiteY70" fmla="*/ 3588964 h 6858000"/>
              <a:gd name="connsiteX71" fmla="*/ 693065 w 10655455"/>
              <a:gd name="connsiteY71" fmla="*/ 2437296 h 6858000"/>
              <a:gd name="connsiteX72" fmla="*/ 1321854 w 10655455"/>
              <a:gd name="connsiteY72" fmla="*/ 2071857 h 6858000"/>
              <a:gd name="connsiteX73" fmla="*/ 6786399 w 10655455"/>
              <a:gd name="connsiteY73" fmla="*/ 753840 h 6858000"/>
              <a:gd name="connsiteX74" fmla="*/ 8025968 w 10655455"/>
              <a:gd name="connsiteY74" fmla="*/ 753840 h 6858000"/>
              <a:gd name="connsiteX75" fmla="*/ 8216053 w 10655455"/>
              <a:gd name="connsiteY75" fmla="*/ 865869 h 6858000"/>
              <a:gd name="connsiteX76" fmla="*/ 8837177 w 10655455"/>
              <a:gd name="connsiteY76" fmla="*/ 1935484 h 6858000"/>
              <a:gd name="connsiteX77" fmla="*/ 8837177 w 10655455"/>
              <a:gd name="connsiteY77" fmla="*/ 2154207 h 6858000"/>
              <a:gd name="connsiteX78" fmla="*/ 8216053 w 10655455"/>
              <a:gd name="connsiteY78" fmla="*/ 3223823 h 6858000"/>
              <a:gd name="connsiteX79" fmla="*/ 8025968 w 10655455"/>
              <a:gd name="connsiteY79" fmla="*/ 3335852 h 6858000"/>
              <a:gd name="connsiteX80" fmla="*/ 6786399 w 10655455"/>
              <a:gd name="connsiteY80" fmla="*/ 3335852 h 6858000"/>
              <a:gd name="connsiteX81" fmla="*/ 6593637 w 10655455"/>
              <a:gd name="connsiteY81" fmla="*/ 3223823 h 6858000"/>
              <a:gd name="connsiteX82" fmla="*/ 5975192 w 10655455"/>
              <a:gd name="connsiteY82" fmla="*/ 2154207 h 6858000"/>
              <a:gd name="connsiteX83" fmla="*/ 5975192 w 10655455"/>
              <a:gd name="connsiteY83" fmla="*/ 1935484 h 6858000"/>
              <a:gd name="connsiteX84" fmla="*/ 6593637 w 10655455"/>
              <a:gd name="connsiteY84" fmla="*/ 865869 h 6858000"/>
              <a:gd name="connsiteX85" fmla="*/ 6786399 w 10655455"/>
              <a:gd name="connsiteY85" fmla="*/ 753840 h 6858000"/>
              <a:gd name="connsiteX86" fmla="*/ 0 w 10655455"/>
              <a:gd name="connsiteY86" fmla="*/ 0 h 6858000"/>
              <a:gd name="connsiteX87" fmla="*/ 6966294 w 10655455"/>
              <a:gd name="connsiteY87" fmla="*/ 0 h 6858000"/>
              <a:gd name="connsiteX88" fmla="*/ 6852387 w 10655455"/>
              <a:gd name="connsiteY88" fmla="*/ 196155 h 6858000"/>
              <a:gd name="connsiteX89" fmla="*/ 6043322 w 10655455"/>
              <a:gd name="connsiteY89" fmla="*/ 1589421 h 6858000"/>
              <a:gd name="connsiteX90" fmla="*/ 5423265 w 10655455"/>
              <a:gd name="connsiteY90" fmla="*/ 1954861 h 6858000"/>
              <a:gd name="connsiteX91" fmla="*/ 1379802 w 10655455"/>
              <a:gd name="connsiteY91" fmla="*/ 1954861 h 6858000"/>
              <a:gd name="connsiteX92" fmla="*/ 751013 w 10655455"/>
              <a:gd name="connsiteY92" fmla="*/ 1589421 h 6858000"/>
              <a:gd name="connsiteX93" fmla="*/ 1951 w 10655455"/>
              <a:gd name="connsiteY93" fmla="*/ 293901 h 6858000"/>
              <a:gd name="connsiteX94" fmla="*/ 0 w 10655455"/>
              <a:gd name="connsiteY94" fmla="*/ 29052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0655455" h="6858000">
                <a:moveTo>
                  <a:pt x="8526285" y="6283111"/>
                </a:moveTo>
                <a:cubicBezTo>
                  <a:pt x="8526285" y="6283111"/>
                  <a:pt x="8526285" y="6283111"/>
                  <a:pt x="10157124" y="6283111"/>
                </a:cubicBezTo>
                <a:cubicBezTo>
                  <a:pt x="10259271" y="6283111"/>
                  <a:pt x="10357896" y="6339261"/>
                  <a:pt x="10407209" y="6430504"/>
                </a:cubicBezTo>
                <a:cubicBezTo>
                  <a:pt x="10407209" y="6430504"/>
                  <a:pt x="10407209" y="6430504"/>
                  <a:pt x="10606716" y="6774068"/>
                </a:cubicBezTo>
                <a:lnTo>
                  <a:pt x="10655455" y="6858000"/>
                </a:lnTo>
                <a:lnTo>
                  <a:pt x="8025501" y="6858000"/>
                </a:lnTo>
                <a:lnTo>
                  <a:pt x="8129453" y="6678214"/>
                </a:lnTo>
                <a:cubicBezTo>
                  <a:pt x="8174148" y="6600912"/>
                  <a:pt x="8221824" y="6518457"/>
                  <a:pt x="8272677" y="6430504"/>
                </a:cubicBezTo>
                <a:cubicBezTo>
                  <a:pt x="8325512" y="6339261"/>
                  <a:pt x="8420615" y="6283111"/>
                  <a:pt x="8526285" y="6283111"/>
                </a:cubicBezTo>
                <a:close/>
                <a:moveTo>
                  <a:pt x="8508611" y="4776272"/>
                </a:moveTo>
                <a:cubicBezTo>
                  <a:pt x="8508611" y="4776272"/>
                  <a:pt x="8508611" y="4776272"/>
                  <a:pt x="9153763" y="4776272"/>
                </a:cubicBezTo>
                <a:cubicBezTo>
                  <a:pt x="9194173" y="4776272"/>
                  <a:pt x="9233188" y="4798484"/>
                  <a:pt x="9252696" y="4834580"/>
                </a:cubicBezTo>
                <a:cubicBezTo>
                  <a:pt x="9252696" y="4834580"/>
                  <a:pt x="9252696" y="4834580"/>
                  <a:pt x="9575969" y="5391278"/>
                </a:cubicBezTo>
                <a:cubicBezTo>
                  <a:pt x="9596871" y="5425985"/>
                  <a:pt x="9596871" y="5470409"/>
                  <a:pt x="9575969" y="5505116"/>
                </a:cubicBezTo>
                <a:cubicBezTo>
                  <a:pt x="9575969" y="5505116"/>
                  <a:pt x="9575969" y="5505116"/>
                  <a:pt x="9252696" y="6061815"/>
                </a:cubicBezTo>
                <a:cubicBezTo>
                  <a:pt x="9233188" y="6097909"/>
                  <a:pt x="9194173" y="6120122"/>
                  <a:pt x="9153763" y="6120122"/>
                </a:cubicBezTo>
                <a:cubicBezTo>
                  <a:pt x="9153763" y="6120122"/>
                  <a:pt x="9153763" y="6120122"/>
                  <a:pt x="8508611" y="6120122"/>
                </a:cubicBezTo>
                <a:cubicBezTo>
                  <a:pt x="8466808" y="6120122"/>
                  <a:pt x="8429186" y="6097909"/>
                  <a:pt x="8408284" y="6061815"/>
                </a:cubicBezTo>
                <a:cubicBezTo>
                  <a:pt x="8408284" y="6061815"/>
                  <a:pt x="8408284" y="6061815"/>
                  <a:pt x="8086404" y="5505116"/>
                </a:cubicBezTo>
                <a:cubicBezTo>
                  <a:pt x="8065503" y="5470409"/>
                  <a:pt x="8065503" y="5425985"/>
                  <a:pt x="8086404" y="5391278"/>
                </a:cubicBezTo>
                <a:cubicBezTo>
                  <a:pt x="8086404" y="5391278"/>
                  <a:pt x="8086404" y="5391278"/>
                  <a:pt x="8408284" y="4834580"/>
                </a:cubicBezTo>
                <a:cubicBezTo>
                  <a:pt x="8429186" y="4798484"/>
                  <a:pt x="8466808" y="4776272"/>
                  <a:pt x="8508611" y="4776272"/>
                </a:cubicBezTo>
                <a:close/>
                <a:moveTo>
                  <a:pt x="8438383" y="4182594"/>
                </a:moveTo>
                <a:cubicBezTo>
                  <a:pt x="8438383" y="4182594"/>
                  <a:pt x="8438383" y="4182594"/>
                  <a:pt x="8671249" y="4182594"/>
                </a:cubicBezTo>
                <a:cubicBezTo>
                  <a:pt x="8685834" y="4182594"/>
                  <a:pt x="8699916" y="4190612"/>
                  <a:pt x="8706958" y="4203640"/>
                </a:cubicBezTo>
                <a:cubicBezTo>
                  <a:pt x="8706958" y="4203640"/>
                  <a:pt x="8706958" y="4203640"/>
                  <a:pt x="8823642" y="4404579"/>
                </a:cubicBezTo>
                <a:cubicBezTo>
                  <a:pt x="8831187" y="4417106"/>
                  <a:pt x="8831187" y="4433141"/>
                  <a:pt x="8823642" y="4445668"/>
                </a:cubicBezTo>
                <a:cubicBezTo>
                  <a:pt x="8823642" y="4445668"/>
                  <a:pt x="8823642" y="4445668"/>
                  <a:pt x="8706958" y="4646606"/>
                </a:cubicBezTo>
                <a:cubicBezTo>
                  <a:pt x="8699916" y="4659635"/>
                  <a:pt x="8685834" y="4667652"/>
                  <a:pt x="8671249" y="4667652"/>
                </a:cubicBezTo>
                <a:cubicBezTo>
                  <a:pt x="8671249" y="4667652"/>
                  <a:pt x="8671249" y="4667652"/>
                  <a:pt x="8438383" y="4667652"/>
                </a:cubicBezTo>
                <a:cubicBezTo>
                  <a:pt x="8423295" y="4667652"/>
                  <a:pt x="8409715" y="4659635"/>
                  <a:pt x="8402170" y="4646606"/>
                </a:cubicBezTo>
                <a:cubicBezTo>
                  <a:pt x="8402170" y="4646606"/>
                  <a:pt x="8402170" y="4646606"/>
                  <a:pt x="8285989" y="4445668"/>
                </a:cubicBezTo>
                <a:cubicBezTo>
                  <a:pt x="8278445" y="4433141"/>
                  <a:pt x="8278445" y="4417106"/>
                  <a:pt x="8285989" y="4404579"/>
                </a:cubicBezTo>
                <a:cubicBezTo>
                  <a:pt x="8285989" y="4404579"/>
                  <a:pt x="8285989" y="4404579"/>
                  <a:pt x="8402170" y="4203640"/>
                </a:cubicBezTo>
                <a:cubicBezTo>
                  <a:pt x="8409715" y="4190612"/>
                  <a:pt x="8423295" y="4182594"/>
                  <a:pt x="8438383" y="4182594"/>
                </a:cubicBezTo>
                <a:close/>
                <a:moveTo>
                  <a:pt x="7678681" y="3459104"/>
                </a:moveTo>
                <a:cubicBezTo>
                  <a:pt x="7678681" y="3459104"/>
                  <a:pt x="7678681" y="3459104"/>
                  <a:pt x="8119685" y="3459104"/>
                </a:cubicBezTo>
                <a:cubicBezTo>
                  <a:pt x="8147308" y="3459104"/>
                  <a:pt x="8173978" y="3474287"/>
                  <a:pt x="8187313" y="3498961"/>
                </a:cubicBezTo>
                <a:cubicBezTo>
                  <a:pt x="8187313" y="3498961"/>
                  <a:pt x="8187313" y="3498961"/>
                  <a:pt x="8408292" y="3879501"/>
                </a:cubicBezTo>
                <a:cubicBezTo>
                  <a:pt x="8422579" y="3903225"/>
                  <a:pt x="8422579" y="3933593"/>
                  <a:pt x="8408292" y="3957318"/>
                </a:cubicBezTo>
                <a:cubicBezTo>
                  <a:pt x="8408292" y="3957318"/>
                  <a:pt x="8408292" y="3957318"/>
                  <a:pt x="8187313" y="4337857"/>
                </a:cubicBezTo>
                <a:cubicBezTo>
                  <a:pt x="8173978" y="4362531"/>
                  <a:pt x="8147308" y="4377714"/>
                  <a:pt x="8119685" y="4377714"/>
                </a:cubicBezTo>
                <a:cubicBezTo>
                  <a:pt x="8119685" y="4377714"/>
                  <a:pt x="8119685" y="4377714"/>
                  <a:pt x="7678681" y="4377714"/>
                </a:cubicBezTo>
                <a:cubicBezTo>
                  <a:pt x="7650106" y="4377714"/>
                  <a:pt x="7624388" y="4362531"/>
                  <a:pt x="7610101" y="4337857"/>
                </a:cubicBezTo>
                <a:cubicBezTo>
                  <a:pt x="7610101" y="4337857"/>
                  <a:pt x="7610101" y="4337857"/>
                  <a:pt x="7390076" y="3957318"/>
                </a:cubicBezTo>
                <a:cubicBezTo>
                  <a:pt x="7375787" y="3933593"/>
                  <a:pt x="7375787" y="3903225"/>
                  <a:pt x="7390076" y="3879501"/>
                </a:cubicBezTo>
                <a:cubicBezTo>
                  <a:pt x="7390076" y="3879501"/>
                  <a:pt x="7390076" y="3879501"/>
                  <a:pt x="7610101" y="3498961"/>
                </a:cubicBezTo>
                <a:cubicBezTo>
                  <a:pt x="7624388" y="3474287"/>
                  <a:pt x="7650106" y="3459104"/>
                  <a:pt x="7678681" y="3459104"/>
                </a:cubicBezTo>
                <a:close/>
                <a:moveTo>
                  <a:pt x="9108816" y="2082751"/>
                </a:moveTo>
                <a:cubicBezTo>
                  <a:pt x="9108816" y="2082751"/>
                  <a:pt x="9108816" y="2082751"/>
                  <a:pt x="9876937" y="2082751"/>
                </a:cubicBezTo>
                <a:cubicBezTo>
                  <a:pt x="9925048" y="2082751"/>
                  <a:pt x="9971500" y="2109197"/>
                  <a:pt x="9994727" y="2152172"/>
                </a:cubicBezTo>
                <a:cubicBezTo>
                  <a:pt x="9994727" y="2152172"/>
                  <a:pt x="9994727" y="2152172"/>
                  <a:pt x="10379617" y="2814978"/>
                </a:cubicBezTo>
                <a:cubicBezTo>
                  <a:pt x="10404502" y="2856301"/>
                  <a:pt x="10404502" y="2909193"/>
                  <a:pt x="10379617" y="2950515"/>
                </a:cubicBezTo>
                <a:cubicBezTo>
                  <a:pt x="10379617" y="2950515"/>
                  <a:pt x="10379617" y="2950515"/>
                  <a:pt x="9994727" y="3613321"/>
                </a:cubicBezTo>
                <a:cubicBezTo>
                  <a:pt x="9971500" y="3656296"/>
                  <a:pt x="9925048" y="3682742"/>
                  <a:pt x="9876937" y="3682742"/>
                </a:cubicBezTo>
                <a:cubicBezTo>
                  <a:pt x="9876937" y="3682742"/>
                  <a:pt x="9876937" y="3682742"/>
                  <a:pt x="9108816" y="3682742"/>
                </a:cubicBezTo>
                <a:cubicBezTo>
                  <a:pt x="9059045" y="3682742"/>
                  <a:pt x="9014252" y="3656296"/>
                  <a:pt x="8989367" y="3613321"/>
                </a:cubicBezTo>
                <a:cubicBezTo>
                  <a:pt x="8989367" y="3613321"/>
                  <a:pt x="8989367" y="3613321"/>
                  <a:pt x="8606137" y="2950515"/>
                </a:cubicBezTo>
                <a:cubicBezTo>
                  <a:pt x="8581251" y="2909193"/>
                  <a:pt x="8581251" y="2856301"/>
                  <a:pt x="8606137" y="2814978"/>
                </a:cubicBezTo>
                <a:cubicBezTo>
                  <a:pt x="8606137" y="2814978"/>
                  <a:pt x="8606137" y="2814978"/>
                  <a:pt x="8989367" y="2152172"/>
                </a:cubicBezTo>
                <a:cubicBezTo>
                  <a:pt x="9014252" y="2109197"/>
                  <a:pt x="9059045" y="2082751"/>
                  <a:pt x="9108816" y="2082751"/>
                </a:cubicBezTo>
                <a:close/>
                <a:moveTo>
                  <a:pt x="1321854" y="2071857"/>
                </a:moveTo>
                <a:cubicBezTo>
                  <a:pt x="1321854" y="2071857"/>
                  <a:pt x="1321854" y="2071857"/>
                  <a:pt x="5365317" y="2071857"/>
                </a:cubicBezTo>
                <a:cubicBezTo>
                  <a:pt x="5618580" y="2071857"/>
                  <a:pt x="5863108" y="2211072"/>
                  <a:pt x="5985373" y="2437296"/>
                </a:cubicBezTo>
                <a:cubicBezTo>
                  <a:pt x="5985373" y="2437296"/>
                  <a:pt x="5985373" y="2437296"/>
                  <a:pt x="8011470" y="5926372"/>
                </a:cubicBezTo>
                <a:cubicBezTo>
                  <a:pt x="8142468" y="6143896"/>
                  <a:pt x="8142468" y="6422327"/>
                  <a:pt x="8011470" y="6639850"/>
                </a:cubicBezTo>
                <a:cubicBezTo>
                  <a:pt x="8011470" y="6639850"/>
                  <a:pt x="8011470" y="6639850"/>
                  <a:pt x="7904625" y="6823844"/>
                </a:cubicBezTo>
                <a:lnTo>
                  <a:pt x="7884791" y="6858000"/>
                </a:lnTo>
                <a:lnTo>
                  <a:pt x="0" y="6858000"/>
                </a:lnTo>
                <a:lnTo>
                  <a:pt x="0" y="3635967"/>
                </a:lnTo>
                <a:lnTo>
                  <a:pt x="27177" y="3588964"/>
                </a:lnTo>
                <a:cubicBezTo>
                  <a:pt x="220245" y="3255048"/>
                  <a:pt x="440895" y="2873431"/>
                  <a:pt x="693065" y="2437296"/>
                </a:cubicBezTo>
                <a:cubicBezTo>
                  <a:pt x="824063" y="2211072"/>
                  <a:pt x="1059859" y="2071857"/>
                  <a:pt x="1321854" y="2071857"/>
                </a:cubicBezTo>
                <a:close/>
                <a:moveTo>
                  <a:pt x="6786399" y="753840"/>
                </a:moveTo>
                <a:cubicBezTo>
                  <a:pt x="6786399" y="753840"/>
                  <a:pt x="6786399" y="753840"/>
                  <a:pt x="8025968" y="753840"/>
                </a:cubicBezTo>
                <a:cubicBezTo>
                  <a:pt x="8103608" y="753840"/>
                  <a:pt x="8178571" y="796518"/>
                  <a:pt x="8216053" y="865869"/>
                </a:cubicBezTo>
                <a:cubicBezTo>
                  <a:pt x="8216053" y="865869"/>
                  <a:pt x="8216053" y="865869"/>
                  <a:pt x="8837177" y="1935484"/>
                </a:cubicBezTo>
                <a:cubicBezTo>
                  <a:pt x="8877335" y="2002169"/>
                  <a:pt x="8877335" y="2087523"/>
                  <a:pt x="8837177" y="2154207"/>
                </a:cubicBezTo>
                <a:cubicBezTo>
                  <a:pt x="8837177" y="2154207"/>
                  <a:pt x="8837177" y="2154207"/>
                  <a:pt x="8216053" y="3223823"/>
                </a:cubicBezTo>
                <a:cubicBezTo>
                  <a:pt x="8178571" y="3293174"/>
                  <a:pt x="8103608" y="3335852"/>
                  <a:pt x="8025968" y="3335852"/>
                </a:cubicBezTo>
                <a:cubicBezTo>
                  <a:pt x="8025968" y="3335852"/>
                  <a:pt x="8025968" y="3335852"/>
                  <a:pt x="6786399" y="3335852"/>
                </a:cubicBezTo>
                <a:cubicBezTo>
                  <a:pt x="6706082" y="3335852"/>
                  <a:pt x="6633796" y="3293174"/>
                  <a:pt x="6593637" y="3223823"/>
                </a:cubicBezTo>
                <a:cubicBezTo>
                  <a:pt x="6593637" y="3223823"/>
                  <a:pt x="6593637" y="3223823"/>
                  <a:pt x="5975192" y="2154207"/>
                </a:cubicBezTo>
                <a:cubicBezTo>
                  <a:pt x="5935033" y="2087523"/>
                  <a:pt x="5935033" y="2002169"/>
                  <a:pt x="5975192" y="1935484"/>
                </a:cubicBezTo>
                <a:cubicBezTo>
                  <a:pt x="5975192" y="1935484"/>
                  <a:pt x="5975192" y="1935484"/>
                  <a:pt x="6593637" y="865869"/>
                </a:cubicBezTo>
                <a:cubicBezTo>
                  <a:pt x="6633796" y="796518"/>
                  <a:pt x="6706082" y="753840"/>
                  <a:pt x="6786399" y="753840"/>
                </a:cubicBezTo>
                <a:close/>
                <a:moveTo>
                  <a:pt x="0" y="0"/>
                </a:moveTo>
                <a:lnTo>
                  <a:pt x="6966294" y="0"/>
                </a:lnTo>
                <a:lnTo>
                  <a:pt x="6852387" y="196155"/>
                </a:lnTo>
                <a:cubicBezTo>
                  <a:pt x="6627011" y="584267"/>
                  <a:pt x="6359899" y="1044253"/>
                  <a:pt x="6043322" y="1589421"/>
                </a:cubicBezTo>
                <a:cubicBezTo>
                  <a:pt x="5921057" y="1815646"/>
                  <a:pt x="5676528" y="1954861"/>
                  <a:pt x="5423265" y="1954861"/>
                </a:cubicBezTo>
                <a:cubicBezTo>
                  <a:pt x="5423265" y="1954861"/>
                  <a:pt x="5423265" y="1954861"/>
                  <a:pt x="1379802" y="1954861"/>
                </a:cubicBezTo>
                <a:cubicBezTo>
                  <a:pt x="1117807" y="1954861"/>
                  <a:pt x="882012" y="1815646"/>
                  <a:pt x="751013" y="1589421"/>
                </a:cubicBezTo>
                <a:cubicBezTo>
                  <a:pt x="751013" y="1589421"/>
                  <a:pt x="751013" y="1589421"/>
                  <a:pt x="1951" y="293901"/>
                </a:cubicBezTo>
                <a:lnTo>
                  <a:pt x="0" y="290527"/>
                </a:lnTo>
                <a:close/>
              </a:path>
            </a:pathLst>
          </a:cu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5516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72718-B42B-4CDC-863D-79BBA0810499}"/>
              </a:ext>
            </a:extLst>
          </p:cNvPr>
          <p:cNvSpPr>
            <a:spLocks noGrp="1"/>
          </p:cNvSpPr>
          <p:nvPr>
            <p:ph type="title"/>
          </p:nvPr>
        </p:nvSpPr>
        <p:spPr>
          <a:xfrm>
            <a:off x="518252" y="331489"/>
            <a:ext cx="10769600" cy="434108"/>
          </a:xfrm>
        </p:spPr>
        <p:txBody>
          <a:bodyPr/>
          <a:lstStyle/>
          <a:p>
            <a:r>
              <a:rPr lang="en-US" dirty="0">
                <a:solidFill>
                  <a:srgbClr val="003F6F"/>
                </a:solidFill>
              </a:rPr>
              <a:t>Digital Transformation of Railways</a:t>
            </a:r>
            <a:endParaRPr lang="el-GR" dirty="0">
              <a:solidFill>
                <a:srgbClr val="003F6F"/>
              </a:solidFill>
            </a:endParaRPr>
          </a:p>
        </p:txBody>
      </p:sp>
      <p:sp>
        <p:nvSpPr>
          <p:cNvPr id="8" name="Rectangle 7"/>
          <p:cNvSpPr/>
          <p:nvPr/>
        </p:nvSpPr>
        <p:spPr>
          <a:xfrm>
            <a:off x="518252" y="756769"/>
            <a:ext cx="10965294" cy="307777"/>
          </a:xfrm>
          <a:prstGeom prst="rect">
            <a:avLst/>
          </a:prstGeom>
          <a:solidFill>
            <a:schemeClr val="accent2"/>
          </a:solidFill>
        </p:spPr>
        <p:txBody>
          <a:bodyPr wrap="square" anchor="ctr">
            <a:spAutoFit/>
          </a:bodyPr>
          <a:lstStyle/>
          <a:p>
            <a:pPr algn="just"/>
            <a:r>
              <a:rPr lang="en-US" sz="1400" b="1" dirty="0"/>
              <a:t>Digital Transformation’s Impact in Railways</a:t>
            </a:r>
          </a:p>
        </p:txBody>
      </p:sp>
      <p:sp>
        <p:nvSpPr>
          <p:cNvPr id="43" name="TextBox 42">
            <a:extLst>
              <a:ext uri="{FF2B5EF4-FFF2-40B4-BE49-F238E27FC236}">
                <a16:creationId xmlns:a16="http://schemas.microsoft.com/office/drawing/2014/main" id="{E2EC58A4-A45C-4C06-98F9-C76BCFC226B0}"/>
              </a:ext>
            </a:extLst>
          </p:cNvPr>
          <p:cNvSpPr txBox="1"/>
          <p:nvPr/>
        </p:nvSpPr>
        <p:spPr>
          <a:xfrm>
            <a:off x="518251" y="1190877"/>
            <a:ext cx="4841381" cy="4598023"/>
          </a:xfrm>
          <a:prstGeom prst="rect">
            <a:avLst/>
          </a:prstGeom>
          <a:noFill/>
        </p:spPr>
        <p:txBody>
          <a:bodyPr wrap="square" lIns="0" tIns="0" rIns="0" bIns="0" rtlCol="0">
            <a:noAutofit/>
          </a:bodyPr>
          <a:lstStyle/>
          <a:p>
            <a:pPr marL="285750" indent="-285750" algn="just">
              <a:lnSpc>
                <a:spcPct val="200000"/>
              </a:lnSpc>
              <a:spcAft>
                <a:spcPts val="900"/>
              </a:spcAft>
              <a:buFont typeface="Wingdings" panose="05000000000000000000" pitchFamily="2" charset="2"/>
              <a:buChar char="ü"/>
            </a:pPr>
            <a:r>
              <a:rPr lang="en-US" sz="1400" dirty="0"/>
              <a:t>Like most industries over the last few years, rail transport is experiencing a wave of digital transformation with significant impact. </a:t>
            </a:r>
          </a:p>
          <a:p>
            <a:pPr marL="285750" indent="-285750" algn="just">
              <a:lnSpc>
                <a:spcPct val="200000"/>
              </a:lnSpc>
              <a:spcAft>
                <a:spcPts val="900"/>
              </a:spcAft>
              <a:buFont typeface="Wingdings" panose="05000000000000000000" pitchFamily="2" charset="2"/>
              <a:buChar char="ü"/>
            </a:pPr>
            <a:r>
              <a:rPr lang="en-US" sz="1400" dirty="0"/>
              <a:t>Technological improvements like artificial intelligence, big data and cloud computing, connectivity and autonomous driving will impact the industry. </a:t>
            </a:r>
          </a:p>
          <a:p>
            <a:pPr marL="285750" indent="-285750" algn="just">
              <a:lnSpc>
                <a:spcPct val="200000"/>
              </a:lnSpc>
              <a:spcAft>
                <a:spcPts val="900"/>
              </a:spcAft>
              <a:buFont typeface="Wingdings" panose="05000000000000000000" pitchFamily="2" charset="2"/>
              <a:buChar char="ü"/>
            </a:pPr>
            <a:r>
              <a:rPr lang="en-US" sz="1400" dirty="0"/>
              <a:t>The aforementioned technological improvements are creating a new environment in which railway companies need to be more agile, continuously adaptive and to commit to innovation in order to promote the rail sector’s attractiveness.</a:t>
            </a:r>
          </a:p>
        </p:txBody>
      </p:sp>
      <p:pic>
        <p:nvPicPr>
          <p:cNvPr id="13314" name="Picture 2" descr="Digitalization – The Future of Rail Freight Transport – MMV – Rail Romania">
            <a:extLst>
              <a:ext uri="{FF2B5EF4-FFF2-40B4-BE49-F238E27FC236}">
                <a16:creationId xmlns:a16="http://schemas.microsoft.com/office/drawing/2014/main" id="{CFB2BD23-D4FC-44DE-B018-BFDCE81818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0552" y="1282780"/>
            <a:ext cx="5782994" cy="4506120"/>
          </a:xfrm>
          <a:custGeom>
            <a:avLst/>
            <a:gdLst>
              <a:gd name="connsiteX0" fmla="*/ 8526285 w 10655455"/>
              <a:gd name="connsiteY0" fmla="*/ 6283111 h 6858000"/>
              <a:gd name="connsiteX1" fmla="*/ 10157124 w 10655455"/>
              <a:gd name="connsiteY1" fmla="*/ 6283111 h 6858000"/>
              <a:gd name="connsiteX2" fmla="*/ 10407209 w 10655455"/>
              <a:gd name="connsiteY2" fmla="*/ 6430504 h 6858000"/>
              <a:gd name="connsiteX3" fmla="*/ 10606716 w 10655455"/>
              <a:gd name="connsiteY3" fmla="*/ 6774068 h 6858000"/>
              <a:gd name="connsiteX4" fmla="*/ 10655455 w 10655455"/>
              <a:gd name="connsiteY4" fmla="*/ 6858000 h 6858000"/>
              <a:gd name="connsiteX5" fmla="*/ 8025501 w 10655455"/>
              <a:gd name="connsiteY5" fmla="*/ 6858000 h 6858000"/>
              <a:gd name="connsiteX6" fmla="*/ 8129453 w 10655455"/>
              <a:gd name="connsiteY6" fmla="*/ 6678214 h 6858000"/>
              <a:gd name="connsiteX7" fmla="*/ 8272677 w 10655455"/>
              <a:gd name="connsiteY7" fmla="*/ 6430504 h 6858000"/>
              <a:gd name="connsiteX8" fmla="*/ 8526285 w 10655455"/>
              <a:gd name="connsiteY8" fmla="*/ 6283111 h 6858000"/>
              <a:gd name="connsiteX9" fmla="*/ 8508611 w 10655455"/>
              <a:gd name="connsiteY9" fmla="*/ 4776272 h 6858000"/>
              <a:gd name="connsiteX10" fmla="*/ 9153763 w 10655455"/>
              <a:gd name="connsiteY10" fmla="*/ 4776272 h 6858000"/>
              <a:gd name="connsiteX11" fmla="*/ 9252696 w 10655455"/>
              <a:gd name="connsiteY11" fmla="*/ 4834580 h 6858000"/>
              <a:gd name="connsiteX12" fmla="*/ 9575969 w 10655455"/>
              <a:gd name="connsiteY12" fmla="*/ 5391278 h 6858000"/>
              <a:gd name="connsiteX13" fmla="*/ 9575969 w 10655455"/>
              <a:gd name="connsiteY13" fmla="*/ 5505116 h 6858000"/>
              <a:gd name="connsiteX14" fmla="*/ 9252696 w 10655455"/>
              <a:gd name="connsiteY14" fmla="*/ 6061815 h 6858000"/>
              <a:gd name="connsiteX15" fmla="*/ 9153763 w 10655455"/>
              <a:gd name="connsiteY15" fmla="*/ 6120122 h 6858000"/>
              <a:gd name="connsiteX16" fmla="*/ 8508611 w 10655455"/>
              <a:gd name="connsiteY16" fmla="*/ 6120122 h 6858000"/>
              <a:gd name="connsiteX17" fmla="*/ 8408284 w 10655455"/>
              <a:gd name="connsiteY17" fmla="*/ 6061815 h 6858000"/>
              <a:gd name="connsiteX18" fmla="*/ 8086404 w 10655455"/>
              <a:gd name="connsiteY18" fmla="*/ 5505116 h 6858000"/>
              <a:gd name="connsiteX19" fmla="*/ 8086404 w 10655455"/>
              <a:gd name="connsiteY19" fmla="*/ 5391278 h 6858000"/>
              <a:gd name="connsiteX20" fmla="*/ 8408284 w 10655455"/>
              <a:gd name="connsiteY20" fmla="*/ 4834580 h 6858000"/>
              <a:gd name="connsiteX21" fmla="*/ 8508611 w 10655455"/>
              <a:gd name="connsiteY21" fmla="*/ 4776272 h 6858000"/>
              <a:gd name="connsiteX22" fmla="*/ 8438383 w 10655455"/>
              <a:gd name="connsiteY22" fmla="*/ 4182594 h 6858000"/>
              <a:gd name="connsiteX23" fmla="*/ 8671249 w 10655455"/>
              <a:gd name="connsiteY23" fmla="*/ 4182594 h 6858000"/>
              <a:gd name="connsiteX24" fmla="*/ 8706958 w 10655455"/>
              <a:gd name="connsiteY24" fmla="*/ 4203640 h 6858000"/>
              <a:gd name="connsiteX25" fmla="*/ 8823642 w 10655455"/>
              <a:gd name="connsiteY25" fmla="*/ 4404579 h 6858000"/>
              <a:gd name="connsiteX26" fmla="*/ 8823642 w 10655455"/>
              <a:gd name="connsiteY26" fmla="*/ 4445668 h 6858000"/>
              <a:gd name="connsiteX27" fmla="*/ 8706958 w 10655455"/>
              <a:gd name="connsiteY27" fmla="*/ 4646606 h 6858000"/>
              <a:gd name="connsiteX28" fmla="*/ 8671249 w 10655455"/>
              <a:gd name="connsiteY28" fmla="*/ 4667652 h 6858000"/>
              <a:gd name="connsiteX29" fmla="*/ 8438383 w 10655455"/>
              <a:gd name="connsiteY29" fmla="*/ 4667652 h 6858000"/>
              <a:gd name="connsiteX30" fmla="*/ 8402170 w 10655455"/>
              <a:gd name="connsiteY30" fmla="*/ 4646606 h 6858000"/>
              <a:gd name="connsiteX31" fmla="*/ 8285989 w 10655455"/>
              <a:gd name="connsiteY31" fmla="*/ 4445668 h 6858000"/>
              <a:gd name="connsiteX32" fmla="*/ 8285989 w 10655455"/>
              <a:gd name="connsiteY32" fmla="*/ 4404579 h 6858000"/>
              <a:gd name="connsiteX33" fmla="*/ 8402170 w 10655455"/>
              <a:gd name="connsiteY33" fmla="*/ 4203640 h 6858000"/>
              <a:gd name="connsiteX34" fmla="*/ 8438383 w 10655455"/>
              <a:gd name="connsiteY34" fmla="*/ 4182594 h 6858000"/>
              <a:gd name="connsiteX35" fmla="*/ 7678681 w 10655455"/>
              <a:gd name="connsiteY35" fmla="*/ 3459104 h 6858000"/>
              <a:gd name="connsiteX36" fmla="*/ 8119685 w 10655455"/>
              <a:gd name="connsiteY36" fmla="*/ 3459104 h 6858000"/>
              <a:gd name="connsiteX37" fmla="*/ 8187313 w 10655455"/>
              <a:gd name="connsiteY37" fmla="*/ 3498961 h 6858000"/>
              <a:gd name="connsiteX38" fmla="*/ 8408292 w 10655455"/>
              <a:gd name="connsiteY38" fmla="*/ 3879501 h 6858000"/>
              <a:gd name="connsiteX39" fmla="*/ 8408292 w 10655455"/>
              <a:gd name="connsiteY39" fmla="*/ 3957318 h 6858000"/>
              <a:gd name="connsiteX40" fmla="*/ 8187313 w 10655455"/>
              <a:gd name="connsiteY40" fmla="*/ 4337857 h 6858000"/>
              <a:gd name="connsiteX41" fmla="*/ 8119685 w 10655455"/>
              <a:gd name="connsiteY41" fmla="*/ 4377714 h 6858000"/>
              <a:gd name="connsiteX42" fmla="*/ 7678681 w 10655455"/>
              <a:gd name="connsiteY42" fmla="*/ 4377714 h 6858000"/>
              <a:gd name="connsiteX43" fmla="*/ 7610101 w 10655455"/>
              <a:gd name="connsiteY43" fmla="*/ 4337857 h 6858000"/>
              <a:gd name="connsiteX44" fmla="*/ 7390076 w 10655455"/>
              <a:gd name="connsiteY44" fmla="*/ 3957318 h 6858000"/>
              <a:gd name="connsiteX45" fmla="*/ 7390076 w 10655455"/>
              <a:gd name="connsiteY45" fmla="*/ 3879501 h 6858000"/>
              <a:gd name="connsiteX46" fmla="*/ 7610101 w 10655455"/>
              <a:gd name="connsiteY46" fmla="*/ 3498961 h 6858000"/>
              <a:gd name="connsiteX47" fmla="*/ 7678681 w 10655455"/>
              <a:gd name="connsiteY47" fmla="*/ 3459104 h 6858000"/>
              <a:gd name="connsiteX48" fmla="*/ 9108816 w 10655455"/>
              <a:gd name="connsiteY48" fmla="*/ 2082751 h 6858000"/>
              <a:gd name="connsiteX49" fmla="*/ 9876937 w 10655455"/>
              <a:gd name="connsiteY49" fmla="*/ 2082751 h 6858000"/>
              <a:gd name="connsiteX50" fmla="*/ 9994727 w 10655455"/>
              <a:gd name="connsiteY50" fmla="*/ 2152172 h 6858000"/>
              <a:gd name="connsiteX51" fmla="*/ 10379617 w 10655455"/>
              <a:gd name="connsiteY51" fmla="*/ 2814978 h 6858000"/>
              <a:gd name="connsiteX52" fmla="*/ 10379617 w 10655455"/>
              <a:gd name="connsiteY52" fmla="*/ 2950515 h 6858000"/>
              <a:gd name="connsiteX53" fmla="*/ 9994727 w 10655455"/>
              <a:gd name="connsiteY53" fmla="*/ 3613321 h 6858000"/>
              <a:gd name="connsiteX54" fmla="*/ 9876937 w 10655455"/>
              <a:gd name="connsiteY54" fmla="*/ 3682742 h 6858000"/>
              <a:gd name="connsiteX55" fmla="*/ 9108816 w 10655455"/>
              <a:gd name="connsiteY55" fmla="*/ 3682742 h 6858000"/>
              <a:gd name="connsiteX56" fmla="*/ 8989367 w 10655455"/>
              <a:gd name="connsiteY56" fmla="*/ 3613321 h 6858000"/>
              <a:gd name="connsiteX57" fmla="*/ 8606137 w 10655455"/>
              <a:gd name="connsiteY57" fmla="*/ 2950515 h 6858000"/>
              <a:gd name="connsiteX58" fmla="*/ 8606137 w 10655455"/>
              <a:gd name="connsiteY58" fmla="*/ 2814978 h 6858000"/>
              <a:gd name="connsiteX59" fmla="*/ 8989367 w 10655455"/>
              <a:gd name="connsiteY59" fmla="*/ 2152172 h 6858000"/>
              <a:gd name="connsiteX60" fmla="*/ 9108816 w 10655455"/>
              <a:gd name="connsiteY60" fmla="*/ 2082751 h 6858000"/>
              <a:gd name="connsiteX61" fmla="*/ 1321854 w 10655455"/>
              <a:gd name="connsiteY61" fmla="*/ 2071857 h 6858000"/>
              <a:gd name="connsiteX62" fmla="*/ 5365317 w 10655455"/>
              <a:gd name="connsiteY62" fmla="*/ 2071857 h 6858000"/>
              <a:gd name="connsiteX63" fmla="*/ 5985373 w 10655455"/>
              <a:gd name="connsiteY63" fmla="*/ 2437296 h 6858000"/>
              <a:gd name="connsiteX64" fmla="*/ 8011470 w 10655455"/>
              <a:gd name="connsiteY64" fmla="*/ 5926372 h 6858000"/>
              <a:gd name="connsiteX65" fmla="*/ 8011470 w 10655455"/>
              <a:gd name="connsiteY65" fmla="*/ 6639850 h 6858000"/>
              <a:gd name="connsiteX66" fmla="*/ 7904625 w 10655455"/>
              <a:gd name="connsiteY66" fmla="*/ 6823844 h 6858000"/>
              <a:gd name="connsiteX67" fmla="*/ 7884791 w 10655455"/>
              <a:gd name="connsiteY67" fmla="*/ 6858000 h 6858000"/>
              <a:gd name="connsiteX68" fmla="*/ 0 w 10655455"/>
              <a:gd name="connsiteY68" fmla="*/ 6858000 h 6858000"/>
              <a:gd name="connsiteX69" fmla="*/ 0 w 10655455"/>
              <a:gd name="connsiteY69" fmla="*/ 3635967 h 6858000"/>
              <a:gd name="connsiteX70" fmla="*/ 27177 w 10655455"/>
              <a:gd name="connsiteY70" fmla="*/ 3588964 h 6858000"/>
              <a:gd name="connsiteX71" fmla="*/ 693065 w 10655455"/>
              <a:gd name="connsiteY71" fmla="*/ 2437296 h 6858000"/>
              <a:gd name="connsiteX72" fmla="*/ 1321854 w 10655455"/>
              <a:gd name="connsiteY72" fmla="*/ 2071857 h 6858000"/>
              <a:gd name="connsiteX73" fmla="*/ 6786399 w 10655455"/>
              <a:gd name="connsiteY73" fmla="*/ 753840 h 6858000"/>
              <a:gd name="connsiteX74" fmla="*/ 8025968 w 10655455"/>
              <a:gd name="connsiteY74" fmla="*/ 753840 h 6858000"/>
              <a:gd name="connsiteX75" fmla="*/ 8216053 w 10655455"/>
              <a:gd name="connsiteY75" fmla="*/ 865869 h 6858000"/>
              <a:gd name="connsiteX76" fmla="*/ 8837177 w 10655455"/>
              <a:gd name="connsiteY76" fmla="*/ 1935484 h 6858000"/>
              <a:gd name="connsiteX77" fmla="*/ 8837177 w 10655455"/>
              <a:gd name="connsiteY77" fmla="*/ 2154207 h 6858000"/>
              <a:gd name="connsiteX78" fmla="*/ 8216053 w 10655455"/>
              <a:gd name="connsiteY78" fmla="*/ 3223823 h 6858000"/>
              <a:gd name="connsiteX79" fmla="*/ 8025968 w 10655455"/>
              <a:gd name="connsiteY79" fmla="*/ 3335852 h 6858000"/>
              <a:gd name="connsiteX80" fmla="*/ 6786399 w 10655455"/>
              <a:gd name="connsiteY80" fmla="*/ 3335852 h 6858000"/>
              <a:gd name="connsiteX81" fmla="*/ 6593637 w 10655455"/>
              <a:gd name="connsiteY81" fmla="*/ 3223823 h 6858000"/>
              <a:gd name="connsiteX82" fmla="*/ 5975192 w 10655455"/>
              <a:gd name="connsiteY82" fmla="*/ 2154207 h 6858000"/>
              <a:gd name="connsiteX83" fmla="*/ 5975192 w 10655455"/>
              <a:gd name="connsiteY83" fmla="*/ 1935484 h 6858000"/>
              <a:gd name="connsiteX84" fmla="*/ 6593637 w 10655455"/>
              <a:gd name="connsiteY84" fmla="*/ 865869 h 6858000"/>
              <a:gd name="connsiteX85" fmla="*/ 6786399 w 10655455"/>
              <a:gd name="connsiteY85" fmla="*/ 753840 h 6858000"/>
              <a:gd name="connsiteX86" fmla="*/ 0 w 10655455"/>
              <a:gd name="connsiteY86" fmla="*/ 0 h 6858000"/>
              <a:gd name="connsiteX87" fmla="*/ 6966294 w 10655455"/>
              <a:gd name="connsiteY87" fmla="*/ 0 h 6858000"/>
              <a:gd name="connsiteX88" fmla="*/ 6852387 w 10655455"/>
              <a:gd name="connsiteY88" fmla="*/ 196155 h 6858000"/>
              <a:gd name="connsiteX89" fmla="*/ 6043322 w 10655455"/>
              <a:gd name="connsiteY89" fmla="*/ 1589421 h 6858000"/>
              <a:gd name="connsiteX90" fmla="*/ 5423265 w 10655455"/>
              <a:gd name="connsiteY90" fmla="*/ 1954861 h 6858000"/>
              <a:gd name="connsiteX91" fmla="*/ 1379802 w 10655455"/>
              <a:gd name="connsiteY91" fmla="*/ 1954861 h 6858000"/>
              <a:gd name="connsiteX92" fmla="*/ 751013 w 10655455"/>
              <a:gd name="connsiteY92" fmla="*/ 1589421 h 6858000"/>
              <a:gd name="connsiteX93" fmla="*/ 1951 w 10655455"/>
              <a:gd name="connsiteY93" fmla="*/ 293901 h 6858000"/>
              <a:gd name="connsiteX94" fmla="*/ 0 w 10655455"/>
              <a:gd name="connsiteY94" fmla="*/ 29052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0655455" h="6858000">
                <a:moveTo>
                  <a:pt x="8526285" y="6283111"/>
                </a:moveTo>
                <a:cubicBezTo>
                  <a:pt x="8526285" y="6283111"/>
                  <a:pt x="8526285" y="6283111"/>
                  <a:pt x="10157124" y="6283111"/>
                </a:cubicBezTo>
                <a:cubicBezTo>
                  <a:pt x="10259271" y="6283111"/>
                  <a:pt x="10357896" y="6339261"/>
                  <a:pt x="10407209" y="6430504"/>
                </a:cubicBezTo>
                <a:cubicBezTo>
                  <a:pt x="10407209" y="6430504"/>
                  <a:pt x="10407209" y="6430504"/>
                  <a:pt x="10606716" y="6774068"/>
                </a:cubicBezTo>
                <a:lnTo>
                  <a:pt x="10655455" y="6858000"/>
                </a:lnTo>
                <a:lnTo>
                  <a:pt x="8025501" y="6858000"/>
                </a:lnTo>
                <a:lnTo>
                  <a:pt x="8129453" y="6678214"/>
                </a:lnTo>
                <a:cubicBezTo>
                  <a:pt x="8174148" y="6600912"/>
                  <a:pt x="8221824" y="6518457"/>
                  <a:pt x="8272677" y="6430504"/>
                </a:cubicBezTo>
                <a:cubicBezTo>
                  <a:pt x="8325512" y="6339261"/>
                  <a:pt x="8420615" y="6283111"/>
                  <a:pt x="8526285" y="6283111"/>
                </a:cubicBezTo>
                <a:close/>
                <a:moveTo>
                  <a:pt x="8508611" y="4776272"/>
                </a:moveTo>
                <a:cubicBezTo>
                  <a:pt x="8508611" y="4776272"/>
                  <a:pt x="8508611" y="4776272"/>
                  <a:pt x="9153763" y="4776272"/>
                </a:cubicBezTo>
                <a:cubicBezTo>
                  <a:pt x="9194173" y="4776272"/>
                  <a:pt x="9233188" y="4798484"/>
                  <a:pt x="9252696" y="4834580"/>
                </a:cubicBezTo>
                <a:cubicBezTo>
                  <a:pt x="9252696" y="4834580"/>
                  <a:pt x="9252696" y="4834580"/>
                  <a:pt x="9575969" y="5391278"/>
                </a:cubicBezTo>
                <a:cubicBezTo>
                  <a:pt x="9596871" y="5425985"/>
                  <a:pt x="9596871" y="5470409"/>
                  <a:pt x="9575969" y="5505116"/>
                </a:cubicBezTo>
                <a:cubicBezTo>
                  <a:pt x="9575969" y="5505116"/>
                  <a:pt x="9575969" y="5505116"/>
                  <a:pt x="9252696" y="6061815"/>
                </a:cubicBezTo>
                <a:cubicBezTo>
                  <a:pt x="9233188" y="6097909"/>
                  <a:pt x="9194173" y="6120122"/>
                  <a:pt x="9153763" y="6120122"/>
                </a:cubicBezTo>
                <a:cubicBezTo>
                  <a:pt x="9153763" y="6120122"/>
                  <a:pt x="9153763" y="6120122"/>
                  <a:pt x="8508611" y="6120122"/>
                </a:cubicBezTo>
                <a:cubicBezTo>
                  <a:pt x="8466808" y="6120122"/>
                  <a:pt x="8429186" y="6097909"/>
                  <a:pt x="8408284" y="6061815"/>
                </a:cubicBezTo>
                <a:cubicBezTo>
                  <a:pt x="8408284" y="6061815"/>
                  <a:pt x="8408284" y="6061815"/>
                  <a:pt x="8086404" y="5505116"/>
                </a:cubicBezTo>
                <a:cubicBezTo>
                  <a:pt x="8065503" y="5470409"/>
                  <a:pt x="8065503" y="5425985"/>
                  <a:pt x="8086404" y="5391278"/>
                </a:cubicBezTo>
                <a:cubicBezTo>
                  <a:pt x="8086404" y="5391278"/>
                  <a:pt x="8086404" y="5391278"/>
                  <a:pt x="8408284" y="4834580"/>
                </a:cubicBezTo>
                <a:cubicBezTo>
                  <a:pt x="8429186" y="4798484"/>
                  <a:pt x="8466808" y="4776272"/>
                  <a:pt x="8508611" y="4776272"/>
                </a:cubicBezTo>
                <a:close/>
                <a:moveTo>
                  <a:pt x="8438383" y="4182594"/>
                </a:moveTo>
                <a:cubicBezTo>
                  <a:pt x="8438383" y="4182594"/>
                  <a:pt x="8438383" y="4182594"/>
                  <a:pt x="8671249" y="4182594"/>
                </a:cubicBezTo>
                <a:cubicBezTo>
                  <a:pt x="8685834" y="4182594"/>
                  <a:pt x="8699916" y="4190612"/>
                  <a:pt x="8706958" y="4203640"/>
                </a:cubicBezTo>
                <a:cubicBezTo>
                  <a:pt x="8706958" y="4203640"/>
                  <a:pt x="8706958" y="4203640"/>
                  <a:pt x="8823642" y="4404579"/>
                </a:cubicBezTo>
                <a:cubicBezTo>
                  <a:pt x="8831187" y="4417106"/>
                  <a:pt x="8831187" y="4433141"/>
                  <a:pt x="8823642" y="4445668"/>
                </a:cubicBezTo>
                <a:cubicBezTo>
                  <a:pt x="8823642" y="4445668"/>
                  <a:pt x="8823642" y="4445668"/>
                  <a:pt x="8706958" y="4646606"/>
                </a:cubicBezTo>
                <a:cubicBezTo>
                  <a:pt x="8699916" y="4659635"/>
                  <a:pt x="8685834" y="4667652"/>
                  <a:pt x="8671249" y="4667652"/>
                </a:cubicBezTo>
                <a:cubicBezTo>
                  <a:pt x="8671249" y="4667652"/>
                  <a:pt x="8671249" y="4667652"/>
                  <a:pt x="8438383" y="4667652"/>
                </a:cubicBezTo>
                <a:cubicBezTo>
                  <a:pt x="8423295" y="4667652"/>
                  <a:pt x="8409715" y="4659635"/>
                  <a:pt x="8402170" y="4646606"/>
                </a:cubicBezTo>
                <a:cubicBezTo>
                  <a:pt x="8402170" y="4646606"/>
                  <a:pt x="8402170" y="4646606"/>
                  <a:pt x="8285989" y="4445668"/>
                </a:cubicBezTo>
                <a:cubicBezTo>
                  <a:pt x="8278445" y="4433141"/>
                  <a:pt x="8278445" y="4417106"/>
                  <a:pt x="8285989" y="4404579"/>
                </a:cubicBezTo>
                <a:cubicBezTo>
                  <a:pt x="8285989" y="4404579"/>
                  <a:pt x="8285989" y="4404579"/>
                  <a:pt x="8402170" y="4203640"/>
                </a:cubicBezTo>
                <a:cubicBezTo>
                  <a:pt x="8409715" y="4190612"/>
                  <a:pt x="8423295" y="4182594"/>
                  <a:pt x="8438383" y="4182594"/>
                </a:cubicBezTo>
                <a:close/>
                <a:moveTo>
                  <a:pt x="7678681" y="3459104"/>
                </a:moveTo>
                <a:cubicBezTo>
                  <a:pt x="7678681" y="3459104"/>
                  <a:pt x="7678681" y="3459104"/>
                  <a:pt x="8119685" y="3459104"/>
                </a:cubicBezTo>
                <a:cubicBezTo>
                  <a:pt x="8147308" y="3459104"/>
                  <a:pt x="8173978" y="3474287"/>
                  <a:pt x="8187313" y="3498961"/>
                </a:cubicBezTo>
                <a:cubicBezTo>
                  <a:pt x="8187313" y="3498961"/>
                  <a:pt x="8187313" y="3498961"/>
                  <a:pt x="8408292" y="3879501"/>
                </a:cubicBezTo>
                <a:cubicBezTo>
                  <a:pt x="8422579" y="3903225"/>
                  <a:pt x="8422579" y="3933593"/>
                  <a:pt x="8408292" y="3957318"/>
                </a:cubicBezTo>
                <a:cubicBezTo>
                  <a:pt x="8408292" y="3957318"/>
                  <a:pt x="8408292" y="3957318"/>
                  <a:pt x="8187313" y="4337857"/>
                </a:cubicBezTo>
                <a:cubicBezTo>
                  <a:pt x="8173978" y="4362531"/>
                  <a:pt x="8147308" y="4377714"/>
                  <a:pt x="8119685" y="4377714"/>
                </a:cubicBezTo>
                <a:cubicBezTo>
                  <a:pt x="8119685" y="4377714"/>
                  <a:pt x="8119685" y="4377714"/>
                  <a:pt x="7678681" y="4377714"/>
                </a:cubicBezTo>
                <a:cubicBezTo>
                  <a:pt x="7650106" y="4377714"/>
                  <a:pt x="7624388" y="4362531"/>
                  <a:pt x="7610101" y="4337857"/>
                </a:cubicBezTo>
                <a:cubicBezTo>
                  <a:pt x="7610101" y="4337857"/>
                  <a:pt x="7610101" y="4337857"/>
                  <a:pt x="7390076" y="3957318"/>
                </a:cubicBezTo>
                <a:cubicBezTo>
                  <a:pt x="7375787" y="3933593"/>
                  <a:pt x="7375787" y="3903225"/>
                  <a:pt x="7390076" y="3879501"/>
                </a:cubicBezTo>
                <a:cubicBezTo>
                  <a:pt x="7390076" y="3879501"/>
                  <a:pt x="7390076" y="3879501"/>
                  <a:pt x="7610101" y="3498961"/>
                </a:cubicBezTo>
                <a:cubicBezTo>
                  <a:pt x="7624388" y="3474287"/>
                  <a:pt x="7650106" y="3459104"/>
                  <a:pt x="7678681" y="3459104"/>
                </a:cubicBezTo>
                <a:close/>
                <a:moveTo>
                  <a:pt x="9108816" y="2082751"/>
                </a:moveTo>
                <a:cubicBezTo>
                  <a:pt x="9108816" y="2082751"/>
                  <a:pt x="9108816" y="2082751"/>
                  <a:pt x="9876937" y="2082751"/>
                </a:cubicBezTo>
                <a:cubicBezTo>
                  <a:pt x="9925048" y="2082751"/>
                  <a:pt x="9971500" y="2109197"/>
                  <a:pt x="9994727" y="2152172"/>
                </a:cubicBezTo>
                <a:cubicBezTo>
                  <a:pt x="9994727" y="2152172"/>
                  <a:pt x="9994727" y="2152172"/>
                  <a:pt x="10379617" y="2814978"/>
                </a:cubicBezTo>
                <a:cubicBezTo>
                  <a:pt x="10404502" y="2856301"/>
                  <a:pt x="10404502" y="2909193"/>
                  <a:pt x="10379617" y="2950515"/>
                </a:cubicBezTo>
                <a:cubicBezTo>
                  <a:pt x="10379617" y="2950515"/>
                  <a:pt x="10379617" y="2950515"/>
                  <a:pt x="9994727" y="3613321"/>
                </a:cubicBezTo>
                <a:cubicBezTo>
                  <a:pt x="9971500" y="3656296"/>
                  <a:pt x="9925048" y="3682742"/>
                  <a:pt x="9876937" y="3682742"/>
                </a:cubicBezTo>
                <a:cubicBezTo>
                  <a:pt x="9876937" y="3682742"/>
                  <a:pt x="9876937" y="3682742"/>
                  <a:pt x="9108816" y="3682742"/>
                </a:cubicBezTo>
                <a:cubicBezTo>
                  <a:pt x="9059045" y="3682742"/>
                  <a:pt x="9014252" y="3656296"/>
                  <a:pt x="8989367" y="3613321"/>
                </a:cubicBezTo>
                <a:cubicBezTo>
                  <a:pt x="8989367" y="3613321"/>
                  <a:pt x="8989367" y="3613321"/>
                  <a:pt x="8606137" y="2950515"/>
                </a:cubicBezTo>
                <a:cubicBezTo>
                  <a:pt x="8581251" y="2909193"/>
                  <a:pt x="8581251" y="2856301"/>
                  <a:pt x="8606137" y="2814978"/>
                </a:cubicBezTo>
                <a:cubicBezTo>
                  <a:pt x="8606137" y="2814978"/>
                  <a:pt x="8606137" y="2814978"/>
                  <a:pt x="8989367" y="2152172"/>
                </a:cubicBezTo>
                <a:cubicBezTo>
                  <a:pt x="9014252" y="2109197"/>
                  <a:pt x="9059045" y="2082751"/>
                  <a:pt x="9108816" y="2082751"/>
                </a:cubicBezTo>
                <a:close/>
                <a:moveTo>
                  <a:pt x="1321854" y="2071857"/>
                </a:moveTo>
                <a:cubicBezTo>
                  <a:pt x="1321854" y="2071857"/>
                  <a:pt x="1321854" y="2071857"/>
                  <a:pt x="5365317" y="2071857"/>
                </a:cubicBezTo>
                <a:cubicBezTo>
                  <a:pt x="5618580" y="2071857"/>
                  <a:pt x="5863108" y="2211072"/>
                  <a:pt x="5985373" y="2437296"/>
                </a:cubicBezTo>
                <a:cubicBezTo>
                  <a:pt x="5985373" y="2437296"/>
                  <a:pt x="5985373" y="2437296"/>
                  <a:pt x="8011470" y="5926372"/>
                </a:cubicBezTo>
                <a:cubicBezTo>
                  <a:pt x="8142468" y="6143896"/>
                  <a:pt x="8142468" y="6422327"/>
                  <a:pt x="8011470" y="6639850"/>
                </a:cubicBezTo>
                <a:cubicBezTo>
                  <a:pt x="8011470" y="6639850"/>
                  <a:pt x="8011470" y="6639850"/>
                  <a:pt x="7904625" y="6823844"/>
                </a:cubicBezTo>
                <a:lnTo>
                  <a:pt x="7884791" y="6858000"/>
                </a:lnTo>
                <a:lnTo>
                  <a:pt x="0" y="6858000"/>
                </a:lnTo>
                <a:lnTo>
                  <a:pt x="0" y="3635967"/>
                </a:lnTo>
                <a:lnTo>
                  <a:pt x="27177" y="3588964"/>
                </a:lnTo>
                <a:cubicBezTo>
                  <a:pt x="220245" y="3255048"/>
                  <a:pt x="440895" y="2873431"/>
                  <a:pt x="693065" y="2437296"/>
                </a:cubicBezTo>
                <a:cubicBezTo>
                  <a:pt x="824063" y="2211072"/>
                  <a:pt x="1059859" y="2071857"/>
                  <a:pt x="1321854" y="2071857"/>
                </a:cubicBezTo>
                <a:close/>
                <a:moveTo>
                  <a:pt x="6786399" y="753840"/>
                </a:moveTo>
                <a:cubicBezTo>
                  <a:pt x="6786399" y="753840"/>
                  <a:pt x="6786399" y="753840"/>
                  <a:pt x="8025968" y="753840"/>
                </a:cubicBezTo>
                <a:cubicBezTo>
                  <a:pt x="8103608" y="753840"/>
                  <a:pt x="8178571" y="796518"/>
                  <a:pt x="8216053" y="865869"/>
                </a:cubicBezTo>
                <a:cubicBezTo>
                  <a:pt x="8216053" y="865869"/>
                  <a:pt x="8216053" y="865869"/>
                  <a:pt x="8837177" y="1935484"/>
                </a:cubicBezTo>
                <a:cubicBezTo>
                  <a:pt x="8877335" y="2002169"/>
                  <a:pt x="8877335" y="2087523"/>
                  <a:pt x="8837177" y="2154207"/>
                </a:cubicBezTo>
                <a:cubicBezTo>
                  <a:pt x="8837177" y="2154207"/>
                  <a:pt x="8837177" y="2154207"/>
                  <a:pt x="8216053" y="3223823"/>
                </a:cubicBezTo>
                <a:cubicBezTo>
                  <a:pt x="8178571" y="3293174"/>
                  <a:pt x="8103608" y="3335852"/>
                  <a:pt x="8025968" y="3335852"/>
                </a:cubicBezTo>
                <a:cubicBezTo>
                  <a:pt x="8025968" y="3335852"/>
                  <a:pt x="8025968" y="3335852"/>
                  <a:pt x="6786399" y="3335852"/>
                </a:cubicBezTo>
                <a:cubicBezTo>
                  <a:pt x="6706082" y="3335852"/>
                  <a:pt x="6633796" y="3293174"/>
                  <a:pt x="6593637" y="3223823"/>
                </a:cubicBezTo>
                <a:cubicBezTo>
                  <a:pt x="6593637" y="3223823"/>
                  <a:pt x="6593637" y="3223823"/>
                  <a:pt x="5975192" y="2154207"/>
                </a:cubicBezTo>
                <a:cubicBezTo>
                  <a:pt x="5935033" y="2087523"/>
                  <a:pt x="5935033" y="2002169"/>
                  <a:pt x="5975192" y="1935484"/>
                </a:cubicBezTo>
                <a:cubicBezTo>
                  <a:pt x="5975192" y="1935484"/>
                  <a:pt x="5975192" y="1935484"/>
                  <a:pt x="6593637" y="865869"/>
                </a:cubicBezTo>
                <a:cubicBezTo>
                  <a:pt x="6633796" y="796518"/>
                  <a:pt x="6706082" y="753840"/>
                  <a:pt x="6786399" y="753840"/>
                </a:cubicBezTo>
                <a:close/>
                <a:moveTo>
                  <a:pt x="0" y="0"/>
                </a:moveTo>
                <a:lnTo>
                  <a:pt x="6966294" y="0"/>
                </a:lnTo>
                <a:lnTo>
                  <a:pt x="6852387" y="196155"/>
                </a:lnTo>
                <a:cubicBezTo>
                  <a:pt x="6627011" y="584267"/>
                  <a:pt x="6359899" y="1044253"/>
                  <a:pt x="6043322" y="1589421"/>
                </a:cubicBezTo>
                <a:cubicBezTo>
                  <a:pt x="5921057" y="1815646"/>
                  <a:pt x="5676528" y="1954861"/>
                  <a:pt x="5423265" y="1954861"/>
                </a:cubicBezTo>
                <a:cubicBezTo>
                  <a:pt x="5423265" y="1954861"/>
                  <a:pt x="5423265" y="1954861"/>
                  <a:pt x="1379802" y="1954861"/>
                </a:cubicBezTo>
                <a:cubicBezTo>
                  <a:pt x="1117807" y="1954861"/>
                  <a:pt x="882012" y="1815646"/>
                  <a:pt x="751013" y="1589421"/>
                </a:cubicBezTo>
                <a:cubicBezTo>
                  <a:pt x="751013" y="1589421"/>
                  <a:pt x="751013" y="1589421"/>
                  <a:pt x="1951" y="293901"/>
                </a:cubicBezTo>
                <a:lnTo>
                  <a:pt x="0" y="290527"/>
                </a:lnTo>
                <a:close/>
              </a:path>
            </a:pathLst>
          </a:cu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5385122"/>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72718-B42B-4CDC-863D-79BBA0810499}"/>
              </a:ext>
            </a:extLst>
          </p:cNvPr>
          <p:cNvSpPr>
            <a:spLocks noGrp="1"/>
          </p:cNvSpPr>
          <p:nvPr>
            <p:ph type="title"/>
          </p:nvPr>
        </p:nvSpPr>
        <p:spPr>
          <a:xfrm>
            <a:off x="518252" y="331489"/>
            <a:ext cx="10769600" cy="434108"/>
          </a:xfrm>
        </p:spPr>
        <p:txBody>
          <a:bodyPr/>
          <a:lstStyle/>
          <a:p>
            <a:r>
              <a:rPr lang="en-US" dirty="0">
                <a:solidFill>
                  <a:srgbClr val="003F6F"/>
                </a:solidFill>
              </a:rPr>
              <a:t>Digital Transformation of Railways</a:t>
            </a:r>
            <a:endParaRPr lang="el-GR" dirty="0">
              <a:solidFill>
                <a:srgbClr val="003F6F"/>
              </a:solidFill>
            </a:endParaRPr>
          </a:p>
        </p:txBody>
      </p:sp>
      <p:sp>
        <p:nvSpPr>
          <p:cNvPr id="8" name="Rectangle 7"/>
          <p:cNvSpPr/>
          <p:nvPr/>
        </p:nvSpPr>
        <p:spPr>
          <a:xfrm>
            <a:off x="518252" y="756769"/>
            <a:ext cx="10965294" cy="307777"/>
          </a:xfrm>
          <a:prstGeom prst="rect">
            <a:avLst/>
          </a:prstGeom>
          <a:solidFill>
            <a:schemeClr val="accent2"/>
          </a:solidFill>
        </p:spPr>
        <p:txBody>
          <a:bodyPr wrap="square" anchor="ctr">
            <a:spAutoFit/>
          </a:bodyPr>
          <a:lstStyle/>
          <a:p>
            <a:pPr algn="just"/>
            <a:r>
              <a:rPr lang="en-US" sz="1400" b="1" dirty="0"/>
              <a:t>Digital Transformation’s Impact in Railways</a:t>
            </a:r>
          </a:p>
        </p:txBody>
      </p:sp>
      <p:pic>
        <p:nvPicPr>
          <p:cNvPr id="13324" name="Picture 12" descr="Low-Friction Train, Tramway, Railroad Bearing | G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4749" y="1190878"/>
            <a:ext cx="4738796" cy="5058920"/>
          </a:xfrm>
          <a:custGeom>
            <a:avLst/>
            <a:gdLst>
              <a:gd name="connsiteX0" fmla="*/ 8526285 w 10655455"/>
              <a:gd name="connsiteY0" fmla="*/ 6283111 h 6858000"/>
              <a:gd name="connsiteX1" fmla="*/ 10157124 w 10655455"/>
              <a:gd name="connsiteY1" fmla="*/ 6283111 h 6858000"/>
              <a:gd name="connsiteX2" fmla="*/ 10407209 w 10655455"/>
              <a:gd name="connsiteY2" fmla="*/ 6430504 h 6858000"/>
              <a:gd name="connsiteX3" fmla="*/ 10606716 w 10655455"/>
              <a:gd name="connsiteY3" fmla="*/ 6774068 h 6858000"/>
              <a:gd name="connsiteX4" fmla="*/ 10655455 w 10655455"/>
              <a:gd name="connsiteY4" fmla="*/ 6858000 h 6858000"/>
              <a:gd name="connsiteX5" fmla="*/ 8025501 w 10655455"/>
              <a:gd name="connsiteY5" fmla="*/ 6858000 h 6858000"/>
              <a:gd name="connsiteX6" fmla="*/ 8129453 w 10655455"/>
              <a:gd name="connsiteY6" fmla="*/ 6678214 h 6858000"/>
              <a:gd name="connsiteX7" fmla="*/ 8272677 w 10655455"/>
              <a:gd name="connsiteY7" fmla="*/ 6430504 h 6858000"/>
              <a:gd name="connsiteX8" fmla="*/ 8526285 w 10655455"/>
              <a:gd name="connsiteY8" fmla="*/ 6283111 h 6858000"/>
              <a:gd name="connsiteX9" fmla="*/ 8508611 w 10655455"/>
              <a:gd name="connsiteY9" fmla="*/ 4776272 h 6858000"/>
              <a:gd name="connsiteX10" fmla="*/ 9153763 w 10655455"/>
              <a:gd name="connsiteY10" fmla="*/ 4776272 h 6858000"/>
              <a:gd name="connsiteX11" fmla="*/ 9252696 w 10655455"/>
              <a:gd name="connsiteY11" fmla="*/ 4834580 h 6858000"/>
              <a:gd name="connsiteX12" fmla="*/ 9575969 w 10655455"/>
              <a:gd name="connsiteY12" fmla="*/ 5391278 h 6858000"/>
              <a:gd name="connsiteX13" fmla="*/ 9575969 w 10655455"/>
              <a:gd name="connsiteY13" fmla="*/ 5505116 h 6858000"/>
              <a:gd name="connsiteX14" fmla="*/ 9252696 w 10655455"/>
              <a:gd name="connsiteY14" fmla="*/ 6061815 h 6858000"/>
              <a:gd name="connsiteX15" fmla="*/ 9153763 w 10655455"/>
              <a:gd name="connsiteY15" fmla="*/ 6120122 h 6858000"/>
              <a:gd name="connsiteX16" fmla="*/ 8508611 w 10655455"/>
              <a:gd name="connsiteY16" fmla="*/ 6120122 h 6858000"/>
              <a:gd name="connsiteX17" fmla="*/ 8408284 w 10655455"/>
              <a:gd name="connsiteY17" fmla="*/ 6061815 h 6858000"/>
              <a:gd name="connsiteX18" fmla="*/ 8086404 w 10655455"/>
              <a:gd name="connsiteY18" fmla="*/ 5505116 h 6858000"/>
              <a:gd name="connsiteX19" fmla="*/ 8086404 w 10655455"/>
              <a:gd name="connsiteY19" fmla="*/ 5391278 h 6858000"/>
              <a:gd name="connsiteX20" fmla="*/ 8408284 w 10655455"/>
              <a:gd name="connsiteY20" fmla="*/ 4834580 h 6858000"/>
              <a:gd name="connsiteX21" fmla="*/ 8508611 w 10655455"/>
              <a:gd name="connsiteY21" fmla="*/ 4776272 h 6858000"/>
              <a:gd name="connsiteX22" fmla="*/ 8438383 w 10655455"/>
              <a:gd name="connsiteY22" fmla="*/ 4182594 h 6858000"/>
              <a:gd name="connsiteX23" fmla="*/ 8671249 w 10655455"/>
              <a:gd name="connsiteY23" fmla="*/ 4182594 h 6858000"/>
              <a:gd name="connsiteX24" fmla="*/ 8706958 w 10655455"/>
              <a:gd name="connsiteY24" fmla="*/ 4203640 h 6858000"/>
              <a:gd name="connsiteX25" fmla="*/ 8823642 w 10655455"/>
              <a:gd name="connsiteY25" fmla="*/ 4404579 h 6858000"/>
              <a:gd name="connsiteX26" fmla="*/ 8823642 w 10655455"/>
              <a:gd name="connsiteY26" fmla="*/ 4445668 h 6858000"/>
              <a:gd name="connsiteX27" fmla="*/ 8706958 w 10655455"/>
              <a:gd name="connsiteY27" fmla="*/ 4646606 h 6858000"/>
              <a:gd name="connsiteX28" fmla="*/ 8671249 w 10655455"/>
              <a:gd name="connsiteY28" fmla="*/ 4667652 h 6858000"/>
              <a:gd name="connsiteX29" fmla="*/ 8438383 w 10655455"/>
              <a:gd name="connsiteY29" fmla="*/ 4667652 h 6858000"/>
              <a:gd name="connsiteX30" fmla="*/ 8402170 w 10655455"/>
              <a:gd name="connsiteY30" fmla="*/ 4646606 h 6858000"/>
              <a:gd name="connsiteX31" fmla="*/ 8285989 w 10655455"/>
              <a:gd name="connsiteY31" fmla="*/ 4445668 h 6858000"/>
              <a:gd name="connsiteX32" fmla="*/ 8285989 w 10655455"/>
              <a:gd name="connsiteY32" fmla="*/ 4404579 h 6858000"/>
              <a:gd name="connsiteX33" fmla="*/ 8402170 w 10655455"/>
              <a:gd name="connsiteY33" fmla="*/ 4203640 h 6858000"/>
              <a:gd name="connsiteX34" fmla="*/ 8438383 w 10655455"/>
              <a:gd name="connsiteY34" fmla="*/ 4182594 h 6858000"/>
              <a:gd name="connsiteX35" fmla="*/ 7678681 w 10655455"/>
              <a:gd name="connsiteY35" fmla="*/ 3459104 h 6858000"/>
              <a:gd name="connsiteX36" fmla="*/ 8119685 w 10655455"/>
              <a:gd name="connsiteY36" fmla="*/ 3459104 h 6858000"/>
              <a:gd name="connsiteX37" fmla="*/ 8187313 w 10655455"/>
              <a:gd name="connsiteY37" fmla="*/ 3498961 h 6858000"/>
              <a:gd name="connsiteX38" fmla="*/ 8408292 w 10655455"/>
              <a:gd name="connsiteY38" fmla="*/ 3879501 h 6858000"/>
              <a:gd name="connsiteX39" fmla="*/ 8408292 w 10655455"/>
              <a:gd name="connsiteY39" fmla="*/ 3957318 h 6858000"/>
              <a:gd name="connsiteX40" fmla="*/ 8187313 w 10655455"/>
              <a:gd name="connsiteY40" fmla="*/ 4337857 h 6858000"/>
              <a:gd name="connsiteX41" fmla="*/ 8119685 w 10655455"/>
              <a:gd name="connsiteY41" fmla="*/ 4377714 h 6858000"/>
              <a:gd name="connsiteX42" fmla="*/ 7678681 w 10655455"/>
              <a:gd name="connsiteY42" fmla="*/ 4377714 h 6858000"/>
              <a:gd name="connsiteX43" fmla="*/ 7610101 w 10655455"/>
              <a:gd name="connsiteY43" fmla="*/ 4337857 h 6858000"/>
              <a:gd name="connsiteX44" fmla="*/ 7390076 w 10655455"/>
              <a:gd name="connsiteY44" fmla="*/ 3957318 h 6858000"/>
              <a:gd name="connsiteX45" fmla="*/ 7390076 w 10655455"/>
              <a:gd name="connsiteY45" fmla="*/ 3879501 h 6858000"/>
              <a:gd name="connsiteX46" fmla="*/ 7610101 w 10655455"/>
              <a:gd name="connsiteY46" fmla="*/ 3498961 h 6858000"/>
              <a:gd name="connsiteX47" fmla="*/ 7678681 w 10655455"/>
              <a:gd name="connsiteY47" fmla="*/ 3459104 h 6858000"/>
              <a:gd name="connsiteX48" fmla="*/ 9108816 w 10655455"/>
              <a:gd name="connsiteY48" fmla="*/ 2082751 h 6858000"/>
              <a:gd name="connsiteX49" fmla="*/ 9876937 w 10655455"/>
              <a:gd name="connsiteY49" fmla="*/ 2082751 h 6858000"/>
              <a:gd name="connsiteX50" fmla="*/ 9994727 w 10655455"/>
              <a:gd name="connsiteY50" fmla="*/ 2152172 h 6858000"/>
              <a:gd name="connsiteX51" fmla="*/ 10379617 w 10655455"/>
              <a:gd name="connsiteY51" fmla="*/ 2814978 h 6858000"/>
              <a:gd name="connsiteX52" fmla="*/ 10379617 w 10655455"/>
              <a:gd name="connsiteY52" fmla="*/ 2950515 h 6858000"/>
              <a:gd name="connsiteX53" fmla="*/ 9994727 w 10655455"/>
              <a:gd name="connsiteY53" fmla="*/ 3613321 h 6858000"/>
              <a:gd name="connsiteX54" fmla="*/ 9876937 w 10655455"/>
              <a:gd name="connsiteY54" fmla="*/ 3682742 h 6858000"/>
              <a:gd name="connsiteX55" fmla="*/ 9108816 w 10655455"/>
              <a:gd name="connsiteY55" fmla="*/ 3682742 h 6858000"/>
              <a:gd name="connsiteX56" fmla="*/ 8989367 w 10655455"/>
              <a:gd name="connsiteY56" fmla="*/ 3613321 h 6858000"/>
              <a:gd name="connsiteX57" fmla="*/ 8606137 w 10655455"/>
              <a:gd name="connsiteY57" fmla="*/ 2950515 h 6858000"/>
              <a:gd name="connsiteX58" fmla="*/ 8606137 w 10655455"/>
              <a:gd name="connsiteY58" fmla="*/ 2814978 h 6858000"/>
              <a:gd name="connsiteX59" fmla="*/ 8989367 w 10655455"/>
              <a:gd name="connsiteY59" fmla="*/ 2152172 h 6858000"/>
              <a:gd name="connsiteX60" fmla="*/ 9108816 w 10655455"/>
              <a:gd name="connsiteY60" fmla="*/ 2082751 h 6858000"/>
              <a:gd name="connsiteX61" fmla="*/ 1321854 w 10655455"/>
              <a:gd name="connsiteY61" fmla="*/ 2071857 h 6858000"/>
              <a:gd name="connsiteX62" fmla="*/ 5365317 w 10655455"/>
              <a:gd name="connsiteY62" fmla="*/ 2071857 h 6858000"/>
              <a:gd name="connsiteX63" fmla="*/ 5985373 w 10655455"/>
              <a:gd name="connsiteY63" fmla="*/ 2437296 h 6858000"/>
              <a:gd name="connsiteX64" fmla="*/ 8011470 w 10655455"/>
              <a:gd name="connsiteY64" fmla="*/ 5926372 h 6858000"/>
              <a:gd name="connsiteX65" fmla="*/ 8011470 w 10655455"/>
              <a:gd name="connsiteY65" fmla="*/ 6639850 h 6858000"/>
              <a:gd name="connsiteX66" fmla="*/ 7904625 w 10655455"/>
              <a:gd name="connsiteY66" fmla="*/ 6823844 h 6858000"/>
              <a:gd name="connsiteX67" fmla="*/ 7884791 w 10655455"/>
              <a:gd name="connsiteY67" fmla="*/ 6858000 h 6858000"/>
              <a:gd name="connsiteX68" fmla="*/ 0 w 10655455"/>
              <a:gd name="connsiteY68" fmla="*/ 6858000 h 6858000"/>
              <a:gd name="connsiteX69" fmla="*/ 0 w 10655455"/>
              <a:gd name="connsiteY69" fmla="*/ 3635967 h 6858000"/>
              <a:gd name="connsiteX70" fmla="*/ 27177 w 10655455"/>
              <a:gd name="connsiteY70" fmla="*/ 3588964 h 6858000"/>
              <a:gd name="connsiteX71" fmla="*/ 693065 w 10655455"/>
              <a:gd name="connsiteY71" fmla="*/ 2437296 h 6858000"/>
              <a:gd name="connsiteX72" fmla="*/ 1321854 w 10655455"/>
              <a:gd name="connsiteY72" fmla="*/ 2071857 h 6858000"/>
              <a:gd name="connsiteX73" fmla="*/ 6786399 w 10655455"/>
              <a:gd name="connsiteY73" fmla="*/ 753840 h 6858000"/>
              <a:gd name="connsiteX74" fmla="*/ 8025968 w 10655455"/>
              <a:gd name="connsiteY74" fmla="*/ 753840 h 6858000"/>
              <a:gd name="connsiteX75" fmla="*/ 8216053 w 10655455"/>
              <a:gd name="connsiteY75" fmla="*/ 865869 h 6858000"/>
              <a:gd name="connsiteX76" fmla="*/ 8837177 w 10655455"/>
              <a:gd name="connsiteY76" fmla="*/ 1935484 h 6858000"/>
              <a:gd name="connsiteX77" fmla="*/ 8837177 w 10655455"/>
              <a:gd name="connsiteY77" fmla="*/ 2154207 h 6858000"/>
              <a:gd name="connsiteX78" fmla="*/ 8216053 w 10655455"/>
              <a:gd name="connsiteY78" fmla="*/ 3223823 h 6858000"/>
              <a:gd name="connsiteX79" fmla="*/ 8025968 w 10655455"/>
              <a:gd name="connsiteY79" fmla="*/ 3335852 h 6858000"/>
              <a:gd name="connsiteX80" fmla="*/ 6786399 w 10655455"/>
              <a:gd name="connsiteY80" fmla="*/ 3335852 h 6858000"/>
              <a:gd name="connsiteX81" fmla="*/ 6593637 w 10655455"/>
              <a:gd name="connsiteY81" fmla="*/ 3223823 h 6858000"/>
              <a:gd name="connsiteX82" fmla="*/ 5975192 w 10655455"/>
              <a:gd name="connsiteY82" fmla="*/ 2154207 h 6858000"/>
              <a:gd name="connsiteX83" fmla="*/ 5975192 w 10655455"/>
              <a:gd name="connsiteY83" fmla="*/ 1935484 h 6858000"/>
              <a:gd name="connsiteX84" fmla="*/ 6593637 w 10655455"/>
              <a:gd name="connsiteY84" fmla="*/ 865869 h 6858000"/>
              <a:gd name="connsiteX85" fmla="*/ 6786399 w 10655455"/>
              <a:gd name="connsiteY85" fmla="*/ 753840 h 6858000"/>
              <a:gd name="connsiteX86" fmla="*/ 0 w 10655455"/>
              <a:gd name="connsiteY86" fmla="*/ 0 h 6858000"/>
              <a:gd name="connsiteX87" fmla="*/ 6966294 w 10655455"/>
              <a:gd name="connsiteY87" fmla="*/ 0 h 6858000"/>
              <a:gd name="connsiteX88" fmla="*/ 6852387 w 10655455"/>
              <a:gd name="connsiteY88" fmla="*/ 196155 h 6858000"/>
              <a:gd name="connsiteX89" fmla="*/ 6043322 w 10655455"/>
              <a:gd name="connsiteY89" fmla="*/ 1589421 h 6858000"/>
              <a:gd name="connsiteX90" fmla="*/ 5423265 w 10655455"/>
              <a:gd name="connsiteY90" fmla="*/ 1954861 h 6858000"/>
              <a:gd name="connsiteX91" fmla="*/ 1379802 w 10655455"/>
              <a:gd name="connsiteY91" fmla="*/ 1954861 h 6858000"/>
              <a:gd name="connsiteX92" fmla="*/ 751013 w 10655455"/>
              <a:gd name="connsiteY92" fmla="*/ 1589421 h 6858000"/>
              <a:gd name="connsiteX93" fmla="*/ 1951 w 10655455"/>
              <a:gd name="connsiteY93" fmla="*/ 293901 h 6858000"/>
              <a:gd name="connsiteX94" fmla="*/ 0 w 10655455"/>
              <a:gd name="connsiteY94" fmla="*/ 29052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0655455" h="6858000">
                <a:moveTo>
                  <a:pt x="8526285" y="6283111"/>
                </a:moveTo>
                <a:cubicBezTo>
                  <a:pt x="8526285" y="6283111"/>
                  <a:pt x="8526285" y="6283111"/>
                  <a:pt x="10157124" y="6283111"/>
                </a:cubicBezTo>
                <a:cubicBezTo>
                  <a:pt x="10259271" y="6283111"/>
                  <a:pt x="10357896" y="6339261"/>
                  <a:pt x="10407209" y="6430504"/>
                </a:cubicBezTo>
                <a:cubicBezTo>
                  <a:pt x="10407209" y="6430504"/>
                  <a:pt x="10407209" y="6430504"/>
                  <a:pt x="10606716" y="6774068"/>
                </a:cubicBezTo>
                <a:lnTo>
                  <a:pt x="10655455" y="6858000"/>
                </a:lnTo>
                <a:lnTo>
                  <a:pt x="8025501" y="6858000"/>
                </a:lnTo>
                <a:lnTo>
                  <a:pt x="8129453" y="6678214"/>
                </a:lnTo>
                <a:cubicBezTo>
                  <a:pt x="8174148" y="6600912"/>
                  <a:pt x="8221824" y="6518457"/>
                  <a:pt x="8272677" y="6430504"/>
                </a:cubicBezTo>
                <a:cubicBezTo>
                  <a:pt x="8325512" y="6339261"/>
                  <a:pt x="8420615" y="6283111"/>
                  <a:pt x="8526285" y="6283111"/>
                </a:cubicBezTo>
                <a:close/>
                <a:moveTo>
                  <a:pt x="8508611" y="4776272"/>
                </a:moveTo>
                <a:cubicBezTo>
                  <a:pt x="8508611" y="4776272"/>
                  <a:pt x="8508611" y="4776272"/>
                  <a:pt x="9153763" y="4776272"/>
                </a:cubicBezTo>
                <a:cubicBezTo>
                  <a:pt x="9194173" y="4776272"/>
                  <a:pt x="9233188" y="4798484"/>
                  <a:pt x="9252696" y="4834580"/>
                </a:cubicBezTo>
                <a:cubicBezTo>
                  <a:pt x="9252696" y="4834580"/>
                  <a:pt x="9252696" y="4834580"/>
                  <a:pt x="9575969" y="5391278"/>
                </a:cubicBezTo>
                <a:cubicBezTo>
                  <a:pt x="9596871" y="5425985"/>
                  <a:pt x="9596871" y="5470409"/>
                  <a:pt x="9575969" y="5505116"/>
                </a:cubicBezTo>
                <a:cubicBezTo>
                  <a:pt x="9575969" y="5505116"/>
                  <a:pt x="9575969" y="5505116"/>
                  <a:pt x="9252696" y="6061815"/>
                </a:cubicBezTo>
                <a:cubicBezTo>
                  <a:pt x="9233188" y="6097909"/>
                  <a:pt x="9194173" y="6120122"/>
                  <a:pt x="9153763" y="6120122"/>
                </a:cubicBezTo>
                <a:cubicBezTo>
                  <a:pt x="9153763" y="6120122"/>
                  <a:pt x="9153763" y="6120122"/>
                  <a:pt x="8508611" y="6120122"/>
                </a:cubicBezTo>
                <a:cubicBezTo>
                  <a:pt x="8466808" y="6120122"/>
                  <a:pt x="8429186" y="6097909"/>
                  <a:pt x="8408284" y="6061815"/>
                </a:cubicBezTo>
                <a:cubicBezTo>
                  <a:pt x="8408284" y="6061815"/>
                  <a:pt x="8408284" y="6061815"/>
                  <a:pt x="8086404" y="5505116"/>
                </a:cubicBezTo>
                <a:cubicBezTo>
                  <a:pt x="8065503" y="5470409"/>
                  <a:pt x="8065503" y="5425985"/>
                  <a:pt x="8086404" y="5391278"/>
                </a:cubicBezTo>
                <a:cubicBezTo>
                  <a:pt x="8086404" y="5391278"/>
                  <a:pt x="8086404" y="5391278"/>
                  <a:pt x="8408284" y="4834580"/>
                </a:cubicBezTo>
                <a:cubicBezTo>
                  <a:pt x="8429186" y="4798484"/>
                  <a:pt x="8466808" y="4776272"/>
                  <a:pt x="8508611" y="4776272"/>
                </a:cubicBezTo>
                <a:close/>
                <a:moveTo>
                  <a:pt x="8438383" y="4182594"/>
                </a:moveTo>
                <a:cubicBezTo>
                  <a:pt x="8438383" y="4182594"/>
                  <a:pt x="8438383" y="4182594"/>
                  <a:pt x="8671249" y="4182594"/>
                </a:cubicBezTo>
                <a:cubicBezTo>
                  <a:pt x="8685834" y="4182594"/>
                  <a:pt x="8699916" y="4190612"/>
                  <a:pt x="8706958" y="4203640"/>
                </a:cubicBezTo>
                <a:cubicBezTo>
                  <a:pt x="8706958" y="4203640"/>
                  <a:pt x="8706958" y="4203640"/>
                  <a:pt x="8823642" y="4404579"/>
                </a:cubicBezTo>
                <a:cubicBezTo>
                  <a:pt x="8831187" y="4417106"/>
                  <a:pt x="8831187" y="4433141"/>
                  <a:pt x="8823642" y="4445668"/>
                </a:cubicBezTo>
                <a:cubicBezTo>
                  <a:pt x="8823642" y="4445668"/>
                  <a:pt x="8823642" y="4445668"/>
                  <a:pt x="8706958" y="4646606"/>
                </a:cubicBezTo>
                <a:cubicBezTo>
                  <a:pt x="8699916" y="4659635"/>
                  <a:pt x="8685834" y="4667652"/>
                  <a:pt x="8671249" y="4667652"/>
                </a:cubicBezTo>
                <a:cubicBezTo>
                  <a:pt x="8671249" y="4667652"/>
                  <a:pt x="8671249" y="4667652"/>
                  <a:pt x="8438383" y="4667652"/>
                </a:cubicBezTo>
                <a:cubicBezTo>
                  <a:pt x="8423295" y="4667652"/>
                  <a:pt x="8409715" y="4659635"/>
                  <a:pt x="8402170" y="4646606"/>
                </a:cubicBezTo>
                <a:cubicBezTo>
                  <a:pt x="8402170" y="4646606"/>
                  <a:pt x="8402170" y="4646606"/>
                  <a:pt x="8285989" y="4445668"/>
                </a:cubicBezTo>
                <a:cubicBezTo>
                  <a:pt x="8278445" y="4433141"/>
                  <a:pt x="8278445" y="4417106"/>
                  <a:pt x="8285989" y="4404579"/>
                </a:cubicBezTo>
                <a:cubicBezTo>
                  <a:pt x="8285989" y="4404579"/>
                  <a:pt x="8285989" y="4404579"/>
                  <a:pt x="8402170" y="4203640"/>
                </a:cubicBezTo>
                <a:cubicBezTo>
                  <a:pt x="8409715" y="4190612"/>
                  <a:pt x="8423295" y="4182594"/>
                  <a:pt x="8438383" y="4182594"/>
                </a:cubicBezTo>
                <a:close/>
                <a:moveTo>
                  <a:pt x="7678681" y="3459104"/>
                </a:moveTo>
                <a:cubicBezTo>
                  <a:pt x="7678681" y="3459104"/>
                  <a:pt x="7678681" y="3459104"/>
                  <a:pt x="8119685" y="3459104"/>
                </a:cubicBezTo>
                <a:cubicBezTo>
                  <a:pt x="8147308" y="3459104"/>
                  <a:pt x="8173978" y="3474287"/>
                  <a:pt x="8187313" y="3498961"/>
                </a:cubicBezTo>
                <a:cubicBezTo>
                  <a:pt x="8187313" y="3498961"/>
                  <a:pt x="8187313" y="3498961"/>
                  <a:pt x="8408292" y="3879501"/>
                </a:cubicBezTo>
                <a:cubicBezTo>
                  <a:pt x="8422579" y="3903225"/>
                  <a:pt x="8422579" y="3933593"/>
                  <a:pt x="8408292" y="3957318"/>
                </a:cubicBezTo>
                <a:cubicBezTo>
                  <a:pt x="8408292" y="3957318"/>
                  <a:pt x="8408292" y="3957318"/>
                  <a:pt x="8187313" y="4337857"/>
                </a:cubicBezTo>
                <a:cubicBezTo>
                  <a:pt x="8173978" y="4362531"/>
                  <a:pt x="8147308" y="4377714"/>
                  <a:pt x="8119685" y="4377714"/>
                </a:cubicBezTo>
                <a:cubicBezTo>
                  <a:pt x="8119685" y="4377714"/>
                  <a:pt x="8119685" y="4377714"/>
                  <a:pt x="7678681" y="4377714"/>
                </a:cubicBezTo>
                <a:cubicBezTo>
                  <a:pt x="7650106" y="4377714"/>
                  <a:pt x="7624388" y="4362531"/>
                  <a:pt x="7610101" y="4337857"/>
                </a:cubicBezTo>
                <a:cubicBezTo>
                  <a:pt x="7610101" y="4337857"/>
                  <a:pt x="7610101" y="4337857"/>
                  <a:pt x="7390076" y="3957318"/>
                </a:cubicBezTo>
                <a:cubicBezTo>
                  <a:pt x="7375787" y="3933593"/>
                  <a:pt x="7375787" y="3903225"/>
                  <a:pt x="7390076" y="3879501"/>
                </a:cubicBezTo>
                <a:cubicBezTo>
                  <a:pt x="7390076" y="3879501"/>
                  <a:pt x="7390076" y="3879501"/>
                  <a:pt x="7610101" y="3498961"/>
                </a:cubicBezTo>
                <a:cubicBezTo>
                  <a:pt x="7624388" y="3474287"/>
                  <a:pt x="7650106" y="3459104"/>
                  <a:pt x="7678681" y="3459104"/>
                </a:cubicBezTo>
                <a:close/>
                <a:moveTo>
                  <a:pt x="9108816" y="2082751"/>
                </a:moveTo>
                <a:cubicBezTo>
                  <a:pt x="9108816" y="2082751"/>
                  <a:pt x="9108816" y="2082751"/>
                  <a:pt x="9876937" y="2082751"/>
                </a:cubicBezTo>
                <a:cubicBezTo>
                  <a:pt x="9925048" y="2082751"/>
                  <a:pt x="9971500" y="2109197"/>
                  <a:pt x="9994727" y="2152172"/>
                </a:cubicBezTo>
                <a:cubicBezTo>
                  <a:pt x="9994727" y="2152172"/>
                  <a:pt x="9994727" y="2152172"/>
                  <a:pt x="10379617" y="2814978"/>
                </a:cubicBezTo>
                <a:cubicBezTo>
                  <a:pt x="10404502" y="2856301"/>
                  <a:pt x="10404502" y="2909193"/>
                  <a:pt x="10379617" y="2950515"/>
                </a:cubicBezTo>
                <a:cubicBezTo>
                  <a:pt x="10379617" y="2950515"/>
                  <a:pt x="10379617" y="2950515"/>
                  <a:pt x="9994727" y="3613321"/>
                </a:cubicBezTo>
                <a:cubicBezTo>
                  <a:pt x="9971500" y="3656296"/>
                  <a:pt x="9925048" y="3682742"/>
                  <a:pt x="9876937" y="3682742"/>
                </a:cubicBezTo>
                <a:cubicBezTo>
                  <a:pt x="9876937" y="3682742"/>
                  <a:pt x="9876937" y="3682742"/>
                  <a:pt x="9108816" y="3682742"/>
                </a:cubicBezTo>
                <a:cubicBezTo>
                  <a:pt x="9059045" y="3682742"/>
                  <a:pt x="9014252" y="3656296"/>
                  <a:pt x="8989367" y="3613321"/>
                </a:cubicBezTo>
                <a:cubicBezTo>
                  <a:pt x="8989367" y="3613321"/>
                  <a:pt x="8989367" y="3613321"/>
                  <a:pt x="8606137" y="2950515"/>
                </a:cubicBezTo>
                <a:cubicBezTo>
                  <a:pt x="8581251" y="2909193"/>
                  <a:pt x="8581251" y="2856301"/>
                  <a:pt x="8606137" y="2814978"/>
                </a:cubicBezTo>
                <a:cubicBezTo>
                  <a:pt x="8606137" y="2814978"/>
                  <a:pt x="8606137" y="2814978"/>
                  <a:pt x="8989367" y="2152172"/>
                </a:cubicBezTo>
                <a:cubicBezTo>
                  <a:pt x="9014252" y="2109197"/>
                  <a:pt x="9059045" y="2082751"/>
                  <a:pt x="9108816" y="2082751"/>
                </a:cubicBezTo>
                <a:close/>
                <a:moveTo>
                  <a:pt x="1321854" y="2071857"/>
                </a:moveTo>
                <a:cubicBezTo>
                  <a:pt x="1321854" y="2071857"/>
                  <a:pt x="1321854" y="2071857"/>
                  <a:pt x="5365317" y="2071857"/>
                </a:cubicBezTo>
                <a:cubicBezTo>
                  <a:pt x="5618580" y="2071857"/>
                  <a:pt x="5863108" y="2211072"/>
                  <a:pt x="5985373" y="2437296"/>
                </a:cubicBezTo>
                <a:cubicBezTo>
                  <a:pt x="5985373" y="2437296"/>
                  <a:pt x="5985373" y="2437296"/>
                  <a:pt x="8011470" y="5926372"/>
                </a:cubicBezTo>
                <a:cubicBezTo>
                  <a:pt x="8142468" y="6143896"/>
                  <a:pt x="8142468" y="6422327"/>
                  <a:pt x="8011470" y="6639850"/>
                </a:cubicBezTo>
                <a:cubicBezTo>
                  <a:pt x="8011470" y="6639850"/>
                  <a:pt x="8011470" y="6639850"/>
                  <a:pt x="7904625" y="6823844"/>
                </a:cubicBezTo>
                <a:lnTo>
                  <a:pt x="7884791" y="6858000"/>
                </a:lnTo>
                <a:lnTo>
                  <a:pt x="0" y="6858000"/>
                </a:lnTo>
                <a:lnTo>
                  <a:pt x="0" y="3635967"/>
                </a:lnTo>
                <a:lnTo>
                  <a:pt x="27177" y="3588964"/>
                </a:lnTo>
                <a:cubicBezTo>
                  <a:pt x="220245" y="3255048"/>
                  <a:pt x="440895" y="2873431"/>
                  <a:pt x="693065" y="2437296"/>
                </a:cubicBezTo>
                <a:cubicBezTo>
                  <a:pt x="824063" y="2211072"/>
                  <a:pt x="1059859" y="2071857"/>
                  <a:pt x="1321854" y="2071857"/>
                </a:cubicBezTo>
                <a:close/>
                <a:moveTo>
                  <a:pt x="6786399" y="753840"/>
                </a:moveTo>
                <a:cubicBezTo>
                  <a:pt x="6786399" y="753840"/>
                  <a:pt x="6786399" y="753840"/>
                  <a:pt x="8025968" y="753840"/>
                </a:cubicBezTo>
                <a:cubicBezTo>
                  <a:pt x="8103608" y="753840"/>
                  <a:pt x="8178571" y="796518"/>
                  <a:pt x="8216053" y="865869"/>
                </a:cubicBezTo>
                <a:cubicBezTo>
                  <a:pt x="8216053" y="865869"/>
                  <a:pt x="8216053" y="865869"/>
                  <a:pt x="8837177" y="1935484"/>
                </a:cubicBezTo>
                <a:cubicBezTo>
                  <a:pt x="8877335" y="2002169"/>
                  <a:pt x="8877335" y="2087523"/>
                  <a:pt x="8837177" y="2154207"/>
                </a:cubicBezTo>
                <a:cubicBezTo>
                  <a:pt x="8837177" y="2154207"/>
                  <a:pt x="8837177" y="2154207"/>
                  <a:pt x="8216053" y="3223823"/>
                </a:cubicBezTo>
                <a:cubicBezTo>
                  <a:pt x="8178571" y="3293174"/>
                  <a:pt x="8103608" y="3335852"/>
                  <a:pt x="8025968" y="3335852"/>
                </a:cubicBezTo>
                <a:cubicBezTo>
                  <a:pt x="8025968" y="3335852"/>
                  <a:pt x="8025968" y="3335852"/>
                  <a:pt x="6786399" y="3335852"/>
                </a:cubicBezTo>
                <a:cubicBezTo>
                  <a:pt x="6706082" y="3335852"/>
                  <a:pt x="6633796" y="3293174"/>
                  <a:pt x="6593637" y="3223823"/>
                </a:cubicBezTo>
                <a:cubicBezTo>
                  <a:pt x="6593637" y="3223823"/>
                  <a:pt x="6593637" y="3223823"/>
                  <a:pt x="5975192" y="2154207"/>
                </a:cubicBezTo>
                <a:cubicBezTo>
                  <a:pt x="5935033" y="2087523"/>
                  <a:pt x="5935033" y="2002169"/>
                  <a:pt x="5975192" y="1935484"/>
                </a:cubicBezTo>
                <a:cubicBezTo>
                  <a:pt x="5975192" y="1935484"/>
                  <a:pt x="5975192" y="1935484"/>
                  <a:pt x="6593637" y="865869"/>
                </a:cubicBezTo>
                <a:cubicBezTo>
                  <a:pt x="6633796" y="796518"/>
                  <a:pt x="6706082" y="753840"/>
                  <a:pt x="6786399" y="753840"/>
                </a:cubicBezTo>
                <a:close/>
                <a:moveTo>
                  <a:pt x="0" y="0"/>
                </a:moveTo>
                <a:lnTo>
                  <a:pt x="6966294" y="0"/>
                </a:lnTo>
                <a:lnTo>
                  <a:pt x="6852387" y="196155"/>
                </a:lnTo>
                <a:cubicBezTo>
                  <a:pt x="6627011" y="584267"/>
                  <a:pt x="6359899" y="1044253"/>
                  <a:pt x="6043322" y="1589421"/>
                </a:cubicBezTo>
                <a:cubicBezTo>
                  <a:pt x="5921057" y="1815646"/>
                  <a:pt x="5676528" y="1954861"/>
                  <a:pt x="5423265" y="1954861"/>
                </a:cubicBezTo>
                <a:cubicBezTo>
                  <a:pt x="5423265" y="1954861"/>
                  <a:pt x="5423265" y="1954861"/>
                  <a:pt x="1379802" y="1954861"/>
                </a:cubicBezTo>
                <a:cubicBezTo>
                  <a:pt x="1117807" y="1954861"/>
                  <a:pt x="882012" y="1815646"/>
                  <a:pt x="751013" y="1589421"/>
                </a:cubicBezTo>
                <a:cubicBezTo>
                  <a:pt x="751013" y="1589421"/>
                  <a:pt x="751013" y="1589421"/>
                  <a:pt x="1951" y="293901"/>
                </a:cubicBezTo>
                <a:lnTo>
                  <a:pt x="0" y="290527"/>
                </a:lnTo>
                <a:close/>
              </a:path>
            </a:pathLst>
          </a:custGeom>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id="{E2EC58A4-A45C-4C06-98F9-C76BCFC226B0}"/>
              </a:ext>
            </a:extLst>
          </p:cNvPr>
          <p:cNvSpPr txBox="1"/>
          <p:nvPr/>
        </p:nvSpPr>
        <p:spPr>
          <a:xfrm>
            <a:off x="518252" y="1190877"/>
            <a:ext cx="5980201" cy="5058919"/>
          </a:xfrm>
          <a:prstGeom prst="rect">
            <a:avLst/>
          </a:prstGeom>
          <a:noFill/>
        </p:spPr>
        <p:txBody>
          <a:bodyPr wrap="square" lIns="0" tIns="0" rIns="0" bIns="0" rtlCol="0">
            <a:noAutofit/>
          </a:bodyPr>
          <a:lstStyle/>
          <a:p>
            <a:pPr algn="just">
              <a:lnSpc>
                <a:spcPct val="150000"/>
              </a:lnSpc>
              <a:spcAft>
                <a:spcPts val="900"/>
              </a:spcAft>
            </a:pPr>
            <a:r>
              <a:rPr lang="en-US" sz="1400" dirty="0"/>
              <a:t>The most important actions proposed from the rail sector to the European Commission for helping the digital transformation process are the following:</a:t>
            </a:r>
          </a:p>
          <a:p>
            <a:pPr algn="just">
              <a:lnSpc>
                <a:spcPct val="150000"/>
              </a:lnSpc>
              <a:spcAft>
                <a:spcPts val="900"/>
              </a:spcAft>
            </a:pPr>
            <a:endParaRPr lang="en-US" sz="400" dirty="0"/>
          </a:p>
          <a:p>
            <a:pPr marL="742950" lvl="1" indent="-285750" algn="just">
              <a:lnSpc>
                <a:spcPct val="150000"/>
              </a:lnSpc>
              <a:spcAft>
                <a:spcPts val="900"/>
              </a:spcAft>
              <a:buFont typeface="Arial" panose="020B0604020202020204" pitchFamily="34" charset="0"/>
              <a:buChar char="•"/>
            </a:pPr>
            <a:r>
              <a:rPr lang="en-US" sz="1400" b="1" dirty="0"/>
              <a:t>Developing connected railways: </a:t>
            </a:r>
            <a:r>
              <a:rPr lang="en-US" sz="1400" dirty="0"/>
              <a:t>Reliable and better connectivity will provide safe, efficient and attractive railways both for customers and staff</a:t>
            </a:r>
          </a:p>
          <a:p>
            <a:pPr marL="742950" lvl="1" indent="-285750" algn="just">
              <a:lnSpc>
                <a:spcPct val="150000"/>
              </a:lnSpc>
              <a:spcAft>
                <a:spcPts val="900"/>
              </a:spcAft>
              <a:buFont typeface="Arial" panose="020B0604020202020204" pitchFamily="34" charset="0"/>
              <a:buChar char="•"/>
            </a:pPr>
            <a:r>
              <a:rPr lang="en-US" sz="1400" b="1" dirty="0"/>
              <a:t>Enhancing customer experience: </a:t>
            </a:r>
            <a:r>
              <a:rPr lang="en-US" sz="1400" dirty="0"/>
              <a:t>Digitalization of railways will enhance customer experience</a:t>
            </a:r>
            <a:r>
              <a:rPr lang="en-US" sz="1400" dirty="0">
                <a:latin typeface="Times New Roman" panose="02020603050405020304" pitchFamily="18" charset="0"/>
              </a:rPr>
              <a:t> </a:t>
            </a:r>
          </a:p>
          <a:p>
            <a:pPr marL="742950" lvl="1" indent="-285750" algn="just">
              <a:lnSpc>
                <a:spcPct val="150000"/>
              </a:lnSpc>
              <a:spcAft>
                <a:spcPts val="900"/>
              </a:spcAft>
              <a:buFont typeface="Arial" panose="020B0604020202020204" pitchFamily="34" charset="0"/>
              <a:buChar char="•"/>
            </a:pPr>
            <a:r>
              <a:rPr lang="en-US" sz="1400" b="1" dirty="0"/>
              <a:t>Increasing capacity: </a:t>
            </a:r>
            <a:r>
              <a:rPr lang="en-US" sz="1400" dirty="0"/>
              <a:t>The use of the internet of things as well as the implementation of automatic train operations will increase the capacity, efficiency, and consequently the performance of railways </a:t>
            </a:r>
          </a:p>
          <a:p>
            <a:pPr marL="742950" lvl="1" indent="-285750" algn="just">
              <a:lnSpc>
                <a:spcPct val="150000"/>
              </a:lnSpc>
              <a:spcAft>
                <a:spcPts val="900"/>
              </a:spcAft>
              <a:buFont typeface="Arial" panose="020B0604020202020204" pitchFamily="34" charset="0"/>
              <a:buChar char="•"/>
            </a:pPr>
            <a:r>
              <a:rPr lang="en-US" sz="1400" b="1" dirty="0"/>
              <a:t>Boosting rail competitiveness: </a:t>
            </a:r>
            <a:r>
              <a:rPr lang="en-US" sz="1400" dirty="0"/>
              <a:t>The utilization and analysis of transport data to boost the competitiveness of railways</a:t>
            </a:r>
          </a:p>
        </p:txBody>
      </p:sp>
    </p:spTree>
    <p:extLst>
      <p:ext uri="{BB962C8B-B14F-4D97-AF65-F5344CB8AC3E}">
        <p14:creationId xmlns:p14="http://schemas.microsoft.com/office/powerpoint/2010/main" val="3912639142"/>
      </p:ext>
    </p:extLst>
  </p:cSld>
  <p:clrMapOvr>
    <a:overrideClrMapping bg1="lt1" tx1="dk1" bg2="lt2" tx2="dk2" accent1="accent1" accent2="accent2" accent3="accent3" accent4="accent4" accent5="accent5" accent6="accent6" hlink="hlink" folHlink="folHlink"/>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qfvflCJPb89649mUk3AIJ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AYLsdQbZtP0KIeJUNY6X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over 1 - Proiezione">
  <a:themeElements>
    <a:clrScheme name="FS">
      <a:dk1>
        <a:srgbClr val="000000"/>
      </a:dk1>
      <a:lt1>
        <a:srgbClr val="FFFFFF"/>
      </a:lt1>
      <a:dk2>
        <a:srgbClr val="DC002E"/>
      </a:dk2>
      <a:lt2>
        <a:srgbClr val="717073"/>
      </a:lt2>
      <a:accent1>
        <a:srgbClr val="DC002E"/>
      </a:accent1>
      <a:accent2>
        <a:srgbClr val="006666"/>
      </a:accent2>
      <a:accent3>
        <a:srgbClr val="004687"/>
      </a:accent3>
      <a:accent4>
        <a:srgbClr val="F8B322"/>
      </a:accent4>
      <a:accent5>
        <a:srgbClr val="00BE7D"/>
      </a:accent5>
      <a:accent6>
        <a:srgbClr val="5A068C"/>
      </a:accent6>
      <a:hlink>
        <a:srgbClr val="E01F38"/>
      </a:hlink>
      <a:folHlink>
        <a:srgbClr val="E01F3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over 1 - Proiezione">
  <a:themeElements>
    <a:clrScheme name="FS">
      <a:dk1>
        <a:srgbClr val="000000"/>
      </a:dk1>
      <a:lt1>
        <a:srgbClr val="FFFFFF"/>
      </a:lt1>
      <a:dk2>
        <a:srgbClr val="DC002E"/>
      </a:dk2>
      <a:lt2>
        <a:srgbClr val="717073"/>
      </a:lt2>
      <a:accent1>
        <a:srgbClr val="DC002E"/>
      </a:accent1>
      <a:accent2>
        <a:srgbClr val="006666"/>
      </a:accent2>
      <a:accent3>
        <a:srgbClr val="004687"/>
      </a:accent3>
      <a:accent4>
        <a:srgbClr val="F8B322"/>
      </a:accent4>
      <a:accent5>
        <a:srgbClr val="00BE7D"/>
      </a:accent5>
      <a:accent6>
        <a:srgbClr val="5A068C"/>
      </a:accent6>
      <a:hlink>
        <a:srgbClr val="E01F38"/>
      </a:hlink>
      <a:folHlink>
        <a:srgbClr val="E01F3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PwC Presentatio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PwC">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ltGray">
        <a:solidFill>
          <a:schemeClr val="tx2"/>
        </a:solidFill>
        <a:ln w="3175"/>
      </a:spPr>
      <a:bodyPr rtlCol="0" anchor="ctr"/>
      <a:lstStyle>
        <a:defPPr algn="ctr">
          <a:defRPr dirty="0" err="1" smtClean="0">
            <a:solidFill>
              <a:schemeClr val="bg1"/>
            </a:solidFill>
            <a:latin typeface="Georgia" pitchFamily="18"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indent="-274320">
          <a:spcAft>
            <a:spcPts val="900"/>
          </a:spcAft>
          <a:defRPr sz="2000" dirty="0" err="1" smtClean="0">
            <a:latin typeface="Georgia" pitchFamily="18" charset="0"/>
          </a:defRPr>
        </a:defPPr>
      </a:lstStyle>
    </a:txDef>
  </a:objectDefaults>
  <a:extraClrSchemeLst/>
</a:theme>
</file>

<file path=ppt/theme/theme4.xml><?xml version="1.0" encoding="utf-8"?>
<a:theme xmlns:a="http://schemas.openxmlformats.org/drawingml/2006/main" name="2_Cover 1 - Proiezione">
  <a:themeElements>
    <a:clrScheme name="FS">
      <a:dk1>
        <a:srgbClr val="000000"/>
      </a:dk1>
      <a:lt1>
        <a:srgbClr val="FFFFFF"/>
      </a:lt1>
      <a:dk2>
        <a:srgbClr val="DC002E"/>
      </a:dk2>
      <a:lt2>
        <a:srgbClr val="717073"/>
      </a:lt2>
      <a:accent1>
        <a:srgbClr val="DC002E"/>
      </a:accent1>
      <a:accent2>
        <a:srgbClr val="006666"/>
      </a:accent2>
      <a:accent3>
        <a:srgbClr val="004687"/>
      </a:accent3>
      <a:accent4>
        <a:srgbClr val="F8B322"/>
      </a:accent4>
      <a:accent5>
        <a:srgbClr val="00BE7D"/>
      </a:accent5>
      <a:accent6>
        <a:srgbClr val="5A068C"/>
      </a:accent6>
      <a:hlink>
        <a:srgbClr val="E01F38"/>
      </a:hlink>
      <a:folHlink>
        <a:srgbClr val="E01F3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Cover 1 - Proiezione">
  <a:themeElements>
    <a:clrScheme name="FS">
      <a:dk1>
        <a:srgbClr val="000000"/>
      </a:dk1>
      <a:lt1>
        <a:srgbClr val="FFFFFF"/>
      </a:lt1>
      <a:dk2>
        <a:srgbClr val="DC002E"/>
      </a:dk2>
      <a:lt2>
        <a:srgbClr val="717073"/>
      </a:lt2>
      <a:accent1>
        <a:srgbClr val="DC002E"/>
      </a:accent1>
      <a:accent2>
        <a:srgbClr val="006666"/>
      </a:accent2>
      <a:accent3>
        <a:srgbClr val="004687"/>
      </a:accent3>
      <a:accent4>
        <a:srgbClr val="F8B322"/>
      </a:accent4>
      <a:accent5>
        <a:srgbClr val="00BE7D"/>
      </a:accent5>
      <a:accent6>
        <a:srgbClr val="5A068C"/>
      </a:accent6>
      <a:hlink>
        <a:srgbClr val="E01F38"/>
      </a:hlink>
      <a:folHlink>
        <a:srgbClr val="E01F3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2.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3.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4.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5.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6.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docProps/app.xml><?xml version="1.0" encoding="utf-8"?>
<Properties xmlns="http://schemas.openxmlformats.org/officeDocument/2006/extended-properties" xmlns:vt="http://schemas.openxmlformats.org/officeDocument/2006/docPropsVTypes">
  <TotalTime>3459</TotalTime>
  <Words>907</Words>
  <Application>Microsoft Office PowerPoint</Application>
  <PresentationFormat>Ευρεία οθόνη</PresentationFormat>
  <Paragraphs>65</Paragraphs>
  <Slides>11</Slides>
  <Notes>0</Notes>
  <HiddenSlides>0</HiddenSlides>
  <MMClips>0</MMClips>
  <ScaleCrop>false</ScaleCrop>
  <HeadingPairs>
    <vt:vector size="8" baseType="variant">
      <vt:variant>
        <vt:lpstr>Γραμματοσειρές που χρησιμοποιούνται</vt:lpstr>
      </vt:variant>
      <vt:variant>
        <vt:i4>5</vt:i4>
      </vt:variant>
      <vt:variant>
        <vt:lpstr>Θέμα</vt:lpstr>
      </vt:variant>
      <vt:variant>
        <vt:i4>5</vt:i4>
      </vt:variant>
      <vt:variant>
        <vt:lpstr>Ενσωματωμένοι διακομιστές OLE</vt:lpstr>
      </vt:variant>
      <vt:variant>
        <vt:i4>1</vt:i4>
      </vt:variant>
      <vt:variant>
        <vt:lpstr>Τίτλοι διαφανειών</vt:lpstr>
      </vt:variant>
      <vt:variant>
        <vt:i4>11</vt:i4>
      </vt:variant>
    </vt:vector>
  </HeadingPairs>
  <TitlesOfParts>
    <vt:vector size="22" baseType="lpstr">
      <vt:lpstr>Arial</vt:lpstr>
      <vt:lpstr>Calibri</vt:lpstr>
      <vt:lpstr>Georgia</vt:lpstr>
      <vt:lpstr>Times New Roman</vt:lpstr>
      <vt:lpstr>Wingdings</vt:lpstr>
      <vt:lpstr>Cover 1 - Proiezione</vt:lpstr>
      <vt:lpstr>1_Cover 1 - Proiezione</vt:lpstr>
      <vt:lpstr>2_PwC Presentation</vt:lpstr>
      <vt:lpstr>2_Cover 1 - Proiezione</vt:lpstr>
      <vt:lpstr>3_Cover 1 - Proiezione</vt:lpstr>
      <vt:lpstr>think-cell Slide</vt:lpstr>
      <vt:lpstr>Sustainable Railway Transportation</vt:lpstr>
      <vt:lpstr>Sustainable Transportation</vt:lpstr>
      <vt:lpstr>Cross Border Rail Transportation </vt:lpstr>
      <vt:lpstr>Rail Freight Transportation </vt:lpstr>
      <vt:lpstr>Rail Passenger and Freight Transportation </vt:lpstr>
      <vt:lpstr>Railway Systems </vt:lpstr>
      <vt:lpstr>Railway Systems </vt:lpstr>
      <vt:lpstr>Digital Transformation of Railways</vt:lpstr>
      <vt:lpstr>Digital Transformation of Railways</vt:lpstr>
      <vt:lpstr>Digital Transformation of Railways</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TRAINOSE S.A.</dc:title>
  <dc:creator>Petros Arvanitis</dc:creator>
  <cp:lastModifiedBy>Petros Arvanitis</cp:lastModifiedBy>
  <cp:revision>296</cp:revision>
  <dcterms:created xsi:type="dcterms:W3CDTF">2020-07-26T18:02:22Z</dcterms:created>
  <dcterms:modified xsi:type="dcterms:W3CDTF">2021-12-13T13:34:40Z</dcterms:modified>
</cp:coreProperties>
</file>