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7.jpg" ContentType="image/jpg"/>
  <Override PartName="/ppt/media/image9.jpg" ContentType="image/jpg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2" r:id="rId4"/>
  </p:sldMasterIdLst>
  <p:notesMasterIdLst>
    <p:notesMasterId r:id="rId9"/>
  </p:notesMasterIdLst>
  <p:sldIdLst>
    <p:sldId id="464" r:id="rId5"/>
    <p:sldId id="2147481972" r:id="rId6"/>
    <p:sldId id="28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és SOTO" initials="AS" lastIdx="1" clrIdx="0">
    <p:extLst>
      <p:ext uri="{19B8F6BF-5375-455C-9EA6-DF929625EA0E}">
        <p15:presenceInfo xmlns:p15="http://schemas.microsoft.com/office/powerpoint/2012/main" userId="S-1-5-21-1236569513-2799666947-2362196487-100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F5FB"/>
    <a:srgbClr val="000000"/>
    <a:srgbClr val="1C4479"/>
    <a:srgbClr val="FFFFFF"/>
    <a:srgbClr val="00A8DC"/>
    <a:srgbClr val="21FF85"/>
    <a:srgbClr val="003660"/>
    <a:srgbClr val="CD9933"/>
    <a:srgbClr val="FF9934"/>
    <a:srgbClr val="FE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64DEA6-7A96-280D-D70D-6D134EDBA465}" v="1" dt="2025-10-22T22:05:00.9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722" autoAdjust="0"/>
    <p:restoredTop sz="94637"/>
  </p:normalViewPr>
  <p:slideViewPr>
    <p:cSldViewPr snapToGrid="0" snapToObjects="1">
      <p:cViewPr varScale="1">
        <p:scale>
          <a:sx n="110" d="100"/>
          <a:sy n="110" d="100"/>
        </p:scale>
        <p:origin x="152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municaciones" userId="S::comunicaciones@camarafrancochilena.cl::a36c6ab1-4296-40c4-b409-d42454462cc9" providerId="AD" clId="Web-{D664DEA6-7A96-280D-D70D-6D134EDBA465}"/>
    <pc:docChg chg="mod modSld modMainMaster setSldSz">
      <pc:chgData name="Comunicaciones" userId="S::comunicaciones@camarafrancochilena.cl::a36c6ab1-4296-40c4-b409-d42454462cc9" providerId="AD" clId="Web-{D664DEA6-7A96-280D-D70D-6D134EDBA465}" dt="2025-10-22T22:05:00.901" v="0"/>
      <pc:docMkLst>
        <pc:docMk/>
      </pc:docMkLst>
      <pc:sldChg chg="modSp">
        <pc:chgData name="Comunicaciones" userId="S::comunicaciones@camarafrancochilena.cl::a36c6ab1-4296-40c4-b409-d42454462cc9" providerId="AD" clId="Web-{D664DEA6-7A96-280D-D70D-6D134EDBA465}" dt="2025-10-22T22:05:00.901" v="0"/>
        <pc:sldMkLst>
          <pc:docMk/>
          <pc:sldMk cId="0" sldId="262"/>
        </pc:sldMkLst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0" sldId="262"/>
            <ac:spMk id="3" creationId="{00000000-0000-0000-0000-000000000000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0" sldId="262"/>
            <ac:spMk id="10" creationId="{00000000-0000-0000-0000-000000000000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0" sldId="262"/>
            <ac:spMk id="11" creationId="{00000000-0000-0000-0000-000000000000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0" sldId="262"/>
            <ac:spMk id="16" creationId="{0CD787AE-7C27-4518-9882-6D594BA9E85B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0" sldId="262"/>
            <ac:spMk id="18" creationId="{042A0359-40BA-4195-8FA6-61A7731F5AC6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0" sldId="262"/>
            <ac:spMk id="29" creationId="{8B3B2348-B9DD-4679-9633-4EC1F895A49F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0" sldId="262"/>
            <ac:spMk id="30" creationId="{1315352F-0059-45C3-AF43-DA13AE471639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0" sldId="262"/>
            <ac:spMk id="34" creationId="{1DBB1E66-51DA-41F3-98FC-B17C305AA381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0" sldId="262"/>
            <ac:spMk id="41" creationId="{ECE93D0B-1F14-41B8-AB10-08F98F1A2BEA}"/>
          </ac:spMkLst>
        </pc:spChg>
        <pc:picChg chg="mod">
          <ac:chgData name="Comunicaciones" userId="S::comunicaciones@camarafrancochilena.cl::a36c6ab1-4296-40c4-b409-d42454462cc9" providerId="AD" clId="Web-{D664DEA6-7A96-280D-D70D-6D134EDBA465}" dt="2025-10-22T22:05:00.901" v="0"/>
          <ac:picMkLst>
            <pc:docMk/>
            <pc:sldMk cId="0" sldId="262"/>
            <ac:picMk id="35" creationId="{5247B6A4-F328-40A9-82A9-47FC1BDCA4A9}"/>
          </ac:picMkLst>
        </pc:picChg>
      </pc:sldChg>
      <pc:sldChg chg="modSp">
        <pc:chgData name="Comunicaciones" userId="S::comunicaciones@camarafrancochilena.cl::a36c6ab1-4296-40c4-b409-d42454462cc9" providerId="AD" clId="Web-{D664DEA6-7A96-280D-D70D-6D134EDBA465}" dt="2025-10-22T22:05:00.901" v="0"/>
        <pc:sldMkLst>
          <pc:docMk/>
          <pc:sldMk cId="0" sldId="281"/>
        </pc:sldMkLst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0" sldId="281"/>
            <ac:spMk id="4" creationId="{00000000-0000-0000-0000-000000000000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0" sldId="281"/>
            <ac:spMk id="5" creationId="{00000000-0000-0000-0000-000000000000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0" sldId="281"/>
            <ac:spMk id="12" creationId="{00000000-0000-0000-0000-000000000000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0" sldId="281"/>
            <ac:spMk id="13" creationId="{00000000-0000-0000-0000-000000000000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0" sldId="281"/>
            <ac:spMk id="15" creationId="{CE2A2076-B19B-46E9-B927-150296D42DE3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0" sldId="281"/>
            <ac:spMk id="22" creationId="{928162BF-DA99-429B-AFEB-9C321C757076}"/>
          </ac:spMkLst>
        </pc:spChg>
        <pc:grpChg chg="mod">
          <ac:chgData name="Comunicaciones" userId="S::comunicaciones@camarafrancochilena.cl::a36c6ab1-4296-40c4-b409-d42454462cc9" providerId="AD" clId="Web-{D664DEA6-7A96-280D-D70D-6D134EDBA465}" dt="2025-10-22T22:05:00.901" v="0"/>
          <ac:grpSpMkLst>
            <pc:docMk/>
            <pc:sldMk cId="0" sldId="281"/>
            <ac:grpSpMk id="2" creationId="{00000000-0000-0000-0000-000000000000}"/>
          </ac:grpSpMkLst>
        </pc:grpChg>
        <pc:grpChg chg="mod">
          <ac:chgData name="Comunicaciones" userId="S::comunicaciones@camarafrancochilena.cl::a36c6ab1-4296-40c4-b409-d42454462cc9" providerId="AD" clId="Web-{D664DEA6-7A96-280D-D70D-6D134EDBA465}" dt="2025-10-22T22:05:00.901" v="0"/>
          <ac:grpSpMkLst>
            <pc:docMk/>
            <pc:sldMk cId="0" sldId="281"/>
            <ac:grpSpMk id="14" creationId="{0AD38957-254D-4A7A-BDAA-149FD4D65240}"/>
          </ac:grpSpMkLst>
        </pc:grpChg>
        <pc:picChg chg="mod">
          <ac:chgData name="Comunicaciones" userId="S::comunicaciones@camarafrancochilena.cl::a36c6ab1-4296-40c4-b409-d42454462cc9" providerId="AD" clId="Web-{D664DEA6-7A96-280D-D70D-6D134EDBA465}" dt="2025-10-22T22:05:00.901" v="0"/>
          <ac:picMkLst>
            <pc:docMk/>
            <pc:sldMk cId="0" sldId="281"/>
            <ac:picMk id="10" creationId="{00000000-0000-0000-0000-000000000000}"/>
          </ac:picMkLst>
        </pc:picChg>
        <pc:picChg chg="mod">
          <ac:chgData name="Comunicaciones" userId="S::comunicaciones@camarafrancochilena.cl::a36c6ab1-4296-40c4-b409-d42454462cc9" providerId="AD" clId="Web-{D664DEA6-7A96-280D-D70D-6D134EDBA465}" dt="2025-10-22T22:05:00.901" v="0"/>
          <ac:picMkLst>
            <pc:docMk/>
            <pc:sldMk cId="0" sldId="281"/>
            <ac:picMk id="11" creationId="{00000000-0000-0000-0000-000000000000}"/>
          </ac:picMkLst>
        </pc:picChg>
      </pc:sldChg>
      <pc:sldChg chg="modSp">
        <pc:chgData name="Comunicaciones" userId="S::comunicaciones@camarafrancochilena.cl::a36c6ab1-4296-40c4-b409-d42454462cc9" providerId="AD" clId="Web-{D664DEA6-7A96-280D-D70D-6D134EDBA465}" dt="2025-10-22T22:05:00.901" v="0"/>
        <pc:sldMkLst>
          <pc:docMk/>
          <pc:sldMk cId="2493403962" sldId="464"/>
        </pc:sldMkLst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2493403962" sldId="464"/>
            <ac:spMk id="7" creationId="{16DBDDB4-838F-4B18-BD59-656A6D22C04B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2493403962" sldId="464"/>
            <ac:spMk id="14" creationId="{66E46200-9A25-4585-9E17-6882A1C2DCA7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2493403962" sldId="464"/>
            <ac:spMk id="27" creationId="{00000000-0000-0000-0000-000000000000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2493403962" sldId="464"/>
            <ac:spMk id="28" creationId="{00000000-0000-0000-0000-000000000000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2493403962" sldId="464"/>
            <ac:spMk id="32" creationId="{00000000-0000-0000-0000-000000000000}"/>
          </ac:spMkLst>
        </pc:spChg>
        <pc:grpChg chg="mod">
          <ac:chgData name="Comunicaciones" userId="S::comunicaciones@camarafrancochilena.cl::a36c6ab1-4296-40c4-b409-d42454462cc9" providerId="AD" clId="Web-{D664DEA6-7A96-280D-D70D-6D134EDBA465}" dt="2025-10-22T22:05:00.901" v="0"/>
          <ac:grpSpMkLst>
            <pc:docMk/>
            <pc:sldMk cId="2493403962" sldId="464"/>
            <ac:grpSpMk id="8" creationId="{0319AAE6-7DC4-4CE6-8E4A-C4B458F6E663}"/>
          </ac:grpSpMkLst>
        </pc:grpChg>
        <pc:picChg chg="mod">
          <ac:chgData name="Comunicaciones" userId="S::comunicaciones@camarafrancochilena.cl::a36c6ab1-4296-40c4-b409-d42454462cc9" providerId="AD" clId="Web-{D664DEA6-7A96-280D-D70D-6D134EDBA465}" dt="2025-10-22T22:05:00.901" v="0"/>
          <ac:picMkLst>
            <pc:docMk/>
            <pc:sldMk cId="2493403962" sldId="464"/>
            <ac:picMk id="3" creationId="{7209CA00-868D-47A4-9DCB-592144ACDAF6}"/>
          </ac:picMkLst>
        </pc:picChg>
      </pc:sldChg>
      <pc:sldChg chg="modSp">
        <pc:chgData name="Comunicaciones" userId="S::comunicaciones@camarafrancochilena.cl::a36c6ab1-4296-40c4-b409-d42454462cc9" providerId="AD" clId="Web-{D664DEA6-7A96-280D-D70D-6D134EDBA465}" dt="2025-10-22T22:05:00.901" v="0"/>
        <pc:sldMkLst>
          <pc:docMk/>
          <pc:sldMk cId="3302022306" sldId="2147481972"/>
        </pc:sldMkLst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3302022306" sldId="2147481972"/>
            <ac:spMk id="2" creationId="{E9AEB88F-FE4C-4D77-90CE-393984B2DB2D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3302022306" sldId="2147481972"/>
            <ac:spMk id="7" creationId="{16DBDDB4-838F-4B18-BD59-656A6D22C04B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3302022306" sldId="2147481972"/>
            <ac:spMk id="14" creationId="{66E46200-9A25-4585-9E17-6882A1C2DCA7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3302022306" sldId="2147481972"/>
            <ac:spMk id="27" creationId="{00000000-0000-0000-0000-000000000000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3302022306" sldId="2147481972"/>
            <ac:spMk id="28" creationId="{00000000-0000-0000-0000-000000000000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k cId="3302022306" sldId="2147481972"/>
            <ac:spMk id="32" creationId="{00000000-0000-0000-0000-000000000000}"/>
          </ac:spMkLst>
        </pc:spChg>
        <pc:grpChg chg="mod">
          <ac:chgData name="Comunicaciones" userId="S::comunicaciones@camarafrancochilena.cl::a36c6ab1-4296-40c4-b409-d42454462cc9" providerId="AD" clId="Web-{D664DEA6-7A96-280D-D70D-6D134EDBA465}" dt="2025-10-22T22:05:00.901" v="0"/>
          <ac:grpSpMkLst>
            <pc:docMk/>
            <pc:sldMk cId="3302022306" sldId="2147481972"/>
            <ac:grpSpMk id="8" creationId="{0319AAE6-7DC4-4CE6-8E4A-C4B458F6E663}"/>
          </ac:grpSpMkLst>
        </pc:grpChg>
        <pc:picChg chg="mod">
          <ac:chgData name="Comunicaciones" userId="S::comunicaciones@camarafrancochilena.cl::a36c6ab1-4296-40c4-b409-d42454462cc9" providerId="AD" clId="Web-{D664DEA6-7A96-280D-D70D-6D134EDBA465}" dt="2025-10-22T22:05:00.901" v="0"/>
          <ac:picMkLst>
            <pc:docMk/>
            <pc:sldMk cId="3302022306" sldId="2147481972"/>
            <ac:picMk id="3" creationId="{7209CA00-868D-47A4-9DCB-592144ACDAF6}"/>
          </ac:picMkLst>
        </pc:picChg>
        <pc:picChg chg="mod">
          <ac:chgData name="Comunicaciones" userId="S::comunicaciones@camarafrancochilena.cl::a36c6ab1-4296-40c4-b409-d42454462cc9" providerId="AD" clId="Web-{D664DEA6-7A96-280D-D70D-6D134EDBA465}" dt="2025-10-22T22:05:00.901" v="0"/>
          <ac:picMkLst>
            <pc:docMk/>
            <pc:sldMk cId="3302022306" sldId="2147481972"/>
            <ac:picMk id="10" creationId="{F34EC4CD-B922-47C2-9667-D33BE385F846}"/>
          </ac:picMkLst>
        </pc:picChg>
        <pc:picChg chg="mod">
          <ac:chgData name="Comunicaciones" userId="S::comunicaciones@camarafrancochilena.cl::a36c6ab1-4296-40c4-b409-d42454462cc9" providerId="AD" clId="Web-{D664DEA6-7A96-280D-D70D-6D134EDBA465}" dt="2025-10-22T22:05:00.901" v="0"/>
          <ac:picMkLst>
            <pc:docMk/>
            <pc:sldMk cId="3302022306" sldId="2147481972"/>
            <ac:picMk id="11" creationId="{6D6409E0-7725-4E4C-85DB-6AC24CF05E3B}"/>
          </ac:picMkLst>
        </pc:picChg>
      </pc:sldChg>
      <pc:sldMasterChg chg="modSp modSldLayout">
        <pc:chgData name="Comunicaciones" userId="S::comunicaciones@camarafrancochilena.cl::a36c6ab1-4296-40c4-b409-d42454462cc9" providerId="AD" clId="Web-{D664DEA6-7A96-280D-D70D-6D134EDBA465}" dt="2025-10-22T22:05:00.901" v="0"/>
        <pc:sldMasterMkLst>
          <pc:docMk/>
          <pc:sldMasterMk cId="1552489489" sldId="2147483672"/>
        </pc:sldMasterMkLst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asterMk cId="1552489489" sldId="2147483672"/>
            <ac:spMk id="2" creationId="{00000000-0000-0000-0000-000000000000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asterMk cId="1552489489" sldId="2147483672"/>
            <ac:spMk id="3" creationId="{00000000-0000-0000-0000-000000000000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asterMk cId="1552489489" sldId="2147483672"/>
            <ac:spMk id="4" creationId="{00000000-0000-0000-0000-000000000000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asterMk cId="1552489489" sldId="2147483672"/>
            <ac:spMk id="5" creationId="{00000000-0000-0000-0000-000000000000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asterMk cId="1552489489" sldId="2147483672"/>
            <ac:spMk id="6" creationId="{00000000-0000-0000-0000-000000000000}"/>
          </ac:spMkLst>
        </pc:spChg>
        <pc:spChg chg="mod">
          <ac:chgData name="Comunicaciones" userId="S::comunicaciones@camarafrancochilena.cl::a36c6ab1-4296-40c4-b409-d42454462cc9" providerId="AD" clId="Web-{D664DEA6-7A96-280D-D70D-6D134EDBA465}" dt="2025-10-22T22:05:00.901" v="0"/>
          <ac:spMkLst>
            <pc:docMk/>
            <pc:sldMasterMk cId="1552489489" sldId="2147483672"/>
            <ac:spMk id="11" creationId="{4723D9B7-43E5-4DC4-9E9A-EABB297D945C}"/>
          </ac:spMkLst>
        </pc:spChg>
        <pc:picChg chg="mod">
          <ac:chgData name="Comunicaciones" userId="S::comunicaciones@camarafrancochilena.cl::a36c6ab1-4296-40c4-b409-d42454462cc9" providerId="AD" clId="Web-{D664DEA6-7A96-280D-D70D-6D134EDBA465}" dt="2025-10-22T22:05:00.901" v="0"/>
          <ac:picMkLst>
            <pc:docMk/>
            <pc:sldMasterMk cId="1552489489" sldId="2147483672"/>
            <ac:picMk id="8" creationId="{9942DE53-7A80-4403-BF56-9E590ED5B747}"/>
          </ac:picMkLst>
        </pc:picChg>
        <pc:picChg chg="mod">
          <ac:chgData name="Comunicaciones" userId="S::comunicaciones@camarafrancochilena.cl::a36c6ab1-4296-40c4-b409-d42454462cc9" providerId="AD" clId="Web-{D664DEA6-7A96-280D-D70D-6D134EDBA465}" dt="2025-10-22T22:05:00.901" v="0"/>
          <ac:picMkLst>
            <pc:docMk/>
            <pc:sldMasterMk cId="1552489489" sldId="2147483672"/>
            <ac:picMk id="10" creationId="{CC01EEA0-3577-4569-B74E-701E744BC422}"/>
          </ac:picMkLst>
        </pc:picChg>
        <pc:sldLayoutChg chg="modSp">
          <pc:chgData name="Comunicaciones" userId="S::comunicaciones@camarafrancochilena.cl::a36c6ab1-4296-40c4-b409-d42454462cc9" providerId="AD" clId="Web-{D664DEA6-7A96-280D-D70D-6D134EDBA465}" dt="2025-10-22T22:05:00.901" v="0"/>
          <pc:sldLayoutMkLst>
            <pc:docMk/>
            <pc:sldMasterMk cId="1552489489" sldId="2147483672"/>
            <pc:sldLayoutMk cId="2091098324" sldId="2147483673"/>
          </pc:sldLayoutMkLst>
          <pc:spChg chg="mod">
            <ac:chgData name="Comunicaciones" userId="S::comunicaciones@camarafrancochilena.cl::a36c6ab1-4296-40c4-b409-d42454462cc9" providerId="AD" clId="Web-{D664DEA6-7A96-280D-D70D-6D134EDBA465}" dt="2025-10-22T22:05:00.901" v="0"/>
            <ac:spMkLst>
              <pc:docMk/>
              <pc:sldMasterMk cId="1552489489" sldId="2147483672"/>
              <pc:sldLayoutMk cId="2091098324" sldId="2147483673"/>
              <ac:spMk id="2" creationId="{00000000-0000-0000-0000-000000000000}"/>
            </ac:spMkLst>
          </pc:spChg>
          <pc:spChg chg="mod">
            <ac:chgData name="Comunicaciones" userId="S::comunicaciones@camarafrancochilena.cl::a36c6ab1-4296-40c4-b409-d42454462cc9" providerId="AD" clId="Web-{D664DEA6-7A96-280D-D70D-6D134EDBA465}" dt="2025-10-22T22:05:00.901" v="0"/>
            <ac:spMkLst>
              <pc:docMk/>
              <pc:sldMasterMk cId="1552489489" sldId="2147483672"/>
              <pc:sldLayoutMk cId="2091098324" sldId="2147483673"/>
              <ac:spMk id="3" creationId="{00000000-0000-0000-0000-000000000000}"/>
            </ac:spMkLst>
          </pc:spChg>
          <pc:spChg chg="mod">
            <ac:chgData name="Comunicaciones" userId="S::comunicaciones@camarafrancochilena.cl::a36c6ab1-4296-40c4-b409-d42454462cc9" providerId="AD" clId="Web-{D664DEA6-7A96-280D-D70D-6D134EDBA465}" dt="2025-10-22T22:05:00.901" v="0"/>
            <ac:spMkLst>
              <pc:docMk/>
              <pc:sldMasterMk cId="1552489489" sldId="2147483672"/>
              <pc:sldLayoutMk cId="2091098324" sldId="2147483673"/>
              <ac:spMk id="4" creationId="{00000000-0000-0000-0000-000000000000}"/>
            </ac:spMkLst>
          </pc:spChg>
          <pc:spChg chg="mod">
            <ac:chgData name="Comunicaciones" userId="S::comunicaciones@camarafrancochilena.cl::a36c6ab1-4296-40c4-b409-d42454462cc9" providerId="AD" clId="Web-{D664DEA6-7A96-280D-D70D-6D134EDBA465}" dt="2025-10-22T22:05:00.901" v="0"/>
            <ac:spMkLst>
              <pc:docMk/>
              <pc:sldMasterMk cId="1552489489" sldId="2147483672"/>
              <pc:sldLayoutMk cId="2091098324" sldId="2147483673"/>
              <ac:spMk id="6" creationId="{00000000-0000-0000-0000-000000000000}"/>
            </ac:spMkLst>
          </pc:spChg>
          <pc:picChg chg="mod">
            <ac:chgData name="Comunicaciones" userId="S::comunicaciones@camarafrancochilena.cl::a36c6ab1-4296-40c4-b409-d42454462cc9" providerId="AD" clId="Web-{D664DEA6-7A96-280D-D70D-6D134EDBA465}" dt="2025-10-22T22:05:00.901" v="0"/>
            <ac:picMkLst>
              <pc:docMk/>
              <pc:sldMasterMk cId="1552489489" sldId="2147483672"/>
              <pc:sldLayoutMk cId="2091098324" sldId="2147483673"/>
              <ac:picMk id="8" creationId="{D877F3CD-D914-4FA5-923C-0B8513425F8E}"/>
            </ac:picMkLst>
          </pc:picChg>
        </pc:sldLayoutChg>
        <pc:sldLayoutChg chg="modSp">
          <pc:chgData name="Comunicaciones" userId="S::comunicaciones@camarafrancochilena.cl::a36c6ab1-4296-40c4-b409-d42454462cc9" providerId="AD" clId="Web-{D664DEA6-7A96-280D-D70D-6D134EDBA465}" dt="2025-10-22T22:05:00.901" v="0"/>
          <pc:sldLayoutMkLst>
            <pc:docMk/>
            <pc:sldMasterMk cId="1552489489" sldId="2147483672"/>
            <pc:sldLayoutMk cId="4147785681" sldId="2147483675"/>
          </pc:sldLayoutMkLst>
          <pc:spChg chg="mod">
            <ac:chgData name="Comunicaciones" userId="S::comunicaciones@camarafrancochilena.cl::a36c6ab1-4296-40c4-b409-d42454462cc9" providerId="AD" clId="Web-{D664DEA6-7A96-280D-D70D-6D134EDBA465}" dt="2025-10-22T22:05:00.901" v="0"/>
            <ac:spMkLst>
              <pc:docMk/>
              <pc:sldMasterMk cId="1552489489" sldId="2147483672"/>
              <pc:sldLayoutMk cId="4147785681" sldId="2147483675"/>
              <ac:spMk id="2" creationId="{00000000-0000-0000-0000-000000000000}"/>
            </ac:spMkLst>
          </pc:spChg>
          <pc:spChg chg="mod">
            <ac:chgData name="Comunicaciones" userId="S::comunicaciones@camarafrancochilena.cl::a36c6ab1-4296-40c4-b409-d42454462cc9" providerId="AD" clId="Web-{D664DEA6-7A96-280D-D70D-6D134EDBA465}" dt="2025-10-22T22:05:00.901" v="0"/>
            <ac:spMkLst>
              <pc:docMk/>
              <pc:sldMasterMk cId="1552489489" sldId="2147483672"/>
              <pc:sldLayoutMk cId="4147785681" sldId="2147483675"/>
              <ac:spMk id="3" creationId="{00000000-0000-0000-0000-000000000000}"/>
            </ac:spMkLst>
          </pc:spChg>
        </pc:sldLayoutChg>
        <pc:sldLayoutChg chg="modSp">
          <pc:chgData name="Comunicaciones" userId="S::comunicaciones@camarafrancochilena.cl::a36c6ab1-4296-40c4-b409-d42454462cc9" providerId="AD" clId="Web-{D664DEA6-7A96-280D-D70D-6D134EDBA465}" dt="2025-10-22T22:05:00.901" v="0"/>
          <pc:sldLayoutMkLst>
            <pc:docMk/>
            <pc:sldMasterMk cId="1552489489" sldId="2147483672"/>
            <pc:sldLayoutMk cId="574735260" sldId="2147483676"/>
          </pc:sldLayoutMkLst>
          <pc:spChg chg="mod">
            <ac:chgData name="Comunicaciones" userId="S::comunicaciones@camarafrancochilena.cl::a36c6ab1-4296-40c4-b409-d42454462cc9" providerId="AD" clId="Web-{D664DEA6-7A96-280D-D70D-6D134EDBA465}" dt="2025-10-22T22:05:00.901" v="0"/>
            <ac:spMkLst>
              <pc:docMk/>
              <pc:sldMasterMk cId="1552489489" sldId="2147483672"/>
              <pc:sldLayoutMk cId="574735260" sldId="2147483676"/>
              <ac:spMk id="3" creationId="{00000000-0000-0000-0000-000000000000}"/>
            </ac:spMkLst>
          </pc:spChg>
          <pc:spChg chg="mod">
            <ac:chgData name="Comunicaciones" userId="S::comunicaciones@camarafrancochilena.cl::a36c6ab1-4296-40c4-b409-d42454462cc9" providerId="AD" clId="Web-{D664DEA6-7A96-280D-D70D-6D134EDBA465}" dt="2025-10-22T22:05:00.901" v="0"/>
            <ac:spMkLst>
              <pc:docMk/>
              <pc:sldMasterMk cId="1552489489" sldId="2147483672"/>
              <pc:sldLayoutMk cId="574735260" sldId="2147483676"/>
              <ac:spMk id="4" creationId="{00000000-0000-0000-0000-000000000000}"/>
            </ac:spMkLst>
          </pc:spChg>
        </pc:sldLayoutChg>
        <pc:sldLayoutChg chg="modSp">
          <pc:chgData name="Comunicaciones" userId="S::comunicaciones@camarafrancochilena.cl::a36c6ab1-4296-40c4-b409-d42454462cc9" providerId="AD" clId="Web-{D664DEA6-7A96-280D-D70D-6D134EDBA465}" dt="2025-10-22T22:05:00.901" v="0"/>
          <pc:sldLayoutMkLst>
            <pc:docMk/>
            <pc:sldMasterMk cId="1552489489" sldId="2147483672"/>
            <pc:sldLayoutMk cId="2313308463" sldId="2147483677"/>
          </pc:sldLayoutMkLst>
          <pc:spChg chg="mod">
            <ac:chgData name="Comunicaciones" userId="S::comunicaciones@camarafrancochilena.cl::a36c6ab1-4296-40c4-b409-d42454462cc9" providerId="AD" clId="Web-{D664DEA6-7A96-280D-D70D-6D134EDBA465}" dt="2025-10-22T22:05:00.901" v="0"/>
            <ac:spMkLst>
              <pc:docMk/>
              <pc:sldMasterMk cId="1552489489" sldId="2147483672"/>
              <pc:sldLayoutMk cId="2313308463" sldId="2147483677"/>
              <ac:spMk id="2" creationId="{00000000-0000-0000-0000-000000000000}"/>
            </ac:spMkLst>
          </pc:spChg>
          <pc:spChg chg="mod">
            <ac:chgData name="Comunicaciones" userId="S::comunicaciones@camarafrancochilena.cl::a36c6ab1-4296-40c4-b409-d42454462cc9" providerId="AD" clId="Web-{D664DEA6-7A96-280D-D70D-6D134EDBA465}" dt="2025-10-22T22:05:00.901" v="0"/>
            <ac:spMkLst>
              <pc:docMk/>
              <pc:sldMasterMk cId="1552489489" sldId="2147483672"/>
              <pc:sldLayoutMk cId="2313308463" sldId="2147483677"/>
              <ac:spMk id="3" creationId="{00000000-0000-0000-0000-000000000000}"/>
            </ac:spMkLst>
          </pc:spChg>
          <pc:spChg chg="mod">
            <ac:chgData name="Comunicaciones" userId="S::comunicaciones@camarafrancochilena.cl::a36c6ab1-4296-40c4-b409-d42454462cc9" providerId="AD" clId="Web-{D664DEA6-7A96-280D-D70D-6D134EDBA465}" dt="2025-10-22T22:05:00.901" v="0"/>
            <ac:spMkLst>
              <pc:docMk/>
              <pc:sldMasterMk cId="1552489489" sldId="2147483672"/>
              <pc:sldLayoutMk cId="2313308463" sldId="2147483677"/>
              <ac:spMk id="4" creationId="{00000000-0000-0000-0000-000000000000}"/>
            </ac:spMkLst>
          </pc:spChg>
          <pc:spChg chg="mod">
            <ac:chgData name="Comunicaciones" userId="S::comunicaciones@camarafrancochilena.cl::a36c6ab1-4296-40c4-b409-d42454462cc9" providerId="AD" clId="Web-{D664DEA6-7A96-280D-D70D-6D134EDBA465}" dt="2025-10-22T22:05:00.901" v="0"/>
            <ac:spMkLst>
              <pc:docMk/>
              <pc:sldMasterMk cId="1552489489" sldId="2147483672"/>
              <pc:sldLayoutMk cId="2313308463" sldId="2147483677"/>
              <ac:spMk id="5" creationId="{00000000-0000-0000-0000-000000000000}"/>
            </ac:spMkLst>
          </pc:spChg>
          <pc:spChg chg="mod">
            <ac:chgData name="Comunicaciones" userId="S::comunicaciones@camarafrancochilena.cl::a36c6ab1-4296-40c4-b409-d42454462cc9" providerId="AD" clId="Web-{D664DEA6-7A96-280D-D70D-6D134EDBA465}" dt="2025-10-22T22:05:00.901" v="0"/>
            <ac:spMkLst>
              <pc:docMk/>
              <pc:sldMasterMk cId="1552489489" sldId="2147483672"/>
              <pc:sldLayoutMk cId="2313308463" sldId="2147483677"/>
              <ac:spMk id="6" creationId="{00000000-0000-0000-0000-000000000000}"/>
            </ac:spMkLst>
          </pc:spChg>
        </pc:sldLayoutChg>
        <pc:sldLayoutChg chg="modSp">
          <pc:chgData name="Comunicaciones" userId="S::comunicaciones@camarafrancochilena.cl::a36c6ab1-4296-40c4-b409-d42454462cc9" providerId="AD" clId="Web-{D664DEA6-7A96-280D-D70D-6D134EDBA465}" dt="2025-10-22T22:05:00.901" v="0"/>
          <pc:sldLayoutMkLst>
            <pc:docMk/>
            <pc:sldMasterMk cId="1552489489" sldId="2147483672"/>
            <pc:sldLayoutMk cId="732993739" sldId="2147483680"/>
          </pc:sldLayoutMkLst>
          <pc:spChg chg="mod">
            <ac:chgData name="Comunicaciones" userId="S::comunicaciones@camarafrancochilena.cl::a36c6ab1-4296-40c4-b409-d42454462cc9" providerId="AD" clId="Web-{D664DEA6-7A96-280D-D70D-6D134EDBA465}" dt="2025-10-22T22:05:00.901" v="0"/>
            <ac:spMkLst>
              <pc:docMk/>
              <pc:sldMasterMk cId="1552489489" sldId="2147483672"/>
              <pc:sldLayoutMk cId="732993739" sldId="2147483680"/>
              <ac:spMk id="2" creationId="{00000000-0000-0000-0000-000000000000}"/>
            </ac:spMkLst>
          </pc:spChg>
          <pc:spChg chg="mod">
            <ac:chgData name="Comunicaciones" userId="S::comunicaciones@camarafrancochilena.cl::a36c6ab1-4296-40c4-b409-d42454462cc9" providerId="AD" clId="Web-{D664DEA6-7A96-280D-D70D-6D134EDBA465}" dt="2025-10-22T22:05:00.901" v="0"/>
            <ac:spMkLst>
              <pc:docMk/>
              <pc:sldMasterMk cId="1552489489" sldId="2147483672"/>
              <pc:sldLayoutMk cId="732993739" sldId="2147483680"/>
              <ac:spMk id="3" creationId="{00000000-0000-0000-0000-000000000000}"/>
            </ac:spMkLst>
          </pc:spChg>
          <pc:spChg chg="mod">
            <ac:chgData name="Comunicaciones" userId="S::comunicaciones@camarafrancochilena.cl::a36c6ab1-4296-40c4-b409-d42454462cc9" providerId="AD" clId="Web-{D664DEA6-7A96-280D-D70D-6D134EDBA465}" dt="2025-10-22T22:05:00.901" v="0"/>
            <ac:spMkLst>
              <pc:docMk/>
              <pc:sldMasterMk cId="1552489489" sldId="2147483672"/>
              <pc:sldLayoutMk cId="732993739" sldId="2147483680"/>
              <ac:spMk id="4" creationId="{00000000-0000-0000-0000-000000000000}"/>
            </ac:spMkLst>
          </pc:spChg>
        </pc:sldLayoutChg>
        <pc:sldLayoutChg chg="modSp">
          <pc:chgData name="Comunicaciones" userId="S::comunicaciones@camarafrancochilena.cl::a36c6ab1-4296-40c4-b409-d42454462cc9" providerId="AD" clId="Web-{D664DEA6-7A96-280D-D70D-6D134EDBA465}" dt="2025-10-22T22:05:00.901" v="0"/>
          <pc:sldLayoutMkLst>
            <pc:docMk/>
            <pc:sldMasterMk cId="1552489489" sldId="2147483672"/>
            <pc:sldLayoutMk cId="2416896086" sldId="2147483681"/>
          </pc:sldLayoutMkLst>
          <pc:spChg chg="mod">
            <ac:chgData name="Comunicaciones" userId="S::comunicaciones@camarafrancochilena.cl::a36c6ab1-4296-40c4-b409-d42454462cc9" providerId="AD" clId="Web-{D664DEA6-7A96-280D-D70D-6D134EDBA465}" dt="2025-10-22T22:05:00.901" v="0"/>
            <ac:spMkLst>
              <pc:docMk/>
              <pc:sldMasterMk cId="1552489489" sldId="2147483672"/>
              <pc:sldLayoutMk cId="2416896086" sldId="2147483681"/>
              <ac:spMk id="2" creationId="{00000000-0000-0000-0000-000000000000}"/>
            </ac:spMkLst>
          </pc:spChg>
          <pc:spChg chg="mod">
            <ac:chgData name="Comunicaciones" userId="S::comunicaciones@camarafrancochilena.cl::a36c6ab1-4296-40c4-b409-d42454462cc9" providerId="AD" clId="Web-{D664DEA6-7A96-280D-D70D-6D134EDBA465}" dt="2025-10-22T22:05:00.901" v="0"/>
            <ac:spMkLst>
              <pc:docMk/>
              <pc:sldMasterMk cId="1552489489" sldId="2147483672"/>
              <pc:sldLayoutMk cId="2416896086" sldId="2147483681"/>
              <ac:spMk id="3" creationId="{00000000-0000-0000-0000-000000000000}"/>
            </ac:spMkLst>
          </pc:spChg>
          <pc:spChg chg="mod">
            <ac:chgData name="Comunicaciones" userId="S::comunicaciones@camarafrancochilena.cl::a36c6ab1-4296-40c4-b409-d42454462cc9" providerId="AD" clId="Web-{D664DEA6-7A96-280D-D70D-6D134EDBA465}" dt="2025-10-22T22:05:00.901" v="0"/>
            <ac:spMkLst>
              <pc:docMk/>
              <pc:sldMasterMk cId="1552489489" sldId="2147483672"/>
              <pc:sldLayoutMk cId="2416896086" sldId="2147483681"/>
              <ac:spMk id="4" creationId="{00000000-0000-0000-0000-000000000000}"/>
            </ac:spMkLst>
          </pc:spChg>
        </pc:sldLayoutChg>
        <pc:sldLayoutChg chg="modSp">
          <pc:chgData name="Comunicaciones" userId="S::comunicaciones@camarafrancochilena.cl::a36c6ab1-4296-40c4-b409-d42454462cc9" providerId="AD" clId="Web-{D664DEA6-7A96-280D-D70D-6D134EDBA465}" dt="2025-10-22T22:05:00.901" v="0"/>
          <pc:sldLayoutMkLst>
            <pc:docMk/>
            <pc:sldMasterMk cId="1552489489" sldId="2147483672"/>
            <pc:sldLayoutMk cId="909174025" sldId="2147483683"/>
          </pc:sldLayoutMkLst>
          <pc:spChg chg="mod">
            <ac:chgData name="Comunicaciones" userId="S::comunicaciones@camarafrancochilena.cl::a36c6ab1-4296-40c4-b409-d42454462cc9" providerId="AD" clId="Web-{D664DEA6-7A96-280D-D70D-6D134EDBA465}" dt="2025-10-22T22:05:00.901" v="0"/>
            <ac:spMkLst>
              <pc:docMk/>
              <pc:sldMasterMk cId="1552489489" sldId="2147483672"/>
              <pc:sldLayoutMk cId="909174025" sldId="2147483683"/>
              <ac:spMk id="2" creationId="{00000000-0000-0000-0000-000000000000}"/>
            </ac:spMkLst>
          </pc:spChg>
          <pc:spChg chg="mod">
            <ac:chgData name="Comunicaciones" userId="S::comunicaciones@camarafrancochilena.cl::a36c6ab1-4296-40c4-b409-d42454462cc9" providerId="AD" clId="Web-{D664DEA6-7A96-280D-D70D-6D134EDBA465}" dt="2025-10-22T22:05:00.901" v="0"/>
            <ac:spMkLst>
              <pc:docMk/>
              <pc:sldMasterMk cId="1552489489" sldId="2147483672"/>
              <pc:sldLayoutMk cId="909174025" sldId="2147483683"/>
              <ac:spMk id="3" creationId="{00000000-0000-0000-0000-000000000000}"/>
            </ac:spMkLst>
          </pc:spChg>
        </pc:sldLayoutChg>
        <pc:sldLayoutChg chg="modSp">
          <pc:chgData name="Comunicaciones" userId="S::comunicaciones@camarafrancochilena.cl::a36c6ab1-4296-40c4-b409-d42454462cc9" providerId="AD" clId="Web-{D664DEA6-7A96-280D-D70D-6D134EDBA465}" dt="2025-10-22T22:05:00.901" v="0"/>
          <pc:sldLayoutMkLst>
            <pc:docMk/>
            <pc:sldMasterMk cId="1552489489" sldId="2147483672"/>
            <pc:sldLayoutMk cId="2795850337" sldId="2147483684"/>
          </pc:sldLayoutMkLst>
          <pc:picChg chg="mod">
            <ac:chgData name="Comunicaciones" userId="S::comunicaciones@camarafrancochilena.cl::a36c6ab1-4296-40c4-b409-d42454462cc9" providerId="AD" clId="Web-{D664DEA6-7A96-280D-D70D-6D134EDBA465}" dt="2025-10-22T22:05:00.901" v="0"/>
            <ac:picMkLst>
              <pc:docMk/>
              <pc:sldMasterMk cId="1552489489" sldId="2147483672"/>
              <pc:sldLayoutMk cId="2795850337" sldId="2147483684"/>
              <ac:picMk id="7" creationId="{2EDAB064-76E2-4C48-9F70-524EE257BB9F}"/>
            </ac:picMkLst>
          </pc:picChg>
        </pc:sldLayoutChg>
        <pc:sldLayoutChg chg="modSp">
          <pc:chgData name="Comunicaciones" userId="S::comunicaciones@camarafrancochilena.cl::a36c6ab1-4296-40c4-b409-d42454462cc9" providerId="AD" clId="Web-{D664DEA6-7A96-280D-D70D-6D134EDBA465}" dt="2025-10-22T22:05:00.901" v="0"/>
          <pc:sldLayoutMkLst>
            <pc:docMk/>
            <pc:sldMasterMk cId="1552489489" sldId="2147483672"/>
            <pc:sldLayoutMk cId="392065407" sldId="2147483688"/>
          </pc:sldLayoutMkLst>
          <pc:spChg chg="mod">
            <ac:chgData name="Comunicaciones" userId="S::comunicaciones@camarafrancochilena.cl::a36c6ab1-4296-40c4-b409-d42454462cc9" providerId="AD" clId="Web-{D664DEA6-7A96-280D-D70D-6D134EDBA465}" dt="2025-10-22T22:05:00.901" v="0"/>
            <ac:spMkLst>
              <pc:docMk/>
              <pc:sldMasterMk cId="1552489489" sldId="2147483672"/>
              <pc:sldLayoutMk cId="392065407" sldId="2147483688"/>
              <ac:spMk id="4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E741E0-B40C-3543-9F91-45E97AA19B50}" type="datetimeFigureOut">
              <a:rPr lang="fr-FR" smtClean="0"/>
              <a:t>22/10/2025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1143000"/>
            <a:ext cx="44577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A95CFE-73C7-E14B-A596-066873B3B1BA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123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D877F3CD-D914-4FA5-923C-0B8513425F8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345127"/>
            <a:ext cx="10363200" cy="1587499"/>
          </a:xfrm>
        </p:spPr>
        <p:txBody>
          <a:bodyPr anchor="ctr" anchorCtr="0">
            <a:noAutofit/>
          </a:bodyPr>
          <a:lstStyle>
            <a:lvl1pPr algn="ctr">
              <a:defRPr sz="540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212080"/>
            <a:ext cx="9144000" cy="100774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437341"/>
            <a:ext cx="2743200" cy="365125"/>
          </a:xfrm>
        </p:spPr>
        <p:txBody>
          <a:bodyPr/>
          <a:lstStyle>
            <a:lvl1pPr>
              <a:defRPr>
                <a:solidFill>
                  <a:srgbClr val="009EE3"/>
                </a:solidFill>
              </a:defRPr>
            </a:lvl1pPr>
          </a:lstStyle>
          <a:p>
            <a:fld id="{21D41F89-E28D-4ABB-B8ED-A5B86435CABC}" type="datetime1">
              <a:rPr lang="fr-FR" smtClean="0"/>
              <a:t>22/10/2025</a:t>
            </a:fld>
            <a:endParaRPr lang="fr-FR" dirty="0">
              <a:solidFill>
                <a:srgbClr val="009EE3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96400" y="6419070"/>
            <a:ext cx="2743200" cy="365125"/>
          </a:xfrm>
        </p:spPr>
        <p:txBody>
          <a:bodyPr/>
          <a:lstStyle>
            <a:lvl1pPr>
              <a:defRPr>
                <a:solidFill>
                  <a:srgbClr val="009EE3"/>
                </a:solidFill>
              </a:defRPr>
            </a:lvl1pPr>
          </a:lstStyle>
          <a:p>
            <a:fld id="{00FF7BBC-106C-C14A-8D80-A647C410D3E4}" type="slidenum">
              <a:rPr lang="fr-FR" smtClean="0"/>
              <a:pPr/>
              <a:t>‹Nº›</a:t>
            </a:fld>
            <a:endParaRPr lang="fr-FR" dirty="0">
              <a:solidFill>
                <a:srgbClr val="009EE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098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1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9EE3"/>
                </a:solidFill>
              </a:defRPr>
            </a:lvl1pPr>
          </a:lstStyle>
          <a:p>
            <a:fld id="{AD27D67C-A499-49D5-9C4C-0C24883AC3E7}" type="datetime1">
              <a:rPr lang="fr-FR" smtClean="0"/>
              <a:t>22/10/2025</a:t>
            </a:fld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9EE3"/>
                </a:solidFill>
              </a:defRPr>
            </a:lvl1pPr>
          </a:lstStyle>
          <a:p>
            <a:fld id="{00FF7BBC-106C-C14A-8D80-A647C410D3E4}" type="slidenum">
              <a:rPr lang="fr-FR" smtClean="0"/>
              <a:pPr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6896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9EE3"/>
                </a:solidFill>
              </a:defRPr>
            </a:lvl1pPr>
          </a:lstStyle>
          <a:p>
            <a:fld id="{9239271E-E270-46B0-817C-F5FD20DC2E5E}" type="datetime1">
              <a:rPr lang="fr-FR" smtClean="0"/>
              <a:t>22/10/2025</a:t>
            </a:fld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9EE3"/>
                </a:solidFill>
              </a:defRPr>
            </a:lvl1pPr>
          </a:lstStyle>
          <a:p>
            <a:fld id="{00FF7BBC-106C-C14A-8D80-A647C410D3E4}" type="slidenum">
              <a:rPr lang="fr-FR" smtClean="0"/>
              <a:pPr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381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9EE3"/>
                </a:solidFill>
              </a:defRPr>
            </a:lvl1pPr>
          </a:lstStyle>
          <a:p>
            <a:fld id="{37C4295E-E7C9-4098-B0D2-0CC1532A0947}" type="datetime1">
              <a:rPr lang="fr-FR" smtClean="0"/>
              <a:t>22/10/2025</a:t>
            </a:fld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9EE3"/>
                </a:solidFill>
              </a:defRPr>
            </a:lvl1pPr>
          </a:lstStyle>
          <a:p>
            <a:fld id="{00FF7BBC-106C-C14A-8D80-A647C410D3E4}" type="slidenum">
              <a:rPr lang="fr-FR" smtClean="0"/>
              <a:pPr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9174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10/22/2025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rgbClr val="009EE2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206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79B0B61-2E1F-4EC6-A43B-DC9550C2E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3C9A0-C003-469C-9351-CABD677F10AD}" type="datetime1">
              <a:rPr lang="fr-FR" smtClean="0"/>
              <a:t>22/10/2025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9C2D622-3548-48A2-8499-07C1BC102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7839DC3-11F3-458B-8EED-BBE1211BE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F7BBC-106C-C14A-8D80-A647C410D3E4}" type="slidenum">
              <a:rPr lang="fr-FR" smtClean="0"/>
              <a:pPr/>
              <a:t>‹Nº›</a:t>
            </a:fld>
            <a:endParaRPr lang="fr-FR" b="1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15BC74FA-6589-4A8D-A5BD-6ED182EE8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99437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2" y="1709741"/>
            <a:ext cx="1051560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2" y="4589466"/>
            <a:ext cx="10515600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009EE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9EE3"/>
                </a:solidFill>
              </a:defRPr>
            </a:lvl1pPr>
          </a:lstStyle>
          <a:p>
            <a:fld id="{983E661D-A4D1-4AE7-A16C-83E87BD7F075}" type="datetime1">
              <a:rPr lang="fr-FR" smtClean="0"/>
              <a:t>22/10/2025</a:t>
            </a:fld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9EE3"/>
                </a:solidFill>
              </a:defRPr>
            </a:lvl1pPr>
          </a:lstStyle>
          <a:p>
            <a:fld id="{00FF7BBC-106C-C14A-8D80-A647C410D3E4}" type="slidenum">
              <a:rPr lang="fr-FR" smtClean="0"/>
              <a:pPr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7785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00E7D0-397B-4C58-96FA-3FD53B1B9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231401B-6B7E-408A-800A-48D8F7C26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8EC7AF-80D5-4D7B-BBF6-D9EE09F3B700}" type="datetime1">
              <a:rPr lang="fr-FR" smtClean="0"/>
              <a:t>22/10/2025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9053AF7-EAAE-47FC-AF25-3829467B1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59A50BA-40AD-4010-83DC-B0AF7865F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F7BBC-106C-C14A-8D80-A647C410D3E4}" type="slidenum">
              <a:rPr lang="fr-FR" smtClean="0"/>
              <a:pPr/>
              <a:t>‹Nº›</a:t>
            </a:fld>
            <a:endParaRPr lang="fr-FR" b="1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EDAB064-76E2-4C48-9F70-524EE257BB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850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9EE3"/>
                </a:solidFill>
              </a:defRPr>
            </a:lvl1pPr>
          </a:lstStyle>
          <a:p>
            <a:fld id="{8B2BA297-54BB-42D4-B4B9-130C8AF35C3C}" type="datetime1">
              <a:rPr lang="fr-FR" smtClean="0"/>
              <a:t>22/10/2025</a:t>
            </a:fld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9EE3"/>
                </a:solidFill>
              </a:defRPr>
            </a:lvl1pPr>
          </a:lstStyle>
          <a:p>
            <a:fld id="{00FF7BBC-106C-C14A-8D80-A647C410D3E4}" type="slidenum">
              <a:rPr lang="fr-FR" smtClean="0"/>
              <a:pPr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4735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28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9EE3"/>
                </a:solidFill>
              </a:defRPr>
            </a:lvl1pPr>
          </a:lstStyle>
          <a:p>
            <a:fld id="{5769D2B6-E225-40C3-AAD4-C13A7A496424}" type="datetime1">
              <a:rPr lang="fr-FR" smtClean="0"/>
              <a:t>22/10/2025</a:t>
            </a:fld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9EE3"/>
                </a:solidFill>
              </a:defRPr>
            </a:lvl1pPr>
          </a:lstStyle>
          <a:p>
            <a:fld id="{00FF7BBC-106C-C14A-8D80-A647C410D3E4}" type="slidenum">
              <a:rPr lang="fr-FR" smtClean="0"/>
              <a:pPr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33084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56E6F-E477-4390-8072-546E284F84EA}" type="datetime1">
              <a:rPr lang="fr-FR" smtClean="0"/>
              <a:t>22/10/2025</a:t>
            </a:fld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FF7BBC-106C-C14A-8D80-A647C410D3E4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2491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9EE3"/>
                </a:solidFill>
              </a:defRPr>
            </a:lvl1pPr>
          </a:lstStyle>
          <a:p>
            <a:fld id="{9098D531-E82E-40A9-94DC-FEE47944899D}" type="datetime1">
              <a:rPr lang="fr-FR" smtClean="0"/>
              <a:t>22/10/2025</a:t>
            </a:fld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9EE3"/>
                </a:solidFill>
              </a:defRPr>
            </a:lvl1pPr>
          </a:lstStyle>
          <a:p>
            <a:fld id="{00FF7BBC-106C-C14A-8D80-A647C410D3E4}" type="slidenum">
              <a:rPr lang="fr-FR" smtClean="0"/>
              <a:pPr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9202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9EE3"/>
                </a:solidFill>
              </a:defRPr>
            </a:lvl1pPr>
          </a:lstStyle>
          <a:p>
            <a:fld id="{723BBFBB-1D1B-4E8D-9B01-A80C47A5B04B}" type="datetime1">
              <a:rPr lang="fr-FR" smtClean="0"/>
              <a:t>22/10/2025</a:t>
            </a:fld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9EE3"/>
                </a:solidFill>
              </a:defRPr>
            </a:lvl1pPr>
          </a:lstStyle>
          <a:p>
            <a:fld id="{00FF7BBC-106C-C14A-8D80-A647C410D3E4}" type="slidenum">
              <a:rPr lang="fr-FR" smtClean="0"/>
              <a:pPr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2993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9942DE53-7A80-4403-BF56-9E590ED5B747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5045612" y="847344"/>
            <a:ext cx="7146388" cy="601065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4723D9B7-43E5-4DC4-9E9A-EABB297D945C}"/>
              </a:ext>
            </a:extLst>
          </p:cNvPr>
          <p:cNvSpPr/>
          <p:nvPr userDrawn="1"/>
        </p:nvSpPr>
        <p:spPr>
          <a:xfrm>
            <a:off x="0" y="6492241"/>
            <a:ext cx="12192000" cy="365125"/>
          </a:xfrm>
          <a:prstGeom prst="rect">
            <a:avLst/>
          </a:prstGeom>
          <a:solidFill>
            <a:srgbClr val="0036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1" y="262766"/>
            <a:ext cx="8456090" cy="9564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1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48938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9EE3"/>
                </a:solidFill>
              </a:defRPr>
            </a:lvl1pPr>
          </a:lstStyle>
          <a:p>
            <a:fld id="{AF84BE33-3A7C-4E0E-9F39-93C54E36BBA3}" type="datetime1">
              <a:rPr lang="fr-FR" smtClean="0"/>
              <a:t>22/10/2025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49859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94290" y="647922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rgbClr val="009EE3"/>
                </a:solidFill>
              </a:defRPr>
            </a:lvl1pPr>
          </a:lstStyle>
          <a:p>
            <a:fld id="{00FF7BBC-106C-C14A-8D80-A647C410D3E4}" type="slidenum">
              <a:rPr lang="fr-FR" smtClean="0"/>
              <a:pPr/>
              <a:t>‹Nº›</a:t>
            </a:fld>
            <a:endParaRPr lang="fr-FR" b="1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C01EEA0-3577-4569-B74E-701E744BC422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9294291" y="262765"/>
            <a:ext cx="2059510" cy="44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489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84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8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003660"/>
          </a:solidFill>
          <a:latin typeface="Aharoni" panose="02010803020104030203" pitchFamily="2" charset="-79"/>
          <a:ea typeface="+mj-ea"/>
          <a:cs typeface="Aharoni" panose="02010803020104030203" pitchFamily="2" charset="-79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buClr>
          <a:srgbClr val="003660"/>
        </a:buClr>
        <a:buFont typeface="Arial" panose="020B0604020202020204" pitchFamily="34" charset="0"/>
        <a:buChar char="•"/>
        <a:defRPr sz="2800" kern="1200">
          <a:solidFill>
            <a:srgbClr val="0036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buClr>
          <a:srgbClr val="009EE3"/>
        </a:buClr>
        <a:buFont typeface="Arial" panose="020B0604020202020204" pitchFamily="34" charset="0"/>
        <a:buChar char="›"/>
        <a:defRPr sz="2400" kern="1200">
          <a:solidFill>
            <a:srgbClr val="0036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buClr>
          <a:srgbClr val="003660"/>
        </a:buClr>
        <a:buFont typeface="Wingdings" panose="05000000000000000000" pitchFamily="2" charset="2"/>
        <a:buChar char="§"/>
        <a:defRPr sz="2000" kern="1200">
          <a:solidFill>
            <a:srgbClr val="0036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rgbClr val="0036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rgbClr val="00366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png"/><Relationship Id="rId5" Type="http://schemas.openxmlformats.org/officeDocument/2006/relationships/image" Target="../media/image6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09CA00-868D-47A4-9DCB-592144ACD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9906000" cy="6858000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1902969" y="268046"/>
            <a:ext cx="6581775" cy="4260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575"/>
              </a:lnSpc>
              <a:spcBef>
                <a:spcPts val="105"/>
              </a:spcBef>
            </a:pPr>
            <a:r>
              <a:rPr sz="1400" b="1" spc="-30" dirty="0">
                <a:solidFill>
                  <a:srgbClr val="003660"/>
                </a:solidFill>
                <a:latin typeface="Arial"/>
                <a:cs typeface="Arial"/>
              </a:rPr>
              <a:t>ELYDAN</a:t>
            </a:r>
            <a:r>
              <a:rPr sz="1400" b="1" spc="50" dirty="0">
                <a:solidFill>
                  <a:srgbClr val="00366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3660"/>
                </a:solidFill>
                <a:latin typeface="Arial"/>
                <a:cs typeface="Arial"/>
              </a:rPr>
              <a:t>ES </a:t>
            </a:r>
            <a:r>
              <a:rPr lang="es-CL" sz="1400" b="1" dirty="0">
                <a:solidFill>
                  <a:srgbClr val="003660"/>
                </a:solidFill>
                <a:latin typeface="Arial"/>
                <a:cs typeface="Arial"/>
              </a:rPr>
              <a:t>EL FABRICANTE LIDER</a:t>
            </a:r>
            <a:r>
              <a:rPr lang="es-CL" sz="1400" b="1" spc="-30" dirty="0">
                <a:solidFill>
                  <a:srgbClr val="003660"/>
                </a:solidFill>
                <a:latin typeface="Arial"/>
                <a:cs typeface="Arial"/>
              </a:rPr>
              <a:t> EN</a:t>
            </a:r>
            <a:r>
              <a:rPr sz="1400" b="1" dirty="0">
                <a:solidFill>
                  <a:srgbClr val="00366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3660"/>
                </a:solidFill>
                <a:latin typeface="Arial"/>
                <a:cs typeface="Arial"/>
              </a:rPr>
              <a:t>SOLUCIONES</a:t>
            </a:r>
            <a:r>
              <a:rPr sz="1400" b="1" spc="5" dirty="0">
                <a:solidFill>
                  <a:srgbClr val="00366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3660"/>
                </a:solidFill>
                <a:latin typeface="Arial"/>
                <a:cs typeface="Arial"/>
              </a:rPr>
              <a:t>DE</a:t>
            </a:r>
            <a:r>
              <a:rPr sz="1400" b="1" dirty="0">
                <a:solidFill>
                  <a:srgbClr val="00366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3660"/>
                </a:solidFill>
                <a:latin typeface="Arial"/>
                <a:cs typeface="Arial"/>
              </a:rPr>
              <a:t>CONDUCCIÓN</a:t>
            </a:r>
            <a:r>
              <a:rPr sz="1400" b="1" spc="15" dirty="0">
                <a:solidFill>
                  <a:srgbClr val="00366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3660"/>
                </a:solidFill>
                <a:latin typeface="Arial"/>
                <a:cs typeface="Arial"/>
              </a:rPr>
              <a:t>DE</a:t>
            </a:r>
            <a:endParaRPr sz="1400" dirty="0">
              <a:solidFill>
                <a:srgbClr val="003660"/>
              </a:solidFill>
              <a:latin typeface="Arial"/>
              <a:cs typeface="Arial"/>
            </a:endParaRPr>
          </a:p>
          <a:p>
            <a:pPr marL="12700">
              <a:lnSpc>
                <a:spcPts val="1575"/>
              </a:lnSpc>
            </a:pPr>
            <a:r>
              <a:rPr sz="1400" b="1" spc="-5" dirty="0">
                <a:solidFill>
                  <a:srgbClr val="003660"/>
                </a:solidFill>
                <a:latin typeface="Arial"/>
                <a:cs typeface="Arial"/>
              </a:rPr>
              <a:t>FLUI</a:t>
            </a:r>
            <a:r>
              <a:rPr lang="es-CL" sz="1400" b="1" spc="-5" dirty="0">
                <a:solidFill>
                  <a:srgbClr val="003660"/>
                </a:solidFill>
                <a:latin typeface="Arial"/>
                <a:cs typeface="Arial"/>
              </a:rPr>
              <a:t>DOS EN FRANCIA</a:t>
            </a:r>
            <a:endParaRPr sz="1400" dirty="0">
              <a:solidFill>
                <a:srgbClr val="003660"/>
              </a:solidFill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06448" y="6033370"/>
            <a:ext cx="8305786" cy="3026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L" sz="900" dirty="0">
                <a:solidFill>
                  <a:schemeClr val="bg1"/>
                </a:solidFill>
                <a:latin typeface="Arial MT"/>
                <a:cs typeface="Arial MT"/>
              </a:rPr>
              <a:t>6 plantas de producción / casi 400 </a:t>
            </a:r>
            <a:r>
              <a:rPr sz="900" spc="-5" dirty="0" err="1">
                <a:solidFill>
                  <a:schemeClr val="bg1"/>
                </a:solidFill>
                <a:latin typeface="Arial MT"/>
                <a:cs typeface="Arial MT"/>
              </a:rPr>
              <a:t>colaboradores</a:t>
            </a:r>
            <a:endParaRPr lang="es-CL" sz="900" spc="-15" dirty="0">
              <a:solidFill>
                <a:schemeClr val="bg1"/>
              </a:solidFill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L" sz="900" spc="-5" dirty="0">
                <a:solidFill>
                  <a:schemeClr val="bg1"/>
                </a:solidFill>
                <a:latin typeface="Arial MT"/>
                <a:cs typeface="Arial MT"/>
              </a:rPr>
              <a:t>Desde 1962 / +60</a:t>
            </a:r>
            <a:r>
              <a:rPr sz="90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900" spc="-5" dirty="0">
                <a:solidFill>
                  <a:schemeClr val="bg1"/>
                </a:solidFill>
                <a:latin typeface="Arial MT"/>
                <a:cs typeface="Arial MT"/>
              </a:rPr>
              <a:t>años</a:t>
            </a:r>
            <a:r>
              <a:rPr sz="900" spc="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900" spc="-5" dirty="0">
                <a:solidFill>
                  <a:schemeClr val="bg1"/>
                </a:solidFill>
                <a:latin typeface="Arial MT"/>
                <a:cs typeface="Arial MT"/>
              </a:rPr>
              <a:t>de</a:t>
            </a:r>
            <a:r>
              <a:rPr sz="90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900" spc="-5" dirty="0" err="1">
                <a:solidFill>
                  <a:schemeClr val="bg1"/>
                </a:solidFill>
                <a:latin typeface="Arial MT"/>
                <a:cs typeface="Arial MT"/>
              </a:rPr>
              <a:t>experiencia</a:t>
            </a:r>
            <a:endParaRPr sz="900" dirty="0">
              <a:solidFill>
                <a:schemeClr val="bg1"/>
              </a:solidFill>
              <a:latin typeface="Arial MT"/>
              <a:cs typeface="Arial MT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1</a:t>
            </a:fld>
            <a:endParaRPr dirty="0"/>
          </a:p>
        </p:txBody>
      </p:sp>
      <p:sp>
        <p:nvSpPr>
          <p:cNvPr id="14" name="object 28">
            <a:extLst>
              <a:ext uri="{FF2B5EF4-FFF2-40B4-BE49-F238E27FC236}">
                <a16:creationId xmlns:a16="http://schemas.microsoft.com/office/drawing/2014/main" id="{66E46200-9A25-4585-9E17-6882A1C2DCA7}"/>
              </a:ext>
            </a:extLst>
          </p:cNvPr>
          <p:cNvSpPr txBox="1"/>
          <p:nvPr/>
        </p:nvSpPr>
        <p:spPr>
          <a:xfrm>
            <a:off x="1406448" y="5764154"/>
            <a:ext cx="318654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1600" b="1" dirty="0">
                <a:solidFill>
                  <a:schemeClr val="bg1"/>
                </a:solidFill>
                <a:latin typeface="Arial MT"/>
                <a:cs typeface="Arial MT"/>
              </a:rPr>
              <a:t>Saint Etienne de Saint </a:t>
            </a:r>
            <a:r>
              <a:rPr lang="fr-FR" sz="1600" b="1" dirty="0" err="1">
                <a:solidFill>
                  <a:schemeClr val="bg1"/>
                </a:solidFill>
                <a:latin typeface="Arial MT"/>
                <a:cs typeface="Arial MT"/>
              </a:rPr>
              <a:t>Geoirs</a:t>
            </a:r>
            <a:endParaRPr sz="1600" b="1" dirty="0">
              <a:solidFill>
                <a:schemeClr val="bg1"/>
              </a:solidFill>
              <a:latin typeface="Arial MT"/>
              <a:cs typeface="Arial MT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0319AAE6-7DC4-4CE6-8E4A-C4B458F6E663}"/>
              </a:ext>
            </a:extLst>
          </p:cNvPr>
          <p:cNvGrpSpPr/>
          <p:nvPr/>
        </p:nvGrpSpPr>
        <p:grpSpPr>
          <a:xfrm>
            <a:off x="8739162" y="166620"/>
            <a:ext cx="1921311" cy="628937"/>
            <a:chOff x="7551611" y="294172"/>
            <a:chExt cx="1921311" cy="628937"/>
          </a:xfrm>
        </p:grpSpPr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16DBDDB4-838F-4B18-BD59-656A6D22C04B}"/>
                </a:ext>
              </a:extLst>
            </p:cNvPr>
            <p:cNvSpPr/>
            <p:nvPr/>
          </p:nvSpPr>
          <p:spPr>
            <a:xfrm>
              <a:off x="7551611" y="294172"/>
              <a:ext cx="1921311" cy="62893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1800">
                <a:noFill/>
              </a:endParaRPr>
            </a:p>
          </p:txBody>
        </p:sp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86BC2E3C-7BB6-4DF7-9558-ABB54F6C4F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72891" y="383366"/>
              <a:ext cx="1678750" cy="4505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3403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209CA00-868D-47A4-9DCB-592144ACDA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9906000" cy="6858000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1902969" y="268046"/>
            <a:ext cx="6581775" cy="4260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575"/>
              </a:lnSpc>
              <a:spcBef>
                <a:spcPts val="105"/>
              </a:spcBef>
            </a:pPr>
            <a:r>
              <a:rPr sz="1400" b="1" spc="-30" dirty="0">
                <a:solidFill>
                  <a:srgbClr val="003660"/>
                </a:solidFill>
                <a:latin typeface="Arial"/>
                <a:cs typeface="Arial"/>
              </a:rPr>
              <a:t>ELYDAN</a:t>
            </a:r>
            <a:r>
              <a:rPr sz="1400" b="1" spc="50" dirty="0">
                <a:solidFill>
                  <a:srgbClr val="00366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003660"/>
                </a:solidFill>
                <a:latin typeface="Arial"/>
                <a:cs typeface="Arial"/>
              </a:rPr>
              <a:t>ES </a:t>
            </a:r>
            <a:r>
              <a:rPr lang="es-CL" sz="1400" b="1" dirty="0">
                <a:solidFill>
                  <a:srgbClr val="003660"/>
                </a:solidFill>
                <a:latin typeface="Arial"/>
                <a:cs typeface="Arial"/>
              </a:rPr>
              <a:t>EL FABRICANTE LIDER</a:t>
            </a:r>
            <a:r>
              <a:rPr lang="es-CL" sz="1400" b="1" spc="-30" dirty="0">
                <a:solidFill>
                  <a:srgbClr val="003660"/>
                </a:solidFill>
                <a:latin typeface="Arial"/>
                <a:cs typeface="Arial"/>
              </a:rPr>
              <a:t> EN</a:t>
            </a:r>
            <a:r>
              <a:rPr sz="1400" b="1" dirty="0">
                <a:solidFill>
                  <a:srgbClr val="00366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3660"/>
                </a:solidFill>
                <a:latin typeface="Arial"/>
                <a:cs typeface="Arial"/>
              </a:rPr>
              <a:t>SOLUCIONES</a:t>
            </a:r>
            <a:r>
              <a:rPr sz="1400" b="1" spc="5" dirty="0">
                <a:solidFill>
                  <a:srgbClr val="00366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3660"/>
                </a:solidFill>
                <a:latin typeface="Arial"/>
                <a:cs typeface="Arial"/>
              </a:rPr>
              <a:t>DE</a:t>
            </a:r>
            <a:r>
              <a:rPr sz="1400" b="1" dirty="0">
                <a:solidFill>
                  <a:srgbClr val="00366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3660"/>
                </a:solidFill>
                <a:latin typeface="Arial"/>
                <a:cs typeface="Arial"/>
              </a:rPr>
              <a:t>CONDUCCIÓN</a:t>
            </a:r>
            <a:r>
              <a:rPr sz="1400" b="1" spc="15" dirty="0">
                <a:solidFill>
                  <a:srgbClr val="00366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3660"/>
                </a:solidFill>
                <a:latin typeface="Arial"/>
                <a:cs typeface="Arial"/>
              </a:rPr>
              <a:t>DE</a:t>
            </a:r>
            <a:endParaRPr sz="1400" dirty="0">
              <a:solidFill>
                <a:srgbClr val="003660"/>
              </a:solidFill>
              <a:latin typeface="Arial"/>
              <a:cs typeface="Arial"/>
            </a:endParaRPr>
          </a:p>
          <a:p>
            <a:pPr marL="12700">
              <a:lnSpc>
                <a:spcPts val="1575"/>
              </a:lnSpc>
            </a:pPr>
            <a:r>
              <a:rPr sz="1400" b="1" spc="-5" dirty="0">
                <a:solidFill>
                  <a:srgbClr val="003660"/>
                </a:solidFill>
                <a:latin typeface="Arial"/>
                <a:cs typeface="Arial"/>
              </a:rPr>
              <a:t>FLUI</a:t>
            </a:r>
            <a:r>
              <a:rPr lang="es-CL" sz="1400" b="1" spc="-5" dirty="0">
                <a:solidFill>
                  <a:srgbClr val="003660"/>
                </a:solidFill>
                <a:latin typeface="Arial"/>
                <a:cs typeface="Arial"/>
              </a:rPr>
              <a:t>DOS EN FRANCIA</a:t>
            </a:r>
            <a:endParaRPr sz="1400" dirty="0">
              <a:solidFill>
                <a:srgbClr val="003660"/>
              </a:solidFill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406448" y="6033370"/>
            <a:ext cx="8305786" cy="3026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CL" sz="900" dirty="0">
                <a:solidFill>
                  <a:schemeClr val="bg1"/>
                </a:solidFill>
                <a:latin typeface="Arial MT"/>
                <a:cs typeface="Arial MT"/>
              </a:rPr>
              <a:t>6 plantas de producción / casi 400 </a:t>
            </a:r>
            <a:r>
              <a:rPr sz="900" spc="-5" dirty="0" err="1">
                <a:solidFill>
                  <a:schemeClr val="bg1"/>
                </a:solidFill>
                <a:latin typeface="Arial MT"/>
                <a:cs typeface="Arial MT"/>
              </a:rPr>
              <a:t>colaboradores</a:t>
            </a:r>
            <a:endParaRPr lang="es-CL" sz="900" spc="-15" dirty="0">
              <a:solidFill>
                <a:schemeClr val="bg1"/>
              </a:solidFill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" dirty="0">
                <a:solidFill>
                  <a:schemeClr val="bg1"/>
                </a:solidFill>
                <a:latin typeface="Arial MT"/>
                <a:cs typeface="Arial MT"/>
              </a:rPr>
              <a:t>35</a:t>
            </a:r>
            <a:r>
              <a:rPr sz="90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900" spc="-5" dirty="0">
                <a:solidFill>
                  <a:schemeClr val="bg1"/>
                </a:solidFill>
                <a:latin typeface="Arial MT"/>
                <a:cs typeface="Arial MT"/>
              </a:rPr>
              <a:t>años</a:t>
            </a:r>
            <a:r>
              <a:rPr sz="900" spc="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900" spc="-5" dirty="0">
                <a:solidFill>
                  <a:schemeClr val="bg1"/>
                </a:solidFill>
                <a:latin typeface="Arial MT"/>
                <a:cs typeface="Arial MT"/>
              </a:rPr>
              <a:t>de</a:t>
            </a:r>
            <a:r>
              <a:rPr sz="90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900" spc="-5" dirty="0">
                <a:solidFill>
                  <a:schemeClr val="bg1"/>
                </a:solidFill>
                <a:latin typeface="Arial MT"/>
                <a:cs typeface="Arial MT"/>
              </a:rPr>
              <a:t>experiencia</a:t>
            </a:r>
            <a:r>
              <a:rPr sz="90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900" spc="-5" dirty="0">
                <a:solidFill>
                  <a:schemeClr val="bg1"/>
                </a:solidFill>
                <a:latin typeface="Arial MT"/>
                <a:cs typeface="Arial MT"/>
              </a:rPr>
              <a:t>en</a:t>
            </a:r>
            <a:r>
              <a:rPr sz="900" dirty="0">
                <a:solidFill>
                  <a:schemeClr val="bg1"/>
                </a:solidFill>
                <a:latin typeface="Arial MT"/>
                <a:cs typeface="Arial MT"/>
              </a:rPr>
              <a:t> Gecocompuestos</a:t>
            </a:r>
            <a:r>
              <a:rPr sz="900" spc="-1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900" dirty="0">
                <a:solidFill>
                  <a:schemeClr val="bg1"/>
                </a:solidFill>
                <a:latin typeface="Arial MT"/>
                <a:cs typeface="Arial MT"/>
              </a:rPr>
              <a:t>/ </a:t>
            </a:r>
            <a:r>
              <a:rPr sz="900" spc="-5" dirty="0">
                <a:solidFill>
                  <a:schemeClr val="bg1"/>
                </a:solidFill>
                <a:latin typeface="Arial MT"/>
                <a:cs typeface="Arial MT"/>
              </a:rPr>
              <a:t>+60%</a:t>
            </a:r>
            <a:r>
              <a:rPr sz="900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900" spc="-5" dirty="0">
                <a:solidFill>
                  <a:schemeClr val="bg1"/>
                </a:solidFill>
                <a:latin typeface="Arial MT"/>
                <a:cs typeface="Arial MT"/>
              </a:rPr>
              <a:t>de</a:t>
            </a:r>
            <a:r>
              <a:rPr sz="900" spc="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900" spc="-5" dirty="0">
                <a:solidFill>
                  <a:schemeClr val="bg1"/>
                </a:solidFill>
                <a:latin typeface="Arial MT"/>
                <a:cs typeface="Arial MT"/>
              </a:rPr>
              <a:t>las</a:t>
            </a:r>
            <a:r>
              <a:rPr sz="900" spc="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900" spc="-5" dirty="0">
                <a:solidFill>
                  <a:schemeClr val="bg1"/>
                </a:solidFill>
                <a:latin typeface="Arial MT"/>
                <a:cs typeface="Arial MT"/>
              </a:rPr>
              <a:t>ventas es</a:t>
            </a:r>
            <a:r>
              <a:rPr sz="900" spc="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900" spc="-5" dirty="0">
                <a:solidFill>
                  <a:schemeClr val="bg1"/>
                </a:solidFill>
                <a:latin typeface="Arial MT"/>
                <a:cs typeface="Arial MT"/>
              </a:rPr>
              <a:t>fuera</a:t>
            </a:r>
            <a:r>
              <a:rPr sz="900" spc="5" dirty="0">
                <a:solidFill>
                  <a:schemeClr val="bg1"/>
                </a:solidFill>
                <a:latin typeface="Arial MT"/>
                <a:cs typeface="Arial MT"/>
              </a:rPr>
              <a:t> </a:t>
            </a:r>
            <a:r>
              <a:rPr sz="900" spc="-5" dirty="0">
                <a:solidFill>
                  <a:schemeClr val="bg1"/>
                </a:solidFill>
                <a:latin typeface="Arial MT"/>
                <a:cs typeface="Arial MT"/>
              </a:rPr>
              <a:t>de</a:t>
            </a:r>
            <a:r>
              <a:rPr sz="900" dirty="0">
                <a:solidFill>
                  <a:schemeClr val="bg1"/>
                </a:solidFill>
                <a:latin typeface="Arial MT"/>
                <a:cs typeface="Arial MT"/>
              </a:rPr>
              <a:t> Francia</a:t>
            </a:r>
          </a:p>
        </p:txBody>
      </p:sp>
      <p:sp>
        <p:nvSpPr>
          <p:cNvPr id="32" name="object 3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2</a:t>
            </a:fld>
            <a:endParaRPr dirty="0"/>
          </a:p>
        </p:txBody>
      </p:sp>
      <p:sp>
        <p:nvSpPr>
          <p:cNvPr id="14" name="object 28">
            <a:extLst>
              <a:ext uri="{FF2B5EF4-FFF2-40B4-BE49-F238E27FC236}">
                <a16:creationId xmlns:a16="http://schemas.microsoft.com/office/drawing/2014/main" id="{66E46200-9A25-4585-9E17-6882A1C2DCA7}"/>
              </a:ext>
            </a:extLst>
          </p:cNvPr>
          <p:cNvSpPr txBox="1"/>
          <p:nvPr/>
        </p:nvSpPr>
        <p:spPr>
          <a:xfrm>
            <a:off x="1406448" y="5764154"/>
            <a:ext cx="318654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fr-FR" sz="1600" b="1" dirty="0">
                <a:solidFill>
                  <a:schemeClr val="bg1"/>
                </a:solidFill>
                <a:latin typeface="Arial MT"/>
                <a:cs typeface="Arial MT"/>
              </a:rPr>
              <a:t>Saint Etienne de Saint </a:t>
            </a:r>
            <a:r>
              <a:rPr lang="fr-FR" sz="1600" b="1" dirty="0" err="1">
                <a:solidFill>
                  <a:schemeClr val="bg1"/>
                </a:solidFill>
                <a:latin typeface="Arial MT"/>
                <a:cs typeface="Arial MT"/>
              </a:rPr>
              <a:t>Geoirs</a:t>
            </a:r>
            <a:endParaRPr sz="1600" b="1" dirty="0">
              <a:solidFill>
                <a:schemeClr val="bg1"/>
              </a:solidFill>
              <a:latin typeface="Arial MT"/>
              <a:cs typeface="Arial MT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0319AAE6-7DC4-4CE6-8E4A-C4B458F6E663}"/>
              </a:ext>
            </a:extLst>
          </p:cNvPr>
          <p:cNvGrpSpPr/>
          <p:nvPr/>
        </p:nvGrpSpPr>
        <p:grpSpPr>
          <a:xfrm>
            <a:off x="8739162" y="166620"/>
            <a:ext cx="1921311" cy="628937"/>
            <a:chOff x="7551611" y="294172"/>
            <a:chExt cx="1921311" cy="628937"/>
          </a:xfrm>
        </p:grpSpPr>
        <p:sp>
          <p:nvSpPr>
            <p:cNvPr id="7" name="Rectángulo: esquinas redondeadas 6">
              <a:extLst>
                <a:ext uri="{FF2B5EF4-FFF2-40B4-BE49-F238E27FC236}">
                  <a16:creationId xmlns:a16="http://schemas.microsoft.com/office/drawing/2014/main" id="{16DBDDB4-838F-4B18-BD59-656A6D22C04B}"/>
                </a:ext>
              </a:extLst>
            </p:cNvPr>
            <p:cNvSpPr/>
            <p:nvPr/>
          </p:nvSpPr>
          <p:spPr>
            <a:xfrm>
              <a:off x="7551611" y="294172"/>
              <a:ext cx="1921311" cy="62893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1800">
                <a:noFill/>
              </a:endParaRPr>
            </a:p>
          </p:txBody>
        </p:sp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86BC2E3C-7BB6-4DF7-9558-ABB54F6C4F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672891" y="383366"/>
              <a:ext cx="1678750" cy="450547"/>
            </a:xfrm>
            <a:prstGeom prst="rect">
              <a:avLst/>
            </a:prstGeom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E9AEB88F-FE4C-4D77-90CE-393984B2DB2D}"/>
              </a:ext>
            </a:extLst>
          </p:cNvPr>
          <p:cNvSpPr/>
          <p:nvPr/>
        </p:nvSpPr>
        <p:spPr>
          <a:xfrm>
            <a:off x="1143000" y="-17418"/>
            <a:ext cx="9906000" cy="6858000"/>
          </a:xfrm>
          <a:prstGeom prst="rect">
            <a:avLst/>
          </a:prstGeom>
          <a:solidFill>
            <a:srgbClr val="000000">
              <a:alpha val="6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sz="1800"/>
          </a:p>
        </p:txBody>
      </p:sp>
      <p:pic>
        <p:nvPicPr>
          <p:cNvPr id="10" name="object 10">
            <a:extLst>
              <a:ext uri="{FF2B5EF4-FFF2-40B4-BE49-F238E27FC236}">
                <a16:creationId xmlns:a16="http://schemas.microsoft.com/office/drawing/2014/main" id="{F34EC4CD-B922-47C2-9667-D33BE385F846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30389" y="2114031"/>
            <a:ext cx="3541068" cy="22330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/>
            </a:solidFill>
          </a:ln>
          <a:effectLst/>
        </p:spPr>
      </p:pic>
      <p:pic>
        <p:nvPicPr>
          <p:cNvPr id="11" name="object 2">
            <a:extLst>
              <a:ext uri="{FF2B5EF4-FFF2-40B4-BE49-F238E27FC236}">
                <a16:creationId xmlns:a16="http://schemas.microsoft.com/office/drawing/2014/main" id="{6D6409E0-7725-4E4C-85DB-6AC24CF05E3B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415006" y="2114030"/>
            <a:ext cx="3541068" cy="22431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/>
            </a:solidFill>
          </a:ln>
          <a:effectLst/>
        </p:spPr>
      </p:pic>
    </p:spTree>
    <p:extLst>
      <p:ext uri="{BB962C8B-B14F-4D97-AF65-F5344CB8AC3E}">
        <p14:creationId xmlns:p14="http://schemas.microsoft.com/office/powerpoint/2010/main" val="3302022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3000" y="1"/>
            <a:ext cx="9906000" cy="6871489"/>
            <a:chOff x="440439" y="1257391"/>
            <a:chExt cx="8789448" cy="5233324"/>
          </a:xfrm>
        </p:grpSpPr>
        <p:pic>
          <p:nvPicPr>
            <p:cNvPr id="3" name="object 3"/>
            <p:cNvPicPr/>
            <p:nvPr/>
          </p:nvPicPr>
          <p:blipFill rotWithShape="1">
            <a:blip r:embed="rId2" cstate="print"/>
            <a:srcRect l="4446" t="1747" r="6826"/>
            <a:stretch/>
          </p:blipFill>
          <p:spPr>
            <a:xfrm>
              <a:off x="440439" y="1257391"/>
              <a:ext cx="8789448" cy="5233324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9032748" y="1920635"/>
              <a:ext cx="76200" cy="2901553"/>
            </a:xfrm>
            <a:custGeom>
              <a:avLst/>
              <a:gdLst/>
              <a:ahLst/>
              <a:cxnLst/>
              <a:rect l="l" t="t" r="r" b="b"/>
              <a:pathLst>
                <a:path w="76200" h="3031490">
                  <a:moveTo>
                    <a:pt x="31750" y="2954909"/>
                  </a:moveTo>
                  <a:lnTo>
                    <a:pt x="0" y="2954909"/>
                  </a:lnTo>
                  <a:lnTo>
                    <a:pt x="38100" y="3031109"/>
                  </a:lnTo>
                  <a:lnTo>
                    <a:pt x="69850" y="2967609"/>
                  </a:lnTo>
                  <a:lnTo>
                    <a:pt x="31750" y="2967609"/>
                  </a:lnTo>
                  <a:lnTo>
                    <a:pt x="31750" y="2954909"/>
                  </a:lnTo>
                  <a:close/>
                </a:path>
                <a:path w="76200" h="3031490">
                  <a:moveTo>
                    <a:pt x="44450" y="63500"/>
                  </a:moveTo>
                  <a:lnTo>
                    <a:pt x="31750" y="63500"/>
                  </a:lnTo>
                  <a:lnTo>
                    <a:pt x="31750" y="2967609"/>
                  </a:lnTo>
                  <a:lnTo>
                    <a:pt x="44450" y="2967609"/>
                  </a:lnTo>
                  <a:lnTo>
                    <a:pt x="44450" y="63500"/>
                  </a:lnTo>
                  <a:close/>
                </a:path>
                <a:path w="76200" h="3031490">
                  <a:moveTo>
                    <a:pt x="76200" y="2954909"/>
                  </a:moveTo>
                  <a:lnTo>
                    <a:pt x="44450" y="2954909"/>
                  </a:lnTo>
                  <a:lnTo>
                    <a:pt x="44450" y="2967609"/>
                  </a:lnTo>
                  <a:lnTo>
                    <a:pt x="69850" y="2967609"/>
                  </a:lnTo>
                  <a:lnTo>
                    <a:pt x="76200" y="2954909"/>
                  </a:lnTo>
                  <a:close/>
                </a:path>
                <a:path w="76200" h="3031490">
                  <a:moveTo>
                    <a:pt x="38100" y="0"/>
                  </a:moveTo>
                  <a:lnTo>
                    <a:pt x="0" y="76200"/>
                  </a:lnTo>
                  <a:lnTo>
                    <a:pt x="31750" y="76200"/>
                  </a:lnTo>
                  <a:lnTo>
                    <a:pt x="31750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3031490">
                  <a:moveTo>
                    <a:pt x="69850" y="63500"/>
                  </a:moveTo>
                  <a:lnTo>
                    <a:pt x="44450" y="63500"/>
                  </a:lnTo>
                  <a:lnTo>
                    <a:pt x="44450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800"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9781904" y="3000216"/>
            <a:ext cx="878569" cy="3212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25</a:t>
            </a:r>
            <a:r>
              <a:rPr sz="2000" b="1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mts.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33705" y="2911172"/>
            <a:ext cx="2772155" cy="17983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/>
            </a:solidFill>
          </a:ln>
          <a:effectLst/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33704" y="307973"/>
            <a:ext cx="2526792" cy="505967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4217662" y="290368"/>
            <a:ext cx="4264335" cy="541174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lang="es-CL" sz="1400" b="1" dirty="0">
                <a:solidFill>
                  <a:srgbClr val="1C4479"/>
                </a:solidFill>
                <a:latin typeface="Arial"/>
                <a:cs typeface="Arial"/>
              </a:rPr>
              <a:t>UTILIZA, DESDE EL 2018, GEOCOMPUESTOS DRENANTES PARA CAPTURAR SUS LIXIVIADOS</a:t>
            </a:r>
            <a:endParaRPr sz="1400" dirty="0">
              <a:solidFill>
                <a:srgbClr val="1C4479"/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pPr marL="38100">
                <a:lnSpc>
                  <a:spcPts val="1240"/>
                </a:lnSpc>
              </a:pPr>
              <a:t>3</a:t>
            </a:fld>
            <a:endParaRPr dirty="0"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0AD38957-254D-4A7A-BDAA-149FD4D65240}"/>
              </a:ext>
            </a:extLst>
          </p:cNvPr>
          <p:cNvGrpSpPr/>
          <p:nvPr/>
        </p:nvGrpSpPr>
        <p:grpSpPr>
          <a:xfrm>
            <a:off x="8739162" y="166620"/>
            <a:ext cx="1921311" cy="628937"/>
            <a:chOff x="7551611" y="294172"/>
            <a:chExt cx="1921311" cy="628937"/>
          </a:xfrm>
        </p:grpSpPr>
        <p:sp>
          <p:nvSpPr>
            <p:cNvPr id="15" name="Rectángulo: esquinas redondeadas 14">
              <a:extLst>
                <a:ext uri="{FF2B5EF4-FFF2-40B4-BE49-F238E27FC236}">
                  <a16:creationId xmlns:a16="http://schemas.microsoft.com/office/drawing/2014/main" id="{CE2A2076-B19B-46E9-B927-150296D42DE3}"/>
                </a:ext>
              </a:extLst>
            </p:cNvPr>
            <p:cNvSpPr/>
            <p:nvPr/>
          </p:nvSpPr>
          <p:spPr>
            <a:xfrm>
              <a:off x="7551611" y="294172"/>
              <a:ext cx="1921311" cy="62893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1800">
                <a:noFill/>
              </a:endParaRPr>
            </a:p>
          </p:txBody>
        </p:sp>
        <p:pic>
          <p:nvPicPr>
            <p:cNvPr id="16" name="Imagen 15">
              <a:extLst>
                <a:ext uri="{FF2B5EF4-FFF2-40B4-BE49-F238E27FC236}">
                  <a16:creationId xmlns:a16="http://schemas.microsoft.com/office/drawing/2014/main" id="{1B2EA51C-338C-414F-89A0-DE769280F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72891" y="383366"/>
              <a:ext cx="1678750" cy="450547"/>
            </a:xfrm>
            <a:prstGeom prst="rect">
              <a:avLst/>
            </a:prstGeom>
          </p:spPr>
        </p:pic>
      </p:grp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6E21607A-BB5B-44A5-916B-8DE49486EF10}"/>
              </a:ext>
            </a:extLst>
          </p:cNvPr>
          <p:cNvCxnSpPr>
            <a:cxnSpLocks/>
          </p:cNvCxnSpPr>
          <p:nvPr/>
        </p:nvCxnSpPr>
        <p:spPr>
          <a:xfrm>
            <a:off x="3799115" y="4328160"/>
            <a:ext cx="2168435" cy="1645920"/>
          </a:xfrm>
          <a:prstGeom prst="straightConnector1">
            <a:avLst/>
          </a:prstGeom>
          <a:ln w="12700">
            <a:solidFill>
              <a:schemeClr val="bg1"/>
            </a:solidFill>
            <a:headEnd type="oval" w="med" len="med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bject 12">
            <a:extLst>
              <a:ext uri="{FF2B5EF4-FFF2-40B4-BE49-F238E27FC236}">
                <a16:creationId xmlns:a16="http://schemas.microsoft.com/office/drawing/2014/main" id="{928162BF-DA99-429B-AFEB-9C321C757076}"/>
              </a:ext>
            </a:extLst>
          </p:cNvPr>
          <p:cNvSpPr txBox="1"/>
          <p:nvPr/>
        </p:nvSpPr>
        <p:spPr>
          <a:xfrm>
            <a:off x="3171655" y="4393052"/>
            <a:ext cx="1088572" cy="279564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0"/>
              </a:spcBef>
            </a:pPr>
            <a:r>
              <a:rPr lang="es-CL" sz="1100" b="1" dirty="0" err="1">
                <a:solidFill>
                  <a:srgbClr val="1C4479"/>
                </a:solidFill>
                <a:latin typeface="Arial"/>
                <a:cs typeface="Arial"/>
              </a:rPr>
              <a:t>Nape</a:t>
            </a:r>
            <a:r>
              <a:rPr lang="es-CL" sz="1100" b="1" dirty="0">
                <a:solidFill>
                  <a:srgbClr val="1C4479"/>
                </a:solidFill>
                <a:latin typeface="Arial"/>
                <a:cs typeface="Arial"/>
              </a:rPr>
              <a:t> Solpac L</a:t>
            </a:r>
            <a:endParaRPr sz="1100" dirty="0">
              <a:solidFill>
                <a:srgbClr val="1C4479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: Rounded Corners 2">
            <a:extLst>
              <a:ext uri="{FF2B5EF4-FFF2-40B4-BE49-F238E27FC236}">
                <a16:creationId xmlns:a16="http://schemas.microsoft.com/office/drawing/2014/main" id="{0CD787AE-7C27-4518-9882-6D594BA9E85B}"/>
              </a:ext>
            </a:extLst>
          </p:cNvPr>
          <p:cNvSpPr/>
          <p:nvPr/>
        </p:nvSpPr>
        <p:spPr>
          <a:xfrm>
            <a:off x="1143000" y="0"/>
            <a:ext cx="9906000" cy="6858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 sz="854" b="1" dirty="0">
              <a:solidFill>
                <a:schemeClr val="accent4"/>
              </a:solidFill>
            </a:endParaRPr>
          </a:p>
        </p:txBody>
      </p:sp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74636" y="619593"/>
            <a:ext cx="2927223" cy="260032"/>
          </a:xfrm>
          <a:prstGeom prst="rect">
            <a:avLst/>
          </a:prstGeom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FA95DB2E-AB63-453B-80B9-23F0DB7F1336}"/>
              </a:ext>
            </a:extLst>
          </p:cNvPr>
          <p:cNvGrpSpPr/>
          <p:nvPr/>
        </p:nvGrpSpPr>
        <p:grpSpPr>
          <a:xfrm>
            <a:off x="2450946" y="3966034"/>
            <a:ext cx="3275773" cy="1492986"/>
            <a:chOff x="1364768" y="3134058"/>
            <a:chExt cx="3275773" cy="1492986"/>
          </a:xfrm>
        </p:grpSpPr>
        <p:sp>
          <p:nvSpPr>
            <p:cNvPr id="3" name="object 3"/>
            <p:cNvSpPr txBox="1"/>
            <p:nvPr/>
          </p:nvSpPr>
          <p:spPr>
            <a:xfrm>
              <a:off x="1364768" y="4391498"/>
              <a:ext cx="3275773" cy="235546"/>
            </a:xfrm>
            <a:prstGeom prst="rect">
              <a:avLst/>
            </a:prstGeom>
          </p:spPr>
          <p:txBody>
            <a:bodyPr vert="horz" wrap="square" lIns="0" tIns="10319" rIns="0" bIns="0" rtlCol="0">
              <a:spAutoFit/>
            </a:bodyPr>
            <a:lstStyle/>
            <a:p>
              <a:pPr marL="10319">
                <a:spcBef>
                  <a:spcPts val="81"/>
                </a:spcBef>
              </a:pPr>
              <a:r>
                <a:rPr sz="1463" dirty="0">
                  <a:solidFill>
                    <a:srgbClr val="00375F"/>
                  </a:solidFill>
                  <a:latin typeface="Trebuchet MS"/>
                  <a:cs typeface="Trebuchet MS"/>
                </a:rPr>
                <a:t>R</a:t>
              </a:r>
              <a:r>
                <a:rPr lang="es-CL" sz="1463" dirty="0" err="1">
                  <a:solidFill>
                    <a:srgbClr val="00375F"/>
                  </a:solidFill>
                  <a:latin typeface="Trebuchet MS"/>
                  <a:cs typeface="Trebuchet MS"/>
                </a:rPr>
                <a:t>esistencia</a:t>
              </a:r>
              <a:r>
                <a:rPr lang="es-CL" sz="1463" dirty="0">
                  <a:solidFill>
                    <a:srgbClr val="00375F"/>
                  </a:solidFill>
                  <a:latin typeface="Trebuchet MS"/>
                  <a:cs typeface="Trebuchet MS"/>
                </a:rPr>
                <a:t> a</a:t>
              </a:r>
              <a:r>
                <a:rPr sz="1463" spc="-33" dirty="0">
                  <a:solidFill>
                    <a:srgbClr val="00375F"/>
                  </a:solidFill>
                  <a:latin typeface="Trebuchet MS"/>
                  <a:cs typeface="Trebuchet MS"/>
                </a:rPr>
                <a:t> </a:t>
              </a:r>
              <a:r>
                <a:rPr sz="1463" dirty="0">
                  <a:solidFill>
                    <a:srgbClr val="00375F"/>
                  </a:solidFill>
                  <a:latin typeface="Trebuchet MS"/>
                  <a:cs typeface="Trebuchet MS"/>
                </a:rPr>
                <a:t>la</a:t>
              </a:r>
              <a:r>
                <a:rPr sz="1463" spc="-33" dirty="0">
                  <a:solidFill>
                    <a:srgbClr val="00375F"/>
                  </a:solidFill>
                  <a:latin typeface="Trebuchet MS"/>
                  <a:cs typeface="Trebuchet MS"/>
                </a:rPr>
                <a:t> </a:t>
              </a:r>
              <a:r>
                <a:rPr sz="1463" b="1" dirty="0" err="1">
                  <a:solidFill>
                    <a:srgbClr val="48AEDF"/>
                  </a:solidFill>
                  <a:latin typeface="Trebuchet MS"/>
                  <a:cs typeface="Trebuchet MS"/>
                </a:rPr>
                <a:t>fisura</a:t>
              </a:r>
              <a:r>
                <a:rPr lang="es-CL" sz="1463" b="1" dirty="0" err="1">
                  <a:solidFill>
                    <a:srgbClr val="48AEDF"/>
                  </a:solidFill>
                  <a:latin typeface="Trebuchet MS"/>
                  <a:cs typeface="Trebuchet MS"/>
                </a:rPr>
                <a:t>ció</a:t>
              </a:r>
              <a:r>
                <a:rPr sz="1463" b="1" dirty="0">
                  <a:solidFill>
                    <a:srgbClr val="48AEDF"/>
                  </a:solidFill>
                  <a:latin typeface="Trebuchet MS"/>
                  <a:cs typeface="Trebuchet MS"/>
                </a:rPr>
                <a:t>n</a:t>
              </a:r>
              <a:r>
                <a:rPr sz="1463" b="1" spc="-41" dirty="0">
                  <a:solidFill>
                    <a:srgbClr val="48AEDF"/>
                  </a:solidFill>
                  <a:latin typeface="Trebuchet MS"/>
                  <a:cs typeface="Trebuchet MS"/>
                </a:rPr>
                <a:t> </a:t>
              </a:r>
              <a:r>
                <a:rPr sz="1463" b="1" dirty="0">
                  <a:solidFill>
                    <a:srgbClr val="48AEDF"/>
                  </a:solidFill>
                  <a:latin typeface="Trebuchet MS"/>
                  <a:cs typeface="Trebuchet MS"/>
                </a:rPr>
                <a:t>lent</a:t>
              </a:r>
              <a:r>
                <a:rPr lang="es-CL" sz="1463" b="1" dirty="0">
                  <a:solidFill>
                    <a:srgbClr val="48AEDF"/>
                  </a:solidFill>
                  <a:latin typeface="Trebuchet MS"/>
                  <a:cs typeface="Trebuchet MS"/>
                </a:rPr>
                <a:t>a</a:t>
              </a:r>
              <a:r>
                <a:rPr sz="1463" b="1" spc="-45" dirty="0">
                  <a:solidFill>
                    <a:srgbClr val="48AEDF"/>
                  </a:solidFill>
                  <a:latin typeface="Trebuchet MS"/>
                  <a:cs typeface="Trebuchet MS"/>
                </a:rPr>
                <a:t> </a:t>
              </a:r>
              <a:r>
                <a:rPr sz="1463" b="1" spc="-16" dirty="0">
                  <a:solidFill>
                    <a:srgbClr val="48AEDF"/>
                  </a:solidFill>
                  <a:latin typeface="Trebuchet MS"/>
                  <a:cs typeface="Trebuchet MS"/>
                </a:rPr>
                <a:t>(RC)</a:t>
              </a:r>
              <a:endParaRPr sz="1463" dirty="0">
                <a:latin typeface="Trebuchet MS"/>
                <a:cs typeface="Trebuchet MS"/>
              </a:endParaRPr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67341" y="3134058"/>
              <a:ext cx="1188720" cy="107356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757227" y="3609546"/>
              <a:ext cx="724375" cy="260033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675502" y="3576112"/>
              <a:ext cx="538639" cy="327104"/>
            </a:xfrm>
            <a:custGeom>
              <a:avLst/>
              <a:gdLst/>
              <a:ahLst/>
              <a:cxnLst/>
              <a:rect l="l" t="t" r="r" b="b"/>
              <a:pathLst>
                <a:path w="662939" h="402589">
                  <a:moveTo>
                    <a:pt x="0" y="402336"/>
                  </a:moveTo>
                  <a:lnTo>
                    <a:pt x="662940" y="402336"/>
                  </a:lnTo>
                  <a:lnTo>
                    <a:pt x="662940" y="0"/>
                  </a:lnTo>
                  <a:lnTo>
                    <a:pt x="0" y="0"/>
                  </a:lnTo>
                  <a:lnTo>
                    <a:pt x="0" y="402336"/>
                  </a:lnTo>
                  <a:close/>
                </a:path>
              </a:pathLst>
            </a:custGeom>
            <a:ln w="9525">
              <a:solidFill>
                <a:srgbClr val="FD9600"/>
              </a:solidFill>
            </a:ln>
          </p:spPr>
          <p:txBody>
            <a:bodyPr wrap="square" lIns="0" tIns="0" rIns="0" bIns="0" rtlCol="0"/>
            <a:lstStyle/>
            <a:p>
              <a:endParaRPr sz="1463"/>
            </a:p>
          </p:txBody>
        </p:sp>
        <p:sp>
          <p:nvSpPr>
            <p:cNvPr id="11" name="object 11"/>
            <p:cNvSpPr/>
            <p:nvPr/>
          </p:nvSpPr>
          <p:spPr>
            <a:xfrm>
              <a:off x="1909532" y="3903011"/>
              <a:ext cx="74295" cy="327104"/>
            </a:xfrm>
            <a:custGeom>
              <a:avLst/>
              <a:gdLst/>
              <a:ahLst/>
              <a:cxnLst/>
              <a:rect l="l" t="t" r="r" b="b"/>
              <a:pathLst>
                <a:path w="91439" h="402589">
                  <a:moveTo>
                    <a:pt x="68580" y="0"/>
                  </a:moveTo>
                  <a:lnTo>
                    <a:pt x="22859" y="0"/>
                  </a:lnTo>
                  <a:lnTo>
                    <a:pt x="22859" y="356616"/>
                  </a:lnTo>
                  <a:lnTo>
                    <a:pt x="0" y="356616"/>
                  </a:lnTo>
                  <a:lnTo>
                    <a:pt x="45719" y="402336"/>
                  </a:lnTo>
                  <a:lnTo>
                    <a:pt x="91439" y="356616"/>
                  </a:lnTo>
                  <a:lnTo>
                    <a:pt x="68580" y="356616"/>
                  </a:lnTo>
                  <a:lnTo>
                    <a:pt x="68580" y="0"/>
                  </a:lnTo>
                  <a:close/>
                </a:path>
              </a:pathLst>
            </a:custGeom>
            <a:solidFill>
              <a:srgbClr val="FD9600"/>
            </a:solidFill>
          </p:spPr>
          <p:txBody>
            <a:bodyPr wrap="square" lIns="0" tIns="0" rIns="0" bIns="0" rtlCol="0"/>
            <a:lstStyle/>
            <a:p>
              <a:endParaRPr sz="1463"/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F933432E-F9F9-42FC-9E7D-4671DA91728A}"/>
              </a:ext>
            </a:extLst>
          </p:cNvPr>
          <p:cNvGrpSpPr/>
          <p:nvPr/>
        </p:nvGrpSpPr>
        <p:grpSpPr>
          <a:xfrm>
            <a:off x="8739162" y="166620"/>
            <a:ext cx="1921311" cy="628937"/>
            <a:chOff x="7551611" y="294172"/>
            <a:chExt cx="1921311" cy="628937"/>
          </a:xfrm>
        </p:grpSpPr>
        <p:sp>
          <p:nvSpPr>
            <p:cNvPr id="18" name="Rectángulo: esquinas redondeadas 17">
              <a:extLst>
                <a:ext uri="{FF2B5EF4-FFF2-40B4-BE49-F238E27FC236}">
                  <a16:creationId xmlns:a16="http://schemas.microsoft.com/office/drawing/2014/main" id="{042A0359-40BA-4195-8FA6-61A7731F5AC6}"/>
                </a:ext>
              </a:extLst>
            </p:cNvPr>
            <p:cNvSpPr/>
            <p:nvPr/>
          </p:nvSpPr>
          <p:spPr>
            <a:xfrm>
              <a:off x="7551611" y="294172"/>
              <a:ext cx="1921311" cy="62893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CL" sz="1800">
                <a:noFill/>
              </a:endParaRPr>
            </a:p>
          </p:txBody>
        </p:sp>
        <p:pic>
          <p:nvPicPr>
            <p:cNvPr id="19" name="Imagen 18">
              <a:extLst>
                <a:ext uri="{FF2B5EF4-FFF2-40B4-BE49-F238E27FC236}">
                  <a16:creationId xmlns:a16="http://schemas.microsoft.com/office/drawing/2014/main" id="{7CFA56AD-ED92-4A0B-9CB4-C360F8AEDF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72891" y="383366"/>
              <a:ext cx="1678750" cy="450547"/>
            </a:xfrm>
            <a:prstGeom prst="rect">
              <a:avLst/>
            </a:prstGeom>
          </p:spPr>
        </p:pic>
      </p:grpSp>
      <p:grpSp>
        <p:nvGrpSpPr>
          <p:cNvPr id="40" name="Grupo 39">
            <a:extLst>
              <a:ext uri="{FF2B5EF4-FFF2-40B4-BE49-F238E27FC236}">
                <a16:creationId xmlns:a16="http://schemas.microsoft.com/office/drawing/2014/main" id="{2B6AE530-6303-4F70-B235-AF3D47C261EC}"/>
              </a:ext>
            </a:extLst>
          </p:cNvPr>
          <p:cNvGrpSpPr/>
          <p:nvPr/>
        </p:nvGrpSpPr>
        <p:grpSpPr>
          <a:xfrm>
            <a:off x="6417488" y="4033704"/>
            <a:ext cx="3828581" cy="1425316"/>
            <a:chOff x="5427145" y="3356815"/>
            <a:chExt cx="3828581" cy="1425316"/>
          </a:xfrm>
        </p:grpSpPr>
        <p:pic>
          <p:nvPicPr>
            <p:cNvPr id="32" name="object 4">
              <a:extLst>
                <a:ext uri="{FF2B5EF4-FFF2-40B4-BE49-F238E27FC236}">
                  <a16:creationId xmlns:a16="http://schemas.microsoft.com/office/drawing/2014/main" id="{DF5398C7-E56E-4810-9DEF-BD86A2B03D35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88388" y="3356815"/>
              <a:ext cx="1028985" cy="1028986"/>
            </a:xfrm>
            <a:prstGeom prst="rect">
              <a:avLst/>
            </a:prstGeom>
          </p:spPr>
        </p:pic>
        <p:pic>
          <p:nvPicPr>
            <p:cNvPr id="33" name="object 5">
              <a:extLst>
                <a:ext uri="{FF2B5EF4-FFF2-40B4-BE49-F238E27FC236}">
                  <a16:creationId xmlns:a16="http://schemas.microsoft.com/office/drawing/2014/main" id="{A66523AD-64D1-4092-9932-F6B988BDD6B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40828" y="3706002"/>
              <a:ext cx="720662" cy="260032"/>
            </a:xfrm>
            <a:prstGeom prst="rect">
              <a:avLst/>
            </a:prstGeom>
          </p:spPr>
        </p:pic>
        <p:sp>
          <p:nvSpPr>
            <p:cNvPr id="29" name="object 13">
              <a:extLst>
                <a:ext uri="{FF2B5EF4-FFF2-40B4-BE49-F238E27FC236}">
                  <a16:creationId xmlns:a16="http://schemas.microsoft.com/office/drawing/2014/main" id="{8B3B2348-B9DD-4679-9633-4EC1F895A49F}"/>
                </a:ext>
              </a:extLst>
            </p:cNvPr>
            <p:cNvSpPr/>
            <p:nvPr/>
          </p:nvSpPr>
          <p:spPr>
            <a:xfrm>
              <a:off x="5914825" y="3635422"/>
              <a:ext cx="732115" cy="412750"/>
            </a:xfrm>
            <a:custGeom>
              <a:avLst/>
              <a:gdLst/>
              <a:ahLst/>
              <a:cxnLst/>
              <a:rect l="l" t="t" r="r" b="b"/>
              <a:pathLst>
                <a:path w="901064" h="508000">
                  <a:moveTo>
                    <a:pt x="589788" y="507491"/>
                  </a:moveTo>
                  <a:lnTo>
                    <a:pt x="900684" y="507491"/>
                  </a:lnTo>
                  <a:lnTo>
                    <a:pt x="900684" y="0"/>
                  </a:lnTo>
                  <a:lnTo>
                    <a:pt x="589788" y="0"/>
                  </a:lnTo>
                  <a:lnTo>
                    <a:pt x="589788" y="507491"/>
                  </a:lnTo>
                  <a:close/>
                </a:path>
                <a:path w="901064" h="508000">
                  <a:moveTo>
                    <a:pt x="0" y="507491"/>
                  </a:moveTo>
                  <a:lnTo>
                    <a:pt x="306324" y="507491"/>
                  </a:lnTo>
                  <a:lnTo>
                    <a:pt x="306324" y="0"/>
                  </a:lnTo>
                  <a:lnTo>
                    <a:pt x="0" y="0"/>
                  </a:lnTo>
                  <a:lnTo>
                    <a:pt x="0" y="507491"/>
                  </a:lnTo>
                  <a:close/>
                </a:path>
              </a:pathLst>
            </a:custGeom>
            <a:ln w="9525">
              <a:solidFill>
                <a:srgbClr val="FD9600"/>
              </a:solidFill>
            </a:ln>
          </p:spPr>
          <p:txBody>
            <a:bodyPr wrap="square" lIns="0" tIns="0" rIns="0" bIns="0" rtlCol="0"/>
            <a:lstStyle/>
            <a:p>
              <a:endParaRPr sz="1463"/>
            </a:p>
          </p:txBody>
        </p:sp>
        <p:sp>
          <p:nvSpPr>
            <p:cNvPr id="30" name="object 14">
              <a:extLst>
                <a:ext uri="{FF2B5EF4-FFF2-40B4-BE49-F238E27FC236}">
                  <a16:creationId xmlns:a16="http://schemas.microsoft.com/office/drawing/2014/main" id="{1315352F-0059-45C3-AF43-DA13AE471639}"/>
                </a:ext>
              </a:extLst>
            </p:cNvPr>
            <p:cNvSpPr/>
            <p:nvPr/>
          </p:nvSpPr>
          <p:spPr>
            <a:xfrm>
              <a:off x="6490611" y="4058904"/>
              <a:ext cx="78423" cy="327104"/>
            </a:xfrm>
            <a:custGeom>
              <a:avLst/>
              <a:gdLst/>
              <a:ahLst/>
              <a:cxnLst/>
              <a:rect l="l" t="t" r="r" b="b"/>
              <a:pathLst>
                <a:path w="96519" h="402589">
                  <a:moveTo>
                    <a:pt x="72009" y="0"/>
                  </a:moveTo>
                  <a:lnTo>
                    <a:pt x="24003" y="0"/>
                  </a:lnTo>
                  <a:lnTo>
                    <a:pt x="24003" y="354330"/>
                  </a:lnTo>
                  <a:lnTo>
                    <a:pt x="0" y="354330"/>
                  </a:lnTo>
                  <a:lnTo>
                    <a:pt x="48006" y="402336"/>
                  </a:lnTo>
                  <a:lnTo>
                    <a:pt x="96012" y="354330"/>
                  </a:lnTo>
                  <a:lnTo>
                    <a:pt x="72009" y="354330"/>
                  </a:lnTo>
                  <a:lnTo>
                    <a:pt x="72009" y="0"/>
                  </a:lnTo>
                  <a:close/>
                </a:path>
              </a:pathLst>
            </a:custGeom>
            <a:solidFill>
              <a:srgbClr val="FD9600"/>
            </a:solidFill>
          </p:spPr>
          <p:txBody>
            <a:bodyPr wrap="square" lIns="0" tIns="0" rIns="0" bIns="0" rtlCol="0"/>
            <a:lstStyle/>
            <a:p>
              <a:endParaRPr sz="1463"/>
            </a:p>
          </p:txBody>
        </p:sp>
        <p:sp>
          <p:nvSpPr>
            <p:cNvPr id="34" name="object 8">
              <a:extLst>
                <a:ext uri="{FF2B5EF4-FFF2-40B4-BE49-F238E27FC236}">
                  <a16:creationId xmlns:a16="http://schemas.microsoft.com/office/drawing/2014/main" id="{1DBB1E66-51DA-41F3-98FC-B17C305AA381}"/>
                </a:ext>
              </a:extLst>
            </p:cNvPr>
            <p:cNvSpPr txBox="1"/>
            <p:nvPr/>
          </p:nvSpPr>
          <p:spPr>
            <a:xfrm>
              <a:off x="5427145" y="4352814"/>
              <a:ext cx="3828581" cy="429317"/>
            </a:xfrm>
            <a:prstGeom prst="rect">
              <a:avLst/>
            </a:prstGeom>
          </p:spPr>
          <p:txBody>
            <a:bodyPr vert="horz" wrap="square" lIns="0" tIns="10319" rIns="0" bIns="0" rtlCol="0">
              <a:spAutoFit/>
            </a:bodyPr>
            <a:lstStyle/>
            <a:p>
              <a:pPr>
                <a:spcBef>
                  <a:spcPts val="122"/>
                </a:spcBef>
              </a:pPr>
              <a:endParaRPr sz="1259" dirty="0">
                <a:latin typeface="Trebuchet MS"/>
                <a:cs typeface="Trebuchet MS"/>
              </a:endParaRPr>
            </a:p>
            <a:p>
              <a:pPr marL="10319">
                <a:spcBef>
                  <a:spcPts val="4"/>
                </a:spcBef>
              </a:pPr>
              <a:r>
                <a:rPr sz="1463" dirty="0">
                  <a:solidFill>
                    <a:srgbClr val="112843"/>
                  </a:solidFill>
                  <a:latin typeface="Trebuchet MS"/>
                  <a:cs typeface="Trebuchet MS"/>
                </a:rPr>
                <a:t>R</a:t>
              </a:r>
              <a:r>
                <a:rPr lang="es-CL" sz="1463" dirty="0" err="1">
                  <a:solidFill>
                    <a:srgbClr val="112843"/>
                  </a:solidFill>
                  <a:latin typeface="Trebuchet MS"/>
                  <a:cs typeface="Trebuchet MS"/>
                </a:rPr>
                <a:t>esistencia</a:t>
              </a:r>
              <a:r>
                <a:rPr lang="es-CL" sz="1463" dirty="0">
                  <a:solidFill>
                    <a:srgbClr val="112843"/>
                  </a:solidFill>
                  <a:latin typeface="Trebuchet MS"/>
                  <a:cs typeface="Trebuchet MS"/>
                </a:rPr>
                <a:t> a</a:t>
              </a:r>
              <a:r>
                <a:rPr sz="1463" spc="-8" dirty="0">
                  <a:solidFill>
                    <a:srgbClr val="112843"/>
                  </a:solidFill>
                  <a:latin typeface="Trebuchet MS"/>
                  <a:cs typeface="Trebuchet MS"/>
                </a:rPr>
                <a:t> </a:t>
              </a:r>
              <a:r>
                <a:rPr sz="1463" b="1" dirty="0">
                  <a:solidFill>
                    <a:srgbClr val="48AEDF"/>
                  </a:solidFill>
                  <a:latin typeface="Trebuchet MS"/>
                  <a:cs typeface="Trebuchet MS"/>
                </a:rPr>
                <a:t>d</a:t>
              </a:r>
              <a:r>
                <a:rPr lang="es-CL" sz="1463" b="1" dirty="0" err="1">
                  <a:solidFill>
                    <a:srgbClr val="48AEDF"/>
                  </a:solidFill>
                  <a:latin typeface="Trebuchet MS"/>
                  <a:cs typeface="Trebuchet MS"/>
                </a:rPr>
                <a:t>esinfectantes</a:t>
              </a:r>
              <a:r>
                <a:rPr lang="es-CL" sz="1463" b="1" dirty="0">
                  <a:solidFill>
                    <a:srgbClr val="48AEDF"/>
                  </a:solidFill>
                  <a:latin typeface="Trebuchet MS"/>
                  <a:cs typeface="Trebuchet MS"/>
                </a:rPr>
                <a:t> por Cloro</a:t>
              </a:r>
              <a:r>
                <a:rPr sz="1463" b="1" spc="-45" dirty="0">
                  <a:solidFill>
                    <a:srgbClr val="48AEDF"/>
                  </a:solidFill>
                  <a:latin typeface="Trebuchet MS"/>
                  <a:cs typeface="Trebuchet MS"/>
                </a:rPr>
                <a:t> </a:t>
              </a:r>
              <a:r>
                <a:rPr sz="1463" b="1" spc="-16" dirty="0">
                  <a:solidFill>
                    <a:srgbClr val="48AEDF"/>
                  </a:solidFill>
                  <a:latin typeface="Trebuchet MS"/>
                  <a:cs typeface="Trebuchet MS"/>
                </a:rPr>
                <a:t>(RD)</a:t>
              </a:r>
              <a:endParaRPr sz="1463" dirty="0">
                <a:latin typeface="Trebuchet MS"/>
                <a:cs typeface="Trebuchet MS"/>
              </a:endParaRPr>
            </a:p>
          </p:txBody>
        </p:sp>
      </p:grpSp>
      <p:pic>
        <p:nvPicPr>
          <p:cNvPr id="35" name="object 2">
            <a:extLst>
              <a:ext uri="{FF2B5EF4-FFF2-40B4-BE49-F238E27FC236}">
                <a16:creationId xmlns:a16="http://schemas.microsoft.com/office/drawing/2014/main" id="{5247B6A4-F328-40A9-82A9-47FC1BDCA4A9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942238" y="1549020"/>
            <a:ext cx="2498176" cy="16343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28575">
            <a:solidFill>
              <a:schemeClr val="bg1"/>
            </a:solidFill>
          </a:ln>
          <a:effectLst/>
        </p:spPr>
      </p:pic>
      <p:sp>
        <p:nvSpPr>
          <p:cNvPr id="41" name="Rectangle 11">
            <a:extLst>
              <a:ext uri="{FF2B5EF4-FFF2-40B4-BE49-F238E27FC236}">
                <a16:creationId xmlns:a16="http://schemas.microsoft.com/office/drawing/2014/main" id="{ECE93D0B-1F14-41B8-AB10-08F98F1A2BEA}"/>
              </a:ext>
            </a:extLst>
          </p:cNvPr>
          <p:cNvSpPr/>
          <p:nvPr/>
        </p:nvSpPr>
        <p:spPr>
          <a:xfrm>
            <a:off x="1644585" y="717550"/>
            <a:ext cx="2668335" cy="6919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 anchorCtr="0">
            <a:noAutofit/>
          </a:bodyPr>
          <a:lstStyle/>
          <a:p>
            <a:pPr algn="ctr" defTabSz="742927">
              <a:defRPr/>
            </a:pPr>
            <a:r>
              <a:rPr lang="fr-FR" sz="1800" dirty="0">
                <a:solidFill>
                  <a:srgbClr val="0070C0"/>
                </a:solidFill>
                <a:latin typeface="Raleway"/>
              </a:rPr>
              <a:t>PE100 RCD (2020)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werPoint-Elydan" id="{8FBC3A53-411F-40D5-A106-F8298C9E4BC3}" vid="{CE8E6CDA-6745-4A85-9090-2E5A0306D87E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CD28515B50541409D6FFCF7FF15D20A" ma:contentTypeVersion="19" ma:contentTypeDescription="Crear nuevo documento." ma:contentTypeScope="" ma:versionID="a8bf4b836887c380ae0b0ac541543702">
  <xsd:schema xmlns:xsd="http://www.w3.org/2001/XMLSchema" xmlns:xs="http://www.w3.org/2001/XMLSchema" xmlns:p="http://schemas.microsoft.com/office/2006/metadata/properties" xmlns:ns2="0f13f387-f99b-47f7-a520-201012914e9a" xmlns:ns3="66ca8165-8028-4611-8e6f-e1f46d8baa55" targetNamespace="http://schemas.microsoft.com/office/2006/metadata/properties" ma:root="true" ma:fieldsID="41170e1865ecbe04c5ba54376190f79e" ns2:_="" ns3:_="">
    <xsd:import namespace="0f13f387-f99b-47f7-a520-201012914e9a"/>
    <xsd:import namespace="66ca8165-8028-4611-8e6f-e1f46d8baa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13f387-f99b-47f7-a520-201012914e9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2" nillable="true" ma:taxonomy="true" ma:internalName="lcf76f155ced4ddcb4097134ff3c332f" ma:taxonomyFieldName="MediaServiceImageTags" ma:displayName="Etiquetas de imagen" ma:readOnly="false" ma:fieldId="{5cf76f15-5ced-4ddc-b409-7134ff3c332f}" ma:taxonomyMulti="true" ma:sspId="30db8f57-128b-44c2-8a27-6fcb0f76057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ca8165-8028-4611-8e6f-e1f46d8baa55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5d6b777-90dc-41ab-a39b-cf1d3497d108}" ma:internalName="TaxCatchAll" ma:showField="CatchAllData" ma:web="66ca8165-8028-4611-8e6f-e1f46d8baa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6ca8165-8028-4611-8e6f-e1f46d8baa55" xsi:nil="true"/>
    <lcf76f155ced4ddcb4097134ff3c332f xmlns="0f13f387-f99b-47f7-a520-201012914e9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9477E9B-C082-4FA8-BB16-0833DC0EFC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f13f387-f99b-47f7-a520-201012914e9a"/>
    <ds:schemaRef ds:uri="66ca8165-8028-4611-8e6f-e1f46d8baa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B083429-247A-4A7A-B658-1A2C2A8C8F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96964AF-4D90-4600-AE8D-14EA93362E82}">
  <ds:schemaRefs>
    <ds:schemaRef ds:uri="http://purl.org/dc/dcmitype/"/>
    <ds:schemaRef ds:uri="http://schemas.microsoft.com/office/2006/documentManagement/types"/>
    <ds:schemaRef ds:uri="ba39e483-6a87-41e2-9330-625baef8fd4a"/>
    <ds:schemaRef ds:uri="http://schemas.microsoft.com/office/infopath/2007/PartnerControls"/>
    <ds:schemaRef ds:uri="http://purl.org/dc/terms/"/>
    <ds:schemaRef ds:uri="http://purl.org/dc/elements/1.1/"/>
    <ds:schemaRef ds:uri="753f378a-9790-4fb7-abe5-1e42d92bdd19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66ca8165-8028-4611-8e6f-e1f46d8baa55"/>
    <ds:schemaRef ds:uri="0f13f387-f99b-47f7-a520-201012914e9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PowerPoint-Elydan</Template>
  <TotalTime>45226</TotalTime>
  <Words>127</Words>
  <Application>Microsoft Office PowerPoint</Application>
  <PresentationFormat>Panorámica</PresentationFormat>
  <Paragraphs>20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Thème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Uso y Especificación de Geodrenes</dc:title>
  <dc:creator>Andrés SOTO</dc:creator>
  <cp:lastModifiedBy>Andrés SOTO</cp:lastModifiedBy>
  <cp:revision>590</cp:revision>
  <dcterms:created xsi:type="dcterms:W3CDTF">2021-03-09T16:26:40Z</dcterms:created>
  <dcterms:modified xsi:type="dcterms:W3CDTF">2025-10-22T22:05:01Z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0x010100ACD28515B50541409D6FFCF7FF15D20A</vt:lpwstr>
  </property>
  <property fmtid="{D5CDD505-2E9C-101B-9397-08002B2CF9AE}" pid="3" name="MediaServiceImageTags">
    <vt:lpwstr/>
  </property>
</Properties>
</file>